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335" r:id="rId3"/>
    <p:sldId id="320" r:id="rId4"/>
    <p:sldId id="307" r:id="rId5"/>
    <p:sldId id="323" r:id="rId6"/>
    <p:sldId id="328" r:id="rId7"/>
    <p:sldId id="337" r:id="rId8"/>
    <p:sldId id="324" r:id="rId9"/>
    <p:sldId id="310" r:id="rId10"/>
    <p:sldId id="340" r:id="rId11"/>
    <p:sldId id="344" r:id="rId12"/>
    <p:sldId id="265" r:id="rId13"/>
    <p:sldId id="327" r:id="rId14"/>
    <p:sldId id="311" r:id="rId15"/>
    <p:sldId id="339" r:id="rId16"/>
    <p:sldId id="325" r:id="rId17"/>
    <p:sldId id="329" r:id="rId18"/>
    <p:sldId id="330" r:id="rId19"/>
    <p:sldId id="300" r:id="rId20"/>
    <p:sldId id="267" r:id="rId21"/>
    <p:sldId id="296" r:id="rId22"/>
    <p:sldId id="271" r:id="rId23"/>
    <p:sldId id="301" r:id="rId24"/>
    <p:sldId id="341" r:id="rId25"/>
    <p:sldId id="312" r:id="rId26"/>
    <p:sldId id="342" r:id="rId27"/>
    <p:sldId id="302" r:id="rId28"/>
    <p:sldId id="268" r:id="rId29"/>
    <p:sldId id="297" r:id="rId30"/>
    <p:sldId id="277" r:id="rId31"/>
    <p:sldId id="313" r:id="rId32"/>
    <p:sldId id="279" r:id="rId33"/>
    <p:sldId id="298" r:id="rId34"/>
    <p:sldId id="303" r:id="rId35"/>
    <p:sldId id="332" r:id="rId36"/>
    <p:sldId id="338" r:id="rId37"/>
    <p:sldId id="326" r:id="rId38"/>
  </p:sldIdLst>
  <p:sldSz cx="1219200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996" y="-84"/>
      </p:cViewPr>
      <p:guideLst>
        <p:guide orient="horz" pos="912"/>
        <p:guide pos="4294"/>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notesMaster" Target="notesMasters/notesMaster1.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sz="1200"/>
            </a:lvl1pPr>
          </a:lstStyle>
          <a:p>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a:lvl1pPr>
          </a:lstStyle>
          <a:p>
            <a:fld id="{52771648-8406-4A8E-9432-203E4CA25167}" type="datetime1">
              <a:rPr lang="zh-CN" altLang="en-US"/>
            </a:fld>
            <a:endParaRPr lang="zh-CN" altLang="en-US" sz="1200"/>
          </a:p>
        </p:txBody>
      </p:sp>
      <p:sp>
        <p:nvSpPr>
          <p:cNvPr id="2052"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txBody>
          <a:bodyPr anchor="ctr"/>
          <a:lstStyle/>
          <a:p>
            <a:pPr defTabSz="0" eaLnBrk="0" hangingPunct="0">
              <a:spcBef>
                <a:spcPct val="30000"/>
              </a:spcBef>
              <a:buFontTx/>
              <a:buNone/>
            </a:pPr>
            <a:r>
              <a:rPr lang="zh-CN" sz="1200"/>
              <a:t>单击此处编辑母版文本样式</a:t>
            </a:r>
            <a:endParaRPr lang="zh-CN" sz="1200"/>
          </a:p>
          <a:p>
            <a:pPr defTabSz="0" eaLnBrk="0" hangingPunct="0">
              <a:spcBef>
                <a:spcPct val="30000"/>
              </a:spcBef>
              <a:buFontTx/>
              <a:buNone/>
            </a:pPr>
            <a:r>
              <a:rPr lang="zh-CN" sz="1200"/>
              <a:t>第二级</a:t>
            </a:r>
            <a:endParaRPr lang="zh-CN" sz="1200"/>
          </a:p>
          <a:p>
            <a:pPr defTabSz="0" eaLnBrk="0" hangingPunct="0">
              <a:spcBef>
                <a:spcPct val="30000"/>
              </a:spcBef>
              <a:buFontTx/>
              <a:buNone/>
            </a:pPr>
            <a:r>
              <a:rPr lang="zh-CN" sz="1200"/>
              <a:t>第三级</a:t>
            </a:r>
            <a:endParaRPr lang="zh-CN" sz="1200"/>
          </a:p>
          <a:p>
            <a:pPr defTabSz="0" eaLnBrk="0" hangingPunct="0">
              <a:spcBef>
                <a:spcPct val="30000"/>
              </a:spcBef>
              <a:buFontTx/>
              <a:buNone/>
            </a:pPr>
            <a:r>
              <a:rPr lang="zh-CN" sz="1200"/>
              <a:t>第四级</a:t>
            </a:r>
            <a:endParaRPr lang="zh-CN" sz="1200"/>
          </a:p>
          <a:p>
            <a:pPr defTabSz="0" eaLnBrk="0" hangingPunct="0">
              <a:spcBef>
                <a:spcPct val="30000"/>
              </a:spcBef>
              <a:buFontTx/>
              <a:buNone/>
            </a:pPr>
            <a:r>
              <a:rPr lang="zh-CN" sz="1200"/>
              <a:t>第五级</a:t>
            </a:r>
            <a:endParaRPr lang="zh-CN" sz="1200"/>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defRPr sz="1200"/>
            </a:lvl1pPr>
          </a:lstStyle>
          <a:p>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a:defRPr/>
            </a:lvl1pPr>
          </a:lstStyle>
          <a:p>
            <a:fld id="{92975B50-8033-4F92-AF1F-C4D57E1B6765}" type="slidenum">
              <a:rPr lang="zh-CN" altLang="en-US"/>
            </a:fld>
            <a:endParaRPr lang="zh-CN" altLang="en-US" sz="1200"/>
          </a:p>
        </p:txBody>
      </p:sp>
    </p:spTree>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8B057B82-BC06-48B5-908D-A49984A60476}" type="slidenum">
              <a:rPr lang="zh-CN" altLang="en-US"/>
            </a:fld>
            <a:endParaRPr lang="zh-CN" altLang="en-US" sz="180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C3FE86D6-2705-4FDC-9AC7-C156A801A49C}" type="slidenum">
              <a:rPr lang="zh-CN" altLang="en-US"/>
            </a:fld>
            <a:endParaRPr lang="zh-CN" altLang="en-US" sz="1800">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5EA1ACC-1DFE-4D81-A368-B2A16BF2CE7D}" type="slidenum">
              <a:rPr lang="zh-CN" altLang="en-US"/>
            </a:fld>
            <a:endParaRPr lang="zh-CN" altLang="en-US" sz="1800">
              <a:solidFill>
                <a:schemeClr val="tx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4" name="页脚占位符 3"/>
          <p:cNvSpPr>
            <a:spLocks noGrp="1"/>
          </p:cNvSpPr>
          <p:nvPr>
            <p:ph type="ftr" sz="quarter" idx="11"/>
          </p:nvPr>
        </p:nvSpPr>
        <p:spPr>
          <a:xfrm>
            <a:off x="4038600" y="6356350"/>
            <a:ext cx="4114800" cy="365125"/>
          </a:xfrm>
        </p:spPr>
        <p:txBody>
          <a:bodyPr/>
          <a:lstStyle>
            <a:lvl1pPr>
              <a:defRPr/>
            </a:lvl1pPr>
          </a:lstStyle>
          <a:p>
            <a:endParaRPr lang="zh-CN" altLang="zh-CN"/>
          </a:p>
        </p:txBody>
      </p:sp>
      <p:sp>
        <p:nvSpPr>
          <p:cNvPr id="5" name="灯片编号占位符 4"/>
          <p:cNvSpPr>
            <a:spLocks noGrp="1"/>
          </p:cNvSpPr>
          <p:nvPr>
            <p:ph type="sldNum" sz="quarter" idx="12"/>
          </p:nvPr>
        </p:nvSpPr>
        <p:spPr>
          <a:xfrm>
            <a:off x="8610600" y="6356350"/>
            <a:ext cx="2743200" cy="365125"/>
          </a:xfrm>
        </p:spPr>
        <p:txBody>
          <a:bodyPr/>
          <a:lstStyle>
            <a:lvl1pPr>
              <a:defRPr/>
            </a:lvl1pPr>
          </a:lstStyle>
          <a:p>
            <a:fld id="{9647711B-3511-4A19-B2D0-A90CA2FB3438}" type="slidenum">
              <a:rPr lang="zh-CN" altLang="en-US"/>
            </a:fld>
            <a:endParaRPr lang="zh-CN" altLang="en-US" sz="180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5AD57896-2997-440C-A4EB-C19AD18404FF}" type="slidenum">
              <a:rPr lang="zh-CN" altLang="en-US"/>
            </a:fld>
            <a:endParaRPr lang="zh-CN" altLang="en-US" sz="180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BEF9A436-536B-42F7-92AE-0304D8B0B397}" type="slidenum">
              <a:rPr lang="zh-CN" altLang="en-US"/>
            </a:fld>
            <a:endParaRPr lang="zh-CN" altLang="en-US" sz="180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47FD3D76-79B2-4775-892B-FA9DF674FBE1}" type="slidenum">
              <a:rPr lang="zh-CN" altLang="en-US"/>
            </a:fld>
            <a:endParaRPr lang="zh-CN" altLang="en-US" sz="180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8D4D1B63-4F77-4BD2-B8FA-2896ACAC52BA}" type="slidenum">
              <a:rPr lang="zh-CN" altLang="en-US"/>
            </a:fld>
            <a:endParaRPr lang="zh-CN" altLang="en-US" sz="180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AD7DB4D8-09ED-4617-80E2-3D7E867376FB}" type="slidenum">
              <a:rPr lang="zh-CN" altLang="en-US"/>
            </a:fld>
            <a:endParaRPr lang="zh-CN" altLang="en-US" sz="1800">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E91511B7-47A1-4FFD-9252-A82211EC7449}" type="slidenum">
              <a:rPr lang="zh-CN" altLang="en-US"/>
            </a:fld>
            <a:endParaRPr lang="zh-CN" altLang="en-US" sz="18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EC1EB817-AD84-4D3E-8919-697F468F715C}" type="slidenum">
              <a:rPr lang="zh-CN" altLang="en-US"/>
            </a:fld>
            <a:endParaRPr lang="zh-CN" altLang="en-US" sz="1800">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fld id="{36A49C23-5A67-4497-BBC0-3BCF07FA4DE4}" type="datetime1">
              <a:rPr lang="zh-CN" altLang="en-US"/>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2239D603-37AD-4B9C-8FFD-EA4064A3B527}" type="slidenum">
              <a:rPr lang="zh-CN" altLang="en-US"/>
            </a:fld>
            <a:endParaRPr lang="zh-CN" altLang="en-US" sz="18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sym typeface="Calibri Light" panose="020F0302020204030204" pitchFamily="34" charset="0"/>
              </a:rPr>
              <a:t>单击此处编辑母版标题样式</a:t>
            </a:r>
            <a:endParaRPr lang="zh-CN" smtClean="0">
              <a:sym typeface="Calibri Light" panose="020F0302020204030204" pitchFamily="34" charset="0"/>
            </a:endParaRP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sym typeface="Calibri" panose="020F0502020204030204" pitchFamily="34" charset="0"/>
              </a:rPr>
              <a:t>单击此处编辑母版文本样式</a:t>
            </a:r>
            <a:endParaRPr lang="zh-CN" smtClean="0">
              <a:sym typeface="Calibri" panose="020F0502020204030204" pitchFamily="34" charset="0"/>
            </a:endParaRPr>
          </a:p>
          <a:p>
            <a:pPr lvl="1"/>
            <a:r>
              <a:rPr lang="zh-CN" smtClean="0">
                <a:sym typeface="Calibri" panose="020F0502020204030204" pitchFamily="34" charset="0"/>
              </a:rPr>
              <a:t>第二级</a:t>
            </a:r>
            <a:endParaRPr lang="zh-CN" smtClean="0">
              <a:sym typeface="Calibri" panose="020F0502020204030204" pitchFamily="34" charset="0"/>
            </a:endParaRPr>
          </a:p>
          <a:p>
            <a:pPr lvl="2"/>
            <a:r>
              <a:rPr lang="zh-CN" smtClean="0">
                <a:sym typeface="Calibri" panose="020F0502020204030204" pitchFamily="34" charset="0"/>
              </a:rPr>
              <a:t>第三级</a:t>
            </a:r>
            <a:endParaRPr lang="zh-CN" smtClean="0">
              <a:sym typeface="Calibri" panose="020F0502020204030204" pitchFamily="34" charset="0"/>
            </a:endParaRPr>
          </a:p>
          <a:p>
            <a:pPr lvl="3"/>
            <a:r>
              <a:rPr lang="zh-CN" smtClean="0">
                <a:sym typeface="Calibri" panose="020F0502020204030204" pitchFamily="34" charset="0"/>
              </a:rPr>
              <a:t>第四级</a:t>
            </a:r>
            <a:endParaRPr lang="zh-CN" smtClean="0">
              <a:sym typeface="Calibri" panose="020F0502020204030204" pitchFamily="34" charset="0"/>
            </a:endParaRPr>
          </a:p>
          <a:p>
            <a:pPr lvl="4"/>
            <a:r>
              <a:rPr lang="zh-CN" smtClean="0">
                <a:sym typeface="Calibri" panose="020F0502020204030204" pitchFamily="34" charset="0"/>
              </a:rPr>
              <a:t>第五级</a:t>
            </a:r>
            <a:endParaRPr lang="zh-CN" smtClean="0">
              <a:sym typeface="Calibri" panose="020F0502020204030204" pitchFamily="34" charset="0"/>
            </a:endParaRP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defRPr sz="1200">
                <a:solidFill>
                  <a:srgbClr val="898989"/>
                </a:solidFill>
              </a:defRPr>
            </a:lvl1pPr>
          </a:lstStyle>
          <a:p>
            <a:fld id="{36A49C23-5A67-4497-BBC0-3BCF07FA4DE4}" type="datetime1">
              <a:rPr lang="zh-CN" altLang="en-US"/>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a:defRPr sz="1200">
                <a:solidFill>
                  <a:srgbClr val="898989"/>
                </a:solidFill>
              </a:defRPr>
            </a:lvl1pPr>
          </a:lstStyle>
          <a:p>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a:defRPr sz="1200">
                <a:solidFill>
                  <a:srgbClr val="898989"/>
                </a:solidFill>
              </a:defRPr>
            </a:lvl1pPr>
          </a:lstStyle>
          <a:p>
            <a:fld id="{A0162712-40C6-49A6-888B-4A86558F09D9}" type="slidenum">
              <a:rPr lang="zh-CN" altLang="en-US"/>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914400" indent="-914400" algn="l" rtl="0" fontAlgn="base">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8.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5.png"/></Relationships>
</file>

<file path=ppt/slides/_rels/slide35.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20.png"/><Relationship Id="rId7" Type="http://schemas.openxmlformats.org/officeDocument/2006/relationships/image" Target="../media/image19.png"/><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3.png"/><Relationship Id="rId2" Type="http://schemas.openxmlformats.org/officeDocument/2006/relationships/image" Target="../media/image11.png"/><Relationship Id="rId11" Type="http://schemas.openxmlformats.org/officeDocument/2006/relationships/slideLayout" Target="../slideLayouts/slideLayout12.xml"/><Relationship Id="rId10" Type="http://schemas.openxmlformats.org/officeDocument/2006/relationships/image" Target="../media/image3.png"/><Relationship Id="rId1" Type="http://schemas.openxmlformats.org/officeDocument/2006/relationships/image" Target="../media/image10.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1.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7.jpe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2"/>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3075" name="图片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圆角矩形 9"/>
          <p:cNvSpPr>
            <a:spLocks noChangeArrowheads="1"/>
          </p:cNvSpPr>
          <p:nvPr/>
        </p:nvSpPr>
        <p:spPr bwMode="auto">
          <a:xfrm>
            <a:off x="2676525" y="5595938"/>
            <a:ext cx="6500813" cy="542068"/>
          </a:xfrm>
          <a:prstGeom prst="roundRect">
            <a:avLst>
              <a:gd name="adj" fmla="val 50000"/>
            </a:avLst>
          </a:prstGeom>
          <a:solidFill>
            <a:srgbClr val="3B3B3B"/>
          </a:solidFill>
          <a:ln w="9525" cmpd="sng">
            <a:solidFill>
              <a:srgbClr val="3B3B3B"/>
            </a:solidFill>
            <a:bevel/>
          </a:ln>
        </p:spPr>
        <p:txBody>
          <a:bodyPr>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汇报人</a:t>
            </a:r>
            <a:r>
              <a:rPr lang="zh-CN" altLang="en-US"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：达人PPT模板素材</a:t>
            </a:r>
            <a:r>
              <a:rPr lang="en-US"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汇报时间：</a:t>
            </a:r>
            <a:r>
              <a:rPr 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2015.01.05</a:t>
            </a:r>
            <a:endParaRPr 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7" name="矩形 1"/>
          <p:cNvSpPr>
            <a:spLocks noChangeArrowheads="1"/>
          </p:cNvSpPr>
          <p:nvPr/>
        </p:nvSpPr>
        <p:spPr bwMode="auto">
          <a:xfrm>
            <a:off x="2160588" y="4581525"/>
            <a:ext cx="75326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8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年度计划汇报展示</a:t>
            </a:r>
            <a:r>
              <a:rPr lang="en-US" sz="48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48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模版</a:t>
            </a:r>
            <a:endParaRPr lang="en-US" sz="48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291" name="矩形 2"/>
          <p:cNvSpPr>
            <a:spLocks noChangeArrowheads="1"/>
          </p:cNvSpPr>
          <p:nvPr/>
        </p:nvSpPr>
        <p:spPr bwMode="auto">
          <a:xfrm>
            <a:off x="0" y="787400"/>
            <a:ext cx="12192000" cy="3175000"/>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12292" name="图片 4"/>
          <p:cNvPicPr>
            <a:picLocks noChangeAspect="1" noChangeArrowheads="1"/>
          </p:cNvPicPr>
          <p:nvPr/>
        </p:nvPicPr>
        <p:blipFill>
          <a:blip r:embed="rId1">
            <a:extLst>
              <a:ext uri="{28A0092B-C50C-407E-A947-70E740481C1C}">
                <a14:useLocalDpi xmlns:a14="http://schemas.microsoft.com/office/drawing/2010/main" val="0"/>
              </a:ext>
            </a:extLst>
          </a:blip>
          <a:srcRect t="22772" b="41611"/>
          <a:stretch>
            <a:fillRect/>
          </a:stretch>
        </p:blipFill>
        <p:spPr bwMode="auto">
          <a:xfrm>
            <a:off x="0" y="928688"/>
            <a:ext cx="12192000"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5225" y="2181225"/>
            <a:ext cx="4676775"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TextBox 14"/>
          <p:cNvSpPr>
            <a:spLocks noChangeArrowheads="1"/>
          </p:cNvSpPr>
          <p:nvPr/>
        </p:nvSpPr>
        <p:spPr bwMode="auto">
          <a:xfrm>
            <a:off x="603250" y="4357688"/>
            <a:ext cx="3067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sz="2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年工作情况</a:t>
            </a:r>
            <a:endParaRPr lang="zh-CN" altLang="en-US" sz="2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5" name="TextBox 15"/>
          <p:cNvSpPr>
            <a:spLocks noChangeArrowheads="1"/>
          </p:cNvSpPr>
          <p:nvPr/>
        </p:nvSpPr>
        <p:spPr bwMode="auto">
          <a:xfrm>
            <a:off x="627063" y="4921250"/>
            <a:ext cx="6189662"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315" name="任意多边形 26"/>
          <p:cNvSpPr>
            <a:spLocks noChangeArrowheads="1"/>
          </p:cNvSpPr>
          <p:nvPr/>
        </p:nvSpPr>
        <p:spPr bwMode="auto">
          <a:xfrm>
            <a:off x="1797050" y="773113"/>
            <a:ext cx="9750425" cy="2339975"/>
          </a:xfrm>
          <a:custGeom>
            <a:avLst/>
            <a:gdLst>
              <a:gd name="T0" fmla="*/ 0 w 9751861"/>
              <a:gd name="T1" fmla="*/ 0 h 2340000"/>
              <a:gd name="T2" fmla="*/ 8581861 w 9751861"/>
              <a:gd name="T3" fmla="*/ 0 h 2340000"/>
              <a:gd name="T4" fmla="*/ 9751861 w 9751861"/>
              <a:gd name="T5" fmla="*/ 1170000 h 2340000"/>
              <a:gd name="T6" fmla="*/ 8581861 w 9751861"/>
              <a:gd name="T7" fmla="*/ 2340000 h 2340000"/>
              <a:gd name="T8" fmla="*/ 40 w 9751861"/>
              <a:gd name="T9" fmla="*/ 2340000 h 2340000"/>
              <a:gd name="T10" fmla="*/ 106682 w 9751861"/>
              <a:gd name="T11" fmla="*/ 2334615 h 2340000"/>
              <a:gd name="T12" fmla="*/ 1157647 w 9751861"/>
              <a:gd name="T13" fmla="*/ 1170001 h 2340000"/>
              <a:gd name="T14" fmla="*/ 106682 w 9751861"/>
              <a:gd name="T15" fmla="*/ 5387 h 2340000"/>
              <a:gd name="T16" fmla="*/ 0 60000 65536"/>
              <a:gd name="T17" fmla="*/ 0 60000 65536"/>
              <a:gd name="T18" fmla="*/ 0 60000 65536"/>
              <a:gd name="T19" fmla="*/ 0 60000 65536"/>
              <a:gd name="T20" fmla="*/ 0 60000 65536"/>
              <a:gd name="T21" fmla="*/ 0 60000 65536"/>
              <a:gd name="T22" fmla="*/ 0 60000 65536"/>
              <a:gd name="T23" fmla="*/ 0 60000 65536"/>
              <a:gd name="T24" fmla="*/ 0 w 9751861"/>
              <a:gd name="T25" fmla="*/ 0 h 2340000"/>
              <a:gd name="T26" fmla="*/ 9751861 w 9751861"/>
              <a:gd name="T27" fmla="*/ 2340000 h 23400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316" name="流程图: 联系 10"/>
          <p:cNvSpPr>
            <a:spLocks noChangeArrowheads="1"/>
          </p:cNvSpPr>
          <p:nvPr/>
        </p:nvSpPr>
        <p:spPr bwMode="auto">
          <a:xfrm>
            <a:off x="625475" y="773113"/>
            <a:ext cx="2341563" cy="2341562"/>
          </a:xfrm>
          <a:prstGeom prst="flowChartConnector">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13317" name="KSO_Shape"/>
          <p:cNvSpPr>
            <a:spLocks noChangeArrowheads="1"/>
          </p:cNvSpPr>
          <p:nvPr/>
        </p:nvSpPr>
        <p:spPr bwMode="auto">
          <a:xfrm>
            <a:off x="1304925" y="990600"/>
            <a:ext cx="984250" cy="1905000"/>
          </a:xfrm>
          <a:custGeom>
            <a:avLst/>
            <a:gdLst>
              <a:gd name="T0" fmla="*/ 0 w 987290"/>
              <a:gd name="T1" fmla="*/ 0 h 1912712"/>
              <a:gd name="T2" fmla="*/ 987290 w 987290"/>
              <a:gd name="T3" fmla="*/ 1912712 h 1912712"/>
            </a:gdLst>
            <a:ahLst/>
            <a:cxnLst/>
            <a:rect l="T0" t="T1" r="T2" b="T3"/>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318" name="任意多边形 15"/>
          <p:cNvSpPr>
            <a:spLocks noChangeArrowheads="1"/>
          </p:cNvSpPr>
          <p:nvPr/>
        </p:nvSpPr>
        <p:spPr bwMode="auto">
          <a:xfrm>
            <a:off x="1936750" y="4002088"/>
            <a:ext cx="9752013" cy="2339975"/>
          </a:xfrm>
          <a:custGeom>
            <a:avLst/>
            <a:gdLst>
              <a:gd name="T0" fmla="*/ 0 w 9751861"/>
              <a:gd name="T1" fmla="*/ 0 h 2340000"/>
              <a:gd name="T2" fmla="*/ 8581861 w 9751861"/>
              <a:gd name="T3" fmla="*/ 0 h 2340000"/>
              <a:gd name="T4" fmla="*/ 9751861 w 9751861"/>
              <a:gd name="T5" fmla="*/ 1170000 h 2340000"/>
              <a:gd name="T6" fmla="*/ 8581861 w 9751861"/>
              <a:gd name="T7" fmla="*/ 2340000 h 2340000"/>
              <a:gd name="T8" fmla="*/ 40 w 9751861"/>
              <a:gd name="T9" fmla="*/ 2340000 h 2340000"/>
              <a:gd name="T10" fmla="*/ 106682 w 9751861"/>
              <a:gd name="T11" fmla="*/ 2334615 h 2340000"/>
              <a:gd name="T12" fmla="*/ 1157647 w 9751861"/>
              <a:gd name="T13" fmla="*/ 1170001 h 2340000"/>
              <a:gd name="T14" fmla="*/ 106682 w 9751861"/>
              <a:gd name="T15" fmla="*/ 5387 h 2340000"/>
              <a:gd name="T16" fmla="*/ 0 60000 65536"/>
              <a:gd name="T17" fmla="*/ 0 60000 65536"/>
              <a:gd name="T18" fmla="*/ 0 60000 65536"/>
              <a:gd name="T19" fmla="*/ 0 60000 65536"/>
              <a:gd name="T20" fmla="*/ 0 60000 65536"/>
              <a:gd name="T21" fmla="*/ 0 60000 65536"/>
              <a:gd name="T22" fmla="*/ 0 60000 65536"/>
              <a:gd name="T23" fmla="*/ 0 60000 65536"/>
              <a:gd name="T24" fmla="*/ 0 w 9751861"/>
              <a:gd name="T25" fmla="*/ 0 h 2340000"/>
              <a:gd name="T26" fmla="*/ 9751861 w 9751861"/>
              <a:gd name="T27" fmla="*/ 2340000 h 23400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319" name="流程图: 联系 13"/>
          <p:cNvSpPr>
            <a:spLocks noChangeArrowheads="1"/>
          </p:cNvSpPr>
          <p:nvPr/>
        </p:nvSpPr>
        <p:spPr bwMode="auto">
          <a:xfrm>
            <a:off x="766763" y="4002088"/>
            <a:ext cx="2341562" cy="2341562"/>
          </a:xfrm>
          <a:prstGeom prst="flowChartConnector">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13320" name="KSO_Shape"/>
          <p:cNvSpPr>
            <a:spLocks noChangeArrowheads="1"/>
          </p:cNvSpPr>
          <p:nvPr/>
        </p:nvSpPr>
        <p:spPr bwMode="auto">
          <a:xfrm>
            <a:off x="1552575" y="4219575"/>
            <a:ext cx="768350" cy="1905000"/>
          </a:xfrm>
          <a:custGeom>
            <a:avLst/>
            <a:gdLst>
              <a:gd name="T0" fmla="*/ 0 w 771525"/>
              <a:gd name="T1" fmla="*/ 0 h 1912713"/>
              <a:gd name="T2" fmla="*/ 771525 w 771525"/>
              <a:gd name="T3" fmla="*/ 1912713 h 1912713"/>
            </a:gdLst>
            <a:ahLst/>
            <a:cxnLst/>
            <a:rect l="T0" t="T1" r="T2" b="T3"/>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321" name="直接连接符 2"/>
          <p:cNvSpPr>
            <a:spLocks noChangeShapeType="1"/>
          </p:cNvSpPr>
          <p:nvPr/>
        </p:nvSpPr>
        <p:spPr bwMode="auto">
          <a:xfrm>
            <a:off x="9418638" y="1284288"/>
            <a:ext cx="1587" cy="1343025"/>
          </a:xfrm>
          <a:prstGeom prst="line">
            <a:avLst/>
          </a:prstGeom>
          <a:noFill/>
          <a:ln w="6350" cap="flat" cmpd="sng">
            <a:solidFill>
              <a:srgbClr val="3B3B3B"/>
            </a:solidFill>
            <a:prstDash val="dash"/>
            <a:bevel/>
          </a:ln>
          <a:extLst>
            <a:ext uri="{909E8E84-426E-40DD-AFC4-6F175D3DCCD1}">
              <a14:hiddenFill xmlns:a14="http://schemas.microsoft.com/office/drawing/2010/main">
                <a:noFill/>
              </a14:hiddenFill>
            </a:ext>
          </a:extLst>
        </p:spPr>
        <p:txBody>
          <a:bodyPr/>
          <a:lstStyle/>
          <a:p>
            <a:endParaRPr lang="zh-CN" altLang="en-US"/>
          </a:p>
        </p:txBody>
      </p:sp>
      <p:sp>
        <p:nvSpPr>
          <p:cNvPr id="13322" name="直接连接符 16"/>
          <p:cNvSpPr>
            <a:spLocks noChangeShapeType="1"/>
          </p:cNvSpPr>
          <p:nvPr/>
        </p:nvSpPr>
        <p:spPr bwMode="auto">
          <a:xfrm>
            <a:off x="9418638" y="4678363"/>
            <a:ext cx="1587" cy="1343025"/>
          </a:xfrm>
          <a:prstGeom prst="line">
            <a:avLst/>
          </a:prstGeom>
          <a:noFill/>
          <a:ln w="6350" cap="flat" cmpd="sng">
            <a:solidFill>
              <a:srgbClr val="FFB01C"/>
            </a:solidFill>
            <a:prstDash val="dash"/>
            <a:bevel/>
          </a:ln>
          <a:extLst>
            <a:ext uri="{909E8E84-426E-40DD-AFC4-6F175D3DCCD1}">
              <a14:hiddenFill xmlns:a14="http://schemas.microsoft.com/office/drawing/2010/main">
                <a:noFill/>
              </a14:hiddenFill>
            </a:ext>
          </a:extLst>
        </p:spPr>
        <p:txBody>
          <a:bodyPr/>
          <a:lstStyle/>
          <a:p>
            <a:endParaRPr lang="zh-CN" altLang="en-US"/>
          </a:p>
        </p:txBody>
      </p:sp>
      <p:sp>
        <p:nvSpPr>
          <p:cNvPr id="13323" name="文本框 17"/>
          <p:cNvSpPr>
            <a:spLocks noChangeArrowheads="1"/>
          </p:cNvSpPr>
          <p:nvPr/>
        </p:nvSpPr>
        <p:spPr bwMode="auto">
          <a:xfrm>
            <a:off x="3805238" y="4627563"/>
            <a:ext cx="1389062"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4400" b="1">
                <a:solidFill>
                  <a:srgbClr val="FFC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4400" b="1">
              <a:solidFill>
                <a:srgbClr val="FFC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4" name="TextBox 4"/>
          <p:cNvSpPr>
            <a:spLocks noChangeArrowheads="1"/>
          </p:cNvSpPr>
          <p:nvPr/>
        </p:nvSpPr>
        <p:spPr bwMode="auto">
          <a:xfrm>
            <a:off x="5511800" y="4749800"/>
            <a:ext cx="36893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pPr>
            <a:r>
              <a:rPr lang="zh-CN" altLang="en-US" sz="1600">
                <a:solidFill>
                  <a:srgbClr val="FFC000"/>
                </a:solidFill>
                <a:latin typeface="Franklin Gothic Book" pitchFamily="34" charset="0"/>
                <a:ea typeface="微软雅黑" panose="020B0503020204020204" pitchFamily="34" charset="-122"/>
                <a:sym typeface="Franklin Gothic Book" pitchFamily="34" charset="0"/>
              </a:rPr>
              <a:t>击点添加文字说明点击添加文字说明</a:t>
            </a:r>
            <a:endParaRPr lang="zh-CN" altLang="en-US" sz="1600">
              <a:solidFill>
                <a:srgbClr val="FFC000"/>
              </a:solidFill>
              <a:latin typeface="Franklin Gothic Book" pitchFamily="34" charset="0"/>
              <a:ea typeface="微软雅黑" panose="020B0503020204020204" pitchFamily="34" charset="-122"/>
              <a:sym typeface="Franklin Gothic Book" pitchFamily="34" charset="0"/>
            </a:endParaRPr>
          </a:p>
          <a:p>
            <a:pPr>
              <a:lnSpc>
                <a:spcPct val="150000"/>
              </a:lnSpc>
            </a:pPr>
            <a:r>
              <a:rPr lang="zh-CN" altLang="en-US" sz="1600">
                <a:solidFill>
                  <a:srgbClr val="FFC000"/>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en-US" sz="1600">
              <a:solidFill>
                <a:srgbClr val="FFC000"/>
              </a:solidFill>
              <a:latin typeface="Franklin Gothic Book" pitchFamily="34" charset="0"/>
              <a:ea typeface="微软雅黑" panose="020B0503020204020204" pitchFamily="34" charset="-122"/>
              <a:sym typeface="Franklin Gothic Book" pitchFamily="34" charset="0"/>
            </a:endParaRPr>
          </a:p>
          <a:p>
            <a:pPr>
              <a:lnSpc>
                <a:spcPct val="150000"/>
              </a:lnSpc>
            </a:pPr>
            <a:r>
              <a:rPr lang="zh-CN" altLang="en-US" sz="1600">
                <a:solidFill>
                  <a:srgbClr val="FFC000"/>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en-US" sz="1600">
              <a:solidFill>
                <a:srgbClr val="FFC000"/>
              </a:solidFill>
              <a:latin typeface="Franklin Gothic Book" pitchFamily="34" charset="0"/>
              <a:ea typeface="微软雅黑" panose="020B0503020204020204" pitchFamily="34" charset="-122"/>
              <a:sym typeface="Franklin Gothic Book" pitchFamily="34" charset="0"/>
            </a:endParaRPr>
          </a:p>
        </p:txBody>
      </p:sp>
      <p:sp>
        <p:nvSpPr>
          <p:cNvPr id="13325" name="文本框 20"/>
          <p:cNvSpPr>
            <a:spLocks noChangeArrowheads="1"/>
          </p:cNvSpPr>
          <p:nvPr/>
        </p:nvSpPr>
        <p:spPr bwMode="auto">
          <a:xfrm>
            <a:off x="3770313" y="1262063"/>
            <a:ext cx="1389062"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44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44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6" name="TextBox 4"/>
          <p:cNvSpPr>
            <a:spLocks noChangeArrowheads="1"/>
          </p:cNvSpPr>
          <p:nvPr/>
        </p:nvSpPr>
        <p:spPr bwMode="auto">
          <a:xfrm>
            <a:off x="5476875" y="1384300"/>
            <a:ext cx="36893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pPr>
            <a:r>
              <a:rPr lang="zh-CN" altLang="en-US" sz="1600">
                <a:solidFill>
                  <a:srgbClr val="3B3B3B"/>
                </a:solidFill>
                <a:latin typeface="Franklin Gothic Book" pitchFamily="34" charset="0"/>
                <a:ea typeface="微软雅黑" panose="020B0503020204020204" pitchFamily="34" charset="-122"/>
                <a:sym typeface="Franklin Gothic Book" pitchFamily="34" charset="0"/>
              </a:rPr>
              <a:t>击点添加文字说明点击添加文字说明</a:t>
            </a:r>
            <a:endParaRPr lang="zh-CN" altLang="en-US" sz="1600">
              <a:solidFill>
                <a:srgbClr val="3B3B3B"/>
              </a:solidFill>
              <a:latin typeface="Franklin Gothic Book" pitchFamily="34" charset="0"/>
              <a:ea typeface="微软雅黑" panose="020B0503020204020204" pitchFamily="34" charset="-122"/>
              <a:sym typeface="Franklin Gothic Book" pitchFamily="34" charset="0"/>
            </a:endParaRPr>
          </a:p>
          <a:p>
            <a:pPr>
              <a:lnSpc>
                <a:spcPct val="150000"/>
              </a:lnSpc>
            </a:pPr>
            <a:r>
              <a:rPr lang="zh-CN" altLang="en-US" sz="1600">
                <a:solidFill>
                  <a:srgbClr val="3B3B3B"/>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en-US" sz="1600">
              <a:solidFill>
                <a:srgbClr val="3B3B3B"/>
              </a:solidFill>
              <a:latin typeface="Franklin Gothic Book" pitchFamily="34" charset="0"/>
              <a:ea typeface="微软雅黑" panose="020B0503020204020204" pitchFamily="34" charset="-122"/>
              <a:sym typeface="Franklin Gothic Book" pitchFamily="34" charset="0"/>
            </a:endParaRPr>
          </a:p>
          <a:p>
            <a:pPr>
              <a:lnSpc>
                <a:spcPct val="150000"/>
              </a:lnSpc>
            </a:pPr>
            <a:r>
              <a:rPr lang="zh-CN" altLang="en-US" sz="1600">
                <a:solidFill>
                  <a:srgbClr val="3B3B3B"/>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en-US" sz="1600">
              <a:solidFill>
                <a:srgbClr val="3B3B3B"/>
              </a:solidFill>
              <a:latin typeface="Franklin Gothic Book" pitchFamily="34" charset="0"/>
              <a:ea typeface="微软雅黑" panose="020B0503020204020204" pitchFamily="34" charset="-122"/>
              <a:sym typeface="Franklin Gothic Book" pitchFamily="34" charset="0"/>
            </a:endParaRPr>
          </a:p>
        </p:txBody>
      </p:sp>
      <p:sp>
        <p:nvSpPr>
          <p:cNvPr id="13327" name="文本框 22"/>
          <p:cNvSpPr>
            <a:spLocks noChangeArrowheads="1"/>
          </p:cNvSpPr>
          <p:nvPr/>
        </p:nvSpPr>
        <p:spPr bwMode="auto">
          <a:xfrm>
            <a:off x="9483725" y="1571625"/>
            <a:ext cx="18494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4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95%</a:t>
            </a:r>
            <a:endParaRPr lang="zh-CN" altLang="en-US" sz="44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8" name="文本框 23"/>
          <p:cNvSpPr>
            <a:spLocks noChangeArrowheads="1"/>
          </p:cNvSpPr>
          <p:nvPr/>
        </p:nvSpPr>
        <p:spPr bwMode="auto">
          <a:xfrm>
            <a:off x="9483725" y="4965700"/>
            <a:ext cx="1849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4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75%</a:t>
            </a:r>
            <a:endParaRPr lang="zh-CN" altLang="en-US" sz="44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339" name="Rectangle 23"/>
          <p:cNvSpPr>
            <a:spLocks noChangeArrowheads="1"/>
          </p:cNvSpPr>
          <p:nvPr/>
        </p:nvSpPr>
        <p:spPr bwMode="auto">
          <a:xfrm>
            <a:off x="5487988" y="2933700"/>
            <a:ext cx="1474787"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r>
              <a:rPr lang="zh-CN" altLang="en-US" sz="2600" b="1">
                <a:solidFill>
                  <a:srgbClr val="7D7D7D"/>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en-US" sz="2600" b="1">
              <a:solidFill>
                <a:srgbClr val="7D7D7D"/>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4340" name="组合 2"/>
          <p:cNvGrpSpPr/>
          <p:nvPr/>
        </p:nvGrpSpPr>
        <p:grpSpPr bwMode="auto">
          <a:xfrm>
            <a:off x="3948113" y="1720850"/>
            <a:ext cx="4306887" cy="4038600"/>
            <a:chOff x="0" y="0"/>
            <a:chExt cx="3763541" cy="3478292"/>
          </a:xfrm>
        </p:grpSpPr>
        <p:sp>
          <p:nvSpPr>
            <p:cNvPr id="14341" name="AutoShape 4"/>
            <p:cNvSpPr>
              <a:spLocks noChangeArrowheads="1"/>
            </p:cNvSpPr>
            <p:nvPr/>
          </p:nvSpPr>
          <p:spPr bwMode="auto">
            <a:xfrm rot="19367479">
              <a:off x="0" y="0"/>
              <a:ext cx="3763541" cy="3478292"/>
            </a:xfrm>
            <a:custGeom>
              <a:avLst/>
              <a:gdLst>
                <a:gd name="T0" fmla="*/ 21592 w 21600"/>
                <a:gd name="T1" fmla="*/ 11199 h 21600"/>
                <a:gd name="T2" fmla="*/ 17626 w 21600"/>
                <a:gd name="T3" fmla="*/ 4820 h 21600"/>
                <a:gd name="T4" fmla="*/ 18143 w 21600"/>
                <a:gd name="T5" fmla="*/ 11071 h 21600"/>
                <a:gd name="T6" fmla="*/ 20270 w 21600"/>
                <a:gd name="T7" fmla="*/ 20420 h 21600"/>
                <a:gd name="T8" fmla="*/ 14012 w 21600"/>
                <a:gd name="T9" fmla="*/ 20372 h 21600"/>
                <a:gd name="T10" fmla="*/ 14061 w 21600"/>
                <a:gd name="T11" fmla="*/ 1411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3A3A3B"/>
            </a:solidFill>
            <a:ln>
              <a:noFill/>
            </a:ln>
            <a:extLst>
              <a:ext uri="{91240B29-F687-4F45-9708-019B960494DF}">
                <a14:hiddenLine xmlns:a14="http://schemas.microsoft.com/office/drawing/2010/main" w="3175">
                  <a:solidFill>
                    <a:srgbClr val="000000"/>
                  </a:solidFill>
                  <a:bevel/>
                </a14:hiddenLine>
              </a:ext>
            </a:extLst>
          </p:spPr>
          <p:txBody>
            <a:bodyPr lIns="0" rIns="0" anchor="ctr"/>
            <a:lstStyle/>
            <a:p>
              <a:pPr algn="ctr">
                <a:lnSpc>
                  <a:spcPct val="120000"/>
                </a:lnSpc>
                <a:spcBef>
                  <a:spcPts val="600"/>
                </a:spcBef>
                <a:spcAft>
                  <a:spcPts val="600"/>
                </a:spcAft>
              </a:pPr>
              <a:endParaRPr lang="zh-CN" altLang="zh-CN" sz="2800" b="1" i="1">
                <a:solidFill>
                  <a:srgbClr val="FFFFFF"/>
                </a:solidFill>
                <a:latin typeface="Impact" panose="020B0806030902050204" pitchFamily="34" charset="0"/>
                <a:ea typeface="微软雅黑" panose="020B0503020204020204" pitchFamily="34" charset="-122"/>
                <a:sym typeface="宋体" panose="02010600030101010101" pitchFamily="2" charset="-122"/>
              </a:endParaRPr>
            </a:p>
          </p:txBody>
        </p:sp>
        <p:sp>
          <p:nvSpPr>
            <p:cNvPr id="14342" name="WordArt 7"/>
            <p:cNvSpPr>
              <a:spLocks noChangeArrowheads="1" noChangeShapeType="1" noTextEdit="1"/>
            </p:cNvSpPr>
            <p:nvPr/>
          </p:nvSpPr>
          <p:spPr bwMode="auto">
            <a:xfrm rot="3394332">
              <a:off x="1373568" y="482430"/>
              <a:ext cx="2105025" cy="1771650"/>
            </a:xfrm>
            <a:prstGeom prst="rect">
              <a:avLst/>
            </a:prstGeom>
            <a:extLst>
              <a:ext uri="{91240B29-F687-4F45-9708-019B960494DF}">
                <a14:hiddenLine xmlns:a14="http://schemas.microsoft.com/office/drawing/2010/main" w="6350">
                  <a:solidFill>
                    <a:srgbClr val="000000"/>
                  </a:solidFill>
                  <a:bevel/>
                </a14:hiddenLine>
              </a:ext>
            </a:extLst>
          </p:spPr>
          <p:txBody>
            <a:bodyPr spcFirstLastPara="1" wrap="none" fromWordArt="1">
              <a:prstTxWarp prst="textArchUp">
                <a:avLst>
                  <a:gd name="adj" fmla="val 12546007"/>
                </a:avLst>
              </a:prstTxWarp>
            </a:bodyPr>
            <a:lstStyle/>
            <a:p>
              <a:pPr algn="ctr"/>
              <a:r>
                <a:rPr lang="zh-CN" altLang="en-US" sz="2000" strike="sngStrike" kern="10">
                  <a:solidFill>
                    <a:srgbClr val="FFFFFF"/>
                  </a:solidFill>
                  <a:latin typeface="微软雅黑" panose="020B0503020204020204" pitchFamily="34" charset="-122"/>
                  <a:ea typeface="微软雅黑" panose="020B0503020204020204" pitchFamily="34" charset="-122"/>
                </a:rPr>
                <a:t>单击此处添加文字</a:t>
              </a:r>
              <a:endParaRPr lang="zh-CN" altLang="en-US" sz="2000" strike="sngStrike" kern="10">
                <a:solidFill>
                  <a:srgbClr val="FFFFFF"/>
                </a:solidFill>
                <a:latin typeface="微软雅黑" panose="020B0503020204020204" pitchFamily="34" charset="-122"/>
                <a:ea typeface="微软雅黑" panose="020B0503020204020204" pitchFamily="34" charset="-122"/>
              </a:endParaRPr>
            </a:p>
          </p:txBody>
        </p:sp>
      </p:grpSp>
      <p:grpSp>
        <p:nvGrpSpPr>
          <p:cNvPr id="14343" name="组合 5"/>
          <p:cNvGrpSpPr/>
          <p:nvPr/>
        </p:nvGrpSpPr>
        <p:grpSpPr bwMode="auto">
          <a:xfrm>
            <a:off x="7766050" y="1903413"/>
            <a:ext cx="2749550" cy="1274762"/>
            <a:chOff x="0" y="0"/>
            <a:chExt cx="2403475" cy="1098167"/>
          </a:xfrm>
        </p:grpSpPr>
        <p:sp>
          <p:nvSpPr>
            <p:cNvPr id="14344" name="Line 19"/>
            <p:cNvSpPr>
              <a:spLocks noChangeShapeType="1"/>
            </p:cNvSpPr>
            <p:nvPr/>
          </p:nvSpPr>
          <p:spPr bwMode="auto">
            <a:xfrm flipH="1">
              <a:off x="0" y="369248"/>
              <a:ext cx="2403475" cy="1"/>
            </a:xfrm>
            <a:prstGeom prst="line">
              <a:avLst/>
            </a:prstGeom>
            <a:noFill/>
            <a:ln w="19050" cmpd="sng">
              <a:solidFill>
                <a:srgbClr val="3A3A3B"/>
              </a:solidFill>
              <a:bevel/>
              <a:tailEnd type="triangle" w="med" len="med"/>
            </a:ln>
            <a:extLst>
              <a:ext uri="{909E8E84-426E-40DD-AFC4-6F175D3DCCD1}">
                <a14:hiddenFill xmlns:a14="http://schemas.microsoft.com/office/drawing/2010/main">
                  <a:noFill/>
                </a14:hiddenFill>
              </a:ext>
            </a:extLst>
          </p:spPr>
          <p:txBody>
            <a:bodyPr/>
            <a:lstStyle/>
            <a:p>
              <a:endParaRPr lang="zh-CN" altLang="zh-CN" b="1" i="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5" name="TextBox 19"/>
            <p:cNvSpPr>
              <a:spLocks noChangeArrowheads="1"/>
            </p:cNvSpPr>
            <p:nvPr/>
          </p:nvSpPr>
          <p:spPr bwMode="auto">
            <a:xfrm>
              <a:off x="638688"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r>
                <a:rPr lang="zh-CN" altLang="en-US" b="1" i="1">
                  <a:solidFill>
                    <a:srgbClr val="4D4D4D"/>
                  </a:solidFill>
                  <a:latin typeface="微软雅黑" panose="020B0503020204020204" pitchFamily="34" charset="-122"/>
                  <a:ea typeface="微软雅黑" panose="020B0503020204020204" pitchFamily="34" charset="-122"/>
                  <a:sym typeface="宋体" panose="02010600030101010101" pitchFamily="2" charset="-122"/>
                </a:rPr>
                <a:t>点击添加文本</a:t>
              </a:r>
              <a:endParaRPr lang="zh-CN" altLang="en-US" sz="2800" b="1" i="1">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346" name="TextBox 20"/>
            <p:cNvSpPr>
              <a:spLocks noChangeArrowheads="1"/>
            </p:cNvSpPr>
            <p:nvPr/>
          </p:nvSpPr>
          <p:spPr bwMode="auto">
            <a:xfrm>
              <a:off x="524524" y="392363"/>
              <a:ext cx="1869436" cy="70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b="1" i="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单击此处添加段落文本单击此处添加段落文本单击此处添加段落文本单击此处添加段落文本</a:t>
              </a:r>
              <a:endParaRPr lang="zh-CN" altLang="en-US"/>
            </a:p>
          </p:txBody>
        </p:sp>
      </p:grpSp>
      <p:grpSp>
        <p:nvGrpSpPr>
          <p:cNvPr id="14347" name="组合 1"/>
          <p:cNvGrpSpPr/>
          <p:nvPr/>
        </p:nvGrpSpPr>
        <p:grpSpPr bwMode="auto">
          <a:xfrm>
            <a:off x="4252913" y="1679575"/>
            <a:ext cx="4306887" cy="4037013"/>
            <a:chOff x="0" y="0"/>
            <a:chExt cx="3764584" cy="3477329"/>
          </a:xfrm>
        </p:grpSpPr>
        <p:sp>
          <p:nvSpPr>
            <p:cNvPr id="14348" name="AutoShape 6"/>
            <p:cNvSpPr>
              <a:spLocks noChangeArrowheads="1"/>
            </p:cNvSpPr>
            <p:nvPr/>
          </p:nvSpPr>
          <p:spPr bwMode="auto">
            <a:xfrm rot="12146960">
              <a:off x="0" y="0"/>
              <a:ext cx="3764584" cy="3477329"/>
            </a:xfrm>
            <a:custGeom>
              <a:avLst/>
              <a:gdLst>
                <a:gd name="T0" fmla="*/ 21581 w 21600"/>
                <a:gd name="T1" fmla="*/ 11439 h 21600"/>
                <a:gd name="T2" fmla="*/ 17885 w 21600"/>
                <a:gd name="T3" fmla="*/ 5130 h 21600"/>
                <a:gd name="T4" fmla="*/ 18136 w 21600"/>
                <a:gd name="T5" fmla="*/ 11234 h 21600"/>
                <a:gd name="T6" fmla="*/ 20270 w 21600"/>
                <a:gd name="T7" fmla="*/ 20420 h 21600"/>
                <a:gd name="T8" fmla="*/ 14012 w 21600"/>
                <a:gd name="T9" fmla="*/ 20372 h 21600"/>
                <a:gd name="T10" fmla="*/ 14061 w 21600"/>
                <a:gd name="T11" fmla="*/ 1411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3A3A3B"/>
            </a:solidFill>
            <a:ln w="3175" cap="flat" cmpd="sng">
              <a:solidFill>
                <a:srgbClr val="EAEAEA"/>
              </a:solidFill>
              <a:bevel/>
            </a:ln>
          </p:spPr>
          <p:txBody>
            <a:bodyPr anchor="ctr"/>
            <a:lstStyle/>
            <a:p>
              <a:pPr algn="ctr">
                <a:lnSpc>
                  <a:spcPct val="120000"/>
                </a:lnSpc>
              </a:pPr>
              <a:endParaRPr lang="zh-CN" altLang="zh-CN" sz="1200" b="1" i="1">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349" name="WordArt 9"/>
            <p:cNvSpPr>
              <a:spLocks noChangeArrowheads="1" noChangeShapeType="1" noTextEdit="1"/>
            </p:cNvSpPr>
            <p:nvPr/>
          </p:nvSpPr>
          <p:spPr bwMode="auto">
            <a:xfrm rot="17984564">
              <a:off x="219731" y="577468"/>
              <a:ext cx="2105025" cy="1770063"/>
            </a:xfrm>
            <a:prstGeom prst="rect">
              <a:avLst/>
            </a:prstGeom>
            <a:extLst>
              <a:ext uri="{91240B29-F687-4F45-9708-019B960494DF}">
                <a14:hiddenLine xmlns:a14="http://schemas.microsoft.com/office/drawing/2010/main" w="6350">
                  <a:solidFill>
                    <a:srgbClr val="000000"/>
                  </a:solidFill>
                  <a:bevel/>
                </a14:hiddenLine>
              </a:ext>
            </a:extLst>
          </p:spPr>
          <p:txBody>
            <a:bodyPr spcFirstLastPara="1" wrap="none" fromWordArt="1">
              <a:prstTxWarp prst="textArchUp">
                <a:avLst>
                  <a:gd name="adj" fmla="val 12543391"/>
                </a:avLst>
              </a:prstTxWarp>
            </a:bodyPr>
            <a:lstStyle/>
            <a:p>
              <a:pPr algn="ctr"/>
              <a:r>
                <a:rPr lang="zh-CN" altLang="en-US" sz="2000" strike="sngStrike" kern="10">
                  <a:solidFill>
                    <a:schemeClr val="bg1"/>
                  </a:solidFill>
                  <a:latin typeface="微软雅黑" panose="020B0503020204020204" pitchFamily="34" charset="-122"/>
                  <a:ea typeface="微软雅黑" panose="020B0503020204020204" pitchFamily="34" charset="-122"/>
                </a:rPr>
                <a:t>单击此处添加文字</a:t>
              </a:r>
              <a:endParaRPr lang="zh-CN" altLang="en-US" sz="2000" strike="sngStrike" kern="10">
                <a:solidFill>
                  <a:schemeClr val="bg1"/>
                </a:solidFill>
                <a:latin typeface="微软雅黑" panose="020B0503020204020204" pitchFamily="34" charset="-122"/>
                <a:ea typeface="微软雅黑" panose="020B0503020204020204" pitchFamily="34" charset="-122"/>
              </a:endParaRPr>
            </a:p>
          </p:txBody>
        </p:sp>
      </p:grpSp>
      <p:grpSp>
        <p:nvGrpSpPr>
          <p:cNvPr id="14350" name="组合 12"/>
          <p:cNvGrpSpPr/>
          <p:nvPr/>
        </p:nvGrpSpPr>
        <p:grpSpPr bwMode="auto">
          <a:xfrm>
            <a:off x="2019300" y="1909763"/>
            <a:ext cx="2770188" cy="1293812"/>
            <a:chOff x="0" y="0"/>
            <a:chExt cx="2420667" cy="1114711"/>
          </a:xfrm>
        </p:grpSpPr>
        <p:sp>
          <p:nvSpPr>
            <p:cNvPr id="14351" name="Line 17"/>
            <p:cNvSpPr>
              <a:spLocks noChangeShapeType="1"/>
            </p:cNvSpPr>
            <p:nvPr/>
          </p:nvSpPr>
          <p:spPr bwMode="auto">
            <a:xfrm>
              <a:off x="15605" y="363805"/>
              <a:ext cx="2405062" cy="1"/>
            </a:xfrm>
            <a:prstGeom prst="line">
              <a:avLst/>
            </a:prstGeom>
            <a:noFill/>
            <a:ln w="19050" cmpd="sng">
              <a:solidFill>
                <a:srgbClr val="3A3A3B"/>
              </a:solidFill>
              <a:bevel/>
              <a:tailEnd type="triangle" w="med" len="med"/>
            </a:ln>
            <a:extLst>
              <a:ext uri="{909E8E84-426E-40DD-AFC4-6F175D3DCCD1}">
                <a14:hiddenFill xmlns:a14="http://schemas.microsoft.com/office/drawing/2010/main">
                  <a:noFill/>
                </a14:hiddenFill>
              </a:ext>
            </a:extLst>
          </p:spPr>
          <p:txBody>
            <a:bodyPr/>
            <a:lstStyle/>
            <a:p>
              <a:endParaRPr lang="zh-CN" altLang="zh-CN" b="1" i="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2" name="TextBox 42"/>
            <p:cNvSpPr>
              <a:spLocks noChangeArrowheads="1"/>
            </p:cNvSpPr>
            <p:nvPr/>
          </p:nvSpPr>
          <p:spPr bwMode="auto">
            <a:xfrm>
              <a:off x="1"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r>
                <a:rPr lang="zh-CN" altLang="en-US" b="1">
                  <a:solidFill>
                    <a:srgbClr val="4D4D4D"/>
                  </a:solidFill>
                  <a:latin typeface="微软雅黑" panose="020B0503020204020204" pitchFamily="34" charset="-122"/>
                  <a:ea typeface="微软雅黑" panose="020B0503020204020204" pitchFamily="34" charset="-122"/>
                  <a:sym typeface="宋体" panose="02010600030101010101" pitchFamily="2" charset="-122"/>
                </a:rPr>
                <a:t>点击添加</a:t>
              </a:r>
              <a:r>
                <a:rPr lang="zh-CN" altLang="en-US" b="1" i="1">
                  <a:solidFill>
                    <a:srgbClr val="4D4D4D"/>
                  </a:solidFill>
                  <a:latin typeface="微软雅黑" panose="020B0503020204020204" pitchFamily="34" charset="-122"/>
                  <a:ea typeface="微软雅黑" panose="020B0503020204020204" pitchFamily="34" charset="-122"/>
                  <a:sym typeface="宋体" panose="02010600030101010101" pitchFamily="2" charset="-122"/>
                </a:rPr>
                <a:t>文本</a:t>
              </a:r>
              <a:endParaRPr lang="zh-CN" altLang="en-US" sz="2800" b="1" i="1">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353" name="TextBox 43"/>
            <p:cNvSpPr>
              <a:spLocks noChangeArrowheads="1"/>
            </p:cNvSpPr>
            <p:nvPr/>
          </p:nvSpPr>
          <p:spPr bwMode="auto">
            <a:xfrm>
              <a:off x="0" y="408907"/>
              <a:ext cx="1888314" cy="70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b="1" i="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单击此处添加段落文本单击此处添加段落文本单击此处添加段落文本单击此处添加段落文本</a:t>
              </a:r>
              <a:endParaRPr lang="zh-CN" altLang="en-US"/>
            </a:p>
          </p:txBody>
        </p:sp>
      </p:grpSp>
      <p:grpSp>
        <p:nvGrpSpPr>
          <p:cNvPr id="14354" name="组合 3"/>
          <p:cNvGrpSpPr/>
          <p:nvPr/>
        </p:nvGrpSpPr>
        <p:grpSpPr bwMode="auto">
          <a:xfrm>
            <a:off x="4232275" y="1274763"/>
            <a:ext cx="3978275" cy="4370387"/>
            <a:chOff x="0" y="0"/>
            <a:chExt cx="3477329" cy="3764584"/>
          </a:xfrm>
        </p:grpSpPr>
        <p:sp>
          <p:nvSpPr>
            <p:cNvPr id="14355" name="AutoShape 5"/>
            <p:cNvSpPr>
              <a:spLocks noChangeArrowheads="1"/>
            </p:cNvSpPr>
            <p:nvPr/>
          </p:nvSpPr>
          <p:spPr bwMode="auto">
            <a:xfrm rot="5078397">
              <a:off x="-143627" y="143626"/>
              <a:ext cx="3764584" cy="3477329"/>
            </a:xfrm>
            <a:custGeom>
              <a:avLst/>
              <a:gdLst>
                <a:gd name="T0" fmla="*/ 21592 w 21600"/>
                <a:gd name="T1" fmla="*/ 11198 h 21600"/>
                <a:gd name="T2" fmla="*/ 17626 w 21600"/>
                <a:gd name="T3" fmla="*/ 4820 h 21600"/>
                <a:gd name="T4" fmla="*/ 18143 w 21600"/>
                <a:gd name="T5" fmla="*/ 11071 h 21600"/>
                <a:gd name="T6" fmla="*/ 20270 w 21600"/>
                <a:gd name="T7" fmla="*/ 20420 h 21600"/>
                <a:gd name="T8" fmla="*/ 14012 w 21600"/>
                <a:gd name="T9" fmla="*/ 20372 h 21600"/>
                <a:gd name="T10" fmla="*/ 14061 w 21600"/>
                <a:gd name="T11" fmla="*/ 1411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bg1"/>
            </a:solidFill>
            <a:ln w="3175" cap="flat" cmpd="sng">
              <a:solidFill>
                <a:srgbClr val="D3E2FF"/>
              </a:solidFill>
              <a:bevel/>
            </a:ln>
          </p:spPr>
          <p:txBody>
            <a:bodyPr lIns="0" rIns="0" anchor="ctr"/>
            <a:lstStyle/>
            <a:p>
              <a:pPr marL="182880" indent="-182880">
                <a:lnSpc>
                  <a:spcPct val="120000"/>
                </a:lnSpc>
                <a:spcBef>
                  <a:spcPts val="600"/>
                </a:spcBef>
                <a:spcAft>
                  <a:spcPts val="600"/>
                </a:spcAft>
                <a:buFont typeface="Arial" panose="020B0604020202020204" pitchFamily="34" charset="0"/>
                <a:buChar char="•"/>
              </a:pPr>
              <a:endParaRPr lang="zh-CN" altLang="zh-CN" sz="1400" b="1" i="1">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356" name="WordArt 8"/>
            <p:cNvSpPr>
              <a:spLocks noChangeArrowheads="1" noChangeShapeType="1" noTextEdit="1"/>
            </p:cNvSpPr>
            <p:nvPr/>
          </p:nvSpPr>
          <p:spPr bwMode="auto">
            <a:xfrm rot="79672">
              <a:off x="498799" y="1639250"/>
              <a:ext cx="2474912" cy="1771650"/>
            </a:xfrm>
            <a:prstGeom prst="rect">
              <a:avLst/>
            </a:prstGeom>
            <a:extLst>
              <a:ext uri="{91240B29-F687-4F45-9708-019B960494DF}">
                <a14:hiddenLine xmlns:a14="http://schemas.microsoft.com/office/drawing/2010/main" w="6350">
                  <a:solidFill>
                    <a:srgbClr val="000000"/>
                  </a:solidFill>
                  <a:bevel/>
                </a14:hiddenLine>
              </a:ext>
            </a:extLst>
          </p:spPr>
          <p:txBody>
            <a:bodyPr spcFirstLastPara="1" wrap="none" fromWordArt="1">
              <a:prstTxWarp prst="textArchDown">
                <a:avLst>
                  <a:gd name="adj" fmla="val 1788643"/>
                </a:avLst>
              </a:prstTxWarp>
            </a:bodyPr>
            <a:lstStyle/>
            <a:p>
              <a:pPr algn="ctr"/>
              <a:r>
                <a:rPr lang="zh-CN" altLang="en-US" sz="2000" strike="sngStrike" kern="10">
                  <a:solidFill>
                    <a:srgbClr val="3B3B3B"/>
                  </a:solidFill>
                  <a:latin typeface="微软雅黑" panose="020B0503020204020204" pitchFamily="34" charset="-122"/>
                  <a:ea typeface="微软雅黑" panose="020B0503020204020204" pitchFamily="34" charset="-122"/>
                </a:rPr>
                <a:t>单击此处添加文字</a:t>
              </a:r>
              <a:endParaRPr lang="zh-CN" altLang="en-US" sz="2000" strike="sngStrike" kern="10">
                <a:solidFill>
                  <a:srgbClr val="3B3B3B"/>
                </a:solidFill>
                <a:latin typeface="微软雅黑" panose="020B0503020204020204" pitchFamily="34" charset="-122"/>
                <a:ea typeface="微软雅黑" panose="020B0503020204020204" pitchFamily="34" charset="-122"/>
              </a:endParaRPr>
            </a:p>
          </p:txBody>
        </p:sp>
      </p:grpSp>
      <p:grpSp>
        <p:nvGrpSpPr>
          <p:cNvPr id="14357" name="组合 19"/>
          <p:cNvGrpSpPr/>
          <p:nvPr/>
        </p:nvGrpSpPr>
        <p:grpSpPr bwMode="auto">
          <a:xfrm>
            <a:off x="7635875" y="4665663"/>
            <a:ext cx="2832100" cy="1169987"/>
            <a:chOff x="0" y="0"/>
            <a:chExt cx="2474298" cy="1007275"/>
          </a:xfrm>
        </p:grpSpPr>
        <p:sp>
          <p:nvSpPr>
            <p:cNvPr id="14358" name="Line 18"/>
            <p:cNvSpPr>
              <a:spLocks noChangeShapeType="1"/>
            </p:cNvSpPr>
            <p:nvPr/>
          </p:nvSpPr>
          <p:spPr bwMode="auto">
            <a:xfrm flipH="1">
              <a:off x="0" y="359042"/>
              <a:ext cx="2405062" cy="1"/>
            </a:xfrm>
            <a:prstGeom prst="line">
              <a:avLst/>
            </a:prstGeom>
            <a:noFill/>
            <a:ln w="19050" cmpd="sng">
              <a:solidFill>
                <a:srgbClr val="3B3B3B"/>
              </a:solidFill>
              <a:bevel/>
              <a:tailEnd type="triangle" w="med" len="med"/>
            </a:ln>
            <a:extLst>
              <a:ext uri="{909E8E84-426E-40DD-AFC4-6F175D3DCCD1}">
                <a14:hiddenFill xmlns:a14="http://schemas.microsoft.com/office/drawing/2010/main">
                  <a:noFill/>
                </a14:hiddenFill>
              </a:ext>
            </a:extLst>
          </p:spPr>
          <p:txBody>
            <a:bodyPr/>
            <a:lstStyle/>
            <a:p>
              <a:endParaRPr lang="zh-CN" altLang="zh-CN" b="1" i="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9" name="TextBox 19"/>
            <p:cNvSpPr>
              <a:spLocks noChangeArrowheads="1"/>
            </p:cNvSpPr>
            <p:nvPr/>
          </p:nvSpPr>
          <p:spPr bwMode="auto">
            <a:xfrm>
              <a:off x="691075"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r>
                <a:rPr lang="zh-CN" altLang="en-US" b="1" i="1">
                  <a:solidFill>
                    <a:srgbClr val="4D4D4D"/>
                  </a:solidFill>
                  <a:latin typeface="微软雅黑" panose="020B0503020204020204" pitchFamily="34" charset="-122"/>
                  <a:ea typeface="微软雅黑" panose="020B0503020204020204" pitchFamily="34" charset="-122"/>
                  <a:sym typeface="宋体" panose="02010600030101010101" pitchFamily="2" charset="-122"/>
                </a:rPr>
                <a:t>点击添加文本</a:t>
              </a:r>
              <a:endParaRPr lang="zh-CN" altLang="en-US" sz="2800" b="1" i="1">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360" name="TextBox 20"/>
            <p:cNvSpPr>
              <a:spLocks noChangeArrowheads="1"/>
            </p:cNvSpPr>
            <p:nvPr/>
          </p:nvSpPr>
          <p:spPr bwMode="auto">
            <a:xfrm>
              <a:off x="745511" y="458727"/>
              <a:ext cx="1728787" cy="54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b="1" i="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单击此处添加段落文本单击此处添加段落文本单击</a:t>
              </a:r>
              <a:endParaRPr lang="zh-CN" altLang="en-US" sz="1000" b="1" i="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bg bwMode="auto">
      <p:bgPr>
        <a:gradFill rotWithShape="1">
          <a:gsLst>
            <a:gs pos="0">
              <a:srgbClr val="FFD966"/>
            </a:gs>
            <a:gs pos="48000">
              <a:srgbClr val="FFD966"/>
            </a:gs>
            <a:gs pos="96999">
              <a:srgbClr val="F8A221"/>
            </a:gs>
            <a:gs pos="100000">
              <a:srgbClr val="F8A221"/>
            </a:gs>
          </a:gsLst>
          <a:lin ang="2700000" scaled="1"/>
        </a:gradFill>
        <a:effectLst/>
      </p:bgPr>
    </p:bg>
    <p:spTree>
      <p:nvGrpSpPr>
        <p:cNvPr id="1" name=""/>
        <p:cNvGrpSpPr/>
        <p:nvPr/>
      </p:nvGrpSpPr>
      <p:grpSpPr>
        <a:xfrm>
          <a:off x="0" y="0"/>
          <a:ext cx="0" cy="0"/>
          <a:chOff x="0" y="0"/>
          <a:chExt cx="0" cy="0"/>
        </a:xfrm>
      </p:grpSpPr>
      <p:sp>
        <p:nvSpPr>
          <p:cNvPr id="1536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363" name="直接连接符 11"/>
          <p:cNvSpPr>
            <a:spLocks noChangeShapeType="1"/>
          </p:cNvSpPr>
          <p:nvPr/>
        </p:nvSpPr>
        <p:spPr bwMode="auto">
          <a:xfrm>
            <a:off x="762000" y="3025775"/>
            <a:ext cx="5327650" cy="0"/>
          </a:xfrm>
          <a:prstGeom prst="line">
            <a:avLst/>
          </a:prstGeom>
          <a:noFill/>
          <a:ln w="6350" cap="flat" cmpd="sng">
            <a:solidFill>
              <a:srgbClr val="3F3F3F"/>
            </a:solidFill>
            <a:bevel/>
          </a:ln>
          <a:extLst>
            <a:ext uri="{909E8E84-426E-40DD-AFC4-6F175D3DCCD1}">
              <a14:hiddenFill xmlns:a14="http://schemas.microsoft.com/office/drawing/2010/main">
                <a:noFill/>
              </a14:hiddenFill>
            </a:ext>
          </a:extLst>
        </p:spPr>
        <p:txBody>
          <a:bodyPr/>
          <a:lstStyle/>
          <a:p>
            <a:endParaRPr lang="zh-CN" altLang="en-US"/>
          </a:p>
        </p:txBody>
      </p:sp>
      <p:sp>
        <p:nvSpPr>
          <p:cNvPr id="15364" name="Text Box 3"/>
          <p:cNvSpPr>
            <a:spLocks noChangeArrowheads="1"/>
          </p:cNvSpPr>
          <p:nvPr/>
        </p:nvSpPr>
        <p:spPr bwMode="auto">
          <a:xfrm>
            <a:off x="2211388" y="3132138"/>
            <a:ext cx="3878262"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pPr algn="r"/>
            <a:r>
              <a:rPr 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r"/>
            <a:r>
              <a:rPr lang="zh-CN" altLang="en-US" sz="7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工作计划</a:t>
            </a:r>
            <a:endParaRPr lang="zh-CN" altLang="en-US"/>
          </a:p>
        </p:txBody>
      </p:sp>
      <p:sp>
        <p:nvSpPr>
          <p:cNvPr id="15365" name="矩形 13"/>
          <p:cNvSpPr>
            <a:spLocks noChangeArrowheads="1"/>
          </p:cNvSpPr>
          <p:nvPr/>
        </p:nvSpPr>
        <p:spPr bwMode="auto">
          <a:xfrm>
            <a:off x="3730625" y="2609850"/>
            <a:ext cx="235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The 2015 work plan</a:t>
            </a:r>
            <a:endParaRPr lang="zh-CN" altLang="en-US"/>
          </a:p>
        </p:txBody>
      </p:sp>
      <p:pic>
        <p:nvPicPr>
          <p:cNvPr id="15366"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478588" y="1144588"/>
            <a:ext cx="5713412" cy="571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387" name="椭圆 1"/>
          <p:cNvSpPr>
            <a:spLocks noChangeArrowheads="1"/>
          </p:cNvSpPr>
          <p:nvPr/>
        </p:nvSpPr>
        <p:spPr bwMode="auto">
          <a:xfrm>
            <a:off x="1065213" y="2374900"/>
            <a:ext cx="2479675" cy="2651125"/>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lnSpc>
                <a:spcPct val="150000"/>
              </a:lnSpc>
            </a:pPr>
            <a:endParaRPr lang="zh-CN" altLang="zh-CN">
              <a:solidFill>
                <a:srgbClr val="3B3B3B"/>
              </a:solidFill>
              <a:latin typeface="宋体" panose="02010600030101010101" pitchFamily="2" charset="-122"/>
              <a:sym typeface="宋体" panose="02010600030101010101" pitchFamily="2" charset="-122"/>
            </a:endParaRPr>
          </a:p>
        </p:txBody>
      </p:sp>
      <p:sp>
        <p:nvSpPr>
          <p:cNvPr id="16388" name="椭圆 2"/>
          <p:cNvSpPr>
            <a:spLocks noChangeArrowheads="1"/>
          </p:cNvSpPr>
          <p:nvPr/>
        </p:nvSpPr>
        <p:spPr bwMode="auto">
          <a:xfrm>
            <a:off x="8509000" y="2397125"/>
            <a:ext cx="2651125" cy="2651125"/>
          </a:xfrm>
          <a:prstGeom prst="ellipse">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lnSpc>
                <a:spcPct val="150000"/>
              </a:lnSpc>
            </a:pPr>
            <a:endParaRPr lang="zh-CN" altLang="zh-CN">
              <a:solidFill>
                <a:srgbClr val="FFFFFF"/>
              </a:solidFill>
              <a:latin typeface="宋体" panose="02010600030101010101" pitchFamily="2" charset="-122"/>
              <a:sym typeface="宋体" panose="02010600030101010101" pitchFamily="2" charset="-122"/>
            </a:endParaRPr>
          </a:p>
        </p:txBody>
      </p:sp>
      <p:sp>
        <p:nvSpPr>
          <p:cNvPr id="16389" name="椭圆 1"/>
          <p:cNvSpPr>
            <a:spLocks noChangeArrowheads="1"/>
          </p:cNvSpPr>
          <p:nvPr/>
        </p:nvSpPr>
        <p:spPr bwMode="auto">
          <a:xfrm>
            <a:off x="3544888" y="2397125"/>
            <a:ext cx="2479675" cy="2651125"/>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lnSpc>
                <a:spcPct val="150000"/>
              </a:lnSpc>
            </a:pPr>
            <a:endParaRPr lang="zh-CN" altLang="zh-CN">
              <a:solidFill>
                <a:srgbClr val="FFFFFF"/>
              </a:solidFill>
              <a:latin typeface="宋体" panose="02010600030101010101" pitchFamily="2" charset="-122"/>
              <a:sym typeface="宋体" panose="02010600030101010101" pitchFamily="2" charset="-122"/>
            </a:endParaRPr>
          </a:p>
        </p:txBody>
      </p:sp>
      <p:sp>
        <p:nvSpPr>
          <p:cNvPr id="16390" name="椭圆 1"/>
          <p:cNvSpPr>
            <a:spLocks noChangeArrowheads="1"/>
          </p:cNvSpPr>
          <p:nvPr/>
        </p:nvSpPr>
        <p:spPr bwMode="auto">
          <a:xfrm>
            <a:off x="6024563" y="2397125"/>
            <a:ext cx="2479675" cy="2651125"/>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lnSpc>
                <a:spcPct val="150000"/>
              </a:lnSpc>
            </a:pPr>
            <a:endParaRPr lang="zh-CN" altLang="zh-CN">
              <a:solidFill>
                <a:srgbClr val="FFFFFF"/>
              </a:solidFill>
              <a:latin typeface="宋体" panose="02010600030101010101" pitchFamily="2" charset="-122"/>
              <a:sym typeface="宋体" panose="02010600030101010101" pitchFamily="2" charset="-122"/>
            </a:endParaRPr>
          </a:p>
        </p:txBody>
      </p:sp>
      <p:sp>
        <p:nvSpPr>
          <p:cNvPr id="16391" name="TextBox 14"/>
          <p:cNvSpPr>
            <a:spLocks noChangeArrowheads="1"/>
          </p:cNvSpPr>
          <p:nvPr/>
        </p:nvSpPr>
        <p:spPr bwMode="auto">
          <a:xfrm>
            <a:off x="2055813" y="2390775"/>
            <a:ext cx="601662"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sz="3200" b="1">
                <a:solidFill>
                  <a:srgbClr val="3B3B3B"/>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01</a:t>
            </a:r>
            <a:endParaRPr lang="zh-CN" altLang="en-US" sz="3200" b="1">
              <a:solidFill>
                <a:srgbClr val="3B3B3B"/>
              </a:solidFill>
              <a:latin typeface="Calibri" panose="020F0502020204030204" pitchFamily="34" charset="0"/>
              <a:sym typeface="宋体" panose="02010600030101010101" pitchFamily="2" charset="-122"/>
            </a:endParaRPr>
          </a:p>
        </p:txBody>
      </p:sp>
      <p:sp>
        <p:nvSpPr>
          <p:cNvPr id="16392" name="TextBox 15"/>
          <p:cNvSpPr>
            <a:spLocks noChangeArrowheads="1"/>
          </p:cNvSpPr>
          <p:nvPr/>
        </p:nvSpPr>
        <p:spPr bwMode="auto">
          <a:xfrm>
            <a:off x="4576763" y="2390775"/>
            <a:ext cx="6016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sz="3200" b="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02</a:t>
            </a:r>
            <a:endParaRPr lang="zh-CN" altLang="en-US" sz="3200" b="1">
              <a:solidFill>
                <a:schemeClr val="bg1"/>
              </a:solidFill>
              <a:latin typeface="Calibri" panose="020F0502020204030204" pitchFamily="34" charset="0"/>
              <a:sym typeface="宋体" panose="02010600030101010101" pitchFamily="2" charset="-122"/>
            </a:endParaRPr>
          </a:p>
        </p:txBody>
      </p:sp>
      <p:sp>
        <p:nvSpPr>
          <p:cNvPr id="16393" name="TextBox 16"/>
          <p:cNvSpPr>
            <a:spLocks noChangeArrowheads="1"/>
          </p:cNvSpPr>
          <p:nvPr/>
        </p:nvSpPr>
        <p:spPr bwMode="auto">
          <a:xfrm>
            <a:off x="7000875" y="2390775"/>
            <a:ext cx="600075"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sz="3200" b="1">
                <a:solidFill>
                  <a:srgbClr val="3B3B3B"/>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03</a:t>
            </a:r>
            <a:endParaRPr lang="zh-CN" altLang="en-US" sz="3200" b="1">
              <a:solidFill>
                <a:srgbClr val="3B3B3B"/>
              </a:solidFill>
              <a:latin typeface="Calibri" panose="020F0502020204030204" pitchFamily="34" charset="0"/>
              <a:sym typeface="宋体" panose="02010600030101010101" pitchFamily="2" charset="-122"/>
            </a:endParaRPr>
          </a:p>
        </p:txBody>
      </p:sp>
      <p:sp>
        <p:nvSpPr>
          <p:cNvPr id="16394" name="TextBox 17"/>
          <p:cNvSpPr>
            <a:spLocks noChangeArrowheads="1"/>
          </p:cNvSpPr>
          <p:nvPr/>
        </p:nvSpPr>
        <p:spPr bwMode="auto">
          <a:xfrm>
            <a:off x="9569450" y="2390775"/>
            <a:ext cx="60166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sz="3200" b="1">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04</a:t>
            </a:r>
            <a:endParaRPr lang="zh-CN" altLang="en-US" sz="3200" b="1">
              <a:solidFill>
                <a:schemeClr val="bg1"/>
              </a:solidFill>
              <a:latin typeface="Calibri" panose="020F0502020204030204" pitchFamily="34" charset="0"/>
              <a:sym typeface="宋体" panose="02010600030101010101" pitchFamily="2" charset="-122"/>
            </a:endParaRPr>
          </a:p>
        </p:txBody>
      </p:sp>
      <p:sp>
        <p:nvSpPr>
          <p:cNvPr id="16395" name="直接连接符 9"/>
          <p:cNvSpPr>
            <a:spLocks noChangeShapeType="1"/>
          </p:cNvSpPr>
          <p:nvPr/>
        </p:nvSpPr>
        <p:spPr bwMode="auto">
          <a:xfrm>
            <a:off x="1371600" y="3217863"/>
            <a:ext cx="1819275" cy="1587"/>
          </a:xfrm>
          <a:prstGeom prst="line">
            <a:avLst/>
          </a:prstGeom>
          <a:noFill/>
          <a:ln w="6350" cap="flat" cmpd="sng">
            <a:solidFill>
              <a:srgbClr val="3B3B3B"/>
            </a:solidFill>
            <a:prstDash val="dash"/>
            <a:bevel/>
          </a:ln>
          <a:extLst>
            <a:ext uri="{909E8E84-426E-40DD-AFC4-6F175D3DCCD1}">
              <a14:hiddenFill xmlns:a14="http://schemas.microsoft.com/office/drawing/2010/main">
                <a:noFill/>
              </a14:hiddenFill>
            </a:ext>
          </a:extLst>
        </p:spPr>
        <p:txBody>
          <a:bodyPr/>
          <a:lstStyle/>
          <a:p>
            <a:endParaRPr lang="zh-CN" altLang="en-US"/>
          </a:p>
        </p:txBody>
      </p:sp>
      <p:sp>
        <p:nvSpPr>
          <p:cNvPr id="16396" name="直接连接符 10"/>
          <p:cNvSpPr>
            <a:spLocks noChangeShapeType="1"/>
          </p:cNvSpPr>
          <p:nvPr/>
        </p:nvSpPr>
        <p:spPr bwMode="auto">
          <a:xfrm>
            <a:off x="3875088" y="3217863"/>
            <a:ext cx="1819275" cy="1587"/>
          </a:xfrm>
          <a:prstGeom prst="line">
            <a:avLst/>
          </a:prstGeom>
          <a:noFill/>
          <a:ln w="6350" cap="flat" cmpd="sng">
            <a:solidFill>
              <a:schemeClr val="bg1"/>
            </a:solidFill>
            <a:prstDash val="dash"/>
            <a:bevel/>
          </a:ln>
          <a:extLst>
            <a:ext uri="{909E8E84-426E-40DD-AFC4-6F175D3DCCD1}">
              <a14:hiddenFill xmlns:a14="http://schemas.microsoft.com/office/drawing/2010/main">
                <a:noFill/>
              </a14:hiddenFill>
            </a:ext>
          </a:extLst>
        </p:spPr>
        <p:txBody>
          <a:bodyPr/>
          <a:lstStyle/>
          <a:p>
            <a:endParaRPr lang="zh-CN" altLang="en-US"/>
          </a:p>
        </p:txBody>
      </p:sp>
      <p:sp>
        <p:nvSpPr>
          <p:cNvPr id="16397" name="直接连接符 11"/>
          <p:cNvSpPr>
            <a:spLocks noChangeShapeType="1"/>
          </p:cNvSpPr>
          <p:nvPr/>
        </p:nvSpPr>
        <p:spPr bwMode="auto">
          <a:xfrm>
            <a:off x="6354763" y="3217863"/>
            <a:ext cx="1819275" cy="1587"/>
          </a:xfrm>
          <a:prstGeom prst="line">
            <a:avLst/>
          </a:prstGeom>
          <a:noFill/>
          <a:ln w="6350" cap="flat" cmpd="sng">
            <a:solidFill>
              <a:srgbClr val="3B3B3B"/>
            </a:solidFill>
            <a:prstDash val="dash"/>
            <a:bevel/>
          </a:ln>
          <a:extLst>
            <a:ext uri="{909E8E84-426E-40DD-AFC4-6F175D3DCCD1}">
              <a14:hiddenFill xmlns:a14="http://schemas.microsoft.com/office/drawing/2010/main">
                <a:noFill/>
              </a14:hiddenFill>
            </a:ext>
          </a:extLst>
        </p:spPr>
        <p:txBody>
          <a:bodyPr/>
          <a:lstStyle/>
          <a:p>
            <a:endParaRPr lang="zh-CN" altLang="en-US"/>
          </a:p>
        </p:txBody>
      </p:sp>
      <p:sp>
        <p:nvSpPr>
          <p:cNvPr id="16398" name="直接连接符 12"/>
          <p:cNvSpPr>
            <a:spLocks noChangeShapeType="1"/>
          </p:cNvSpPr>
          <p:nvPr/>
        </p:nvSpPr>
        <p:spPr bwMode="auto">
          <a:xfrm>
            <a:off x="8847138" y="3217863"/>
            <a:ext cx="2032000" cy="1587"/>
          </a:xfrm>
          <a:prstGeom prst="line">
            <a:avLst/>
          </a:prstGeom>
          <a:noFill/>
          <a:ln w="6350" cap="flat" cmpd="sng">
            <a:solidFill>
              <a:schemeClr val="bg1"/>
            </a:solidFill>
            <a:prstDash val="dash"/>
            <a:bevel/>
          </a:ln>
          <a:extLst>
            <a:ext uri="{909E8E84-426E-40DD-AFC4-6F175D3DCCD1}">
              <a14:hiddenFill xmlns:a14="http://schemas.microsoft.com/office/drawing/2010/main">
                <a:noFill/>
              </a14:hiddenFill>
            </a:ext>
          </a:extLst>
        </p:spPr>
        <p:txBody>
          <a:bodyPr/>
          <a:lstStyle/>
          <a:p>
            <a:endParaRPr lang="zh-CN" altLang="en-US"/>
          </a:p>
        </p:txBody>
      </p:sp>
      <p:sp>
        <p:nvSpPr>
          <p:cNvPr id="16399" name="TextBox 22"/>
          <p:cNvSpPr>
            <a:spLocks noChangeArrowheads="1"/>
          </p:cNvSpPr>
          <p:nvPr/>
        </p:nvSpPr>
        <p:spPr bwMode="auto">
          <a:xfrm>
            <a:off x="1109663" y="3384550"/>
            <a:ext cx="2474912"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点此输入标题</a:t>
            </a:r>
            <a:endParaRPr lang="zh-CN" altLang="en-US" sz="17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0" name="TextBox 23"/>
          <p:cNvSpPr>
            <a:spLocks noChangeArrowheads="1"/>
          </p:cNvSpPr>
          <p:nvPr/>
        </p:nvSpPr>
        <p:spPr bwMode="auto">
          <a:xfrm>
            <a:off x="1109663" y="3875088"/>
            <a:ext cx="2474912"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点此输入文字</a:t>
            </a:r>
            <a:endPar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1" name="TextBox 24"/>
          <p:cNvSpPr>
            <a:spLocks noChangeArrowheads="1"/>
          </p:cNvSpPr>
          <p:nvPr/>
        </p:nvSpPr>
        <p:spPr bwMode="auto">
          <a:xfrm>
            <a:off x="3670300" y="3384550"/>
            <a:ext cx="2473325"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endParaRPr lang="zh-CN" altLang="en-US" sz="17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2" name="TextBox 25"/>
          <p:cNvSpPr>
            <a:spLocks noChangeArrowheads="1"/>
          </p:cNvSpPr>
          <p:nvPr/>
        </p:nvSpPr>
        <p:spPr bwMode="auto">
          <a:xfrm>
            <a:off x="3700463" y="3875088"/>
            <a:ext cx="2474912"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3" name="TextBox 26"/>
          <p:cNvSpPr>
            <a:spLocks noChangeArrowheads="1"/>
          </p:cNvSpPr>
          <p:nvPr/>
        </p:nvSpPr>
        <p:spPr bwMode="auto">
          <a:xfrm>
            <a:off x="6070600" y="3384550"/>
            <a:ext cx="2474913"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点此输入标题</a:t>
            </a:r>
            <a:endParaRPr lang="zh-CN" altLang="en-US" sz="17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4" name="TextBox 27"/>
          <p:cNvSpPr>
            <a:spLocks noChangeArrowheads="1"/>
          </p:cNvSpPr>
          <p:nvPr/>
        </p:nvSpPr>
        <p:spPr bwMode="auto">
          <a:xfrm>
            <a:off x="6070600" y="3875088"/>
            <a:ext cx="2474913"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点此输入文字</a:t>
            </a:r>
            <a:endPar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5" name="TextBox 28"/>
          <p:cNvSpPr>
            <a:spLocks noChangeArrowheads="1"/>
          </p:cNvSpPr>
          <p:nvPr/>
        </p:nvSpPr>
        <p:spPr bwMode="auto">
          <a:xfrm>
            <a:off x="8709025" y="3425825"/>
            <a:ext cx="2474913"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endParaRPr lang="zh-CN" altLang="en-US" sz="17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6" name="TextBox 29"/>
          <p:cNvSpPr>
            <a:spLocks noChangeArrowheads="1"/>
          </p:cNvSpPr>
          <p:nvPr/>
        </p:nvSpPr>
        <p:spPr bwMode="auto">
          <a:xfrm>
            <a:off x="8740775" y="3914775"/>
            <a:ext cx="24733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11" name="矩形 19"/>
          <p:cNvSpPr>
            <a:spLocks noChangeArrowheads="1"/>
          </p:cNvSpPr>
          <p:nvPr/>
        </p:nvSpPr>
        <p:spPr bwMode="auto">
          <a:xfrm>
            <a:off x="6096000" y="0"/>
            <a:ext cx="6096000" cy="6858000"/>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12" name="TextBox 12"/>
          <p:cNvSpPr>
            <a:spLocks noChangeArrowheads="1"/>
          </p:cNvSpPr>
          <p:nvPr/>
        </p:nvSpPr>
        <p:spPr bwMode="auto">
          <a:xfrm>
            <a:off x="1616075" y="2327275"/>
            <a:ext cx="360045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a:t>
            </a:r>
            <a:endParaRPr 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述这里输入简单的文字概述这里入简单的文字</a:t>
            </a:r>
            <a:endParaRPr 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概述这里输入述简单的文字概述这里输入简单</a:t>
            </a:r>
            <a:endParaRPr 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的文字概述这里输入简单的文字概述这里输入</a:t>
            </a:r>
            <a:endParaRPr 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简单的文字概述这里输入</a:t>
            </a:r>
            <a:endParaRPr lang="zh-CN" altLang="en-US"/>
          </a:p>
        </p:txBody>
      </p:sp>
      <p:sp>
        <p:nvSpPr>
          <p:cNvPr id="17413" name="TextBox 13"/>
          <p:cNvSpPr>
            <a:spLocks noChangeArrowheads="1"/>
          </p:cNvSpPr>
          <p:nvPr/>
        </p:nvSpPr>
        <p:spPr bwMode="auto">
          <a:xfrm>
            <a:off x="2416175" y="1866900"/>
            <a:ext cx="27193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2000" b="1">
                <a:solidFill>
                  <a:srgbClr val="3A3A3B"/>
                </a:solidFill>
                <a:latin typeface="微软雅黑" panose="020B0503020204020204" pitchFamily="34" charset="-122"/>
                <a:ea typeface="微软雅黑" panose="020B0503020204020204" pitchFamily="34" charset="-122"/>
                <a:sym typeface="微软雅黑" panose="020B0503020204020204" pitchFamily="34" charset="-122"/>
              </a:rPr>
              <a:t>2014</a:t>
            </a:r>
            <a:r>
              <a:rPr lang="zh-CN" altLang="en-US" sz="2000" b="1">
                <a:solidFill>
                  <a:srgbClr val="3A3A3B"/>
                </a:solidFill>
                <a:latin typeface="微软雅黑" panose="020B0503020204020204" pitchFamily="34" charset="-122"/>
                <a:ea typeface="微软雅黑" panose="020B0503020204020204" pitchFamily="34" charset="-122"/>
                <a:sym typeface="微软雅黑" panose="020B0503020204020204" pitchFamily="34" charset="-122"/>
              </a:rPr>
              <a:t>年工作情况</a:t>
            </a:r>
            <a:endParaRPr lang="zh-CN" altLang="en-US" sz="2000" b="1">
              <a:solidFill>
                <a:srgbClr val="3A3A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4" name="TextBox 14"/>
          <p:cNvSpPr>
            <a:spLocks noChangeArrowheads="1"/>
          </p:cNvSpPr>
          <p:nvPr/>
        </p:nvSpPr>
        <p:spPr bwMode="auto">
          <a:xfrm>
            <a:off x="6896100" y="1876425"/>
            <a:ext cx="27193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sz="20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年工作情况</a:t>
            </a:r>
            <a:endParaRPr lang="zh-CN" altLang="en-US" sz="20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5" name="TextBox 15"/>
          <p:cNvSpPr>
            <a:spLocks noChangeArrowheads="1"/>
          </p:cNvSpPr>
          <p:nvPr/>
        </p:nvSpPr>
        <p:spPr bwMode="auto">
          <a:xfrm>
            <a:off x="6919913" y="2355850"/>
            <a:ext cx="3656012"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a:p>
        </p:txBody>
      </p:sp>
      <p:sp>
        <p:nvSpPr>
          <p:cNvPr id="17416" name="矩形 7"/>
          <p:cNvSpPr>
            <a:spLocks noChangeArrowheads="1"/>
          </p:cNvSpPr>
          <p:nvPr/>
        </p:nvSpPr>
        <p:spPr bwMode="auto">
          <a:xfrm>
            <a:off x="3095625" y="4392613"/>
            <a:ext cx="1879600" cy="252412"/>
          </a:xfrm>
          <a:prstGeom prst="rect">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7" name="矩形 8"/>
          <p:cNvSpPr>
            <a:spLocks noChangeArrowheads="1"/>
          </p:cNvSpPr>
          <p:nvPr/>
        </p:nvSpPr>
        <p:spPr bwMode="auto">
          <a:xfrm>
            <a:off x="2016125" y="4792663"/>
            <a:ext cx="2946400" cy="252412"/>
          </a:xfrm>
          <a:prstGeom prst="rect">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8" name="矩形 9"/>
          <p:cNvSpPr>
            <a:spLocks noChangeArrowheads="1"/>
          </p:cNvSpPr>
          <p:nvPr/>
        </p:nvSpPr>
        <p:spPr bwMode="auto">
          <a:xfrm>
            <a:off x="2576513" y="5260975"/>
            <a:ext cx="2398712" cy="250825"/>
          </a:xfrm>
          <a:prstGeom prst="rect">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9" name="TextBox 19"/>
          <p:cNvSpPr>
            <a:spLocks noChangeArrowheads="1"/>
          </p:cNvSpPr>
          <p:nvPr/>
        </p:nvSpPr>
        <p:spPr bwMode="auto">
          <a:xfrm>
            <a:off x="3327400" y="4392613"/>
            <a:ext cx="119856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计划完成：</a:t>
            </a:r>
            <a:r>
              <a:rPr 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30</a:t>
            </a:r>
            <a:r>
              <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0" name="TextBox 20"/>
          <p:cNvSpPr>
            <a:spLocks noChangeArrowheads="1"/>
          </p:cNvSpPr>
          <p:nvPr/>
        </p:nvSpPr>
        <p:spPr bwMode="auto">
          <a:xfrm>
            <a:off x="2895600" y="4792663"/>
            <a:ext cx="15636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实际完成数目：</a:t>
            </a:r>
            <a:r>
              <a:rPr 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300</a:t>
            </a:r>
            <a:r>
              <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万</a:t>
            </a:r>
            <a:endPar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1" name="TextBox 21"/>
          <p:cNvSpPr>
            <a:spLocks noChangeArrowheads="1"/>
          </p:cNvSpPr>
          <p:nvPr/>
        </p:nvSpPr>
        <p:spPr bwMode="auto">
          <a:xfrm>
            <a:off x="3376613" y="5265738"/>
            <a:ext cx="11398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回款数：</a:t>
            </a:r>
            <a:r>
              <a:rPr 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100</a:t>
            </a:r>
            <a:r>
              <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万</a:t>
            </a:r>
            <a:endPar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2" name="矩形 13"/>
          <p:cNvSpPr>
            <a:spLocks noChangeArrowheads="1"/>
          </p:cNvSpPr>
          <p:nvPr/>
        </p:nvSpPr>
        <p:spPr bwMode="auto">
          <a:xfrm>
            <a:off x="7056438" y="4392613"/>
            <a:ext cx="1879600" cy="252412"/>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3" name="矩形 14"/>
          <p:cNvSpPr>
            <a:spLocks noChangeArrowheads="1"/>
          </p:cNvSpPr>
          <p:nvPr/>
        </p:nvSpPr>
        <p:spPr bwMode="auto">
          <a:xfrm>
            <a:off x="7069138" y="4792663"/>
            <a:ext cx="2946400" cy="252412"/>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4" name="矩形 15"/>
          <p:cNvSpPr>
            <a:spLocks noChangeArrowheads="1"/>
          </p:cNvSpPr>
          <p:nvPr/>
        </p:nvSpPr>
        <p:spPr bwMode="auto">
          <a:xfrm>
            <a:off x="7056438" y="5260975"/>
            <a:ext cx="2398712" cy="250825"/>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5" name="TextBox 25"/>
          <p:cNvSpPr>
            <a:spLocks noChangeArrowheads="1"/>
          </p:cNvSpPr>
          <p:nvPr/>
        </p:nvSpPr>
        <p:spPr bwMode="auto">
          <a:xfrm>
            <a:off x="7288213" y="4392613"/>
            <a:ext cx="11969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计划完成：</a:t>
            </a:r>
            <a:r>
              <a:rPr 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a:t>
            </a:r>
            <a:r>
              <a:rPr lang="zh-CN" alt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6" name="TextBox 26"/>
          <p:cNvSpPr>
            <a:spLocks noChangeArrowheads="1"/>
          </p:cNvSpPr>
          <p:nvPr/>
        </p:nvSpPr>
        <p:spPr bwMode="auto">
          <a:xfrm>
            <a:off x="7296150" y="4792663"/>
            <a:ext cx="15636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实际完成数目：</a:t>
            </a:r>
            <a:r>
              <a:rPr 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万</a:t>
            </a:r>
            <a:endParaRPr lang="zh-CN" alt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7" name="TextBox 27"/>
          <p:cNvSpPr>
            <a:spLocks noChangeArrowheads="1"/>
          </p:cNvSpPr>
          <p:nvPr/>
        </p:nvSpPr>
        <p:spPr bwMode="auto">
          <a:xfrm>
            <a:off x="7308850" y="5265738"/>
            <a:ext cx="11398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回款数：</a:t>
            </a:r>
            <a:r>
              <a:rPr 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100</a:t>
            </a:r>
            <a:r>
              <a:rPr lang="zh-CN" alt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万</a:t>
            </a:r>
            <a:endParaRPr lang="zh-CN" altLang="en-US" sz="11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8" name="椭圆 2"/>
          <p:cNvSpPr>
            <a:spLocks noChangeArrowheads="1"/>
          </p:cNvSpPr>
          <p:nvPr/>
        </p:nvSpPr>
        <p:spPr bwMode="auto">
          <a:xfrm>
            <a:off x="5626100" y="3006725"/>
            <a:ext cx="941388" cy="941388"/>
          </a:xfrm>
          <a:prstGeom prst="ellipse">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r>
              <a:rPr lang="en-US" sz="2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VS</a:t>
            </a:r>
            <a:endParaRPr lang="zh-CN" altLang="en-US" sz="2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8435" name="Freeform 4"/>
          <p:cNvSpPr>
            <a:spLocks noChangeArrowheads="1"/>
          </p:cNvSpPr>
          <p:nvPr/>
        </p:nvSpPr>
        <p:spPr bwMode="auto">
          <a:xfrm>
            <a:off x="4216400" y="2562225"/>
            <a:ext cx="1447800" cy="1954213"/>
          </a:xfrm>
          <a:custGeom>
            <a:avLst/>
            <a:gdLst>
              <a:gd name="T0" fmla="*/ 1233 w 1233"/>
              <a:gd name="T1" fmla="*/ 343 h 1764"/>
              <a:gd name="T2" fmla="*/ 413 w 1233"/>
              <a:gd name="T3" fmla="*/ 1764 h 1764"/>
              <a:gd name="T4" fmla="*/ 0 w 1233"/>
              <a:gd name="T5" fmla="*/ 1226 h 1764"/>
              <a:gd name="T6" fmla="*/ 6 w 1233"/>
              <a:gd name="T7" fmla="*/ 1098 h 1764"/>
              <a:gd name="T8" fmla="*/ 638 w 1233"/>
              <a:gd name="T9" fmla="*/ 0 h 1764"/>
              <a:gd name="T10" fmla="*/ 1233 w 1233"/>
              <a:gd name="T11" fmla="*/ 343 h 1764"/>
              <a:gd name="T12" fmla="*/ 1233 w 1233"/>
              <a:gd name="T13" fmla="*/ 343 h 1764"/>
              <a:gd name="T14" fmla="*/ 0 60000 65536"/>
              <a:gd name="T15" fmla="*/ 0 60000 65536"/>
              <a:gd name="T16" fmla="*/ 0 60000 65536"/>
              <a:gd name="T17" fmla="*/ 0 60000 65536"/>
              <a:gd name="T18" fmla="*/ 0 60000 65536"/>
              <a:gd name="T19" fmla="*/ 0 60000 65536"/>
              <a:gd name="T20" fmla="*/ 0 60000 65536"/>
              <a:gd name="T21" fmla="*/ 0 w 1233"/>
              <a:gd name="T22" fmla="*/ 0 h 1764"/>
              <a:gd name="T23" fmla="*/ 1233 w 1233"/>
              <a:gd name="T24" fmla="*/ 1764 h 17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33" h="1764">
                <a:moveTo>
                  <a:pt x="1233" y="343"/>
                </a:moveTo>
                <a:lnTo>
                  <a:pt x="413" y="1764"/>
                </a:lnTo>
                <a:lnTo>
                  <a:pt x="0" y="1226"/>
                </a:lnTo>
                <a:lnTo>
                  <a:pt x="6" y="1098"/>
                </a:lnTo>
                <a:lnTo>
                  <a:pt x="638" y="0"/>
                </a:lnTo>
                <a:lnTo>
                  <a:pt x="1233" y="343"/>
                </a:lnTo>
                <a:lnTo>
                  <a:pt x="1233" y="343"/>
                </a:lnTo>
                <a:close/>
              </a:path>
            </a:pathLst>
          </a:custGeom>
          <a:solidFill>
            <a:srgbClr val="0C0C0C"/>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8436" name="Freeform 5"/>
          <p:cNvSpPr>
            <a:spLocks noChangeArrowheads="1"/>
          </p:cNvSpPr>
          <p:nvPr/>
        </p:nvSpPr>
        <p:spPr bwMode="auto">
          <a:xfrm rot="7200000">
            <a:off x="5909469" y="1481931"/>
            <a:ext cx="1365250" cy="2071688"/>
          </a:xfrm>
          <a:custGeom>
            <a:avLst/>
            <a:gdLst>
              <a:gd name="T0" fmla="*/ 1233 w 1233"/>
              <a:gd name="T1" fmla="*/ 343 h 1764"/>
              <a:gd name="T2" fmla="*/ 413 w 1233"/>
              <a:gd name="T3" fmla="*/ 1764 h 1764"/>
              <a:gd name="T4" fmla="*/ 0 w 1233"/>
              <a:gd name="T5" fmla="*/ 1226 h 1764"/>
              <a:gd name="T6" fmla="*/ 6 w 1233"/>
              <a:gd name="T7" fmla="*/ 1098 h 1764"/>
              <a:gd name="T8" fmla="*/ 638 w 1233"/>
              <a:gd name="T9" fmla="*/ 0 h 1764"/>
              <a:gd name="T10" fmla="*/ 1233 w 1233"/>
              <a:gd name="T11" fmla="*/ 343 h 1764"/>
              <a:gd name="T12" fmla="*/ 1233 w 1233"/>
              <a:gd name="T13" fmla="*/ 343 h 1764"/>
              <a:gd name="T14" fmla="*/ 0 60000 65536"/>
              <a:gd name="T15" fmla="*/ 0 60000 65536"/>
              <a:gd name="T16" fmla="*/ 0 60000 65536"/>
              <a:gd name="T17" fmla="*/ 0 60000 65536"/>
              <a:gd name="T18" fmla="*/ 0 60000 65536"/>
              <a:gd name="T19" fmla="*/ 0 60000 65536"/>
              <a:gd name="T20" fmla="*/ 0 60000 65536"/>
              <a:gd name="T21" fmla="*/ 0 w 1233"/>
              <a:gd name="T22" fmla="*/ 0 h 1764"/>
              <a:gd name="T23" fmla="*/ 1233 w 1233"/>
              <a:gd name="T24" fmla="*/ 1764 h 17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33" h="1764">
                <a:moveTo>
                  <a:pt x="1233" y="343"/>
                </a:moveTo>
                <a:lnTo>
                  <a:pt x="413" y="1764"/>
                </a:lnTo>
                <a:lnTo>
                  <a:pt x="0" y="1226"/>
                </a:lnTo>
                <a:lnTo>
                  <a:pt x="6" y="1098"/>
                </a:lnTo>
                <a:lnTo>
                  <a:pt x="638" y="0"/>
                </a:lnTo>
                <a:lnTo>
                  <a:pt x="1233" y="343"/>
                </a:lnTo>
                <a:lnTo>
                  <a:pt x="1233" y="343"/>
                </a:lnTo>
                <a:close/>
              </a:path>
            </a:pathLst>
          </a:custGeom>
          <a:solidFill>
            <a:srgbClr val="0C0C0C"/>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nvGrpSpPr>
          <p:cNvPr id="18437" name="Group 6"/>
          <p:cNvGrpSpPr/>
          <p:nvPr/>
        </p:nvGrpSpPr>
        <p:grpSpPr bwMode="auto">
          <a:xfrm>
            <a:off x="4298950" y="1466850"/>
            <a:ext cx="2349500" cy="2066925"/>
            <a:chOff x="0" y="0"/>
            <a:chExt cx="1480" cy="1302"/>
          </a:xfrm>
        </p:grpSpPr>
        <p:sp>
          <p:nvSpPr>
            <p:cNvPr id="18438" name="AutoShape 7"/>
            <p:cNvSpPr>
              <a:spLocks noChangeArrowheads="1"/>
            </p:cNvSpPr>
            <p:nvPr/>
          </p:nvSpPr>
          <p:spPr bwMode="auto">
            <a:xfrm rot="12600000">
              <a:off x="0" y="922"/>
              <a:ext cx="908" cy="380"/>
            </a:xfrm>
            <a:prstGeom prst="triangle">
              <a:avLst>
                <a:gd name="adj" fmla="val 50000"/>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8439" name="Freeform 8"/>
            <p:cNvSpPr>
              <a:spLocks noChangeArrowheads="1"/>
            </p:cNvSpPr>
            <p:nvPr/>
          </p:nvSpPr>
          <p:spPr bwMode="auto">
            <a:xfrm rot="7200000">
              <a:off x="249" y="421"/>
              <a:ext cx="948" cy="508"/>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rgbClr val="3B3B3B"/>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8440" name="Freeform 9"/>
            <p:cNvSpPr>
              <a:spLocks noChangeArrowheads="1"/>
            </p:cNvSpPr>
            <p:nvPr/>
          </p:nvSpPr>
          <p:spPr bwMode="auto">
            <a:xfrm rot="7200000">
              <a:off x="925" y="-163"/>
              <a:ext cx="392" cy="718"/>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rgbClr val="3B3B3B"/>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18441" name="Freeform 10"/>
          <p:cNvSpPr>
            <a:spLocks noChangeArrowheads="1"/>
          </p:cNvSpPr>
          <p:nvPr/>
        </p:nvSpPr>
        <p:spPr bwMode="auto">
          <a:xfrm rot="14400000">
            <a:off x="6023769" y="3334544"/>
            <a:ext cx="1365250" cy="2071688"/>
          </a:xfrm>
          <a:custGeom>
            <a:avLst/>
            <a:gdLst>
              <a:gd name="T0" fmla="*/ 1233 w 1233"/>
              <a:gd name="T1" fmla="*/ 343 h 1764"/>
              <a:gd name="T2" fmla="*/ 413 w 1233"/>
              <a:gd name="T3" fmla="*/ 1764 h 1764"/>
              <a:gd name="T4" fmla="*/ 0 w 1233"/>
              <a:gd name="T5" fmla="*/ 1226 h 1764"/>
              <a:gd name="T6" fmla="*/ 6 w 1233"/>
              <a:gd name="T7" fmla="*/ 1098 h 1764"/>
              <a:gd name="T8" fmla="*/ 638 w 1233"/>
              <a:gd name="T9" fmla="*/ 0 h 1764"/>
              <a:gd name="T10" fmla="*/ 1233 w 1233"/>
              <a:gd name="T11" fmla="*/ 343 h 1764"/>
              <a:gd name="T12" fmla="*/ 1233 w 1233"/>
              <a:gd name="T13" fmla="*/ 343 h 1764"/>
              <a:gd name="T14" fmla="*/ 0 60000 65536"/>
              <a:gd name="T15" fmla="*/ 0 60000 65536"/>
              <a:gd name="T16" fmla="*/ 0 60000 65536"/>
              <a:gd name="T17" fmla="*/ 0 60000 65536"/>
              <a:gd name="T18" fmla="*/ 0 60000 65536"/>
              <a:gd name="T19" fmla="*/ 0 60000 65536"/>
              <a:gd name="T20" fmla="*/ 0 60000 65536"/>
              <a:gd name="T21" fmla="*/ 0 w 1233"/>
              <a:gd name="T22" fmla="*/ 0 h 1764"/>
              <a:gd name="T23" fmla="*/ 1233 w 1233"/>
              <a:gd name="T24" fmla="*/ 1764 h 17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33" h="1764">
                <a:moveTo>
                  <a:pt x="1233" y="343"/>
                </a:moveTo>
                <a:lnTo>
                  <a:pt x="413" y="1764"/>
                </a:lnTo>
                <a:lnTo>
                  <a:pt x="0" y="1226"/>
                </a:lnTo>
                <a:lnTo>
                  <a:pt x="6" y="1098"/>
                </a:lnTo>
                <a:lnTo>
                  <a:pt x="638" y="0"/>
                </a:lnTo>
                <a:lnTo>
                  <a:pt x="1233" y="343"/>
                </a:lnTo>
                <a:lnTo>
                  <a:pt x="1233" y="343"/>
                </a:lnTo>
                <a:close/>
              </a:path>
            </a:pathLst>
          </a:custGeom>
          <a:solidFill>
            <a:srgbClr val="0C0C0C"/>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nvGrpSpPr>
          <p:cNvPr id="18442" name="Group 11"/>
          <p:cNvGrpSpPr/>
          <p:nvPr/>
        </p:nvGrpSpPr>
        <p:grpSpPr bwMode="auto">
          <a:xfrm>
            <a:off x="6105525" y="2422525"/>
            <a:ext cx="2057400" cy="2193925"/>
            <a:chOff x="0" y="0"/>
            <a:chExt cx="1296" cy="1381"/>
          </a:xfrm>
        </p:grpSpPr>
        <p:sp>
          <p:nvSpPr>
            <p:cNvPr id="18443" name="AutoShape 12"/>
            <p:cNvSpPr>
              <a:spLocks noChangeArrowheads="1"/>
            </p:cNvSpPr>
            <p:nvPr/>
          </p:nvSpPr>
          <p:spPr bwMode="auto">
            <a:xfrm rot="19800000">
              <a:off x="0" y="0"/>
              <a:ext cx="906" cy="380"/>
            </a:xfrm>
            <a:prstGeom prst="triangle">
              <a:avLst>
                <a:gd name="adj" fmla="val 50000"/>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8444" name="Freeform 13"/>
            <p:cNvSpPr>
              <a:spLocks noChangeArrowheads="1"/>
            </p:cNvSpPr>
            <p:nvPr/>
          </p:nvSpPr>
          <p:spPr bwMode="auto">
            <a:xfrm rot="14400000">
              <a:off x="248" y="374"/>
              <a:ext cx="948" cy="507"/>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rgbClr val="3B3B3B"/>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8445" name="Freeform 14"/>
            <p:cNvSpPr>
              <a:spLocks noChangeArrowheads="1"/>
            </p:cNvSpPr>
            <p:nvPr/>
          </p:nvSpPr>
          <p:spPr bwMode="auto">
            <a:xfrm rot="14400000">
              <a:off x="764" y="849"/>
              <a:ext cx="346" cy="718"/>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rgbClr val="3B3B3B"/>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18446" name="Group 15"/>
          <p:cNvGrpSpPr/>
          <p:nvPr/>
        </p:nvGrpSpPr>
        <p:grpSpPr bwMode="auto">
          <a:xfrm>
            <a:off x="4210050" y="3765550"/>
            <a:ext cx="2493963" cy="1397000"/>
            <a:chOff x="0" y="0"/>
            <a:chExt cx="1571" cy="879"/>
          </a:xfrm>
        </p:grpSpPr>
        <p:sp>
          <p:nvSpPr>
            <p:cNvPr id="18447" name="Freeform 16"/>
            <p:cNvSpPr>
              <a:spLocks noChangeArrowheads="1"/>
            </p:cNvSpPr>
            <p:nvPr/>
          </p:nvSpPr>
          <p:spPr bwMode="auto">
            <a:xfrm>
              <a:off x="0" y="0"/>
              <a:ext cx="366" cy="692"/>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rgbClr val="3B3B3B"/>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8448" name="AutoShape 17"/>
            <p:cNvSpPr>
              <a:spLocks noChangeArrowheads="1"/>
            </p:cNvSpPr>
            <p:nvPr/>
          </p:nvSpPr>
          <p:spPr bwMode="auto">
            <a:xfrm rot="5400000">
              <a:off x="934" y="240"/>
              <a:ext cx="872" cy="403"/>
            </a:xfrm>
            <a:prstGeom prst="triangle">
              <a:avLst>
                <a:gd name="adj" fmla="val 50000"/>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8449" name="Freeform 18"/>
            <p:cNvSpPr>
              <a:spLocks noChangeArrowheads="1"/>
            </p:cNvSpPr>
            <p:nvPr/>
          </p:nvSpPr>
          <p:spPr bwMode="auto">
            <a:xfrm>
              <a:off x="330" y="203"/>
              <a:ext cx="1005" cy="489"/>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rgbClr val="3B3B3B"/>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18450" name="矩形 16"/>
          <p:cNvSpPr>
            <a:spLocks noChangeArrowheads="1"/>
          </p:cNvSpPr>
          <p:nvPr/>
        </p:nvSpPr>
        <p:spPr bwMode="auto">
          <a:xfrm>
            <a:off x="2314575" y="5395913"/>
            <a:ext cx="8555038"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项目部实现总产值6100多万元， 3、4、5月份连续三月实现产值过千万。</a:t>
            </a:r>
            <a:endParaRPr 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其中3月辅运顺槽进尺达520m，4月份产值达1050万元。</a:t>
            </a:r>
            <a:endParaRPr lang="zh-CN" altLang="en-US">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51" name="文本框 17"/>
          <p:cNvSpPr>
            <a:spLocks noChangeArrowheads="1"/>
          </p:cNvSpPr>
          <p:nvPr/>
        </p:nvSpPr>
        <p:spPr bwMode="auto">
          <a:xfrm>
            <a:off x="1506538" y="4514850"/>
            <a:ext cx="25574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452" name="文本框 18"/>
          <p:cNvSpPr>
            <a:spLocks noChangeArrowheads="1"/>
          </p:cNvSpPr>
          <p:nvPr/>
        </p:nvSpPr>
        <p:spPr bwMode="auto">
          <a:xfrm>
            <a:off x="1506538" y="3992563"/>
            <a:ext cx="25574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3200" b="1">
                <a:solidFill>
                  <a:srgbClr val="3B3B3B"/>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sz="3200" b="1">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453" name="文本框 19"/>
          <p:cNvSpPr>
            <a:spLocks noChangeArrowheads="1"/>
          </p:cNvSpPr>
          <p:nvPr/>
        </p:nvSpPr>
        <p:spPr bwMode="auto">
          <a:xfrm>
            <a:off x="7937500" y="4473575"/>
            <a:ext cx="2557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F3F3F"/>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a:solidFill>
                <a:srgbClr val="3F3F3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454" name="文本框 20"/>
          <p:cNvSpPr>
            <a:spLocks noChangeArrowheads="1"/>
          </p:cNvSpPr>
          <p:nvPr/>
        </p:nvSpPr>
        <p:spPr bwMode="auto">
          <a:xfrm>
            <a:off x="7937500" y="3951288"/>
            <a:ext cx="2557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3F3F3F"/>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sz="3200" b="1">
              <a:solidFill>
                <a:srgbClr val="3F3F3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455" name="文本框 21"/>
          <p:cNvSpPr>
            <a:spLocks noChangeArrowheads="1"/>
          </p:cNvSpPr>
          <p:nvPr/>
        </p:nvSpPr>
        <p:spPr bwMode="auto">
          <a:xfrm>
            <a:off x="4721225" y="1117600"/>
            <a:ext cx="2557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456" name="文本框 22"/>
          <p:cNvSpPr>
            <a:spLocks noChangeArrowheads="1"/>
          </p:cNvSpPr>
          <p:nvPr/>
        </p:nvSpPr>
        <p:spPr bwMode="auto">
          <a:xfrm>
            <a:off x="4721225" y="595313"/>
            <a:ext cx="25574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200" b="1">
                <a:solidFill>
                  <a:srgbClr val="3B3B3B"/>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sz="3200" b="1">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457" name="Freeform 5"/>
          <p:cNvSpPr>
            <a:spLocks noEditPoints="1" noChangeArrowheads="1"/>
          </p:cNvSpPr>
          <p:nvPr/>
        </p:nvSpPr>
        <p:spPr bwMode="auto">
          <a:xfrm>
            <a:off x="1209675" y="5502275"/>
            <a:ext cx="765175" cy="768350"/>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1"/>
              <a:gd name="T100" fmla="*/ 0 h 202"/>
              <a:gd name="T101" fmla="*/ 201 w 201"/>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59" name="矩形 36"/>
          <p:cNvSpPr>
            <a:spLocks noChangeArrowheads="1"/>
          </p:cNvSpPr>
          <p:nvPr/>
        </p:nvSpPr>
        <p:spPr bwMode="auto">
          <a:xfrm>
            <a:off x="0" y="3340100"/>
            <a:ext cx="12192000" cy="3517900"/>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9460" name="组合 1"/>
          <p:cNvGrpSpPr/>
          <p:nvPr/>
        </p:nvGrpSpPr>
        <p:grpSpPr bwMode="auto">
          <a:xfrm rot="5400000">
            <a:off x="2505075" y="3613150"/>
            <a:ext cx="2055813" cy="2049463"/>
            <a:chOff x="0" y="0"/>
            <a:chExt cx="2702660" cy="2692842"/>
          </a:xfrm>
        </p:grpSpPr>
        <p:sp>
          <p:nvSpPr>
            <p:cNvPr id="19461" name="空心弧 2"/>
            <p:cNvSpPr>
              <a:spLocks noChangeArrowheads="1"/>
            </p:cNvSpPr>
            <p:nvPr/>
          </p:nvSpPr>
          <p:spPr bwMode="auto">
            <a:xfrm rot="5460000">
              <a:off x="10778" y="960"/>
              <a:ext cx="2691881" cy="2691881"/>
            </a:xfrm>
            <a:custGeom>
              <a:avLst/>
              <a:gdLst>
                <a:gd name="G0" fmla="+- 4416 0 0"/>
                <a:gd name="G1" fmla="+- 11736545 0 0"/>
                <a:gd name="G2" fmla="+- 0 0 11736545"/>
                <a:gd name="T0" fmla="*/ 0 256 1"/>
                <a:gd name="T1" fmla="*/ 180 256 1"/>
                <a:gd name="G3" fmla="+- 11736545 T0 T1"/>
                <a:gd name="T2" fmla="*/ 0 256 1"/>
                <a:gd name="T3" fmla="*/ 90 256 1"/>
                <a:gd name="G4" fmla="+- 11736545 T2 T3"/>
                <a:gd name="G5" fmla="*/ G4 2 1"/>
                <a:gd name="T4" fmla="*/ 90 256 1"/>
                <a:gd name="T5" fmla="*/ 0 256 1"/>
                <a:gd name="G6" fmla="+- 11736545 T4 T5"/>
                <a:gd name="G7" fmla="*/ G6 2 1"/>
                <a:gd name="G8" fmla="abs 11736545"/>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4416"/>
                <a:gd name="G18" fmla="*/ 4416 1 2"/>
                <a:gd name="G19" fmla="+- G18 5400 0"/>
                <a:gd name="G20" fmla="cos G19 11736545"/>
                <a:gd name="G21" fmla="sin G19 11736545"/>
                <a:gd name="G22" fmla="+- G20 10800 0"/>
                <a:gd name="G23" fmla="+- G21 10800 0"/>
                <a:gd name="G24" fmla="+- 10800 0 G20"/>
                <a:gd name="G25" fmla="+- 4416 10800 0"/>
                <a:gd name="G26" fmla="?: G9 G17 G25"/>
                <a:gd name="G27" fmla="?: G9 0 21600"/>
                <a:gd name="G28" fmla="cos 10800 11736545"/>
                <a:gd name="G29" fmla="sin 10800 11736545"/>
                <a:gd name="G30" fmla="sin 4416 11736545"/>
                <a:gd name="G31" fmla="+- G28 10800 0"/>
                <a:gd name="G32" fmla="+- G29 10800 0"/>
                <a:gd name="G33" fmla="+- G30 10800 0"/>
                <a:gd name="G34" fmla="?: G4 0 G31"/>
                <a:gd name="G35" fmla="?: 11736545 G34 0"/>
                <a:gd name="G36" fmla="?: G6 G35 G31"/>
                <a:gd name="G37" fmla="+- 21600 0 G36"/>
                <a:gd name="G38" fmla="?: G4 0 G33"/>
                <a:gd name="G39" fmla="?: 11736545 G38 G32"/>
                <a:gd name="G40" fmla="?: G6 G39 0"/>
                <a:gd name="G41" fmla="?: G4 G32 21600"/>
                <a:gd name="G42" fmla="?: G6 G41 G33"/>
                <a:gd name="T12" fmla="*/ 10800 w 21600"/>
                <a:gd name="T13" fmla="*/ 0 h 21600"/>
                <a:gd name="T14" fmla="*/ 3192 w 21600"/>
                <a:gd name="T15" fmla="*/ 10921 h 21600"/>
                <a:gd name="T16" fmla="*/ 10800 w 21600"/>
                <a:gd name="T17" fmla="*/ 6384 h 21600"/>
                <a:gd name="T18" fmla="*/ 18408 w 21600"/>
                <a:gd name="T19" fmla="*/ 1092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close/>
                </a:path>
              </a:pathLst>
            </a:custGeom>
            <a:solidFill>
              <a:schemeClr val="bg1"/>
            </a:solidFill>
            <a:ln>
              <a:noFill/>
            </a:ln>
            <a:extLst>
              <a:ext uri="{91240B29-F687-4F45-9708-019B960494DF}">
                <a14:hiddenLine xmlns:a14="http://schemas.microsoft.com/office/drawing/2010/main" w="3175">
                  <a:solidFill>
                    <a:srgbClr val="42719B"/>
                  </a:solidFill>
                  <a:bevel/>
                </a14:hiddenLine>
              </a:ext>
            </a:extLst>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19462" name="矩形 3"/>
            <p:cNvSpPr>
              <a:spLocks noChangeArrowheads="1"/>
            </p:cNvSpPr>
            <p:nvPr/>
          </p:nvSpPr>
          <p:spPr bwMode="auto">
            <a:xfrm>
              <a:off x="0" y="1900038"/>
              <a:ext cx="1368152" cy="792361"/>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63" name="矩形 4"/>
            <p:cNvSpPr>
              <a:spLocks noChangeArrowheads="1"/>
            </p:cNvSpPr>
            <p:nvPr/>
          </p:nvSpPr>
          <p:spPr bwMode="auto">
            <a:xfrm>
              <a:off x="0" y="0"/>
              <a:ext cx="1368152" cy="798339"/>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9464" name="组合 5"/>
          <p:cNvGrpSpPr/>
          <p:nvPr/>
        </p:nvGrpSpPr>
        <p:grpSpPr bwMode="auto">
          <a:xfrm rot="16200000">
            <a:off x="3946525" y="1073150"/>
            <a:ext cx="2055813" cy="2049463"/>
            <a:chOff x="0" y="0"/>
            <a:chExt cx="2702660" cy="2692842"/>
          </a:xfrm>
        </p:grpSpPr>
        <p:sp>
          <p:nvSpPr>
            <p:cNvPr id="19465" name="空心弧 6"/>
            <p:cNvSpPr>
              <a:spLocks noChangeArrowheads="1"/>
            </p:cNvSpPr>
            <p:nvPr/>
          </p:nvSpPr>
          <p:spPr bwMode="auto">
            <a:xfrm rot="5460000">
              <a:off x="10778" y="960"/>
              <a:ext cx="2691881" cy="2691881"/>
            </a:xfrm>
            <a:custGeom>
              <a:avLst/>
              <a:gdLst>
                <a:gd name="G0" fmla="+- 4416 0 0"/>
                <a:gd name="G1" fmla="+- 11736545 0 0"/>
                <a:gd name="G2" fmla="+- 0 0 11736545"/>
                <a:gd name="T0" fmla="*/ 0 256 1"/>
                <a:gd name="T1" fmla="*/ 180 256 1"/>
                <a:gd name="G3" fmla="+- 11736545 T0 T1"/>
                <a:gd name="T2" fmla="*/ 0 256 1"/>
                <a:gd name="T3" fmla="*/ 90 256 1"/>
                <a:gd name="G4" fmla="+- 11736545 T2 T3"/>
                <a:gd name="G5" fmla="*/ G4 2 1"/>
                <a:gd name="T4" fmla="*/ 90 256 1"/>
                <a:gd name="T5" fmla="*/ 0 256 1"/>
                <a:gd name="G6" fmla="+- 11736545 T4 T5"/>
                <a:gd name="G7" fmla="*/ G6 2 1"/>
                <a:gd name="G8" fmla="abs 11736545"/>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4416"/>
                <a:gd name="G18" fmla="*/ 4416 1 2"/>
                <a:gd name="G19" fmla="+- G18 5400 0"/>
                <a:gd name="G20" fmla="cos G19 11736545"/>
                <a:gd name="G21" fmla="sin G19 11736545"/>
                <a:gd name="G22" fmla="+- G20 10800 0"/>
                <a:gd name="G23" fmla="+- G21 10800 0"/>
                <a:gd name="G24" fmla="+- 10800 0 G20"/>
                <a:gd name="G25" fmla="+- 4416 10800 0"/>
                <a:gd name="G26" fmla="?: G9 G17 G25"/>
                <a:gd name="G27" fmla="?: G9 0 21600"/>
                <a:gd name="G28" fmla="cos 10800 11736545"/>
                <a:gd name="G29" fmla="sin 10800 11736545"/>
                <a:gd name="G30" fmla="sin 4416 11736545"/>
                <a:gd name="G31" fmla="+- G28 10800 0"/>
                <a:gd name="G32" fmla="+- G29 10800 0"/>
                <a:gd name="G33" fmla="+- G30 10800 0"/>
                <a:gd name="G34" fmla="?: G4 0 G31"/>
                <a:gd name="G35" fmla="?: 11736545 G34 0"/>
                <a:gd name="G36" fmla="?: G6 G35 G31"/>
                <a:gd name="G37" fmla="+- 21600 0 G36"/>
                <a:gd name="G38" fmla="?: G4 0 G33"/>
                <a:gd name="G39" fmla="?: 11736545 G38 G32"/>
                <a:gd name="G40" fmla="?: G6 G39 0"/>
                <a:gd name="G41" fmla="?: G4 G32 21600"/>
                <a:gd name="G42" fmla="?: G6 G41 G33"/>
                <a:gd name="T12" fmla="*/ 10800 w 21600"/>
                <a:gd name="T13" fmla="*/ 0 h 21600"/>
                <a:gd name="T14" fmla="*/ 3192 w 21600"/>
                <a:gd name="T15" fmla="*/ 10921 h 21600"/>
                <a:gd name="T16" fmla="*/ 10800 w 21600"/>
                <a:gd name="T17" fmla="*/ 6384 h 21600"/>
                <a:gd name="T18" fmla="*/ 18408 w 21600"/>
                <a:gd name="T19" fmla="*/ 1092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close/>
                </a:path>
              </a:pathLst>
            </a:custGeom>
            <a:solidFill>
              <a:srgbClr val="595959"/>
            </a:solidFill>
            <a:ln>
              <a:noFill/>
            </a:ln>
            <a:extLst>
              <a:ext uri="{91240B29-F687-4F45-9708-019B960494DF}">
                <a14:hiddenLine xmlns:a14="http://schemas.microsoft.com/office/drawing/2010/main" w="3175">
                  <a:solidFill>
                    <a:srgbClr val="42719B"/>
                  </a:solidFill>
                  <a:bevel/>
                </a14:hiddenLine>
              </a:ext>
            </a:extLst>
          </p:spPr>
          <p:txBody>
            <a:bodyPr anchor="ctr"/>
            <a:lstStyle/>
            <a:p>
              <a:pPr algn="ctr"/>
              <a:endParaRPr lang="zh-CN" altLang="zh-CN" sz="1100">
                <a:latin typeface="宋体" panose="02010600030101010101" pitchFamily="2" charset="-122"/>
                <a:sym typeface="宋体" panose="02010600030101010101" pitchFamily="2" charset="-122"/>
              </a:endParaRPr>
            </a:p>
          </p:txBody>
        </p:sp>
        <p:sp>
          <p:nvSpPr>
            <p:cNvPr id="19466" name="矩形 7"/>
            <p:cNvSpPr>
              <a:spLocks noChangeArrowheads="1"/>
            </p:cNvSpPr>
            <p:nvPr/>
          </p:nvSpPr>
          <p:spPr bwMode="auto">
            <a:xfrm>
              <a:off x="0" y="1900038"/>
              <a:ext cx="1368152" cy="792361"/>
            </a:xfrm>
            <a:prstGeom prst="rect">
              <a:avLst/>
            </a:prstGeom>
            <a:solidFill>
              <a:srgbClr val="595959"/>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100">
                <a:solidFill>
                  <a:srgbClr val="FFFFFF"/>
                </a:solidFill>
                <a:latin typeface="宋体" panose="02010600030101010101" pitchFamily="2" charset="-122"/>
                <a:sym typeface="宋体" panose="02010600030101010101" pitchFamily="2" charset="-122"/>
              </a:endParaRPr>
            </a:p>
          </p:txBody>
        </p:sp>
        <p:sp>
          <p:nvSpPr>
            <p:cNvPr id="19467" name="矩形 8"/>
            <p:cNvSpPr>
              <a:spLocks noChangeArrowheads="1"/>
            </p:cNvSpPr>
            <p:nvPr/>
          </p:nvSpPr>
          <p:spPr bwMode="auto">
            <a:xfrm>
              <a:off x="0" y="0"/>
              <a:ext cx="1368152" cy="798339"/>
            </a:xfrm>
            <a:prstGeom prst="rect">
              <a:avLst/>
            </a:prstGeom>
            <a:solidFill>
              <a:srgbClr val="595959"/>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100">
                <a:solidFill>
                  <a:srgbClr val="FFFFFF"/>
                </a:solidFill>
                <a:latin typeface="宋体" panose="02010600030101010101" pitchFamily="2" charset="-122"/>
                <a:sym typeface="宋体" panose="02010600030101010101" pitchFamily="2" charset="-122"/>
              </a:endParaRPr>
            </a:p>
          </p:txBody>
        </p:sp>
      </p:grpSp>
      <p:grpSp>
        <p:nvGrpSpPr>
          <p:cNvPr id="19468" name="组合 9"/>
          <p:cNvGrpSpPr/>
          <p:nvPr/>
        </p:nvGrpSpPr>
        <p:grpSpPr bwMode="auto">
          <a:xfrm rot="5400000">
            <a:off x="5391150" y="3613150"/>
            <a:ext cx="2055813" cy="2049463"/>
            <a:chOff x="0" y="0"/>
            <a:chExt cx="2702660" cy="2692842"/>
          </a:xfrm>
        </p:grpSpPr>
        <p:sp>
          <p:nvSpPr>
            <p:cNvPr id="19469" name="空心弧 10"/>
            <p:cNvSpPr>
              <a:spLocks noChangeArrowheads="1"/>
            </p:cNvSpPr>
            <p:nvPr/>
          </p:nvSpPr>
          <p:spPr bwMode="auto">
            <a:xfrm rot="5460000">
              <a:off x="10778" y="960"/>
              <a:ext cx="2691881" cy="2691881"/>
            </a:xfrm>
            <a:custGeom>
              <a:avLst/>
              <a:gdLst>
                <a:gd name="G0" fmla="+- 4416 0 0"/>
                <a:gd name="G1" fmla="+- 11736545 0 0"/>
                <a:gd name="G2" fmla="+- 0 0 11736545"/>
                <a:gd name="T0" fmla="*/ 0 256 1"/>
                <a:gd name="T1" fmla="*/ 180 256 1"/>
                <a:gd name="G3" fmla="+- 11736545 T0 T1"/>
                <a:gd name="T2" fmla="*/ 0 256 1"/>
                <a:gd name="T3" fmla="*/ 90 256 1"/>
                <a:gd name="G4" fmla="+- 11736545 T2 T3"/>
                <a:gd name="G5" fmla="*/ G4 2 1"/>
                <a:gd name="T4" fmla="*/ 90 256 1"/>
                <a:gd name="T5" fmla="*/ 0 256 1"/>
                <a:gd name="G6" fmla="+- 11736545 T4 T5"/>
                <a:gd name="G7" fmla="*/ G6 2 1"/>
                <a:gd name="G8" fmla="abs 11736545"/>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4416"/>
                <a:gd name="G18" fmla="*/ 4416 1 2"/>
                <a:gd name="G19" fmla="+- G18 5400 0"/>
                <a:gd name="G20" fmla="cos G19 11736545"/>
                <a:gd name="G21" fmla="sin G19 11736545"/>
                <a:gd name="G22" fmla="+- G20 10800 0"/>
                <a:gd name="G23" fmla="+- G21 10800 0"/>
                <a:gd name="G24" fmla="+- 10800 0 G20"/>
                <a:gd name="G25" fmla="+- 4416 10800 0"/>
                <a:gd name="G26" fmla="?: G9 G17 G25"/>
                <a:gd name="G27" fmla="?: G9 0 21600"/>
                <a:gd name="G28" fmla="cos 10800 11736545"/>
                <a:gd name="G29" fmla="sin 10800 11736545"/>
                <a:gd name="G30" fmla="sin 4416 11736545"/>
                <a:gd name="G31" fmla="+- G28 10800 0"/>
                <a:gd name="G32" fmla="+- G29 10800 0"/>
                <a:gd name="G33" fmla="+- G30 10800 0"/>
                <a:gd name="G34" fmla="?: G4 0 G31"/>
                <a:gd name="G35" fmla="?: 11736545 G34 0"/>
                <a:gd name="G36" fmla="?: G6 G35 G31"/>
                <a:gd name="G37" fmla="+- 21600 0 G36"/>
                <a:gd name="G38" fmla="?: G4 0 G33"/>
                <a:gd name="G39" fmla="?: 11736545 G38 G32"/>
                <a:gd name="G40" fmla="?: G6 G39 0"/>
                <a:gd name="G41" fmla="?: G4 G32 21600"/>
                <a:gd name="G42" fmla="?: G6 G41 G33"/>
                <a:gd name="T12" fmla="*/ 10800 w 21600"/>
                <a:gd name="T13" fmla="*/ 0 h 21600"/>
                <a:gd name="T14" fmla="*/ 3192 w 21600"/>
                <a:gd name="T15" fmla="*/ 10921 h 21600"/>
                <a:gd name="T16" fmla="*/ 10800 w 21600"/>
                <a:gd name="T17" fmla="*/ 6384 h 21600"/>
                <a:gd name="T18" fmla="*/ 18408 w 21600"/>
                <a:gd name="T19" fmla="*/ 1092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close/>
                </a:path>
              </a:pathLst>
            </a:custGeom>
            <a:solidFill>
              <a:schemeClr val="bg1"/>
            </a:solidFill>
            <a:ln>
              <a:noFill/>
            </a:ln>
            <a:extLst>
              <a:ext uri="{91240B29-F687-4F45-9708-019B960494DF}">
                <a14:hiddenLine xmlns:a14="http://schemas.microsoft.com/office/drawing/2010/main" w="3175">
                  <a:solidFill>
                    <a:srgbClr val="42719B"/>
                  </a:solidFill>
                  <a:bevel/>
                </a14:hiddenLine>
              </a:ext>
            </a:extLst>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19470" name="矩形 11"/>
            <p:cNvSpPr>
              <a:spLocks noChangeArrowheads="1"/>
            </p:cNvSpPr>
            <p:nvPr/>
          </p:nvSpPr>
          <p:spPr bwMode="auto">
            <a:xfrm>
              <a:off x="0" y="1900038"/>
              <a:ext cx="1368152" cy="792361"/>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71" name="矩形 12"/>
            <p:cNvSpPr>
              <a:spLocks noChangeArrowheads="1"/>
            </p:cNvSpPr>
            <p:nvPr/>
          </p:nvSpPr>
          <p:spPr bwMode="auto">
            <a:xfrm>
              <a:off x="0" y="0"/>
              <a:ext cx="1368152" cy="798339"/>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9472" name="组合 13"/>
          <p:cNvGrpSpPr/>
          <p:nvPr/>
        </p:nvGrpSpPr>
        <p:grpSpPr bwMode="auto">
          <a:xfrm rot="16200000">
            <a:off x="6832600" y="1073150"/>
            <a:ext cx="2055813" cy="2049463"/>
            <a:chOff x="0" y="0"/>
            <a:chExt cx="2702660" cy="2692842"/>
          </a:xfrm>
        </p:grpSpPr>
        <p:sp>
          <p:nvSpPr>
            <p:cNvPr id="19473" name="空心弧 14"/>
            <p:cNvSpPr>
              <a:spLocks noChangeArrowheads="1"/>
            </p:cNvSpPr>
            <p:nvPr/>
          </p:nvSpPr>
          <p:spPr bwMode="auto">
            <a:xfrm rot="5460000">
              <a:off x="10778" y="960"/>
              <a:ext cx="2691881" cy="2691881"/>
            </a:xfrm>
            <a:custGeom>
              <a:avLst/>
              <a:gdLst>
                <a:gd name="G0" fmla="+- 4416 0 0"/>
                <a:gd name="G1" fmla="+- 11736545 0 0"/>
                <a:gd name="G2" fmla="+- 0 0 11736545"/>
                <a:gd name="T0" fmla="*/ 0 256 1"/>
                <a:gd name="T1" fmla="*/ 180 256 1"/>
                <a:gd name="G3" fmla="+- 11736545 T0 T1"/>
                <a:gd name="T2" fmla="*/ 0 256 1"/>
                <a:gd name="T3" fmla="*/ 90 256 1"/>
                <a:gd name="G4" fmla="+- 11736545 T2 T3"/>
                <a:gd name="G5" fmla="*/ G4 2 1"/>
                <a:gd name="T4" fmla="*/ 90 256 1"/>
                <a:gd name="T5" fmla="*/ 0 256 1"/>
                <a:gd name="G6" fmla="+- 11736545 T4 T5"/>
                <a:gd name="G7" fmla="*/ G6 2 1"/>
                <a:gd name="G8" fmla="abs 11736545"/>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4416"/>
                <a:gd name="G18" fmla="*/ 4416 1 2"/>
                <a:gd name="G19" fmla="+- G18 5400 0"/>
                <a:gd name="G20" fmla="cos G19 11736545"/>
                <a:gd name="G21" fmla="sin G19 11736545"/>
                <a:gd name="G22" fmla="+- G20 10800 0"/>
                <a:gd name="G23" fmla="+- G21 10800 0"/>
                <a:gd name="G24" fmla="+- 10800 0 G20"/>
                <a:gd name="G25" fmla="+- 4416 10800 0"/>
                <a:gd name="G26" fmla="?: G9 G17 G25"/>
                <a:gd name="G27" fmla="?: G9 0 21600"/>
                <a:gd name="G28" fmla="cos 10800 11736545"/>
                <a:gd name="G29" fmla="sin 10800 11736545"/>
                <a:gd name="G30" fmla="sin 4416 11736545"/>
                <a:gd name="G31" fmla="+- G28 10800 0"/>
                <a:gd name="G32" fmla="+- G29 10800 0"/>
                <a:gd name="G33" fmla="+- G30 10800 0"/>
                <a:gd name="G34" fmla="?: G4 0 G31"/>
                <a:gd name="G35" fmla="?: 11736545 G34 0"/>
                <a:gd name="G36" fmla="?: G6 G35 G31"/>
                <a:gd name="G37" fmla="+- 21600 0 G36"/>
                <a:gd name="G38" fmla="?: G4 0 G33"/>
                <a:gd name="G39" fmla="?: 11736545 G38 G32"/>
                <a:gd name="G40" fmla="?: G6 G39 0"/>
                <a:gd name="G41" fmla="?: G4 G32 21600"/>
                <a:gd name="G42" fmla="?: G6 G41 G33"/>
                <a:gd name="T12" fmla="*/ 10800 w 21600"/>
                <a:gd name="T13" fmla="*/ 0 h 21600"/>
                <a:gd name="T14" fmla="*/ 3192 w 21600"/>
                <a:gd name="T15" fmla="*/ 10921 h 21600"/>
                <a:gd name="T16" fmla="*/ 10800 w 21600"/>
                <a:gd name="T17" fmla="*/ 6384 h 21600"/>
                <a:gd name="T18" fmla="*/ 18408 w 21600"/>
                <a:gd name="T19" fmla="*/ 1092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close/>
                </a:path>
              </a:pathLst>
            </a:custGeom>
            <a:solidFill>
              <a:srgbClr val="595959"/>
            </a:solidFill>
            <a:ln>
              <a:noFill/>
            </a:ln>
            <a:extLst>
              <a:ext uri="{91240B29-F687-4F45-9708-019B960494DF}">
                <a14:hiddenLine xmlns:a14="http://schemas.microsoft.com/office/drawing/2010/main" w="3175">
                  <a:solidFill>
                    <a:srgbClr val="42719B"/>
                  </a:solidFill>
                  <a:bevel/>
                </a14:hiddenLine>
              </a:ext>
            </a:extLst>
          </p:spPr>
          <p:txBody>
            <a:bodyPr anchor="ctr"/>
            <a:lstStyle/>
            <a:p>
              <a:pPr algn="ctr"/>
              <a:endParaRPr lang="zh-CN" altLang="zh-CN" sz="1100">
                <a:latin typeface="宋体" panose="02010600030101010101" pitchFamily="2" charset="-122"/>
                <a:sym typeface="宋体" panose="02010600030101010101" pitchFamily="2" charset="-122"/>
              </a:endParaRPr>
            </a:p>
          </p:txBody>
        </p:sp>
        <p:sp>
          <p:nvSpPr>
            <p:cNvPr id="19474" name="矩形 15"/>
            <p:cNvSpPr>
              <a:spLocks noChangeArrowheads="1"/>
            </p:cNvSpPr>
            <p:nvPr/>
          </p:nvSpPr>
          <p:spPr bwMode="auto">
            <a:xfrm>
              <a:off x="0" y="1900038"/>
              <a:ext cx="1368152" cy="792361"/>
            </a:xfrm>
            <a:prstGeom prst="rect">
              <a:avLst/>
            </a:prstGeom>
            <a:solidFill>
              <a:srgbClr val="595959"/>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100">
                <a:solidFill>
                  <a:srgbClr val="FFFFFF"/>
                </a:solidFill>
                <a:latin typeface="宋体" panose="02010600030101010101" pitchFamily="2" charset="-122"/>
                <a:sym typeface="宋体" panose="02010600030101010101" pitchFamily="2" charset="-122"/>
              </a:endParaRPr>
            </a:p>
          </p:txBody>
        </p:sp>
        <p:sp>
          <p:nvSpPr>
            <p:cNvPr id="19475" name="矩形 16"/>
            <p:cNvSpPr>
              <a:spLocks noChangeArrowheads="1"/>
            </p:cNvSpPr>
            <p:nvPr/>
          </p:nvSpPr>
          <p:spPr bwMode="auto">
            <a:xfrm>
              <a:off x="0" y="0"/>
              <a:ext cx="1368152" cy="798339"/>
            </a:xfrm>
            <a:prstGeom prst="rect">
              <a:avLst/>
            </a:prstGeom>
            <a:solidFill>
              <a:srgbClr val="595959"/>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100">
                <a:solidFill>
                  <a:srgbClr val="FFFFFF"/>
                </a:solidFill>
                <a:latin typeface="宋体" panose="02010600030101010101" pitchFamily="2" charset="-122"/>
                <a:sym typeface="宋体" panose="02010600030101010101" pitchFamily="2" charset="-122"/>
              </a:endParaRPr>
            </a:p>
          </p:txBody>
        </p:sp>
      </p:grpSp>
      <p:sp>
        <p:nvSpPr>
          <p:cNvPr id="19476" name="矩形 17"/>
          <p:cNvSpPr>
            <a:spLocks noChangeArrowheads="1"/>
          </p:cNvSpPr>
          <p:nvPr/>
        </p:nvSpPr>
        <p:spPr bwMode="auto">
          <a:xfrm>
            <a:off x="1217613" y="3125788"/>
            <a:ext cx="9144000" cy="484187"/>
          </a:xfrm>
          <a:prstGeom prst="rect">
            <a:avLst/>
          </a:prstGeom>
          <a:solidFill>
            <a:srgbClr val="F2F2F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77" name="TextBox 24"/>
          <p:cNvSpPr>
            <a:spLocks noChangeArrowheads="1"/>
          </p:cNvSpPr>
          <p:nvPr/>
        </p:nvSpPr>
        <p:spPr bwMode="auto">
          <a:xfrm>
            <a:off x="3184525" y="3033713"/>
            <a:ext cx="6969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FFB01C"/>
                </a:solidFill>
                <a:latin typeface="Arial Unicode MS" pitchFamily="34" charset="-122"/>
                <a:ea typeface="Arial Unicode MS" pitchFamily="34" charset="-122"/>
                <a:cs typeface="Arial Unicode MS" pitchFamily="34" charset="-122"/>
                <a:sym typeface="Arial Unicode MS" pitchFamily="34" charset="-122"/>
              </a:rPr>
              <a:t>01</a:t>
            </a:r>
            <a:endParaRPr lang="zh-CN" altLang="en-US" sz="900" b="1">
              <a:solidFill>
                <a:srgbClr val="FFB01C"/>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9478" name="TextBox 25"/>
          <p:cNvSpPr>
            <a:spLocks noChangeArrowheads="1"/>
          </p:cNvSpPr>
          <p:nvPr/>
        </p:nvSpPr>
        <p:spPr bwMode="auto">
          <a:xfrm>
            <a:off x="3314700" y="3613150"/>
            <a:ext cx="4714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text</a:t>
            </a:r>
            <a:endParaRPr lang="zh-CN" altLang="en-US" sz="1400">
              <a:solidFill>
                <a:schemeClr val="bg1"/>
              </a:solidFill>
              <a:latin typeface="Calibri" panose="020F0502020204030204" pitchFamily="34" charset="0"/>
              <a:sym typeface="宋体" panose="02010600030101010101" pitchFamily="2" charset="-122"/>
            </a:endParaRPr>
          </a:p>
        </p:txBody>
      </p:sp>
      <p:sp>
        <p:nvSpPr>
          <p:cNvPr id="19479" name="TextBox 26"/>
          <p:cNvSpPr>
            <a:spLocks noChangeArrowheads="1"/>
          </p:cNvSpPr>
          <p:nvPr/>
        </p:nvSpPr>
        <p:spPr bwMode="auto">
          <a:xfrm>
            <a:off x="4625975" y="3033713"/>
            <a:ext cx="6985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3F3F3F"/>
                </a:solidFill>
                <a:latin typeface="Arial Unicode MS" pitchFamily="34" charset="-122"/>
                <a:ea typeface="Arial Unicode MS" pitchFamily="34" charset="-122"/>
                <a:cs typeface="Arial Unicode MS" pitchFamily="34" charset="-122"/>
                <a:sym typeface="Arial Unicode MS" pitchFamily="34" charset="-122"/>
              </a:rPr>
              <a:t>02</a:t>
            </a:r>
            <a:endParaRPr lang="zh-CN" altLang="en-US" sz="900" b="1">
              <a:solidFill>
                <a:srgbClr val="3F3F3F"/>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9480" name="TextBox 27"/>
          <p:cNvSpPr>
            <a:spLocks noChangeArrowheads="1"/>
          </p:cNvSpPr>
          <p:nvPr/>
        </p:nvSpPr>
        <p:spPr bwMode="auto">
          <a:xfrm>
            <a:off x="4737100" y="2798763"/>
            <a:ext cx="4699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solidFill>
                  <a:srgbClr val="3F3F3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text</a:t>
            </a:r>
            <a:endParaRPr lang="zh-CN" altLang="en-US" sz="1400">
              <a:solidFill>
                <a:srgbClr val="3F3F3F"/>
              </a:solidFill>
              <a:latin typeface="Calibri" panose="020F0502020204030204" pitchFamily="34" charset="0"/>
              <a:sym typeface="宋体" panose="02010600030101010101" pitchFamily="2" charset="-122"/>
            </a:endParaRPr>
          </a:p>
        </p:txBody>
      </p:sp>
      <p:sp>
        <p:nvSpPr>
          <p:cNvPr id="19481" name="TextBox 28"/>
          <p:cNvSpPr>
            <a:spLocks noChangeArrowheads="1"/>
          </p:cNvSpPr>
          <p:nvPr/>
        </p:nvSpPr>
        <p:spPr bwMode="auto">
          <a:xfrm>
            <a:off x="7513638" y="3033713"/>
            <a:ext cx="6969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3F3F3F"/>
                </a:solidFill>
                <a:latin typeface="Arial Unicode MS" pitchFamily="34" charset="-122"/>
                <a:ea typeface="Arial Unicode MS" pitchFamily="34" charset="-122"/>
                <a:cs typeface="Arial Unicode MS" pitchFamily="34" charset="-122"/>
                <a:sym typeface="Arial Unicode MS" pitchFamily="34" charset="-122"/>
              </a:rPr>
              <a:t>04</a:t>
            </a:r>
            <a:endParaRPr lang="zh-CN" altLang="en-US" sz="900" b="1">
              <a:solidFill>
                <a:srgbClr val="3F3F3F"/>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9482" name="TextBox 29"/>
          <p:cNvSpPr>
            <a:spLocks noChangeArrowheads="1"/>
          </p:cNvSpPr>
          <p:nvPr/>
        </p:nvSpPr>
        <p:spPr bwMode="auto">
          <a:xfrm>
            <a:off x="7623175" y="2798763"/>
            <a:ext cx="4714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solidFill>
                  <a:srgbClr val="3F3F3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text</a:t>
            </a:r>
            <a:endParaRPr lang="zh-CN" altLang="en-US" sz="1400">
              <a:solidFill>
                <a:srgbClr val="3F3F3F"/>
              </a:solidFill>
              <a:latin typeface="Calibri" panose="020F0502020204030204" pitchFamily="34" charset="0"/>
              <a:sym typeface="宋体" panose="02010600030101010101" pitchFamily="2" charset="-122"/>
            </a:endParaRPr>
          </a:p>
        </p:txBody>
      </p:sp>
      <p:sp>
        <p:nvSpPr>
          <p:cNvPr id="19483" name="TextBox 30"/>
          <p:cNvSpPr>
            <a:spLocks noChangeArrowheads="1"/>
          </p:cNvSpPr>
          <p:nvPr/>
        </p:nvSpPr>
        <p:spPr bwMode="auto">
          <a:xfrm>
            <a:off x="6042025" y="3033713"/>
            <a:ext cx="6985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FFB01C"/>
                </a:solidFill>
                <a:latin typeface="Arial Unicode MS" pitchFamily="34" charset="-122"/>
                <a:ea typeface="Arial Unicode MS" pitchFamily="34" charset="-122"/>
                <a:cs typeface="Arial Unicode MS" pitchFamily="34" charset="-122"/>
                <a:sym typeface="Arial Unicode MS" pitchFamily="34" charset="-122"/>
              </a:rPr>
              <a:t>03</a:t>
            </a:r>
            <a:endParaRPr lang="zh-CN" altLang="en-US" sz="900" b="1">
              <a:solidFill>
                <a:srgbClr val="FFB01C"/>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9484" name="TextBox 31"/>
          <p:cNvSpPr>
            <a:spLocks noChangeArrowheads="1"/>
          </p:cNvSpPr>
          <p:nvPr/>
        </p:nvSpPr>
        <p:spPr bwMode="auto">
          <a:xfrm>
            <a:off x="6173788" y="3613150"/>
            <a:ext cx="4699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text</a:t>
            </a:r>
            <a:endParaRPr lang="zh-CN" altLang="en-US" sz="1400">
              <a:solidFill>
                <a:schemeClr val="bg1"/>
              </a:solidFill>
              <a:latin typeface="Calibri" panose="020F0502020204030204" pitchFamily="34" charset="0"/>
              <a:sym typeface="宋体" panose="02010600030101010101" pitchFamily="2" charset="-122"/>
            </a:endParaRPr>
          </a:p>
        </p:txBody>
      </p:sp>
      <p:sp>
        <p:nvSpPr>
          <p:cNvPr id="19485" name="矩形 26"/>
          <p:cNvSpPr>
            <a:spLocks noChangeArrowheads="1"/>
          </p:cNvSpPr>
          <p:nvPr/>
        </p:nvSpPr>
        <p:spPr bwMode="auto">
          <a:xfrm>
            <a:off x="3249613" y="519271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Text</a:t>
            </a:r>
            <a:endParaRPr lang="en-US">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9486" name="矩形 27"/>
          <p:cNvSpPr>
            <a:spLocks noChangeArrowheads="1"/>
          </p:cNvSpPr>
          <p:nvPr/>
        </p:nvSpPr>
        <p:spPr bwMode="auto">
          <a:xfrm>
            <a:off x="4703763" y="116046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Text</a:t>
            </a:r>
            <a:endParaRPr lang="en-US">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9487" name="矩形 28"/>
          <p:cNvSpPr>
            <a:spLocks noChangeArrowheads="1"/>
          </p:cNvSpPr>
          <p:nvPr/>
        </p:nvSpPr>
        <p:spPr bwMode="auto">
          <a:xfrm>
            <a:off x="6137275" y="519271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Text</a:t>
            </a:r>
            <a:endParaRPr lang="en-US">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9488" name="矩形 29"/>
          <p:cNvSpPr>
            <a:spLocks noChangeArrowheads="1"/>
          </p:cNvSpPr>
          <p:nvPr/>
        </p:nvSpPr>
        <p:spPr bwMode="auto">
          <a:xfrm>
            <a:off x="7578725" y="116046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Text</a:t>
            </a:r>
            <a:endParaRPr lang="en-US">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9489" name="文本框 30"/>
          <p:cNvSpPr>
            <a:spLocks noChangeArrowheads="1"/>
          </p:cNvSpPr>
          <p:nvPr/>
        </p:nvSpPr>
        <p:spPr bwMode="auto">
          <a:xfrm>
            <a:off x="7889875" y="4465638"/>
            <a:ext cx="2557463"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a:solidFill>
                  <a:srgbClr val="FFB01C"/>
                </a:solidFill>
                <a:latin typeface="微软雅黑" panose="020B0503020204020204" pitchFamily="34" charset="-122"/>
                <a:ea typeface="微软雅黑" panose="020B0503020204020204" pitchFamily="34" charset="-122"/>
                <a:sym typeface="宋体" panose="02010600030101010101" pitchFamily="2" charset="-122"/>
              </a:rPr>
              <a:t>点击此处添加文字说明点击此处添加文字说明</a:t>
            </a:r>
            <a:endParaRPr lang="zh-CN" altLang="en-US">
              <a:solidFill>
                <a:srgbClr val="FFB01C"/>
              </a:solidFill>
              <a:latin typeface="微软雅黑" panose="020B0503020204020204" pitchFamily="34" charset="-122"/>
              <a:ea typeface="微软雅黑" panose="020B0503020204020204" pitchFamily="34" charset="-122"/>
              <a:sym typeface="宋体" panose="02010600030101010101" pitchFamily="2" charset="-122"/>
            </a:endParaRPr>
          </a:p>
          <a:p>
            <a:pPr>
              <a:lnSpc>
                <a:spcPct val="150000"/>
              </a:lnSpc>
            </a:pPr>
            <a:r>
              <a:rPr lang="zh-CN" altLang="en-US">
                <a:solidFill>
                  <a:srgbClr val="FFB01C"/>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a:solidFill>
                <a:srgbClr val="FFB01C"/>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490" name="文本框 31"/>
          <p:cNvSpPr>
            <a:spLocks noChangeArrowheads="1"/>
          </p:cNvSpPr>
          <p:nvPr/>
        </p:nvSpPr>
        <p:spPr bwMode="auto">
          <a:xfrm>
            <a:off x="7889875" y="3943350"/>
            <a:ext cx="2557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FFB01C"/>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sz="3200" b="1">
              <a:solidFill>
                <a:srgbClr val="FFB01C"/>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491" name="Freeform 5"/>
          <p:cNvSpPr>
            <a:spLocks noEditPoints="1" noChangeArrowheads="1"/>
          </p:cNvSpPr>
          <p:nvPr/>
        </p:nvSpPr>
        <p:spPr bwMode="auto">
          <a:xfrm>
            <a:off x="4757738" y="1944688"/>
            <a:ext cx="457200" cy="439737"/>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0"/>
              <a:gd name="T187" fmla="*/ 0 h 192"/>
              <a:gd name="T188" fmla="*/ 200 w 200"/>
              <a:gd name="T189" fmla="*/ 192 h 19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9492" name="Freeform 9"/>
          <p:cNvSpPr>
            <a:spLocks noEditPoints="1" noChangeArrowheads="1"/>
          </p:cNvSpPr>
          <p:nvPr/>
        </p:nvSpPr>
        <p:spPr bwMode="auto">
          <a:xfrm>
            <a:off x="3333750" y="4289425"/>
            <a:ext cx="481013" cy="476250"/>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6"/>
              <a:gd name="T55" fmla="*/ 0 h 194"/>
              <a:gd name="T56" fmla="*/ 196 w 196"/>
              <a:gd name="T57" fmla="*/ 194 h 19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9493" name="Freeform 13"/>
          <p:cNvSpPr>
            <a:spLocks noEditPoints="1" noChangeArrowheads="1"/>
          </p:cNvSpPr>
          <p:nvPr/>
        </p:nvSpPr>
        <p:spPr bwMode="auto">
          <a:xfrm>
            <a:off x="6242050" y="4394200"/>
            <a:ext cx="401638" cy="403225"/>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0"/>
              <a:gd name="T139" fmla="*/ 0 h 200"/>
              <a:gd name="T140" fmla="*/ 200 w 200"/>
              <a:gd name="T141" fmla="*/ 200 h 2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9494" name="Freeform 17"/>
          <p:cNvSpPr>
            <a:spLocks noEditPoints="1" noChangeArrowheads="1"/>
          </p:cNvSpPr>
          <p:nvPr/>
        </p:nvSpPr>
        <p:spPr bwMode="auto">
          <a:xfrm>
            <a:off x="7666038" y="2022475"/>
            <a:ext cx="449262" cy="327025"/>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0"/>
              <a:gd name="T121" fmla="*/ 0 h 184"/>
              <a:gd name="T122" fmla="*/ 200 w 200"/>
              <a:gd name="T123" fmla="*/ 184 h 1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20483" name="Group 6"/>
          <p:cNvGrpSpPr/>
          <p:nvPr/>
        </p:nvGrpSpPr>
        <p:grpSpPr bwMode="auto">
          <a:xfrm>
            <a:off x="903288" y="1808163"/>
            <a:ext cx="10385425" cy="3673475"/>
            <a:chOff x="0" y="0"/>
            <a:chExt cx="5683" cy="2010"/>
          </a:xfrm>
        </p:grpSpPr>
        <p:sp>
          <p:nvSpPr>
            <p:cNvPr id="20484" name="Freeform 7"/>
            <p:cNvSpPr>
              <a:spLocks noChangeArrowheads="1"/>
            </p:cNvSpPr>
            <p:nvPr/>
          </p:nvSpPr>
          <p:spPr bwMode="auto">
            <a:xfrm>
              <a:off x="0" y="0"/>
              <a:ext cx="4191" cy="2010"/>
            </a:xfrm>
            <a:custGeom>
              <a:avLst/>
              <a:gdLst>
                <a:gd name="T0" fmla="*/ 152343837 w 573"/>
                <a:gd name="T1" fmla="*/ 0 h 273"/>
                <a:gd name="T2" fmla="*/ 248631916 w 573"/>
                <a:gd name="T3" fmla="*/ 35200946 h 273"/>
                <a:gd name="T4" fmla="*/ 324720860 w 573"/>
                <a:gd name="T5" fmla="*/ 107853795 h 273"/>
                <a:gd name="T6" fmla="*/ 332528100 w 573"/>
                <a:gd name="T7" fmla="*/ 113736763 h 273"/>
                <a:gd name="T8" fmla="*/ 400809803 w 573"/>
                <a:gd name="T9" fmla="*/ 120748085 h 273"/>
                <a:gd name="T10" fmla="*/ 477064646 w 573"/>
                <a:gd name="T11" fmla="*/ 71527374 h 273"/>
                <a:gd name="T12" fmla="*/ 537539167 w 573"/>
                <a:gd name="T13" fmla="*/ 51601059 h 273"/>
                <a:gd name="T14" fmla="*/ 641657540 w 573"/>
                <a:gd name="T15" fmla="*/ 160729996 h 273"/>
                <a:gd name="T16" fmla="*/ 537539167 w 573"/>
                <a:gd name="T17" fmla="*/ 269685742 h 273"/>
                <a:gd name="T18" fmla="*/ 477064646 w 573"/>
                <a:gd name="T19" fmla="*/ 249783009 h 273"/>
                <a:gd name="T20" fmla="*/ 400809803 w 573"/>
                <a:gd name="T21" fmla="*/ 199436765 h 273"/>
                <a:gd name="T22" fmla="*/ 332528100 w 573"/>
                <a:gd name="T23" fmla="*/ 206445267 h 273"/>
                <a:gd name="T24" fmla="*/ 324720860 w 573"/>
                <a:gd name="T25" fmla="*/ 212331055 h 273"/>
                <a:gd name="T26" fmla="*/ 248631916 w 573"/>
                <a:gd name="T27" fmla="*/ 286085847 h 273"/>
                <a:gd name="T28" fmla="*/ 152343837 w 573"/>
                <a:gd name="T29" fmla="*/ 320184850 h 273"/>
                <a:gd name="T30" fmla="*/ 44857260 w 573"/>
                <a:gd name="T31" fmla="*/ 273191616 h 273"/>
                <a:gd name="T32" fmla="*/ 0 w 573"/>
                <a:gd name="T33" fmla="*/ 160729996 h 273"/>
                <a:gd name="T34" fmla="*/ 44857260 w 573"/>
                <a:gd name="T35" fmla="*/ 46993233 h 273"/>
                <a:gd name="T36" fmla="*/ 15234383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73"/>
                <a:gd name="T58" fmla="*/ 0 h 273"/>
                <a:gd name="T59" fmla="*/ 573 w 573"/>
                <a:gd name="T60" fmla="*/ 273 h 27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rgbClr val="DCDDDD"/>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485" name="Oval 8"/>
            <p:cNvSpPr>
              <a:spLocks noChangeArrowheads="1"/>
            </p:cNvSpPr>
            <p:nvPr/>
          </p:nvSpPr>
          <p:spPr bwMode="auto">
            <a:xfrm>
              <a:off x="263" y="251"/>
              <a:ext cx="1507" cy="151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latin typeface="Calibri" panose="020F0502020204030204" pitchFamily="34" charset="0"/>
              </a:endParaRPr>
            </a:p>
          </p:txBody>
        </p:sp>
        <p:sp>
          <p:nvSpPr>
            <p:cNvPr id="20486" name="Oval 9"/>
            <p:cNvSpPr>
              <a:spLocks noChangeArrowheads="1"/>
            </p:cNvSpPr>
            <p:nvPr/>
          </p:nvSpPr>
          <p:spPr bwMode="auto">
            <a:xfrm>
              <a:off x="395" y="383"/>
              <a:ext cx="1243" cy="1252"/>
            </a:xfrm>
            <a:prstGeom prst="ellipse">
              <a:avLst/>
            </a:prstGeom>
            <a:solidFill>
              <a:srgbClr val="3A383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latin typeface="Calibri" panose="020F0502020204030204" pitchFamily="34" charset="0"/>
              </a:endParaRPr>
            </a:p>
          </p:txBody>
        </p:sp>
        <p:sp>
          <p:nvSpPr>
            <p:cNvPr id="20487" name="Freeform 10"/>
            <p:cNvSpPr>
              <a:spLocks noChangeArrowheads="1"/>
            </p:cNvSpPr>
            <p:nvPr/>
          </p:nvSpPr>
          <p:spPr bwMode="auto">
            <a:xfrm>
              <a:off x="2831" y="324"/>
              <a:ext cx="2852" cy="1370"/>
            </a:xfrm>
            <a:custGeom>
              <a:avLst/>
              <a:gdLst>
                <a:gd name="T0" fmla="*/ 104003167 w 390"/>
                <a:gd name="T1" fmla="*/ 0 h 186"/>
                <a:gd name="T2" fmla="*/ 168832842 w 390"/>
                <a:gd name="T3" fmla="*/ 23478338 h 186"/>
                <a:gd name="T4" fmla="*/ 220386815 w 390"/>
                <a:gd name="T5" fmla="*/ 74099794 h 186"/>
                <a:gd name="T6" fmla="*/ 225886057 w 390"/>
                <a:gd name="T7" fmla="*/ 77611030 h 186"/>
                <a:gd name="T8" fmla="*/ 272836010 w 390"/>
                <a:gd name="T9" fmla="*/ 82402613 h 186"/>
                <a:gd name="T10" fmla="*/ 324367313 w 390"/>
                <a:gd name="T11" fmla="*/ 48213858 h 186"/>
                <a:gd name="T12" fmla="*/ 365671769 w 390"/>
                <a:gd name="T13" fmla="*/ 34165590 h 186"/>
                <a:gd name="T14" fmla="*/ 436169238 w 390"/>
                <a:gd name="T15" fmla="*/ 109369081 h 186"/>
                <a:gd name="T16" fmla="*/ 365671769 w 390"/>
                <a:gd name="T17" fmla="*/ 183468816 h 186"/>
                <a:gd name="T18" fmla="*/ 324367313 w 390"/>
                <a:gd name="T19" fmla="*/ 169420608 h 186"/>
                <a:gd name="T20" fmla="*/ 272836010 w 390"/>
                <a:gd name="T21" fmla="*/ 136361860 h 186"/>
                <a:gd name="T22" fmla="*/ 225886057 w 390"/>
                <a:gd name="T23" fmla="*/ 141150680 h 186"/>
                <a:gd name="T24" fmla="*/ 220386815 w 390"/>
                <a:gd name="T25" fmla="*/ 144664745 h 186"/>
                <a:gd name="T26" fmla="*/ 168832842 w 390"/>
                <a:gd name="T27" fmla="*/ 195283372 h 186"/>
                <a:gd name="T28" fmla="*/ 104003167 w 390"/>
                <a:gd name="T29" fmla="*/ 218761710 h 186"/>
                <a:gd name="T30" fmla="*/ 30137047 w 390"/>
                <a:gd name="T31" fmla="*/ 186980112 h 186"/>
                <a:gd name="T32" fmla="*/ 0 w 390"/>
                <a:gd name="T33" fmla="*/ 109369081 h 186"/>
                <a:gd name="T34" fmla="*/ 30137047 w 390"/>
                <a:gd name="T35" fmla="*/ 31781599 h 186"/>
                <a:gd name="T36" fmla="*/ 10400316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0"/>
                <a:gd name="T58" fmla="*/ 0 h 186"/>
                <a:gd name="T59" fmla="*/ 390 w 390"/>
                <a:gd name="T60" fmla="*/ 186 h 18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rgbClr val="DCDDDD"/>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488" name="Oval 11"/>
            <p:cNvSpPr>
              <a:spLocks noChangeArrowheads="1"/>
            </p:cNvSpPr>
            <p:nvPr/>
          </p:nvSpPr>
          <p:spPr bwMode="auto">
            <a:xfrm>
              <a:off x="3006" y="486"/>
              <a:ext cx="1031" cy="1038"/>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latin typeface="Calibri" panose="020F0502020204030204" pitchFamily="34" charset="0"/>
              </a:endParaRPr>
            </a:p>
          </p:txBody>
        </p:sp>
        <p:sp>
          <p:nvSpPr>
            <p:cNvPr id="20489" name="Oval 12"/>
            <p:cNvSpPr>
              <a:spLocks noChangeArrowheads="1"/>
            </p:cNvSpPr>
            <p:nvPr/>
          </p:nvSpPr>
          <p:spPr bwMode="auto">
            <a:xfrm>
              <a:off x="3145" y="626"/>
              <a:ext cx="753" cy="766"/>
            </a:xfrm>
            <a:prstGeom prst="ellipse">
              <a:avLst/>
            </a:prstGeom>
            <a:solidFill>
              <a:srgbClr val="FFB01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latin typeface="Calibri" panose="020F0502020204030204" pitchFamily="34" charset="0"/>
              </a:endParaRPr>
            </a:p>
          </p:txBody>
        </p:sp>
        <p:sp>
          <p:nvSpPr>
            <p:cNvPr id="20490" name="Oval 13"/>
            <p:cNvSpPr>
              <a:spLocks noChangeArrowheads="1"/>
            </p:cNvSpPr>
            <p:nvPr/>
          </p:nvSpPr>
          <p:spPr bwMode="auto">
            <a:xfrm>
              <a:off x="4878" y="655"/>
              <a:ext cx="703" cy="707"/>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latin typeface="Calibri" panose="020F0502020204030204" pitchFamily="34" charset="0"/>
              </a:endParaRPr>
            </a:p>
          </p:txBody>
        </p:sp>
        <p:sp>
          <p:nvSpPr>
            <p:cNvPr id="20491" name="Oval 14"/>
            <p:cNvSpPr>
              <a:spLocks noChangeArrowheads="1"/>
            </p:cNvSpPr>
            <p:nvPr/>
          </p:nvSpPr>
          <p:spPr bwMode="auto">
            <a:xfrm>
              <a:off x="5017" y="788"/>
              <a:ext cx="432" cy="434"/>
            </a:xfrm>
            <a:prstGeom prst="ellipse">
              <a:avLst/>
            </a:prstGeom>
            <a:solidFill>
              <a:srgbClr val="3A383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latin typeface="Calibri" panose="020F0502020204030204" pitchFamily="34" charset="0"/>
              </a:endParaRPr>
            </a:p>
          </p:txBody>
        </p:sp>
        <p:sp>
          <p:nvSpPr>
            <p:cNvPr id="20492" name="Freeform 15"/>
            <p:cNvSpPr>
              <a:spLocks noChangeArrowheads="1"/>
            </p:cNvSpPr>
            <p:nvPr/>
          </p:nvSpPr>
          <p:spPr bwMode="auto">
            <a:xfrm>
              <a:off x="1997" y="854"/>
              <a:ext cx="263" cy="309"/>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 name="T15" fmla="*/ 0 w 263"/>
                <a:gd name="T16" fmla="*/ 0 h 309"/>
                <a:gd name="T17" fmla="*/ 263 w 263"/>
                <a:gd name="T18" fmla="*/ 309 h 309"/>
              </a:gdLst>
              <a:ahLst/>
              <a:cxnLst>
                <a:cxn ang="T10">
                  <a:pos x="T0" y="T1"/>
                </a:cxn>
                <a:cxn ang="T11">
                  <a:pos x="T2" y="T3"/>
                </a:cxn>
                <a:cxn ang="T12">
                  <a:pos x="T4" y="T5"/>
                </a:cxn>
                <a:cxn ang="T13">
                  <a:pos x="T6" y="T7"/>
                </a:cxn>
                <a:cxn ang="T14">
                  <a:pos x="T8" y="T9"/>
                </a:cxn>
              </a:cxnLst>
              <a:rect l="T15" t="T16" r="T17" b="T18"/>
              <a:pathLst>
                <a:path w="263" h="309">
                  <a:moveTo>
                    <a:pt x="0" y="0"/>
                  </a:moveTo>
                  <a:lnTo>
                    <a:pt x="263" y="155"/>
                  </a:lnTo>
                  <a:lnTo>
                    <a:pt x="0" y="309"/>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493" name="Freeform 16"/>
            <p:cNvSpPr>
              <a:spLocks noChangeArrowheads="1"/>
            </p:cNvSpPr>
            <p:nvPr/>
          </p:nvSpPr>
          <p:spPr bwMode="auto">
            <a:xfrm>
              <a:off x="4191" y="898"/>
              <a:ext cx="175" cy="214"/>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 name="T15" fmla="*/ 0 w 175"/>
                <a:gd name="T16" fmla="*/ 0 h 214"/>
                <a:gd name="T17" fmla="*/ 175 w 175"/>
                <a:gd name="T18" fmla="*/ 214 h 214"/>
              </a:gdLst>
              <a:ahLst/>
              <a:cxnLst>
                <a:cxn ang="T10">
                  <a:pos x="T0" y="T1"/>
                </a:cxn>
                <a:cxn ang="T11">
                  <a:pos x="T2" y="T3"/>
                </a:cxn>
                <a:cxn ang="T12">
                  <a:pos x="T4" y="T5"/>
                </a:cxn>
                <a:cxn ang="T13">
                  <a:pos x="T6" y="T7"/>
                </a:cxn>
                <a:cxn ang="T14">
                  <a:pos x="T8" y="T9"/>
                </a:cxn>
              </a:cxnLst>
              <a:rect l="T15" t="T16" r="T17" b="T18"/>
              <a:pathLst>
                <a:path w="175" h="214">
                  <a:moveTo>
                    <a:pt x="0" y="0"/>
                  </a:moveTo>
                  <a:lnTo>
                    <a:pt x="175" y="111"/>
                  </a:lnTo>
                  <a:lnTo>
                    <a:pt x="0" y="214"/>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0494" name="Group 98"/>
          <p:cNvGrpSpPr/>
          <p:nvPr/>
        </p:nvGrpSpPr>
        <p:grpSpPr bwMode="auto">
          <a:xfrm>
            <a:off x="1941513" y="2976563"/>
            <a:ext cx="1566862" cy="1449387"/>
            <a:chOff x="0" y="0"/>
            <a:chExt cx="1120" cy="1035"/>
          </a:xfrm>
        </p:grpSpPr>
        <p:sp>
          <p:nvSpPr>
            <p:cNvPr id="20495" name="Freeform 99"/>
            <p:cNvSpPr>
              <a:spLocks noEditPoints="1" noChangeArrowheads="1"/>
            </p:cNvSpPr>
            <p:nvPr/>
          </p:nvSpPr>
          <p:spPr bwMode="auto">
            <a:xfrm>
              <a:off x="449" y="0"/>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2"/>
                <a:gd name="T73" fmla="*/ 0 h 282"/>
                <a:gd name="T74" fmla="*/ 282 w 282"/>
                <a:gd name="T75" fmla="*/ 282 h 2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496" name="Freeform 100"/>
            <p:cNvSpPr>
              <a:spLocks noChangeArrowheads="1"/>
            </p:cNvSpPr>
            <p:nvPr/>
          </p:nvSpPr>
          <p:spPr bwMode="auto">
            <a:xfrm>
              <a:off x="78" y="571"/>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64"/>
                <a:gd name="T34" fmla="*/ 0 h 464"/>
                <a:gd name="T35" fmla="*/ 464 w 464"/>
                <a:gd name="T36" fmla="*/ 464 h 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497" name="Freeform 101"/>
            <p:cNvSpPr>
              <a:spLocks noChangeArrowheads="1"/>
            </p:cNvSpPr>
            <p:nvPr/>
          </p:nvSpPr>
          <p:spPr bwMode="auto">
            <a:xfrm>
              <a:off x="0" y="7"/>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6"/>
                <a:gd name="T37" fmla="*/ 0 h 207"/>
                <a:gd name="T38" fmla="*/ 206 w 206"/>
                <a:gd name="T39" fmla="*/ 207 h 20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498" name="Freeform 102"/>
            <p:cNvSpPr>
              <a:spLocks noEditPoints="1" noChangeArrowheads="1"/>
            </p:cNvSpPr>
            <p:nvPr/>
          </p:nvSpPr>
          <p:spPr bwMode="auto">
            <a:xfrm>
              <a:off x="606" y="593"/>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7"/>
                <a:gd name="T34" fmla="*/ 0 h 186"/>
                <a:gd name="T35" fmla="*/ 187 w 18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0499" name="Group 11"/>
          <p:cNvGrpSpPr/>
          <p:nvPr/>
        </p:nvGrpSpPr>
        <p:grpSpPr bwMode="auto">
          <a:xfrm>
            <a:off x="10137775" y="3368675"/>
            <a:ext cx="606425" cy="509588"/>
            <a:chOff x="0" y="0"/>
            <a:chExt cx="1325" cy="1112"/>
          </a:xfrm>
        </p:grpSpPr>
        <p:sp>
          <p:nvSpPr>
            <p:cNvPr id="20500" name="Oval 12"/>
            <p:cNvSpPr>
              <a:spLocks noChangeArrowheads="1"/>
            </p:cNvSpPr>
            <p:nvPr/>
          </p:nvSpPr>
          <p:spPr bwMode="auto">
            <a:xfrm>
              <a:off x="439" y="0"/>
              <a:ext cx="447" cy="444"/>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01" name="Freeform 13"/>
            <p:cNvSpPr>
              <a:spLocks noChangeArrowheads="1"/>
            </p:cNvSpPr>
            <p:nvPr/>
          </p:nvSpPr>
          <p:spPr bwMode="auto">
            <a:xfrm>
              <a:off x="306" y="480"/>
              <a:ext cx="713" cy="632"/>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0"/>
                <a:gd name="T34" fmla="*/ 0 h 266"/>
                <a:gd name="T35" fmla="*/ 300 w 300"/>
                <a:gd name="T36" fmla="*/ 266 h 2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02" name="Freeform 14"/>
            <p:cNvSpPr>
              <a:spLocks noChangeArrowheads="1"/>
            </p:cNvSpPr>
            <p:nvPr/>
          </p:nvSpPr>
          <p:spPr bwMode="auto">
            <a:xfrm>
              <a:off x="629" y="461"/>
              <a:ext cx="69" cy="4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 name="T12" fmla="*/ 0 60000 65536"/>
                <a:gd name="T13" fmla="*/ 0 60000 65536"/>
                <a:gd name="T14" fmla="*/ 0 60000 65536"/>
                <a:gd name="T15" fmla="*/ 0 60000 65536"/>
                <a:gd name="T16" fmla="*/ 0 60000 65536"/>
                <a:gd name="T17" fmla="*/ 0 60000 65536"/>
                <a:gd name="T18" fmla="*/ 0 w 29"/>
                <a:gd name="T19" fmla="*/ 0 h 18"/>
                <a:gd name="T20" fmla="*/ 29 w 29"/>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03" name="Freeform 15"/>
            <p:cNvSpPr>
              <a:spLocks noChangeArrowheads="1"/>
            </p:cNvSpPr>
            <p:nvPr/>
          </p:nvSpPr>
          <p:spPr bwMode="auto">
            <a:xfrm>
              <a:off x="622" y="508"/>
              <a:ext cx="81" cy="107"/>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 name="T12" fmla="*/ 0 60000 65536"/>
                <a:gd name="T13" fmla="*/ 0 60000 65536"/>
                <a:gd name="T14" fmla="*/ 0 60000 65536"/>
                <a:gd name="T15" fmla="*/ 0 60000 65536"/>
                <a:gd name="T16" fmla="*/ 0 60000 65536"/>
                <a:gd name="T17" fmla="*/ 0 60000 65536"/>
                <a:gd name="T18" fmla="*/ 0 w 81"/>
                <a:gd name="T19" fmla="*/ 0 h 107"/>
                <a:gd name="T20" fmla="*/ 81 w 81"/>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81" h="107">
                  <a:moveTo>
                    <a:pt x="21" y="0"/>
                  </a:moveTo>
                  <a:lnTo>
                    <a:pt x="62" y="0"/>
                  </a:lnTo>
                  <a:lnTo>
                    <a:pt x="81" y="62"/>
                  </a:lnTo>
                  <a:lnTo>
                    <a:pt x="40" y="107"/>
                  </a:lnTo>
                  <a:lnTo>
                    <a:pt x="0" y="62"/>
                  </a:lnTo>
                  <a:lnTo>
                    <a:pt x="21"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04" name="Freeform 16"/>
            <p:cNvSpPr>
              <a:spLocks noChangeArrowheads="1"/>
            </p:cNvSpPr>
            <p:nvPr/>
          </p:nvSpPr>
          <p:spPr bwMode="auto">
            <a:xfrm>
              <a:off x="240" y="549"/>
              <a:ext cx="59" cy="80"/>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 name="T12" fmla="*/ 0 60000 65536"/>
                <a:gd name="T13" fmla="*/ 0 60000 65536"/>
                <a:gd name="T14" fmla="*/ 0 60000 65536"/>
                <a:gd name="T15" fmla="*/ 0 60000 65536"/>
                <a:gd name="T16" fmla="*/ 0 60000 65536"/>
                <a:gd name="T17" fmla="*/ 0 60000 65536"/>
                <a:gd name="T18" fmla="*/ 0 w 59"/>
                <a:gd name="T19" fmla="*/ 0 h 80"/>
                <a:gd name="T20" fmla="*/ 59 w 59"/>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59" h="80">
                  <a:moveTo>
                    <a:pt x="28" y="80"/>
                  </a:moveTo>
                  <a:lnTo>
                    <a:pt x="59" y="47"/>
                  </a:lnTo>
                  <a:lnTo>
                    <a:pt x="45" y="0"/>
                  </a:lnTo>
                  <a:lnTo>
                    <a:pt x="14" y="0"/>
                  </a:lnTo>
                  <a:lnTo>
                    <a:pt x="0" y="47"/>
                  </a:lnTo>
                  <a:lnTo>
                    <a:pt x="28" y="8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05" name="Freeform 17"/>
            <p:cNvSpPr>
              <a:spLocks noChangeArrowheads="1"/>
            </p:cNvSpPr>
            <p:nvPr/>
          </p:nvSpPr>
          <p:spPr bwMode="auto">
            <a:xfrm>
              <a:off x="0" y="527"/>
              <a:ext cx="387" cy="475"/>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3"/>
                <a:gd name="T34" fmla="*/ 0 h 200"/>
                <a:gd name="T35" fmla="*/ 163 w 163"/>
                <a:gd name="T36" fmla="*/ 200 h 2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06" name="Freeform 18"/>
            <p:cNvSpPr>
              <a:spLocks noChangeArrowheads="1"/>
            </p:cNvSpPr>
            <p:nvPr/>
          </p:nvSpPr>
          <p:spPr bwMode="auto">
            <a:xfrm>
              <a:off x="242" y="513"/>
              <a:ext cx="55" cy="31"/>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 name="T12" fmla="*/ 0 60000 65536"/>
                <a:gd name="T13" fmla="*/ 0 60000 65536"/>
                <a:gd name="T14" fmla="*/ 0 60000 65536"/>
                <a:gd name="T15" fmla="*/ 0 60000 65536"/>
                <a:gd name="T16" fmla="*/ 0 60000 65536"/>
                <a:gd name="T17" fmla="*/ 0 60000 65536"/>
                <a:gd name="T18" fmla="*/ 0 w 23"/>
                <a:gd name="T19" fmla="*/ 0 h 13"/>
                <a:gd name="T20" fmla="*/ 23 w 23"/>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07" name="Oval 19"/>
            <p:cNvSpPr>
              <a:spLocks noChangeArrowheads="1"/>
            </p:cNvSpPr>
            <p:nvPr/>
          </p:nvSpPr>
          <p:spPr bwMode="auto">
            <a:xfrm>
              <a:off x="102" y="166"/>
              <a:ext cx="332" cy="33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08" name="Freeform 20"/>
            <p:cNvSpPr>
              <a:spLocks noChangeArrowheads="1"/>
            </p:cNvSpPr>
            <p:nvPr/>
          </p:nvSpPr>
          <p:spPr bwMode="auto">
            <a:xfrm>
              <a:off x="1031" y="513"/>
              <a:ext cx="52" cy="31"/>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 name="T12" fmla="*/ 0 60000 65536"/>
                <a:gd name="T13" fmla="*/ 0 60000 65536"/>
                <a:gd name="T14" fmla="*/ 0 60000 65536"/>
                <a:gd name="T15" fmla="*/ 0 60000 65536"/>
                <a:gd name="T16" fmla="*/ 0 60000 65536"/>
                <a:gd name="T17" fmla="*/ 0 60000 65536"/>
                <a:gd name="T18" fmla="*/ 0 w 22"/>
                <a:gd name="T19" fmla="*/ 0 h 13"/>
                <a:gd name="T20" fmla="*/ 22 w 22"/>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09" name="Freeform 21"/>
            <p:cNvSpPr>
              <a:spLocks noChangeArrowheads="1"/>
            </p:cNvSpPr>
            <p:nvPr/>
          </p:nvSpPr>
          <p:spPr bwMode="auto">
            <a:xfrm>
              <a:off x="1026" y="549"/>
              <a:ext cx="59" cy="80"/>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 name="T12" fmla="*/ 0 60000 65536"/>
                <a:gd name="T13" fmla="*/ 0 60000 65536"/>
                <a:gd name="T14" fmla="*/ 0 60000 65536"/>
                <a:gd name="T15" fmla="*/ 0 60000 65536"/>
                <a:gd name="T16" fmla="*/ 0 60000 65536"/>
                <a:gd name="T17" fmla="*/ 0 60000 65536"/>
                <a:gd name="T18" fmla="*/ 0 w 59"/>
                <a:gd name="T19" fmla="*/ 0 h 80"/>
                <a:gd name="T20" fmla="*/ 59 w 59"/>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59" h="80">
                  <a:moveTo>
                    <a:pt x="31" y="80"/>
                  </a:moveTo>
                  <a:lnTo>
                    <a:pt x="59" y="47"/>
                  </a:lnTo>
                  <a:lnTo>
                    <a:pt x="47" y="0"/>
                  </a:lnTo>
                  <a:lnTo>
                    <a:pt x="16" y="0"/>
                  </a:lnTo>
                  <a:lnTo>
                    <a:pt x="0" y="47"/>
                  </a:lnTo>
                  <a:lnTo>
                    <a:pt x="31" y="8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10" name="Oval 22"/>
            <p:cNvSpPr>
              <a:spLocks noChangeArrowheads="1"/>
            </p:cNvSpPr>
            <p:nvPr/>
          </p:nvSpPr>
          <p:spPr bwMode="auto">
            <a:xfrm>
              <a:off x="890" y="166"/>
              <a:ext cx="333" cy="33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11" name="Freeform 23"/>
            <p:cNvSpPr>
              <a:spLocks noChangeArrowheads="1"/>
            </p:cNvSpPr>
            <p:nvPr/>
          </p:nvSpPr>
          <p:spPr bwMode="auto">
            <a:xfrm>
              <a:off x="938" y="527"/>
              <a:ext cx="387" cy="475"/>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3"/>
                <a:gd name="T34" fmla="*/ 0 h 200"/>
                <a:gd name="T35" fmla="*/ 163 w 163"/>
                <a:gd name="T36" fmla="*/ 200 h 2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0512" name="Group 78"/>
          <p:cNvGrpSpPr/>
          <p:nvPr/>
        </p:nvGrpSpPr>
        <p:grpSpPr bwMode="auto">
          <a:xfrm>
            <a:off x="6816725" y="3168650"/>
            <a:ext cx="1074738" cy="939800"/>
            <a:chOff x="0" y="0"/>
            <a:chExt cx="1284" cy="1124"/>
          </a:xfrm>
        </p:grpSpPr>
        <p:sp>
          <p:nvSpPr>
            <p:cNvPr id="20513" name="Freeform 82"/>
            <p:cNvSpPr>
              <a:spLocks noEditPoints="1" noChangeArrowheads="1"/>
            </p:cNvSpPr>
            <p:nvPr/>
          </p:nvSpPr>
          <p:spPr bwMode="auto">
            <a:xfrm>
              <a:off x="14" y="91"/>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06"/>
                <a:gd name="T175" fmla="*/ 0 h 403"/>
                <a:gd name="T176" fmla="*/ 406 w 406"/>
                <a:gd name="T177" fmla="*/ 403 h 40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14" name="Freeform 83"/>
            <p:cNvSpPr>
              <a:spLocks noEditPoints="1" noChangeArrowheads="1"/>
            </p:cNvSpPr>
            <p:nvPr/>
          </p:nvSpPr>
          <p:spPr bwMode="auto">
            <a:xfrm>
              <a:off x="636" y="426"/>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9"/>
                <a:gd name="T31" fmla="*/ 0 h 219"/>
                <a:gd name="T32" fmla="*/ 219 w 219"/>
                <a:gd name="T33" fmla="*/ 219 h 2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15" name="Freeform 84"/>
            <p:cNvSpPr>
              <a:spLocks noChangeArrowheads="1"/>
            </p:cNvSpPr>
            <p:nvPr/>
          </p:nvSpPr>
          <p:spPr bwMode="auto">
            <a:xfrm>
              <a:off x="1047" y="841"/>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22"/>
                <a:gd name="T26" fmla="*/ 22 w 22"/>
                <a:gd name="T27" fmla="*/ 22 h 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16" name="Freeform 85"/>
            <p:cNvSpPr>
              <a:spLocks noChangeArrowheads="1"/>
            </p:cNvSpPr>
            <p:nvPr/>
          </p:nvSpPr>
          <p:spPr bwMode="auto">
            <a:xfrm>
              <a:off x="1061" y="858"/>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 name="T16" fmla="*/ 0 60000 65536"/>
                <a:gd name="T17" fmla="*/ 0 60000 65536"/>
                <a:gd name="T18" fmla="*/ 0 60000 65536"/>
                <a:gd name="T19" fmla="*/ 0 60000 65536"/>
                <a:gd name="T20" fmla="*/ 0 60000 65536"/>
                <a:gd name="T21" fmla="*/ 0 60000 65536"/>
                <a:gd name="T22" fmla="*/ 0 60000 65536"/>
                <a:gd name="T23" fmla="*/ 0 60000 65536"/>
                <a:gd name="T24" fmla="*/ 0 w 94"/>
                <a:gd name="T25" fmla="*/ 0 h 95"/>
                <a:gd name="T26" fmla="*/ 94 w 94"/>
                <a:gd name="T27" fmla="*/ 95 h 9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517" name="Freeform 86"/>
            <p:cNvSpPr>
              <a:spLocks noEditPoints="1" noChangeArrowheads="1"/>
            </p:cNvSpPr>
            <p:nvPr/>
          </p:nvSpPr>
          <p:spPr bwMode="auto">
            <a:xfrm>
              <a:off x="0" y="0"/>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2"/>
                <a:gd name="T64" fmla="*/ 0 h 473"/>
                <a:gd name="T65" fmla="*/ 472 w 472"/>
                <a:gd name="T66" fmla="*/ 473 h 47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20518" name="矩形 1"/>
          <p:cNvSpPr>
            <a:spLocks noChangeArrowheads="1"/>
          </p:cNvSpPr>
          <p:nvPr/>
        </p:nvSpPr>
        <p:spPr bwMode="auto">
          <a:xfrm>
            <a:off x="4465638" y="757238"/>
            <a:ext cx="18843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a:p>
        </p:txBody>
      </p:sp>
      <p:sp>
        <p:nvSpPr>
          <p:cNvPr id="20519" name="矩形 1"/>
          <p:cNvSpPr>
            <a:spLocks noChangeArrowheads="1"/>
          </p:cNvSpPr>
          <p:nvPr/>
        </p:nvSpPr>
        <p:spPr bwMode="auto">
          <a:xfrm>
            <a:off x="8299450" y="4824413"/>
            <a:ext cx="18843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a:p>
        </p:txBody>
      </p:sp>
      <p:sp>
        <p:nvSpPr>
          <p:cNvPr id="20520" name="矩形 1"/>
          <p:cNvSpPr>
            <a:spLocks noChangeArrowheads="1"/>
          </p:cNvSpPr>
          <p:nvPr/>
        </p:nvSpPr>
        <p:spPr bwMode="auto">
          <a:xfrm>
            <a:off x="8218488" y="757238"/>
            <a:ext cx="18843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a:p>
        </p:txBody>
      </p:sp>
      <p:sp>
        <p:nvSpPr>
          <p:cNvPr id="20521" name="矩形 1"/>
          <p:cNvSpPr>
            <a:spLocks noChangeArrowheads="1"/>
          </p:cNvSpPr>
          <p:nvPr/>
        </p:nvSpPr>
        <p:spPr bwMode="auto">
          <a:xfrm>
            <a:off x="4476750" y="4946650"/>
            <a:ext cx="18843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07" name="矩形 2"/>
          <p:cNvSpPr>
            <a:spLocks noChangeArrowheads="1"/>
          </p:cNvSpPr>
          <p:nvPr/>
        </p:nvSpPr>
        <p:spPr bwMode="auto">
          <a:xfrm>
            <a:off x="3981450" y="1970088"/>
            <a:ext cx="4371975" cy="4037012"/>
          </a:xfrm>
          <a:prstGeom prst="rect">
            <a:avLst/>
          </a:prstGeom>
          <a:solidFill>
            <a:srgbClr val="BFBFB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08" name="矩形 9"/>
          <p:cNvSpPr>
            <a:spLocks noChangeArrowheads="1"/>
          </p:cNvSpPr>
          <p:nvPr/>
        </p:nvSpPr>
        <p:spPr bwMode="auto">
          <a:xfrm>
            <a:off x="2487613" y="2598738"/>
            <a:ext cx="1493837" cy="677862"/>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1509" name="矩形 10"/>
          <p:cNvSpPr>
            <a:spLocks noChangeArrowheads="1"/>
          </p:cNvSpPr>
          <p:nvPr/>
        </p:nvSpPr>
        <p:spPr bwMode="auto">
          <a:xfrm>
            <a:off x="1231900" y="3292475"/>
            <a:ext cx="2749550" cy="774700"/>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1510" name="矩形 11"/>
          <p:cNvSpPr>
            <a:spLocks noChangeArrowheads="1"/>
          </p:cNvSpPr>
          <p:nvPr/>
        </p:nvSpPr>
        <p:spPr bwMode="auto">
          <a:xfrm>
            <a:off x="355600" y="4084638"/>
            <a:ext cx="3625850" cy="696912"/>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11" name="矩形 12"/>
          <p:cNvSpPr>
            <a:spLocks noChangeArrowheads="1"/>
          </p:cNvSpPr>
          <p:nvPr/>
        </p:nvSpPr>
        <p:spPr bwMode="auto">
          <a:xfrm>
            <a:off x="1525588" y="4799013"/>
            <a:ext cx="2455862" cy="715962"/>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1512" name="矩形 5"/>
          <p:cNvSpPr>
            <a:spLocks noChangeArrowheads="1"/>
          </p:cNvSpPr>
          <p:nvPr/>
        </p:nvSpPr>
        <p:spPr bwMode="auto">
          <a:xfrm>
            <a:off x="8353425" y="2598738"/>
            <a:ext cx="1920875" cy="728662"/>
          </a:xfrm>
          <a:prstGeom prst="rect">
            <a:avLst/>
          </a:prstGeom>
          <a:solidFill>
            <a:srgbClr val="3A3838"/>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1513" name="矩形 6"/>
          <p:cNvSpPr>
            <a:spLocks noChangeArrowheads="1"/>
          </p:cNvSpPr>
          <p:nvPr/>
        </p:nvSpPr>
        <p:spPr bwMode="auto">
          <a:xfrm>
            <a:off x="8353425" y="3338513"/>
            <a:ext cx="3482975" cy="774700"/>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14" name="矩形 7"/>
          <p:cNvSpPr>
            <a:spLocks noChangeArrowheads="1"/>
          </p:cNvSpPr>
          <p:nvPr/>
        </p:nvSpPr>
        <p:spPr bwMode="auto">
          <a:xfrm>
            <a:off x="8353425" y="4125913"/>
            <a:ext cx="2355850" cy="660400"/>
          </a:xfrm>
          <a:prstGeom prst="rect">
            <a:avLst/>
          </a:prstGeom>
          <a:solidFill>
            <a:srgbClr val="3A3838"/>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1515" name="矩形 8"/>
          <p:cNvSpPr>
            <a:spLocks noChangeArrowheads="1"/>
          </p:cNvSpPr>
          <p:nvPr/>
        </p:nvSpPr>
        <p:spPr bwMode="auto">
          <a:xfrm>
            <a:off x="8353425" y="4799013"/>
            <a:ext cx="2840038" cy="715962"/>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16" name="矩形 1"/>
          <p:cNvSpPr>
            <a:spLocks noChangeArrowheads="1"/>
          </p:cNvSpPr>
          <p:nvPr/>
        </p:nvSpPr>
        <p:spPr bwMode="auto">
          <a:xfrm>
            <a:off x="5934075" y="2317750"/>
            <a:ext cx="188595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a:p>
        </p:txBody>
      </p:sp>
      <p:sp>
        <p:nvSpPr>
          <p:cNvPr id="21517" name="矩形 1"/>
          <p:cNvSpPr>
            <a:spLocks noChangeArrowheads="1"/>
          </p:cNvSpPr>
          <p:nvPr/>
        </p:nvSpPr>
        <p:spPr bwMode="auto">
          <a:xfrm>
            <a:off x="4486275" y="4219575"/>
            <a:ext cx="1884363"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a:p>
        </p:txBody>
      </p:sp>
      <p:sp>
        <p:nvSpPr>
          <p:cNvPr id="21518" name="文本框 27"/>
          <p:cNvSpPr>
            <a:spLocks noChangeArrowheads="1"/>
          </p:cNvSpPr>
          <p:nvPr/>
        </p:nvSpPr>
        <p:spPr bwMode="auto">
          <a:xfrm>
            <a:off x="2663825" y="2752725"/>
            <a:ext cx="11414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rgbClr val="000000"/>
              </a:solidFill>
              <a:latin typeface="Calibri" panose="020F0502020204030204" pitchFamily="34" charset="0"/>
              <a:sym typeface="宋体" panose="02010600030101010101" pitchFamily="2" charset="-122"/>
            </a:endParaRPr>
          </a:p>
        </p:txBody>
      </p:sp>
      <p:sp>
        <p:nvSpPr>
          <p:cNvPr id="21519" name="文本框 28"/>
          <p:cNvSpPr>
            <a:spLocks noChangeArrowheads="1"/>
          </p:cNvSpPr>
          <p:nvPr/>
        </p:nvSpPr>
        <p:spPr bwMode="auto">
          <a:xfrm>
            <a:off x="2211388" y="5016500"/>
            <a:ext cx="11414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chemeClr val="bg1"/>
              </a:solidFill>
              <a:latin typeface="Calibri" panose="020F0502020204030204" pitchFamily="34" charset="0"/>
              <a:sym typeface="宋体" panose="02010600030101010101" pitchFamily="2" charset="-122"/>
            </a:endParaRPr>
          </a:p>
        </p:txBody>
      </p:sp>
      <p:sp>
        <p:nvSpPr>
          <p:cNvPr id="21520" name="文本框 29"/>
          <p:cNvSpPr>
            <a:spLocks noChangeArrowheads="1"/>
          </p:cNvSpPr>
          <p:nvPr/>
        </p:nvSpPr>
        <p:spPr bwMode="auto">
          <a:xfrm>
            <a:off x="2003425" y="3529013"/>
            <a:ext cx="1141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chemeClr val="bg1"/>
              </a:solidFill>
              <a:latin typeface="Calibri" panose="020F0502020204030204" pitchFamily="34" charset="0"/>
              <a:sym typeface="宋体" panose="02010600030101010101" pitchFamily="2" charset="-122"/>
            </a:endParaRPr>
          </a:p>
        </p:txBody>
      </p:sp>
      <p:sp>
        <p:nvSpPr>
          <p:cNvPr id="21521" name="文本框 30"/>
          <p:cNvSpPr>
            <a:spLocks noChangeArrowheads="1"/>
          </p:cNvSpPr>
          <p:nvPr/>
        </p:nvSpPr>
        <p:spPr bwMode="auto">
          <a:xfrm>
            <a:off x="1657350" y="4265613"/>
            <a:ext cx="1141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rgbClr val="000000"/>
              </a:solidFill>
              <a:latin typeface="Calibri" panose="020F0502020204030204" pitchFamily="34" charset="0"/>
              <a:sym typeface="宋体" panose="02010600030101010101" pitchFamily="2" charset="-122"/>
            </a:endParaRPr>
          </a:p>
        </p:txBody>
      </p:sp>
      <p:sp>
        <p:nvSpPr>
          <p:cNvPr id="21522" name="文本框 31"/>
          <p:cNvSpPr>
            <a:spLocks noChangeArrowheads="1"/>
          </p:cNvSpPr>
          <p:nvPr/>
        </p:nvSpPr>
        <p:spPr bwMode="auto">
          <a:xfrm>
            <a:off x="9136063" y="4984750"/>
            <a:ext cx="11414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rgbClr val="000000"/>
              </a:solidFill>
              <a:latin typeface="Calibri" panose="020F0502020204030204" pitchFamily="34" charset="0"/>
              <a:sym typeface="宋体" panose="02010600030101010101" pitchFamily="2" charset="-122"/>
            </a:endParaRPr>
          </a:p>
        </p:txBody>
      </p:sp>
      <p:sp>
        <p:nvSpPr>
          <p:cNvPr id="21523" name="文本框 32"/>
          <p:cNvSpPr>
            <a:spLocks noChangeArrowheads="1"/>
          </p:cNvSpPr>
          <p:nvPr/>
        </p:nvSpPr>
        <p:spPr bwMode="auto">
          <a:xfrm>
            <a:off x="8853488" y="4286250"/>
            <a:ext cx="11414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chemeClr val="bg1"/>
              </a:solidFill>
              <a:latin typeface="Calibri" panose="020F0502020204030204" pitchFamily="34" charset="0"/>
              <a:sym typeface="宋体" panose="02010600030101010101" pitchFamily="2" charset="-122"/>
            </a:endParaRPr>
          </a:p>
        </p:txBody>
      </p:sp>
      <p:sp>
        <p:nvSpPr>
          <p:cNvPr id="21524" name="文本框 33"/>
          <p:cNvSpPr>
            <a:spLocks noChangeArrowheads="1"/>
          </p:cNvSpPr>
          <p:nvPr/>
        </p:nvSpPr>
        <p:spPr bwMode="auto">
          <a:xfrm>
            <a:off x="9520238" y="3513138"/>
            <a:ext cx="1141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rgbClr val="000000"/>
              </a:solidFill>
              <a:latin typeface="Calibri" panose="020F0502020204030204" pitchFamily="34" charset="0"/>
              <a:sym typeface="宋体" panose="02010600030101010101" pitchFamily="2" charset="-122"/>
            </a:endParaRPr>
          </a:p>
        </p:txBody>
      </p:sp>
      <p:sp>
        <p:nvSpPr>
          <p:cNvPr id="21525" name="文本框 34"/>
          <p:cNvSpPr>
            <a:spLocks noChangeArrowheads="1"/>
          </p:cNvSpPr>
          <p:nvPr/>
        </p:nvSpPr>
        <p:spPr bwMode="auto">
          <a:xfrm>
            <a:off x="8766175" y="2782888"/>
            <a:ext cx="1141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chemeClr val="bg1"/>
              </a:solidFill>
              <a:latin typeface="Calibri" panose="020F0502020204030204" pitchFamily="34" charset="0"/>
              <a:sym typeface="宋体" panose="02010600030101010101" pitchFamily="2" charset="-122"/>
            </a:endParaRPr>
          </a:p>
        </p:txBody>
      </p:sp>
      <p:sp>
        <p:nvSpPr>
          <p:cNvPr id="21526" name="KSO_Shape"/>
          <p:cNvSpPr>
            <a:spLocks noChangeArrowheads="1"/>
          </p:cNvSpPr>
          <p:nvPr/>
        </p:nvSpPr>
        <p:spPr bwMode="auto">
          <a:xfrm>
            <a:off x="4835525" y="2403475"/>
            <a:ext cx="522288" cy="1293813"/>
          </a:xfrm>
          <a:custGeom>
            <a:avLst/>
            <a:gdLst>
              <a:gd name="T0" fmla="*/ 0 w 771525"/>
              <a:gd name="T1" fmla="*/ 0 h 1912713"/>
              <a:gd name="T2" fmla="*/ 771525 w 771525"/>
              <a:gd name="T3" fmla="*/ 1912713 h 1912713"/>
            </a:gdLst>
            <a:ahLst/>
            <a:cxnLst/>
            <a:rect l="T0" t="T1" r="T2" b="T3"/>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rgbClr val="FFB01C"/>
          </a:solidFill>
          <a:ln w="12700" cap="flat" cmpd="sng">
            <a:solidFill>
              <a:srgbClr val="7F7F7F"/>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27" name="KSO_Shape"/>
          <p:cNvSpPr>
            <a:spLocks noChangeArrowheads="1"/>
          </p:cNvSpPr>
          <p:nvPr/>
        </p:nvSpPr>
        <p:spPr bwMode="auto">
          <a:xfrm>
            <a:off x="6767513" y="4337050"/>
            <a:ext cx="668337" cy="1295400"/>
          </a:xfrm>
          <a:custGeom>
            <a:avLst/>
            <a:gdLst>
              <a:gd name="T0" fmla="*/ 0 w 987290"/>
              <a:gd name="T1" fmla="*/ 0 h 1912712"/>
              <a:gd name="T2" fmla="*/ 987290 w 987290"/>
              <a:gd name="T3" fmla="*/ 1912712 h 1912712"/>
            </a:gdLst>
            <a:ahLst/>
            <a:cxnLst/>
            <a:rect l="T0" t="T1" r="T2" b="T3"/>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rgbClr val="3A3838"/>
          </a:solidFill>
          <a:ln w="12700" cap="flat" cmpd="sng">
            <a:solidFill>
              <a:srgbClr val="FFB01C"/>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4099" name="图片 4"/>
          <p:cNvPicPr>
            <a:picLocks noChangeAspect="1" noChangeArrowheads="1"/>
          </p:cNvPicPr>
          <p:nvPr/>
        </p:nvPicPr>
        <p:blipFill>
          <a:blip r:embed="rId1">
            <a:grayscl/>
            <a:extLst>
              <a:ext uri="{28A0092B-C50C-407E-A947-70E740481C1C}">
                <a14:useLocalDpi xmlns:a14="http://schemas.microsoft.com/office/drawing/2010/main" val="0"/>
              </a:ext>
            </a:extLst>
          </a:blip>
          <a:srcRect t="36031" b="42422"/>
          <a:stretch>
            <a:fillRect/>
          </a:stretch>
        </p:blipFill>
        <p:spPr bwMode="auto">
          <a:xfrm>
            <a:off x="0" y="5289550"/>
            <a:ext cx="121920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矩形 2"/>
          <p:cNvSpPr>
            <a:spLocks noChangeArrowheads="1"/>
          </p:cNvSpPr>
          <p:nvPr/>
        </p:nvSpPr>
        <p:spPr bwMode="auto">
          <a:xfrm>
            <a:off x="0" y="5018088"/>
            <a:ext cx="12192000" cy="271462"/>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01" name="Group 4"/>
          <p:cNvGrpSpPr/>
          <p:nvPr/>
        </p:nvGrpSpPr>
        <p:grpSpPr bwMode="auto">
          <a:xfrm>
            <a:off x="4059238" y="938213"/>
            <a:ext cx="1276350" cy="1339850"/>
            <a:chOff x="0" y="0"/>
            <a:chExt cx="472" cy="496"/>
          </a:xfrm>
        </p:grpSpPr>
        <p:sp>
          <p:nvSpPr>
            <p:cNvPr id="4102" name="Freeform 5"/>
            <p:cNvSpPr>
              <a:spLocks noChangeArrowheads="1"/>
            </p:cNvSpPr>
            <p:nvPr/>
          </p:nvSpPr>
          <p:spPr bwMode="auto">
            <a:xfrm>
              <a:off x="0" y="0"/>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72"/>
                <a:gd name="T79" fmla="*/ 0 h 294"/>
                <a:gd name="T80" fmla="*/ 472 w 472"/>
                <a:gd name="T81" fmla="*/ 294 h 2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03" name="Rectangle 6"/>
            <p:cNvSpPr>
              <a:spLocks noChangeArrowheads="1"/>
            </p:cNvSpPr>
            <p:nvPr/>
          </p:nvSpPr>
          <p:spPr bwMode="auto">
            <a:xfrm>
              <a:off x="29" y="378"/>
              <a:ext cx="85" cy="118"/>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04" name="Rectangle 7"/>
            <p:cNvSpPr>
              <a:spLocks noChangeArrowheads="1"/>
            </p:cNvSpPr>
            <p:nvPr/>
          </p:nvSpPr>
          <p:spPr bwMode="auto">
            <a:xfrm>
              <a:off x="152" y="273"/>
              <a:ext cx="80" cy="223"/>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05" name="Rectangle 8"/>
            <p:cNvSpPr>
              <a:spLocks noChangeArrowheads="1"/>
            </p:cNvSpPr>
            <p:nvPr/>
          </p:nvSpPr>
          <p:spPr bwMode="auto">
            <a:xfrm>
              <a:off x="270" y="328"/>
              <a:ext cx="84" cy="168"/>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06" name="Rectangle 9"/>
            <p:cNvSpPr>
              <a:spLocks noChangeArrowheads="1"/>
            </p:cNvSpPr>
            <p:nvPr/>
          </p:nvSpPr>
          <p:spPr bwMode="auto">
            <a:xfrm>
              <a:off x="388" y="223"/>
              <a:ext cx="80" cy="273"/>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4107" name="Freeform 13"/>
          <p:cNvSpPr>
            <a:spLocks noEditPoints="1" noChangeArrowheads="1"/>
          </p:cNvSpPr>
          <p:nvPr/>
        </p:nvSpPr>
        <p:spPr bwMode="auto">
          <a:xfrm>
            <a:off x="1314450" y="963613"/>
            <a:ext cx="1319213" cy="1290637"/>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2"/>
              <a:gd name="T82" fmla="*/ 0 h 188"/>
              <a:gd name="T83" fmla="*/ 192 w 192"/>
              <a:gd name="T84" fmla="*/ 188 h 18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08" name="Freeform 21"/>
          <p:cNvSpPr>
            <a:spLocks noEditPoints="1" noChangeArrowheads="1"/>
          </p:cNvSpPr>
          <p:nvPr/>
        </p:nvSpPr>
        <p:spPr bwMode="auto">
          <a:xfrm>
            <a:off x="6899275" y="915988"/>
            <a:ext cx="1377950" cy="1385887"/>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1"/>
              <a:gd name="T100" fmla="*/ 0 h 202"/>
              <a:gd name="T101" fmla="*/ 201 w 201"/>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09" name="Freeform 25"/>
          <p:cNvSpPr>
            <a:spLocks noEditPoints="1" noChangeArrowheads="1"/>
          </p:cNvSpPr>
          <p:nvPr/>
        </p:nvSpPr>
        <p:spPr bwMode="auto">
          <a:xfrm>
            <a:off x="9813925" y="923925"/>
            <a:ext cx="1365250" cy="1368425"/>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9"/>
              <a:gd name="T178" fmla="*/ 0 h 200"/>
              <a:gd name="T179" fmla="*/ 199 w 199"/>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10" name="矩形 37"/>
          <p:cNvSpPr>
            <a:spLocks noChangeArrowheads="1"/>
          </p:cNvSpPr>
          <p:nvPr/>
        </p:nvSpPr>
        <p:spPr bwMode="auto">
          <a:xfrm>
            <a:off x="836613" y="3343275"/>
            <a:ext cx="2274887"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11" name="圆角矩形 40"/>
          <p:cNvSpPr>
            <a:spLocks noChangeArrowheads="1"/>
          </p:cNvSpPr>
          <p:nvPr/>
        </p:nvSpPr>
        <p:spPr bwMode="auto">
          <a:xfrm>
            <a:off x="1174750" y="2663825"/>
            <a:ext cx="1600200" cy="333375"/>
          </a:xfrm>
          <a:prstGeom prst="roundRect">
            <a:avLst>
              <a:gd name="adj" fmla="val 50000"/>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12" name="圆角矩形 41"/>
          <p:cNvSpPr>
            <a:spLocks noChangeArrowheads="1"/>
          </p:cNvSpPr>
          <p:nvPr/>
        </p:nvSpPr>
        <p:spPr bwMode="auto">
          <a:xfrm>
            <a:off x="3897313" y="2663825"/>
            <a:ext cx="1600200" cy="333375"/>
          </a:xfrm>
          <a:prstGeom prst="roundRect">
            <a:avLst>
              <a:gd name="adj" fmla="val 50000"/>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13" name="圆角矩形 42"/>
          <p:cNvSpPr>
            <a:spLocks noChangeArrowheads="1"/>
          </p:cNvSpPr>
          <p:nvPr/>
        </p:nvSpPr>
        <p:spPr bwMode="auto">
          <a:xfrm>
            <a:off x="6788150" y="2663825"/>
            <a:ext cx="1600200" cy="333375"/>
          </a:xfrm>
          <a:prstGeom prst="roundRect">
            <a:avLst>
              <a:gd name="adj" fmla="val 50000"/>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14" name="圆角矩形 43"/>
          <p:cNvSpPr>
            <a:spLocks noChangeArrowheads="1"/>
          </p:cNvSpPr>
          <p:nvPr/>
        </p:nvSpPr>
        <p:spPr bwMode="auto">
          <a:xfrm>
            <a:off x="9696450" y="2663825"/>
            <a:ext cx="1600200" cy="333375"/>
          </a:xfrm>
          <a:prstGeom prst="roundRect">
            <a:avLst>
              <a:gd name="adj" fmla="val 50000"/>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15" name="矩形 32"/>
          <p:cNvSpPr>
            <a:spLocks noChangeArrowheads="1"/>
          </p:cNvSpPr>
          <p:nvPr/>
        </p:nvSpPr>
        <p:spPr bwMode="auto">
          <a:xfrm>
            <a:off x="3559175" y="3343275"/>
            <a:ext cx="2274888"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16" name="矩形 33"/>
          <p:cNvSpPr>
            <a:spLocks noChangeArrowheads="1"/>
          </p:cNvSpPr>
          <p:nvPr/>
        </p:nvSpPr>
        <p:spPr bwMode="auto">
          <a:xfrm>
            <a:off x="6451600" y="3343275"/>
            <a:ext cx="2273300"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17" name="矩形 35"/>
          <p:cNvSpPr>
            <a:spLocks noChangeArrowheads="1"/>
          </p:cNvSpPr>
          <p:nvPr/>
        </p:nvSpPr>
        <p:spPr bwMode="auto">
          <a:xfrm>
            <a:off x="9359900" y="3343275"/>
            <a:ext cx="2273300"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点击添加具体说明内容</a:t>
            </a:r>
            <a:endParaRPr lang="zh-CN" altLang="en-US" sz="14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22531" name="组合 16390"/>
          <p:cNvGrpSpPr/>
          <p:nvPr/>
        </p:nvGrpSpPr>
        <p:grpSpPr bwMode="auto">
          <a:xfrm>
            <a:off x="1098550" y="1968500"/>
            <a:ext cx="3028950" cy="1747838"/>
            <a:chOff x="0" y="0"/>
            <a:chExt cx="3028950" cy="1747838"/>
          </a:xfrm>
        </p:grpSpPr>
        <p:sp>
          <p:nvSpPr>
            <p:cNvPr id="22532" name="任意多边形 39"/>
            <p:cNvSpPr>
              <a:spLocks noChangeArrowheads="1"/>
            </p:cNvSpPr>
            <p:nvPr/>
          </p:nvSpPr>
          <p:spPr bwMode="auto">
            <a:xfrm>
              <a:off x="0" y="0"/>
              <a:ext cx="3028950" cy="1747838"/>
            </a:xfrm>
            <a:custGeom>
              <a:avLst/>
              <a:gdLst>
                <a:gd name="T0" fmla="*/ 0 w 3028950"/>
                <a:gd name="T1" fmla="*/ 0 h 1747838"/>
                <a:gd name="T2" fmla="*/ 2476500 w 3028950"/>
                <a:gd name="T3" fmla="*/ 0 h 1747838"/>
                <a:gd name="T4" fmla="*/ 3028950 w 3028950"/>
                <a:gd name="T5" fmla="*/ 557213 h 1747838"/>
                <a:gd name="T6" fmla="*/ 3028950 w 3028950"/>
                <a:gd name="T7" fmla="*/ 1098550 h 1747838"/>
                <a:gd name="T8" fmla="*/ 2817193 w 3028950"/>
                <a:gd name="T9" fmla="*/ 1098550 h 1747838"/>
                <a:gd name="T10" fmla="*/ 2772441 w 3028950"/>
                <a:gd name="T11" fmla="*/ 1104507 h 1747838"/>
                <a:gd name="T12" fmla="*/ 1514476 w 3028950"/>
                <a:gd name="T13" fmla="*/ 1747838 h 1747838"/>
                <a:gd name="T14" fmla="*/ 256510 w 3028950"/>
                <a:gd name="T15" fmla="*/ 1104507 h 1747838"/>
                <a:gd name="T16" fmla="*/ 211758 w 3028950"/>
                <a:gd name="T17" fmla="*/ 1098550 h 1747838"/>
                <a:gd name="T18" fmla="*/ 0 w 3028950"/>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28950"/>
                <a:gd name="T31" fmla="*/ 0 h 1747838"/>
                <a:gd name="T32" fmla="*/ 3028950 w 3028950"/>
                <a:gd name="T33" fmla="*/ 1747838 h 174783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28950" h="1747838">
                  <a:moveTo>
                    <a:pt x="0" y="0"/>
                  </a:moveTo>
                  <a:lnTo>
                    <a:pt x="2476500" y="0"/>
                  </a:lnTo>
                  <a:lnTo>
                    <a:pt x="3028950" y="557213"/>
                  </a:lnTo>
                  <a:lnTo>
                    <a:pt x="3028950" y="1098550"/>
                  </a:lnTo>
                  <a:lnTo>
                    <a:pt x="2817193" y="1098550"/>
                  </a:lnTo>
                  <a:lnTo>
                    <a:pt x="2772441" y="1104507"/>
                  </a:lnTo>
                  <a:cubicBezTo>
                    <a:pt x="2443552" y="1151051"/>
                    <a:pt x="1562055" y="1315682"/>
                    <a:pt x="1514476" y="1747838"/>
                  </a:cubicBezTo>
                  <a:cubicBezTo>
                    <a:pt x="1466896" y="1315682"/>
                    <a:pt x="585399" y="1151051"/>
                    <a:pt x="256510" y="1104507"/>
                  </a:cubicBezTo>
                  <a:lnTo>
                    <a:pt x="211758" y="1098550"/>
                  </a:lnTo>
                  <a:lnTo>
                    <a:pt x="0" y="1098550"/>
                  </a:lnTo>
                  <a:lnTo>
                    <a:pt x="0" y="0"/>
                  </a:lnTo>
                  <a:close/>
                </a:path>
              </a:pathLst>
            </a:custGeom>
            <a:solidFill>
              <a:srgbClr val="3A383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2533" name="Freeform 8"/>
            <p:cNvSpPr>
              <a:spLocks noChangeArrowheads="1"/>
            </p:cNvSpPr>
            <p:nvPr/>
          </p:nvSpPr>
          <p:spPr bwMode="auto">
            <a:xfrm>
              <a:off x="2476500" y="0"/>
              <a:ext cx="552450" cy="557213"/>
            </a:xfrm>
            <a:custGeom>
              <a:avLst/>
              <a:gdLst>
                <a:gd name="T0" fmla="*/ 2147483646 w 348"/>
                <a:gd name="T1" fmla="*/ 2147483646 h 351"/>
                <a:gd name="T2" fmla="*/ 0 w 348"/>
                <a:gd name="T3" fmla="*/ 0 h 351"/>
                <a:gd name="T4" fmla="*/ 0 w 348"/>
                <a:gd name="T5" fmla="*/ 2147483646 h 351"/>
                <a:gd name="T6" fmla="*/ 2147483646 w 348"/>
                <a:gd name="T7" fmla="*/ 2147483646 h 351"/>
                <a:gd name="T8" fmla="*/ 2147483646 w 348"/>
                <a:gd name="T9" fmla="*/ 2147483646 h 351"/>
                <a:gd name="T10" fmla="*/ 0 60000 65536"/>
                <a:gd name="T11" fmla="*/ 0 60000 65536"/>
                <a:gd name="T12" fmla="*/ 0 60000 65536"/>
                <a:gd name="T13" fmla="*/ 0 60000 65536"/>
                <a:gd name="T14" fmla="*/ 0 60000 65536"/>
                <a:gd name="T15" fmla="*/ 0 w 348"/>
                <a:gd name="T16" fmla="*/ 0 h 351"/>
                <a:gd name="T17" fmla="*/ 348 w 348"/>
                <a:gd name="T18" fmla="*/ 351 h 351"/>
              </a:gdLst>
              <a:ahLst/>
              <a:cxnLst>
                <a:cxn ang="T10">
                  <a:pos x="T0" y="T1"/>
                </a:cxn>
                <a:cxn ang="T11">
                  <a:pos x="T2" y="T3"/>
                </a:cxn>
                <a:cxn ang="T12">
                  <a:pos x="T4" y="T5"/>
                </a:cxn>
                <a:cxn ang="T13">
                  <a:pos x="T6" y="T7"/>
                </a:cxn>
                <a:cxn ang="T14">
                  <a:pos x="T8" y="T9"/>
                </a:cxn>
              </a:cxnLst>
              <a:rect l="T15" t="T16" r="T17" b="T18"/>
              <a:pathLst>
                <a:path w="348" h="351">
                  <a:moveTo>
                    <a:pt x="348" y="351"/>
                  </a:moveTo>
                  <a:lnTo>
                    <a:pt x="0" y="0"/>
                  </a:lnTo>
                  <a:lnTo>
                    <a:pt x="0" y="351"/>
                  </a:lnTo>
                  <a:lnTo>
                    <a:pt x="348" y="351"/>
                  </a:lnTo>
                  <a:close/>
                </a:path>
              </a:pathLst>
            </a:custGeom>
            <a:solidFill>
              <a:srgbClr val="0C0C0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2534" name="组合 16389"/>
          <p:cNvGrpSpPr/>
          <p:nvPr/>
        </p:nvGrpSpPr>
        <p:grpSpPr bwMode="auto">
          <a:xfrm>
            <a:off x="4621213" y="1968500"/>
            <a:ext cx="3021012" cy="1747838"/>
            <a:chOff x="0" y="0"/>
            <a:chExt cx="3021013" cy="1747838"/>
          </a:xfrm>
        </p:grpSpPr>
        <p:sp>
          <p:nvSpPr>
            <p:cNvPr id="22535" name="任意多边形 40"/>
            <p:cNvSpPr>
              <a:spLocks noChangeArrowheads="1"/>
            </p:cNvSpPr>
            <p:nvPr/>
          </p:nvSpPr>
          <p:spPr bwMode="auto">
            <a:xfrm>
              <a:off x="0" y="0"/>
              <a:ext cx="3021013" cy="1747838"/>
            </a:xfrm>
            <a:custGeom>
              <a:avLst/>
              <a:gdLst>
                <a:gd name="T0" fmla="*/ 0 w 3021013"/>
                <a:gd name="T1" fmla="*/ 0 h 1747838"/>
                <a:gd name="T2" fmla="*/ 2468563 w 3021013"/>
                <a:gd name="T3" fmla="*/ 0 h 1747838"/>
                <a:gd name="T4" fmla="*/ 3021013 w 3021013"/>
                <a:gd name="T5" fmla="*/ 557213 h 1747838"/>
                <a:gd name="T6" fmla="*/ 3021013 w 3021013"/>
                <a:gd name="T7" fmla="*/ 1098550 h 1747838"/>
                <a:gd name="T8" fmla="*/ 2784650 w 3021013"/>
                <a:gd name="T9" fmla="*/ 1098550 h 1747838"/>
                <a:gd name="T10" fmla="*/ 2739897 w 3021013"/>
                <a:gd name="T11" fmla="*/ 1104507 h 1747838"/>
                <a:gd name="T12" fmla="*/ 1481932 w 3021013"/>
                <a:gd name="T13" fmla="*/ 1747838 h 1747838"/>
                <a:gd name="T14" fmla="*/ 223966 w 3021013"/>
                <a:gd name="T15" fmla="*/ 1104507 h 1747838"/>
                <a:gd name="T16" fmla="*/ 179214 w 3021013"/>
                <a:gd name="T17" fmla="*/ 1098550 h 1747838"/>
                <a:gd name="T18" fmla="*/ 0 w 3021013"/>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21013"/>
                <a:gd name="T31" fmla="*/ 0 h 1747838"/>
                <a:gd name="T32" fmla="*/ 3021013 w 3021013"/>
                <a:gd name="T33" fmla="*/ 1747838 h 174783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21013" h="1747838">
                  <a:moveTo>
                    <a:pt x="0" y="0"/>
                  </a:moveTo>
                  <a:lnTo>
                    <a:pt x="2468563" y="0"/>
                  </a:lnTo>
                  <a:lnTo>
                    <a:pt x="3021013" y="557213"/>
                  </a:lnTo>
                  <a:lnTo>
                    <a:pt x="3021013" y="1098550"/>
                  </a:lnTo>
                  <a:lnTo>
                    <a:pt x="2784650" y="1098550"/>
                  </a:lnTo>
                  <a:lnTo>
                    <a:pt x="2739897" y="1104507"/>
                  </a:lnTo>
                  <a:cubicBezTo>
                    <a:pt x="2411009" y="1151051"/>
                    <a:pt x="1529511" y="1315682"/>
                    <a:pt x="1481932" y="1747838"/>
                  </a:cubicBezTo>
                  <a:cubicBezTo>
                    <a:pt x="1434352" y="1315682"/>
                    <a:pt x="552855" y="1151051"/>
                    <a:pt x="223966" y="1104507"/>
                  </a:cubicBezTo>
                  <a:lnTo>
                    <a:pt x="179214" y="1098550"/>
                  </a:lnTo>
                  <a:lnTo>
                    <a:pt x="0" y="1098550"/>
                  </a:lnTo>
                  <a:lnTo>
                    <a:pt x="0" y="0"/>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2536" name="Freeform 12"/>
            <p:cNvSpPr>
              <a:spLocks noChangeArrowheads="1"/>
            </p:cNvSpPr>
            <p:nvPr/>
          </p:nvSpPr>
          <p:spPr bwMode="auto">
            <a:xfrm>
              <a:off x="2468563" y="0"/>
              <a:ext cx="552450" cy="557213"/>
            </a:xfrm>
            <a:custGeom>
              <a:avLst/>
              <a:gdLst>
                <a:gd name="T0" fmla="*/ 2147483646 w 348"/>
                <a:gd name="T1" fmla="*/ 2147483646 h 351"/>
                <a:gd name="T2" fmla="*/ 0 w 348"/>
                <a:gd name="T3" fmla="*/ 0 h 351"/>
                <a:gd name="T4" fmla="*/ 0 w 348"/>
                <a:gd name="T5" fmla="*/ 2147483646 h 351"/>
                <a:gd name="T6" fmla="*/ 2147483646 w 348"/>
                <a:gd name="T7" fmla="*/ 2147483646 h 351"/>
                <a:gd name="T8" fmla="*/ 2147483646 w 348"/>
                <a:gd name="T9" fmla="*/ 2147483646 h 351"/>
                <a:gd name="T10" fmla="*/ 0 60000 65536"/>
                <a:gd name="T11" fmla="*/ 0 60000 65536"/>
                <a:gd name="T12" fmla="*/ 0 60000 65536"/>
                <a:gd name="T13" fmla="*/ 0 60000 65536"/>
                <a:gd name="T14" fmla="*/ 0 60000 65536"/>
                <a:gd name="T15" fmla="*/ 0 w 348"/>
                <a:gd name="T16" fmla="*/ 0 h 351"/>
                <a:gd name="T17" fmla="*/ 348 w 348"/>
                <a:gd name="T18" fmla="*/ 351 h 351"/>
              </a:gdLst>
              <a:ahLst/>
              <a:cxnLst>
                <a:cxn ang="T10">
                  <a:pos x="T0" y="T1"/>
                </a:cxn>
                <a:cxn ang="T11">
                  <a:pos x="T2" y="T3"/>
                </a:cxn>
                <a:cxn ang="T12">
                  <a:pos x="T4" y="T5"/>
                </a:cxn>
                <a:cxn ang="T13">
                  <a:pos x="T6" y="T7"/>
                </a:cxn>
                <a:cxn ang="T14">
                  <a:pos x="T8" y="T9"/>
                </a:cxn>
              </a:cxnLst>
              <a:rect l="T15" t="T16" r="T17" b="T18"/>
              <a:pathLst>
                <a:path w="348" h="351">
                  <a:moveTo>
                    <a:pt x="348" y="351"/>
                  </a:moveTo>
                  <a:lnTo>
                    <a:pt x="0" y="0"/>
                  </a:lnTo>
                  <a:lnTo>
                    <a:pt x="0" y="351"/>
                  </a:lnTo>
                  <a:lnTo>
                    <a:pt x="348" y="351"/>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2537" name="组合 16391"/>
          <p:cNvGrpSpPr/>
          <p:nvPr/>
        </p:nvGrpSpPr>
        <p:grpSpPr bwMode="auto">
          <a:xfrm>
            <a:off x="8331200" y="1968500"/>
            <a:ext cx="3019425" cy="1747838"/>
            <a:chOff x="0" y="0"/>
            <a:chExt cx="3019425" cy="1747838"/>
          </a:xfrm>
        </p:grpSpPr>
        <p:sp>
          <p:nvSpPr>
            <p:cNvPr id="22538" name="任意多边形 41"/>
            <p:cNvSpPr>
              <a:spLocks noChangeArrowheads="1"/>
            </p:cNvSpPr>
            <p:nvPr/>
          </p:nvSpPr>
          <p:spPr bwMode="auto">
            <a:xfrm>
              <a:off x="0" y="0"/>
              <a:ext cx="3019425" cy="1747838"/>
            </a:xfrm>
            <a:custGeom>
              <a:avLst/>
              <a:gdLst>
                <a:gd name="T0" fmla="*/ 0 w 3019425"/>
                <a:gd name="T1" fmla="*/ 0 h 1747838"/>
                <a:gd name="T2" fmla="*/ 2466975 w 3019425"/>
                <a:gd name="T3" fmla="*/ 0 h 1747838"/>
                <a:gd name="T4" fmla="*/ 3019425 w 3019425"/>
                <a:gd name="T5" fmla="*/ 557213 h 1747838"/>
                <a:gd name="T6" fmla="*/ 3019425 w 3019425"/>
                <a:gd name="T7" fmla="*/ 1098550 h 1747838"/>
                <a:gd name="T8" fmla="*/ 2783061 w 3019425"/>
                <a:gd name="T9" fmla="*/ 1098550 h 1747838"/>
                <a:gd name="T10" fmla="*/ 2738309 w 3019425"/>
                <a:gd name="T11" fmla="*/ 1104507 h 1747838"/>
                <a:gd name="T12" fmla="*/ 1480344 w 3019425"/>
                <a:gd name="T13" fmla="*/ 1747838 h 1747838"/>
                <a:gd name="T14" fmla="*/ 222378 w 3019425"/>
                <a:gd name="T15" fmla="*/ 1104507 h 1747838"/>
                <a:gd name="T16" fmla="*/ 177626 w 3019425"/>
                <a:gd name="T17" fmla="*/ 1098550 h 1747838"/>
                <a:gd name="T18" fmla="*/ 0 w 3019425"/>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19425"/>
                <a:gd name="T31" fmla="*/ 0 h 1747838"/>
                <a:gd name="T32" fmla="*/ 3019425 w 3019425"/>
                <a:gd name="T33" fmla="*/ 1747838 h 174783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19425" h="1747838">
                  <a:moveTo>
                    <a:pt x="0" y="0"/>
                  </a:moveTo>
                  <a:lnTo>
                    <a:pt x="2466975" y="0"/>
                  </a:lnTo>
                  <a:lnTo>
                    <a:pt x="3019425" y="557213"/>
                  </a:lnTo>
                  <a:lnTo>
                    <a:pt x="3019425" y="1098550"/>
                  </a:lnTo>
                  <a:lnTo>
                    <a:pt x="2783061" y="1098550"/>
                  </a:lnTo>
                  <a:lnTo>
                    <a:pt x="2738309" y="1104507"/>
                  </a:lnTo>
                  <a:cubicBezTo>
                    <a:pt x="2409420" y="1151051"/>
                    <a:pt x="1527923" y="1315682"/>
                    <a:pt x="1480344" y="1747838"/>
                  </a:cubicBezTo>
                  <a:cubicBezTo>
                    <a:pt x="1432764" y="1315682"/>
                    <a:pt x="551267" y="1151051"/>
                    <a:pt x="222378" y="1104507"/>
                  </a:cubicBezTo>
                  <a:lnTo>
                    <a:pt x="177626" y="1098550"/>
                  </a:lnTo>
                  <a:lnTo>
                    <a:pt x="0" y="1098550"/>
                  </a:lnTo>
                  <a:lnTo>
                    <a:pt x="0" y="0"/>
                  </a:lnTo>
                  <a:close/>
                </a:path>
              </a:pathLst>
            </a:custGeom>
            <a:solidFill>
              <a:srgbClr val="3A383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2539" name="Freeform 16"/>
            <p:cNvSpPr>
              <a:spLocks noChangeArrowheads="1"/>
            </p:cNvSpPr>
            <p:nvPr/>
          </p:nvSpPr>
          <p:spPr bwMode="auto">
            <a:xfrm>
              <a:off x="2466975" y="0"/>
              <a:ext cx="552450" cy="557213"/>
            </a:xfrm>
            <a:custGeom>
              <a:avLst/>
              <a:gdLst>
                <a:gd name="T0" fmla="*/ 2147483646 w 348"/>
                <a:gd name="T1" fmla="*/ 2147483646 h 351"/>
                <a:gd name="T2" fmla="*/ 0 w 348"/>
                <a:gd name="T3" fmla="*/ 0 h 351"/>
                <a:gd name="T4" fmla="*/ 0 w 348"/>
                <a:gd name="T5" fmla="*/ 2147483646 h 351"/>
                <a:gd name="T6" fmla="*/ 2147483646 w 348"/>
                <a:gd name="T7" fmla="*/ 2147483646 h 351"/>
                <a:gd name="T8" fmla="*/ 2147483646 w 348"/>
                <a:gd name="T9" fmla="*/ 2147483646 h 351"/>
                <a:gd name="T10" fmla="*/ 0 60000 65536"/>
                <a:gd name="T11" fmla="*/ 0 60000 65536"/>
                <a:gd name="T12" fmla="*/ 0 60000 65536"/>
                <a:gd name="T13" fmla="*/ 0 60000 65536"/>
                <a:gd name="T14" fmla="*/ 0 60000 65536"/>
                <a:gd name="T15" fmla="*/ 0 w 348"/>
                <a:gd name="T16" fmla="*/ 0 h 351"/>
                <a:gd name="T17" fmla="*/ 348 w 348"/>
                <a:gd name="T18" fmla="*/ 351 h 351"/>
              </a:gdLst>
              <a:ahLst/>
              <a:cxnLst>
                <a:cxn ang="T10">
                  <a:pos x="T0" y="T1"/>
                </a:cxn>
                <a:cxn ang="T11">
                  <a:pos x="T2" y="T3"/>
                </a:cxn>
                <a:cxn ang="T12">
                  <a:pos x="T4" y="T5"/>
                </a:cxn>
                <a:cxn ang="T13">
                  <a:pos x="T6" y="T7"/>
                </a:cxn>
                <a:cxn ang="T14">
                  <a:pos x="T8" y="T9"/>
                </a:cxn>
              </a:cxnLst>
              <a:rect l="T15" t="T16" r="T17" b="T18"/>
              <a:pathLst>
                <a:path w="348" h="351">
                  <a:moveTo>
                    <a:pt x="348" y="351"/>
                  </a:moveTo>
                  <a:lnTo>
                    <a:pt x="0" y="0"/>
                  </a:lnTo>
                  <a:lnTo>
                    <a:pt x="0" y="351"/>
                  </a:lnTo>
                  <a:lnTo>
                    <a:pt x="348" y="351"/>
                  </a:lnTo>
                  <a:close/>
                </a:path>
              </a:pathLst>
            </a:custGeom>
            <a:solidFill>
              <a:srgbClr val="0C0C0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22540" name="矩形 13"/>
          <p:cNvSpPr>
            <a:spLocks noChangeArrowheads="1"/>
          </p:cNvSpPr>
          <p:nvPr/>
        </p:nvSpPr>
        <p:spPr bwMode="auto">
          <a:xfrm>
            <a:off x="1316038" y="3994150"/>
            <a:ext cx="2592387"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22541" name="矩形 13"/>
          <p:cNvSpPr>
            <a:spLocks noChangeArrowheads="1"/>
          </p:cNvSpPr>
          <p:nvPr/>
        </p:nvSpPr>
        <p:spPr bwMode="auto">
          <a:xfrm>
            <a:off x="4835525" y="3994150"/>
            <a:ext cx="2592388"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22542" name="矩形 13"/>
          <p:cNvSpPr>
            <a:spLocks noChangeArrowheads="1"/>
          </p:cNvSpPr>
          <p:nvPr/>
        </p:nvSpPr>
        <p:spPr bwMode="auto">
          <a:xfrm>
            <a:off x="8545513" y="3994150"/>
            <a:ext cx="2592387"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sz="1600">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22543" name="矩形 13"/>
          <p:cNvSpPr>
            <a:spLocks noChangeArrowheads="1"/>
          </p:cNvSpPr>
          <p:nvPr/>
        </p:nvSpPr>
        <p:spPr bwMode="auto">
          <a:xfrm>
            <a:off x="1560513" y="2078038"/>
            <a:ext cx="2103437"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buClr>
                <a:schemeClr val="accent1"/>
              </a:buClr>
            </a:pPr>
            <a:r>
              <a:rPr lang="en-US" sz="60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23%</a:t>
            </a:r>
            <a:endParaRPr lang="zh-CN" altLang="en-US" sz="60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44" name="矩形 13"/>
          <p:cNvSpPr>
            <a:spLocks noChangeArrowheads="1"/>
          </p:cNvSpPr>
          <p:nvPr/>
        </p:nvSpPr>
        <p:spPr bwMode="auto">
          <a:xfrm>
            <a:off x="5080000" y="2078038"/>
            <a:ext cx="21018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buClr>
                <a:schemeClr val="accent1"/>
              </a:buClr>
            </a:pPr>
            <a:r>
              <a:rPr lang="en-US" sz="60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34%</a:t>
            </a:r>
            <a:endParaRPr lang="zh-CN" altLang="en-US" sz="60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45" name="矩形 13"/>
          <p:cNvSpPr>
            <a:spLocks noChangeArrowheads="1"/>
          </p:cNvSpPr>
          <p:nvPr/>
        </p:nvSpPr>
        <p:spPr bwMode="auto">
          <a:xfrm>
            <a:off x="8789988" y="2078038"/>
            <a:ext cx="21018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buClr>
                <a:schemeClr val="accent1"/>
              </a:buClr>
            </a:pPr>
            <a:r>
              <a:rPr lang="en-US" sz="60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45%</a:t>
            </a:r>
            <a:endParaRPr lang="zh-CN" altLang="en-US" sz="60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555" name="等腰三角形 2"/>
          <p:cNvSpPr>
            <a:spLocks noChangeArrowheads="1"/>
          </p:cNvSpPr>
          <p:nvPr/>
        </p:nvSpPr>
        <p:spPr bwMode="auto">
          <a:xfrm rot="7485244">
            <a:off x="3024187" y="1858963"/>
            <a:ext cx="3813175" cy="5048250"/>
          </a:xfrm>
          <a:prstGeom prst="triangle">
            <a:avLst>
              <a:gd name="adj" fmla="val 50000"/>
            </a:avLst>
          </a:prstGeom>
          <a:solidFill>
            <a:srgbClr val="F4F4F4"/>
          </a:solidFill>
          <a:ln>
            <a:noFill/>
          </a:ln>
          <a:extLst>
            <a:ext uri="{91240B29-F687-4F45-9708-019B960494DF}">
              <a14:hiddenLine xmlns:a14="http://schemas.microsoft.com/office/drawing/2010/main" w="4445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556" name="等腰三角形 3"/>
          <p:cNvSpPr>
            <a:spLocks noChangeArrowheads="1"/>
          </p:cNvSpPr>
          <p:nvPr/>
        </p:nvSpPr>
        <p:spPr bwMode="auto">
          <a:xfrm rot="10159904">
            <a:off x="5187950" y="1616075"/>
            <a:ext cx="2973388" cy="4200525"/>
          </a:xfrm>
          <a:prstGeom prst="triangle">
            <a:avLst>
              <a:gd name="adj" fmla="val 50000"/>
            </a:avLst>
          </a:prstGeom>
          <a:solidFill>
            <a:srgbClr val="3A3838"/>
          </a:solidFill>
          <a:ln>
            <a:noFill/>
          </a:ln>
          <a:extLst>
            <a:ext uri="{91240B29-F687-4F45-9708-019B960494DF}">
              <a14:hiddenLine xmlns:a14="http://schemas.microsoft.com/office/drawing/2010/main" w="4445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557" name="等腰三角形 4"/>
          <p:cNvSpPr>
            <a:spLocks noChangeArrowheads="1"/>
          </p:cNvSpPr>
          <p:nvPr/>
        </p:nvSpPr>
        <p:spPr bwMode="auto">
          <a:xfrm rot="12839548">
            <a:off x="6946900" y="2581275"/>
            <a:ext cx="2289175" cy="3471863"/>
          </a:xfrm>
          <a:prstGeom prst="triangle">
            <a:avLst>
              <a:gd name="adj" fmla="val 50000"/>
            </a:avLst>
          </a:prstGeom>
          <a:solidFill>
            <a:srgbClr val="F4F4F4"/>
          </a:solidFill>
          <a:ln>
            <a:noFill/>
          </a:ln>
          <a:extLst>
            <a:ext uri="{91240B29-F687-4F45-9708-019B960494DF}">
              <a14:hiddenLine xmlns:a14="http://schemas.microsoft.com/office/drawing/2010/main" w="4445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558" name="等腰三角形 5"/>
          <p:cNvSpPr>
            <a:spLocks noChangeArrowheads="1"/>
          </p:cNvSpPr>
          <p:nvPr/>
        </p:nvSpPr>
        <p:spPr bwMode="auto">
          <a:xfrm rot="15589393">
            <a:off x="7788275" y="4233863"/>
            <a:ext cx="1284287" cy="2655888"/>
          </a:xfrm>
          <a:prstGeom prst="triangle">
            <a:avLst>
              <a:gd name="adj" fmla="val 50000"/>
            </a:avLst>
          </a:prstGeom>
          <a:solidFill>
            <a:srgbClr val="3A3838"/>
          </a:solidFill>
          <a:ln>
            <a:noFill/>
          </a:ln>
          <a:extLst>
            <a:ext uri="{91240B29-F687-4F45-9708-019B960494DF}">
              <a14:hiddenLine xmlns:a14="http://schemas.microsoft.com/office/drawing/2010/main" w="4445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559" name="TextBox 44"/>
          <p:cNvSpPr>
            <a:spLocks noChangeArrowheads="1"/>
          </p:cNvSpPr>
          <p:nvPr/>
        </p:nvSpPr>
        <p:spPr bwMode="auto">
          <a:xfrm>
            <a:off x="1116013" y="2501900"/>
            <a:ext cx="1749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0" name="TextBox 44"/>
          <p:cNvSpPr>
            <a:spLocks noChangeArrowheads="1"/>
          </p:cNvSpPr>
          <p:nvPr/>
        </p:nvSpPr>
        <p:spPr bwMode="auto">
          <a:xfrm>
            <a:off x="5281613" y="1074738"/>
            <a:ext cx="1749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1" name="TextBox 44"/>
          <p:cNvSpPr>
            <a:spLocks noChangeArrowheads="1"/>
          </p:cNvSpPr>
          <p:nvPr/>
        </p:nvSpPr>
        <p:spPr bwMode="auto">
          <a:xfrm>
            <a:off x="8778875" y="2301875"/>
            <a:ext cx="1749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2" name="TextBox 44"/>
          <p:cNvSpPr>
            <a:spLocks noChangeArrowheads="1"/>
          </p:cNvSpPr>
          <p:nvPr/>
        </p:nvSpPr>
        <p:spPr bwMode="auto">
          <a:xfrm>
            <a:off x="9972675" y="5160963"/>
            <a:ext cx="1749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3" name="文本框 10"/>
          <p:cNvSpPr>
            <a:spLocks noChangeArrowheads="1"/>
          </p:cNvSpPr>
          <p:nvPr/>
        </p:nvSpPr>
        <p:spPr bwMode="auto">
          <a:xfrm>
            <a:off x="2925763" y="3546475"/>
            <a:ext cx="24161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60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50%</a:t>
            </a:r>
            <a:endParaRPr lang="zh-CN" altLang="en-US" sz="60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4" name="文本框 11"/>
          <p:cNvSpPr>
            <a:spLocks noChangeArrowheads="1"/>
          </p:cNvSpPr>
          <p:nvPr/>
        </p:nvSpPr>
        <p:spPr bwMode="auto">
          <a:xfrm>
            <a:off x="5595938" y="2852738"/>
            <a:ext cx="200818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400">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30%</a:t>
            </a:r>
            <a:endParaRPr lang="zh-CN" altLang="en-US" sz="4400">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5" name="文本框 12"/>
          <p:cNvSpPr>
            <a:spLocks noChangeArrowheads="1"/>
          </p:cNvSpPr>
          <p:nvPr/>
        </p:nvSpPr>
        <p:spPr bwMode="auto">
          <a:xfrm>
            <a:off x="7732713" y="3635375"/>
            <a:ext cx="14827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20%</a:t>
            </a:r>
            <a:endParaRPr lang="zh-CN" altLang="en-US" sz="36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6" name="文本框 13"/>
          <p:cNvSpPr>
            <a:spLocks noChangeArrowheads="1"/>
          </p:cNvSpPr>
          <p:nvPr/>
        </p:nvSpPr>
        <p:spPr bwMode="auto">
          <a:xfrm>
            <a:off x="8261350" y="5232400"/>
            <a:ext cx="1676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10%</a:t>
            </a:r>
            <a:endParaRPr lang="zh-CN" altLang="en-US" sz="2800">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4579" name="AutoShape 1"/>
          <p:cNvSpPr>
            <a:spLocks noChangeArrowheads="1"/>
          </p:cNvSpPr>
          <p:nvPr/>
        </p:nvSpPr>
        <p:spPr bwMode="auto">
          <a:xfrm>
            <a:off x="1131888" y="1122363"/>
            <a:ext cx="5175250" cy="54451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45719" tIns="45719" rIns="45719" bIns="45719"/>
          <a:lstStyle/>
          <a:p>
            <a:r>
              <a:rPr lang="zh-CN" altLang="en-US" sz="3200" b="1">
                <a:latin typeface="微软雅黑" panose="020B0503020204020204" pitchFamily="34" charset="-122"/>
                <a:ea typeface="微软雅黑" panose="020B0503020204020204" pitchFamily="34" charset="-122"/>
                <a:sym typeface="微软雅黑" panose="020B0503020204020204" pitchFamily="34" charset="-122"/>
              </a:rPr>
              <a:t>点击添加标题</a:t>
            </a:r>
            <a:r>
              <a:rPr lang="en-US" sz="3200" b="1">
                <a:latin typeface="微软雅黑" panose="020B0503020204020204" pitchFamily="34" charset="-122"/>
                <a:ea typeface="微软雅黑" panose="020B0503020204020204" pitchFamily="34" charset="-122"/>
                <a:sym typeface="微软雅黑" panose="020B0503020204020204" pitchFamily="34" charset="-122"/>
              </a:rPr>
              <a:t>/</a:t>
            </a:r>
            <a:r>
              <a:rPr lang="en-US" sz="2000">
                <a:latin typeface="微软雅黑" panose="020B0503020204020204" pitchFamily="34" charset="-122"/>
                <a:ea typeface="微软雅黑" panose="020B0503020204020204" pitchFamily="34" charset="-122"/>
                <a:sym typeface="微软雅黑" panose="020B0503020204020204" pitchFamily="34" charset="-122"/>
              </a:rPr>
              <a:t>Add To The Title</a:t>
            </a:r>
            <a:endParaRPr lang="zh-CN" altLang="en-US" sz="20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0" name="AutoShape 2"/>
          <p:cNvSpPr>
            <a:spLocks noChangeArrowheads="1"/>
          </p:cNvSpPr>
          <p:nvPr/>
        </p:nvSpPr>
        <p:spPr bwMode="auto">
          <a:xfrm>
            <a:off x="1131888" y="1712913"/>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45719" tIns="45719" rIns="45719" bIns="45719"/>
          <a:lstStyle/>
          <a:p>
            <a:r>
              <a:rPr lang="zh-CN" altLang="en-US" sz="1600">
                <a:latin typeface="微软雅黑" panose="020B0503020204020204" pitchFamily="34" charset="-122"/>
                <a:ea typeface="微软雅黑" panose="020B0503020204020204" pitchFamily="34" charset="-122"/>
                <a:sym typeface="Helvetica" pitchFamily="2" charset="0"/>
              </a:rPr>
              <a:t>点击添加备注信息把标题补充的更加清楚一些</a:t>
            </a:r>
            <a:endParaRPr lang="zh-CN" altLang="en-US">
              <a:latin typeface="Calibri" panose="020F0502020204030204" pitchFamily="34" charset="0"/>
              <a:ea typeface="微软雅黑" panose="020B0503020204020204" pitchFamily="34" charset="-122"/>
              <a:sym typeface="Helvetica" pitchFamily="2" charset="0"/>
            </a:endParaRPr>
          </a:p>
        </p:txBody>
      </p:sp>
      <p:sp>
        <p:nvSpPr>
          <p:cNvPr id="24581" name="AutoShape 4"/>
          <p:cNvSpPr>
            <a:spLocks noChangeArrowheads="1"/>
          </p:cNvSpPr>
          <p:nvPr/>
        </p:nvSpPr>
        <p:spPr bwMode="auto">
          <a:xfrm>
            <a:off x="1252538" y="2589213"/>
            <a:ext cx="2730500" cy="2730500"/>
          </a:xfrm>
          <a:custGeom>
            <a:avLst/>
            <a:gdLst>
              <a:gd name="T0" fmla="*/ 189421552 w 19679"/>
              <a:gd name="T1" fmla="*/ 207922739 h 19679"/>
              <a:gd name="T2" fmla="*/ 189421552 w 19679"/>
              <a:gd name="T3" fmla="*/ 207922739 h 19679"/>
              <a:gd name="T4" fmla="*/ 189421552 w 19679"/>
              <a:gd name="T5" fmla="*/ 207922739 h 19679"/>
              <a:gd name="T6" fmla="*/ 189421552 w 19679"/>
              <a:gd name="T7" fmla="*/ 207922739 h 19679"/>
              <a:gd name="T8" fmla="*/ 0 60000 65536"/>
              <a:gd name="T9" fmla="*/ 0 60000 65536"/>
              <a:gd name="T10" fmla="*/ 0 60000 65536"/>
              <a:gd name="T11" fmla="*/ 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cmpd="sng">
            <a:solidFill>
              <a:srgbClr val="C0C0C0"/>
            </a:solidFill>
            <a:bevel/>
          </a:ln>
        </p:spPr>
        <p:txBody>
          <a:bodyPr wrap="none" anchor="ctr"/>
          <a:lstStyle/>
          <a:p>
            <a:endParaRPr lang="zh-CN" altLang="zh-CN" i="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2" name="AutoShape 5"/>
          <p:cNvSpPr>
            <a:spLocks noChangeArrowheads="1"/>
          </p:cNvSpPr>
          <p:nvPr/>
        </p:nvSpPr>
        <p:spPr bwMode="auto">
          <a:xfrm>
            <a:off x="1549400" y="5448300"/>
            <a:ext cx="1931988" cy="101917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83" name="AutoShape 6"/>
          <p:cNvSpPr>
            <a:spLocks noChangeArrowheads="1"/>
          </p:cNvSpPr>
          <p:nvPr/>
        </p:nvSpPr>
        <p:spPr bwMode="auto">
          <a:xfrm>
            <a:off x="1354138" y="3862388"/>
            <a:ext cx="2527300" cy="13557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lIns="0" tIns="0" rIns="0" bIns="0" anchor="ct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84" name="AutoShape 8"/>
          <p:cNvSpPr>
            <a:spLocks noChangeArrowheads="1"/>
          </p:cNvSpPr>
          <p:nvPr/>
        </p:nvSpPr>
        <p:spPr bwMode="auto">
          <a:xfrm>
            <a:off x="4913313"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cmpd="sng">
            <a:solidFill>
              <a:srgbClr val="C0C0C0"/>
            </a:solidFill>
            <a:bevel/>
          </a:ln>
        </p:spPr>
        <p:txBody>
          <a:bodyPr wrap="none" anchor="ct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85" name="AutoShape 10"/>
          <p:cNvSpPr>
            <a:spLocks noChangeArrowheads="1"/>
          </p:cNvSpPr>
          <p:nvPr/>
        </p:nvSpPr>
        <p:spPr bwMode="auto">
          <a:xfrm>
            <a:off x="5014913" y="2955925"/>
            <a:ext cx="2527300" cy="22621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solidFill>
            <a:srgbClr val="FFB01C"/>
          </a:solidFill>
          <a:ln w="12700" cap="flat" cmpd="sng">
            <a:solidFill>
              <a:srgbClr val="FFB01C"/>
            </a:solidFill>
            <a:bevel/>
          </a:ln>
        </p:spPr>
        <p:txBody>
          <a:bodyPr anchor="ctr"/>
          <a:lstStyle/>
          <a:p>
            <a:pPr algn="ctr"/>
            <a:endParaRPr lang="zh-CN" altLang="zh-CN" sz="8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6" name="AutoShape 12"/>
          <p:cNvSpPr>
            <a:spLocks noChangeArrowheads="1"/>
          </p:cNvSpPr>
          <p:nvPr/>
        </p:nvSpPr>
        <p:spPr bwMode="auto">
          <a:xfrm>
            <a:off x="857408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cmpd="sng">
            <a:solidFill>
              <a:srgbClr val="C0C0C0"/>
            </a:solidFill>
            <a:bevel/>
          </a:ln>
        </p:spPr>
        <p:txBody>
          <a:bodyPr wrap="none" anchor="ct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87" name="AutoShape 14"/>
          <p:cNvSpPr>
            <a:spLocks noChangeArrowheads="1"/>
          </p:cNvSpPr>
          <p:nvPr/>
        </p:nvSpPr>
        <p:spPr bwMode="auto">
          <a:xfrm>
            <a:off x="8782050" y="4238625"/>
            <a:ext cx="2312988" cy="9794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lIns="0" tIns="0" rIns="0" bIns="0" anchor="ct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88" name="矩形 4"/>
          <p:cNvSpPr>
            <a:spLocks noChangeArrowheads="1"/>
          </p:cNvSpPr>
          <p:nvPr/>
        </p:nvSpPr>
        <p:spPr bwMode="auto">
          <a:xfrm>
            <a:off x="2057400" y="5588000"/>
            <a:ext cx="1119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a:solidFill>
                  <a:srgbClr val="000000"/>
                </a:solidFill>
                <a:latin typeface="微软雅黑" panose="020B0503020204020204" pitchFamily="34" charset="-122"/>
                <a:ea typeface="微软雅黑" panose="020B0503020204020204" pitchFamily="34" charset="-122"/>
                <a:sym typeface="Helvetica" pitchFamily="2" charset="0"/>
              </a:rPr>
              <a:t>标题Title</a:t>
            </a:r>
            <a:endParaRPr lang="zh-CN" altLang="en-US">
              <a:solidFill>
                <a:srgbClr val="000000"/>
              </a:solidFill>
              <a:latin typeface="微软雅黑" panose="020B0503020204020204" pitchFamily="34" charset="-122"/>
              <a:ea typeface="微软雅黑" panose="020B0503020204020204" pitchFamily="34" charset="-122"/>
              <a:sym typeface="Helvetica" pitchFamily="2" charset="0"/>
            </a:endParaRPr>
          </a:p>
        </p:txBody>
      </p:sp>
      <p:grpSp>
        <p:nvGrpSpPr>
          <p:cNvPr id="24589" name="Group 14"/>
          <p:cNvGrpSpPr/>
          <p:nvPr/>
        </p:nvGrpSpPr>
        <p:grpSpPr bwMode="auto">
          <a:xfrm>
            <a:off x="5711825" y="3330575"/>
            <a:ext cx="1011238" cy="1133475"/>
            <a:chOff x="0" y="0"/>
            <a:chExt cx="637" cy="713"/>
          </a:xfrm>
        </p:grpSpPr>
        <p:sp>
          <p:nvSpPr>
            <p:cNvPr id="24590" name="Freeform 15"/>
            <p:cNvSpPr>
              <a:spLocks noChangeArrowheads="1"/>
            </p:cNvSpPr>
            <p:nvPr/>
          </p:nvSpPr>
          <p:spPr bwMode="auto">
            <a:xfrm>
              <a:off x="132" y="0"/>
              <a:ext cx="505" cy="452"/>
            </a:xfrm>
            <a:custGeom>
              <a:avLst/>
              <a:gdLst>
                <a:gd name="T0" fmla="*/ 376 w 376"/>
                <a:gd name="T1" fmla="*/ 0 h 336"/>
                <a:gd name="T2" fmla="*/ 213 w 376"/>
                <a:gd name="T3" fmla="*/ 37 h 336"/>
                <a:gd name="T4" fmla="*/ 202 w 376"/>
                <a:gd name="T5" fmla="*/ 99 h 336"/>
                <a:gd name="T6" fmla="*/ 202 w 376"/>
                <a:gd name="T7" fmla="*/ 40 h 336"/>
                <a:gd name="T8" fmla="*/ 112 w 376"/>
                <a:gd name="T9" fmla="*/ 94 h 336"/>
                <a:gd name="T10" fmla="*/ 111 w 376"/>
                <a:gd name="T11" fmla="*/ 160 h 336"/>
                <a:gd name="T12" fmla="*/ 102 w 376"/>
                <a:gd name="T13" fmla="*/ 101 h 336"/>
                <a:gd name="T14" fmla="*/ 15 w 376"/>
                <a:gd name="T15" fmla="*/ 321 h 336"/>
                <a:gd name="T16" fmla="*/ 290 w 376"/>
                <a:gd name="T17" fmla="*/ 67 h 336"/>
                <a:gd name="T18" fmla="*/ 13 w 376"/>
                <a:gd name="T19" fmla="*/ 332 h 336"/>
                <a:gd name="T20" fmla="*/ 289 w 376"/>
                <a:gd name="T21" fmla="*/ 223 h 336"/>
                <a:gd name="T22" fmla="*/ 189 w 376"/>
                <a:gd name="T23" fmla="*/ 205 h 336"/>
                <a:gd name="T24" fmla="*/ 295 w 376"/>
                <a:gd name="T25" fmla="*/ 214 h 336"/>
                <a:gd name="T26" fmla="*/ 344 w 376"/>
                <a:gd name="T27" fmla="*/ 131 h 336"/>
                <a:gd name="T28" fmla="*/ 255 w 376"/>
                <a:gd name="T29" fmla="*/ 142 h 336"/>
                <a:gd name="T30" fmla="*/ 347 w 376"/>
                <a:gd name="T31" fmla="*/ 120 h 336"/>
                <a:gd name="T32" fmla="*/ 376 w 376"/>
                <a:gd name="T33" fmla="*/ 0 h 3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6"/>
                <a:gd name="T52" fmla="*/ 0 h 336"/>
                <a:gd name="T53" fmla="*/ 376 w 376"/>
                <a:gd name="T54" fmla="*/ 336 h 3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6" h="336">
                  <a:moveTo>
                    <a:pt x="376" y="0"/>
                  </a:moveTo>
                  <a:cubicBezTo>
                    <a:pt x="313" y="6"/>
                    <a:pt x="258" y="16"/>
                    <a:pt x="213" y="37"/>
                  </a:cubicBezTo>
                  <a:cubicBezTo>
                    <a:pt x="202" y="99"/>
                    <a:pt x="202" y="99"/>
                    <a:pt x="202" y="99"/>
                  </a:cubicBezTo>
                  <a:cubicBezTo>
                    <a:pt x="202" y="40"/>
                    <a:pt x="202" y="40"/>
                    <a:pt x="202" y="40"/>
                  </a:cubicBezTo>
                  <a:cubicBezTo>
                    <a:pt x="170" y="54"/>
                    <a:pt x="137" y="71"/>
                    <a:pt x="112" y="94"/>
                  </a:cubicBezTo>
                  <a:cubicBezTo>
                    <a:pt x="111" y="160"/>
                    <a:pt x="111" y="160"/>
                    <a:pt x="111" y="160"/>
                  </a:cubicBezTo>
                  <a:cubicBezTo>
                    <a:pt x="102" y="101"/>
                    <a:pt x="102" y="101"/>
                    <a:pt x="102" y="101"/>
                  </a:cubicBezTo>
                  <a:cubicBezTo>
                    <a:pt x="0" y="171"/>
                    <a:pt x="8" y="276"/>
                    <a:pt x="15" y="321"/>
                  </a:cubicBezTo>
                  <a:cubicBezTo>
                    <a:pt x="75" y="236"/>
                    <a:pt x="191" y="121"/>
                    <a:pt x="290" y="67"/>
                  </a:cubicBezTo>
                  <a:cubicBezTo>
                    <a:pt x="290" y="67"/>
                    <a:pt x="125" y="188"/>
                    <a:pt x="13" y="332"/>
                  </a:cubicBezTo>
                  <a:cubicBezTo>
                    <a:pt x="150" y="336"/>
                    <a:pt x="235" y="286"/>
                    <a:pt x="289" y="223"/>
                  </a:cubicBezTo>
                  <a:cubicBezTo>
                    <a:pt x="189" y="205"/>
                    <a:pt x="189" y="205"/>
                    <a:pt x="189" y="205"/>
                  </a:cubicBezTo>
                  <a:cubicBezTo>
                    <a:pt x="295" y="214"/>
                    <a:pt x="295" y="214"/>
                    <a:pt x="295" y="214"/>
                  </a:cubicBezTo>
                  <a:cubicBezTo>
                    <a:pt x="317" y="189"/>
                    <a:pt x="335" y="154"/>
                    <a:pt x="344" y="131"/>
                  </a:cubicBezTo>
                  <a:cubicBezTo>
                    <a:pt x="255" y="142"/>
                    <a:pt x="255" y="142"/>
                    <a:pt x="255" y="142"/>
                  </a:cubicBezTo>
                  <a:cubicBezTo>
                    <a:pt x="347" y="120"/>
                    <a:pt x="347" y="120"/>
                    <a:pt x="347" y="120"/>
                  </a:cubicBezTo>
                  <a:cubicBezTo>
                    <a:pt x="372" y="64"/>
                    <a:pt x="376" y="0"/>
                    <a:pt x="376" y="0"/>
                  </a:cubicBezTo>
                  <a:close/>
                </a:path>
              </a:pathLst>
            </a:custGeom>
            <a:solidFill>
              <a:srgbClr val="FFB01C"/>
            </a:solidFill>
            <a:ln w="9525" cmpd="sng">
              <a:solidFill>
                <a:srgbClr val="FFB01C"/>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91" name="Freeform 16"/>
            <p:cNvSpPr>
              <a:spLocks noChangeArrowheads="1"/>
            </p:cNvSpPr>
            <p:nvPr/>
          </p:nvSpPr>
          <p:spPr bwMode="auto">
            <a:xfrm>
              <a:off x="0" y="416"/>
              <a:ext cx="195" cy="251"/>
            </a:xfrm>
            <a:custGeom>
              <a:avLst/>
              <a:gdLst>
                <a:gd name="T0" fmla="*/ 129 w 145"/>
                <a:gd name="T1" fmla="*/ 0 h 187"/>
                <a:gd name="T2" fmla="*/ 0 w 145"/>
                <a:gd name="T3" fmla="*/ 187 h 187"/>
                <a:gd name="T4" fmla="*/ 145 w 145"/>
                <a:gd name="T5" fmla="*/ 7 h 187"/>
                <a:gd name="T6" fmla="*/ 129 w 145"/>
                <a:gd name="T7" fmla="*/ 5 h 187"/>
                <a:gd name="T8" fmla="*/ 129 w 145"/>
                <a:gd name="T9" fmla="*/ 0 h 187"/>
                <a:gd name="T10" fmla="*/ 0 60000 65536"/>
                <a:gd name="T11" fmla="*/ 0 60000 65536"/>
                <a:gd name="T12" fmla="*/ 0 60000 65536"/>
                <a:gd name="T13" fmla="*/ 0 60000 65536"/>
                <a:gd name="T14" fmla="*/ 0 60000 65536"/>
                <a:gd name="T15" fmla="*/ 0 w 145"/>
                <a:gd name="T16" fmla="*/ 0 h 187"/>
                <a:gd name="T17" fmla="*/ 145 w 145"/>
                <a:gd name="T18" fmla="*/ 187 h 187"/>
              </a:gdLst>
              <a:ahLst/>
              <a:cxnLst>
                <a:cxn ang="T10">
                  <a:pos x="T0" y="T1"/>
                </a:cxn>
                <a:cxn ang="T11">
                  <a:pos x="T2" y="T3"/>
                </a:cxn>
                <a:cxn ang="T12">
                  <a:pos x="T4" y="T5"/>
                </a:cxn>
                <a:cxn ang="T13">
                  <a:pos x="T6" y="T7"/>
                </a:cxn>
                <a:cxn ang="T14">
                  <a:pos x="T8" y="T9"/>
                </a:cxn>
              </a:cxnLst>
              <a:rect l="T15" t="T16" r="T17" b="T18"/>
              <a:pathLst>
                <a:path w="145" h="187">
                  <a:moveTo>
                    <a:pt x="129" y="0"/>
                  </a:moveTo>
                  <a:cubicBezTo>
                    <a:pt x="49" y="99"/>
                    <a:pt x="0" y="187"/>
                    <a:pt x="0" y="187"/>
                  </a:cubicBezTo>
                  <a:cubicBezTo>
                    <a:pt x="46" y="121"/>
                    <a:pt x="96" y="61"/>
                    <a:pt x="145" y="7"/>
                  </a:cubicBezTo>
                  <a:cubicBezTo>
                    <a:pt x="139" y="7"/>
                    <a:pt x="134" y="6"/>
                    <a:pt x="129" y="5"/>
                  </a:cubicBezTo>
                  <a:cubicBezTo>
                    <a:pt x="129" y="5"/>
                    <a:pt x="129" y="3"/>
                    <a:pt x="129" y="0"/>
                  </a:cubicBezTo>
                  <a:close/>
                </a:path>
              </a:pathLst>
            </a:custGeom>
            <a:solidFill>
              <a:srgbClr val="FFB01C"/>
            </a:solidFill>
            <a:ln w="9525" cmpd="sng">
              <a:solidFill>
                <a:srgbClr val="FFB01C"/>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92" name="Freeform 17"/>
            <p:cNvSpPr>
              <a:spLocks noChangeArrowheads="1"/>
            </p:cNvSpPr>
            <p:nvPr/>
          </p:nvSpPr>
          <p:spPr bwMode="auto">
            <a:xfrm>
              <a:off x="1" y="618"/>
              <a:ext cx="582" cy="95"/>
            </a:xfrm>
            <a:custGeom>
              <a:avLst/>
              <a:gdLst>
                <a:gd name="T0" fmla="*/ 206 w 433"/>
                <a:gd name="T1" fmla="*/ 44 h 71"/>
                <a:gd name="T2" fmla="*/ 107 w 433"/>
                <a:gd name="T3" fmla="*/ 20 h 71"/>
                <a:gd name="T4" fmla="*/ 107 w 433"/>
                <a:gd name="T5" fmla="*/ 20 h 71"/>
                <a:gd name="T6" fmla="*/ 4 w 433"/>
                <a:gd name="T7" fmla="*/ 50 h 71"/>
                <a:gd name="T8" fmla="*/ 4 w 433"/>
                <a:gd name="T9" fmla="*/ 50 h 71"/>
                <a:gd name="T10" fmla="*/ 107 w 433"/>
                <a:gd name="T11" fmla="*/ 0 h 71"/>
                <a:gd name="T12" fmla="*/ 107 w 433"/>
                <a:gd name="T13" fmla="*/ 0 h 71"/>
                <a:gd name="T14" fmla="*/ 215 w 433"/>
                <a:gd name="T15" fmla="*/ 26 h 71"/>
                <a:gd name="T16" fmla="*/ 215 w 433"/>
                <a:gd name="T17" fmla="*/ 26 h 71"/>
                <a:gd name="T18" fmla="*/ 316 w 433"/>
                <a:gd name="T19" fmla="*/ 51 h 71"/>
                <a:gd name="T20" fmla="*/ 316 w 433"/>
                <a:gd name="T21" fmla="*/ 51 h 71"/>
                <a:gd name="T22" fmla="*/ 413 w 433"/>
                <a:gd name="T23" fmla="*/ 12 h 71"/>
                <a:gd name="T24" fmla="*/ 413 w 433"/>
                <a:gd name="T25" fmla="*/ 12 h 71"/>
                <a:gd name="T26" fmla="*/ 413 w 433"/>
                <a:gd name="T27" fmla="*/ 12 h 71"/>
                <a:gd name="T28" fmla="*/ 413 w 433"/>
                <a:gd name="T29" fmla="*/ 12 h 71"/>
                <a:gd name="T30" fmla="*/ 427 w 433"/>
                <a:gd name="T31" fmla="*/ 10 h 71"/>
                <a:gd name="T32" fmla="*/ 427 w 433"/>
                <a:gd name="T33" fmla="*/ 10 h 71"/>
                <a:gd name="T34" fmla="*/ 429 w 433"/>
                <a:gd name="T35" fmla="*/ 24 h 71"/>
                <a:gd name="T36" fmla="*/ 429 w 433"/>
                <a:gd name="T37" fmla="*/ 24 h 71"/>
                <a:gd name="T38" fmla="*/ 316 w 433"/>
                <a:gd name="T39" fmla="*/ 71 h 71"/>
                <a:gd name="T40" fmla="*/ 316 w 433"/>
                <a:gd name="T41" fmla="*/ 71 h 71"/>
                <a:gd name="T42" fmla="*/ 206 w 433"/>
                <a:gd name="T43" fmla="*/ 44 h 7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33"/>
                <a:gd name="T67" fmla="*/ 0 h 71"/>
                <a:gd name="T68" fmla="*/ 433 w 433"/>
                <a:gd name="T69" fmla="*/ 71 h 7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33" h="71">
                  <a:moveTo>
                    <a:pt x="206" y="44"/>
                  </a:moveTo>
                  <a:cubicBezTo>
                    <a:pt x="167" y="26"/>
                    <a:pt x="134" y="20"/>
                    <a:pt x="107" y="20"/>
                  </a:cubicBezTo>
                  <a:cubicBezTo>
                    <a:pt x="107" y="20"/>
                    <a:pt x="107" y="20"/>
                    <a:pt x="107" y="20"/>
                  </a:cubicBezTo>
                  <a:cubicBezTo>
                    <a:pt x="50" y="20"/>
                    <a:pt x="8" y="54"/>
                    <a:pt x="4" y="50"/>
                  </a:cubicBezTo>
                  <a:cubicBezTo>
                    <a:pt x="4" y="50"/>
                    <a:pt x="4" y="50"/>
                    <a:pt x="4" y="50"/>
                  </a:cubicBezTo>
                  <a:cubicBezTo>
                    <a:pt x="0" y="46"/>
                    <a:pt x="39" y="0"/>
                    <a:pt x="107" y="0"/>
                  </a:cubicBezTo>
                  <a:cubicBezTo>
                    <a:pt x="107" y="0"/>
                    <a:pt x="107" y="0"/>
                    <a:pt x="107" y="0"/>
                  </a:cubicBezTo>
                  <a:cubicBezTo>
                    <a:pt x="137" y="0"/>
                    <a:pt x="173" y="6"/>
                    <a:pt x="215" y="26"/>
                  </a:cubicBezTo>
                  <a:cubicBezTo>
                    <a:pt x="215" y="26"/>
                    <a:pt x="215" y="26"/>
                    <a:pt x="215" y="26"/>
                  </a:cubicBezTo>
                  <a:cubicBezTo>
                    <a:pt x="255" y="45"/>
                    <a:pt x="289" y="51"/>
                    <a:pt x="316" y="51"/>
                  </a:cubicBezTo>
                  <a:cubicBezTo>
                    <a:pt x="316" y="51"/>
                    <a:pt x="316" y="51"/>
                    <a:pt x="316" y="51"/>
                  </a:cubicBezTo>
                  <a:cubicBezTo>
                    <a:pt x="380" y="51"/>
                    <a:pt x="410" y="15"/>
                    <a:pt x="413" y="12"/>
                  </a:cubicBezTo>
                  <a:cubicBezTo>
                    <a:pt x="413" y="12"/>
                    <a:pt x="413" y="12"/>
                    <a:pt x="413" y="12"/>
                  </a:cubicBezTo>
                  <a:cubicBezTo>
                    <a:pt x="413" y="12"/>
                    <a:pt x="413" y="12"/>
                    <a:pt x="413" y="12"/>
                  </a:cubicBezTo>
                  <a:cubicBezTo>
                    <a:pt x="413" y="12"/>
                    <a:pt x="413" y="12"/>
                    <a:pt x="413" y="12"/>
                  </a:cubicBezTo>
                  <a:cubicBezTo>
                    <a:pt x="417" y="7"/>
                    <a:pt x="423" y="6"/>
                    <a:pt x="427" y="10"/>
                  </a:cubicBezTo>
                  <a:cubicBezTo>
                    <a:pt x="427" y="10"/>
                    <a:pt x="427" y="10"/>
                    <a:pt x="427" y="10"/>
                  </a:cubicBezTo>
                  <a:cubicBezTo>
                    <a:pt x="432" y="13"/>
                    <a:pt x="433" y="19"/>
                    <a:pt x="429" y="24"/>
                  </a:cubicBezTo>
                  <a:cubicBezTo>
                    <a:pt x="429" y="24"/>
                    <a:pt x="429" y="24"/>
                    <a:pt x="429" y="24"/>
                  </a:cubicBezTo>
                  <a:cubicBezTo>
                    <a:pt x="429" y="25"/>
                    <a:pt x="393" y="71"/>
                    <a:pt x="316" y="71"/>
                  </a:cubicBezTo>
                  <a:cubicBezTo>
                    <a:pt x="316" y="71"/>
                    <a:pt x="316" y="71"/>
                    <a:pt x="316" y="71"/>
                  </a:cubicBezTo>
                  <a:cubicBezTo>
                    <a:pt x="286" y="71"/>
                    <a:pt x="249" y="64"/>
                    <a:pt x="206" y="44"/>
                  </a:cubicBezTo>
                  <a:close/>
                </a:path>
              </a:pathLst>
            </a:custGeom>
            <a:solidFill>
              <a:srgbClr val="FFB01C"/>
            </a:solidFill>
            <a:ln w="9525" cmpd="sng">
              <a:solidFill>
                <a:srgbClr val="FFB01C"/>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4593" name="Group 20"/>
          <p:cNvGrpSpPr/>
          <p:nvPr/>
        </p:nvGrpSpPr>
        <p:grpSpPr bwMode="auto">
          <a:xfrm>
            <a:off x="2057400" y="3292475"/>
            <a:ext cx="1141413" cy="1141413"/>
            <a:chOff x="0" y="0"/>
            <a:chExt cx="1205" cy="1205"/>
          </a:xfrm>
        </p:grpSpPr>
        <p:sp>
          <p:nvSpPr>
            <p:cNvPr id="24594" name="Freeform 21"/>
            <p:cNvSpPr>
              <a:spLocks noEditPoints="1" noChangeArrowheads="1"/>
            </p:cNvSpPr>
            <p:nvPr/>
          </p:nvSpPr>
          <p:spPr bwMode="auto">
            <a:xfrm>
              <a:off x="0" y="0"/>
              <a:ext cx="1205" cy="1205"/>
            </a:xfrm>
            <a:custGeom>
              <a:avLst/>
              <a:gdLst>
                <a:gd name="T0" fmla="*/ 0 w 507"/>
                <a:gd name="T1" fmla="*/ 253 h 507"/>
                <a:gd name="T2" fmla="*/ 253 w 507"/>
                <a:gd name="T3" fmla="*/ 0 h 507"/>
                <a:gd name="T4" fmla="*/ 253 w 507"/>
                <a:gd name="T5" fmla="*/ 0 h 507"/>
                <a:gd name="T6" fmla="*/ 507 w 507"/>
                <a:gd name="T7" fmla="*/ 253 h 507"/>
                <a:gd name="T8" fmla="*/ 507 w 507"/>
                <a:gd name="T9" fmla="*/ 253 h 507"/>
                <a:gd name="T10" fmla="*/ 253 w 507"/>
                <a:gd name="T11" fmla="*/ 507 h 507"/>
                <a:gd name="T12" fmla="*/ 253 w 507"/>
                <a:gd name="T13" fmla="*/ 507 h 507"/>
                <a:gd name="T14" fmla="*/ 0 w 507"/>
                <a:gd name="T15" fmla="*/ 253 h 507"/>
                <a:gd name="T16" fmla="*/ 42 w 507"/>
                <a:gd name="T17" fmla="*/ 253 h 507"/>
                <a:gd name="T18" fmla="*/ 104 w 507"/>
                <a:gd name="T19" fmla="*/ 403 h 507"/>
                <a:gd name="T20" fmla="*/ 104 w 507"/>
                <a:gd name="T21" fmla="*/ 403 h 507"/>
                <a:gd name="T22" fmla="*/ 253 w 507"/>
                <a:gd name="T23" fmla="*/ 465 h 507"/>
                <a:gd name="T24" fmla="*/ 253 w 507"/>
                <a:gd name="T25" fmla="*/ 465 h 507"/>
                <a:gd name="T26" fmla="*/ 403 w 507"/>
                <a:gd name="T27" fmla="*/ 403 h 507"/>
                <a:gd name="T28" fmla="*/ 403 w 507"/>
                <a:gd name="T29" fmla="*/ 403 h 507"/>
                <a:gd name="T30" fmla="*/ 465 w 507"/>
                <a:gd name="T31" fmla="*/ 253 h 507"/>
                <a:gd name="T32" fmla="*/ 465 w 507"/>
                <a:gd name="T33" fmla="*/ 253 h 507"/>
                <a:gd name="T34" fmla="*/ 403 w 507"/>
                <a:gd name="T35" fmla="*/ 104 h 507"/>
                <a:gd name="T36" fmla="*/ 403 w 507"/>
                <a:gd name="T37" fmla="*/ 104 h 507"/>
                <a:gd name="T38" fmla="*/ 253 w 507"/>
                <a:gd name="T39" fmla="*/ 42 h 507"/>
                <a:gd name="T40" fmla="*/ 253 w 507"/>
                <a:gd name="T41" fmla="*/ 42 h 507"/>
                <a:gd name="T42" fmla="*/ 104 w 507"/>
                <a:gd name="T43" fmla="*/ 104 h 507"/>
                <a:gd name="T44" fmla="*/ 104 w 507"/>
                <a:gd name="T45" fmla="*/ 104 h 507"/>
                <a:gd name="T46" fmla="*/ 42 w 507"/>
                <a:gd name="T47" fmla="*/ 253 h 507"/>
                <a:gd name="T48" fmla="*/ 42 w 507"/>
                <a:gd name="T49" fmla="*/ 253 h 5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07"/>
                <a:gd name="T76" fmla="*/ 0 h 507"/>
                <a:gd name="T77" fmla="*/ 507 w 507"/>
                <a:gd name="T78" fmla="*/ 507 h 50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07" h="507">
                  <a:moveTo>
                    <a:pt x="0" y="253"/>
                  </a:moveTo>
                  <a:cubicBezTo>
                    <a:pt x="0" y="113"/>
                    <a:pt x="113" y="0"/>
                    <a:pt x="253" y="0"/>
                  </a:cubicBezTo>
                  <a:cubicBezTo>
                    <a:pt x="253" y="0"/>
                    <a:pt x="253" y="0"/>
                    <a:pt x="253" y="0"/>
                  </a:cubicBezTo>
                  <a:cubicBezTo>
                    <a:pt x="393" y="0"/>
                    <a:pt x="507" y="113"/>
                    <a:pt x="507" y="253"/>
                  </a:cubicBezTo>
                  <a:cubicBezTo>
                    <a:pt x="507" y="253"/>
                    <a:pt x="507" y="253"/>
                    <a:pt x="507" y="253"/>
                  </a:cubicBezTo>
                  <a:cubicBezTo>
                    <a:pt x="507" y="393"/>
                    <a:pt x="393" y="507"/>
                    <a:pt x="253" y="507"/>
                  </a:cubicBezTo>
                  <a:cubicBezTo>
                    <a:pt x="253" y="507"/>
                    <a:pt x="253" y="507"/>
                    <a:pt x="253" y="507"/>
                  </a:cubicBezTo>
                  <a:cubicBezTo>
                    <a:pt x="113" y="507"/>
                    <a:pt x="0" y="393"/>
                    <a:pt x="0" y="253"/>
                  </a:cubicBezTo>
                  <a:close/>
                  <a:moveTo>
                    <a:pt x="42" y="253"/>
                  </a:moveTo>
                  <a:cubicBezTo>
                    <a:pt x="42" y="312"/>
                    <a:pt x="65" y="364"/>
                    <a:pt x="104" y="403"/>
                  </a:cubicBezTo>
                  <a:cubicBezTo>
                    <a:pt x="104" y="403"/>
                    <a:pt x="104" y="403"/>
                    <a:pt x="104" y="403"/>
                  </a:cubicBezTo>
                  <a:cubicBezTo>
                    <a:pt x="142" y="441"/>
                    <a:pt x="195" y="465"/>
                    <a:pt x="253" y="465"/>
                  </a:cubicBezTo>
                  <a:cubicBezTo>
                    <a:pt x="253" y="465"/>
                    <a:pt x="253" y="465"/>
                    <a:pt x="253" y="465"/>
                  </a:cubicBezTo>
                  <a:cubicBezTo>
                    <a:pt x="312" y="465"/>
                    <a:pt x="364" y="441"/>
                    <a:pt x="403" y="403"/>
                  </a:cubicBezTo>
                  <a:cubicBezTo>
                    <a:pt x="403" y="403"/>
                    <a:pt x="403" y="403"/>
                    <a:pt x="403" y="403"/>
                  </a:cubicBezTo>
                  <a:cubicBezTo>
                    <a:pt x="441" y="364"/>
                    <a:pt x="465" y="312"/>
                    <a:pt x="465" y="253"/>
                  </a:cubicBezTo>
                  <a:cubicBezTo>
                    <a:pt x="465" y="253"/>
                    <a:pt x="465" y="253"/>
                    <a:pt x="465" y="253"/>
                  </a:cubicBezTo>
                  <a:cubicBezTo>
                    <a:pt x="465" y="195"/>
                    <a:pt x="441" y="142"/>
                    <a:pt x="403" y="104"/>
                  </a:cubicBezTo>
                  <a:cubicBezTo>
                    <a:pt x="403" y="104"/>
                    <a:pt x="403" y="104"/>
                    <a:pt x="403" y="104"/>
                  </a:cubicBezTo>
                  <a:cubicBezTo>
                    <a:pt x="364" y="65"/>
                    <a:pt x="312" y="42"/>
                    <a:pt x="253" y="42"/>
                  </a:cubicBezTo>
                  <a:cubicBezTo>
                    <a:pt x="253" y="42"/>
                    <a:pt x="253" y="42"/>
                    <a:pt x="253" y="42"/>
                  </a:cubicBezTo>
                  <a:cubicBezTo>
                    <a:pt x="195" y="42"/>
                    <a:pt x="142" y="65"/>
                    <a:pt x="104" y="104"/>
                  </a:cubicBezTo>
                  <a:cubicBezTo>
                    <a:pt x="104" y="104"/>
                    <a:pt x="104" y="104"/>
                    <a:pt x="104" y="104"/>
                  </a:cubicBezTo>
                  <a:cubicBezTo>
                    <a:pt x="65" y="142"/>
                    <a:pt x="42" y="195"/>
                    <a:pt x="42" y="253"/>
                  </a:cubicBezTo>
                  <a:cubicBezTo>
                    <a:pt x="42" y="253"/>
                    <a:pt x="42" y="253"/>
                    <a:pt x="42" y="253"/>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95" name="Freeform 22"/>
            <p:cNvSpPr>
              <a:spLocks noChangeArrowheads="1"/>
            </p:cNvSpPr>
            <p:nvPr/>
          </p:nvSpPr>
          <p:spPr bwMode="auto">
            <a:xfrm>
              <a:off x="564" y="131"/>
              <a:ext cx="76" cy="145"/>
            </a:xfrm>
            <a:custGeom>
              <a:avLst/>
              <a:gdLst>
                <a:gd name="T0" fmla="*/ 32 w 32"/>
                <a:gd name="T1" fmla="*/ 45 h 61"/>
                <a:gd name="T2" fmla="*/ 16 w 32"/>
                <a:gd name="T3" fmla="*/ 61 h 61"/>
                <a:gd name="T4" fmla="*/ 16 w 32"/>
                <a:gd name="T5" fmla="*/ 61 h 61"/>
                <a:gd name="T6" fmla="*/ 0 w 32"/>
                <a:gd name="T7" fmla="*/ 45 h 61"/>
                <a:gd name="T8" fmla="*/ 0 w 32"/>
                <a:gd name="T9" fmla="*/ 16 h 61"/>
                <a:gd name="T10" fmla="*/ 16 w 32"/>
                <a:gd name="T11" fmla="*/ 0 h 61"/>
                <a:gd name="T12" fmla="*/ 16 w 32"/>
                <a:gd name="T13" fmla="*/ 0 h 61"/>
                <a:gd name="T14" fmla="*/ 32 w 32"/>
                <a:gd name="T15" fmla="*/ 16 h 61"/>
                <a:gd name="T16" fmla="*/ 32 w 32"/>
                <a:gd name="T17" fmla="*/ 45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61"/>
                <a:gd name="T29" fmla="*/ 32 w 32"/>
                <a:gd name="T30" fmla="*/ 61 h 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61">
                  <a:moveTo>
                    <a:pt x="32" y="45"/>
                  </a:moveTo>
                  <a:cubicBezTo>
                    <a:pt x="32" y="54"/>
                    <a:pt x="25" y="61"/>
                    <a:pt x="16" y="61"/>
                  </a:cubicBezTo>
                  <a:cubicBezTo>
                    <a:pt x="16" y="61"/>
                    <a:pt x="16" y="61"/>
                    <a:pt x="16" y="61"/>
                  </a:cubicBezTo>
                  <a:cubicBezTo>
                    <a:pt x="7" y="61"/>
                    <a:pt x="0" y="54"/>
                    <a:pt x="0" y="45"/>
                  </a:cubicBezTo>
                  <a:cubicBezTo>
                    <a:pt x="0" y="16"/>
                    <a:pt x="0" y="16"/>
                    <a:pt x="0" y="16"/>
                  </a:cubicBezTo>
                  <a:cubicBezTo>
                    <a:pt x="0" y="7"/>
                    <a:pt x="7" y="0"/>
                    <a:pt x="16" y="0"/>
                  </a:cubicBezTo>
                  <a:cubicBezTo>
                    <a:pt x="16" y="0"/>
                    <a:pt x="16" y="0"/>
                    <a:pt x="16" y="0"/>
                  </a:cubicBezTo>
                  <a:cubicBezTo>
                    <a:pt x="25" y="0"/>
                    <a:pt x="32" y="7"/>
                    <a:pt x="32" y="16"/>
                  </a:cubicBezTo>
                  <a:lnTo>
                    <a:pt x="32" y="45"/>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96" name="Freeform 23"/>
            <p:cNvSpPr>
              <a:spLocks noChangeArrowheads="1"/>
            </p:cNvSpPr>
            <p:nvPr/>
          </p:nvSpPr>
          <p:spPr bwMode="auto">
            <a:xfrm>
              <a:off x="564" y="927"/>
              <a:ext cx="76" cy="147"/>
            </a:xfrm>
            <a:custGeom>
              <a:avLst/>
              <a:gdLst>
                <a:gd name="T0" fmla="*/ 32 w 32"/>
                <a:gd name="T1" fmla="*/ 46 h 62"/>
                <a:gd name="T2" fmla="*/ 16 w 32"/>
                <a:gd name="T3" fmla="*/ 62 h 62"/>
                <a:gd name="T4" fmla="*/ 16 w 32"/>
                <a:gd name="T5" fmla="*/ 62 h 62"/>
                <a:gd name="T6" fmla="*/ 0 w 32"/>
                <a:gd name="T7" fmla="*/ 46 h 62"/>
                <a:gd name="T8" fmla="*/ 0 w 32"/>
                <a:gd name="T9" fmla="*/ 16 h 62"/>
                <a:gd name="T10" fmla="*/ 16 w 32"/>
                <a:gd name="T11" fmla="*/ 0 h 62"/>
                <a:gd name="T12" fmla="*/ 16 w 32"/>
                <a:gd name="T13" fmla="*/ 0 h 62"/>
                <a:gd name="T14" fmla="*/ 32 w 32"/>
                <a:gd name="T15" fmla="*/ 16 h 62"/>
                <a:gd name="T16" fmla="*/ 32 w 32"/>
                <a:gd name="T17" fmla="*/ 46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62"/>
                <a:gd name="T29" fmla="*/ 32 w 32"/>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62">
                  <a:moveTo>
                    <a:pt x="32" y="46"/>
                  </a:moveTo>
                  <a:cubicBezTo>
                    <a:pt x="32" y="55"/>
                    <a:pt x="25" y="62"/>
                    <a:pt x="16" y="62"/>
                  </a:cubicBezTo>
                  <a:cubicBezTo>
                    <a:pt x="16" y="62"/>
                    <a:pt x="16" y="62"/>
                    <a:pt x="16" y="62"/>
                  </a:cubicBezTo>
                  <a:cubicBezTo>
                    <a:pt x="7" y="62"/>
                    <a:pt x="0" y="55"/>
                    <a:pt x="0" y="46"/>
                  </a:cubicBezTo>
                  <a:cubicBezTo>
                    <a:pt x="0" y="16"/>
                    <a:pt x="0" y="16"/>
                    <a:pt x="0" y="16"/>
                  </a:cubicBezTo>
                  <a:cubicBezTo>
                    <a:pt x="0" y="7"/>
                    <a:pt x="7" y="0"/>
                    <a:pt x="16" y="0"/>
                  </a:cubicBezTo>
                  <a:cubicBezTo>
                    <a:pt x="16" y="0"/>
                    <a:pt x="16" y="0"/>
                    <a:pt x="16" y="0"/>
                  </a:cubicBezTo>
                  <a:cubicBezTo>
                    <a:pt x="25" y="0"/>
                    <a:pt x="32" y="7"/>
                    <a:pt x="32" y="16"/>
                  </a:cubicBezTo>
                  <a:lnTo>
                    <a:pt x="32" y="46"/>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97" name="Freeform 24"/>
            <p:cNvSpPr>
              <a:spLocks noChangeArrowheads="1"/>
            </p:cNvSpPr>
            <p:nvPr/>
          </p:nvSpPr>
          <p:spPr bwMode="auto">
            <a:xfrm>
              <a:off x="131" y="566"/>
              <a:ext cx="145" cy="73"/>
            </a:xfrm>
            <a:custGeom>
              <a:avLst/>
              <a:gdLst>
                <a:gd name="T0" fmla="*/ 45 w 61"/>
                <a:gd name="T1" fmla="*/ 0 h 31"/>
                <a:gd name="T2" fmla="*/ 61 w 61"/>
                <a:gd name="T3" fmla="*/ 15 h 31"/>
                <a:gd name="T4" fmla="*/ 61 w 61"/>
                <a:gd name="T5" fmla="*/ 15 h 31"/>
                <a:gd name="T6" fmla="*/ 45 w 61"/>
                <a:gd name="T7" fmla="*/ 31 h 31"/>
                <a:gd name="T8" fmla="*/ 16 w 61"/>
                <a:gd name="T9" fmla="*/ 31 h 31"/>
                <a:gd name="T10" fmla="*/ 0 w 61"/>
                <a:gd name="T11" fmla="*/ 15 h 31"/>
                <a:gd name="T12" fmla="*/ 0 w 61"/>
                <a:gd name="T13" fmla="*/ 15 h 31"/>
                <a:gd name="T14" fmla="*/ 16 w 61"/>
                <a:gd name="T15" fmla="*/ 0 h 31"/>
                <a:gd name="T16" fmla="*/ 45 w 61"/>
                <a:gd name="T17" fmla="*/ 0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31"/>
                <a:gd name="T29" fmla="*/ 61 w 6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31">
                  <a:moveTo>
                    <a:pt x="45" y="0"/>
                  </a:moveTo>
                  <a:cubicBezTo>
                    <a:pt x="54" y="0"/>
                    <a:pt x="61" y="7"/>
                    <a:pt x="61" y="15"/>
                  </a:cubicBezTo>
                  <a:cubicBezTo>
                    <a:pt x="61" y="15"/>
                    <a:pt x="61" y="15"/>
                    <a:pt x="61" y="15"/>
                  </a:cubicBezTo>
                  <a:cubicBezTo>
                    <a:pt x="61" y="24"/>
                    <a:pt x="54" y="31"/>
                    <a:pt x="45" y="31"/>
                  </a:cubicBezTo>
                  <a:cubicBezTo>
                    <a:pt x="16" y="31"/>
                    <a:pt x="16" y="31"/>
                    <a:pt x="16" y="31"/>
                  </a:cubicBezTo>
                  <a:cubicBezTo>
                    <a:pt x="7" y="31"/>
                    <a:pt x="0" y="24"/>
                    <a:pt x="0" y="15"/>
                  </a:cubicBezTo>
                  <a:cubicBezTo>
                    <a:pt x="0" y="15"/>
                    <a:pt x="0" y="15"/>
                    <a:pt x="0" y="15"/>
                  </a:cubicBezTo>
                  <a:cubicBezTo>
                    <a:pt x="0" y="7"/>
                    <a:pt x="7" y="0"/>
                    <a:pt x="16" y="0"/>
                  </a:cubicBezTo>
                  <a:lnTo>
                    <a:pt x="45" y="0"/>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98" name="Freeform 25"/>
            <p:cNvSpPr>
              <a:spLocks noChangeArrowheads="1"/>
            </p:cNvSpPr>
            <p:nvPr/>
          </p:nvSpPr>
          <p:spPr bwMode="auto">
            <a:xfrm>
              <a:off x="927" y="566"/>
              <a:ext cx="145" cy="73"/>
            </a:xfrm>
            <a:custGeom>
              <a:avLst/>
              <a:gdLst>
                <a:gd name="T0" fmla="*/ 46 w 61"/>
                <a:gd name="T1" fmla="*/ 0 h 31"/>
                <a:gd name="T2" fmla="*/ 61 w 61"/>
                <a:gd name="T3" fmla="*/ 15 h 31"/>
                <a:gd name="T4" fmla="*/ 61 w 61"/>
                <a:gd name="T5" fmla="*/ 15 h 31"/>
                <a:gd name="T6" fmla="*/ 46 w 61"/>
                <a:gd name="T7" fmla="*/ 31 h 31"/>
                <a:gd name="T8" fmla="*/ 16 w 61"/>
                <a:gd name="T9" fmla="*/ 31 h 31"/>
                <a:gd name="T10" fmla="*/ 0 w 61"/>
                <a:gd name="T11" fmla="*/ 15 h 31"/>
                <a:gd name="T12" fmla="*/ 0 w 61"/>
                <a:gd name="T13" fmla="*/ 15 h 31"/>
                <a:gd name="T14" fmla="*/ 16 w 61"/>
                <a:gd name="T15" fmla="*/ 0 h 31"/>
                <a:gd name="T16" fmla="*/ 46 w 61"/>
                <a:gd name="T17" fmla="*/ 0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31"/>
                <a:gd name="T29" fmla="*/ 61 w 6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31">
                  <a:moveTo>
                    <a:pt x="46" y="0"/>
                  </a:moveTo>
                  <a:cubicBezTo>
                    <a:pt x="54" y="0"/>
                    <a:pt x="61" y="7"/>
                    <a:pt x="61" y="15"/>
                  </a:cubicBezTo>
                  <a:cubicBezTo>
                    <a:pt x="61" y="15"/>
                    <a:pt x="61" y="15"/>
                    <a:pt x="61" y="15"/>
                  </a:cubicBezTo>
                  <a:cubicBezTo>
                    <a:pt x="61" y="24"/>
                    <a:pt x="54" y="31"/>
                    <a:pt x="46" y="31"/>
                  </a:cubicBezTo>
                  <a:cubicBezTo>
                    <a:pt x="16" y="31"/>
                    <a:pt x="16" y="31"/>
                    <a:pt x="16" y="31"/>
                  </a:cubicBezTo>
                  <a:cubicBezTo>
                    <a:pt x="7" y="31"/>
                    <a:pt x="0" y="24"/>
                    <a:pt x="0" y="15"/>
                  </a:cubicBezTo>
                  <a:cubicBezTo>
                    <a:pt x="0" y="15"/>
                    <a:pt x="0" y="15"/>
                    <a:pt x="0" y="15"/>
                  </a:cubicBezTo>
                  <a:cubicBezTo>
                    <a:pt x="0" y="7"/>
                    <a:pt x="7" y="0"/>
                    <a:pt x="16" y="0"/>
                  </a:cubicBezTo>
                  <a:lnTo>
                    <a:pt x="46" y="0"/>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599" name="Freeform 26"/>
            <p:cNvSpPr>
              <a:spLocks noEditPoints="1" noChangeArrowheads="1"/>
            </p:cNvSpPr>
            <p:nvPr/>
          </p:nvSpPr>
          <p:spPr bwMode="auto">
            <a:xfrm>
              <a:off x="167" y="166"/>
              <a:ext cx="870" cy="873"/>
            </a:xfrm>
            <a:custGeom>
              <a:avLst/>
              <a:gdLst>
                <a:gd name="T0" fmla="*/ 311 w 366"/>
                <a:gd name="T1" fmla="*/ 183 h 367"/>
                <a:gd name="T2" fmla="*/ 334 w 366"/>
                <a:gd name="T3" fmla="*/ 159 h 367"/>
                <a:gd name="T4" fmla="*/ 366 w 366"/>
                <a:gd name="T5" fmla="*/ 159 h 367"/>
                <a:gd name="T6" fmla="*/ 207 w 366"/>
                <a:gd name="T7" fmla="*/ 0 h 367"/>
                <a:gd name="T8" fmla="*/ 207 w 366"/>
                <a:gd name="T9" fmla="*/ 32 h 367"/>
                <a:gd name="T10" fmla="*/ 183 w 366"/>
                <a:gd name="T11" fmla="*/ 56 h 367"/>
                <a:gd name="T12" fmla="*/ 159 w 366"/>
                <a:gd name="T13" fmla="*/ 32 h 367"/>
                <a:gd name="T14" fmla="*/ 159 w 366"/>
                <a:gd name="T15" fmla="*/ 0 h 367"/>
                <a:gd name="T16" fmla="*/ 0 w 366"/>
                <a:gd name="T17" fmla="*/ 159 h 367"/>
                <a:gd name="T18" fmla="*/ 32 w 366"/>
                <a:gd name="T19" fmla="*/ 159 h 367"/>
                <a:gd name="T20" fmla="*/ 56 w 366"/>
                <a:gd name="T21" fmla="*/ 183 h 367"/>
                <a:gd name="T22" fmla="*/ 32 w 366"/>
                <a:gd name="T23" fmla="*/ 207 h 367"/>
                <a:gd name="T24" fmla="*/ 0 w 366"/>
                <a:gd name="T25" fmla="*/ 207 h 367"/>
                <a:gd name="T26" fmla="*/ 159 w 366"/>
                <a:gd name="T27" fmla="*/ 367 h 367"/>
                <a:gd name="T28" fmla="*/ 159 w 366"/>
                <a:gd name="T29" fmla="*/ 335 h 367"/>
                <a:gd name="T30" fmla="*/ 183 w 366"/>
                <a:gd name="T31" fmla="*/ 311 h 367"/>
                <a:gd name="T32" fmla="*/ 207 w 366"/>
                <a:gd name="T33" fmla="*/ 335 h 367"/>
                <a:gd name="T34" fmla="*/ 207 w 366"/>
                <a:gd name="T35" fmla="*/ 367 h 367"/>
                <a:gd name="T36" fmla="*/ 366 w 366"/>
                <a:gd name="T37" fmla="*/ 207 h 367"/>
                <a:gd name="T38" fmla="*/ 334 w 366"/>
                <a:gd name="T39" fmla="*/ 207 h 367"/>
                <a:gd name="T40" fmla="*/ 311 w 366"/>
                <a:gd name="T41" fmla="*/ 183 h 367"/>
                <a:gd name="T42" fmla="*/ 291 w 366"/>
                <a:gd name="T43" fmla="*/ 309 h 367"/>
                <a:gd name="T44" fmla="*/ 276 w 366"/>
                <a:gd name="T45" fmla="*/ 308 h 367"/>
                <a:gd name="T46" fmla="*/ 189 w 366"/>
                <a:gd name="T47" fmla="*/ 208 h 367"/>
                <a:gd name="T48" fmla="*/ 183 w 366"/>
                <a:gd name="T49" fmla="*/ 208 h 367"/>
                <a:gd name="T50" fmla="*/ 158 w 366"/>
                <a:gd name="T51" fmla="*/ 183 h 367"/>
                <a:gd name="T52" fmla="*/ 183 w 366"/>
                <a:gd name="T53" fmla="*/ 158 h 367"/>
                <a:gd name="T54" fmla="*/ 191 w 366"/>
                <a:gd name="T55" fmla="*/ 159 h 367"/>
                <a:gd name="T56" fmla="*/ 261 w 366"/>
                <a:gd name="T57" fmla="*/ 92 h 367"/>
                <a:gd name="T58" fmla="*/ 277 w 366"/>
                <a:gd name="T59" fmla="*/ 92 h 367"/>
                <a:gd name="T60" fmla="*/ 277 w 366"/>
                <a:gd name="T61" fmla="*/ 108 h 367"/>
                <a:gd name="T62" fmla="*/ 207 w 366"/>
                <a:gd name="T63" fmla="*/ 175 h 367"/>
                <a:gd name="T64" fmla="*/ 208 w 366"/>
                <a:gd name="T65" fmla="*/ 183 h 367"/>
                <a:gd name="T66" fmla="*/ 206 w 366"/>
                <a:gd name="T67" fmla="*/ 194 h 367"/>
                <a:gd name="T68" fmla="*/ 293 w 366"/>
                <a:gd name="T69" fmla="*/ 293 h 367"/>
                <a:gd name="T70" fmla="*/ 291 w 366"/>
                <a:gd name="T71" fmla="*/ 309 h 36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66"/>
                <a:gd name="T109" fmla="*/ 0 h 367"/>
                <a:gd name="T110" fmla="*/ 366 w 366"/>
                <a:gd name="T111" fmla="*/ 367 h 36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66" h="367">
                  <a:moveTo>
                    <a:pt x="311" y="183"/>
                  </a:moveTo>
                  <a:cubicBezTo>
                    <a:pt x="311" y="170"/>
                    <a:pt x="321" y="159"/>
                    <a:pt x="334" y="159"/>
                  </a:cubicBezTo>
                  <a:cubicBezTo>
                    <a:pt x="366" y="159"/>
                    <a:pt x="366" y="159"/>
                    <a:pt x="366" y="159"/>
                  </a:cubicBezTo>
                  <a:cubicBezTo>
                    <a:pt x="356" y="76"/>
                    <a:pt x="290" y="11"/>
                    <a:pt x="207" y="0"/>
                  </a:cubicBezTo>
                  <a:cubicBezTo>
                    <a:pt x="207" y="32"/>
                    <a:pt x="207" y="32"/>
                    <a:pt x="207" y="32"/>
                  </a:cubicBezTo>
                  <a:cubicBezTo>
                    <a:pt x="207" y="45"/>
                    <a:pt x="196" y="56"/>
                    <a:pt x="183" y="56"/>
                  </a:cubicBezTo>
                  <a:cubicBezTo>
                    <a:pt x="170" y="56"/>
                    <a:pt x="159" y="45"/>
                    <a:pt x="159" y="32"/>
                  </a:cubicBezTo>
                  <a:cubicBezTo>
                    <a:pt x="159" y="0"/>
                    <a:pt x="159" y="0"/>
                    <a:pt x="159" y="0"/>
                  </a:cubicBezTo>
                  <a:cubicBezTo>
                    <a:pt x="76" y="11"/>
                    <a:pt x="11" y="76"/>
                    <a:pt x="0" y="159"/>
                  </a:cubicBezTo>
                  <a:cubicBezTo>
                    <a:pt x="32" y="159"/>
                    <a:pt x="32" y="159"/>
                    <a:pt x="32" y="159"/>
                  </a:cubicBezTo>
                  <a:cubicBezTo>
                    <a:pt x="45" y="159"/>
                    <a:pt x="56" y="170"/>
                    <a:pt x="56" y="183"/>
                  </a:cubicBezTo>
                  <a:cubicBezTo>
                    <a:pt x="56" y="196"/>
                    <a:pt x="45" y="207"/>
                    <a:pt x="32" y="207"/>
                  </a:cubicBezTo>
                  <a:cubicBezTo>
                    <a:pt x="0" y="207"/>
                    <a:pt x="0" y="207"/>
                    <a:pt x="0" y="207"/>
                  </a:cubicBezTo>
                  <a:cubicBezTo>
                    <a:pt x="10" y="290"/>
                    <a:pt x="76" y="356"/>
                    <a:pt x="159" y="367"/>
                  </a:cubicBezTo>
                  <a:cubicBezTo>
                    <a:pt x="159" y="335"/>
                    <a:pt x="159" y="335"/>
                    <a:pt x="159" y="335"/>
                  </a:cubicBezTo>
                  <a:cubicBezTo>
                    <a:pt x="159" y="321"/>
                    <a:pt x="170" y="311"/>
                    <a:pt x="183" y="311"/>
                  </a:cubicBezTo>
                  <a:cubicBezTo>
                    <a:pt x="196" y="311"/>
                    <a:pt x="207" y="321"/>
                    <a:pt x="207" y="335"/>
                  </a:cubicBezTo>
                  <a:cubicBezTo>
                    <a:pt x="207" y="367"/>
                    <a:pt x="207" y="367"/>
                    <a:pt x="207" y="367"/>
                  </a:cubicBezTo>
                  <a:cubicBezTo>
                    <a:pt x="290" y="356"/>
                    <a:pt x="356" y="290"/>
                    <a:pt x="366" y="207"/>
                  </a:cubicBezTo>
                  <a:cubicBezTo>
                    <a:pt x="334" y="207"/>
                    <a:pt x="334" y="207"/>
                    <a:pt x="334" y="207"/>
                  </a:cubicBezTo>
                  <a:cubicBezTo>
                    <a:pt x="321" y="207"/>
                    <a:pt x="311" y="196"/>
                    <a:pt x="311" y="183"/>
                  </a:cubicBezTo>
                  <a:close/>
                  <a:moveTo>
                    <a:pt x="291" y="309"/>
                  </a:moveTo>
                  <a:cubicBezTo>
                    <a:pt x="287" y="313"/>
                    <a:pt x="280" y="312"/>
                    <a:pt x="276" y="308"/>
                  </a:cubicBezTo>
                  <a:cubicBezTo>
                    <a:pt x="189" y="208"/>
                    <a:pt x="189" y="208"/>
                    <a:pt x="189" y="208"/>
                  </a:cubicBezTo>
                  <a:cubicBezTo>
                    <a:pt x="187" y="208"/>
                    <a:pt x="185" y="208"/>
                    <a:pt x="183" y="208"/>
                  </a:cubicBezTo>
                  <a:cubicBezTo>
                    <a:pt x="169" y="208"/>
                    <a:pt x="158" y="197"/>
                    <a:pt x="158" y="183"/>
                  </a:cubicBezTo>
                  <a:cubicBezTo>
                    <a:pt x="158" y="169"/>
                    <a:pt x="169" y="158"/>
                    <a:pt x="183" y="158"/>
                  </a:cubicBezTo>
                  <a:cubicBezTo>
                    <a:pt x="186" y="158"/>
                    <a:pt x="188" y="158"/>
                    <a:pt x="191" y="159"/>
                  </a:cubicBezTo>
                  <a:cubicBezTo>
                    <a:pt x="261" y="92"/>
                    <a:pt x="261" y="92"/>
                    <a:pt x="261" y="92"/>
                  </a:cubicBezTo>
                  <a:cubicBezTo>
                    <a:pt x="266" y="87"/>
                    <a:pt x="273" y="88"/>
                    <a:pt x="277" y="92"/>
                  </a:cubicBezTo>
                  <a:cubicBezTo>
                    <a:pt x="281" y="96"/>
                    <a:pt x="281" y="104"/>
                    <a:pt x="277" y="108"/>
                  </a:cubicBezTo>
                  <a:cubicBezTo>
                    <a:pt x="207" y="175"/>
                    <a:pt x="207" y="175"/>
                    <a:pt x="207" y="175"/>
                  </a:cubicBezTo>
                  <a:cubicBezTo>
                    <a:pt x="208" y="177"/>
                    <a:pt x="208" y="180"/>
                    <a:pt x="208" y="183"/>
                  </a:cubicBezTo>
                  <a:cubicBezTo>
                    <a:pt x="208" y="187"/>
                    <a:pt x="208" y="190"/>
                    <a:pt x="206" y="194"/>
                  </a:cubicBezTo>
                  <a:cubicBezTo>
                    <a:pt x="293" y="293"/>
                    <a:pt x="293" y="293"/>
                    <a:pt x="293" y="293"/>
                  </a:cubicBezTo>
                  <a:cubicBezTo>
                    <a:pt x="297" y="298"/>
                    <a:pt x="296" y="305"/>
                    <a:pt x="291" y="309"/>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4600" name="Group 29"/>
          <p:cNvGrpSpPr/>
          <p:nvPr/>
        </p:nvGrpSpPr>
        <p:grpSpPr bwMode="auto">
          <a:xfrm>
            <a:off x="9512300" y="3208338"/>
            <a:ext cx="1039813" cy="1066800"/>
            <a:chOff x="0" y="0"/>
            <a:chExt cx="1387" cy="1424"/>
          </a:xfrm>
        </p:grpSpPr>
        <p:sp>
          <p:nvSpPr>
            <p:cNvPr id="24601" name="Freeform 30"/>
            <p:cNvSpPr>
              <a:spLocks noChangeArrowheads="1"/>
            </p:cNvSpPr>
            <p:nvPr/>
          </p:nvSpPr>
          <p:spPr bwMode="auto">
            <a:xfrm>
              <a:off x="0" y="309"/>
              <a:ext cx="1038" cy="1115"/>
            </a:xfrm>
            <a:custGeom>
              <a:avLst/>
              <a:gdLst>
                <a:gd name="T0" fmla="*/ 415 w 437"/>
                <a:gd name="T1" fmla="*/ 365 h 470"/>
                <a:gd name="T2" fmla="*/ 388 w 437"/>
                <a:gd name="T3" fmla="*/ 336 h 470"/>
                <a:gd name="T4" fmla="*/ 307 w 437"/>
                <a:gd name="T5" fmla="*/ 291 h 470"/>
                <a:gd name="T6" fmla="*/ 273 w 437"/>
                <a:gd name="T7" fmla="*/ 257 h 470"/>
                <a:gd name="T8" fmla="*/ 262 w 437"/>
                <a:gd name="T9" fmla="*/ 240 h 470"/>
                <a:gd name="T10" fmla="*/ 288 w 437"/>
                <a:gd name="T11" fmla="*/ 200 h 470"/>
                <a:gd name="T12" fmla="*/ 294 w 437"/>
                <a:gd name="T13" fmla="*/ 186 h 470"/>
                <a:gd name="T14" fmla="*/ 297 w 437"/>
                <a:gd name="T15" fmla="*/ 147 h 470"/>
                <a:gd name="T16" fmla="*/ 285 w 437"/>
                <a:gd name="T17" fmla="*/ 57 h 470"/>
                <a:gd name="T18" fmla="*/ 280 w 437"/>
                <a:gd name="T19" fmla="*/ 52 h 470"/>
                <a:gd name="T20" fmla="*/ 261 w 437"/>
                <a:gd name="T21" fmla="*/ 37 h 470"/>
                <a:gd name="T22" fmla="*/ 155 w 437"/>
                <a:gd name="T23" fmla="*/ 50 h 470"/>
                <a:gd name="T24" fmla="*/ 139 w 437"/>
                <a:gd name="T25" fmla="*/ 141 h 470"/>
                <a:gd name="T26" fmla="*/ 142 w 437"/>
                <a:gd name="T27" fmla="*/ 180 h 470"/>
                <a:gd name="T28" fmla="*/ 150 w 437"/>
                <a:gd name="T29" fmla="*/ 196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6 h 470"/>
                <a:gd name="T42" fmla="*/ 21 w 437"/>
                <a:gd name="T43" fmla="*/ 365 h 470"/>
                <a:gd name="T44" fmla="*/ 0 w 437"/>
                <a:gd name="T45" fmla="*/ 452 h 470"/>
                <a:gd name="T46" fmla="*/ 0 w 437"/>
                <a:gd name="T47" fmla="*/ 470 h 470"/>
                <a:gd name="T48" fmla="*/ 437 w 437"/>
                <a:gd name="T49" fmla="*/ 470 h 470"/>
                <a:gd name="T50" fmla="*/ 437 w 437"/>
                <a:gd name="T51" fmla="*/ 452 h 470"/>
                <a:gd name="T52" fmla="*/ 415 w 437"/>
                <a:gd name="T53" fmla="*/ 365 h 47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37"/>
                <a:gd name="T82" fmla="*/ 0 h 470"/>
                <a:gd name="T83" fmla="*/ 437 w 437"/>
                <a:gd name="T84" fmla="*/ 470 h 47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37" h="470">
                  <a:moveTo>
                    <a:pt x="415" y="365"/>
                  </a:moveTo>
                  <a:cubicBezTo>
                    <a:pt x="415" y="365"/>
                    <a:pt x="422" y="351"/>
                    <a:pt x="388" y="336"/>
                  </a:cubicBezTo>
                  <a:cubicBezTo>
                    <a:pt x="307" y="291"/>
                    <a:pt x="307" y="291"/>
                    <a:pt x="307" y="291"/>
                  </a:cubicBezTo>
                  <a:cubicBezTo>
                    <a:pt x="273" y="257"/>
                    <a:pt x="273" y="257"/>
                    <a:pt x="273" y="257"/>
                  </a:cubicBezTo>
                  <a:cubicBezTo>
                    <a:pt x="256" y="249"/>
                    <a:pt x="246" y="252"/>
                    <a:pt x="262" y="240"/>
                  </a:cubicBezTo>
                  <a:cubicBezTo>
                    <a:pt x="273" y="230"/>
                    <a:pt x="282" y="217"/>
                    <a:pt x="288" y="200"/>
                  </a:cubicBezTo>
                  <a:cubicBezTo>
                    <a:pt x="289" y="198"/>
                    <a:pt x="291" y="194"/>
                    <a:pt x="294" y="186"/>
                  </a:cubicBezTo>
                  <a:cubicBezTo>
                    <a:pt x="294" y="186"/>
                    <a:pt x="325" y="148"/>
                    <a:pt x="297" y="147"/>
                  </a:cubicBezTo>
                  <a:cubicBezTo>
                    <a:pt x="297" y="147"/>
                    <a:pt x="326" y="96"/>
                    <a:pt x="285" y="57"/>
                  </a:cubicBezTo>
                  <a:cubicBezTo>
                    <a:pt x="285" y="57"/>
                    <a:pt x="283" y="55"/>
                    <a:pt x="280" y="52"/>
                  </a:cubicBezTo>
                  <a:cubicBezTo>
                    <a:pt x="271" y="42"/>
                    <a:pt x="261" y="37"/>
                    <a:pt x="261" y="37"/>
                  </a:cubicBezTo>
                  <a:cubicBezTo>
                    <a:pt x="203" y="0"/>
                    <a:pt x="155" y="50"/>
                    <a:pt x="155" y="50"/>
                  </a:cubicBezTo>
                  <a:cubicBezTo>
                    <a:pt x="113" y="88"/>
                    <a:pt x="139" y="141"/>
                    <a:pt x="139" y="141"/>
                  </a:cubicBezTo>
                  <a:cubicBezTo>
                    <a:pt x="112" y="141"/>
                    <a:pt x="142" y="180"/>
                    <a:pt x="142" y="180"/>
                  </a:cubicBezTo>
                  <a:cubicBezTo>
                    <a:pt x="146" y="197"/>
                    <a:pt x="150" y="196"/>
                    <a:pt x="150" y="196"/>
                  </a:cubicBezTo>
                  <a:cubicBezTo>
                    <a:pt x="151" y="196"/>
                    <a:pt x="152" y="198"/>
                    <a:pt x="153" y="202"/>
                  </a:cubicBezTo>
                  <a:cubicBezTo>
                    <a:pt x="154" y="202"/>
                    <a:pt x="154" y="202"/>
                    <a:pt x="155" y="201"/>
                  </a:cubicBezTo>
                  <a:cubicBezTo>
                    <a:pt x="160" y="217"/>
                    <a:pt x="168" y="230"/>
                    <a:pt x="178" y="239"/>
                  </a:cubicBezTo>
                  <a:cubicBezTo>
                    <a:pt x="187" y="251"/>
                    <a:pt x="163" y="252"/>
                    <a:pt x="159" y="256"/>
                  </a:cubicBezTo>
                  <a:cubicBezTo>
                    <a:pt x="156" y="259"/>
                    <a:pt x="129" y="291"/>
                    <a:pt x="129" y="291"/>
                  </a:cubicBezTo>
                  <a:cubicBezTo>
                    <a:pt x="48" y="336"/>
                    <a:pt x="48" y="336"/>
                    <a:pt x="48" y="336"/>
                  </a:cubicBezTo>
                  <a:cubicBezTo>
                    <a:pt x="15" y="351"/>
                    <a:pt x="21" y="365"/>
                    <a:pt x="21" y="365"/>
                  </a:cubicBezTo>
                  <a:cubicBezTo>
                    <a:pt x="0" y="452"/>
                    <a:pt x="0" y="452"/>
                    <a:pt x="0" y="452"/>
                  </a:cubicBezTo>
                  <a:cubicBezTo>
                    <a:pt x="0" y="470"/>
                    <a:pt x="0" y="470"/>
                    <a:pt x="0" y="470"/>
                  </a:cubicBezTo>
                  <a:cubicBezTo>
                    <a:pt x="437" y="470"/>
                    <a:pt x="437" y="470"/>
                    <a:pt x="437" y="470"/>
                  </a:cubicBezTo>
                  <a:cubicBezTo>
                    <a:pt x="437" y="452"/>
                    <a:pt x="437" y="452"/>
                    <a:pt x="437" y="452"/>
                  </a:cubicBezTo>
                  <a:lnTo>
                    <a:pt x="415" y="365"/>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602" name="Freeform 31"/>
            <p:cNvSpPr>
              <a:spLocks noEditPoints="1" noChangeArrowheads="1"/>
            </p:cNvSpPr>
            <p:nvPr/>
          </p:nvSpPr>
          <p:spPr bwMode="auto">
            <a:xfrm>
              <a:off x="700" y="0"/>
              <a:ext cx="687" cy="598"/>
            </a:xfrm>
            <a:custGeom>
              <a:avLst/>
              <a:gdLst>
                <a:gd name="T0" fmla="*/ 143 w 289"/>
                <a:gd name="T1" fmla="*/ 1 h 252"/>
                <a:gd name="T2" fmla="*/ 0 w 289"/>
                <a:gd name="T3" fmla="*/ 111 h 252"/>
                <a:gd name="T4" fmla="*/ 73 w 289"/>
                <a:gd name="T5" fmla="*/ 204 h 252"/>
                <a:gd name="T6" fmla="*/ 47 w 289"/>
                <a:gd name="T7" fmla="*/ 252 h 252"/>
                <a:gd name="T8" fmla="*/ 120 w 289"/>
                <a:gd name="T9" fmla="*/ 216 h 252"/>
                <a:gd name="T10" fmla="*/ 146 w 289"/>
                <a:gd name="T11" fmla="*/ 218 h 252"/>
                <a:gd name="T12" fmla="*/ 288 w 289"/>
                <a:gd name="T13" fmla="*/ 108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9"/>
                <a:gd name="T70" fmla="*/ 0 h 252"/>
                <a:gd name="T71" fmla="*/ 289 w 289"/>
                <a:gd name="T72" fmla="*/ 252 h 25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9" h="252">
                  <a:moveTo>
                    <a:pt x="143" y="1"/>
                  </a:moveTo>
                  <a:cubicBezTo>
                    <a:pt x="63" y="2"/>
                    <a:pt x="0" y="52"/>
                    <a:pt x="0" y="111"/>
                  </a:cubicBezTo>
                  <a:cubicBezTo>
                    <a:pt x="1" y="151"/>
                    <a:pt x="30" y="185"/>
                    <a:pt x="73" y="204"/>
                  </a:cubicBezTo>
                  <a:cubicBezTo>
                    <a:pt x="47" y="252"/>
                    <a:pt x="47" y="252"/>
                    <a:pt x="47" y="252"/>
                  </a:cubicBezTo>
                  <a:cubicBezTo>
                    <a:pt x="120" y="216"/>
                    <a:pt x="120" y="216"/>
                    <a:pt x="120" y="216"/>
                  </a:cubicBezTo>
                  <a:cubicBezTo>
                    <a:pt x="129" y="217"/>
                    <a:pt x="137" y="218"/>
                    <a:pt x="146" y="218"/>
                  </a:cubicBezTo>
                  <a:cubicBezTo>
                    <a:pt x="225" y="217"/>
                    <a:pt x="289" y="167"/>
                    <a:pt x="288" y="108"/>
                  </a:cubicBezTo>
                  <a:cubicBezTo>
                    <a:pt x="287" y="48"/>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24603" name="矩形 37"/>
          <p:cNvSpPr>
            <a:spLocks noChangeArrowheads="1"/>
          </p:cNvSpPr>
          <p:nvPr/>
        </p:nvSpPr>
        <p:spPr bwMode="auto">
          <a:xfrm>
            <a:off x="5603875" y="5594350"/>
            <a:ext cx="1119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a:solidFill>
                  <a:srgbClr val="000000"/>
                </a:solidFill>
                <a:latin typeface="微软雅黑" panose="020B0503020204020204" pitchFamily="34" charset="-122"/>
                <a:ea typeface="微软雅黑" panose="020B0503020204020204" pitchFamily="34" charset="-122"/>
                <a:sym typeface="Helvetica" pitchFamily="2" charset="0"/>
              </a:rPr>
              <a:t>标题Title</a:t>
            </a:r>
            <a:endParaRPr lang="zh-CN" altLang="en-US">
              <a:solidFill>
                <a:srgbClr val="000000"/>
              </a:solidFill>
              <a:latin typeface="微软雅黑" panose="020B0503020204020204" pitchFamily="34" charset="-122"/>
              <a:ea typeface="微软雅黑" panose="020B0503020204020204" pitchFamily="34" charset="-122"/>
              <a:sym typeface="Helvetica" pitchFamily="2" charset="0"/>
            </a:endParaRPr>
          </a:p>
        </p:txBody>
      </p:sp>
      <p:sp>
        <p:nvSpPr>
          <p:cNvPr id="24604" name="矩形 38"/>
          <p:cNvSpPr>
            <a:spLocks noChangeArrowheads="1"/>
          </p:cNvSpPr>
          <p:nvPr/>
        </p:nvSpPr>
        <p:spPr bwMode="auto">
          <a:xfrm>
            <a:off x="9512300" y="5605463"/>
            <a:ext cx="1119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a:solidFill>
                  <a:srgbClr val="000000"/>
                </a:solidFill>
                <a:latin typeface="微软雅黑" panose="020B0503020204020204" pitchFamily="34" charset="-122"/>
                <a:ea typeface="微软雅黑" panose="020B0503020204020204" pitchFamily="34" charset="-122"/>
                <a:sym typeface="Helvetica" pitchFamily="2" charset="0"/>
              </a:rPr>
              <a:t>标题Title</a:t>
            </a:r>
            <a:endParaRPr lang="zh-CN" altLang="en-US">
              <a:solidFill>
                <a:srgbClr val="000000"/>
              </a:solidFill>
              <a:latin typeface="微软雅黑" panose="020B0503020204020204" pitchFamily="34" charset="-122"/>
              <a:ea typeface="微软雅黑" panose="020B0503020204020204" pitchFamily="34" charset="-122"/>
              <a:sym typeface="Helvetica" pitchFamily="2"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500" fill="hold"/>
                                        <p:tgtEl>
                                          <p:spTgt spid="24579"/>
                                        </p:tgtEl>
                                        <p:attrNameLst>
                                          <p:attrName>ppt_w</p:attrName>
                                        </p:attrNameLst>
                                      </p:cBhvr>
                                      <p:tavLst>
                                        <p:tav tm="0">
                                          <p:val>
                                            <p:strVal val="4*#ppt_w"/>
                                          </p:val>
                                        </p:tav>
                                        <p:tav tm="100000">
                                          <p:val>
                                            <p:strVal val="#ppt_w"/>
                                          </p:val>
                                        </p:tav>
                                      </p:tavLst>
                                    </p:anim>
                                    <p:anim calcmode="lin" valueType="num">
                                      <p:cBhvr>
                                        <p:cTn id="8" dur="500" fill="hold"/>
                                        <p:tgtEl>
                                          <p:spTgt spid="2457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5603" name="六边形 2"/>
          <p:cNvSpPr>
            <a:spLocks noChangeArrowheads="1"/>
          </p:cNvSpPr>
          <p:nvPr/>
        </p:nvSpPr>
        <p:spPr bwMode="auto">
          <a:xfrm>
            <a:off x="2522538" y="2368550"/>
            <a:ext cx="2047875" cy="1765300"/>
          </a:xfrm>
          <a:prstGeom prst="hexagon">
            <a:avLst>
              <a:gd name="adj" fmla="val 24995"/>
              <a:gd name="vf" fmla="val 115470"/>
            </a:avLst>
          </a:prstGeom>
          <a:solidFill>
            <a:srgbClr val="3B3B3B"/>
          </a:solidFill>
          <a:ln w="12700" cap="flat" cmpd="sng">
            <a:solidFill>
              <a:srgbClr val="3B3B3B"/>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5604" name="六边形 3"/>
          <p:cNvSpPr>
            <a:spLocks noChangeArrowheads="1"/>
          </p:cNvSpPr>
          <p:nvPr/>
        </p:nvSpPr>
        <p:spPr bwMode="auto">
          <a:xfrm>
            <a:off x="4195763" y="3251200"/>
            <a:ext cx="2047875" cy="1765300"/>
          </a:xfrm>
          <a:prstGeom prst="hexagon">
            <a:avLst>
              <a:gd name="adj" fmla="val 24995"/>
              <a:gd name="vf" fmla="val 115470"/>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3B3B3B"/>
              </a:solidFill>
              <a:latin typeface="宋体" panose="02010600030101010101" pitchFamily="2" charset="-122"/>
              <a:sym typeface="宋体" panose="02010600030101010101" pitchFamily="2" charset="-122"/>
            </a:endParaRPr>
          </a:p>
        </p:txBody>
      </p:sp>
      <p:sp>
        <p:nvSpPr>
          <p:cNvPr id="25605" name="六边形 4"/>
          <p:cNvSpPr>
            <a:spLocks noChangeArrowheads="1"/>
          </p:cNvSpPr>
          <p:nvPr/>
        </p:nvSpPr>
        <p:spPr bwMode="auto">
          <a:xfrm>
            <a:off x="5868988" y="2368550"/>
            <a:ext cx="2047875" cy="1765300"/>
          </a:xfrm>
          <a:prstGeom prst="hexagon">
            <a:avLst>
              <a:gd name="adj" fmla="val 24995"/>
              <a:gd name="vf" fmla="val 115470"/>
            </a:avLst>
          </a:prstGeom>
          <a:solidFill>
            <a:srgbClr val="3B3B3B"/>
          </a:solidFill>
          <a:ln w="12700" cap="flat" cmpd="sng">
            <a:solidFill>
              <a:srgbClr val="3B3B3B"/>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5606" name="六边形 5"/>
          <p:cNvSpPr>
            <a:spLocks noChangeArrowheads="1"/>
          </p:cNvSpPr>
          <p:nvPr/>
        </p:nvSpPr>
        <p:spPr bwMode="auto">
          <a:xfrm>
            <a:off x="7543800" y="3251200"/>
            <a:ext cx="2047875" cy="1765300"/>
          </a:xfrm>
          <a:prstGeom prst="hexagon">
            <a:avLst>
              <a:gd name="adj" fmla="val 24995"/>
              <a:gd name="vf" fmla="val 115470"/>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3B3B3B"/>
              </a:solidFill>
              <a:latin typeface="宋体" panose="02010600030101010101" pitchFamily="2" charset="-122"/>
              <a:sym typeface="宋体" panose="02010600030101010101" pitchFamily="2" charset="-122"/>
            </a:endParaRPr>
          </a:p>
        </p:txBody>
      </p:sp>
      <p:sp>
        <p:nvSpPr>
          <p:cNvPr id="25607" name="六边形 18"/>
          <p:cNvSpPr>
            <a:spLocks noChangeArrowheads="1"/>
          </p:cNvSpPr>
          <p:nvPr/>
        </p:nvSpPr>
        <p:spPr bwMode="auto">
          <a:xfrm>
            <a:off x="849313" y="3251200"/>
            <a:ext cx="2047875" cy="1765300"/>
          </a:xfrm>
          <a:prstGeom prst="hexagon">
            <a:avLst>
              <a:gd name="adj" fmla="val 24995"/>
              <a:gd name="vf" fmla="val 115470"/>
            </a:avLst>
          </a:prstGeom>
          <a:noFill/>
          <a:ln w="12700" cap="flat" cmpd="sng">
            <a:solidFill>
              <a:srgbClr val="3B3B3B"/>
            </a:solidFill>
            <a:bevel/>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5608" name="六边形 19"/>
          <p:cNvSpPr>
            <a:spLocks noChangeArrowheads="1"/>
          </p:cNvSpPr>
          <p:nvPr/>
        </p:nvSpPr>
        <p:spPr bwMode="auto">
          <a:xfrm>
            <a:off x="9217025" y="2393950"/>
            <a:ext cx="2047875" cy="1765300"/>
          </a:xfrm>
          <a:prstGeom prst="hexagon">
            <a:avLst>
              <a:gd name="adj" fmla="val 24995"/>
              <a:gd name="vf" fmla="val 115470"/>
            </a:avLst>
          </a:prstGeom>
          <a:noFill/>
          <a:ln w="12700" cap="flat" cmpd="sng">
            <a:solidFill>
              <a:srgbClr val="3B3B3B"/>
            </a:solidFill>
            <a:bevel/>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5609" name="文本框 20"/>
          <p:cNvSpPr>
            <a:spLocks noChangeArrowheads="1"/>
          </p:cNvSpPr>
          <p:nvPr/>
        </p:nvSpPr>
        <p:spPr bwMode="auto">
          <a:xfrm>
            <a:off x="3022600" y="2944813"/>
            <a:ext cx="10064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rgbClr val="FFF6E7"/>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3200" b="1">
              <a:solidFill>
                <a:srgbClr val="FFF6E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0" name="文本框 21"/>
          <p:cNvSpPr>
            <a:spLocks noChangeArrowheads="1"/>
          </p:cNvSpPr>
          <p:nvPr/>
        </p:nvSpPr>
        <p:spPr bwMode="auto">
          <a:xfrm>
            <a:off x="4719638" y="3841750"/>
            <a:ext cx="10048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3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1" name="文本框 22"/>
          <p:cNvSpPr>
            <a:spLocks noChangeArrowheads="1"/>
          </p:cNvSpPr>
          <p:nvPr/>
        </p:nvSpPr>
        <p:spPr bwMode="auto">
          <a:xfrm>
            <a:off x="6388100" y="2944813"/>
            <a:ext cx="10048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200" b="1">
                <a:solidFill>
                  <a:srgbClr val="FFF6E7"/>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3200" b="1">
              <a:solidFill>
                <a:srgbClr val="FFF6E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2" name="文本框 23"/>
          <p:cNvSpPr>
            <a:spLocks noChangeArrowheads="1"/>
          </p:cNvSpPr>
          <p:nvPr/>
        </p:nvSpPr>
        <p:spPr bwMode="auto">
          <a:xfrm>
            <a:off x="8064500" y="3867150"/>
            <a:ext cx="1004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3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3" name="矩形 1"/>
          <p:cNvSpPr>
            <a:spLocks noChangeArrowheads="1"/>
          </p:cNvSpPr>
          <p:nvPr/>
        </p:nvSpPr>
        <p:spPr bwMode="auto">
          <a:xfrm>
            <a:off x="2897188" y="1704975"/>
            <a:ext cx="18367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4" name="矩形 27"/>
          <p:cNvSpPr>
            <a:spLocks noChangeArrowheads="1"/>
          </p:cNvSpPr>
          <p:nvPr/>
        </p:nvSpPr>
        <p:spPr bwMode="auto">
          <a:xfrm>
            <a:off x="2897188" y="1204913"/>
            <a:ext cx="22367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5" name="矩形 1"/>
          <p:cNvSpPr>
            <a:spLocks noChangeArrowheads="1"/>
          </p:cNvSpPr>
          <p:nvPr/>
        </p:nvSpPr>
        <p:spPr bwMode="auto">
          <a:xfrm>
            <a:off x="6305550" y="1704975"/>
            <a:ext cx="18367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6" name="矩形 29"/>
          <p:cNvSpPr>
            <a:spLocks noChangeArrowheads="1"/>
          </p:cNvSpPr>
          <p:nvPr/>
        </p:nvSpPr>
        <p:spPr bwMode="auto">
          <a:xfrm>
            <a:off x="6305550" y="1204913"/>
            <a:ext cx="2235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7" name="矩形 1"/>
          <p:cNvSpPr>
            <a:spLocks noChangeArrowheads="1"/>
          </p:cNvSpPr>
          <p:nvPr/>
        </p:nvSpPr>
        <p:spPr bwMode="auto">
          <a:xfrm>
            <a:off x="4579938" y="5751513"/>
            <a:ext cx="18367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8" name="矩形 31"/>
          <p:cNvSpPr>
            <a:spLocks noChangeArrowheads="1"/>
          </p:cNvSpPr>
          <p:nvPr/>
        </p:nvSpPr>
        <p:spPr bwMode="auto">
          <a:xfrm>
            <a:off x="4579938" y="5251450"/>
            <a:ext cx="2236787"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9" name="矩形 1"/>
          <p:cNvSpPr>
            <a:spLocks noChangeArrowheads="1"/>
          </p:cNvSpPr>
          <p:nvPr/>
        </p:nvSpPr>
        <p:spPr bwMode="auto">
          <a:xfrm>
            <a:off x="7916863" y="5751513"/>
            <a:ext cx="18367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20" name="矩形 33"/>
          <p:cNvSpPr>
            <a:spLocks noChangeArrowheads="1"/>
          </p:cNvSpPr>
          <p:nvPr/>
        </p:nvSpPr>
        <p:spPr bwMode="auto">
          <a:xfrm>
            <a:off x="7916863" y="5251450"/>
            <a:ext cx="2236787"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5621" name="Group 98"/>
          <p:cNvGrpSpPr/>
          <p:nvPr/>
        </p:nvGrpSpPr>
        <p:grpSpPr bwMode="auto">
          <a:xfrm>
            <a:off x="9704388" y="2755900"/>
            <a:ext cx="1071562" cy="990600"/>
            <a:chOff x="0" y="0"/>
            <a:chExt cx="1120" cy="1035"/>
          </a:xfrm>
        </p:grpSpPr>
        <p:sp>
          <p:nvSpPr>
            <p:cNvPr id="25622" name="Freeform 99"/>
            <p:cNvSpPr>
              <a:spLocks noEditPoints="1" noChangeArrowheads="1"/>
            </p:cNvSpPr>
            <p:nvPr/>
          </p:nvSpPr>
          <p:spPr bwMode="auto">
            <a:xfrm>
              <a:off x="449" y="0"/>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2"/>
                <a:gd name="T73" fmla="*/ 0 h 282"/>
                <a:gd name="T74" fmla="*/ 282 w 282"/>
                <a:gd name="T75" fmla="*/ 282 h 2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5623" name="Freeform 100"/>
            <p:cNvSpPr>
              <a:spLocks noChangeArrowheads="1"/>
            </p:cNvSpPr>
            <p:nvPr/>
          </p:nvSpPr>
          <p:spPr bwMode="auto">
            <a:xfrm>
              <a:off x="78" y="571"/>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64"/>
                <a:gd name="T34" fmla="*/ 0 h 464"/>
                <a:gd name="T35" fmla="*/ 464 w 464"/>
                <a:gd name="T36" fmla="*/ 464 h 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5624" name="Freeform 101"/>
            <p:cNvSpPr>
              <a:spLocks noChangeArrowheads="1"/>
            </p:cNvSpPr>
            <p:nvPr/>
          </p:nvSpPr>
          <p:spPr bwMode="auto">
            <a:xfrm>
              <a:off x="0" y="7"/>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6"/>
                <a:gd name="T37" fmla="*/ 0 h 207"/>
                <a:gd name="T38" fmla="*/ 206 w 206"/>
                <a:gd name="T39" fmla="*/ 207 h 20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5625" name="Freeform 102"/>
            <p:cNvSpPr>
              <a:spLocks noEditPoints="1" noChangeArrowheads="1"/>
            </p:cNvSpPr>
            <p:nvPr/>
          </p:nvSpPr>
          <p:spPr bwMode="auto">
            <a:xfrm>
              <a:off x="606" y="593"/>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7"/>
                <a:gd name="T34" fmla="*/ 0 h 186"/>
                <a:gd name="T35" fmla="*/ 187 w 18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5626" name="Group 78"/>
          <p:cNvGrpSpPr/>
          <p:nvPr/>
        </p:nvGrpSpPr>
        <p:grpSpPr bwMode="auto">
          <a:xfrm>
            <a:off x="1298575" y="3600450"/>
            <a:ext cx="1074738" cy="941388"/>
            <a:chOff x="0" y="0"/>
            <a:chExt cx="1284" cy="1124"/>
          </a:xfrm>
        </p:grpSpPr>
        <p:sp>
          <p:nvSpPr>
            <p:cNvPr id="25627" name="Freeform 82"/>
            <p:cNvSpPr>
              <a:spLocks noEditPoints="1" noChangeArrowheads="1"/>
            </p:cNvSpPr>
            <p:nvPr/>
          </p:nvSpPr>
          <p:spPr bwMode="auto">
            <a:xfrm>
              <a:off x="14" y="91"/>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06"/>
                <a:gd name="T175" fmla="*/ 0 h 403"/>
                <a:gd name="T176" fmla="*/ 406 w 406"/>
                <a:gd name="T177" fmla="*/ 403 h 40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5628" name="Freeform 83"/>
            <p:cNvSpPr>
              <a:spLocks noEditPoints="1" noChangeArrowheads="1"/>
            </p:cNvSpPr>
            <p:nvPr/>
          </p:nvSpPr>
          <p:spPr bwMode="auto">
            <a:xfrm>
              <a:off x="636" y="426"/>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9"/>
                <a:gd name="T31" fmla="*/ 0 h 219"/>
                <a:gd name="T32" fmla="*/ 219 w 219"/>
                <a:gd name="T33" fmla="*/ 219 h 2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5629" name="Freeform 84"/>
            <p:cNvSpPr>
              <a:spLocks noChangeArrowheads="1"/>
            </p:cNvSpPr>
            <p:nvPr/>
          </p:nvSpPr>
          <p:spPr bwMode="auto">
            <a:xfrm>
              <a:off x="1047" y="841"/>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22"/>
                <a:gd name="T26" fmla="*/ 22 w 22"/>
                <a:gd name="T27" fmla="*/ 22 h 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5630" name="Freeform 85"/>
            <p:cNvSpPr>
              <a:spLocks noChangeArrowheads="1"/>
            </p:cNvSpPr>
            <p:nvPr/>
          </p:nvSpPr>
          <p:spPr bwMode="auto">
            <a:xfrm>
              <a:off x="1061" y="858"/>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 name="T16" fmla="*/ 0 60000 65536"/>
                <a:gd name="T17" fmla="*/ 0 60000 65536"/>
                <a:gd name="T18" fmla="*/ 0 60000 65536"/>
                <a:gd name="T19" fmla="*/ 0 60000 65536"/>
                <a:gd name="T20" fmla="*/ 0 60000 65536"/>
                <a:gd name="T21" fmla="*/ 0 60000 65536"/>
                <a:gd name="T22" fmla="*/ 0 60000 65536"/>
                <a:gd name="T23" fmla="*/ 0 60000 65536"/>
                <a:gd name="T24" fmla="*/ 0 w 94"/>
                <a:gd name="T25" fmla="*/ 0 h 95"/>
                <a:gd name="T26" fmla="*/ 94 w 94"/>
                <a:gd name="T27" fmla="*/ 95 h 9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5631" name="Freeform 86"/>
            <p:cNvSpPr>
              <a:spLocks noEditPoints="1" noChangeArrowheads="1"/>
            </p:cNvSpPr>
            <p:nvPr/>
          </p:nvSpPr>
          <p:spPr bwMode="auto">
            <a:xfrm>
              <a:off x="0" y="0"/>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2"/>
                <a:gd name="T64" fmla="*/ 0 h 473"/>
                <a:gd name="T65" fmla="*/ 472 w 472"/>
                <a:gd name="T66" fmla="*/ 473 h 47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bg bwMode="auto">
      <p:bgPr>
        <a:gradFill rotWithShape="1">
          <a:gsLst>
            <a:gs pos="0">
              <a:srgbClr val="FFD966"/>
            </a:gs>
            <a:gs pos="48000">
              <a:srgbClr val="FFD966"/>
            </a:gs>
            <a:gs pos="96999">
              <a:srgbClr val="F8A221"/>
            </a:gs>
            <a:gs pos="100000">
              <a:srgbClr val="F8A221"/>
            </a:gs>
          </a:gsLst>
          <a:lin ang="2700000" scaled="1"/>
        </a:gradFill>
        <a:effectLst/>
      </p:bgPr>
    </p:bg>
    <p:spTree>
      <p:nvGrpSpPr>
        <p:cNvPr id="1" name=""/>
        <p:cNvGrpSpPr/>
        <p:nvPr/>
      </p:nvGrpSpPr>
      <p:grpSpPr>
        <a:xfrm>
          <a:off x="0" y="0"/>
          <a:ext cx="0" cy="0"/>
          <a:chOff x="0" y="0"/>
          <a:chExt cx="0" cy="0"/>
        </a:xfrm>
      </p:grpSpPr>
      <p:sp>
        <p:nvSpPr>
          <p:cNvPr id="2662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6627" name="Text Box 3"/>
          <p:cNvSpPr>
            <a:spLocks noChangeArrowheads="1"/>
          </p:cNvSpPr>
          <p:nvPr/>
        </p:nvSpPr>
        <p:spPr bwMode="auto">
          <a:xfrm>
            <a:off x="2274888" y="3000375"/>
            <a:ext cx="3878262"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pPr algn="r"/>
            <a:r>
              <a:rPr 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r"/>
            <a:r>
              <a:rPr lang="zh-CN" altLang="en-US" sz="7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工作重点</a:t>
            </a:r>
            <a:endParaRPr lang="zh-CN" altLang="en-US"/>
          </a:p>
        </p:txBody>
      </p:sp>
      <p:sp>
        <p:nvSpPr>
          <p:cNvPr id="26628" name="矩形 13"/>
          <p:cNvSpPr>
            <a:spLocks noChangeArrowheads="1"/>
          </p:cNvSpPr>
          <p:nvPr/>
        </p:nvSpPr>
        <p:spPr bwMode="auto">
          <a:xfrm>
            <a:off x="3114675" y="2478088"/>
            <a:ext cx="3038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The focus of work in 2015</a:t>
            </a:r>
            <a:endParaRPr lang="zh-CN" altLang="en-US"/>
          </a:p>
        </p:txBody>
      </p:sp>
      <p:sp>
        <p:nvSpPr>
          <p:cNvPr id="26629" name="直接连接符 15"/>
          <p:cNvSpPr>
            <a:spLocks noChangeShapeType="1"/>
          </p:cNvSpPr>
          <p:nvPr/>
        </p:nvSpPr>
        <p:spPr bwMode="auto">
          <a:xfrm>
            <a:off x="825500" y="2892425"/>
            <a:ext cx="5327650" cy="0"/>
          </a:xfrm>
          <a:prstGeom prst="line">
            <a:avLst/>
          </a:prstGeom>
          <a:noFill/>
          <a:ln w="6350" cap="flat" cmpd="sng">
            <a:solidFill>
              <a:srgbClr val="3F3F3F"/>
            </a:solidFill>
            <a:bevel/>
          </a:ln>
          <a:extLst>
            <a:ext uri="{909E8E84-426E-40DD-AFC4-6F175D3DCCD1}">
              <a14:hiddenFill xmlns:a14="http://schemas.microsoft.com/office/drawing/2010/main">
                <a:noFill/>
              </a14:hiddenFill>
            </a:ext>
          </a:extLst>
        </p:spPr>
        <p:txBody>
          <a:bodyPr/>
          <a:lstStyle/>
          <a:p>
            <a:endParaRPr lang="zh-CN" altLang="en-US"/>
          </a:p>
        </p:txBody>
      </p:sp>
      <p:pic>
        <p:nvPicPr>
          <p:cNvPr id="26630"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470650" y="1149350"/>
            <a:ext cx="5708650" cy="570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651" name="矩形 20"/>
          <p:cNvSpPr>
            <a:spLocks noChangeArrowheads="1"/>
          </p:cNvSpPr>
          <p:nvPr/>
        </p:nvSpPr>
        <p:spPr bwMode="auto">
          <a:xfrm>
            <a:off x="5162550" y="1798638"/>
            <a:ext cx="4340225" cy="677862"/>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7652" name="矩形 21"/>
          <p:cNvSpPr>
            <a:spLocks noChangeArrowheads="1"/>
          </p:cNvSpPr>
          <p:nvPr/>
        </p:nvSpPr>
        <p:spPr bwMode="auto">
          <a:xfrm>
            <a:off x="5162550" y="2486025"/>
            <a:ext cx="5064125" cy="722313"/>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653" name="矩形 22"/>
          <p:cNvSpPr>
            <a:spLocks noChangeArrowheads="1"/>
          </p:cNvSpPr>
          <p:nvPr/>
        </p:nvSpPr>
        <p:spPr bwMode="auto">
          <a:xfrm>
            <a:off x="5162550" y="3219450"/>
            <a:ext cx="3943350" cy="615950"/>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7654" name="矩形 23"/>
          <p:cNvSpPr>
            <a:spLocks noChangeArrowheads="1"/>
          </p:cNvSpPr>
          <p:nvPr/>
        </p:nvSpPr>
        <p:spPr bwMode="auto">
          <a:xfrm>
            <a:off x="5162550" y="3844925"/>
            <a:ext cx="5764213" cy="666750"/>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655" name="矩形 28"/>
          <p:cNvSpPr>
            <a:spLocks noChangeArrowheads="1"/>
          </p:cNvSpPr>
          <p:nvPr/>
        </p:nvSpPr>
        <p:spPr bwMode="auto">
          <a:xfrm>
            <a:off x="5162550" y="4521200"/>
            <a:ext cx="5124450" cy="679450"/>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7656" name="椭圆 6"/>
          <p:cNvSpPr>
            <a:spLocks noChangeArrowheads="1"/>
          </p:cNvSpPr>
          <p:nvPr/>
        </p:nvSpPr>
        <p:spPr bwMode="auto">
          <a:xfrm>
            <a:off x="1452563" y="2473325"/>
            <a:ext cx="228600" cy="228600"/>
          </a:xfrm>
          <a:prstGeom prst="ellipse">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657" name="椭圆 7"/>
          <p:cNvSpPr>
            <a:spLocks noChangeArrowheads="1"/>
          </p:cNvSpPr>
          <p:nvPr/>
        </p:nvSpPr>
        <p:spPr bwMode="auto">
          <a:xfrm>
            <a:off x="1452563" y="4994275"/>
            <a:ext cx="228600" cy="228600"/>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658" name="椭圆 17"/>
          <p:cNvSpPr>
            <a:spLocks noChangeArrowheads="1"/>
          </p:cNvSpPr>
          <p:nvPr/>
        </p:nvSpPr>
        <p:spPr bwMode="auto">
          <a:xfrm>
            <a:off x="1452563" y="4152900"/>
            <a:ext cx="228600" cy="228600"/>
          </a:xfrm>
          <a:prstGeom prst="ellipse">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659" name="椭圆 18"/>
          <p:cNvSpPr>
            <a:spLocks noChangeArrowheads="1"/>
          </p:cNvSpPr>
          <p:nvPr/>
        </p:nvSpPr>
        <p:spPr bwMode="auto">
          <a:xfrm>
            <a:off x="1452563" y="1633538"/>
            <a:ext cx="228600" cy="228600"/>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660" name="TextBox 21"/>
          <p:cNvSpPr>
            <a:spLocks noChangeArrowheads="1"/>
          </p:cNvSpPr>
          <p:nvPr/>
        </p:nvSpPr>
        <p:spPr bwMode="auto">
          <a:xfrm>
            <a:off x="5757863" y="3679825"/>
            <a:ext cx="185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zh-CN" altLang="zh-CN">
              <a:solidFill>
                <a:srgbClr val="FF0000"/>
              </a:solidFill>
              <a:latin typeface="Calibri" panose="020F0502020204030204" pitchFamily="34" charset="0"/>
              <a:sym typeface="宋体" panose="02010600030101010101" pitchFamily="2" charset="-122"/>
            </a:endParaRPr>
          </a:p>
        </p:txBody>
      </p:sp>
      <p:sp>
        <p:nvSpPr>
          <p:cNvPr id="27661" name="文本框 24"/>
          <p:cNvSpPr>
            <a:spLocks noChangeArrowheads="1"/>
          </p:cNvSpPr>
          <p:nvPr/>
        </p:nvSpPr>
        <p:spPr bwMode="auto">
          <a:xfrm>
            <a:off x="5516563" y="4033838"/>
            <a:ext cx="1139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chemeClr val="bg1"/>
              </a:solidFill>
              <a:latin typeface="Calibri" panose="020F0502020204030204" pitchFamily="34" charset="0"/>
              <a:sym typeface="宋体" panose="02010600030101010101" pitchFamily="2" charset="-122"/>
            </a:endParaRPr>
          </a:p>
        </p:txBody>
      </p:sp>
      <p:sp>
        <p:nvSpPr>
          <p:cNvPr id="27662" name="文本框 25"/>
          <p:cNvSpPr>
            <a:spLocks noChangeArrowheads="1"/>
          </p:cNvSpPr>
          <p:nvPr/>
        </p:nvSpPr>
        <p:spPr bwMode="auto">
          <a:xfrm>
            <a:off x="5516563" y="3348038"/>
            <a:ext cx="1139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B3B3B"/>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rgbClr val="3B3B3B"/>
              </a:solidFill>
              <a:latin typeface="Calibri" panose="020F0502020204030204" pitchFamily="34" charset="0"/>
              <a:sym typeface="宋体" panose="02010600030101010101" pitchFamily="2" charset="-122"/>
            </a:endParaRPr>
          </a:p>
        </p:txBody>
      </p:sp>
      <p:sp>
        <p:nvSpPr>
          <p:cNvPr id="27663" name="文本框 26"/>
          <p:cNvSpPr>
            <a:spLocks noChangeArrowheads="1"/>
          </p:cNvSpPr>
          <p:nvPr/>
        </p:nvSpPr>
        <p:spPr bwMode="auto">
          <a:xfrm>
            <a:off x="5516563" y="2663825"/>
            <a:ext cx="1139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chemeClr val="bg1"/>
              </a:solidFill>
              <a:latin typeface="Calibri" panose="020F0502020204030204" pitchFamily="34" charset="0"/>
              <a:sym typeface="宋体" panose="02010600030101010101" pitchFamily="2" charset="-122"/>
            </a:endParaRPr>
          </a:p>
        </p:txBody>
      </p:sp>
      <p:sp>
        <p:nvSpPr>
          <p:cNvPr id="27664" name="文本框 27"/>
          <p:cNvSpPr>
            <a:spLocks noChangeArrowheads="1"/>
          </p:cNvSpPr>
          <p:nvPr/>
        </p:nvSpPr>
        <p:spPr bwMode="auto">
          <a:xfrm>
            <a:off x="5516563" y="1978025"/>
            <a:ext cx="1139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B3B3B"/>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rgbClr val="3B3B3B"/>
              </a:solidFill>
              <a:latin typeface="Calibri" panose="020F0502020204030204" pitchFamily="34" charset="0"/>
              <a:sym typeface="宋体" panose="02010600030101010101" pitchFamily="2" charset="-122"/>
            </a:endParaRPr>
          </a:p>
        </p:txBody>
      </p:sp>
      <p:sp>
        <p:nvSpPr>
          <p:cNvPr id="27665" name="文本框 30"/>
          <p:cNvSpPr>
            <a:spLocks noChangeArrowheads="1"/>
          </p:cNvSpPr>
          <p:nvPr/>
        </p:nvSpPr>
        <p:spPr bwMode="auto">
          <a:xfrm>
            <a:off x="5516563" y="4719638"/>
            <a:ext cx="1139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B3B3B"/>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solidFill>
                <a:srgbClr val="3B3B3B"/>
              </a:solidFill>
              <a:latin typeface="Calibri" panose="020F0502020204030204" pitchFamily="34" charset="0"/>
              <a:sym typeface="宋体" panose="02010600030101010101" pitchFamily="2" charset="-122"/>
            </a:endParaRPr>
          </a:p>
        </p:txBody>
      </p:sp>
      <p:pic>
        <p:nvPicPr>
          <p:cNvPr id="27666"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938713" y="866775"/>
            <a:ext cx="2746375" cy="535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7" name="椭圆 31"/>
          <p:cNvSpPr>
            <a:spLocks noChangeArrowheads="1"/>
          </p:cNvSpPr>
          <p:nvPr/>
        </p:nvSpPr>
        <p:spPr bwMode="auto">
          <a:xfrm>
            <a:off x="1452563" y="3313113"/>
            <a:ext cx="228600" cy="228600"/>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668" name="矩形 13"/>
          <p:cNvSpPr>
            <a:spLocks noChangeArrowheads="1"/>
          </p:cNvSpPr>
          <p:nvPr/>
        </p:nvSpPr>
        <p:spPr bwMode="auto">
          <a:xfrm>
            <a:off x="1844675" y="1449388"/>
            <a:ext cx="25923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buClr>
                <a:schemeClr val="accent1"/>
              </a:buClr>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buClr>
                <a:schemeClr val="accent1"/>
              </a:buClr>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9" name="矩形 13"/>
          <p:cNvSpPr>
            <a:spLocks noChangeArrowheads="1"/>
          </p:cNvSpPr>
          <p:nvPr/>
        </p:nvSpPr>
        <p:spPr bwMode="auto">
          <a:xfrm>
            <a:off x="1844675" y="2370138"/>
            <a:ext cx="25923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buClr>
                <a:schemeClr val="accent1"/>
              </a:buClr>
            </a:pPr>
            <a:r>
              <a:rPr lang="zh-CN" altLang="en-US" sz="2000" b="1">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sz="2000" b="1">
              <a:latin typeface="微软雅黑" panose="020B0503020204020204" pitchFamily="34" charset="-122"/>
              <a:ea typeface="微软雅黑" panose="020B0503020204020204" pitchFamily="34" charset="-122"/>
              <a:sym typeface="微软雅黑" panose="020B0503020204020204" pitchFamily="34" charset="-122"/>
            </a:endParaRPr>
          </a:p>
          <a:p>
            <a:pPr>
              <a:buClr>
                <a:schemeClr val="accent1"/>
              </a:buClr>
            </a:pPr>
            <a:r>
              <a:rPr lang="zh-CN" altLang="en-US" sz="14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4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70" name="矩形 13"/>
          <p:cNvSpPr>
            <a:spLocks noChangeArrowheads="1"/>
          </p:cNvSpPr>
          <p:nvPr/>
        </p:nvSpPr>
        <p:spPr bwMode="auto">
          <a:xfrm>
            <a:off x="1844675" y="3067050"/>
            <a:ext cx="25923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buClr>
                <a:schemeClr val="accent1"/>
              </a:buClr>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buClr>
                <a:schemeClr val="accent1"/>
              </a:buClr>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71" name="矩形 13"/>
          <p:cNvSpPr>
            <a:spLocks noChangeArrowheads="1"/>
          </p:cNvSpPr>
          <p:nvPr/>
        </p:nvSpPr>
        <p:spPr bwMode="auto">
          <a:xfrm>
            <a:off x="1844675" y="4025900"/>
            <a:ext cx="2592388"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buClr>
                <a:schemeClr val="accent1"/>
              </a:buClr>
            </a:pPr>
            <a:r>
              <a:rPr lang="zh-CN" altLang="en-US" sz="2000" b="1">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sz="2000" b="1">
              <a:latin typeface="微软雅黑" panose="020B0503020204020204" pitchFamily="34" charset="-122"/>
              <a:ea typeface="微软雅黑" panose="020B0503020204020204" pitchFamily="34" charset="-122"/>
              <a:sym typeface="微软雅黑" panose="020B0503020204020204" pitchFamily="34" charset="-122"/>
            </a:endParaRPr>
          </a:p>
          <a:p>
            <a:pPr>
              <a:buClr>
                <a:schemeClr val="accent1"/>
              </a:buClr>
            </a:pPr>
            <a:r>
              <a:rPr lang="zh-CN" altLang="en-US" sz="14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4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72" name="矩形 13"/>
          <p:cNvSpPr>
            <a:spLocks noChangeArrowheads="1"/>
          </p:cNvSpPr>
          <p:nvPr/>
        </p:nvSpPr>
        <p:spPr bwMode="auto">
          <a:xfrm>
            <a:off x="1844675" y="4808538"/>
            <a:ext cx="2592388"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buClr>
                <a:schemeClr val="accent1"/>
              </a:buClr>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buClr>
                <a:schemeClr val="accent1"/>
              </a:buClr>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75" name="直角三角形 1"/>
          <p:cNvSpPr>
            <a:spLocks noChangeArrowheads="1"/>
          </p:cNvSpPr>
          <p:nvPr/>
        </p:nvSpPr>
        <p:spPr bwMode="auto">
          <a:xfrm rot="12600000" flipH="1">
            <a:off x="2847975" y="5465763"/>
            <a:ext cx="163513" cy="71437"/>
          </a:xfrm>
          <a:prstGeom prst="rtTriangl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76" name="椭圆 2"/>
          <p:cNvSpPr>
            <a:spLocks noChangeArrowheads="1"/>
          </p:cNvSpPr>
          <p:nvPr/>
        </p:nvSpPr>
        <p:spPr bwMode="auto">
          <a:xfrm>
            <a:off x="-2276475" y="958850"/>
            <a:ext cx="5688013" cy="5686425"/>
          </a:xfrm>
          <a:prstGeom prst="ellipse">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77" name="矩形 3"/>
          <p:cNvSpPr>
            <a:spLocks noChangeArrowheads="1"/>
          </p:cNvSpPr>
          <p:nvPr/>
        </p:nvSpPr>
        <p:spPr bwMode="auto">
          <a:xfrm rot="1800000">
            <a:off x="2417763" y="4810125"/>
            <a:ext cx="785812" cy="539750"/>
          </a:xfrm>
          <a:prstGeom prst="rect">
            <a:avLst/>
          </a:prstGeom>
          <a:solidFill>
            <a:srgbClr val="D8D8D8"/>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78" name="TextBox 53"/>
          <p:cNvSpPr>
            <a:spLocks noChangeArrowheads="1"/>
          </p:cNvSpPr>
          <p:nvPr/>
        </p:nvSpPr>
        <p:spPr bwMode="auto">
          <a:xfrm rot="1800000">
            <a:off x="2501900" y="4805363"/>
            <a:ext cx="690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en-US" sz="32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14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79" name="椭圆 5"/>
          <p:cNvSpPr>
            <a:spLocks noChangeArrowheads="1"/>
          </p:cNvSpPr>
          <p:nvPr/>
        </p:nvSpPr>
        <p:spPr bwMode="auto">
          <a:xfrm>
            <a:off x="-1704975" y="1533525"/>
            <a:ext cx="4535488" cy="4537075"/>
          </a:xfrm>
          <a:prstGeom prst="ellipse">
            <a:avLst/>
          </a:prstGeom>
          <a:solidFill>
            <a:srgbClr val="3A3838"/>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28680" name="组合 10"/>
          <p:cNvGrpSpPr/>
          <p:nvPr/>
        </p:nvGrpSpPr>
        <p:grpSpPr bwMode="auto">
          <a:xfrm>
            <a:off x="1895475" y="2470150"/>
            <a:ext cx="898525" cy="584200"/>
            <a:chOff x="0" y="0"/>
            <a:chExt cx="898289" cy="584309"/>
          </a:xfrm>
        </p:grpSpPr>
        <p:sp>
          <p:nvSpPr>
            <p:cNvPr id="28681" name="直角三角形 7"/>
            <p:cNvSpPr>
              <a:spLocks noChangeArrowheads="1"/>
            </p:cNvSpPr>
            <p:nvPr/>
          </p:nvSpPr>
          <p:spPr bwMode="auto">
            <a:xfrm rot="9000000" flipH="1">
              <a:off x="734820" y="355666"/>
              <a:ext cx="163469" cy="71451"/>
            </a:xfrm>
            <a:prstGeom prst="rtTriangl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82" name="矩形 8"/>
            <p:cNvSpPr>
              <a:spLocks noChangeArrowheads="1"/>
            </p:cNvSpPr>
            <p:nvPr/>
          </p:nvSpPr>
          <p:spPr bwMode="auto">
            <a:xfrm rot="19800000">
              <a:off x="0" y="14291"/>
              <a:ext cx="785607" cy="538262"/>
            </a:xfrm>
            <a:prstGeom prst="rect">
              <a:avLst/>
            </a:prstGeom>
            <a:solidFill>
              <a:srgbClr val="D8D8D8"/>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83" name="TextBox 34"/>
            <p:cNvSpPr>
              <a:spLocks noChangeArrowheads="1"/>
            </p:cNvSpPr>
            <p:nvPr/>
          </p:nvSpPr>
          <p:spPr bwMode="auto">
            <a:xfrm rot="19800000">
              <a:off x="28838" y="0"/>
              <a:ext cx="691033" cy="584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en-US" sz="3200" b="1">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1400" b="1">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8684" name="椭圆 10"/>
          <p:cNvSpPr>
            <a:spLocks noChangeArrowheads="1"/>
          </p:cNvSpPr>
          <p:nvPr/>
        </p:nvSpPr>
        <p:spPr bwMode="auto">
          <a:xfrm>
            <a:off x="-1123950" y="2109788"/>
            <a:ext cx="3382963" cy="3384550"/>
          </a:xfrm>
          <a:prstGeom prst="ellipse">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28685" name="组合 19"/>
          <p:cNvGrpSpPr/>
          <p:nvPr/>
        </p:nvGrpSpPr>
        <p:grpSpPr bwMode="auto">
          <a:xfrm>
            <a:off x="1404938" y="4227513"/>
            <a:ext cx="785812" cy="738187"/>
            <a:chOff x="0" y="0"/>
            <a:chExt cx="785185" cy="739525"/>
          </a:xfrm>
        </p:grpSpPr>
        <p:sp>
          <p:nvSpPr>
            <p:cNvPr id="28686" name="直角三角形 12"/>
            <p:cNvSpPr>
              <a:spLocks noChangeArrowheads="1"/>
            </p:cNvSpPr>
            <p:nvPr/>
          </p:nvSpPr>
          <p:spPr bwMode="auto">
            <a:xfrm rot="12600000" flipH="1">
              <a:off x="429869" y="667959"/>
              <a:ext cx="163383" cy="71566"/>
            </a:xfrm>
            <a:prstGeom prst="rtTriangl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B01C"/>
                </a:solidFill>
                <a:latin typeface="宋体" panose="02010600030101010101" pitchFamily="2" charset="-122"/>
                <a:sym typeface="宋体" panose="02010600030101010101" pitchFamily="2" charset="-122"/>
              </a:endParaRPr>
            </a:p>
          </p:txBody>
        </p:sp>
        <p:sp>
          <p:nvSpPr>
            <p:cNvPr id="28687" name="矩形 13"/>
            <p:cNvSpPr>
              <a:spLocks noChangeArrowheads="1"/>
            </p:cNvSpPr>
            <p:nvPr/>
          </p:nvSpPr>
          <p:spPr bwMode="auto">
            <a:xfrm rot="1800000">
              <a:off x="0" y="12723"/>
              <a:ext cx="785185" cy="539137"/>
            </a:xfrm>
            <a:prstGeom prst="rect">
              <a:avLst/>
            </a:prstGeom>
            <a:solidFill>
              <a:srgbClr val="D8D8D8"/>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B01C"/>
                </a:solidFill>
                <a:latin typeface="宋体" panose="02010600030101010101" pitchFamily="2" charset="-122"/>
                <a:sym typeface="宋体" panose="02010600030101010101" pitchFamily="2" charset="-122"/>
              </a:endParaRPr>
            </a:p>
          </p:txBody>
        </p:sp>
        <p:sp>
          <p:nvSpPr>
            <p:cNvPr id="28688" name="TextBox 44"/>
            <p:cNvSpPr>
              <a:spLocks noChangeArrowheads="1"/>
            </p:cNvSpPr>
            <p:nvPr/>
          </p:nvSpPr>
          <p:spPr bwMode="auto">
            <a:xfrm rot="1800000">
              <a:off x="62582" y="0"/>
              <a:ext cx="690663" cy="585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32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14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8689" name="直角三角形 15"/>
          <p:cNvSpPr>
            <a:spLocks noChangeArrowheads="1"/>
          </p:cNvSpPr>
          <p:nvPr/>
        </p:nvSpPr>
        <p:spPr bwMode="auto">
          <a:xfrm rot="9000000" flipH="1">
            <a:off x="1608138" y="3408363"/>
            <a:ext cx="163512" cy="73025"/>
          </a:xfrm>
          <a:prstGeom prst="rtTriangl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90" name="椭圆 16"/>
          <p:cNvSpPr>
            <a:spLocks noChangeArrowheads="1"/>
          </p:cNvSpPr>
          <p:nvPr/>
        </p:nvSpPr>
        <p:spPr bwMode="auto">
          <a:xfrm>
            <a:off x="-547688" y="2686050"/>
            <a:ext cx="2230438" cy="2232025"/>
          </a:xfrm>
          <a:prstGeom prst="ellipse">
            <a:avLst/>
          </a:prstGeom>
          <a:solidFill>
            <a:srgbClr val="3A3838"/>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91" name="矩形 17"/>
          <p:cNvSpPr>
            <a:spLocks noChangeArrowheads="1"/>
          </p:cNvSpPr>
          <p:nvPr/>
        </p:nvSpPr>
        <p:spPr bwMode="auto">
          <a:xfrm rot="19800000">
            <a:off x="873125" y="3068638"/>
            <a:ext cx="785813" cy="539750"/>
          </a:xfrm>
          <a:prstGeom prst="rect">
            <a:avLst/>
          </a:prstGeom>
          <a:solidFill>
            <a:srgbClr val="D8D8D8"/>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28692" name="组合 18"/>
          <p:cNvGrpSpPr/>
          <p:nvPr/>
        </p:nvGrpSpPr>
        <p:grpSpPr bwMode="auto">
          <a:xfrm>
            <a:off x="9525" y="3211513"/>
            <a:ext cx="1116013" cy="1116012"/>
            <a:chOff x="0" y="0"/>
            <a:chExt cx="1728192" cy="1728192"/>
          </a:xfrm>
        </p:grpSpPr>
        <p:sp>
          <p:nvSpPr>
            <p:cNvPr id="28693" name="椭圆 19"/>
            <p:cNvSpPr>
              <a:spLocks noChangeArrowheads="1"/>
            </p:cNvSpPr>
            <p:nvPr/>
          </p:nvSpPr>
          <p:spPr bwMode="auto">
            <a:xfrm>
              <a:off x="0" y="0"/>
              <a:ext cx="1728192" cy="1728192"/>
            </a:xfrm>
            <a:prstGeom prst="ellipse">
              <a:avLst/>
            </a:prstGeom>
            <a:solidFill>
              <a:srgbClr val="A5A5A5"/>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8694" name="椭圆 4"/>
            <p:cNvSpPr>
              <a:spLocks noChangeArrowheads="1"/>
            </p:cNvSpPr>
            <p:nvPr/>
          </p:nvSpPr>
          <p:spPr bwMode="auto">
            <a:xfrm>
              <a:off x="86376" y="71762"/>
              <a:ext cx="1555425" cy="1088431"/>
            </a:xfrm>
            <a:custGeom>
              <a:avLst/>
              <a:gdLst>
                <a:gd name="T0" fmla="*/ 26 w 1728229"/>
                <a:gd name="T1" fmla="*/ 864369 h 1209352"/>
                <a:gd name="T2" fmla="*/ 864122 w 1728229"/>
                <a:gd name="T3" fmla="*/ 273 h 1209352"/>
                <a:gd name="T4" fmla="*/ 1728218 w 1728229"/>
                <a:gd name="T5" fmla="*/ 864369 h 1209352"/>
                <a:gd name="T6" fmla="*/ 878410 w 1728229"/>
                <a:gd name="T7" fmla="*/ 1209352 h 1209352"/>
                <a:gd name="T8" fmla="*/ 26 w 1728229"/>
                <a:gd name="T9" fmla="*/ 864369 h 1209352"/>
                <a:gd name="T10" fmla="*/ 0 60000 65536"/>
                <a:gd name="T11" fmla="*/ 0 60000 65536"/>
                <a:gd name="T12" fmla="*/ 0 60000 65536"/>
                <a:gd name="T13" fmla="*/ 0 60000 65536"/>
                <a:gd name="T14" fmla="*/ 0 60000 65536"/>
                <a:gd name="T15" fmla="*/ 0 w 1728229"/>
                <a:gd name="T16" fmla="*/ 0 h 1209352"/>
                <a:gd name="T17" fmla="*/ 1728229 w 1728229"/>
                <a:gd name="T18" fmla="*/ 1209352 h 1209352"/>
              </a:gdLst>
              <a:ahLst/>
              <a:cxnLst>
                <a:cxn ang="T10">
                  <a:pos x="T0" y="T1"/>
                </a:cxn>
                <a:cxn ang="T11">
                  <a:pos x="T2" y="T3"/>
                </a:cxn>
                <a:cxn ang="T12">
                  <a:pos x="T4" y="T5"/>
                </a:cxn>
                <a:cxn ang="T13">
                  <a:pos x="T6" y="T7"/>
                </a:cxn>
                <a:cxn ang="T14">
                  <a:pos x="T8" y="T9"/>
                </a:cxn>
              </a:cxnLst>
              <a:rect l="T15" t="T16" r="T17" b="T18"/>
              <a:pathLst>
                <a:path w="1728229" h="1209352">
                  <a:moveTo>
                    <a:pt x="26" y="864369"/>
                  </a:moveTo>
                  <a:cubicBezTo>
                    <a:pt x="-2355" y="662856"/>
                    <a:pt x="154064" y="-15601"/>
                    <a:pt x="864122" y="273"/>
                  </a:cubicBezTo>
                  <a:cubicBezTo>
                    <a:pt x="1574180" y="16147"/>
                    <a:pt x="1725837" y="662856"/>
                    <a:pt x="1728218" y="864369"/>
                  </a:cubicBezTo>
                  <a:cubicBezTo>
                    <a:pt x="1730599" y="1065882"/>
                    <a:pt x="1355637" y="1209352"/>
                    <a:pt x="878410" y="1209352"/>
                  </a:cubicBezTo>
                  <a:cubicBezTo>
                    <a:pt x="401183" y="1209352"/>
                    <a:pt x="2407" y="1065882"/>
                    <a:pt x="26" y="864369"/>
                  </a:cubicBezTo>
                  <a:close/>
                </a:path>
              </a:pathLst>
            </a:custGeom>
            <a:gradFill rotWithShape="1">
              <a:gsLst>
                <a:gs pos="0">
                  <a:srgbClr val="FFFFFF"/>
                </a:gs>
                <a:gs pos="92000">
                  <a:srgbClr val="FFFFFF"/>
                </a:gs>
                <a:gs pos="100000">
                  <a:srgbClr val="FFFFFF"/>
                </a:gs>
              </a:gsLst>
              <a:lin ang="2700000" scaled="1"/>
            </a:gra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28695" name="TextBox 16"/>
          <p:cNvSpPr>
            <a:spLocks noChangeArrowheads="1"/>
          </p:cNvSpPr>
          <p:nvPr/>
        </p:nvSpPr>
        <p:spPr bwMode="auto">
          <a:xfrm rot="19800000">
            <a:off x="954088" y="3028950"/>
            <a:ext cx="6905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2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1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96" name="AutoShape 6"/>
          <p:cNvSpPr>
            <a:spLocks noChangeAspect="1" noChangeArrowheads="1" noTextEdit="1"/>
          </p:cNvSpPr>
          <p:nvPr/>
        </p:nvSpPr>
        <p:spPr bwMode="auto">
          <a:xfrm>
            <a:off x="3886200" y="1460500"/>
            <a:ext cx="1989138"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697" name="Freeform 8"/>
          <p:cNvSpPr>
            <a:spLocks noChangeArrowheads="1"/>
          </p:cNvSpPr>
          <p:nvPr/>
        </p:nvSpPr>
        <p:spPr bwMode="auto">
          <a:xfrm>
            <a:off x="3890963" y="52784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 name="T21" fmla="*/ 0 w 310"/>
              <a:gd name="T22" fmla="*/ 0 h 273"/>
              <a:gd name="T23" fmla="*/ 310 w 31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273">
                <a:moveTo>
                  <a:pt x="0" y="0"/>
                </a:moveTo>
                <a:lnTo>
                  <a:pt x="310" y="0"/>
                </a:lnTo>
                <a:lnTo>
                  <a:pt x="310" y="273"/>
                </a:lnTo>
                <a:lnTo>
                  <a:pt x="0" y="273"/>
                </a:lnTo>
                <a:lnTo>
                  <a:pt x="84" y="138"/>
                </a:lnTo>
                <a:lnTo>
                  <a:pt x="0" y="0"/>
                </a:lnTo>
                <a:close/>
              </a:path>
            </a:pathLst>
          </a:custGeom>
          <a:solidFill>
            <a:srgbClr val="3A383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698" name="Freeform 9"/>
          <p:cNvSpPr>
            <a:spLocks noEditPoints="1" noChangeArrowheads="1"/>
          </p:cNvSpPr>
          <p:nvPr/>
        </p:nvSpPr>
        <p:spPr bwMode="auto">
          <a:xfrm>
            <a:off x="3971925" y="5322888"/>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3"/>
              <a:gd name="T164" fmla="*/ 120 w 120"/>
              <a:gd name="T165" fmla="*/ 3 h 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699" name="Freeform 10"/>
          <p:cNvSpPr>
            <a:spLocks noEditPoints="1" noChangeArrowheads="1"/>
          </p:cNvSpPr>
          <p:nvPr/>
        </p:nvSpPr>
        <p:spPr bwMode="auto">
          <a:xfrm>
            <a:off x="3971925" y="5861050"/>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3"/>
              <a:gd name="T164" fmla="*/ 120 w 120"/>
              <a:gd name="T165" fmla="*/ 3 h 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00" name="Freeform 11"/>
          <p:cNvSpPr>
            <a:spLocks noChangeArrowheads="1"/>
          </p:cNvSpPr>
          <p:nvPr/>
        </p:nvSpPr>
        <p:spPr bwMode="auto">
          <a:xfrm>
            <a:off x="4187825" y="5029200"/>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 name="T18" fmla="*/ 0 w 143"/>
              <a:gd name="T19" fmla="*/ 0 h 407"/>
              <a:gd name="T20" fmla="*/ 143 w 143"/>
              <a:gd name="T21" fmla="*/ 407 h 407"/>
            </a:gdLst>
            <a:ahLst/>
            <a:cxnLst>
              <a:cxn ang="T12">
                <a:pos x="T0" y="T1"/>
              </a:cxn>
              <a:cxn ang="T13">
                <a:pos x="T2" y="T3"/>
              </a:cxn>
              <a:cxn ang="T14">
                <a:pos x="T4" y="T5"/>
              </a:cxn>
              <a:cxn ang="T15">
                <a:pos x="T6" y="T7"/>
              </a:cxn>
              <a:cxn ang="T16">
                <a:pos x="T8" y="T9"/>
              </a:cxn>
              <a:cxn ang="T17">
                <a:pos x="T10" y="T11"/>
              </a:cxn>
            </a:cxnLst>
            <a:rect l="T18" t="T19" r="T20" b="T21"/>
            <a:pathLst>
              <a:path w="143" h="407">
                <a:moveTo>
                  <a:pt x="0" y="0"/>
                </a:moveTo>
                <a:lnTo>
                  <a:pt x="143" y="135"/>
                </a:lnTo>
                <a:lnTo>
                  <a:pt x="143" y="407"/>
                </a:lnTo>
                <a:lnTo>
                  <a:pt x="0" y="272"/>
                </a:lnTo>
                <a:lnTo>
                  <a:pt x="0" y="0"/>
                </a:lnTo>
                <a:close/>
              </a:path>
            </a:pathLst>
          </a:custGeom>
          <a:solidFill>
            <a:srgbClr val="17161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01" name="Freeform 12"/>
          <p:cNvSpPr>
            <a:spLocks noEditPoints="1" noChangeArrowheads="1"/>
          </p:cNvSpPr>
          <p:nvPr/>
        </p:nvSpPr>
        <p:spPr bwMode="auto">
          <a:xfrm>
            <a:off x="4187825" y="5584825"/>
            <a:ext cx="344488" cy="344488"/>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0"/>
              <a:gd name="T124" fmla="*/ 0 h 62"/>
              <a:gd name="T125" fmla="*/ 60 w 60"/>
              <a:gd name="T126" fmla="*/ 62 h 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0" h="62">
                <a:moveTo>
                  <a:pt x="60" y="57"/>
                </a:moveTo>
                <a:cubicBezTo>
                  <a:pt x="60" y="62"/>
                  <a:pt x="60" y="62"/>
                  <a:pt x="60" y="62"/>
                </a:cubicBezTo>
                <a:cubicBezTo>
                  <a:pt x="58" y="60"/>
                  <a:pt x="56" y="58"/>
                  <a:pt x="53" y="56"/>
                </a:cubicBezTo>
                <a:cubicBezTo>
                  <a:pt x="53" y="55"/>
                  <a:pt x="53" y="54"/>
                  <a:pt x="53" y="53"/>
                </a:cubicBezTo>
                <a:cubicBezTo>
                  <a:pt x="53" y="53"/>
                  <a:pt x="53" y="53"/>
                  <a:pt x="53" y="53"/>
                </a:cubicBezTo>
                <a:cubicBezTo>
                  <a:pt x="54" y="53"/>
                  <a:pt x="55" y="53"/>
                  <a:pt x="56" y="53"/>
                </a:cubicBezTo>
                <a:cubicBezTo>
                  <a:pt x="57" y="55"/>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7"/>
                  <a:pt x="2" y="7"/>
                  <a:pt x="1" y="6"/>
                </a:cubicBezTo>
                <a:cubicBezTo>
                  <a:pt x="1" y="5"/>
                  <a:pt x="0" y="5"/>
                  <a:pt x="0" y="4"/>
                </a:cubicBezTo>
                <a:close/>
                <a:moveTo>
                  <a:pt x="10" y="10"/>
                </a:moveTo>
                <a:cubicBezTo>
                  <a:pt x="13" y="13"/>
                  <a:pt x="16" y="15"/>
                  <a:pt x="19" y="18"/>
                </a:cubicBezTo>
                <a:cubicBezTo>
                  <a:pt x="19" y="19"/>
                  <a:pt x="19" y="20"/>
                  <a:pt x="19" y="20"/>
                </a:cubicBezTo>
                <a:cubicBezTo>
                  <a:pt x="19" y="20"/>
                  <a:pt x="19" y="20"/>
                  <a:pt x="19" y="20"/>
                </a:cubicBezTo>
                <a:cubicBezTo>
                  <a:pt x="18" y="21"/>
                  <a:pt x="17" y="21"/>
                  <a:pt x="16" y="20"/>
                </a:cubicBezTo>
                <a:cubicBezTo>
                  <a:pt x="14" y="18"/>
                  <a:pt x="11" y="15"/>
                  <a:pt x="8" y="12"/>
                </a:cubicBezTo>
                <a:cubicBezTo>
                  <a:pt x="7" y="12"/>
                  <a:pt x="7" y="11"/>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4"/>
                  <a:pt x="25" y="24"/>
                  <a:pt x="25" y="24"/>
                </a:cubicBezTo>
                <a:close/>
                <a:moveTo>
                  <a:pt x="41" y="39"/>
                </a:moveTo>
                <a:cubicBezTo>
                  <a:pt x="43" y="42"/>
                  <a:pt x="46" y="44"/>
                  <a:pt x="49" y="47"/>
                </a:cubicBezTo>
                <a:cubicBezTo>
                  <a:pt x="50" y="48"/>
                  <a:pt x="50" y="49"/>
                  <a:pt x="49" y="49"/>
                </a:cubicBezTo>
                <a:cubicBezTo>
                  <a:pt x="49" y="49"/>
                  <a:pt x="49" y="49"/>
                  <a:pt x="49" y="49"/>
                </a:cubicBezTo>
                <a:cubicBezTo>
                  <a:pt x="48" y="50"/>
                  <a:pt x="47" y="50"/>
                  <a:pt x="47" y="49"/>
                </a:cubicBezTo>
                <a:cubicBezTo>
                  <a:pt x="44" y="47"/>
                  <a:pt x="41" y="44"/>
                  <a:pt x="38" y="41"/>
                </a:cubicBezTo>
                <a:cubicBezTo>
                  <a:pt x="38" y="41"/>
                  <a:pt x="38" y="40"/>
                  <a:pt x="38" y="39"/>
                </a:cubicBezTo>
                <a:cubicBezTo>
                  <a:pt x="38" y="39"/>
                  <a:pt x="38" y="39"/>
                  <a:pt x="38" y="39"/>
                </a:cubicBezTo>
                <a:cubicBezTo>
                  <a:pt x="39" y="38"/>
                  <a:pt x="40" y="38"/>
                  <a:pt x="41" y="39"/>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02" name="Freeform 13"/>
          <p:cNvSpPr>
            <a:spLocks noChangeArrowheads="1"/>
          </p:cNvSpPr>
          <p:nvPr/>
        </p:nvSpPr>
        <p:spPr bwMode="auto">
          <a:xfrm>
            <a:off x="3890963" y="4197350"/>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 name="T21" fmla="*/ 0 w 310"/>
              <a:gd name="T22" fmla="*/ 0 h 273"/>
              <a:gd name="T23" fmla="*/ 310 w 31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273">
                <a:moveTo>
                  <a:pt x="0" y="0"/>
                </a:moveTo>
                <a:lnTo>
                  <a:pt x="310" y="0"/>
                </a:lnTo>
                <a:lnTo>
                  <a:pt x="310" y="273"/>
                </a:lnTo>
                <a:lnTo>
                  <a:pt x="0" y="273"/>
                </a:lnTo>
                <a:lnTo>
                  <a:pt x="84" y="138"/>
                </a:lnTo>
                <a:lnTo>
                  <a:pt x="0" y="0"/>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03" name="Freeform 14"/>
          <p:cNvSpPr>
            <a:spLocks noEditPoints="1" noChangeArrowheads="1"/>
          </p:cNvSpPr>
          <p:nvPr/>
        </p:nvSpPr>
        <p:spPr bwMode="auto">
          <a:xfrm>
            <a:off x="3971925" y="4237038"/>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4"/>
              <a:gd name="T164" fmla="*/ 120 w 120"/>
              <a:gd name="T165" fmla="*/ 4 h 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04" name="Freeform 15"/>
          <p:cNvSpPr>
            <a:spLocks noEditPoints="1" noChangeArrowheads="1"/>
          </p:cNvSpPr>
          <p:nvPr/>
        </p:nvSpPr>
        <p:spPr bwMode="auto">
          <a:xfrm>
            <a:off x="3971925" y="4775200"/>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4"/>
              <a:gd name="T164" fmla="*/ 120 w 120"/>
              <a:gd name="T165" fmla="*/ 4 h 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05" name="Freeform 16"/>
          <p:cNvSpPr>
            <a:spLocks noChangeArrowheads="1"/>
          </p:cNvSpPr>
          <p:nvPr/>
        </p:nvSpPr>
        <p:spPr bwMode="auto">
          <a:xfrm>
            <a:off x="4187825" y="3946525"/>
            <a:ext cx="344488" cy="954088"/>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 name="T18" fmla="*/ 0 w 143"/>
              <a:gd name="T19" fmla="*/ 0 h 408"/>
              <a:gd name="T20" fmla="*/ 143 w 143"/>
              <a:gd name="T21" fmla="*/ 408 h 408"/>
            </a:gdLst>
            <a:ahLst/>
            <a:cxnLst>
              <a:cxn ang="T12">
                <a:pos x="T0" y="T1"/>
              </a:cxn>
              <a:cxn ang="T13">
                <a:pos x="T2" y="T3"/>
              </a:cxn>
              <a:cxn ang="T14">
                <a:pos x="T4" y="T5"/>
              </a:cxn>
              <a:cxn ang="T15">
                <a:pos x="T6" y="T7"/>
              </a:cxn>
              <a:cxn ang="T16">
                <a:pos x="T8" y="T9"/>
              </a:cxn>
              <a:cxn ang="T17">
                <a:pos x="T10" y="T11"/>
              </a:cxn>
            </a:cxnLst>
            <a:rect l="T18" t="T19" r="T20" b="T21"/>
            <a:pathLst>
              <a:path w="143" h="408">
                <a:moveTo>
                  <a:pt x="0" y="0"/>
                </a:moveTo>
                <a:lnTo>
                  <a:pt x="143" y="135"/>
                </a:lnTo>
                <a:lnTo>
                  <a:pt x="143" y="408"/>
                </a:lnTo>
                <a:lnTo>
                  <a:pt x="0" y="273"/>
                </a:lnTo>
                <a:lnTo>
                  <a:pt x="0" y="0"/>
                </a:lnTo>
                <a:close/>
              </a:path>
            </a:pathLst>
          </a:custGeom>
          <a:solidFill>
            <a:srgbClr val="385623"/>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06" name="Freeform 17"/>
          <p:cNvSpPr>
            <a:spLocks noEditPoints="1" noChangeArrowheads="1"/>
          </p:cNvSpPr>
          <p:nvPr/>
        </p:nvSpPr>
        <p:spPr bwMode="auto">
          <a:xfrm>
            <a:off x="4187825" y="4500563"/>
            <a:ext cx="344488" cy="339725"/>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0"/>
              <a:gd name="T124" fmla="*/ 0 h 61"/>
              <a:gd name="T125" fmla="*/ 60 w 60"/>
              <a:gd name="T126" fmla="*/ 61 h 6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BFBFB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07" name="Freeform 18"/>
          <p:cNvSpPr>
            <a:spLocks noChangeArrowheads="1"/>
          </p:cNvSpPr>
          <p:nvPr/>
        </p:nvSpPr>
        <p:spPr bwMode="auto">
          <a:xfrm>
            <a:off x="3890963" y="3108325"/>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 name="T21" fmla="*/ 0 w 310"/>
              <a:gd name="T22" fmla="*/ 0 h 273"/>
              <a:gd name="T23" fmla="*/ 310 w 31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273">
                <a:moveTo>
                  <a:pt x="0" y="0"/>
                </a:moveTo>
                <a:lnTo>
                  <a:pt x="310" y="0"/>
                </a:lnTo>
                <a:lnTo>
                  <a:pt x="310" y="273"/>
                </a:lnTo>
                <a:lnTo>
                  <a:pt x="0" y="273"/>
                </a:lnTo>
                <a:lnTo>
                  <a:pt x="84" y="138"/>
                </a:lnTo>
                <a:lnTo>
                  <a:pt x="0" y="0"/>
                </a:lnTo>
                <a:close/>
              </a:path>
            </a:pathLst>
          </a:custGeom>
          <a:solidFill>
            <a:srgbClr val="3A383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08" name="Freeform 19"/>
          <p:cNvSpPr>
            <a:spLocks noEditPoints="1" noChangeArrowheads="1"/>
          </p:cNvSpPr>
          <p:nvPr/>
        </p:nvSpPr>
        <p:spPr bwMode="auto">
          <a:xfrm>
            <a:off x="3971925" y="3148013"/>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4"/>
              <a:gd name="T164" fmla="*/ 120 w 120"/>
              <a:gd name="T165" fmla="*/ 4 h 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09" name="Freeform 20"/>
          <p:cNvSpPr>
            <a:spLocks noEditPoints="1" noChangeArrowheads="1"/>
          </p:cNvSpPr>
          <p:nvPr/>
        </p:nvSpPr>
        <p:spPr bwMode="auto">
          <a:xfrm>
            <a:off x="3971925" y="3686175"/>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4"/>
              <a:gd name="T164" fmla="*/ 120 w 120"/>
              <a:gd name="T165" fmla="*/ 4 h 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10" name="Freeform 21"/>
          <p:cNvSpPr>
            <a:spLocks noChangeArrowheads="1"/>
          </p:cNvSpPr>
          <p:nvPr/>
        </p:nvSpPr>
        <p:spPr bwMode="auto">
          <a:xfrm>
            <a:off x="4187825" y="2860675"/>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 name="T18" fmla="*/ 0 w 143"/>
              <a:gd name="T19" fmla="*/ 0 h 407"/>
              <a:gd name="T20" fmla="*/ 143 w 143"/>
              <a:gd name="T21" fmla="*/ 407 h 407"/>
            </a:gdLst>
            <a:ahLst/>
            <a:cxnLst>
              <a:cxn ang="T12">
                <a:pos x="T0" y="T1"/>
              </a:cxn>
              <a:cxn ang="T13">
                <a:pos x="T2" y="T3"/>
              </a:cxn>
              <a:cxn ang="T14">
                <a:pos x="T4" y="T5"/>
              </a:cxn>
              <a:cxn ang="T15">
                <a:pos x="T6" y="T7"/>
              </a:cxn>
              <a:cxn ang="T16">
                <a:pos x="T8" y="T9"/>
              </a:cxn>
              <a:cxn ang="T17">
                <a:pos x="T10" y="T11"/>
              </a:cxn>
            </a:cxnLst>
            <a:rect l="T18" t="T19" r="T20" b="T21"/>
            <a:pathLst>
              <a:path w="143" h="407">
                <a:moveTo>
                  <a:pt x="0" y="0"/>
                </a:moveTo>
                <a:lnTo>
                  <a:pt x="143" y="135"/>
                </a:lnTo>
                <a:lnTo>
                  <a:pt x="143" y="407"/>
                </a:lnTo>
                <a:lnTo>
                  <a:pt x="0" y="272"/>
                </a:lnTo>
                <a:lnTo>
                  <a:pt x="0" y="0"/>
                </a:lnTo>
                <a:close/>
              </a:path>
            </a:pathLst>
          </a:custGeom>
          <a:solidFill>
            <a:srgbClr val="0C0C0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11" name="Freeform 22"/>
          <p:cNvSpPr>
            <a:spLocks noEditPoints="1" noChangeArrowheads="1"/>
          </p:cNvSpPr>
          <p:nvPr/>
        </p:nvSpPr>
        <p:spPr bwMode="auto">
          <a:xfrm>
            <a:off x="4187825" y="3414713"/>
            <a:ext cx="344488" cy="336550"/>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0"/>
              <a:gd name="T124" fmla="*/ 0 h 61"/>
              <a:gd name="T125" fmla="*/ 60 w 60"/>
              <a:gd name="T126" fmla="*/ 61 h 6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5"/>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29"/>
                  <a:pt x="34" y="32"/>
                </a:cubicBezTo>
                <a:cubicBezTo>
                  <a:pt x="35" y="33"/>
                  <a:pt x="35" y="34"/>
                  <a:pt x="34" y="35"/>
                </a:cubicBezTo>
                <a:cubicBezTo>
                  <a:pt x="34" y="35"/>
                  <a:pt x="34" y="35"/>
                  <a:pt x="34" y="35"/>
                </a:cubicBezTo>
                <a:cubicBezTo>
                  <a:pt x="33" y="35"/>
                  <a:pt x="32" y="35"/>
                  <a:pt x="32" y="35"/>
                </a:cubicBezTo>
                <a:cubicBezTo>
                  <a:pt x="29" y="32"/>
                  <a:pt x="26" y="29"/>
                  <a:pt x="23" y="26"/>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4B5754"/>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12" name="Freeform 23"/>
          <p:cNvSpPr>
            <a:spLocks noChangeArrowheads="1"/>
          </p:cNvSpPr>
          <p:nvPr/>
        </p:nvSpPr>
        <p:spPr bwMode="auto">
          <a:xfrm>
            <a:off x="3890963" y="20272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 name="T21" fmla="*/ 0 w 310"/>
              <a:gd name="T22" fmla="*/ 0 h 273"/>
              <a:gd name="T23" fmla="*/ 310 w 31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273">
                <a:moveTo>
                  <a:pt x="0" y="0"/>
                </a:moveTo>
                <a:lnTo>
                  <a:pt x="310" y="0"/>
                </a:lnTo>
                <a:lnTo>
                  <a:pt x="310" y="273"/>
                </a:lnTo>
                <a:lnTo>
                  <a:pt x="0" y="273"/>
                </a:lnTo>
                <a:lnTo>
                  <a:pt x="84" y="135"/>
                </a:lnTo>
                <a:lnTo>
                  <a:pt x="0" y="0"/>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13" name="Freeform 24"/>
          <p:cNvSpPr>
            <a:spLocks noEditPoints="1" noChangeArrowheads="1"/>
          </p:cNvSpPr>
          <p:nvPr/>
        </p:nvSpPr>
        <p:spPr bwMode="auto">
          <a:xfrm>
            <a:off x="3971925" y="2063750"/>
            <a:ext cx="684213" cy="23813"/>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4"/>
              <a:gd name="T164" fmla="*/ 120 w 120"/>
              <a:gd name="T165" fmla="*/ 4 h 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14" name="Freeform 25"/>
          <p:cNvSpPr>
            <a:spLocks noEditPoints="1" noChangeArrowheads="1"/>
          </p:cNvSpPr>
          <p:nvPr/>
        </p:nvSpPr>
        <p:spPr bwMode="auto">
          <a:xfrm>
            <a:off x="3971925" y="2603500"/>
            <a:ext cx="684213" cy="17463"/>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3"/>
              <a:gd name="T164" fmla="*/ 120 w 120"/>
              <a:gd name="T165" fmla="*/ 3 h 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3">
                <a:moveTo>
                  <a:pt x="1" y="0"/>
                </a:moveTo>
                <a:cubicBezTo>
                  <a:pt x="5" y="0"/>
                  <a:pt x="9" y="0"/>
                  <a:pt x="13" y="0"/>
                </a:cubicBezTo>
                <a:cubicBezTo>
                  <a:pt x="14" y="0"/>
                  <a:pt x="15" y="1"/>
                  <a:pt x="15" y="2"/>
                </a:cubicBezTo>
                <a:cubicBezTo>
                  <a:pt x="15" y="2"/>
                  <a:pt x="15" y="2"/>
                  <a:pt x="15" y="2"/>
                </a:cubicBezTo>
                <a:cubicBezTo>
                  <a:pt x="15" y="3"/>
                  <a:pt x="14" y="3"/>
                  <a:pt x="13" y="3"/>
                </a:cubicBezTo>
                <a:cubicBezTo>
                  <a:pt x="9" y="3"/>
                  <a:pt x="5" y="3"/>
                  <a:pt x="1" y="3"/>
                </a:cubicBezTo>
                <a:cubicBezTo>
                  <a:pt x="0" y="3"/>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3"/>
                  <a:pt x="34" y="3"/>
                </a:cubicBezTo>
                <a:cubicBezTo>
                  <a:pt x="30" y="3"/>
                  <a:pt x="26" y="3"/>
                  <a:pt x="22" y="3"/>
                </a:cubicBezTo>
                <a:cubicBezTo>
                  <a:pt x="21" y="3"/>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3"/>
                  <a:pt x="55" y="3"/>
                </a:cubicBezTo>
                <a:cubicBezTo>
                  <a:pt x="51" y="3"/>
                  <a:pt x="47" y="3"/>
                  <a:pt x="43" y="3"/>
                </a:cubicBezTo>
                <a:cubicBezTo>
                  <a:pt x="42" y="3"/>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3"/>
                  <a:pt x="76" y="3"/>
                </a:cubicBezTo>
                <a:cubicBezTo>
                  <a:pt x="72" y="3"/>
                  <a:pt x="68" y="3"/>
                  <a:pt x="64" y="3"/>
                </a:cubicBezTo>
                <a:cubicBezTo>
                  <a:pt x="63" y="3"/>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3"/>
                  <a:pt x="97" y="3"/>
                </a:cubicBezTo>
                <a:cubicBezTo>
                  <a:pt x="93" y="3"/>
                  <a:pt x="89" y="3"/>
                  <a:pt x="85" y="3"/>
                </a:cubicBezTo>
                <a:cubicBezTo>
                  <a:pt x="84" y="3"/>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3"/>
                  <a:pt x="118" y="3"/>
                </a:cubicBezTo>
                <a:cubicBezTo>
                  <a:pt x="114" y="3"/>
                  <a:pt x="110" y="3"/>
                  <a:pt x="106" y="3"/>
                </a:cubicBezTo>
                <a:cubicBezTo>
                  <a:pt x="105" y="3"/>
                  <a:pt x="105" y="3"/>
                  <a:pt x="105" y="2"/>
                </a:cubicBezTo>
                <a:cubicBezTo>
                  <a:pt x="105" y="2"/>
                  <a:pt x="105" y="2"/>
                  <a:pt x="105" y="2"/>
                </a:cubicBezTo>
                <a:cubicBezTo>
                  <a:pt x="105" y="1"/>
                  <a:pt x="105" y="0"/>
                  <a:pt x="10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15" name="Freeform 26"/>
          <p:cNvSpPr>
            <a:spLocks noChangeArrowheads="1"/>
          </p:cNvSpPr>
          <p:nvPr/>
        </p:nvSpPr>
        <p:spPr bwMode="auto">
          <a:xfrm>
            <a:off x="4187825" y="1776413"/>
            <a:ext cx="344488" cy="955675"/>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 name="T18" fmla="*/ 0 w 143"/>
              <a:gd name="T19" fmla="*/ 0 h 408"/>
              <a:gd name="T20" fmla="*/ 143 w 143"/>
              <a:gd name="T21" fmla="*/ 408 h 408"/>
            </a:gdLst>
            <a:ahLst/>
            <a:cxnLst>
              <a:cxn ang="T12">
                <a:pos x="T0" y="T1"/>
              </a:cxn>
              <a:cxn ang="T13">
                <a:pos x="T2" y="T3"/>
              </a:cxn>
              <a:cxn ang="T14">
                <a:pos x="T4" y="T5"/>
              </a:cxn>
              <a:cxn ang="T15">
                <a:pos x="T6" y="T7"/>
              </a:cxn>
              <a:cxn ang="T16">
                <a:pos x="T8" y="T9"/>
              </a:cxn>
              <a:cxn ang="T17">
                <a:pos x="T10" y="T11"/>
              </a:cxn>
            </a:cxnLst>
            <a:rect l="T18" t="T19" r="T20" b="T21"/>
            <a:pathLst>
              <a:path w="143" h="408">
                <a:moveTo>
                  <a:pt x="0" y="0"/>
                </a:moveTo>
                <a:lnTo>
                  <a:pt x="143" y="135"/>
                </a:lnTo>
                <a:lnTo>
                  <a:pt x="143" y="408"/>
                </a:lnTo>
                <a:lnTo>
                  <a:pt x="0" y="273"/>
                </a:lnTo>
                <a:lnTo>
                  <a:pt x="0" y="0"/>
                </a:lnTo>
                <a:close/>
              </a:path>
            </a:pathLst>
          </a:custGeom>
          <a:solidFill>
            <a:srgbClr val="385623"/>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16" name="Freeform 27"/>
          <p:cNvSpPr>
            <a:spLocks noEditPoints="1" noChangeArrowheads="1"/>
          </p:cNvSpPr>
          <p:nvPr/>
        </p:nvSpPr>
        <p:spPr bwMode="auto">
          <a:xfrm>
            <a:off x="4187825" y="2327275"/>
            <a:ext cx="344488" cy="342900"/>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0"/>
              <a:gd name="T124" fmla="*/ 0 h 62"/>
              <a:gd name="T125" fmla="*/ 60 w 60"/>
              <a:gd name="T126" fmla="*/ 62 h 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0" h="62">
                <a:moveTo>
                  <a:pt x="60" y="57"/>
                </a:moveTo>
                <a:cubicBezTo>
                  <a:pt x="60" y="62"/>
                  <a:pt x="60" y="62"/>
                  <a:pt x="60" y="62"/>
                </a:cubicBezTo>
                <a:cubicBezTo>
                  <a:pt x="58" y="60"/>
                  <a:pt x="56" y="58"/>
                  <a:pt x="53" y="56"/>
                </a:cubicBezTo>
                <a:cubicBezTo>
                  <a:pt x="53" y="56"/>
                  <a:pt x="53" y="55"/>
                  <a:pt x="53" y="54"/>
                </a:cubicBezTo>
                <a:cubicBezTo>
                  <a:pt x="53" y="54"/>
                  <a:pt x="53" y="54"/>
                  <a:pt x="53" y="54"/>
                </a:cubicBezTo>
                <a:cubicBezTo>
                  <a:pt x="54" y="53"/>
                  <a:pt x="55" y="53"/>
                  <a:pt x="56" y="54"/>
                </a:cubicBezTo>
                <a:cubicBezTo>
                  <a:pt x="57" y="55"/>
                  <a:pt x="58" y="56"/>
                  <a:pt x="60" y="57"/>
                </a:cubicBezTo>
                <a:close/>
                <a:moveTo>
                  <a:pt x="0" y="5"/>
                </a:moveTo>
                <a:cubicBezTo>
                  <a:pt x="0" y="0"/>
                  <a:pt x="0" y="0"/>
                  <a:pt x="0" y="0"/>
                </a:cubicBezTo>
                <a:cubicBezTo>
                  <a:pt x="1" y="2"/>
                  <a:pt x="2" y="3"/>
                  <a:pt x="3" y="4"/>
                </a:cubicBezTo>
                <a:cubicBezTo>
                  <a:pt x="4" y="5"/>
                  <a:pt x="4" y="6"/>
                  <a:pt x="4" y="6"/>
                </a:cubicBezTo>
                <a:cubicBezTo>
                  <a:pt x="4" y="6"/>
                  <a:pt x="4" y="6"/>
                  <a:pt x="4" y="6"/>
                </a:cubicBezTo>
                <a:cubicBezTo>
                  <a:pt x="3" y="7"/>
                  <a:pt x="2" y="7"/>
                  <a:pt x="1" y="6"/>
                </a:cubicBezTo>
                <a:cubicBezTo>
                  <a:pt x="1" y="6"/>
                  <a:pt x="0" y="5"/>
                  <a:pt x="0" y="5"/>
                </a:cubicBezTo>
                <a:close/>
                <a:moveTo>
                  <a:pt x="10" y="10"/>
                </a:moveTo>
                <a:cubicBezTo>
                  <a:pt x="13" y="13"/>
                  <a:pt x="16" y="16"/>
                  <a:pt x="19" y="18"/>
                </a:cubicBezTo>
                <a:cubicBezTo>
                  <a:pt x="19" y="19"/>
                  <a:pt x="19" y="20"/>
                  <a:pt x="19" y="21"/>
                </a:cubicBezTo>
                <a:cubicBezTo>
                  <a:pt x="19" y="21"/>
                  <a:pt x="19" y="21"/>
                  <a:pt x="19" y="21"/>
                </a:cubicBezTo>
                <a:cubicBezTo>
                  <a:pt x="18" y="21"/>
                  <a:pt x="17" y="22"/>
                  <a:pt x="16" y="21"/>
                </a:cubicBezTo>
                <a:cubicBezTo>
                  <a:pt x="14" y="18"/>
                  <a:pt x="11" y="15"/>
                  <a:pt x="8" y="13"/>
                </a:cubicBezTo>
                <a:cubicBezTo>
                  <a:pt x="7" y="12"/>
                  <a:pt x="7" y="11"/>
                  <a:pt x="8" y="10"/>
                </a:cubicBezTo>
                <a:cubicBezTo>
                  <a:pt x="8" y="10"/>
                  <a:pt x="8" y="10"/>
                  <a:pt x="8" y="10"/>
                </a:cubicBezTo>
                <a:cubicBezTo>
                  <a:pt x="8" y="10"/>
                  <a:pt x="9" y="10"/>
                  <a:pt x="10" y="10"/>
                </a:cubicBezTo>
                <a:close/>
                <a:moveTo>
                  <a:pt x="25" y="25"/>
                </a:moveTo>
                <a:cubicBezTo>
                  <a:pt x="28" y="28"/>
                  <a:pt x="31" y="30"/>
                  <a:pt x="34" y="33"/>
                </a:cubicBezTo>
                <a:cubicBezTo>
                  <a:pt x="35" y="34"/>
                  <a:pt x="35" y="35"/>
                  <a:pt x="34" y="35"/>
                </a:cubicBezTo>
                <a:cubicBezTo>
                  <a:pt x="34" y="35"/>
                  <a:pt x="34" y="35"/>
                  <a:pt x="34" y="35"/>
                </a:cubicBezTo>
                <a:cubicBezTo>
                  <a:pt x="33" y="36"/>
                  <a:pt x="32" y="36"/>
                  <a:pt x="32" y="35"/>
                </a:cubicBezTo>
                <a:cubicBezTo>
                  <a:pt x="29" y="33"/>
                  <a:pt x="26" y="30"/>
                  <a:pt x="23" y="27"/>
                </a:cubicBezTo>
                <a:cubicBezTo>
                  <a:pt x="22" y="27"/>
                  <a:pt x="22" y="26"/>
                  <a:pt x="23" y="25"/>
                </a:cubicBezTo>
                <a:cubicBezTo>
                  <a:pt x="23" y="25"/>
                  <a:pt x="23" y="25"/>
                  <a:pt x="23" y="25"/>
                </a:cubicBezTo>
                <a:cubicBezTo>
                  <a:pt x="24" y="24"/>
                  <a:pt x="25" y="24"/>
                  <a:pt x="25" y="25"/>
                </a:cubicBezTo>
                <a:close/>
                <a:moveTo>
                  <a:pt x="41" y="39"/>
                </a:moveTo>
                <a:cubicBezTo>
                  <a:pt x="43" y="42"/>
                  <a:pt x="46" y="45"/>
                  <a:pt x="49" y="47"/>
                </a:cubicBezTo>
                <a:cubicBezTo>
                  <a:pt x="50" y="48"/>
                  <a:pt x="50" y="49"/>
                  <a:pt x="49" y="50"/>
                </a:cubicBezTo>
                <a:cubicBezTo>
                  <a:pt x="49" y="50"/>
                  <a:pt x="49" y="50"/>
                  <a:pt x="49" y="50"/>
                </a:cubicBezTo>
                <a:cubicBezTo>
                  <a:pt x="48" y="50"/>
                  <a:pt x="47" y="50"/>
                  <a:pt x="47" y="50"/>
                </a:cubicBezTo>
                <a:cubicBezTo>
                  <a:pt x="44" y="47"/>
                  <a:pt x="41" y="44"/>
                  <a:pt x="38" y="42"/>
                </a:cubicBezTo>
                <a:cubicBezTo>
                  <a:pt x="38" y="41"/>
                  <a:pt x="38" y="40"/>
                  <a:pt x="38" y="39"/>
                </a:cubicBezTo>
                <a:cubicBezTo>
                  <a:pt x="38" y="39"/>
                  <a:pt x="38" y="39"/>
                  <a:pt x="38" y="39"/>
                </a:cubicBezTo>
                <a:cubicBezTo>
                  <a:pt x="39" y="39"/>
                  <a:pt x="40" y="39"/>
                  <a:pt x="41" y="3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17" name="Freeform 28"/>
          <p:cNvSpPr>
            <a:spLocks noChangeArrowheads="1"/>
          </p:cNvSpPr>
          <p:nvPr/>
        </p:nvSpPr>
        <p:spPr bwMode="auto">
          <a:xfrm>
            <a:off x="4398963" y="1455738"/>
            <a:ext cx="7300912" cy="4578350"/>
          </a:xfrm>
          <a:custGeom>
            <a:avLst/>
            <a:gdLst>
              <a:gd name="T0" fmla="*/ 0 w 617"/>
              <a:gd name="T1" fmla="*/ 0 h 1956"/>
              <a:gd name="T2" fmla="*/ 2147483646 w 617"/>
              <a:gd name="T3" fmla="*/ 0 h 1956"/>
              <a:gd name="T4" fmla="*/ 2147483646 w 617"/>
              <a:gd name="T5" fmla="*/ 2147483646 h 1956"/>
              <a:gd name="T6" fmla="*/ 0 w 617"/>
              <a:gd name="T7" fmla="*/ 2147483646 h 1956"/>
              <a:gd name="T8" fmla="*/ 0 w 617"/>
              <a:gd name="T9" fmla="*/ 0 h 1956"/>
              <a:gd name="T10" fmla="*/ 0 w 617"/>
              <a:gd name="T11" fmla="*/ 0 h 1956"/>
              <a:gd name="T12" fmla="*/ 0 60000 65536"/>
              <a:gd name="T13" fmla="*/ 0 60000 65536"/>
              <a:gd name="T14" fmla="*/ 0 60000 65536"/>
              <a:gd name="T15" fmla="*/ 0 60000 65536"/>
              <a:gd name="T16" fmla="*/ 0 60000 65536"/>
              <a:gd name="T17" fmla="*/ 0 60000 65536"/>
              <a:gd name="T18" fmla="*/ 0 w 617"/>
              <a:gd name="T19" fmla="*/ 0 h 1956"/>
              <a:gd name="T20" fmla="*/ 617 w 617"/>
              <a:gd name="T21" fmla="*/ 1956 h 1956"/>
            </a:gdLst>
            <a:ahLst/>
            <a:cxnLst>
              <a:cxn ang="T12">
                <a:pos x="T0" y="T1"/>
              </a:cxn>
              <a:cxn ang="T13">
                <a:pos x="T2" y="T3"/>
              </a:cxn>
              <a:cxn ang="T14">
                <a:pos x="T4" y="T5"/>
              </a:cxn>
              <a:cxn ang="T15">
                <a:pos x="T6" y="T7"/>
              </a:cxn>
              <a:cxn ang="T16">
                <a:pos x="T8" y="T9"/>
              </a:cxn>
              <a:cxn ang="T17">
                <a:pos x="T10" y="T11"/>
              </a:cxn>
            </a:cxnLst>
            <a:rect l="T18" t="T19" r="T20" b="T21"/>
            <a:pathLst>
              <a:path w="617" h="1956">
                <a:moveTo>
                  <a:pt x="0" y="0"/>
                </a:moveTo>
                <a:lnTo>
                  <a:pt x="617" y="0"/>
                </a:lnTo>
                <a:lnTo>
                  <a:pt x="617" y="1956"/>
                </a:lnTo>
                <a:lnTo>
                  <a:pt x="0" y="1956"/>
                </a:lnTo>
                <a:lnTo>
                  <a:pt x="0" y="0"/>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18" name="Freeform 29"/>
          <p:cNvSpPr>
            <a:spLocks noChangeArrowheads="1"/>
          </p:cNvSpPr>
          <p:nvPr/>
        </p:nvSpPr>
        <p:spPr bwMode="auto">
          <a:xfrm>
            <a:off x="4398963" y="1844675"/>
            <a:ext cx="1196975" cy="636588"/>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 name="T21" fmla="*/ 0 w 498"/>
              <a:gd name="T22" fmla="*/ 0 h 272"/>
              <a:gd name="T23" fmla="*/ 498 w 498"/>
              <a:gd name="T24" fmla="*/ 272 h 2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19" name="Freeform 30"/>
          <p:cNvSpPr>
            <a:spLocks noChangeArrowheads="1"/>
          </p:cNvSpPr>
          <p:nvPr/>
        </p:nvSpPr>
        <p:spPr bwMode="auto">
          <a:xfrm>
            <a:off x="4187825" y="1776413"/>
            <a:ext cx="1344613" cy="639762"/>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 name="T21" fmla="*/ 0 w 560"/>
              <a:gd name="T22" fmla="*/ 0 h 273"/>
              <a:gd name="T23" fmla="*/ 560 w 56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0" h="273">
                <a:moveTo>
                  <a:pt x="0" y="0"/>
                </a:moveTo>
                <a:lnTo>
                  <a:pt x="477" y="0"/>
                </a:lnTo>
                <a:lnTo>
                  <a:pt x="560" y="135"/>
                </a:lnTo>
                <a:lnTo>
                  <a:pt x="477" y="273"/>
                </a:lnTo>
                <a:lnTo>
                  <a:pt x="0" y="273"/>
                </a:lnTo>
                <a:lnTo>
                  <a:pt x="0" y="0"/>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20" name="Freeform 31"/>
          <p:cNvSpPr>
            <a:spLocks noEditPoints="1" noChangeArrowheads="1"/>
          </p:cNvSpPr>
          <p:nvPr/>
        </p:nvSpPr>
        <p:spPr bwMode="auto">
          <a:xfrm>
            <a:off x="4187825" y="2127250"/>
            <a:ext cx="1265238" cy="244475"/>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2147483646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21"/>
              <a:gd name="T163" fmla="*/ 0 h 44"/>
              <a:gd name="T164" fmla="*/ 221 w 221"/>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21" name="Freeform 32"/>
          <p:cNvSpPr>
            <a:spLocks noEditPoints="1" noChangeArrowheads="1"/>
          </p:cNvSpPr>
          <p:nvPr/>
        </p:nvSpPr>
        <p:spPr bwMode="auto">
          <a:xfrm>
            <a:off x="4187825" y="1816100"/>
            <a:ext cx="1287463" cy="287338"/>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25"/>
              <a:gd name="T178" fmla="*/ 0 h 52"/>
              <a:gd name="T179" fmla="*/ 225 w 225"/>
              <a:gd name="T180" fmla="*/ 52 h 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22" name="Freeform 36"/>
          <p:cNvSpPr>
            <a:spLocks noChangeArrowheads="1"/>
          </p:cNvSpPr>
          <p:nvPr/>
        </p:nvSpPr>
        <p:spPr bwMode="auto">
          <a:xfrm>
            <a:off x="4398963" y="2925763"/>
            <a:ext cx="1196975" cy="638175"/>
          </a:xfrm>
          <a:custGeom>
            <a:avLst/>
            <a:gdLst>
              <a:gd name="T0" fmla="*/ 0 w 498"/>
              <a:gd name="T1" fmla="*/ 0 h 273"/>
              <a:gd name="T2" fmla="*/ 2147483646 w 498"/>
              <a:gd name="T3" fmla="*/ 0 h 273"/>
              <a:gd name="T4" fmla="*/ 2147483646 w 498"/>
              <a:gd name="T5" fmla="*/ 2147483646 h 273"/>
              <a:gd name="T6" fmla="*/ 2147483646 w 498"/>
              <a:gd name="T7" fmla="*/ 2147483646 h 273"/>
              <a:gd name="T8" fmla="*/ 0 w 498"/>
              <a:gd name="T9" fmla="*/ 2147483646 h 273"/>
              <a:gd name="T10" fmla="*/ 0 w 498"/>
              <a:gd name="T11" fmla="*/ 0 h 273"/>
              <a:gd name="T12" fmla="*/ 0 w 498"/>
              <a:gd name="T13" fmla="*/ 0 h 273"/>
              <a:gd name="T14" fmla="*/ 0 60000 65536"/>
              <a:gd name="T15" fmla="*/ 0 60000 65536"/>
              <a:gd name="T16" fmla="*/ 0 60000 65536"/>
              <a:gd name="T17" fmla="*/ 0 60000 65536"/>
              <a:gd name="T18" fmla="*/ 0 60000 65536"/>
              <a:gd name="T19" fmla="*/ 0 60000 65536"/>
              <a:gd name="T20" fmla="*/ 0 60000 65536"/>
              <a:gd name="T21" fmla="*/ 0 w 498"/>
              <a:gd name="T22" fmla="*/ 0 h 273"/>
              <a:gd name="T23" fmla="*/ 498 w 498"/>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8" h="273">
                <a:moveTo>
                  <a:pt x="0" y="0"/>
                </a:moveTo>
                <a:lnTo>
                  <a:pt x="415" y="0"/>
                </a:lnTo>
                <a:lnTo>
                  <a:pt x="498" y="138"/>
                </a:lnTo>
                <a:lnTo>
                  <a:pt x="415" y="273"/>
                </a:lnTo>
                <a:lnTo>
                  <a:pt x="0" y="273"/>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23" name="Freeform 37"/>
          <p:cNvSpPr>
            <a:spLocks noChangeArrowheads="1"/>
          </p:cNvSpPr>
          <p:nvPr/>
        </p:nvSpPr>
        <p:spPr bwMode="auto">
          <a:xfrm>
            <a:off x="4187825" y="2860675"/>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 name="T21" fmla="*/ 0 w 560"/>
              <a:gd name="T22" fmla="*/ 0 h 272"/>
              <a:gd name="T23" fmla="*/ 560 w 560"/>
              <a:gd name="T24" fmla="*/ 272 h 2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0" h="272">
                <a:moveTo>
                  <a:pt x="0" y="0"/>
                </a:moveTo>
                <a:lnTo>
                  <a:pt x="477" y="0"/>
                </a:lnTo>
                <a:lnTo>
                  <a:pt x="560" y="135"/>
                </a:lnTo>
                <a:lnTo>
                  <a:pt x="477" y="272"/>
                </a:lnTo>
                <a:lnTo>
                  <a:pt x="0" y="272"/>
                </a:lnTo>
                <a:lnTo>
                  <a:pt x="0" y="0"/>
                </a:lnTo>
                <a:close/>
              </a:path>
            </a:pathLst>
          </a:custGeom>
          <a:solidFill>
            <a:srgbClr val="3A383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24" name="Freeform 38"/>
          <p:cNvSpPr>
            <a:spLocks noEditPoints="1" noChangeArrowheads="1"/>
          </p:cNvSpPr>
          <p:nvPr/>
        </p:nvSpPr>
        <p:spPr bwMode="auto">
          <a:xfrm>
            <a:off x="4187825" y="3213100"/>
            <a:ext cx="1265238" cy="246063"/>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21"/>
              <a:gd name="T163" fmla="*/ 0 h 44"/>
              <a:gd name="T164" fmla="*/ 221 w 221"/>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2"/>
                </a:moveTo>
                <a:cubicBezTo>
                  <a:pt x="196" y="41"/>
                  <a:pt x="197" y="40"/>
                  <a:pt x="198" y="38"/>
                </a:cubicBezTo>
                <a:cubicBezTo>
                  <a:pt x="199" y="38"/>
                  <a:pt x="198" y="36"/>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2"/>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2"/>
                </a:cubicBezTo>
                <a:cubicBezTo>
                  <a:pt x="216" y="9"/>
                  <a:pt x="218" y="6"/>
                  <a:pt x="220" y="2"/>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0"/>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75797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25" name="Freeform 39"/>
          <p:cNvSpPr>
            <a:spLocks noEditPoints="1" noChangeArrowheads="1"/>
          </p:cNvSpPr>
          <p:nvPr/>
        </p:nvSpPr>
        <p:spPr bwMode="auto">
          <a:xfrm>
            <a:off x="4187825" y="2897188"/>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25"/>
              <a:gd name="T178" fmla="*/ 0 h 52"/>
              <a:gd name="T179" fmla="*/ 225 w 225"/>
              <a:gd name="T180" fmla="*/ 52 h 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8"/>
                  <a:pt x="224" y="48"/>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75797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26" name="Freeform 43"/>
          <p:cNvSpPr>
            <a:spLocks noChangeArrowheads="1"/>
          </p:cNvSpPr>
          <p:nvPr/>
        </p:nvSpPr>
        <p:spPr bwMode="auto">
          <a:xfrm>
            <a:off x="4398963" y="4014788"/>
            <a:ext cx="1196975" cy="636587"/>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 name="T21" fmla="*/ 0 w 498"/>
              <a:gd name="T22" fmla="*/ 0 h 272"/>
              <a:gd name="T23" fmla="*/ 498 w 498"/>
              <a:gd name="T24" fmla="*/ 272 h 2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27" name="Freeform 44"/>
          <p:cNvSpPr>
            <a:spLocks noChangeArrowheads="1"/>
          </p:cNvSpPr>
          <p:nvPr/>
        </p:nvSpPr>
        <p:spPr bwMode="auto">
          <a:xfrm>
            <a:off x="4398963" y="5100638"/>
            <a:ext cx="1196975" cy="633412"/>
          </a:xfrm>
          <a:custGeom>
            <a:avLst/>
            <a:gdLst>
              <a:gd name="T0" fmla="*/ 0 w 498"/>
              <a:gd name="T1" fmla="*/ 0 h 271"/>
              <a:gd name="T2" fmla="*/ 2147483646 w 498"/>
              <a:gd name="T3" fmla="*/ 0 h 271"/>
              <a:gd name="T4" fmla="*/ 2147483646 w 498"/>
              <a:gd name="T5" fmla="*/ 2147483646 h 271"/>
              <a:gd name="T6" fmla="*/ 2147483646 w 498"/>
              <a:gd name="T7" fmla="*/ 2147483646 h 271"/>
              <a:gd name="T8" fmla="*/ 0 w 498"/>
              <a:gd name="T9" fmla="*/ 2147483646 h 271"/>
              <a:gd name="T10" fmla="*/ 0 w 498"/>
              <a:gd name="T11" fmla="*/ 0 h 271"/>
              <a:gd name="T12" fmla="*/ 0 w 498"/>
              <a:gd name="T13" fmla="*/ 0 h 271"/>
              <a:gd name="T14" fmla="*/ 0 60000 65536"/>
              <a:gd name="T15" fmla="*/ 0 60000 65536"/>
              <a:gd name="T16" fmla="*/ 0 60000 65536"/>
              <a:gd name="T17" fmla="*/ 0 60000 65536"/>
              <a:gd name="T18" fmla="*/ 0 60000 65536"/>
              <a:gd name="T19" fmla="*/ 0 60000 65536"/>
              <a:gd name="T20" fmla="*/ 0 60000 65536"/>
              <a:gd name="T21" fmla="*/ 0 w 498"/>
              <a:gd name="T22" fmla="*/ 0 h 271"/>
              <a:gd name="T23" fmla="*/ 498 w 498"/>
              <a:gd name="T24" fmla="*/ 271 h 2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8" h="271">
                <a:moveTo>
                  <a:pt x="0" y="0"/>
                </a:moveTo>
                <a:lnTo>
                  <a:pt x="415" y="0"/>
                </a:lnTo>
                <a:lnTo>
                  <a:pt x="498" y="136"/>
                </a:lnTo>
                <a:lnTo>
                  <a:pt x="415" y="271"/>
                </a:lnTo>
                <a:lnTo>
                  <a:pt x="0" y="271"/>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28" name="Freeform 45"/>
          <p:cNvSpPr>
            <a:spLocks noChangeArrowheads="1"/>
          </p:cNvSpPr>
          <p:nvPr/>
        </p:nvSpPr>
        <p:spPr bwMode="auto">
          <a:xfrm>
            <a:off x="4187825" y="3946525"/>
            <a:ext cx="1344613" cy="638175"/>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 name="T21" fmla="*/ 0 w 560"/>
              <a:gd name="T22" fmla="*/ 0 h 273"/>
              <a:gd name="T23" fmla="*/ 560 w 56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0" h="273">
                <a:moveTo>
                  <a:pt x="0" y="0"/>
                </a:moveTo>
                <a:lnTo>
                  <a:pt x="477" y="0"/>
                </a:lnTo>
                <a:lnTo>
                  <a:pt x="560" y="135"/>
                </a:lnTo>
                <a:lnTo>
                  <a:pt x="477" y="273"/>
                </a:lnTo>
                <a:lnTo>
                  <a:pt x="0" y="273"/>
                </a:lnTo>
                <a:lnTo>
                  <a:pt x="0" y="0"/>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29" name="Freeform 46"/>
          <p:cNvSpPr>
            <a:spLocks noChangeArrowheads="1"/>
          </p:cNvSpPr>
          <p:nvPr/>
        </p:nvSpPr>
        <p:spPr bwMode="auto">
          <a:xfrm>
            <a:off x="4187825" y="5029200"/>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 name="T21" fmla="*/ 0 w 560"/>
              <a:gd name="T22" fmla="*/ 0 h 272"/>
              <a:gd name="T23" fmla="*/ 560 w 560"/>
              <a:gd name="T24" fmla="*/ 272 h 2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0" h="272">
                <a:moveTo>
                  <a:pt x="0" y="0"/>
                </a:moveTo>
                <a:lnTo>
                  <a:pt x="477" y="0"/>
                </a:lnTo>
                <a:lnTo>
                  <a:pt x="560" y="137"/>
                </a:lnTo>
                <a:lnTo>
                  <a:pt x="477" y="272"/>
                </a:lnTo>
                <a:lnTo>
                  <a:pt x="0" y="272"/>
                </a:lnTo>
                <a:lnTo>
                  <a:pt x="0" y="0"/>
                </a:lnTo>
                <a:close/>
              </a:path>
            </a:pathLst>
          </a:custGeom>
          <a:solidFill>
            <a:srgbClr val="3A383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30" name="Freeform 47"/>
          <p:cNvSpPr>
            <a:spLocks noEditPoints="1" noChangeArrowheads="1"/>
          </p:cNvSpPr>
          <p:nvPr/>
        </p:nvSpPr>
        <p:spPr bwMode="auto">
          <a:xfrm>
            <a:off x="4187825" y="4302125"/>
            <a:ext cx="1265238" cy="242888"/>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21"/>
              <a:gd name="T163" fmla="*/ 0 h 44"/>
              <a:gd name="T164" fmla="*/ 221 w 221"/>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8"/>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1"/>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31" name="Freeform 48"/>
          <p:cNvSpPr>
            <a:spLocks noEditPoints="1" noChangeArrowheads="1"/>
          </p:cNvSpPr>
          <p:nvPr/>
        </p:nvSpPr>
        <p:spPr bwMode="auto">
          <a:xfrm>
            <a:off x="4187825" y="5383213"/>
            <a:ext cx="1265238" cy="246062"/>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21"/>
              <a:gd name="T163" fmla="*/ 0 h 44"/>
              <a:gd name="T164" fmla="*/ 221 w 221"/>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9"/>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8"/>
                  <a:pt x="211" y="11"/>
                </a:cubicBezTo>
                <a:cubicBezTo>
                  <a:pt x="211" y="12"/>
                  <a:pt x="211" y="13"/>
                  <a:pt x="212" y="13"/>
                </a:cubicBezTo>
                <a:cubicBezTo>
                  <a:pt x="212" y="13"/>
                  <a:pt x="212" y="13"/>
                  <a:pt x="212" y="13"/>
                </a:cubicBezTo>
                <a:cubicBezTo>
                  <a:pt x="212" y="14"/>
                  <a:pt x="213" y="14"/>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6"/>
                  <a:pt x="200" y="29"/>
                </a:cubicBezTo>
                <a:cubicBezTo>
                  <a:pt x="200" y="30"/>
                  <a:pt x="200" y="31"/>
                  <a:pt x="201" y="31"/>
                </a:cubicBezTo>
                <a:cubicBezTo>
                  <a:pt x="201" y="31"/>
                  <a:pt x="201" y="31"/>
                  <a:pt x="201" y="31"/>
                </a:cubicBezTo>
                <a:cubicBezTo>
                  <a:pt x="201" y="32"/>
                  <a:pt x="203" y="31"/>
                  <a:pt x="203" y="31"/>
                </a:cubicBezTo>
                <a:cubicBezTo>
                  <a:pt x="205" y="27"/>
                  <a:pt x="207" y="24"/>
                  <a:pt x="209" y="21"/>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BFBFB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32" name="Freeform 49"/>
          <p:cNvSpPr>
            <a:spLocks noEditPoints="1" noChangeArrowheads="1"/>
          </p:cNvSpPr>
          <p:nvPr/>
        </p:nvSpPr>
        <p:spPr bwMode="auto">
          <a:xfrm>
            <a:off x="4187825" y="3986213"/>
            <a:ext cx="1287463" cy="287337"/>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25"/>
              <a:gd name="T178" fmla="*/ 0 h 52"/>
              <a:gd name="T179" fmla="*/ 225 w 225"/>
              <a:gd name="T180" fmla="*/ 52 h 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9"/>
                </a:moveTo>
                <a:cubicBezTo>
                  <a:pt x="224" y="49"/>
                  <a:pt x="224" y="49"/>
                  <a:pt x="224" y="49"/>
                </a:cubicBezTo>
                <a:cubicBezTo>
                  <a:pt x="225" y="49"/>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9"/>
                  <a:pt x="224" y="49"/>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7"/>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4"/>
                </a:cubicBezTo>
                <a:cubicBezTo>
                  <a:pt x="205" y="17"/>
                  <a:pt x="207" y="20"/>
                  <a:pt x="209" y="24"/>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33" name="Freeform 50"/>
          <p:cNvSpPr>
            <a:spLocks noEditPoints="1" noChangeArrowheads="1"/>
          </p:cNvSpPr>
          <p:nvPr/>
        </p:nvSpPr>
        <p:spPr bwMode="auto">
          <a:xfrm>
            <a:off x="4187825" y="5073650"/>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25"/>
              <a:gd name="T178" fmla="*/ 0 h 52"/>
              <a:gd name="T179" fmla="*/ 225 w 225"/>
              <a:gd name="T180" fmla="*/ 52 h 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25" h="52">
                <a:moveTo>
                  <a:pt x="19" y="0"/>
                </a:moveTo>
                <a:cubicBezTo>
                  <a:pt x="22" y="0"/>
                  <a:pt x="26" y="0"/>
                  <a:pt x="30" y="0"/>
                </a:cubicBezTo>
                <a:cubicBezTo>
                  <a:pt x="31" y="0"/>
                  <a:pt x="32" y="0"/>
                  <a:pt x="32" y="1"/>
                </a:cubicBezTo>
                <a:cubicBezTo>
                  <a:pt x="32" y="1"/>
                  <a:pt x="32" y="1"/>
                  <a:pt x="32" y="1"/>
                </a:cubicBezTo>
                <a:cubicBezTo>
                  <a:pt x="32" y="2"/>
                  <a:pt x="31" y="3"/>
                  <a:pt x="30" y="3"/>
                </a:cubicBezTo>
                <a:cubicBezTo>
                  <a:pt x="26" y="3"/>
                  <a:pt x="22" y="3"/>
                  <a:pt x="19" y="3"/>
                </a:cubicBezTo>
                <a:cubicBezTo>
                  <a:pt x="18" y="3"/>
                  <a:pt x="17" y="2"/>
                  <a:pt x="17" y="1"/>
                </a:cubicBezTo>
                <a:cubicBezTo>
                  <a:pt x="17" y="1"/>
                  <a:pt x="17" y="1"/>
                  <a:pt x="17" y="1"/>
                </a:cubicBezTo>
                <a:cubicBezTo>
                  <a:pt x="17" y="0"/>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2"/>
                  <a:pt x="197" y="3"/>
                  <a:pt x="198" y="5"/>
                </a:cubicBezTo>
                <a:cubicBezTo>
                  <a:pt x="199" y="6"/>
                  <a:pt x="198" y="7"/>
                  <a:pt x="198" y="7"/>
                </a:cubicBezTo>
                <a:cubicBezTo>
                  <a:pt x="198" y="7"/>
                  <a:pt x="198" y="7"/>
                  <a:pt x="198" y="7"/>
                </a:cubicBezTo>
                <a:cubicBezTo>
                  <a:pt x="197" y="8"/>
                  <a:pt x="196" y="7"/>
                  <a:pt x="195" y="7"/>
                </a:cubicBezTo>
                <a:cubicBezTo>
                  <a:pt x="195" y="5"/>
                  <a:pt x="194" y="4"/>
                  <a:pt x="193" y="3"/>
                </a:cubicBezTo>
                <a:cubicBezTo>
                  <a:pt x="190" y="3"/>
                  <a:pt x="190" y="3"/>
                  <a:pt x="186" y="3"/>
                </a:cubicBezTo>
                <a:cubicBezTo>
                  <a:pt x="186" y="3"/>
                  <a:pt x="185" y="2"/>
                  <a:pt x="185" y="1"/>
                </a:cubicBezTo>
                <a:cubicBezTo>
                  <a:pt x="185" y="1"/>
                  <a:pt x="185" y="1"/>
                  <a:pt x="185" y="1"/>
                </a:cubicBezTo>
                <a:cubicBezTo>
                  <a:pt x="185" y="0"/>
                  <a:pt x="186" y="0"/>
                  <a:pt x="186" y="0"/>
                </a:cubicBezTo>
                <a:cubicBezTo>
                  <a:pt x="194" y="0"/>
                  <a:pt x="194" y="0"/>
                  <a:pt x="194" y="0"/>
                </a:cubicBezTo>
                <a:cubicBezTo>
                  <a:pt x="195" y="0"/>
                  <a:pt x="195" y="0"/>
                  <a:pt x="196" y="1"/>
                </a:cubicBezTo>
                <a:close/>
                <a:moveTo>
                  <a:pt x="217" y="42"/>
                </a:moveTo>
                <a:cubicBezTo>
                  <a:pt x="215" y="39"/>
                  <a:pt x="213" y="36"/>
                  <a:pt x="211" y="32"/>
                </a:cubicBezTo>
                <a:cubicBezTo>
                  <a:pt x="211" y="32"/>
                  <a:pt x="211" y="31"/>
                  <a:pt x="212" y="30"/>
                </a:cubicBezTo>
                <a:cubicBezTo>
                  <a:pt x="212" y="30"/>
                  <a:pt x="212" y="30"/>
                  <a:pt x="212" y="30"/>
                </a:cubicBezTo>
                <a:cubicBezTo>
                  <a:pt x="212" y="30"/>
                  <a:pt x="213" y="30"/>
                  <a:pt x="214" y="31"/>
                </a:cubicBezTo>
                <a:cubicBezTo>
                  <a:pt x="216" y="34"/>
                  <a:pt x="218" y="37"/>
                  <a:pt x="220" y="41"/>
                </a:cubicBezTo>
                <a:cubicBezTo>
                  <a:pt x="221" y="41"/>
                  <a:pt x="220" y="42"/>
                  <a:pt x="219" y="43"/>
                </a:cubicBezTo>
                <a:cubicBezTo>
                  <a:pt x="219" y="43"/>
                  <a:pt x="219" y="43"/>
                  <a:pt x="219" y="43"/>
                </a:cubicBezTo>
                <a:cubicBezTo>
                  <a:pt x="219" y="43"/>
                  <a:pt x="218" y="43"/>
                  <a:pt x="217" y="42"/>
                </a:cubicBezTo>
                <a:close/>
                <a:moveTo>
                  <a:pt x="206" y="24"/>
                </a:moveTo>
                <a:cubicBezTo>
                  <a:pt x="204" y="21"/>
                  <a:pt x="202" y="18"/>
                  <a:pt x="200" y="14"/>
                </a:cubicBezTo>
                <a:cubicBezTo>
                  <a:pt x="200" y="14"/>
                  <a:pt x="200" y="13"/>
                  <a:pt x="201" y="12"/>
                </a:cubicBezTo>
                <a:cubicBezTo>
                  <a:pt x="201" y="12"/>
                  <a:pt x="201" y="12"/>
                  <a:pt x="201" y="12"/>
                </a:cubicBezTo>
                <a:cubicBezTo>
                  <a:pt x="201" y="12"/>
                  <a:pt x="203" y="12"/>
                  <a:pt x="203" y="13"/>
                </a:cubicBezTo>
                <a:cubicBezTo>
                  <a:pt x="205" y="16"/>
                  <a:pt x="207" y="19"/>
                  <a:pt x="209" y="23"/>
                </a:cubicBezTo>
                <a:cubicBezTo>
                  <a:pt x="210" y="24"/>
                  <a:pt x="209" y="25"/>
                  <a:pt x="209" y="25"/>
                </a:cubicBezTo>
                <a:cubicBezTo>
                  <a:pt x="209" y="25"/>
                  <a:pt x="209" y="25"/>
                  <a:pt x="209" y="25"/>
                </a:cubicBezTo>
                <a:cubicBezTo>
                  <a:pt x="208" y="26"/>
                  <a:pt x="207" y="25"/>
                  <a:pt x="206" y="24"/>
                </a:cubicBezTo>
                <a:close/>
                <a:moveTo>
                  <a:pt x="0" y="3"/>
                </a:moveTo>
                <a:cubicBezTo>
                  <a:pt x="0" y="0"/>
                  <a:pt x="0" y="0"/>
                  <a:pt x="0" y="0"/>
                </a:cubicBezTo>
                <a:cubicBezTo>
                  <a:pt x="8" y="0"/>
                  <a:pt x="8" y="0"/>
                  <a:pt x="8" y="0"/>
                </a:cubicBezTo>
                <a:cubicBezTo>
                  <a:pt x="9" y="0"/>
                  <a:pt x="10" y="0"/>
                  <a:pt x="10" y="1"/>
                </a:cubicBezTo>
                <a:cubicBezTo>
                  <a:pt x="10" y="1"/>
                  <a:pt x="10" y="1"/>
                  <a:pt x="10" y="1"/>
                </a:cubicBezTo>
                <a:cubicBezTo>
                  <a:pt x="10" y="2"/>
                  <a:pt x="9" y="3"/>
                  <a:pt x="8" y="3"/>
                </a:cubicBezTo>
                <a:cubicBezTo>
                  <a:pt x="0" y="3"/>
                  <a:pt x="0" y="3"/>
                  <a:pt x="0" y="3"/>
                </a:cubicBezTo>
                <a:close/>
                <a:moveTo>
                  <a:pt x="40" y="0"/>
                </a:moveTo>
                <a:cubicBezTo>
                  <a:pt x="43" y="0"/>
                  <a:pt x="47" y="0"/>
                  <a:pt x="51" y="0"/>
                </a:cubicBezTo>
                <a:cubicBezTo>
                  <a:pt x="52" y="0"/>
                  <a:pt x="53" y="0"/>
                  <a:pt x="53" y="1"/>
                </a:cubicBezTo>
                <a:cubicBezTo>
                  <a:pt x="53" y="1"/>
                  <a:pt x="53" y="1"/>
                  <a:pt x="53" y="1"/>
                </a:cubicBezTo>
                <a:cubicBezTo>
                  <a:pt x="53" y="2"/>
                  <a:pt x="52" y="3"/>
                  <a:pt x="51" y="3"/>
                </a:cubicBezTo>
                <a:cubicBezTo>
                  <a:pt x="47" y="3"/>
                  <a:pt x="43" y="3"/>
                  <a:pt x="40" y="3"/>
                </a:cubicBezTo>
                <a:cubicBezTo>
                  <a:pt x="39" y="3"/>
                  <a:pt x="38" y="2"/>
                  <a:pt x="38" y="1"/>
                </a:cubicBezTo>
                <a:cubicBezTo>
                  <a:pt x="38" y="1"/>
                  <a:pt x="38" y="1"/>
                  <a:pt x="38" y="1"/>
                </a:cubicBezTo>
                <a:cubicBezTo>
                  <a:pt x="38" y="0"/>
                  <a:pt x="39" y="0"/>
                  <a:pt x="40" y="0"/>
                </a:cubicBezTo>
                <a:close/>
                <a:moveTo>
                  <a:pt x="60" y="0"/>
                </a:moveTo>
                <a:cubicBezTo>
                  <a:pt x="64" y="0"/>
                  <a:pt x="68" y="0"/>
                  <a:pt x="72" y="0"/>
                </a:cubicBezTo>
                <a:cubicBezTo>
                  <a:pt x="73" y="0"/>
                  <a:pt x="74" y="0"/>
                  <a:pt x="74" y="1"/>
                </a:cubicBezTo>
                <a:cubicBezTo>
                  <a:pt x="74" y="1"/>
                  <a:pt x="74" y="1"/>
                  <a:pt x="74" y="1"/>
                </a:cubicBezTo>
                <a:cubicBezTo>
                  <a:pt x="74" y="2"/>
                  <a:pt x="73" y="3"/>
                  <a:pt x="72" y="3"/>
                </a:cubicBezTo>
                <a:cubicBezTo>
                  <a:pt x="68" y="3"/>
                  <a:pt x="64" y="3"/>
                  <a:pt x="60" y="3"/>
                </a:cubicBezTo>
                <a:cubicBezTo>
                  <a:pt x="60" y="3"/>
                  <a:pt x="59" y="2"/>
                  <a:pt x="59" y="1"/>
                </a:cubicBezTo>
                <a:cubicBezTo>
                  <a:pt x="59" y="1"/>
                  <a:pt x="59" y="1"/>
                  <a:pt x="59" y="1"/>
                </a:cubicBezTo>
                <a:cubicBezTo>
                  <a:pt x="59" y="0"/>
                  <a:pt x="60" y="0"/>
                  <a:pt x="60" y="0"/>
                </a:cubicBezTo>
                <a:close/>
                <a:moveTo>
                  <a:pt x="81" y="0"/>
                </a:moveTo>
                <a:cubicBezTo>
                  <a:pt x="85" y="0"/>
                  <a:pt x="89" y="0"/>
                  <a:pt x="93" y="0"/>
                </a:cubicBezTo>
                <a:cubicBezTo>
                  <a:pt x="94" y="0"/>
                  <a:pt x="95" y="0"/>
                  <a:pt x="95" y="1"/>
                </a:cubicBezTo>
                <a:cubicBezTo>
                  <a:pt x="95" y="1"/>
                  <a:pt x="95" y="1"/>
                  <a:pt x="95" y="1"/>
                </a:cubicBezTo>
                <a:cubicBezTo>
                  <a:pt x="95" y="2"/>
                  <a:pt x="94" y="3"/>
                  <a:pt x="93" y="3"/>
                </a:cubicBezTo>
                <a:cubicBezTo>
                  <a:pt x="89" y="3"/>
                  <a:pt x="85" y="3"/>
                  <a:pt x="81" y="3"/>
                </a:cubicBezTo>
                <a:cubicBezTo>
                  <a:pt x="81" y="3"/>
                  <a:pt x="80" y="2"/>
                  <a:pt x="80" y="1"/>
                </a:cubicBezTo>
                <a:cubicBezTo>
                  <a:pt x="80" y="1"/>
                  <a:pt x="80" y="1"/>
                  <a:pt x="80" y="1"/>
                </a:cubicBezTo>
                <a:cubicBezTo>
                  <a:pt x="80" y="0"/>
                  <a:pt x="81" y="0"/>
                  <a:pt x="81" y="0"/>
                </a:cubicBezTo>
                <a:close/>
                <a:moveTo>
                  <a:pt x="102" y="0"/>
                </a:moveTo>
                <a:cubicBezTo>
                  <a:pt x="106" y="0"/>
                  <a:pt x="110" y="0"/>
                  <a:pt x="114" y="0"/>
                </a:cubicBezTo>
                <a:cubicBezTo>
                  <a:pt x="115" y="0"/>
                  <a:pt x="116" y="0"/>
                  <a:pt x="116" y="1"/>
                </a:cubicBezTo>
                <a:cubicBezTo>
                  <a:pt x="116" y="1"/>
                  <a:pt x="116" y="1"/>
                  <a:pt x="116" y="1"/>
                </a:cubicBezTo>
                <a:cubicBezTo>
                  <a:pt x="116" y="2"/>
                  <a:pt x="115" y="3"/>
                  <a:pt x="114" y="3"/>
                </a:cubicBezTo>
                <a:cubicBezTo>
                  <a:pt x="110" y="3"/>
                  <a:pt x="106" y="3"/>
                  <a:pt x="102" y="3"/>
                </a:cubicBezTo>
                <a:cubicBezTo>
                  <a:pt x="102" y="3"/>
                  <a:pt x="101" y="2"/>
                  <a:pt x="101" y="1"/>
                </a:cubicBezTo>
                <a:cubicBezTo>
                  <a:pt x="101" y="1"/>
                  <a:pt x="101" y="1"/>
                  <a:pt x="101" y="1"/>
                </a:cubicBezTo>
                <a:cubicBezTo>
                  <a:pt x="101" y="0"/>
                  <a:pt x="102" y="0"/>
                  <a:pt x="102" y="0"/>
                </a:cubicBezTo>
                <a:close/>
                <a:moveTo>
                  <a:pt x="123" y="0"/>
                </a:moveTo>
                <a:cubicBezTo>
                  <a:pt x="127" y="0"/>
                  <a:pt x="131" y="0"/>
                  <a:pt x="135" y="0"/>
                </a:cubicBezTo>
                <a:cubicBezTo>
                  <a:pt x="136" y="0"/>
                  <a:pt x="137" y="0"/>
                  <a:pt x="137" y="1"/>
                </a:cubicBezTo>
                <a:cubicBezTo>
                  <a:pt x="137" y="1"/>
                  <a:pt x="137" y="1"/>
                  <a:pt x="137" y="1"/>
                </a:cubicBezTo>
                <a:cubicBezTo>
                  <a:pt x="137" y="2"/>
                  <a:pt x="136" y="3"/>
                  <a:pt x="135" y="3"/>
                </a:cubicBezTo>
                <a:cubicBezTo>
                  <a:pt x="131" y="3"/>
                  <a:pt x="127" y="3"/>
                  <a:pt x="123" y="3"/>
                </a:cubicBezTo>
                <a:cubicBezTo>
                  <a:pt x="123" y="3"/>
                  <a:pt x="122" y="2"/>
                  <a:pt x="122" y="1"/>
                </a:cubicBezTo>
                <a:cubicBezTo>
                  <a:pt x="122" y="1"/>
                  <a:pt x="122" y="1"/>
                  <a:pt x="122" y="1"/>
                </a:cubicBezTo>
                <a:cubicBezTo>
                  <a:pt x="122" y="0"/>
                  <a:pt x="123" y="0"/>
                  <a:pt x="123" y="0"/>
                </a:cubicBezTo>
                <a:close/>
                <a:moveTo>
                  <a:pt x="144" y="0"/>
                </a:moveTo>
                <a:cubicBezTo>
                  <a:pt x="148" y="0"/>
                  <a:pt x="152" y="0"/>
                  <a:pt x="156" y="0"/>
                </a:cubicBezTo>
                <a:cubicBezTo>
                  <a:pt x="157" y="0"/>
                  <a:pt x="158" y="0"/>
                  <a:pt x="158" y="1"/>
                </a:cubicBezTo>
                <a:cubicBezTo>
                  <a:pt x="158" y="1"/>
                  <a:pt x="158" y="1"/>
                  <a:pt x="158" y="1"/>
                </a:cubicBezTo>
                <a:cubicBezTo>
                  <a:pt x="158" y="2"/>
                  <a:pt x="157" y="3"/>
                  <a:pt x="156" y="3"/>
                </a:cubicBezTo>
                <a:cubicBezTo>
                  <a:pt x="152" y="3"/>
                  <a:pt x="148" y="3"/>
                  <a:pt x="144" y="3"/>
                </a:cubicBezTo>
                <a:cubicBezTo>
                  <a:pt x="144" y="3"/>
                  <a:pt x="143" y="2"/>
                  <a:pt x="143" y="1"/>
                </a:cubicBezTo>
                <a:cubicBezTo>
                  <a:pt x="143" y="1"/>
                  <a:pt x="143" y="1"/>
                  <a:pt x="143" y="1"/>
                </a:cubicBezTo>
                <a:cubicBezTo>
                  <a:pt x="143" y="0"/>
                  <a:pt x="144" y="0"/>
                  <a:pt x="144" y="0"/>
                </a:cubicBezTo>
                <a:close/>
                <a:moveTo>
                  <a:pt x="165" y="0"/>
                </a:moveTo>
                <a:cubicBezTo>
                  <a:pt x="169" y="0"/>
                  <a:pt x="173" y="0"/>
                  <a:pt x="177" y="0"/>
                </a:cubicBezTo>
                <a:cubicBezTo>
                  <a:pt x="178" y="0"/>
                  <a:pt x="179" y="0"/>
                  <a:pt x="179" y="1"/>
                </a:cubicBezTo>
                <a:cubicBezTo>
                  <a:pt x="179" y="1"/>
                  <a:pt x="179" y="1"/>
                  <a:pt x="179" y="1"/>
                </a:cubicBezTo>
                <a:cubicBezTo>
                  <a:pt x="179" y="2"/>
                  <a:pt x="178" y="3"/>
                  <a:pt x="177" y="3"/>
                </a:cubicBezTo>
                <a:cubicBezTo>
                  <a:pt x="173" y="3"/>
                  <a:pt x="169" y="3"/>
                  <a:pt x="165" y="3"/>
                </a:cubicBezTo>
                <a:cubicBezTo>
                  <a:pt x="165" y="3"/>
                  <a:pt x="164" y="2"/>
                  <a:pt x="164" y="1"/>
                </a:cubicBezTo>
                <a:cubicBezTo>
                  <a:pt x="164" y="1"/>
                  <a:pt x="164" y="1"/>
                  <a:pt x="164" y="1"/>
                </a:cubicBezTo>
                <a:cubicBezTo>
                  <a:pt x="164" y="0"/>
                  <a:pt x="165" y="0"/>
                  <a:pt x="165" y="0"/>
                </a:cubicBezTo>
                <a:close/>
              </a:path>
            </a:pathLst>
          </a:custGeom>
          <a:solidFill>
            <a:srgbClr val="BFBFB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8734" name="矩形 5"/>
          <p:cNvSpPr>
            <a:spLocks noChangeArrowheads="1"/>
          </p:cNvSpPr>
          <p:nvPr/>
        </p:nvSpPr>
        <p:spPr bwMode="auto">
          <a:xfrm>
            <a:off x="4430713" y="1803400"/>
            <a:ext cx="692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735" name="矩形 80"/>
          <p:cNvSpPr>
            <a:spLocks noChangeArrowheads="1"/>
          </p:cNvSpPr>
          <p:nvPr/>
        </p:nvSpPr>
        <p:spPr bwMode="auto">
          <a:xfrm>
            <a:off x="4430713" y="2890838"/>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736" name="矩形 81"/>
          <p:cNvSpPr>
            <a:spLocks noChangeArrowheads="1"/>
          </p:cNvSpPr>
          <p:nvPr/>
        </p:nvSpPr>
        <p:spPr bwMode="auto">
          <a:xfrm>
            <a:off x="4430713" y="3976688"/>
            <a:ext cx="6921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737" name="矩形 82"/>
          <p:cNvSpPr>
            <a:spLocks noChangeArrowheads="1"/>
          </p:cNvSpPr>
          <p:nvPr/>
        </p:nvSpPr>
        <p:spPr bwMode="auto">
          <a:xfrm>
            <a:off x="4430713" y="5064125"/>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738" name="矩形 13"/>
          <p:cNvSpPr>
            <a:spLocks noChangeArrowheads="1"/>
          </p:cNvSpPr>
          <p:nvPr/>
        </p:nvSpPr>
        <p:spPr bwMode="auto">
          <a:xfrm>
            <a:off x="8478838" y="18176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28739" name="矩形 13"/>
          <p:cNvSpPr>
            <a:spLocks noChangeArrowheads="1"/>
          </p:cNvSpPr>
          <p:nvPr/>
        </p:nvSpPr>
        <p:spPr bwMode="auto">
          <a:xfrm>
            <a:off x="8478838" y="2851150"/>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28740" name="矩形 13"/>
          <p:cNvSpPr>
            <a:spLocks noChangeArrowheads="1"/>
          </p:cNvSpPr>
          <p:nvPr/>
        </p:nvSpPr>
        <p:spPr bwMode="auto">
          <a:xfrm>
            <a:off x="8478838" y="388620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28741" name="矩形 13"/>
          <p:cNvSpPr>
            <a:spLocks noChangeArrowheads="1"/>
          </p:cNvSpPr>
          <p:nvPr/>
        </p:nvSpPr>
        <p:spPr bwMode="auto">
          <a:xfrm>
            <a:off x="8478838" y="4919663"/>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28742" name="矩形 13"/>
          <p:cNvSpPr>
            <a:spLocks noChangeArrowheads="1"/>
          </p:cNvSpPr>
          <p:nvPr/>
        </p:nvSpPr>
        <p:spPr bwMode="auto">
          <a:xfrm>
            <a:off x="5776913" y="1844675"/>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28743" name="矩形 13"/>
          <p:cNvSpPr>
            <a:spLocks noChangeArrowheads="1"/>
          </p:cNvSpPr>
          <p:nvPr/>
        </p:nvSpPr>
        <p:spPr bwMode="auto">
          <a:xfrm>
            <a:off x="5776913" y="287813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28744" name="矩形 13"/>
          <p:cNvSpPr>
            <a:spLocks noChangeArrowheads="1"/>
          </p:cNvSpPr>
          <p:nvPr/>
        </p:nvSpPr>
        <p:spPr bwMode="auto">
          <a:xfrm>
            <a:off x="5776913" y="39131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28745" name="矩形 13"/>
          <p:cNvSpPr>
            <a:spLocks noChangeArrowheads="1"/>
          </p:cNvSpPr>
          <p:nvPr/>
        </p:nvSpPr>
        <p:spPr bwMode="auto">
          <a:xfrm>
            <a:off x="5776913" y="494665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9699" name="矩形 2"/>
          <p:cNvSpPr>
            <a:spLocks noChangeArrowheads="1"/>
          </p:cNvSpPr>
          <p:nvPr/>
        </p:nvSpPr>
        <p:spPr bwMode="auto">
          <a:xfrm>
            <a:off x="952500" y="1285875"/>
            <a:ext cx="7277100" cy="976313"/>
          </a:xfrm>
          <a:prstGeom prst="rect">
            <a:avLst/>
          </a:prstGeom>
          <a:solidFill>
            <a:srgbClr val="F2F2F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3F3F3F"/>
              </a:solidFill>
              <a:latin typeface="宋体" panose="02010600030101010101" pitchFamily="2" charset="-122"/>
              <a:sym typeface="宋体" panose="02010600030101010101" pitchFamily="2" charset="-122"/>
            </a:endParaRPr>
          </a:p>
        </p:txBody>
      </p:sp>
      <p:sp>
        <p:nvSpPr>
          <p:cNvPr id="29700" name="平行四边形 3"/>
          <p:cNvSpPr>
            <a:spLocks noChangeArrowheads="1"/>
          </p:cNvSpPr>
          <p:nvPr/>
        </p:nvSpPr>
        <p:spPr bwMode="auto">
          <a:xfrm>
            <a:off x="4713288" y="2262188"/>
            <a:ext cx="3500437" cy="347662"/>
          </a:xfrm>
          <a:prstGeom prst="parallelogram">
            <a:avLst>
              <a:gd name="adj" fmla="val 207057"/>
            </a:avLst>
          </a:prstGeom>
          <a:solidFill>
            <a:srgbClr val="595959"/>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r>
              <a:rPr lang="en-US">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endParaRPr lang="zh-CN" altLang="en-US">
              <a:solidFill>
                <a:srgbClr val="FFFFFF"/>
              </a:solidFill>
              <a:latin typeface="宋体" panose="02010600030101010101" pitchFamily="2" charset="-122"/>
              <a:sym typeface="宋体" panose="02010600030101010101" pitchFamily="2" charset="-122"/>
            </a:endParaRPr>
          </a:p>
        </p:txBody>
      </p:sp>
      <p:sp>
        <p:nvSpPr>
          <p:cNvPr id="29701" name="矩形 4"/>
          <p:cNvSpPr>
            <a:spLocks noChangeArrowheads="1"/>
          </p:cNvSpPr>
          <p:nvPr/>
        </p:nvSpPr>
        <p:spPr bwMode="auto">
          <a:xfrm>
            <a:off x="4351338" y="2593975"/>
            <a:ext cx="3878262" cy="914400"/>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9702" name="平行四边形 5"/>
          <p:cNvSpPr>
            <a:spLocks noChangeArrowheads="1"/>
          </p:cNvSpPr>
          <p:nvPr/>
        </p:nvSpPr>
        <p:spPr bwMode="auto">
          <a:xfrm>
            <a:off x="4713288" y="3508375"/>
            <a:ext cx="3500437" cy="346075"/>
          </a:xfrm>
          <a:prstGeom prst="parallelogram">
            <a:avLst>
              <a:gd name="adj" fmla="val 208006"/>
            </a:avLst>
          </a:prstGeom>
          <a:solidFill>
            <a:srgbClr val="595959"/>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r>
              <a:rPr lang="en-US">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endParaRPr lang="zh-CN" altLang="en-US">
              <a:solidFill>
                <a:srgbClr val="FFFFFF"/>
              </a:solidFill>
              <a:latin typeface="宋体" panose="02010600030101010101" pitchFamily="2" charset="-122"/>
              <a:sym typeface="宋体" panose="02010600030101010101" pitchFamily="2" charset="-122"/>
            </a:endParaRPr>
          </a:p>
        </p:txBody>
      </p:sp>
      <p:sp>
        <p:nvSpPr>
          <p:cNvPr id="29703" name="矩形 6"/>
          <p:cNvSpPr>
            <a:spLocks noChangeArrowheads="1"/>
          </p:cNvSpPr>
          <p:nvPr/>
        </p:nvSpPr>
        <p:spPr bwMode="auto">
          <a:xfrm>
            <a:off x="4351338" y="3854450"/>
            <a:ext cx="3862387" cy="914400"/>
          </a:xfrm>
          <a:prstGeom prst="rect">
            <a:avLst/>
          </a:prstGeom>
          <a:solidFill>
            <a:srgbClr val="F2F2F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3F3F3F"/>
              </a:solidFill>
              <a:latin typeface="宋体" panose="02010600030101010101" pitchFamily="2" charset="-122"/>
              <a:sym typeface="宋体" panose="02010600030101010101" pitchFamily="2" charset="-122"/>
            </a:endParaRPr>
          </a:p>
        </p:txBody>
      </p:sp>
      <p:sp>
        <p:nvSpPr>
          <p:cNvPr id="29704" name="平行四边形 7"/>
          <p:cNvSpPr>
            <a:spLocks noChangeArrowheads="1"/>
          </p:cNvSpPr>
          <p:nvPr/>
        </p:nvSpPr>
        <p:spPr bwMode="auto">
          <a:xfrm>
            <a:off x="3783013" y="4768850"/>
            <a:ext cx="4430712" cy="315913"/>
          </a:xfrm>
          <a:prstGeom prst="parallelogram">
            <a:avLst>
              <a:gd name="adj" fmla="val 207390"/>
            </a:avLst>
          </a:prstGeom>
          <a:solidFill>
            <a:srgbClr val="595959"/>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r>
              <a:rPr lang="en-US">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endParaRPr lang="zh-CN" altLang="en-US">
              <a:solidFill>
                <a:srgbClr val="FFFFFF"/>
              </a:solidFill>
              <a:latin typeface="宋体" panose="02010600030101010101" pitchFamily="2" charset="-122"/>
              <a:sym typeface="宋体" panose="02010600030101010101" pitchFamily="2" charset="-122"/>
            </a:endParaRPr>
          </a:p>
        </p:txBody>
      </p:sp>
      <p:sp>
        <p:nvSpPr>
          <p:cNvPr id="29705" name="矩形 8"/>
          <p:cNvSpPr>
            <a:spLocks noChangeArrowheads="1"/>
          </p:cNvSpPr>
          <p:nvPr/>
        </p:nvSpPr>
        <p:spPr bwMode="auto">
          <a:xfrm>
            <a:off x="3783013" y="5084763"/>
            <a:ext cx="7770812" cy="977900"/>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9706" name="Rectangle 20"/>
          <p:cNvSpPr>
            <a:spLocks noChangeArrowheads="1"/>
          </p:cNvSpPr>
          <p:nvPr/>
        </p:nvSpPr>
        <p:spPr bwMode="auto">
          <a:xfrm>
            <a:off x="8575675" y="1998663"/>
            <a:ext cx="2549525" cy="272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p:txBody>
      </p:sp>
      <p:sp>
        <p:nvSpPr>
          <p:cNvPr id="29707" name="Rectangle 20"/>
          <p:cNvSpPr>
            <a:spLocks noChangeArrowheads="1"/>
          </p:cNvSpPr>
          <p:nvPr/>
        </p:nvSpPr>
        <p:spPr bwMode="auto">
          <a:xfrm>
            <a:off x="1100138" y="2684463"/>
            <a:ext cx="2547937" cy="272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p:txBody>
      </p:sp>
      <p:sp>
        <p:nvSpPr>
          <p:cNvPr id="29708" name="文本框 11"/>
          <p:cNvSpPr>
            <a:spLocks noChangeArrowheads="1"/>
          </p:cNvSpPr>
          <p:nvPr/>
        </p:nvSpPr>
        <p:spPr bwMode="auto">
          <a:xfrm>
            <a:off x="1989138" y="1628775"/>
            <a:ext cx="4995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B3B3B"/>
                </a:solidFill>
                <a:latin typeface="微软雅黑" panose="020B0503020204020204" pitchFamily="34" charset="-122"/>
                <a:ea typeface="微软雅黑" panose="020B0503020204020204" pitchFamily="34" charset="-122"/>
                <a:sym typeface="Arial" panose="020B0604020202020204" pitchFamily="34" charset="0"/>
              </a:rPr>
              <a:t>点击此处添加文字说明点击此处添加文字说明</a:t>
            </a:r>
            <a:endParaRPr lang="zh-CN" altLang="en-US">
              <a:solidFill>
                <a:srgbClr val="3B3B3B"/>
              </a:solidFill>
              <a:latin typeface="Calibri" panose="020F0502020204030204" pitchFamily="34" charset="0"/>
              <a:sym typeface="宋体" panose="02010600030101010101" pitchFamily="2" charset="-122"/>
            </a:endParaRPr>
          </a:p>
        </p:txBody>
      </p:sp>
      <p:sp>
        <p:nvSpPr>
          <p:cNvPr id="29709" name="文本框 12"/>
          <p:cNvSpPr>
            <a:spLocks noChangeArrowheads="1"/>
          </p:cNvSpPr>
          <p:nvPr/>
        </p:nvSpPr>
        <p:spPr bwMode="auto">
          <a:xfrm>
            <a:off x="4879975" y="2886075"/>
            <a:ext cx="2676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rgbClr val="FFB01C"/>
                </a:solidFill>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zh-CN" altLang="en-US">
              <a:solidFill>
                <a:srgbClr val="FFB01C"/>
              </a:solidFill>
              <a:latin typeface="Calibri" panose="020F0502020204030204" pitchFamily="34" charset="0"/>
              <a:sym typeface="宋体" panose="02010600030101010101" pitchFamily="2" charset="-122"/>
            </a:endParaRPr>
          </a:p>
        </p:txBody>
      </p:sp>
      <p:sp>
        <p:nvSpPr>
          <p:cNvPr id="29710" name="文本框 13"/>
          <p:cNvSpPr>
            <a:spLocks noChangeArrowheads="1"/>
          </p:cNvSpPr>
          <p:nvPr/>
        </p:nvSpPr>
        <p:spPr bwMode="auto">
          <a:xfrm>
            <a:off x="4879975" y="41481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rgbClr val="3B3B3B"/>
                </a:solidFill>
                <a:latin typeface="微软雅黑" panose="020B0503020204020204" pitchFamily="34" charset="-122"/>
                <a:ea typeface="微软雅黑" panose="020B0503020204020204" pitchFamily="34" charset="-122"/>
                <a:sym typeface="Arial" panose="020B0604020202020204" pitchFamily="34" charset="0"/>
              </a:rPr>
              <a:t>点击此处添加文字说明</a:t>
            </a:r>
            <a:endParaRPr lang="zh-CN" altLang="en-US">
              <a:solidFill>
                <a:srgbClr val="3B3B3B"/>
              </a:solidFill>
              <a:latin typeface="Calibri" panose="020F0502020204030204" pitchFamily="34" charset="0"/>
              <a:sym typeface="宋体" panose="02010600030101010101" pitchFamily="2" charset="-122"/>
            </a:endParaRPr>
          </a:p>
        </p:txBody>
      </p:sp>
      <p:sp>
        <p:nvSpPr>
          <p:cNvPr id="29711" name="文本框 14"/>
          <p:cNvSpPr>
            <a:spLocks noChangeArrowheads="1"/>
          </p:cNvSpPr>
          <p:nvPr/>
        </p:nvSpPr>
        <p:spPr bwMode="auto">
          <a:xfrm>
            <a:off x="5308600" y="5408613"/>
            <a:ext cx="4995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FFB01C"/>
                </a:solidFill>
                <a:latin typeface="微软雅黑" panose="020B0503020204020204" pitchFamily="34" charset="-122"/>
                <a:ea typeface="微软雅黑" panose="020B0503020204020204" pitchFamily="34" charset="-122"/>
                <a:sym typeface="Arial" panose="020B0604020202020204" pitchFamily="34" charset="0"/>
              </a:rPr>
              <a:t>点击此处添加文字说明点击此处添加文字说明</a:t>
            </a:r>
            <a:endParaRPr lang="zh-CN" altLang="en-US">
              <a:solidFill>
                <a:srgbClr val="FFB01C"/>
              </a:solidFill>
              <a:latin typeface="Calibri" panose="020F0502020204030204" pitchFamily="34" charset="0"/>
              <a:sym typeface="宋体" panose="02010600030101010101" pitchFamily="2" charset="-122"/>
            </a:endParaRPr>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30723" name="组合 47"/>
          <p:cNvGrpSpPr/>
          <p:nvPr/>
        </p:nvGrpSpPr>
        <p:grpSpPr bwMode="auto">
          <a:xfrm>
            <a:off x="7058025" y="1262063"/>
            <a:ext cx="3503613" cy="1303337"/>
            <a:chOff x="0" y="0"/>
            <a:chExt cx="3504021" cy="1303753"/>
          </a:xfrm>
        </p:grpSpPr>
        <p:grpSp>
          <p:nvGrpSpPr>
            <p:cNvPr id="30724" name="组合 40"/>
            <p:cNvGrpSpPr/>
            <p:nvPr/>
          </p:nvGrpSpPr>
          <p:grpSpPr bwMode="auto">
            <a:xfrm>
              <a:off x="0" y="0"/>
              <a:ext cx="3504021" cy="1303753"/>
              <a:chOff x="0" y="0"/>
              <a:chExt cx="4254500" cy="1582986"/>
            </a:xfrm>
          </p:grpSpPr>
          <p:sp>
            <p:nvSpPr>
              <p:cNvPr id="30725" name="圆角矩形 4"/>
              <p:cNvSpPr>
                <a:spLocks noChangeArrowheads="1"/>
              </p:cNvSpPr>
              <p:nvPr/>
            </p:nvSpPr>
            <p:spPr bwMode="auto">
              <a:xfrm>
                <a:off x="0" y="0"/>
                <a:ext cx="4254500" cy="1582986"/>
              </a:xfrm>
              <a:prstGeom prst="roundRect">
                <a:avLst>
                  <a:gd name="adj" fmla="val 15046"/>
                </a:avLst>
              </a:prstGeom>
              <a:noFill/>
              <a:ln w="47625" cap="flat" cmpd="sng">
                <a:solidFill>
                  <a:srgbClr val="3F3F3F"/>
                </a:solidFill>
                <a:bevel/>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ea typeface="微软雅黑" panose="020B0503020204020204" pitchFamily="34" charset="-122"/>
                </a:endParaRPr>
              </a:p>
            </p:txBody>
          </p:sp>
          <p:sp>
            <p:nvSpPr>
              <p:cNvPr id="30726" name="TextBox 42"/>
              <p:cNvSpPr>
                <a:spLocks noChangeArrowheads="1"/>
              </p:cNvSpPr>
              <p:nvPr/>
            </p:nvSpPr>
            <p:spPr bwMode="auto">
              <a:xfrm>
                <a:off x="623030" y="220594"/>
                <a:ext cx="1953344" cy="560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30727" name="矩形 45"/>
              <p:cNvSpPr>
                <a:spLocks noChangeArrowheads="1"/>
              </p:cNvSpPr>
              <p:nvPr/>
            </p:nvSpPr>
            <p:spPr bwMode="auto">
              <a:xfrm>
                <a:off x="648526" y="826642"/>
                <a:ext cx="3150435" cy="317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endParaRPr lang="zh-CN" altLang="zh-CN" sz="1100">
                  <a:solidFill>
                    <a:schemeClr val="bg1"/>
                  </a:solidFill>
                  <a:latin typeface="Calibri" panose="020F0502020204030204" pitchFamily="34" charset="0"/>
                  <a:ea typeface="微软雅黑" panose="020B0503020204020204" pitchFamily="34" charset="-122"/>
                </a:endParaRPr>
              </a:p>
            </p:txBody>
          </p:sp>
        </p:grpSp>
        <p:sp>
          <p:nvSpPr>
            <p:cNvPr id="30728" name="圆角矩形 3"/>
            <p:cNvSpPr>
              <a:spLocks noChangeArrowheads="1"/>
            </p:cNvSpPr>
            <p:nvPr/>
          </p:nvSpPr>
          <p:spPr bwMode="auto">
            <a:xfrm>
              <a:off x="34929" y="101632"/>
              <a:ext cx="3289683" cy="1100488"/>
            </a:xfrm>
            <a:prstGeom prst="roundRect">
              <a:avLst>
                <a:gd name="adj" fmla="val 16667"/>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ea typeface="微软雅黑" panose="020B0503020204020204" pitchFamily="34" charset="-122"/>
              </a:endParaRPr>
            </a:p>
          </p:txBody>
        </p:sp>
      </p:grpSp>
      <p:sp>
        <p:nvSpPr>
          <p:cNvPr id="30729" name="TextBox 4"/>
          <p:cNvSpPr>
            <a:spLocks noChangeArrowheads="1"/>
          </p:cNvSpPr>
          <p:nvPr/>
        </p:nvSpPr>
        <p:spPr bwMode="auto">
          <a:xfrm>
            <a:off x="1639888" y="1428750"/>
            <a:ext cx="368935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击点添加文字说明点击添加文字说明</a:t>
            </a:r>
            <a:endParaRPr lang="zh-CN" altLang="en-US" sz="1600">
              <a:solidFill>
                <a:srgbClr val="000000"/>
              </a:solidFill>
              <a:latin typeface="Franklin Gothic Book" pitchFamily="34" charset="0"/>
              <a:ea typeface="微软雅黑" panose="020B0503020204020204" pitchFamily="34" charset="-122"/>
              <a:sym typeface="Franklin Gothic Book" pitchFamily="34" charset="0"/>
            </a:endParaRPr>
          </a:p>
          <a:p>
            <a:pP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en-US" sz="1600">
              <a:solidFill>
                <a:srgbClr val="000000"/>
              </a:solidFill>
              <a:latin typeface="Franklin Gothic Book" pitchFamily="34" charset="0"/>
              <a:ea typeface="微软雅黑" panose="020B0503020204020204" pitchFamily="34" charset="-122"/>
              <a:sym typeface="Franklin Gothic Book" pitchFamily="34" charset="0"/>
            </a:endParaRPr>
          </a:p>
          <a:p>
            <a:pP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en-US" sz="1600">
              <a:solidFill>
                <a:srgbClr val="000000"/>
              </a:solidFill>
              <a:latin typeface="Franklin Gothic Book" pitchFamily="34" charset="0"/>
              <a:ea typeface="微软雅黑" panose="020B0503020204020204" pitchFamily="34" charset="-122"/>
              <a:sym typeface="Franklin Gothic Book" pitchFamily="34" charset="0"/>
            </a:endParaRPr>
          </a:p>
          <a:p>
            <a:pP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zh-CN" altLang="en-US" sz="1600">
              <a:ea typeface="微软雅黑" panose="020B0503020204020204" pitchFamily="34" charset="-122"/>
              <a:sym typeface="Arial" panose="020B0604020202020204" pitchFamily="34" charset="0"/>
            </a:endParaRPr>
          </a:p>
          <a:p>
            <a:pPr>
              <a:lnSpc>
                <a:spcPct val="150000"/>
              </a:lnSpc>
            </a:pPr>
            <a:endParaRPr lang="zh-CN" altLang="en-US" sz="1600">
              <a:ea typeface="微软雅黑" panose="020B0503020204020204" pitchFamily="34" charset="-122"/>
              <a:sym typeface="Arial" panose="020B0604020202020204" pitchFamily="34" charset="0"/>
            </a:endParaRPr>
          </a:p>
        </p:txBody>
      </p:sp>
      <p:sp>
        <p:nvSpPr>
          <p:cNvPr id="30730" name="圆角矩形 8"/>
          <p:cNvSpPr>
            <a:spLocks noChangeArrowheads="1"/>
          </p:cNvSpPr>
          <p:nvPr/>
        </p:nvSpPr>
        <p:spPr bwMode="auto">
          <a:xfrm>
            <a:off x="7137400" y="5149850"/>
            <a:ext cx="3289300" cy="1101725"/>
          </a:xfrm>
          <a:prstGeom prst="roundRect">
            <a:avLst>
              <a:gd name="adj" fmla="val 16667"/>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ea typeface="微软雅黑" panose="020B0503020204020204" pitchFamily="34" charset="-122"/>
            </a:endParaRPr>
          </a:p>
        </p:txBody>
      </p:sp>
      <p:sp>
        <p:nvSpPr>
          <p:cNvPr id="30731" name="圆角矩形 9"/>
          <p:cNvSpPr>
            <a:spLocks noChangeArrowheads="1"/>
          </p:cNvSpPr>
          <p:nvPr/>
        </p:nvSpPr>
        <p:spPr bwMode="auto">
          <a:xfrm>
            <a:off x="7097713" y="3240088"/>
            <a:ext cx="3290887" cy="1101725"/>
          </a:xfrm>
          <a:prstGeom prst="roundRect">
            <a:avLst>
              <a:gd name="adj" fmla="val 16667"/>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ea typeface="微软雅黑" panose="020B0503020204020204" pitchFamily="34" charset="-122"/>
            </a:endParaRPr>
          </a:p>
        </p:txBody>
      </p:sp>
      <p:sp>
        <p:nvSpPr>
          <p:cNvPr id="30732" name="椭圆 10"/>
          <p:cNvSpPr>
            <a:spLocks noChangeArrowheads="1"/>
          </p:cNvSpPr>
          <p:nvPr/>
        </p:nvSpPr>
        <p:spPr bwMode="auto">
          <a:xfrm>
            <a:off x="6199188" y="1339850"/>
            <a:ext cx="1162050" cy="1160463"/>
          </a:xfrm>
          <a:prstGeom prst="ellipse">
            <a:avLst/>
          </a:prstGeom>
          <a:solidFill>
            <a:schemeClr val="bg1"/>
          </a:solidFill>
          <a:ln w="12700" cap="flat" cmpd="sng">
            <a:solidFill>
              <a:srgbClr val="3F3F3F"/>
            </a:solidFill>
            <a:bevel/>
          </a:ln>
        </p:spPr>
        <p:txBody>
          <a:bodyPr anchor="ctr"/>
          <a:lstStyle/>
          <a:p>
            <a:pPr algn="ctr"/>
            <a:endParaRPr lang="zh-CN" altLang="zh-CN">
              <a:solidFill>
                <a:srgbClr val="FFFFFF"/>
              </a:solidFill>
              <a:ea typeface="微软雅黑" panose="020B0503020204020204" pitchFamily="34" charset="-122"/>
            </a:endParaRPr>
          </a:p>
        </p:txBody>
      </p:sp>
      <p:sp>
        <p:nvSpPr>
          <p:cNvPr id="30733" name="椭圆 11"/>
          <p:cNvSpPr>
            <a:spLocks noChangeArrowheads="1"/>
          </p:cNvSpPr>
          <p:nvPr/>
        </p:nvSpPr>
        <p:spPr bwMode="auto">
          <a:xfrm>
            <a:off x="6291263" y="1422400"/>
            <a:ext cx="992187" cy="995363"/>
          </a:xfrm>
          <a:prstGeom prst="ellipse">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ea typeface="微软雅黑" panose="020B0503020204020204" pitchFamily="34" charset="-122"/>
            </a:endParaRPr>
          </a:p>
        </p:txBody>
      </p:sp>
      <p:sp>
        <p:nvSpPr>
          <p:cNvPr id="30734" name="圆角矩形 13"/>
          <p:cNvSpPr>
            <a:spLocks noChangeArrowheads="1"/>
          </p:cNvSpPr>
          <p:nvPr/>
        </p:nvSpPr>
        <p:spPr bwMode="auto">
          <a:xfrm>
            <a:off x="7010400" y="3141663"/>
            <a:ext cx="3503613" cy="1303337"/>
          </a:xfrm>
          <a:prstGeom prst="roundRect">
            <a:avLst>
              <a:gd name="adj" fmla="val 15046"/>
            </a:avLst>
          </a:prstGeom>
          <a:noFill/>
          <a:ln w="47625" cap="flat" cmpd="sng">
            <a:solidFill>
              <a:srgbClr val="F4F4F4"/>
            </a:solidFill>
            <a:bevel/>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ea typeface="微软雅黑" panose="020B0503020204020204" pitchFamily="34" charset="-122"/>
            </a:endParaRPr>
          </a:p>
        </p:txBody>
      </p:sp>
      <p:sp>
        <p:nvSpPr>
          <p:cNvPr id="30735" name="椭圆 14"/>
          <p:cNvSpPr>
            <a:spLocks noChangeArrowheads="1"/>
          </p:cNvSpPr>
          <p:nvPr/>
        </p:nvSpPr>
        <p:spPr bwMode="auto">
          <a:xfrm>
            <a:off x="6261100" y="3213100"/>
            <a:ext cx="1160463" cy="1160463"/>
          </a:xfrm>
          <a:prstGeom prst="ellipse">
            <a:avLst/>
          </a:prstGeom>
          <a:solidFill>
            <a:schemeClr val="bg1"/>
          </a:solidFill>
          <a:ln w="12700" cap="flat" cmpd="sng">
            <a:solidFill>
              <a:srgbClr val="FFB01C"/>
            </a:solidFill>
            <a:bevel/>
          </a:ln>
        </p:spPr>
        <p:txBody>
          <a:bodyPr anchor="ctr"/>
          <a:lstStyle/>
          <a:p>
            <a:pPr algn="ctr"/>
            <a:endParaRPr lang="zh-CN" altLang="zh-CN">
              <a:solidFill>
                <a:srgbClr val="FFFFFF"/>
              </a:solidFill>
              <a:ea typeface="微软雅黑" panose="020B0503020204020204" pitchFamily="34" charset="-122"/>
            </a:endParaRPr>
          </a:p>
        </p:txBody>
      </p:sp>
      <p:sp>
        <p:nvSpPr>
          <p:cNvPr id="30736" name="椭圆 15"/>
          <p:cNvSpPr>
            <a:spLocks noChangeArrowheads="1"/>
          </p:cNvSpPr>
          <p:nvPr/>
        </p:nvSpPr>
        <p:spPr bwMode="auto">
          <a:xfrm>
            <a:off x="6353175" y="3295650"/>
            <a:ext cx="990600" cy="995363"/>
          </a:xfrm>
          <a:prstGeom prst="ellipse">
            <a:avLst/>
          </a:prstGeom>
          <a:solidFill>
            <a:srgbClr val="FFB01C"/>
          </a:solidFill>
          <a:ln>
            <a:noFill/>
          </a:ln>
          <a:extLst>
            <a:ext uri="{91240B29-F687-4F45-9708-019B960494DF}">
              <a14:hiddenLine xmlns:a14="http://schemas.microsoft.com/office/drawing/2010/main" w="12700">
                <a:solidFill>
                  <a:srgbClr val="42719B"/>
                </a:solidFill>
                <a:miter lim="800000"/>
                <a:headEnd/>
                <a:tailEnd/>
              </a14:hiddenLine>
            </a:ext>
          </a:extLst>
        </p:spPr>
        <p:txBody>
          <a:bodyPr anchor="ctr"/>
          <a:lstStyle/>
          <a:p>
            <a:pPr algn="ctr"/>
            <a:endParaRPr lang="zh-CN" altLang="zh-CN">
              <a:solidFill>
                <a:srgbClr val="FFFFFF"/>
              </a:solidFill>
              <a:ea typeface="微软雅黑" panose="020B0503020204020204" pitchFamily="34" charset="-122"/>
            </a:endParaRPr>
          </a:p>
        </p:txBody>
      </p:sp>
      <p:sp>
        <p:nvSpPr>
          <p:cNvPr id="30737" name="TextBox 42"/>
          <p:cNvSpPr>
            <a:spLocks noChangeArrowheads="1"/>
          </p:cNvSpPr>
          <p:nvPr/>
        </p:nvSpPr>
        <p:spPr bwMode="auto">
          <a:xfrm>
            <a:off x="7743825" y="3324225"/>
            <a:ext cx="16081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2400"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30738" name="矩形 14"/>
          <p:cNvSpPr>
            <a:spLocks noChangeArrowheads="1"/>
          </p:cNvSpPr>
          <p:nvPr/>
        </p:nvSpPr>
        <p:spPr bwMode="auto">
          <a:xfrm>
            <a:off x="7545388" y="3822700"/>
            <a:ext cx="25939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endParaRPr lang="zh-CN" altLang="zh-CN" sz="1100">
              <a:latin typeface="Calibri" panose="020F0502020204030204" pitchFamily="34" charset="0"/>
              <a:ea typeface="微软雅黑" panose="020B0503020204020204" pitchFamily="34" charset="-122"/>
            </a:endParaRPr>
          </a:p>
        </p:txBody>
      </p:sp>
      <p:sp>
        <p:nvSpPr>
          <p:cNvPr id="30739" name="圆角矩形 19"/>
          <p:cNvSpPr>
            <a:spLocks noChangeArrowheads="1"/>
          </p:cNvSpPr>
          <p:nvPr/>
        </p:nvSpPr>
        <p:spPr bwMode="auto">
          <a:xfrm>
            <a:off x="7046913" y="5045075"/>
            <a:ext cx="3505200" cy="1303338"/>
          </a:xfrm>
          <a:prstGeom prst="roundRect">
            <a:avLst>
              <a:gd name="adj" fmla="val 15046"/>
            </a:avLst>
          </a:prstGeom>
          <a:noFill/>
          <a:ln w="47625" cap="flat" cmpd="sng">
            <a:solidFill>
              <a:srgbClr val="3F3F3F"/>
            </a:solidFill>
            <a:bevel/>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ea typeface="微软雅黑" panose="020B0503020204020204" pitchFamily="34" charset="-122"/>
            </a:endParaRPr>
          </a:p>
        </p:txBody>
      </p:sp>
      <p:sp>
        <p:nvSpPr>
          <p:cNvPr id="30740" name="椭圆 20"/>
          <p:cNvSpPr>
            <a:spLocks noChangeArrowheads="1"/>
          </p:cNvSpPr>
          <p:nvPr/>
        </p:nvSpPr>
        <p:spPr bwMode="auto">
          <a:xfrm>
            <a:off x="6297613" y="5116513"/>
            <a:ext cx="1160462" cy="1160462"/>
          </a:xfrm>
          <a:prstGeom prst="ellipse">
            <a:avLst/>
          </a:prstGeom>
          <a:solidFill>
            <a:schemeClr val="bg1"/>
          </a:solidFill>
          <a:ln w="12700" cap="flat" cmpd="sng">
            <a:solidFill>
              <a:srgbClr val="3F3F3F"/>
            </a:solidFill>
            <a:bevel/>
          </a:ln>
        </p:spPr>
        <p:txBody>
          <a:bodyPr anchor="ctr"/>
          <a:lstStyle/>
          <a:p>
            <a:pPr algn="ctr"/>
            <a:endParaRPr lang="zh-CN" altLang="zh-CN">
              <a:solidFill>
                <a:srgbClr val="FFFFFF"/>
              </a:solidFill>
              <a:ea typeface="微软雅黑" panose="020B0503020204020204" pitchFamily="34" charset="-122"/>
            </a:endParaRPr>
          </a:p>
        </p:txBody>
      </p:sp>
      <p:sp>
        <p:nvSpPr>
          <p:cNvPr id="30741" name="椭圆 21"/>
          <p:cNvSpPr>
            <a:spLocks noChangeArrowheads="1"/>
          </p:cNvSpPr>
          <p:nvPr/>
        </p:nvSpPr>
        <p:spPr bwMode="auto">
          <a:xfrm>
            <a:off x="6389688" y="5199063"/>
            <a:ext cx="992187" cy="995362"/>
          </a:xfrm>
          <a:prstGeom prst="ellipse">
            <a:avLst/>
          </a:prstGeom>
          <a:solidFill>
            <a:srgbClr val="3F3F3F"/>
          </a:solidFill>
          <a:ln>
            <a:noFill/>
          </a:ln>
          <a:extLst>
            <a:ext uri="{91240B29-F687-4F45-9708-019B960494DF}">
              <a14:hiddenLine xmlns:a14="http://schemas.microsoft.com/office/drawing/2010/main" w="12700">
                <a:solidFill>
                  <a:srgbClr val="42719B"/>
                </a:solidFill>
                <a:miter lim="800000"/>
                <a:headEnd/>
                <a:tailEnd/>
              </a14:hiddenLine>
            </a:ext>
          </a:extLst>
        </p:spPr>
        <p:txBody>
          <a:bodyPr anchor="ctr"/>
          <a:lstStyle/>
          <a:p>
            <a:pPr algn="ctr"/>
            <a:endParaRPr lang="zh-CN" altLang="zh-CN">
              <a:solidFill>
                <a:srgbClr val="FFFFFF"/>
              </a:solidFill>
              <a:ea typeface="微软雅黑" panose="020B0503020204020204" pitchFamily="34" charset="-122"/>
            </a:endParaRPr>
          </a:p>
        </p:txBody>
      </p:sp>
      <p:sp>
        <p:nvSpPr>
          <p:cNvPr id="30742" name="TextBox 42"/>
          <p:cNvSpPr>
            <a:spLocks noChangeArrowheads="1"/>
          </p:cNvSpPr>
          <p:nvPr/>
        </p:nvSpPr>
        <p:spPr bwMode="auto">
          <a:xfrm>
            <a:off x="7769225" y="5226050"/>
            <a:ext cx="1571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24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30743" name="椭圆 23"/>
          <p:cNvSpPr>
            <a:spLocks noChangeArrowheads="1"/>
          </p:cNvSpPr>
          <p:nvPr/>
        </p:nvSpPr>
        <p:spPr bwMode="auto">
          <a:xfrm>
            <a:off x="6367463" y="1493838"/>
            <a:ext cx="855662" cy="860425"/>
          </a:xfrm>
          <a:prstGeom prst="ellipse">
            <a:avLst/>
          </a:prstGeom>
          <a:solidFill>
            <a:srgbClr val="FFFFFF"/>
          </a:solidFill>
          <a:ln>
            <a:noFill/>
          </a:ln>
          <a:extLst>
            <a:ext uri="{91240B29-F687-4F45-9708-019B960494DF}">
              <a14:hiddenLine xmlns:a14="http://schemas.microsoft.com/office/drawing/2010/main" w="12700">
                <a:solidFill>
                  <a:srgbClr val="42719B"/>
                </a:solidFill>
                <a:miter lim="800000"/>
                <a:headEnd/>
                <a:tailEnd/>
              </a14:hiddenLine>
            </a:ext>
          </a:extLst>
        </p:spPr>
        <p:txBody>
          <a:bodyPr anchor="ctr"/>
          <a:lstStyle/>
          <a:p>
            <a:pPr algn="ctr"/>
            <a:endParaRPr lang="zh-CN" altLang="zh-CN">
              <a:solidFill>
                <a:srgbClr val="FFFFFF"/>
              </a:solidFill>
              <a:ea typeface="微软雅黑" panose="020B0503020204020204" pitchFamily="34" charset="-122"/>
            </a:endParaRPr>
          </a:p>
        </p:txBody>
      </p:sp>
      <p:grpSp>
        <p:nvGrpSpPr>
          <p:cNvPr id="30744" name="组合 24"/>
          <p:cNvGrpSpPr/>
          <p:nvPr/>
        </p:nvGrpSpPr>
        <p:grpSpPr bwMode="auto">
          <a:xfrm>
            <a:off x="6505575" y="1611313"/>
            <a:ext cx="547688" cy="612775"/>
            <a:chOff x="0" y="0"/>
            <a:chExt cx="617126" cy="689549"/>
          </a:xfrm>
        </p:grpSpPr>
        <p:grpSp>
          <p:nvGrpSpPr>
            <p:cNvPr id="30745" name="组合 25"/>
            <p:cNvGrpSpPr/>
            <p:nvPr/>
          </p:nvGrpSpPr>
          <p:grpSpPr bwMode="auto">
            <a:xfrm>
              <a:off x="0" y="49501"/>
              <a:ext cx="617126" cy="640048"/>
              <a:chOff x="0" y="0"/>
              <a:chExt cx="617126" cy="640048"/>
            </a:xfrm>
          </p:grpSpPr>
          <p:sp>
            <p:nvSpPr>
              <p:cNvPr id="30746" name="流程图: 手动操作 7"/>
              <p:cNvSpPr>
                <a:spLocks noChangeArrowheads="1"/>
              </p:cNvSpPr>
              <p:nvPr/>
            </p:nvSpPr>
            <p:spPr bwMode="auto">
              <a:xfrm>
                <a:off x="39070" y="173384"/>
                <a:ext cx="538986" cy="466664"/>
              </a:xfrm>
              <a:custGeom>
                <a:avLst/>
                <a:gdLst>
                  <a:gd name="T0" fmla="*/ 0 w 10261"/>
                  <a:gd name="T1" fmla="*/ 0 h 11498"/>
                  <a:gd name="T2" fmla="*/ 10261 w 10261"/>
                  <a:gd name="T3" fmla="*/ 96 h 11498"/>
                  <a:gd name="T4" fmla="*/ 9642 w 10261"/>
                  <a:gd name="T5" fmla="*/ 11498 h 11498"/>
                  <a:gd name="T6" fmla="*/ 730 w 10261"/>
                  <a:gd name="T7" fmla="*/ 11449 h 11498"/>
                  <a:gd name="T8" fmla="*/ 0 w 10261"/>
                  <a:gd name="T9" fmla="*/ 0 h 11498"/>
                  <a:gd name="T10" fmla="*/ 0 60000 65536"/>
                  <a:gd name="T11" fmla="*/ 0 60000 65536"/>
                  <a:gd name="T12" fmla="*/ 0 60000 65536"/>
                  <a:gd name="T13" fmla="*/ 0 60000 65536"/>
                  <a:gd name="T14" fmla="*/ 0 60000 65536"/>
                  <a:gd name="T15" fmla="*/ 0 w 10261"/>
                  <a:gd name="T16" fmla="*/ 0 h 11498"/>
                  <a:gd name="T17" fmla="*/ 10261 w 10261"/>
                  <a:gd name="T18" fmla="*/ 11498 h 11498"/>
                </a:gdLst>
                <a:ahLst/>
                <a:cxnLst>
                  <a:cxn ang="T10">
                    <a:pos x="T0" y="T1"/>
                  </a:cxn>
                  <a:cxn ang="T11">
                    <a:pos x="T2" y="T3"/>
                  </a:cxn>
                  <a:cxn ang="T12">
                    <a:pos x="T4" y="T5"/>
                  </a:cxn>
                  <a:cxn ang="T13">
                    <a:pos x="T6" y="T7"/>
                  </a:cxn>
                  <a:cxn ang="T14">
                    <a:pos x="T8" y="T9"/>
                  </a:cxn>
                </a:cxnLst>
                <a:rect l="T15" t="T16" r="T17" b="T18"/>
                <a:pathLst>
                  <a:path w="10261" h="11498">
                    <a:moveTo>
                      <a:pt x="0" y="0"/>
                    </a:moveTo>
                    <a:lnTo>
                      <a:pt x="10261" y="96"/>
                    </a:lnTo>
                    <a:cubicBezTo>
                      <a:pt x="10017" y="3864"/>
                      <a:pt x="9886" y="7730"/>
                      <a:pt x="9642" y="11498"/>
                    </a:cubicBezTo>
                    <a:lnTo>
                      <a:pt x="730" y="11449"/>
                    </a:lnTo>
                    <a:cubicBezTo>
                      <a:pt x="487" y="7633"/>
                      <a:pt x="243" y="3816"/>
                      <a:pt x="0" y="0"/>
                    </a:cubicBezTo>
                    <a:close/>
                  </a:path>
                </a:pathLst>
              </a:cu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0747" name="剪去同侧角的矩形 9"/>
              <p:cNvSpPr>
                <a:spLocks noChangeArrowheads="1"/>
              </p:cNvSpPr>
              <p:nvPr/>
            </p:nvSpPr>
            <p:spPr bwMode="auto">
              <a:xfrm>
                <a:off x="0" y="0"/>
                <a:ext cx="617126" cy="114446"/>
              </a:xfrm>
              <a:custGeom>
                <a:avLst/>
                <a:gdLst>
                  <a:gd name="T0" fmla="*/ 249411 w 760663"/>
                  <a:gd name="T1" fmla="*/ 0 h 129728"/>
                  <a:gd name="T2" fmla="*/ 523230 w 760663"/>
                  <a:gd name="T3" fmla="*/ 316 h 129728"/>
                  <a:gd name="T4" fmla="*/ 758282 w 760663"/>
                  <a:gd name="T5" fmla="*/ 85105 h 129728"/>
                  <a:gd name="T6" fmla="*/ 760663 w 760663"/>
                  <a:gd name="T7" fmla="*/ 129728 h 129728"/>
                  <a:gd name="T8" fmla="*/ 758282 w 760663"/>
                  <a:gd name="T9" fmla="*/ 129728 h 129728"/>
                  <a:gd name="T10" fmla="*/ 54769 w 760663"/>
                  <a:gd name="T11" fmla="*/ 129728 h 129728"/>
                  <a:gd name="T12" fmla="*/ 0 w 760663"/>
                  <a:gd name="T13" fmla="*/ 129728 h 129728"/>
                  <a:gd name="T14" fmla="*/ 1 w 760663"/>
                  <a:gd name="T15" fmla="*/ 85105 h 129728"/>
                  <a:gd name="T16" fmla="*/ 249411 w 760663"/>
                  <a:gd name="T17" fmla="*/ 0 h 1297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0663"/>
                  <a:gd name="T28" fmla="*/ 0 h 129728"/>
                  <a:gd name="T29" fmla="*/ 760663 w 760663"/>
                  <a:gd name="T30" fmla="*/ 129728 h 1297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0663" h="129728">
                    <a:moveTo>
                      <a:pt x="249411" y="0"/>
                    </a:moveTo>
                    <a:lnTo>
                      <a:pt x="523230" y="316"/>
                    </a:lnTo>
                    <a:lnTo>
                      <a:pt x="758282" y="85105"/>
                    </a:lnTo>
                    <a:lnTo>
                      <a:pt x="760663" y="129728"/>
                    </a:lnTo>
                    <a:lnTo>
                      <a:pt x="758282" y="129728"/>
                    </a:lnTo>
                    <a:lnTo>
                      <a:pt x="54769" y="129728"/>
                    </a:lnTo>
                    <a:lnTo>
                      <a:pt x="0" y="129728"/>
                    </a:lnTo>
                    <a:cubicBezTo>
                      <a:pt x="0" y="114854"/>
                      <a:pt x="1" y="99979"/>
                      <a:pt x="1" y="85105"/>
                    </a:cubicBezTo>
                    <a:lnTo>
                      <a:pt x="249411" y="0"/>
                    </a:lnTo>
                    <a:close/>
                  </a:path>
                </a:pathLst>
              </a:cu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30748" name="圆角矩形 26"/>
            <p:cNvSpPr>
              <a:spLocks noChangeArrowheads="1"/>
            </p:cNvSpPr>
            <p:nvPr/>
          </p:nvSpPr>
          <p:spPr bwMode="auto">
            <a:xfrm>
              <a:off x="227077" y="0"/>
              <a:ext cx="170815" cy="66640"/>
            </a:xfrm>
            <a:prstGeom prst="roundRect">
              <a:avLst>
                <a:gd name="adj" fmla="val 16667"/>
              </a:avLst>
            </a:prstGeom>
            <a:solidFill>
              <a:srgbClr val="3F3F3F"/>
            </a:solidFill>
            <a:ln>
              <a:noFill/>
            </a:ln>
            <a:extLst>
              <a:ext uri="{91240B29-F687-4F45-9708-019B960494DF}">
                <a14:hiddenLine xmlns:a14="http://schemas.microsoft.com/office/drawing/2010/main" w="44450">
                  <a:solidFill>
                    <a:srgbClr val="42719B"/>
                  </a:solidFill>
                  <a:bevel/>
                </a14:hiddenLine>
              </a:ext>
            </a:extLst>
          </p:spPr>
          <p:txBody>
            <a:bodyPr anchor="ctr"/>
            <a:lstStyle/>
            <a:p>
              <a:pPr algn="ctr"/>
              <a:endParaRPr lang="zh-CN" altLang="zh-CN">
                <a:solidFill>
                  <a:srgbClr val="FFFFFF"/>
                </a:solidFill>
                <a:ea typeface="微软雅黑" panose="020B0503020204020204" pitchFamily="34" charset="-122"/>
              </a:endParaRPr>
            </a:p>
          </p:txBody>
        </p:sp>
      </p:grpSp>
      <p:sp>
        <p:nvSpPr>
          <p:cNvPr id="30749" name="椭圆 29"/>
          <p:cNvSpPr>
            <a:spLocks noChangeArrowheads="1"/>
          </p:cNvSpPr>
          <p:nvPr/>
        </p:nvSpPr>
        <p:spPr bwMode="auto">
          <a:xfrm>
            <a:off x="6424613" y="3375025"/>
            <a:ext cx="835025" cy="839788"/>
          </a:xfrm>
          <a:prstGeom prst="ellipse">
            <a:avLst/>
          </a:prstGeom>
          <a:solidFill>
            <a:schemeClr val="bg1"/>
          </a:solidFill>
          <a:ln>
            <a:noFill/>
          </a:ln>
          <a:extLst>
            <a:ext uri="{91240B29-F687-4F45-9708-019B960494DF}">
              <a14:hiddenLine xmlns:a14="http://schemas.microsoft.com/office/drawing/2010/main" w="12700">
                <a:solidFill>
                  <a:srgbClr val="42719B"/>
                </a:solidFill>
                <a:miter lim="800000"/>
                <a:headEnd/>
                <a:tailEnd/>
              </a14:hiddenLine>
            </a:ext>
          </a:extLst>
        </p:spPr>
        <p:txBody>
          <a:bodyPr anchor="ctr"/>
          <a:lstStyle/>
          <a:p>
            <a:pPr algn="ctr"/>
            <a:endParaRPr lang="zh-CN" altLang="zh-CN">
              <a:solidFill>
                <a:srgbClr val="FFFFFF"/>
              </a:solidFill>
              <a:ea typeface="微软雅黑" panose="020B0503020204020204" pitchFamily="34" charset="-122"/>
            </a:endParaRPr>
          </a:p>
        </p:txBody>
      </p:sp>
      <p:grpSp>
        <p:nvGrpSpPr>
          <p:cNvPr id="30750" name="组合 30"/>
          <p:cNvGrpSpPr/>
          <p:nvPr/>
        </p:nvGrpSpPr>
        <p:grpSpPr bwMode="auto">
          <a:xfrm>
            <a:off x="6496050" y="3417888"/>
            <a:ext cx="731838" cy="717550"/>
            <a:chOff x="0" y="0"/>
            <a:chExt cx="730909" cy="718281"/>
          </a:xfrm>
        </p:grpSpPr>
        <p:sp>
          <p:nvSpPr>
            <p:cNvPr id="30751" name="椭圆 31"/>
            <p:cNvSpPr>
              <a:spLocks noChangeArrowheads="1"/>
            </p:cNvSpPr>
            <p:nvPr/>
          </p:nvSpPr>
          <p:spPr bwMode="auto">
            <a:xfrm>
              <a:off x="301011" y="305323"/>
              <a:ext cx="138118" cy="138118"/>
            </a:xfrm>
            <a:prstGeom prst="ellipse">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600">
                <a:solidFill>
                  <a:srgbClr val="FFFFFF"/>
                </a:solidFill>
                <a:ea typeface="微软雅黑" panose="020B0503020204020204" pitchFamily="34" charset="-122"/>
              </a:endParaRPr>
            </a:p>
          </p:txBody>
        </p:sp>
        <p:sp>
          <p:nvSpPr>
            <p:cNvPr id="30752" name="空心弧 32"/>
            <p:cNvSpPr>
              <a:spLocks noChangeArrowheads="1"/>
            </p:cNvSpPr>
            <p:nvPr/>
          </p:nvSpPr>
          <p:spPr bwMode="auto">
            <a:xfrm>
              <a:off x="9519" y="47363"/>
              <a:ext cx="692554" cy="670918"/>
            </a:xfrm>
            <a:custGeom>
              <a:avLst/>
              <a:gdLst>
                <a:gd name="G0" fmla="+- 5002 0 0"/>
                <a:gd name="G1" fmla="+- 15896440 0 0"/>
                <a:gd name="G2" fmla="+- 0 0 15896440"/>
                <a:gd name="T0" fmla="*/ 0 256 1"/>
                <a:gd name="T1" fmla="*/ 180 256 1"/>
                <a:gd name="G3" fmla="+- 15896440 T0 T1"/>
                <a:gd name="T2" fmla="*/ 0 256 1"/>
                <a:gd name="T3" fmla="*/ 90 256 1"/>
                <a:gd name="G4" fmla="+- 15896440 T2 T3"/>
                <a:gd name="G5" fmla="*/ G4 2 1"/>
                <a:gd name="T4" fmla="*/ 90 256 1"/>
                <a:gd name="T5" fmla="*/ 0 256 1"/>
                <a:gd name="G6" fmla="+- 15896440 T4 T5"/>
                <a:gd name="G7" fmla="*/ G6 2 1"/>
                <a:gd name="G8" fmla="abs 1589644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002"/>
                <a:gd name="G18" fmla="*/ 5002 1 2"/>
                <a:gd name="G19" fmla="+- G18 5400 0"/>
                <a:gd name="G20" fmla="cos G19 15896440"/>
                <a:gd name="G21" fmla="sin G19 15896440"/>
                <a:gd name="G22" fmla="+- G20 10800 0"/>
                <a:gd name="G23" fmla="+- G21 10800 0"/>
                <a:gd name="G24" fmla="+- 10800 0 G20"/>
                <a:gd name="G25" fmla="+- 5002 10800 0"/>
                <a:gd name="G26" fmla="?: G9 G17 G25"/>
                <a:gd name="G27" fmla="?: G9 0 21600"/>
                <a:gd name="G28" fmla="cos 10800 15896440"/>
                <a:gd name="G29" fmla="sin 10800 15896440"/>
                <a:gd name="G30" fmla="sin 5002 15896440"/>
                <a:gd name="G31" fmla="+- G28 10800 0"/>
                <a:gd name="G32" fmla="+- G29 10800 0"/>
                <a:gd name="G33" fmla="+- G30 10800 0"/>
                <a:gd name="G34" fmla="?: G4 0 G31"/>
                <a:gd name="G35" fmla="?: 15896440 G34 0"/>
                <a:gd name="G36" fmla="?: G6 G35 G31"/>
                <a:gd name="G37" fmla="+- 21600 0 G36"/>
                <a:gd name="G38" fmla="?: G4 0 G33"/>
                <a:gd name="G39" fmla="?: 15896440 G38 G32"/>
                <a:gd name="G40" fmla="?: G6 G39 0"/>
                <a:gd name="G41" fmla="?: G4 G32 21600"/>
                <a:gd name="G42" fmla="?: G6 G41 G33"/>
                <a:gd name="T12" fmla="*/ 10800 w 21600"/>
                <a:gd name="T13" fmla="*/ 0 h 21600"/>
                <a:gd name="T14" fmla="*/ 7159 w 21600"/>
                <a:gd name="T15" fmla="*/ 3787 h 21600"/>
                <a:gd name="T16" fmla="*/ 10800 w 21600"/>
                <a:gd name="T17" fmla="*/ 5798 h 21600"/>
                <a:gd name="T18" fmla="*/ 14441 w 21600"/>
                <a:gd name="T19" fmla="*/ 378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8495" y="6360"/>
                  </a:moveTo>
                  <a:cubicBezTo>
                    <a:pt x="9207" y="5991"/>
                    <a:pt x="9997" y="5798"/>
                    <a:pt x="10799" y="5798"/>
                  </a:cubicBezTo>
                  <a:cubicBezTo>
                    <a:pt x="11602" y="5797"/>
                    <a:pt x="12392" y="5991"/>
                    <a:pt x="13104" y="6360"/>
                  </a:cubicBezTo>
                  <a:lnTo>
                    <a:pt x="15776" y="1215"/>
                  </a:lnTo>
                  <a:cubicBezTo>
                    <a:pt x="14239" y="416"/>
                    <a:pt x="12532" y="0"/>
                    <a:pt x="10800" y="0"/>
                  </a:cubicBezTo>
                  <a:cubicBezTo>
                    <a:pt x="9067" y="-1"/>
                    <a:pt x="7360" y="416"/>
                    <a:pt x="5823" y="1215"/>
                  </a:cubicBezTo>
                  <a:close/>
                </a:path>
              </a:pathLst>
            </a:cu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ea typeface="微软雅黑" panose="020B0503020204020204" pitchFamily="34" charset="-122"/>
              </a:endParaRPr>
            </a:p>
          </p:txBody>
        </p:sp>
        <p:sp>
          <p:nvSpPr>
            <p:cNvPr id="30753" name="空心弧 33"/>
            <p:cNvSpPr>
              <a:spLocks noChangeArrowheads="1"/>
            </p:cNvSpPr>
            <p:nvPr/>
          </p:nvSpPr>
          <p:spPr bwMode="auto">
            <a:xfrm rot="14400000">
              <a:off x="-10818" y="27991"/>
              <a:ext cx="692554" cy="670917"/>
            </a:xfrm>
            <a:custGeom>
              <a:avLst/>
              <a:gdLst>
                <a:gd name="G0" fmla="+- 5002 0 0"/>
                <a:gd name="G1" fmla="+- 15896440 0 0"/>
                <a:gd name="G2" fmla="+- 0 0 15896440"/>
                <a:gd name="T0" fmla="*/ 0 256 1"/>
                <a:gd name="T1" fmla="*/ 180 256 1"/>
                <a:gd name="G3" fmla="+- 15896440 T0 T1"/>
                <a:gd name="T2" fmla="*/ 0 256 1"/>
                <a:gd name="T3" fmla="*/ 90 256 1"/>
                <a:gd name="G4" fmla="+- 15896440 T2 T3"/>
                <a:gd name="G5" fmla="*/ G4 2 1"/>
                <a:gd name="T4" fmla="*/ 90 256 1"/>
                <a:gd name="T5" fmla="*/ 0 256 1"/>
                <a:gd name="G6" fmla="+- 15896440 T4 T5"/>
                <a:gd name="G7" fmla="*/ G6 2 1"/>
                <a:gd name="G8" fmla="abs 1589644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002"/>
                <a:gd name="G18" fmla="*/ 5002 1 2"/>
                <a:gd name="G19" fmla="+- G18 5400 0"/>
                <a:gd name="G20" fmla="cos G19 15896440"/>
                <a:gd name="G21" fmla="sin G19 15896440"/>
                <a:gd name="G22" fmla="+- G20 10800 0"/>
                <a:gd name="G23" fmla="+- G21 10800 0"/>
                <a:gd name="G24" fmla="+- 10800 0 G20"/>
                <a:gd name="G25" fmla="+- 5002 10800 0"/>
                <a:gd name="G26" fmla="?: G9 G17 G25"/>
                <a:gd name="G27" fmla="?: G9 0 21600"/>
                <a:gd name="G28" fmla="cos 10800 15896440"/>
                <a:gd name="G29" fmla="sin 10800 15896440"/>
                <a:gd name="G30" fmla="sin 5002 15896440"/>
                <a:gd name="G31" fmla="+- G28 10800 0"/>
                <a:gd name="G32" fmla="+- G29 10800 0"/>
                <a:gd name="G33" fmla="+- G30 10800 0"/>
                <a:gd name="G34" fmla="?: G4 0 G31"/>
                <a:gd name="G35" fmla="?: 15896440 G34 0"/>
                <a:gd name="G36" fmla="?: G6 G35 G31"/>
                <a:gd name="G37" fmla="+- 21600 0 G36"/>
                <a:gd name="G38" fmla="?: G4 0 G33"/>
                <a:gd name="G39" fmla="?: 15896440 G38 G32"/>
                <a:gd name="G40" fmla="?: G6 G39 0"/>
                <a:gd name="G41" fmla="?: G4 G32 21600"/>
                <a:gd name="G42" fmla="?: G6 G41 G33"/>
                <a:gd name="T12" fmla="*/ 10800 w 21600"/>
                <a:gd name="T13" fmla="*/ 0 h 21600"/>
                <a:gd name="T14" fmla="*/ 7159 w 21600"/>
                <a:gd name="T15" fmla="*/ 3787 h 21600"/>
                <a:gd name="T16" fmla="*/ 10800 w 21600"/>
                <a:gd name="T17" fmla="*/ 5798 h 21600"/>
                <a:gd name="T18" fmla="*/ 14441 w 21600"/>
                <a:gd name="T19" fmla="*/ 378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8495" y="6360"/>
                  </a:moveTo>
                  <a:cubicBezTo>
                    <a:pt x="9207" y="5991"/>
                    <a:pt x="9997" y="5798"/>
                    <a:pt x="10799" y="5798"/>
                  </a:cubicBezTo>
                  <a:cubicBezTo>
                    <a:pt x="11602" y="5797"/>
                    <a:pt x="12392" y="5991"/>
                    <a:pt x="13104" y="6360"/>
                  </a:cubicBezTo>
                  <a:lnTo>
                    <a:pt x="15776" y="1215"/>
                  </a:lnTo>
                  <a:cubicBezTo>
                    <a:pt x="14239" y="416"/>
                    <a:pt x="12532" y="0"/>
                    <a:pt x="10800" y="0"/>
                  </a:cubicBezTo>
                  <a:cubicBezTo>
                    <a:pt x="9067" y="-1"/>
                    <a:pt x="7360" y="416"/>
                    <a:pt x="5823" y="1215"/>
                  </a:cubicBezTo>
                  <a:close/>
                </a:path>
              </a:pathLst>
            </a:cu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ea typeface="微软雅黑" panose="020B0503020204020204" pitchFamily="34" charset="-122"/>
              </a:endParaRPr>
            </a:p>
          </p:txBody>
        </p:sp>
        <p:sp>
          <p:nvSpPr>
            <p:cNvPr id="30754" name="空心弧 34"/>
            <p:cNvSpPr>
              <a:spLocks noChangeArrowheads="1"/>
            </p:cNvSpPr>
            <p:nvPr/>
          </p:nvSpPr>
          <p:spPr bwMode="auto">
            <a:xfrm rot="7200000">
              <a:off x="49174" y="10817"/>
              <a:ext cx="692554" cy="670917"/>
            </a:xfrm>
            <a:custGeom>
              <a:avLst/>
              <a:gdLst>
                <a:gd name="G0" fmla="+- 5002 0 0"/>
                <a:gd name="G1" fmla="+- 15896440 0 0"/>
                <a:gd name="G2" fmla="+- 0 0 15896440"/>
                <a:gd name="T0" fmla="*/ 0 256 1"/>
                <a:gd name="T1" fmla="*/ 180 256 1"/>
                <a:gd name="G3" fmla="+- 15896440 T0 T1"/>
                <a:gd name="T2" fmla="*/ 0 256 1"/>
                <a:gd name="T3" fmla="*/ 90 256 1"/>
                <a:gd name="G4" fmla="+- 15896440 T2 T3"/>
                <a:gd name="G5" fmla="*/ G4 2 1"/>
                <a:gd name="T4" fmla="*/ 90 256 1"/>
                <a:gd name="T5" fmla="*/ 0 256 1"/>
                <a:gd name="G6" fmla="+- 15896440 T4 T5"/>
                <a:gd name="G7" fmla="*/ G6 2 1"/>
                <a:gd name="G8" fmla="abs 1589644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002"/>
                <a:gd name="G18" fmla="*/ 5002 1 2"/>
                <a:gd name="G19" fmla="+- G18 5400 0"/>
                <a:gd name="G20" fmla="cos G19 15896440"/>
                <a:gd name="G21" fmla="sin G19 15896440"/>
                <a:gd name="G22" fmla="+- G20 10800 0"/>
                <a:gd name="G23" fmla="+- G21 10800 0"/>
                <a:gd name="G24" fmla="+- 10800 0 G20"/>
                <a:gd name="G25" fmla="+- 5002 10800 0"/>
                <a:gd name="G26" fmla="?: G9 G17 G25"/>
                <a:gd name="G27" fmla="?: G9 0 21600"/>
                <a:gd name="G28" fmla="cos 10800 15896440"/>
                <a:gd name="G29" fmla="sin 10800 15896440"/>
                <a:gd name="G30" fmla="sin 5002 15896440"/>
                <a:gd name="G31" fmla="+- G28 10800 0"/>
                <a:gd name="G32" fmla="+- G29 10800 0"/>
                <a:gd name="G33" fmla="+- G30 10800 0"/>
                <a:gd name="G34" fmla="?: G4 0 G31"/>
                <a:gd name="G35" fmla="?: 15896440 G34 0"/>
                <a:gd name="G36" fmla="?: G6 G35 G31"/>
                <a:gd name="G37" fmla="+- 21600 0 G36"/>
                <a:gd name="G38" fmla="?: G4 0 G33"/>
                <a:gd name="G39" fmla="?: 15896440 G38 G32"/>
                <a:gd name="G40" fmla="?: G6 G39 0"/>
                <a:gd name="G41" fmla="?: G4 G32 21600"/>
                <a:gd name="G42" fmla="?: G6 G41 G33"/>
                <a:gd name="T12" fmla="*/ 10800 w 21600"/>
                <a:gd name="T13" fmla="*/ 0 h 21600"/>
                <a:gd name="T14" fmla="*/ 7159 w 21600"/>
                <a:gd name="T15" fmla="*/ 3787 h 21600"/>
                <a:gd name="T16" fmla="*/ 10800 w 21600"/>
                <a:gd name="T17" fmla="*/ 5798 h 21600"/>
                <a:gd name="T18" fmla="*/ 14441 w 21600"/>
                <a:gd name="T19" fmla="*/ 378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8495" y="6360"/>
                  </a:moveTo>
                  <a:cubicBezTo>
                    <a:pt x="9207" y="5991"/>
                    <a:pt x="9997" y="5798"/>
                    <a:pt x="10799" y="5798"/>
                  </a:cubicBezTo>
                  <a:cubicBezTo>
                    <a:pt x="11602" y="5797"/>
                    <a:pt x="12392" y="5991"/>
                    <a:pt x="13104" y="6360"/>
                  </a:cubicBezTo>
                  <a:lnTo>
                    <a:pt x="15776" y="1215"/>
                  </a:lnTo>
                  <a:cubicBezTo>
                    <a:pt x="14239" y="416"/>
                    <a:pt x="12532" y="0"/>
                    <a:pt x="10800" y="0"/>
                  </a:cubicBezTo>
                  <a:cubicBezTo>
                    <a:pt x="9067" y="-1"/>
                    <a:pt x="7360" y="416"/>
                    <a:pt x="5823" y="1215"/>
                  </a:cubicBezTo>
                  <a:close/>
                </a:path>
              </a:pathLst>
            </a:cu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ea typeface="微软雅黑" panose="020B0503020204020204" pitchFamily="34" charset="-122"/>
              </a:endParaRPr>
            </a:p>
          </p:txBody>
        </p:sp>
      </p:grpSp>
      <p:sp>
        <p:nvSpPr>
          <p:cNvPr id="30755" name="椭圆 35"/>
          <p:cNvSpPr>
            <a:spLocks noChangeArrowheads="1"/>
          </p:cNvSpPr>
          <p:nvPr/>
        </p:nvSpPr>
        <p:spPr bwMode="auto">
          <a:xfrm>
            <a:off x="6467475" y="5278438"/>
            <a:ext cx="830263" cy="835025"/>
          </a:xfrm>
          <a:prstGeom prst="ellipse">
            <a:avLst/>
          </a:prstGeom>
          <a:solidFill>
            <a:srgbClr val="FFFFFF"/>
          </a:solidFill>
          <a:ln>
            <a:noFill/>
          </a:ln>
          <a:extLst>
            <a:ext uri="{91240B29-F687-4F45-9708-019B960494DF}">
              <a14:hiddenLine xmlns:a14="http://schemas.microsoft.com/office/drawing/2010/main" w="12700">
                <a:solidFill>
                  <a:srgbClr val="42719B"/>
                </a:solidFill>
                <a:miter lim="800000"/>
                <a:headEnd/>
                <a:tailEnd/>
              </a14:hiddenLine>
            </a:ext>
          </a:extLst>
        </p:spPr>
        <p:txBody>
          <a:bodyPr anchor="ctr"/>
          <a:lstStyle/>
          <a:p>
            <a:pPr algn="ctr"/>
            <a:endParaRPr lang="zh-CN" altLang="zh-CN">
              <a:solidFill>
                <a:srgbClr val="FFFFFF"/>
              </a:solidFill>
              <a:ea typeface="微软雅黑" panose="020B0503020204020204" pitchFamily="34" charset="-122"/>
            </a:endParaRPr>
          </a:p>
        </p:txBody>
      </p:sp>
      <p:grpSp>
        <p:nvGrpSpPr>
          <p:cNvPr id="30756" name="组合 33"/>
          <p:cNvGrpSpPr/>
          <p:nvPr/>
        </p:nvGrpSpPr>
        <p:grpSpPr bwMode="auto">
          <a:xfrm>
            <a:off x="6613525" y="5464175"/>
            <a:ext cx="506413" cy="498475"/>
            <a:chOff x="0" y="0"/>
            <a:chExt cx="506534" cy="499728"/>
          </a:xfrm>
        </p:grpSpPr>
        <p:sp>
          <p:nvSpPr>
            <p:cNvPr id="30757" name="Freeform 91"/>
            <p:cNvSpPr>
              <a:spLocks noChangeArrowheads="1"/>
            </p:cNvSpPr>
            <p:nvPr/>
          </p:nvSpPr>
          <p:spPr bwMode="auto">
            <a:xfrm>
              <a:off x="0" y="0"/>
              <a:ext cx="465191" cy="465191"/>
            </a:xfrm>
            <a:custGeom>
              <a:avLst/>
              <a:gdLst>
                <a:gd name="T0" fmla="*/ 1005693975 w 209"/>
                <a:gd name="T1" fmla="*/ 143670568 h 209"/>
                <a:gd name="T2" fmla="*/ 1005693975 w 209"/>
                <a:gd name="T3" fmla="*/ 143670568 h 209"/>
                <a:gd name="T4" fmla="*/ 1035419457 w 209"/>
                <a:gd name="T5" fmla="*/ 227892397 h 209"/>
                <a:gd name="T6" fmla="*/ 911565135 w 209"/>
                <a:gd name="T7" fmla="*/ 366608347 h 209"/>
                <a:gd name="T8" fmla="*/ 817436296 w 209"/>
                <a:gd name="T9" fmla="*/ 341837482 h 209"/>
                <a:gd name="T10" fmla="*/ 807527060 w 209"/>
                <a:gd name="T11" fmla="*/ 331928246 h 209"/>
                <a:gd name="T12" fmla="*/ 331928246 w 209"/>
                <a:gd name="T13" fmla="*/ 807527060 h 209"/>
                <a:gd name="T14" fmla="*/ 331928246 w 209"/>
                <a:gd name="T15" fmla="*/ 817436296 h 209"/>
                <a:gd name="T16" fmla="*/ 356699110 w 209"/>
                <a:gd name="T17" fmla="*/ 921474371 h 209"/>
                <a:gd name="T18" fmla="*/ 227892397 w 209"/>
                <a:gd name="T19" fmla="*/ 1035419457 h 209"/>
                <a:gd name="T20" fmla="*/ 133761332 w 209"/>
                <a:gd name="T21" fmla="*/ 1015603211 h 209"/>
                <a:gd name="T22" fmla="*/ 133761332 w 209"/>
                <a:gd name="T23" fmla="*/ 1015603211 h 209"/>
                <a:gd name="T24" fmla="*/ 143670568 w 209"/>
                <a:gd name="T25" fmla="*/ 1005693975 h 209"/>
                <a:gd name="T26" fmla="*/ 227892397 w 209"/>
                <a:gd name="T27" fmla="*/ 921474371 h 209"/>
                <a:gd name="T28" fmla="*/ 188257678 w 209"/>
                <a:gd name="T29" fmla="*/ 847161778 h 209"/>
                <a:gd name="T30" fmla="*/ 113945085 w 209"/>
                <a:gd name="T31" fmla="*/ 807527060 h 209"/>
                <a:gd name="T32" fmla="*/ 29725482 w 209"/>
                <a:gd name="T33" fmla="*/ 901658125 h 209"/>
                <a:gd name="T34" fmla="*/ 19816246 w 209"/>
                <a:gd name="T35" fmla="*/ 901658125 h 209"/>
                <a:gd name="T36" fmla="*/ 19816246 w 209"/>
                <a:gd name="T37" fmla="*/ 901658125 h 209"/>
                <a:gd name="T38" fmla="*/ 0 w 209"/>
                <a:gd name="T39" fmla="*/ 817436296 h 209"/>
                <a:gd name="T40" fmla="*/ 123854322 w 209"/>
                <a:gd name="T41" fmla="*/ 678720346 h 209"/>
                <a:gd name="T42" fmla="*/ 217983161 w 209"/>
                <a:gd name="T43" fmla="*/ 703491211 h 209"/>
                <a:gd name="T44" fmla="*/ 227892397 w 209"/>
                <a:gd name="T45" fmla="*/ 713398221 h 209"/>
                <a:gd name="T46" fmla="*/ 703491211 w 209"/>
                <a:gd name="T47" fmla="*/ 237799407 h 209"/>
                <a:gd name="T48" fmla="*/ 703491211 w 209"/>
                <a:gd name="T49" fmla="*/ 227892397 h 209"/>
                <a:gd name="T50" fmla="*/ 668811110 w 209"/>
                <a:gd name="T51" fmla="*/ 123854322 h 209"/>
                <a:gd name="T52" fmla="*/ 807527060 w 209"/>
                <a:gd name="T53" fmla="*/ 0 h 209"/>
                <a:gd name="T54" fmla="*/ 891748889 w 209"/>
                <a:gd name="T55" fmla="*/ 29725482 h 209"/>
                <a:gd name="T56" fmla="*/ 901658125 w 209"/>
                <a:gd name="T57" fmla="*/ 29725482 h 209"/>
                <a:gd name="T58" fmla="*/ 891748889 w 209"/>
                <a:gd name="T59" fmla="*/ 29725482 h 209"/>
                <a:gd name="T60" fmla="*/ 797620050 w 209"/>
                <a:gd name="T61" fmla="*/ 123854322 h 209"/>
                <a:gd name="T62" fmla="*/ 837252542 w 209"/>
                <a:gd name="T63" fmla="*/ 198166914 h 209"/>
                <a:gd name="T64" fmla="*/ 911565135 w 209"/>
                <a:gd name="T65" fmla="*/ 237799407 h 209"/>
                <a:gd name="T66" fmla="*/ 1005693975 w 209"/>
                <a:gd name="T67" fmla="*/ 143670568 h 209"/>
                <a:gd name="T68" fmla="*/ 1005693975 w 209"/>
                <a:gd name="T69" fmla="*/ 143670568 h 209"/>
                <a:gd name="T70" fmla="*/ 1005693975 w 209"/>
                <a:gd name="T71" fmla="*/ 143670568 h 20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9"/>
                <a:gd name="T109" fmla="*/ 0 h 209"/>
                <a:gd name="T110" fmla="*/ 209 w 209"/>
                <a:gd name="T111" fmla="*/ 209 h 20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9" h="209">
                  <a:moveTo>
                    <a:pt x="203" y="29"/>
                  </a:moveTo>
                  <a:lnTo>
                    <a:pt x="203" y="29"/>
                  </a:lnTo>
                  <a:lnTo>
                    <a:pt x="209" y="46"/>
                  </a:lnTo>
                  <a:lnTo>
                    <a:pt x="184" y="74"/>
                  </a:lnTo>
                  <a:lnTo>
                    <a:pt x="165" y="69"/>
                  </a:lnTo>
                  <a:lnTo>
                    <a:pt x="163" y="67"/>
                  </a:lnTo>
                  <a:lnTo>
                    <a:pt x="67" y="163"/>
                  </a:lnTo>
                  <a:lnTo>
                    <a:pt x="67" y="165"/>
                  </a:lnTo>
                  <a:lnTo>
                    <a:pt x="72" y="186"/>
                  </a:lnTo>
                  <a:lnTo>
                    <a:pt x="46" y="209"/>
                  </a:lnTo>
                  <a:lnTo>
                    <a:pt x="27" y="205"/>
                  </a:lnTo>
                  <a:lnTo>
                    <a:pt x="29" y="203"/>
                  </a:lnTo>
                  <a:lnTo>
                    <a:pt x="46" y="186"/>
                  </a:lnTo>
                  <a:lnTo>
                    <a:pt x="38" y="171"/>
                  </a:lnTo>
                  <a:lnTo>
                    <a:pt x="23" y="163"/>
                  </a:lnTo>
                  <a:lnTo>
                    <a:pt x="6" y="182"/>
                  </a:lnTo>
                  <a:lnTo>
                    <a:pt x="4" y="182"/>
                  </a:lnTo>
                  <a:lnTo>
                    <a:pt x="0" y="165"/>
                  </a:lnTo>
                  <a:lnTo>
                    <a:pt x="25" y="137"/>
                  </a:lnTo>
                  <a:lnTo>
                    <a:pt x="44" y="142"/>
                  </a:lnTo>
                  <a:lnTo>
                    <a:pt x="46" y="144"/>
                  </a:lnTo>
                  <a:lnTo>
                    <a:pt x="142" y="48"/>
                  </a:lnTo>
                  <a:lnTo>
                    <a:pt x="142" y="46"/>
                  </a:lnTo>
                  <a:lnTo>
                    <a:pt x="135" y="25"/>
                  </a:lnTo>
                  <a:lnTo>
                    <a:pt x="163" y="0"/>
                  </a:lnTo>
                  <a:lnTo>
                    <a:pt x="180" y="6"/>
                  </a:lnTo>
                  <a:lnTo>
                    <a:pt x="182" y="6"/>
                  </a:lnTo>
                  <a:lnTo>
                    <a:pt x="180" y="6"/>
                  </a:lnTo>
                  <a:lnTo>
                    <a:pt x="161" y="25"/>
                  </a:lnTo>
                  <a:lnTo>
                    <a:pt x="169" y="40"/>
                  </a:lnTo>
                  <a:lnTo>
                    <a:pt x="184" y="48"/>
                  </a:lnTo>
                  <a:lnTo>
                    <a:pt x="203" y="29"/>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0758" name="Freeform 92"/>
            <p:cNvSpPr>
              <a:spLocks noChangeArrowheads="1"/>
            </p:cNvSpPr>
            <p:nvPr/>
          </p:nvSpPr>
          <p:spPr bwMode="auto">
            <a:xfrm>
              <a:off x="30213" y="23407"/>
              <a:ext cx="476321" cy="476321"/>
            </a:xfrm>
            <a:custGeom>
              <a:avLst/>
              <a:gdLst>
                <a:gd name="T0" fmla="*/ 550812546 w 113"/>
                <a:gd name="T1" fmla="*/ 479739552 h 113"/>
                <a:gd name="T2" fmla="*/ 1208236692 w 113"/>
                <a:gd name="T3" fmla="*/ 1137163697 h 113"/>
                <a:gd name="T4" fmla="*/ 1368149876 w 113"/>
                <a:gd name="T5" fmla="*/ 977250513 h 113"/>
                <a:gd name="T6" fmla="*/ 1439222870 w 113"/>
                <a:gd name="T7" fmla="*/ 1048323508 h 113"/>
                <a:gd name="T8" fmla="*/ 1385917070 w 113"/>
                <a:gd name="T9" fmla="*/ 1119392287 h 113"/>
                <a:gd name="T10" fmla="*/ 1954496811 w 113"/>
                <a:gd name="T11" fmla="*/ 1670209048 h 113"/>
                <a:gd name="T12" fmla="*/ 1918962422 w 113"/>
                <a:gd name="T13" fmla="*/ 1918962422 h 113"/>
                <a:gd name="T14" fmla="*/ 1918962422 w 113"/>
                <a:gd name="T15" fmla="*/ 1918962422 h 113"/>
                <a:gd name="T16" fmla="*/ 1670209048 w 113"/>
                <a:gd name="T17" fmla="*/ 1954496811 h 113"/>
                <a:gd name="T18" fmla="*/ 1101625092 w 113"/>
                <a:gd name="T19" fmla="*/ 1403684265 h 113"/>
                <a:gd name="T20" fmla="*/ 1048323508 w 113"/>
                <a:gd name="T21" fmla="*/ 1456990065 h 113"/>
                <a:gd name="T22" fmla="*/ 977250513 w 113"/>
                <a:gd name="T23" fmla="*/ 1385917070 h 113"/>
                <a:gd name="T24" fmla="*/ 1137163697 w 113"/>
                <a:gd name="T25" fmla="*/ 1226003886 h 113"/>
                <a:gd name="T26" fmla="*/ 479739552 w 113"/>
                <a:gd name="T27" fmla="*/ 550812546 h 113"/>
                <a:gd name="T28" fmla="*/ 302059173 w 113"/>
                <a:gd name="T29" fmla="*/ 550812546 h 113"/>
                <a:gd name="T30" fmla="*/ 0 w 113"/>
                <a:gd name="T31" fmla="*/ 248753373 h 113"/>
                <a:gd name="T32" fmla="*/ 230986178 w 113"/>
                <a:gd name="T33" fmla="*/ 0 h 113"/>
                <a:gd name="T34" fmla="*/ 533045351 w 113"/>
                <a:gd name="T35" fmla="*/ 302059173 h 113"/>
                <a:gd name="T36" fmla="*/ 550812546 w 113"/>
                <a:gd name="T37" fmla="*/ 479739552 h 1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3"/>
                <a:gd name="T58" fmla="*/ 0 h 113"/>
                <a:gd name="T59" fmla="*/ 113 w 113"/>
                <a:gd name="T60" fmla="*/ 113 h 1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3" h="113">
                  <a:moveTo>
                    <a:pt x="31" y="27"/>
                  </a:moveTo>
                  <a:cubicBezTo>
                    <a:pt x="68" y="64"/>
                    <a:pt x="68" y="64"/>
                    <a:pt x="68" y="64"/>
                  </a:cubicBezTo>
                  <a:cubicBezTo>
                    <a:pt x="77" y="55"/>
                    <a:pt x="77" y="55"/>
                    <a:pt x="77" y="55"/>
                  </a:cubicBezTo>
                  <a:cubicBezTo>
                    <a:pt x="81" y="59"/>
                    <a:pt x="81" y="59"/>
                    <a:pt x="81" y="59"/>
                  </a:cubicBezTo>
                  <a:cubicBezTo>
                    <a:pt x="78" y="63"/>
                    <a:pt x="78" y="63"/>
                    <a:pt x="78" y="63"/>
                  </a:cubicBezTo>
                  <a:cubicBezTo>
                    <a:pt x="110" y="94"/>
                    <a:pt x="110" y="94"/>
                    <a:pt x="110" y="94"/>
                  </a:cubicBezTo>
                  <a:cubicBezTo>
                    <a:pt x="113" y="97"/>
                    <a:pt x="112" y="104"/>
                    <a:pt x="108" y="108"/>
                  </a:cubicBezTo>
                  <a:cubicBezTo>
                    <a:pt x="108" y="108"/>
                    <a:pt x="108" y="108"/>
                    <a:pt x="108" y="108"/>
                  </a:cubicBezTo>
                  <a:cubicBezTo>
                    <a:pt x="103" y="112"/>
                    <a:pt x="97" y="113"/>
                    <a:pt x="94" y="110"/>
                  </a:cubicBezTo>
                  <a:cubicBezTo>
                    <a:pt x="83" y="100"/>
                    <a:pt x="73" y="89"/>
                    <a:pt x="62" y="79"/>
                  </a:cubicBezTo>
                  <a:cubicBezTo>
                    <a:pt x="59" y="82"/>
                    <a:pt x="59" y="82"/>
                    <a:pt x="59" y="82"/>
                  </a:cubicBezTo>
                  <a:cubicBezTo>
                    <a:pt x="55" y="78"/>
                    <a:pt x="55" y="78"/>
                    <a:pt x="55" y="78"/>
                  </a:cubicBezTo>
                  <a:cubicBezTo>
                    <a:pt x="64" y="69"/>
                    <a:pt x="64" y="69"/>
                    <a:pt x="64" y="69"/>
                  </a:cubicBezTo>
                  <a:cubicBezTo>
                    <a:pt x="27" y="31"/>
                    <a:pt x="27" y="31"/>
                    <a:pt x="27" y="31"/>
                  </a:cubicBezTo>
                  <a:cubicBezTo>
                    <a:pt x="17" y="31"/>
                    <a:pt x="17" y="31"/>
                    <a:pt x="17" y="31"/>
                  </a:cubicBezTo>
                  <a:cubicBezTo>
                    <a:pt x="0" y="14"/>
                    <a:pt x="0" y="14"/>
                    <a:pt x="0" y="14"/>
                  </a:cubicBezTo>
                  <a:cubicBezTo>
                    <a:pt x="13" y="0"/>
                    <a:pt x="13" y="0"/>
                    <a:pt x="13" y="0"/>
                  </a:cubicBezTo>
                  <a:cubicBezTo>
                    <a:pt x="30" y="17"/>
                    <a:pt x="30" y="17"/>
                    <a:pt x="30" y="17"/>
                  </a:cubicBezTo>
                  <a:cubicBezTo>
                    <a:pt x="31" y="27"/>
                    <a:pt x="31" y="27"/>
                    <a:pt x="31" y="27"/>
                  </a:cubicBez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30759" name="矩形 36"/>
          <p:cNvSpPr>
            <a:spLocks noChangeArrowheads="1"/>
          </p:cNvSpPr>
          <p:nvPr/>
        </p:nvSpPr>
        <p:spPr bwMode="auto">
          <a:xfrm>
            <a:off x="7743825" y="3790950"/>
            <a:ext cx="21351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200">
                <a:latin typeface="Franklin Gothic Book" pitchFamily="34" charset="0"/>
                <a:ea typeface="微软雅黑" panose="020B0503020204020204" pitchFamily="34" charset="-122"/>
                <a:sym typeface="Franklin Gothic Book" pitchFamily="34" charset="0"/>
              </a:rPr>
              <a:t>击点添加文字说明</a:t>
            </a:r>
            <a:endParaRPr lang="zh-CN" altLang="en-US" sz="1200">
              <a:latin typeface="Franklin Gothic Book" pitchFamily="34" charset="0"/>
              <a:ea typeface="微软雅黑" panose="020B0503020204020204" pitchFamily="34" charset="-122"/>
              <a:sym typeface="Franklin Gothic Book" pitchFamily="34" charset="0"/>
            </a:endParaRPr>
          </a:p>
          <a:p>
            <a:r>
              <a:rPr lang="zh-CN" altLang="en-US" sz="1200">
                <a:latin typeface="Franklin Gothic Book" pitchFamily="34" charset="0"/>
                <a:ea typeface="微软雅黑" panose="020B0503020204020204" pitchFamily="34" charset="-122"/>
                <a:sym typeface="Franklin Gothic Book" pitchFamily="34" charset="0"/>
              </a:rPr>
              <a:t>击点添加文字说明</a:t>
            </a:r>
            <a:endParaRPr lang="zh-CN" altLang="en-US"/>
          </a:p>
        </p:txBody>
      </p:sp>
      <p:sp>
        <p:nvSpPr>
          <p:cNvPr id="30760" name="矩形 37"/>
          <p:cNvSpPr>
            <a:spLocks noChangeArrowheads="1"/>
          </p:cNvSpPr>
          <p:nvPr/>
        </p:nvSpPr>
        <p:spPr bwMode="auto">
          <a:xfrm>
            <a:off x="7789863" y="5676900"/>
            <a:ext cx="2135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200">
                <a:solidFill>
                  <a:srgbClr val="FFB01C"/>
                </a:solidFill>
                <a:latin typeface="Franklin Gothic Book" pitchFamily="34" charset="0"/>
                <a:ea typeface="微软雅黑" panose="020B0503020204020204" pitchFamily="34" charset="-122"/>
                <a:sym typeface="Franklin Gothic Book" pitchFamily="34" charset="0"/>
              </a:rPr>
              <a:t>击点添加文字说明</a:t>
            </a:r>
            <a:endParaRPr lang="zh-CN" altLang="en-US" sz="1200">
              <a:solidFill>
                <a:srgbClr val="FFB01C"/>
              </a:solidFill>
              <a:latin typeface="Franklin Gothic Book" pitchFamily="34" charset="0"/>
              <a:ea typeface="微软雅黑" panose="020B0503020204020204" pitchFamily="34" charset="-122"/>
              <a:sym typeface="Franklin Gothic Book" pitchFamily="34" charset="0"/>
            </a:endParaRPr>
          </a:p>
          <a:p>
            <a:r>
              <a:rPr lang="zh-CN" altLang="en-US" sz="1200">
                <a:solidFill>
                  <a:srgbClr val="FFB01C"/>
                </a:solidFill>
                <a:latin typeface="Franklin Gothic Book" pitchFamily="34" charset="0"/>
                <a:ea typeface="微软雅黑" panose="020B0503020204020204" pitchFamily="34" charset="-122"/>
                <a:sym typeface="Franklin Gothic Book" pitchFamily="34" charset="0"/>
              </a:rPr>
              <a:t>击点添加文字说明</a:t>
            </a:r>
            <a:endParaRPr lang="zh-CN" altLang="en-US"/>
          </a:p>
        </p:txBody>
      </p:sp>
      <p:sp>
        <p:nvSpPr>
          <p:cNvPr id="30761" name="直接连接符 41"/>
          <p:cNvSpPr>
            <a:spLocks noChangeShapeType="1"/>
          </p:cNvSpPr>
          <p:nvPr/>
        </p:nvSpPr>
        <p:spPr bwMode="auto">
          <a:xfrm flipH="1">
            <a:off x="1749425" y="3527425"/>
            <a:ext cx="3275013" cy="0"/>
          </a:xfrm>
          <a:prstGeom prst="line">
            <a:avLst/>
          </a:prstGeom>
          <a:noFill/>
          <a:ln w="12700" cap="flat" cmpd="sng">
            <a:solidFill>
              <a:srgbClr val="3F3F3F"/>
            </a:solidFill>
            <a:prstDash val="sysDash"/>
            <a:bevel/>
          </a:ln>
          <a:extLst>
            <a:ext uri="{909E8E84-426E-40DD-AFC4-6F175D3DCCD1}">
              <a14:hiddenFill xmlns:a14="http://schemas.microsoft.com/office/drawing/2010/main">
                <a:noFill/>
              </a14:hiddenFill>
            </a:ext>
          </a:extLst>
        </p:spPr>
        <p:txBody>
          <a:bodyPr/>
          <a:lstStyle/>
          <a:p>
            <a:endParaRPr lang="zh-CN" altLang="en-US"/>
          </a:p>
        </p:txBody>
      </p:sp>
      <p:sp>
        <p:nvSpPr>
          <p:cNvPr id="30762" name="TextBox 4"/>
          <p:cNvSpPr>
            <a:spLocks noChangeArrowheads="1"/>
          </p:cNvSpPr>
          <p:nvPr/>
        </p:nvSpPr>
        <p:spPr bwMode="auto">
          <a:xfrm>
            <a:off x="1655763" y="4024313"/>
            <a:ext cx="3687762"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击点添加文字说明点击添加文字说明</a:t>
            </a:r>
            <a:endParaRPr lang="zh-CN" altLang="en-US" sz="1600">
              <a:solidFill>
                <a:srgbClr val="000000"/>
              </a:solidFill>
              <a:latin typeface="Franklin Gothic Book" pitchFamily="34" charset="0"/>
              <a:ea typeface="微软雅黑" panose="020B0503020204020204" pitchFamily="34" charset="-122"/>
              <a:sym typeface="Franklin Gothic Book" pitchFamily="34" charset="0"/>
            </a:endParaRPr>
          </a:p>
          <a:p>
            <a:pP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en-US" sz="1600">
              <a:solidFill>
                <a:srgbClr val="000000"/>
              </a:solidFill>
              <a:latin typeface="Franklin Gothic Book" pitchFamily="34" charset="0"/>
              <a:ea typeface="微软雅黑" panose="020B0503020204020204" pitchFamily="34" charset="-122"/>
              <a:sym typeface="Franklin Gothic Book" pitchFamily="34" charset="0"/>
            </a:endParaRPr>
          </a:p>
          <a:p>
            <a:pP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en-US" sz="1600">
              <a:solidFill>
                <a:srgbClr val="000000"/>
              </a:solidFill>
              <a:latin typeface="Franklin Gothic Book" pitchFamily="34" charset="0"/>
              <a:ea typeface="微软雅黑" panose="020B0503020204020204" pitchFamily="34" charset="-122"/>
              <a:sym typeface="Franklin Gothic Book" pitchFamily="34" charset="0"/>
            </a:endParaRPr>
          </a:p>
          <a:p>
            <a:pP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zh-CN" altLang="en-US" sz="1600">
              <a:ea typeface="微软雅黑" panose="020B0503020204020204" pitchFamily="34" charset="-122"/>
              <a:sym typeface="Arial" panose="020B0604020202020204" pitchFamily="34" charset="0"/>
            </a:endParaRPr>
          </a:p>
          <a:p>
            <a:pPr>
              <a:lnSpc>
                <a:spcPct val="150000"/>
              </a:lnSpc>
            </a:pPr>
            <a:endParaRPr lang="zh-CN" altLang="en-US" sz="1600">
              <a:ea typeface="微软雅黑" panose="020B0503020204020204" pitchFamily="34" charset="-122"/>
              <a:sym typeface="Arial" panose="020B0604020202020204" pitchFamily="34" charset="0"/>
            </a:endParaRPr>
          </a:p>
        </p:txBody>
      </p:sp>
      <p:sp>
        <p:nvSpPr>
          <p:cNvPr id="30763" name="TextBox 42"/>
          <p:cNvSpPr>
            <a:spLocks noChangeArrowheads="1"/>
          </p:cNvSpPr>
          <p:nvPr/>
        </p:nvSpPr>
        <p:spPr bwMode="auto">
          <a:xfrm>
            <a:off x="7743825" y="1401763"/>
            <a:ext cx="16081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24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30764" name="矩形 36"/>
          <p:cNvSpPr>
            <a:spLocks noChangeArrowheads="1"/>
          </p:cNvSpPr>
          <p:nvPr/>
        </p:nvSpPr>
        <p:spPr bwMode="auto">
          <a:xfrm>
            <a:off x="7743825" y="1870075"/>
            <a:ext cx="21351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200">
                <a:solidFill>
                  <a:srgbClr val="FFB01C"/>
                </a:solidFill>
                <a:latin typeface="Franklin Gothic Book" pitchFamily="34" charset="0"/>
                <a:ea typeface="微软雅黑" panose="020B0503020204020204" pitchFamily="34" charset="-122"/>
                <a:sym typeface="Franklin Gothic Book" pitchFamily="34" charset="0"/>
              </a:rPr>
              <a:t>击点添加文字说明</a:t>
            </a:r>
            <a:endParaRPr lang="zh-CN" altLang="en-US" sz="1200">
              <a:solidFill>
                <a:srgbClr val="FFB01C"/>
              </a:solidFill>
              <a:latin typeface="Franklin Gothic Book" pitchFamily="34" charset="0"/>
              <a:ea typeface="微软雅黑" panose="020B0503020204020204" pitchFamily="34" charset="-122"/>
              <a:sym typeface="Franklin Gothic Book" pitchFamily="34" charset="0"/>
            </a:endParaRPr>
          </a:p>
          <a:p>
            <a:r>
              <a:rPr lang="zh-CN" altLang="en-US" sz="1200">
                <a:solidFill>
                  <a:srgbClr val="FFB01C"/>
                </a:solidFill>
                <a:latin typeface="Franklin Gothic Book" pitchFamily="34" charset="0"/>
                <a:ea typeface="微软雅黑" panose="020B0503020204020204" pitchFamily="34" charset="-122"/>
                <a:sym typeface="Franklin Gothic Book" pitchFamily="34" charset="0"/>
              </a:rPr>
              <a:t>击点添加文字说明</a:t>
            </a:r>
            <a:endParaRPr lang="zh-CN" altLang="en-US"/>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1747" name="矩形 26"/>
          <p:cNvSpPr>
            <a:spLocks noChangeArrowheads="1"/>
          </p:cNvSpPr>
          <p:nvPr/>
        </p:nvSpPr>
        <p:spPr bwMode="auto">
          <a:xfrm>
            <a:off x="7747000" y="1428750"/>
            <a:ext cx="2489200" cy="4921250"/>
          </a:xfrm>
          <a:prstGeom prst="rect">
            <a:avLst/>
          </a:prstGeom>
          <a:solidFill>
            <a:srgbClr val="F2F2F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1748" name="矩形 25"/>
          <p:cNvSpPr>
            <a:spLocks noChangeArrowheads="1"/>
          </p:cNvSpPr>
          <p:nvPr/>
        </p:nvSpPr>
        <p:spPr bwMode="auto">
          <a:xfrm>
            <a:off x="4756150" y="1428750"/>
            <a:ext cx="2490788" cy="4921250"/>
          </a:xfrm>
          <a:prstGeom prst="rect">
            <a:avLst/>
          </a:prstGeom>
          <a:solidFill>
            <a:srgbClr val="F2F2F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C000"/>
              </a:solidFill>
              <a:latin typeface="宋体" panose="02010600030101010101" pitchFamily="2" charset="-122"/>
              <a:sym typeface="宋体" panose="02010600030101010101" pitchFamily="2" charset="-122"/>
            </a:endParaRPr>
          </a:p>
        </p:txBody>
      </p:sp>
      <p:sp>
        <p:nvSpPr>
          <p:cNvPr id="31749" name="矩形 24"/>
          <p:cNvSpPr>
            <a:spLocks noChangeArrowheads="1"/>
          </p:cNvSpPr>
          <p:nvPr/>
        </p:nvSpPr>
        <p:spPr bwMode="auto">
          <a:xfrm>
            <a:off x="1778000" y="1428750"/>
            <a:ext cx="2490788" cy="4921250"/>
          </a:xfrm>
          <a:prstGeom prst="rect">
            <a:avLst/>
          </a:prstGeom>
          <a:solidFill>
            <a:srgbClr val="F2F2F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31750" name="组合 8"/>
          <p:cNvGrpSpPr/>
          <p:nvPr/>
        </p:nvGrpSpPr>
        <p:grpSpPr bwMode="auto">
          <a:xfrm>
            <a:off x="869950" y="3187700"/>
            <a:ext cx="3398838" cy="2574925"/>
            <a:chOff x="0" y="0"/>
            <a:chExt cx="2654633" cy="2011680"/>
          </a:xfrm>
        </p:grpSpPr>
        <p:sp>
          <p:nvSpPr>
            <p:cNvPr id="31751" name="矩形 2"/>
            <p:cNvSpPr>
              <a:spLocks noChangeArrowheads="1"/>
            </p:cNvSpPr>
            <p:nvPr/>
          </p:nvSpPr>
          <p:spPr bwMode="auto">
            <a:xfrm>
              <a:off x="709774" y="0"/>
              <a:ext cx="1944859" cy="2011680"/>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1752" name="直角三角形 3"/>
            <p:cNvSpPr>
              <a:spLocks noChangeArrowheads="1"/>
            </p:cNvSpPr>
            <p:nvPr/>
          </p:nvSpPr>
          <p:spPr bwMode="auto">
            <a:xfrm rot="2690097">
              <a:off x="0" y="293359"/>
              <a:ext cx="1416789" cy="1424974"/>
            </a:xfrm>
            <a:prstGeom prst="rtTriangle">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31753" name="矩形 4"/>
          <p:cNvSpPr>
            <a:spLocks noChangeArrowheads="1"/>
          </p:cNvSpPr>
          <p:nvPr/>
        </p:nvSpPr>
        <p:spPr bwMode="auto">
          <a:xfrm>
            <a:off x="4757738" y="3187700"/>
            <a:ext cx="2487612" cy="2573338"/>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31754" name="组合 7"/>
          <p:cNvGrpSpPr/>
          <p:nvPr/>
        </p:nvGrpSpPr>
        <p:grpSpPr bwMode="auto">
          <a:xfrm>
            <a:off x="7721600" y="3187700"/>
            <a:ext cx="3394075" cy="2573338"/>
            <a:chOff x="0" y="0"/>
            <a:chExt cx="2652206" cy="2011680"/>
          </a:xfrm>
        </p:grpSpPr>
        <p:sp>
          <p:nvSpPr>
            <p:cNvPr id="31755" name="矩形 5"/>
            <p:cNvSpPr>
              <a:spLocks noChangeArrowheads="1"/>
            </p:cNvSpPr>
            <p:nvPr/>
          </p:nvSpPr>
          <p:spPr bwMode="auto">
            <a:xfrm rot="10800000">
              <a:off x="0" y="0"/>
              <a:ext cx="1944859" cy="2011680"/>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1756" name="直角三角形 6"/>
            <p:cNvSpPr>
              <a:spLocks noChangeArrowheads="1"/>
            </p:cNvSpPr>
            <p:nvPr/>
          </p:nvSpPr>
          <p:spPr bwMode="auto">
            <a:xfrm rot="13490098">
              <a:off x="1235417" y="294473"/>
              <a:ext cx="1416789" cy="1424974"/>
            </a:xfrm>
            <a:prstGeom prst="rtTriangle">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31757" name="矩形 1"/>
          <p:cNvSpPr>
            <a:spLocks noChangeArrowheads="1"/>
          </p:cNvSpPr>
          <p:nvPr/>
        </p:nvSpPr>
        <p:spPr bwMode="auto">
          <a:xfrm>
            <a:off x="2152650" y="4160838"/>
            <a:ext cx="1671638"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p:txBody>
      </p:sp>
      <p:sp>
        <p:nvSpPr>
          <p:cNvPr id="31758" name="文本框 19"/>
          <p:cNvSpPr>
            <a:spLocks noChangeArrowheads="1"/>
          </p:cNvSpPr>
          <p:nvPr/>
        </p:nvSpPr>
        <p:spPr bwMode="auto">
          <a:xfrm>
            <a:off x="2471738" y="3408363"/>
            <a:ext cx="11779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3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59" name="矩形 1"/>
          <p:cNvSpPr>
            <a:spLocks noChangeArrowheads="1"/>
          </p:cNvSpPr>
          <p:nvPr/>
        </p:nvSpPr>
        <p:spPr bwMode="auto">
          <a:xfrm>
            <a:off x="5222875" y="4175125"/>
            <a:ext cx="1671638"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pPr algn="ctr">
              <a:lnSpc>
                <a:spcPct val="150000"/>
              </a:lnSpc>
            </a:pPr>
            <a:r>
              <a:rPr lang="zh-CN" altLang="en-US" sz="1400">
                <a:solidFill>
                  <a:srgbClr val="3B3B3B"/>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rgbClr val="3B3B3B"/>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rgbClr val="3B3B3B"/>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rgbClr val="3B3B3B"/>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rgbClr val="3B3B3B"/>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rgbClr val="3B3B3B"/>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rgbClr val="3B3B3B"/>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rgbClr val="3B3B3B"/>
              </a:solidFill>
              <a:latin typeface="Franklin Gothic Book" pitchFamily="34" charset="0"/>
              <a:ea typeface="微软雅黑" panose="020B0503020204020204" pitchFamily="34" charset="-122"/>
              <a:sym typeface="Franklin Gothic Book" pitchFamily="34" charset="0"/>
            </a:endParaRPr>
          </a:p>
        </p:txBody>
      </p:sp>
      <p:sp>
        <p:nvSpPr>
          <p:cNvPr id="31760" name="文本框 21"/>
          <p:cNvSpPr>
            <a:spLocks noChangeArrowheads="1"/>
          </p:cNvSpPr>
          <p:nvPr/>
        </p:nvSpPr>
        <p:spPr bwMode="auto">
          <a:xfrm>
            <a:off x="5470525" y="3422650"/>
            <a:ext cx="11779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36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61" name="矩形 1"/>
          <p:cNvSpPr>
            <a:spLocks noChangeArrowheads="1"/>
          </p:cNvSpPr>
          <p:nvPr/>
        </p:nvSpPr>
        <p:spPr bwMode="auto">
          <a:xfrm>
            <a:off x="8047038" y="4160838"/>
            <a:ext cx="1671637"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p:txBody>
      </p:sp>
      <p:sp>
        <p:nvSpPr>
          <p:cNvPr id="31762" name="文本框 23"/>
          <p:cNvSpPr>
            <a:spLocks noChangeArrowheads="1"/>
          </p:cNvSpPr>
          <p:nvPr/>
        </p:nvSpPr>
        <p:spPr bwMode="auto">
          <a:xfrm>
            <a:off x="8324850" y="3408363"/>
            <a:ext cx="11779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3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63" name="文本框 17"/>
          <p:cNvSpPr>
            <a:spLocks noChangeArrowheads="1"/>
          </p:cNvSpPr>
          <p:nvPr/>
        </p:nvSpPr>
        <p:spPr bwMode="auto">
          <a:xfrm>
            <a:off x="2019300" y="1625600"/>
            <a:ext cx="2009775"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8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8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64" name="文本框 27"/>
          <p:cNvSpPr>
            <a:spLocks noChangeArrowheads="1"/>
          </p:cNvSpPr>
          <p:nvPr/>
        </p:nvSpPr>
        <p:spPr bwMode="auto">
          <a:xfrm>
            <a:off x="5162550" y="1633538"/>
            <a:ext cx="1793875"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8800" b="1">
                <a:solidFill>
                  <a:srgbClr val="FFB01C"/>
                </a:solidFill>
                <a:latin typeface="微软雅黑" panose="020B0503020204020204" pitchFamily="34" charset="-122"/>
                <a:ea typeface="微软雅黑" panose="020B0503020204020204" pitchFamily="34" charset="-122"/>
              </a:rPr>
              <a:t>02</a:t>
            </a:r>
            <a:endParaRPr lang="zh-CN" altLang="en-US" sz="8800" b="1">
              <a:solidFill>
                <a:srgbClr val="FFB01C"/>
              </a:solidFill>
              <a:latin typeface="微软雅黑" panose="020B0503020204020204" pitchFamily="34" charset="-122"/>
              <a:ea typeface="微软雅黑" panose="020B0503020204020204" pitchFamily="34" charset="-122"/>
            </a:endParaRPr>
          </a:p>
        </p:txBody>
      </p:sp>
      <p:sp>
        <p:nvSpPr>
          <p:cNvPr id="31765" name="文本框 28"/>
          <p:cNvSpPr>
            <a:spLocks noChangeArrowheads="1"/>
          </p:cNvSpPr>
          <p:nvPr/>
        </p:nvSpPr>
        <p:spPr bwMode="auto">
          <a:xfrm>
            <a:off x="8181975" y="1687513"/>
            <a:ext cx="16192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8800" b="1">
                <a:solidFill>
                  <a:srgbClr val="3F3F3F"/>
                </a:solidFill>
                <a:latin typeface="微软雅黑" panose="020B0503020204020204" pitchFamily="34" charset="-122"/>
                <a:ea typeface="微软雅黑" panose="020B0503020204020204" pitchFamily="34" charset="-122"/>
              </a:rPr>
              <a:t>03</a:t>
            </a:r>
            <a:endParaRPr lang="zh-CN" altLang="en-US" sz="8800" b="1">
              <a:solidFill>
                <a:srgbClr val="3F3F3F"/>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bg bwMode="auto">
      <p:bgPr>
        <a:gradFill rotWithShape="1">
          <a:gsLst>
            <a:gs pos="0">
              <a:srgbClr val="FFD966"/>
            </a:gs>
            <a:gs pos="48000">
              <a:srgbClr val="FFD966"/>
            </a:gs>
            <a:gs pos="96999">
              <a:srgbClr val="F8A221"/>
            </a:gs>
            <a:gs pos="100000">
              <a:srgbClr val="F8A221"/>
            </a:gs>
          </a:gsLst>
          <a:lin ang="2700000" scaled="1"/>
        </a:gradFill>
        <a:effectLst/>
      </p:bgPr>
    </p:bg>
    <p:spTree>
      <p:nvGrpSpPr>
        <p:cNvPr id="1" name=""/>
        <p:cNvGrpSpPr/>
        <p:nvPr/>
      </p:nvGrpSpPr>
      <p:grpSpPr>
        <a:xfrm>
          <a:off x="0" y="0"/>
          <a:ext cx="0" cy="0"/>
          <a:chOff x="0" y="0"/>
          <a:chExt cx="0" cy="0"/>
        </a:xfrm>
      </p:grpSpPr>
      <p:sp>
        <p:nvSpPr>
          <p:cNvPr id="512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3" name="Text Box 3"/>
          <p:cNvSpPr>
            <a:spLocks noChangeArrowheads="1"/>
          </p:cNvSpPr>
          <p:nvPr/>
        </p:nvSpPr>
        <p:spPr bwMode="auto">
          <a:xfrm>
            <a:off x="2138363" y="3046413"/>
            <a:ext cx="3878262"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pPr algn="r"/>
            <a:r>
              <a:rPr 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2014</a:t>
            </a:r>
            <a:r>
              <a:rPr lang="zh-CN" alt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年度</a:t>
            </a:r>
            <a:endParaRPr 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r"/>
            <a:r>
              <a:rPr lang="zh-CN" altLang="en-US" sz="7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工作总结</a:t>
            </a:r>
            <a:endParaRPr lang="zh-CN" altLang="en-US" sz="7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24" name="矩形 10"/>
          <p:cNvSpPr>
            <a:spLocks noChangeArrowheads="1"/>
          </p:cNvSpPr>
          <p:nvPr/>
        </p:nvSpPr>
        <p:spPr bwMode="auto">
          <a:xfrm>
            <a:off x="2290763" y="2554288"/>
            <a:ext cx="3725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The 2014 annual work summary</a:t>
            </a:r>
            <a:endParaRPr lang="zh-CN" altLang="en-US"/>
          </a:p>
        </p:txBody>
      </p:sp>
      <p:sp>
        <p:nvSpPr>
          <p:cNvPr id="5125" name="直接连接符 11"/>
          <p:cNvSpPr>
            <a:spLocks noChangeShapeType="1"/>
          </p:cNvSpPr>
          <p:nvPr/>
        </p:nvSpPr>
        <p:spPr bwMode="auto">
          <a:xfrm>
            <a:off x="796925" y="2968625"/>
            <a:ext cx="5219700" cy="1588"/>
          </a:xfrm>
          <a:prstGeom prst="line">
            <a:avLst/>
          </a:prstGeom>
          <a:noFill/>
          <a:ln w="6350" cap="flat" cmpd="sng">
            <a:solidFill>
              <a:srgbClr val="3F3F3F"/>
            </a:solidFill>
            <a:bevel/>
          </a:ln>
          <a:extLst>
            <a:ext uri="{909E8E84-426E-40DD-AFC4-6F175D3DCCD1}">
              <a14:hiddenFill xmlns:a14="http://schemas.microsoft.com/office/drawing/2010/main">
                <a:noFill/>
              </a14:hiddenFill>
            </a:ext>
          </a:extLst>
        </p:spPr>
        <p:txBody>
          <a:bodyPr/>
          <a:lstStyle/>
          <a:p>
            <a:endParaRPr lang="zh-CN" altLang="en-US"/>
          </a:p>
        </p:txBody>
      </p:sp>
      <p:pic>
        <p:nvPicPr>
          <p:cNvPr id="5126" name="图片 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23038" y="1189038"/>
            <a:ext cx="5668962" cy="566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bg bwMode="auto">
      <p:bgPr>
        <a:gradFill rotWithShape="1">
          <a:gsLst>
            <a:gs pos="0">
              <a:srgbClr val="FFD966"/>
            </a:gs>
            <a:gs pos="48000">
              <a:srgbClr val="FFD966"/>
            </a:gs>
            <a:gs pos="96999">
              <a:srgbClr val="F8A221"/>
            </a:gs>
            <a:gs pos="100000">
              <a:srgbClr val="F8A221"/>
            </a:gs>
          </a:gsLst>
          <a:lin ang="2700000" scaled="1"/>
        </a:gradFill>
        <a:effectLst/>
      </p:bgPr>
    </p:bg>
    <p:spTree>
      <p:nvGrpSpPr>
        <p:cNvPr id="1" name=""/>
        <p:cNvGrpSpPr/>
        <p:nvPr/>
      </p:nvGrpSpPr>
      <p:grpSpPr>
        <a:xfrm>
          <a:off x="0" y="0"/>
          <a:ext cx="0" cy="0"/>
          <a:chOff x="0" y="0"/>
          <a:chExt cx="0" cy="0"/>
        </a:xfrm>
      </p:grpSpPr>
      <p:sp>
        <p:nvSpPr>
          <p:cNvPr id="3277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2771" name="Text Box 3"/>
          <p:cNvSpPr>
            <a:spLocks noChangeArrowheads="1"/>
          </p:cNvSpPr>
          <p:nvPr/>
        </p:nvSpPr>
        <p:spPr bwMode="auto">
          <a:xfrm>
            <a:off x="2044700" y="3049588"/>
            <a:ext cx="3878263"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pPr algn="r"/>
            <a:r>
              <a:rPr lang="zh-CN" alt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工作困难与</a:t>
            </a:r>
            <a:endParaRPr 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r"/>
            <a:r>
              <a:rPr lang="zh-CN" altLang="en-US" sz="7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解决方案</a:t>
            </a:r>
            <a:endParaRPr lang="zh-CN" altLang="en-US"/>
          </a:p>
        </p:txBody>
      </p:sp>
      <p:sp>
        <p:nvSpPr>
          <p:cNvPr id="32772" name="矩形 13"/>
          <p:cNvSpPr>
            <a:spLocks noChangeArrowheads="1"/>
          </p:cNvSpPr>
          <p:nvPr/>
        </p:nvSpPr>
        <p:spPr bwMode="auto">
          <a:xfrm>
            <a:off x="2884488" y="2527300"/>
            <a:ext cx="3038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Difficulties and Solutions</a:t>
            </a:r>
            <a:endParaRPr lang="zh-CN" altLang="en-US"/>
          </a:p>
        </p:txBody>
      </p:sp>
      <p:sp>
        <p:nvSpPr>
          <p:cNvPr id="32773" name="直接连接符 15"/>
          <p:cNvSpPr>
            <a:spLocks noChangeShapeType="1"/>
          </p:cNvSpPr>
          <p:nvPr/>
        </p:nvSpPr>
        <p:spPr bwMode="auto">
          <a:xfrm>
            <a:off x="593725" y="2943225"/>
            <a:ext cx="5329238" cy="0"/>
          </a:xfrm>
          <a:prstGeom prst="line">
            <a:avLst/>
          </a:prstGeom>
          <a:noFill/>
          <a:ln w="6350" cap="flat" cmpd="sng">
            <a:solidFill>
              <a:srgbClr val="262626"/>
            </a:solidFill>
            <a:bevel/>
          </a:ln>
          <a:extLst>
            <a:ext uri="{909E8E84-426E-40DD-AFC4-6F175D3DCCD1}">
              <a14:hiddenFill xmlns:a14="http://schemas.microsoft.com/office/drawing/2010/main">
                <a:noFill/>
              </a14:hiddenFill>
            </a:ext>
          </a:extLst>
        </p:spPr>
        <p:txBody>
          <a:bodyPr/>
          <a:lstStyle/>
          <a:p>
            <a:endParaRPr lang="zh-CN" altLang="en-US"/>
          </a:p>
        </p:txBody>
      </p:sp>
      <p:pic>
        <p:nvPicPr>
          <p:cNvPr id="32774"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445250" y="1111250"/>
            <a:ext cx="5746750" cy="574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3795" name="矩形 6"/>
          <p:cNvSpPr>
            <a:spLocks noChangeArrowheads="1"/>
          </p:cNvSpPr>
          <p:nvPr/>
        </p:nvSpPr>
        <p:spPr bwMode="auto">
          <a:xfrm>
            <a:off x="8812213" y="4271963"/>
            <a:ext cx="1027112" cy="2141537"/>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3796" name="矩形 3"/>
          <p:cNvSpPr>
            <a:spLocks noChangeArrowheads="1"/>
          </p:cNvSpPr>
          <p:nvPr/>
        </p:nvSpPr>
        <p:spPr bwMode="auto">
          <a:xfrm rot="5400000">
            <a:off x="5653882" y="-699294"/>
            <a:ext cx="1027112" cy="11071225"/>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3797" name="矩形 5"/>
          <p:cNvSpPr>
            <a:spLocks noChangeArrowheads="1"/>
          </p:cNvSpPr>
          <p:nvPr/>
        </p:nvSpPr>
        <p:spPr bwMode="auto">
          <a:xfrm>
            <a:off x="7664450" y="228600"/>
            <a:ext cx="1027113" cy="6184900"/>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3798" name="矩形 4"/>
          <p:cNvSpPr>
            <a:spLocks noChangeArrowheads="1"/>
          </p:cNvSpPr>
          <p:nvPr/>
        </p:nvSpPr>
        <p:spPr bwMode="auto">
          <a:xfrm rot="5400000">
            <a:off x="5653881" y="-1777206"/>
            <a:ext cx="1027113" cy="11071225"/>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3799" name="矩形 2"/>
          <p:cNvSpPr>
            <a:spLocks noChangeArrowheads="1"/>
          </p:cNvSpPr>
          <p:nvPr/>
        </p:nvSpPr>
        <p:spPr bwMode="auto">
          <a:xfrm>
            <a:off x="8812213" y="228600"/>
            <a:ext cx="1027112" cy="4094163"/>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3800" name="矩形 1"/>
          <p:cNvSpPr>
            <a:spLocks noChangeArrowheads="1"/>
          </p:cNvSpPr>
          <p:nvPr/>
        </p:nvSpPr>
        <p:spPr bwMode="auto">
          <a:xfrm>
            <a:off x="1943100" y="3394075"/>
            <a:ext cx="367665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en-US" sz="16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zh-CN" altLang="en-US"/>
          </a:p>
        </p:txBody>
      </p:sp>
      <p:sp>
        <p:nvSpPr>
          <p:cNvPr id="33801" name="矩形 1"/>
          <p:cNvSpPr>
            <a:spLocks noChangeArrowheads="1"/>
          </p:cNvSpPr>
          <p:nvPr/>
        </p:nvSpPr>
        <p:spPr bwMode="auto">
          <a:xfrm>
            <a:off x="1927225" y="4449763"/>
            <a:ext cx="36766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600">
                <a:solidFill>
                  <a:schemeClr val="bg1"/>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en-US" sz="16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600">
                <a:solidFill>
                  <a:schemeClr val="bg1"/>
                </a:solidFill>
                <a:latin typeface="Franklin Gothic Book" pitchFamily="34" charset="0"/>
                <a:ea typeface="微软雅黑" panose="020B0503020204020204" pitchFamily="34" charset="-122"/>
                <a:sym typeface="Franklin Gothic Book" pitchFamily="34" charset="0"/>
              </a:rPr>
              <a:t>点击添加文字说明点击添加文字说明</a:t>
            </a:r>
            <a:endParaRPr lang="zh-CN" altLang="en-US"/>
          </a:p>
        </p:txBody>
      </p:sp>
      <p:sp>
        <p:nvSpPr>
          <p:cNvPr id="33802" name="矩形 1"/>
          <p:cNvSpPr>
            <a:spLocks noChangeArrowheads="1"/>
          </p:cNvSpPr>
          <p:nvPr/>
        </p:nvSpPr>
        <p:spPr bwMode="auto">
          <a:xfrm>
            <a:off x="7704138" y="404813"/>
            <a:ext cx="955675"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p:txBody>
      </p:sp>
      <p:sp>
        <p:nvSpPr>
          <p:cNvPr id="33803" name="矩形 1"/>
          <p:cNvSpPr>
            <a:spLocks noChangeArrowheads="1"/>
          </p:cNvSpPr>
          <p:nvPr/>
        </p:nvSpPr>
        <p:spPr bwMode="auto">
          <a:xfrm>
            <a:off x="8843963" y="419100"/>
            <a:ext cx="954087"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pPr algn="ctr">
              <a:lnSpc>
                <a:spcPct val="150000"/>
              </a:lnSpc>
            </a:pPr>
            <a:r>
              <a:rPr lang="zh-CN" altLang="en-US" sz="14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rgbClr val="000000"/>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rgbClr val="000000"/>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rgbClr val="000000"/>
              </a:solidFill>
              <a:latin typeface="Franklin Gothic Book" pitchFamily="34" charset="0"/>
              <a:ea typeface="微软雅黑" panose="020B0503020204020204" pitchFamily="34" charset="-122"/>
              <a:sym typeface="Franklin Gothic Book" pitchFamily="34" charset="0"/>
            </a:endParaRPr>
          </a:p>
        </p:txBody>
      </p:sp>
      <p:sp>
        <p:nvSpPr>
          <p:cNvPr id="33804" name="文本框 12"/>
          <p:cNvSpPr>
            <a:spLocks noChangeArrowheads="1"/>
          </p:cNvSpPr>
          <p:nvPr/>
        </p:nvSpPr>
        <p:spPr bwMode="auto">
          <a:xfrm>
            <a:off x="7769225" y="3417888"/>
            <a:ext cx="83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40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5" name="文本框 13"/>
          <p:cNvSpPr>
            <a:spLocks noChangeArrowheads="1"/>
          </p:cNvSpPr>
          <p:nvPr/>
        </p:nvSpPr>
        <p:spPr bwMode="auto">
          <a:xfrm>
            <a:off x="8964613" y="4494213"/>
            <a:ext cx="8366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6" name="文本框 14"/>
          <p:cNvSpPr>
            <a:spLocks noChangeArrowheads="1"/>
          </p:cNvSpPr>
          <p:nvPr/>
        </p:nvSpPr>
        <p:spPr bwMode="auto">
          <a:xfrm>
            <a:off x="8964613" y="5475288"/>
            <a:ext cx="8366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40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7" name="文本框 16"/>
          <p:cNvSpPr>
            <a:spLocks noChangeArrowheads="1"/>
          </p:cNvSpPr>
          <p:nvPr/>
        </p:nvSpPr>
        <p:spPr bwMode="auto">
          <a:xfrm>
            <a:off x="7769225" y="4494213"/>
            <a:ext cx="83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8" name="Rectangle 20"/>
          <p:cNvSpPr>
            <a:spLocks noChangeArrowheads="1"/>
          </p:cNvSpPr>
          <p:nvPr/>
        </p:nvSpPr>
        <p:spPr bwMode="auto">
          <a:xfrm>
            <a:off x="1722438" y="1071563"/>
            <a:ext cx="43053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a:p>
            <a:pPr>
              <a:lnSpc>
                <a:spcPct val="150000"/>
              </a:lnSpc>
            </a:pPr>
            <a:r>
              <a:rPr lang="zh-CN" altLang="en-US" sz="1600">
                <a:latin typeface="微软雅黑" panose="020B0503020204020204" pitchFamily="34" charset="-122"/>
                <a:ea typeface="微软雅黑" panose="020B0503020204020204" pitchFamily="34" charset="-122"/>
                <a:sym typeface="Arial" panose="020B0604020202020204" pitchFamily="34" charset="0"/>
              </a:rPr>
              <a:t>点击此处添加文字说明点击此处添加文字说明</a:t>
            </a:r>
            <a:endParaRPr lang="en-US" sz="1600">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19" name="矩形 2"/>
          <p:cNvSpPr>
            <a:spLocks noChangeArrowheads="1"/>
          </p:cNvSpPr>
          <p:nvPr/>
        </p:nvSpPr>
        <p:spPr bwMode="auto">
          <a:xfrm>
            <a:off x="204788" y="4830763"/>
            <a:ext cx="1338262" cy="1441450"/>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20" name="矩形 3"/>
          <p:cNvSpPr>
            <a:spLocks noChangeArrowheads="1"/>
          </p:cNvSpPr>
          <p:nvPr/>
        </p:nvSpPr>
        <p:spPr bwMode="auto">
          <a:xfrm>
            <a:off x="204788" y="3389313"/>
            <a:ext cx="1338262" cy="1441450"/>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21" name="矩形 4"/>
          <p:cNvSpPr>
            <a:spLocks noChangeArrowheads="1"/>
          </p:cNvSpPr>
          <p:nvPr/>
        </p:nvSpPr>
        <p:spPr bwMode="auto">
          <a:xfrm>
            <a:off x="204788" y="1962150"/>
            <a:ext cx="1338262" cy="1441450"/>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22" name="矩形 5"/>
          <p:cNvSpPr>
            <a:spLocks noChangeArrowheads="1"/>
          </p:cNvSpPr>
          <p:nvPr/>
        </p:nvSpPr>
        <p:spPr bwMode="auto">
          <a:xfrm>
            <a:off x="204788" y="527050"/>
            <a:ext cx="1338262" cy="1441450"/>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23" name="矩形 6"/>
          <p:cNvSpPr>
            <a:spLocks noChangeArrowheads="1"/>
          </p:cNvSpPr>
          <p:nvPr/>
        </p:nvSpPr>
        <p:spPr bwMode="auto">
          <a:xfrm>
            <a:off x="4156075" y="4421188"/>
            <a:ext cx="3744913" cy="1038225"/>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24" name="矩形 7"/>
          <p:cNvSpPr>
            <a:spLocks noChangeArrowheads="1"/>
          </p:cNvSpPr>
          <p:nvPr/>
        </p:nvSpPr>
        <p:spPr bwMode="auto">
          <a:xfrm>
            <a:off x="4156075" y="3381375"/>
            <a:ext cx="3744913" cy="1039813"/>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25" name="矩形 8"/>
          <p:cNvSpPr>
            <a:spLocks noChangeArrowheads="1"/>
          </p:cNvSpPr>
          <p:nvPr/>
        </p:nvSpPr>
        <p:spPr bwMode="auto">
          <a:xfrm>
            <a:off x="4156075" y="2352675"/>
            <a:ext cx="3744913" cy="1039813"/>
          </a:xfrm>
          <a:prstGeom prst="rect">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26" name="矩形 9"/>
          <p:cNvSpPr>
            <a:spLocks noChangeArrowheads="1"/>
          </p:cNvSpPr>
          <p:nvPr/>
        </p:nvSpPr>
        <p:spPr bwMode="auto">
          <a:xfrm>
            <a:off x="4156075" y="1319213"/>
            <a:ext cx="3744913" cy="1038225"/>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27" name="矩形 28"/>
          <p:cNvSpPr>
            <a:spLocks noChangeArrowheads="1"/>
          </p:cNvSpPr>
          <p:nvPr/>
        </p:nvSpPr>
        <p:spPr bwMode="auto">
          <a:xfrm>
            <a:off x="1543050" y="527050"/>
            <a:ext cx="2613025" cy="1830388"/>
          </a:xfrm>
          <a:custGeom>
            <a:avLst/>
            <a:gdLst>
              <a:gd name="T0" fmla="*/ 0 w 1826712"/>
              <a:gd name="T1" fmla="*/ 0 h 1280593"/>
              <a:gd name="T2" fmla="*/ 1826712 w 1826712"/>
              <a:gd name="T3" fmla="*/ 555625 h 1280593"/>
              <a:gd name="T4" fmla="*/ 1826712 w 1826712"/>
              <a:gd name="T5" fmla="*/ 1280593 h 1280593"/>
              <a:gd name="T6" fmla="*/ 0 w 1826712"/>
              <a:gd name="T7" fmla="*/ 1007543 h 1280593"/>
              <a:gd name="T8" fmla="*/ 0 w 1826712"/>
              <a:gd name="T9" fmla="*/ 0 h 1280593"/>
              <a:gd name="T10" fmla="*/ 0 60000 65536"/>
              <a:gd name="T11" fmla="*/ 0 60000 65536"/>
              <a:gd name="T12" fmla="*/ 0 60000 65536"/>
              <a:gd name="T13" fmla="*/ 0 60000 65536"/>
              <a:gd name="T14" fmla="*/ 0 60000 65536"/>
              <a:gd name="T15" fmla="*/ 0 w 1826712"/>
              <a:gd name="T16" fmla="*/ 0 h 1280593"/>
              <a:gd name="T17" fmla="*/ 1826712 w 1826712"/>
              <a:gd name="T18" fmla="*/ 1280593 h 1280593"/>
            </a:gdLst>
            <a:ahLst/>
            <a:cxnLst>
              <a:cxn ang="T10">
                <a:pos x="T0" y="T1"/>
              </a:cxn>
              <a:cxn ang="T11">
                <a:pos x="T2" y="T3"/>
              </a:cxn>
              <a:cxn ang="T12">
                <a:pos x="T4" y="T5"/>
              </a:cxn>
              <a:cxn ang="T13">
                <a:pos x="T6" y="T7"/>
              </a:cxn>
              <a:cxn ang="T14">
                <a:pos x="T8" y="T9"/>
              </a:cxn>
            </a:cxnLst>
            <a:rect l="T15" t="T16" r="T17" b="T18"/>
            <a:pathLst>
              <a:path w="1826712" h="1280593">
                <a:moveTo>
                  <a:pt x="0" y="0"/>
                </a:moveTo>
                <a:lnTo>
                  <a:pt x="1826712" y="555625"/>
                </a:lnTo>
                <a:lnTo>
                  <a:pt x="1826712" y="1280593"/>
                </a:lnTo>
                <a:lnTo>
                  <a:pt x="0" y="1007543"/>
                </a:lnTo>
                <a:lnTo>
                  <a:pt x="0" y="0"/>
                </a:lnTo>
                <a:close/>
              </a:path>
            </a:pathLst>
          </a:cu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28" name="矩形 28"/>
          <p:cNvSpPr>
            <a:spLocks noChangeArrowheads="1"/>
          </p:cNvSpPr>
          <p:nvPr/>
        </p:nvSpPr>
        <p:spPr bwMode="auto">
          <a:xfrm>
            <a:off x="1543050" y="1965325"/>
            <a:ext cx="2617788" cy="1439863"/>
          </a:xfrm>
          <a:custGeom>
            <a:avLst/>
            <a:gdLst>
              <a:gd name="T0" fmla="*/ 0 w 1829887"/>
              <a:gd name="T1" fmla="*/ 0 h 1007543"/>
              <a:gd name="T2" fmla="*/ 1829887 w 1829887"/>
              <a:gd name="T3" fmla="*/ 273050 h 1007543"/>
              <a:gd name="T4" fmla="*/ 1829093 w 1829887"/>
              <a:gd name="T5" fmla="*/ 1003575 h 1007543"/>
              <a:gd name="T6" fmla="*/ 0 w 1829887"/>
              <a:gd name="T7" fmla="*/ 1007543 h 1007543"/>
              <a:gd name="T8" fmla="*/ 0 w 1829887"/>
              <a:gd name="T9" fmla="*/ 0 h 1007543"/>
              <a:gd name="T10" fmla="*/ 0 60000 65536"/>
              <a:gd name="T11" fmla="*/ 0 60000 65536"/>
              <a:gd name="T12" fmla="*/ 0 60000 65536"/>
              <a:gd name="T13" fmla="*/ 0 60000 65536"/>
              <a:gd name="T14" fmla="*/ 0 60000 65536"/>
              <a:gd name="T15" fmla="*/ 0 w 1829887"/>
              <a:gd name="T16" fmla="*/ 0 h 1007543"/>
              <a:gd name="T17" fmla="*/ 1829887 w 1829887"/>
              <a:gd name="T18" fmla="*/ 1007543 h 1007543"/>
            </a:gdLst>
            <a:ahLst/>
            <a:cxnLst>
              <a:cxn ang="T10">
                <a:pos x="T0" y="T1"/>
              </a:cxn>
              <a:cxn ang="T11">
                <a:pos x="T2" y="T3"/>
              </a:cxn>
              <a:cxn ang="T12">
                <a:pos x="T4" y="T5"/>
              </a:cxn>
              <a:cxn ang="T13">
                <a:pos x="T6" y="T7"/>
              </a:cxn>
              <a:cxn ang="T14">
                <a:pos x="T8" y="T9"/>
              </a:cxn>
            </a:cxnLst>
            <a:rect l="T15" t="T16" r="T17" b="T18"/>
            <a:pathLst>
              <a:path w="1829887" h="1007543">
                <a:moveTo>
                  <a:pt x="0" y="0"/>
                </a:moveTo>
                <a:lnTo>
                  <a:pt x="1829887" y="273050"/>
                </a:lnTo>
                <a:cubicBezTo>
                  <a:pt x="1828829" y="608898"/>
                  <a:pt x="1830151" y="667727"/>
                  <a:pt x="1829093" y="1003575"/>
                </a:cubicBezTo>
                <a:lnTo>
                  <a:pt x="0" y="1007543"/>
                </a:lnTo>
                <a:lnTo>
                  <a:pt x="0" y="0"/>
                </a:lnTo>
                <a:close/>
              </a:path>
            </a:pathLst>
          </a:cu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29" name="矩形 28"/>
          <p:cNvSpPr>
            <a:spLocks noChangeArrowheads="1"/>
          </p:cNvSpPr>
          <p:nvPr/>
        </p:nvSpPr>
        <p:spPr bwMode="auto">
          <a:xfrm>
            <a:off x="1543050" y="3395663"/>
            <a:ext cx="2622550" cy="1435100"/>
          </a:xfrm>
          <a:custGeom>
            <a:avLst/>
            <a:gdLst>
              <a:gd name="T0" fmla="*/ 0 w 1834048"/>
              <a:gd name="T1" fmla="*/ 5556 h 1003574"/>
              <a:gd name="T2" fmla="*/ 1832268 w 1834048"/>
              <a:gd name="T3" fmla="*/ 0 h 1003574"/>
              <a:gd name="T4" fmla="*/ 1833856 w 1834048"/>
              <a:gd name="T5" fmla="*/ 720999 h 1003574"/>
              <a:gd name="T6" fmla="*/ 0 w 1834048"/>
              <a:gd name="T7" fmla="*/ 1003574 h 1003574"/>
              <a:gd name="T8" fmla="*/ 0 w 1834048"/>
              <a:gd name="T9" fmla="*/ 5556 h 1003574"/>
              <a:gd name="T10" fmla="*/ 0 60000 65536"/>
              <a:gd name="T11" fmla="*/ 0 60000 65536"/>
              <a:gd name="T12" fmla="*/ 0 60000 65536"/>
              <a:gd name="T13" fmla="*/ 0 60000 65536"/>
              <a:gd name="T14" fmla="*/ 0 60000 65536"/>
              <a:gd name="T15" fmla="*/ 0 w 1834048"/>
              <a:gd name="T16" fmla="*/ 0 h 1003574"/>
              <a:gd name="T17" fmla="*/ 1834048 w 1834048"/>
              <a:gd name="T18" fmla="*/ 1003574 h 1003574"/>
            </a:gdLst>
            <a:ahLst/>
            <a:cxnLst>
              <a:cxn ang="T10">
                <a:pos x="T0" y="T1"/>
              </a:cxn>
              <a:cxn ang="T11">
                <a:pos x="T2" y="T3"/>
              </a:cxn>
              <a:cxn ang="T12">
                <a:pos x="T4" y="T5"/>
              </a:cxn>
              <a:cxn ang="T13">
                <a:pos x="T6" y="T7"/>
              </a:cxn>
              <a:cxn ang="T14">
                <a:pos x="T8" y="T9"/>
              </a:cxn>
            </a:cxnLst>
            <a:rect l="T15" t="T16" r="T17" b="T18"/>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30" name="矩形 28"/>
          <p:cNvSpPr>
            <a:spLocks noChangeArrowheads="1"/>
          </p:cNvSpPr>
          <p:nvPr/>
        </p:nvSpPr>
        <p:spPr bwMode="auto">
          <a:xfrm>
            <a:off x="1536700" y="4418013"/>
            <a:ext cx="2627313" cy="1854200"/>
          </a:xfrm>
          <a:custGeom>
            <a:avLst/>
            <a:gdLst>
              <a:gd name="T0" fmla="*/ 2486 w 1837135"/>
              <a:gd name="T1" fmla="*/ 284162 h 1296468"/>
              <a:gd name="T2" fmla="*/ 1837135 w 1837135"/>
              <a:gd name="T3" fmla="*/ 0 h 1296468"/>
              <a:gd name="T4" fmla="*/ 1836342 w 1837135"/>
              <a:gd name="T5" fmla="*/ 728144 h 1296468"/>
              <a:gd name="T6" fmla="*/ 105 w 1837135"/>
              <a:gd name="T7" fmla="*/ 1296468 h 1296468"/>
              <a:gd name="T8" fmla="*/ 2486 w 1837135"/>
              <a:gd name="T9" fmla="*/ 284162 h 1296468"/>
              <a:gd name="T10" fmla="*/ 0 60000 65536"/>
              <a:gd name="T11" fmla="*/ 0 60000 65536"/>
              <a:gd name="T12" fmla="*/ 0 60000 65536"/>
              <a:gd name="T13" fmla="*/ 0 60000 65536"/>
              <a:gd name="T14" fmla="*/ 0 60000 65536"/>
              <a:gd name="T15" fmla="*/ 0 w 1837135"/>
              <a:gd name="T16" fmla="*/ 0 h 1296468"/>
              <a:gd name="T17" fmla="*/ 1837135 w 1837135"/>
              <a:gd name="T18" fmla="*/ 1296468 h 1296468"/>
            </a:gdLst>
            <a:ahLst/>
            <a:cxnLst>
              <a:cxn ang="T10">
                <a:pos x="T0" y="T1"/>
              </a:cxn>
              <a:cxn ang="T11">
                <a:pos x="T2" y="T3"/>
              </a:cxn>
              <a:cxn ang="T12">
                <a:pos x="T4" y="T5"/>
              </a:cxn>
              <a:cxn ang="T13">
                <a:pos x="T6" y="T7"/>
              </a:cxn>
              <a:cxn ang="T14">
                <a:pos x="T8" y="T9"/>
              </a:cxn>
            </a:cxnLst>
            <a:rect l="T15" t="T16" r="T17" b="T18"/>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31" name="矩形 14"/>
          <p:cNvSpPr>
            <a:spLocks noChangeArrowheads="1"/>
          </p:cNvSpPr>
          <p:nvPr/>
        </p:nvSpPr>
        <p:spPr bwMode="auto">
          <a:xfrm>
            <a:off x="4165600" y="1319213"/>
            <a:ext cx="749300" cy="4140200"/>
          </a:xfrm>
          <a:prstGeom prst="rect">
            <a:avLst/>
          </a:prstGeom>
          <a:gradFill rotWithShape="1">
            <a:gsLst>
              <a:gs pos="0">
                <a:srgbClr val="FFFFFF"/>
              </a:gs>
              <a:gs pos="100000">
                <a:srgbClr val="000000"/>
              </a:gs>
            </a:gsLst>
            <a:lin ang="10800000" scaled="1"/>
          </a:gra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32" name="矩形 15"/>
          <p:cNvSpPr>
            <a:spLocks noChangeArrowheads="1"/>
          </p:cNvSpPr>
          <p:nvPr/>
        </p:nvSpPr>
        <p:spPr bwMode="auto">
          <a:xfrm rot="10800000">
            <a:off x="795338" y="527050"/>
            <a:ext cx="747712" cy="5745163"/>
          </a:xfrm>
          <a:prstGeom prst="rect">
            <a:avLst/>
          </a:prstGeom>
          <a:gradFill rotWithShape="1">
            <a:gsLst>
              <a:gs pos="0">
                <a:srgbClr val="FFFFFF"/>
              </a:gs>
              <a:gs pos="100000">
                <a:srgbClr val="000000"/>
              </a:gs>
            </a:gsLst>
            <a:lin ang="10800000" scaled="1"/>
          </a:gra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33" name="TextBox 40"/>
          <p:cNvSpPr>
            <a:spLocks noChangeArrowheads="1"/>
          </p:cNvSpPr>
          <p:nvPr/>
        </p:nvSpPr>
        <p:spPr bwMode="auto">
          <a:xfrm>
            <a:off x="419100" y="914400"/>
            <a:ext cx="1038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54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54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834" name="TextBox 42"/>
          <p:cNvSpPr>
            <a:spLocks noChangeArrowheads="1"/>
          </p:cNvSpPr>
          <p:nvPr/>
        </p:nvSpPr>
        <p:spPr bwMode="auto">
          <a:xfrm>
            <a:off x="368300" y="2314575"/>
            <a:ext cx="10366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54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54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835" name="矩形 25"/>
          <p:cNvSpPr>
            <a:spLocks noChangeArrowheads="1"/>
          </p:cNvSpPr>
          <p:nvPr/>
        </p:nvSpPr>
        <p:spPr bwMode="auto">
          <a:xfrm>
            <a:off x="355600" y="3778250"/>
            <a:ext cx="1038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en-US" sz="54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54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836" name="矩形 26"/>
          <p:cNvSpPr>
            <a:spLocks noChangeArrowheads="1"/>
          </p:cNvSpPr>
          <p:nvPr/>
        </p:nvSpPr>
        <p:spPr bwMode="auto">
          <a:xfrm>
            <a:off x="355600" y="5176838"/>
            <a:ext cx="1038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en-US" sz="54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54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837" name="Freeform 144"/>
          <p:cNvSpPr>
            <a:spLocks noEditPoints="1" noChangeArrowheads="1"/>
          </p:cNvSpPr>
          <p:nvPr/>
        </p:nvSpPr>
        <p:spPr bwMode="auto">
          <a:xfrm>
            <a:off x="2551113" y="2397125"/>
            <a:ext cx="490537" cy="866775"/>
          </a:xfrm>
          <a:custGeom>
            <a:avLst/>
            <a:gdLst>
              <a:gd name="T0" fmla="*/ 2147483646 w 46"/>
              <a:gd name="T1" fmla="*/ 2147483646 h 84"/>
              <a:gd name="T2" fmla="*/ 2147483646 w 46"/>
              <a:gd name="T3" fmla="*/ 2147483646 h 84"/>
              <a:gd name="T4" fmla="*/ 2147483646 w 46"/>
              <a:gd name="T5" fmla="*/ 2147483646 h 84"/>
              <a:gd name="T6" fmla="*/ 2147483646 w 46"/>
              <a:gd name="T7" fmla="*/ 0 h 84"/>
              <a:gd name="T8" fmla="*/ 2147483646 w 46"/>
              <a:gd name="T9" fmla="*/ 2147483646 h 84"/>
              <a:gd name="T10" fmla="*/ 2147483646 w 46"/>
              <a:gd name="T11" fmla="*/ 2147483646 h 84"/>
              <a:gd name="T12" fmla="*/ 2147483646 w 46"/>
              <a:gd name="T13" fmla="*/ 2147483646 h 84"/>
              <a:gd name="T14" fmla="*/ 0 w 46"/>
              <a:gd name="T15" fmla="*/ 2147483646 h 84"/>
              <a:gd name="T16" fmla="*/ 2147483646 w 46"/>
              <a:gd name="T17" fmla="*/ 2147483646 h 84"/>
              <a:gd name="T18" fmla="*/ 2147483646 w 46"/>
              <a:gd name="T19" fmla="*/ 2147483646 h 84"/>
              <a:gd name="T20" fmla="*/ 2147483646 w 46"/>
              <a:gd name="T21" fmla="*/ 2147483646 h 84"/>
              <a:gd name="T22" fmla="*/ 2147483646 w 46"/>
              <a:gd name="T23" fmla="*/ 2147483646 h 84"/>
              <a:gd name="T24" fmla="*/ 2147483646 w 46"/>
              <a:gd name="T25" fmla="*/ 2147483646 h 84"/>
              <a:gd name="T26" fmla="*/ 0 w 46"/>
              <a:gd name="T27" fmla="*/ 2147483646 h 84"/>
              <a:gd name="T28" fmla="*/ 2147483646 w 46"/>
              <a:gd name="T29" fmla="*/ 2147483646 h 84"/>
              <a:gd name="T30" fmla="*/ 2147483646 w 46"/>
              <a:gd name="T31" fmla="*/ 2147483646 h 84"/>
              <a:gd name="T32" fmla="*/ 2147483646 w 46"/>
              <a:gd name="T33" fmla="*/ 2147483646 h 84"/>
              <a:gd name="T34" fmla="*/ 2147483646 w 46"/>
              <a:gd name="T35" fmla="*/ 2147483646 h 84"/>
              <a:gd name="T36" fmla="*/ 2147483646 w 46"/>
              <a:gd name="T37" fmla="*/ 2147483646 h 84"/>
              <a:gd name="T38" fmla="*/ 2147483646 w 46"/>
              <a:gd name="T39" fmla="*/ 2147483646 h 84"/>
              <a:gd name="T40" fmla="*/ 2147483646 w 46"/>
              <a:gd name="T41" fmla="*/ 2147483646 h 84"/>
              <a:gd name="T42" fmla="*/ 2147483646 w 46"/>
              <a:gd name="T43" fmla="*/ 2147483646 h 84"/>
              <a:gd name="T44" fmla="*/ 2147483646 w 46"/>
              <a:gd name="T45" fmla="*/ 2147483646 h 84"/>
              <a:gd name="T46" fmla="*/ 2147483646 w 46"/>
              <a:gd name="T47" fmla="*/ 2147483646 h 84"/>
              <a:gd name="T48" fmla="*/ 2147483646 w 46"/>
              <a:gd name="T49" fmla="*/ 2147483646 h 84"/>
              <a:gd name="T50" fmla="*/ 2147483646 w 46"/>
              <a:gd name="T51" fmla="*/ 2147483646 h 84"/>
              <a:gd name="T52" fmla="*/ 2147483646 w 46"/>
              <a:gd name="T53" fmla="*/ 2147483646 h 84"/>
              <a:gd name="T54" fmla="*/ 2147483646 w 46"/>
              <a:gd name="T55" fmla="*/ 2147483646 h 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6"/>
              <a:gd name="T85" fmla="*/ 0 h 84"/>
              <a:gd name="T86" fmla="*/ 46 w 46"/>
              <a:gd name="T87" fmla="*/ 84 h 8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cmpd="sng">
            <a:solidFill>
              <a:schemeClr val="bg1"/>
            </a:solidFill>
            <a:bevel/>
          </a:ln>
          <a:extLst>
            <a:ext uri="{909E8E84-426E-40DD-AFC4-6F175D3DCCD1}">
              <a14:hiddenFill xmlns:a14="http://schemas.microsoft.com/office/drawing/2010/main">
                <a:solidFill>
                  <a:srgbClr val="FFFFFF"/>
                </a:solidFill>
              </a14:hiddenFill>
            </a:ext>
          </a:extLst>
        </p:spPr>
        <p:txBody>
          <a:bodyPr lIns="68589" tIns="34295" rIns="68589" bIns="34295"/>
          <a:lstStyle/>
          <a:p>
            <a:endParaRPr lang="zh-CN" altLang="zh-CN">
              <a:solidFill>
                <a:srgbClr val="000000"/>
              </a:solidFill>
              <a:latin typeface="Calibri" panose="020F0502020204030204" pitchFamily="34" charset="0"/>
              <a:sym typeface="宋体" panose="02010600030101010101" pitchFamily="2" charset="-122"/>
            </a:endParaRPr>
          </a:p>
        </p:txBody>
      </p:sp>
      <p:pic>
        <p:nvPicPr>
          <p:cNvPr id="34838" name="Picture 34" descr="Efficiency.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319338" y="4830763"/>
            <a:ext cx="1063625"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nvGrpSpPr>
          <p:cNvPr id="34839" name="Group 173"/>
          <p:cNvGrpSpPr/>
          <p:nvPr/>
        </p:nvGrpSpPr>
        <p:grpSpPr bwMode="auto">
          <a:xfrm>
            <a:off x="2390775" y="3468688"/>
            <a:ext cx="723900" cy="931862"/>
            <a:chOff x="0" y="0"/>
            <a:chExt cx="2692401" cy="3448051"/>
          </a:xfrm>
        </p:grpSpPr>
        <p:sp>
          <p:nvSpPr>
            <p:cNvPr id="34840" name="Freeform 19"/>
            <p:cNvSpPr>
              <a:spLocks noEditPoints="1" noChangeArrowheads="1"/>
            </p:cNvSpPr>
            <p:nvPr/>
          </p:nvSpPr>
          <p:spPr bwMode="auto">
            <a:xfrm>
              <a:off x="865188" y="147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1"/>
                <a:gd name="T190" fmla="*/ 0 h 171"/>
                <a:gd name="T191" fmla="*/ 171 w 171"/>
                <a:gd name="T192" fmla="*/ 171 h 1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34841" name="Freeform 20"/>
            <p:cNvSpPr>
              <a:spLocks noEditPoints="1" noChangeArrowheads="1"/>
            </p:cNvSpPr>
            <p:nvPr/>
          </p:nvSpPr>
          <p:spPr bwMode="auto">
            <a:xfrm>
              <a:off x="1439863" y="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1"/>
                <a:gd name="T190" fmla="*/ 0 h 121"/>
                <a:gd name="T191" fmla="*/ 121 w 121"/>
                <a:gd name="T192" fmla="*/ 121 h 12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34842" name="Oval 21"/>
            <p:cNvSpPr>
              <a:spLocks noChangeArrowheads="1"/>
            </p:cNvSpPr>
            <p:nvPr/>
          </p:nvSpPr>
          <p:spPr bwMode="auto">
            <a:xfrm>
              <a:off x="1717675" y="811213"/>
              <a:ext cx="171450" cy="171450"/>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34843" name="Oval 22"/>
            <p:cNvSpPr>
              <a:spLocks noChangeArrowheads="1"/>
            </p:cNvSpPr>
            <p:nvPr/>
          </p:nvSpPr>
          <p:spPr bwMode="auto">
            <a:xfrm>
              <a:off x="996950" y="1141413"/>
              <a:ext cx="115888" cy="119063"/>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34844" name="Freeform 23"/>
            <p:cNvSpPr>
              <a:spLocks noEditPoints="1" noChangeArrowheads="1"/>
            </p:cNvSpPr>
            <p:nvPr/>
          </p:nvSpPr>
          <p:spPr bwMode="auto">
            <a:xfrm>
              <a:off x="0" y="788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18"/>
                <a:gd name="T166" fmla="*/ 0 h 709"/>
                <a:gd name="T167" fmla="*/ 718 w 718"/>
                <a:gd name="T168" fmla="*/ 709 h 70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34845" name="Oval 24"/>
            <p:cNvSpPr>
              <a:spLocks noChangeArrowheads="1"/>
            </p:cNvSpPr>
            <p:nvPr/>
          </p:nvSpPr>
          <p:spPr bwMode="auto">
            <a:xfrm>
              <a:off x="1439863" y="1477963"/>
              <a:ext cx="77788" cy="79375"/>
            </a:xfrm>
            <a:prstGeom prst="ellipse">
              <a:avLst/>
            </a:prstGeom>
            <a:solidFill>
              <a:srgbClr val="262626"/>
            </a:solidFill>
            <a:ln w="9525" cmpd="sng">
              <a:solidFill>
                <a:schemeClr val="tx1"/>
              </a:solidFill>
              <a:bevel/>
            </a:ln>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34846" name="Freeform 25"/>
            <p:cNvSpPr>
              <a:spLocks noChangeArrowheads="1"/>
            </p:cNvSpPr>
            <p:nvPr/>
          </p:nvSpPr>
          <p:spPr bwMode="auto">
            <a:xfrm>
              <a:off x="1349375" y="431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7"/>
                <a:gd name="T163" fmla="*/ 0 h 95"/>
                <a:gd name="T164" fmla="*/ 237 w 237"/>
                <a:gd name="T165" fmla="*/ 95 h 9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sp>
        <p:nvSpPr>
          <p:cNvPr id="34847" name="Freeform 89"/>
          <p:cNvSpPr>
            <a:spLocks noEditPoints="1" noChangeArrowheads="1"/>
          </p:cNvSpPr>
          <p:nvPr/>
        </p:nvSpPr>
        <p:spPr bwMode="auto">
          <a:xfrm>
            <a:off x="2305050" y="1319213"/>
            <a:ext cx="896938" cy="577850"/>
          </a:xfrm>
          <a:custGeom>
            <a:avLst/>
            <a:gdLst>
              <a:gd name="T0" fmla="*/ 2147483646 w 3153"/>
              <a:gd name="T1" fmla="*/ 2147483646 h 2031"/>
              <a:gd name="T2" fmla="*/ 2147483646 w 3153"/>
              <a:gd name="T3" fmla="*/ 0 h 2031"/>
              <a:gd name="T4" fmla="*/ 2147483646 w 3153"/>
              <a:gd name="T5" fmla="*/ 2147483646 h 2031"/>
              <a:gd name="T6" fmla="*/ 2147483646 w 3153"/>
              <a:gd name="T7" fmla="*/ 2147483646 h 2031"/>
              <a:gd name="T8" fmla="*/ 2147483646 w 3153"/>
              <a:gd name="T9" fmla="*/ 2147483646 h 2031"/>
              <a:gd name="T10" fmla="*/ 2147483646 w 3153"/>
              <a:gd name="T11" fmla="*/ 2147483646 h 2031"/>
              <a:gd name="T12" fmla="*/ 2147483646 w 3153"/>
              <a:gd name="T13" fmla="*/ 2147483646 h 2031"/>
              <a:gd name="T14" fmla="*/ 2147483646 w 3153"/>
              <a:gd name="T15" fmla="*/ 2147483646 h 2031"/>
              <a:gd name="T16" fmla="*/ 2147483646 w 3153"/>
              <a:gd name="T17" fmla="*/ 2147483646 h 2031"/>
              <a:gd name="T18" fmla="*/ 2147483646 w 3153"/>
              <a:gd name="T19" fmla="*/ 2147483646 h 2031"/>
              <a:gd name="T20" fmla="*/ 2147483646 w 3153"/>
              <a:gd name="T21" fmla="*/ 2147483646 h 2031"/>
              <a:gd name="T22" fmla="*/ 2147483646 w 3153"/>
              <a:gd name="T23" fmla="*/ 2147483646 h 2031"/>
              <a:gd name="T24" fmla="*/ 2147483646 w 3153"/>
              <a:gd name="T25" fmla="*/ 2147483646 h 2031"/>
              <a:gd name="T26" fmla="*/ 2147483646 w 3153"/>
              <a:gd name="T27" fmla="*/ 2147483646 h 2031"/>
              <a:gd name="T28" fmla="*/ 2147483646 w 3153"/>
              <a:gd name="T29" fmla="*/ 2147483646 h 2031"/>
              <a:gd name="T30" fmla="*/ 2147483646 w 3153"/>
              <a:gd name="T31" fmla="*/ 2147483646 h 2031"/>
              <a:gd name="T32" fmla="*/ 2147483646 w 3153"/>
              <a:gd name="T33" fmla="*/ 2147483646 h 2031"/>
              <a:gd name="T34" fmla="*/ 2147483646 w 3153"/>
              <a:gd name="T35" fmla="*/ 2147483646 h 2031"/>
              <a:gd name="T36" fmla="*/ 2147483646 w 3153"/>
              <a:gd name="T37" fmla="*/ 2147483646 h 2031"/>
              <a:gd name="T38" fmla="*/ 2147483646 w 3153"/>
              <a:gd name="T39" fmla="*/ 2147483646 h 2031"/>
              <a:gd name="T40" fmla="*/ 2147483646 w 3153"/>
              <a:gd name="T41" fmla="*/ 2147483646 h 2031"/>
              <a:gd name="T42" fmla="*/ 2147483646 w 3153"/>
              <a:gd name="T43" fmla="*/ 2147483646 h 2031"/>
              <a:gd name="T44" fmla="*/ 2147483646 w 3153"/>
              <a:gd name="T45" fmla="*/ 2147483646 h 2031"/>
              <a:gd name="T46" fmla="*/ 2147483646 w 3153"/>
              <a:gd name="T47" fmla="*/ 2147483646 h 2031"/>
              <a:gd name="T48" fmla="*/ 2147483646 w 3153"/>
              <a:gd name="T49" fmla="*/ 2147483646 h 2031"/>
              <a:gd name="T50" fmla="*/ 2147483646 w 3153"/>
              <a:gd name="T51" fmla="*/ 2147483646 h 2031"/>
              <a:gd name="T52" fmla="*/ 2147483646 w 3153"/>
              <a:gd name="T53" fmla="*/ 2147483646 h 2031"/>
              <a:gd name="T54" fmla="*/ 2147483646 w 3153"/>
              <a:gd name="T55" fmla="*/ 2147483646 h 2031"/>
              <a:gd name="T56" fmla="*/ 2147483646 w 3153"/>
              <a:gd name="T57" fmla="*/ 2147483646 h 2031"/>
              <a:gd name="T58" fmla="*/ 2147483646 w 3153"/>
              <a:gd name="T59" fmla="*/ 2147483646 h 2031"/>
              <a:gd name="T60" fmla="*/ 2147483646 w 3153"/>
              <a:gd name="T61" fmla="*/ 2147483646 h 2031"/>
              <a:gd name="T62" fmla="*/ 2147483646 w 3153"/>
              <a:gd name="T63" fmla="*/ 2147483646 h 2031"/>
              <a:gd name="T64" fmla="*/ 2147483646 w 3153"/>
              <a:gd name="T65" fmla="*/ 2147483646 h 2031"/>
              <a:gd name="T66" fmla="*/ 2147483646 w 3153"/>
              <a:gd name="T67" fmla="*/ 2147483646 h 2031"/>
              <a:gd name="T68" fmla="*/ 2147483646 w 3153"/>
              <a:gd name="T69" fmla="*/ 2147483646 h 2031"/>
              <a:gd name="T70" fmla="*/ 2147483646 w 3153"/>
              <a:gd name="T71" fmla="*/ 2147483646 h 2031"/>
              <a:gd name="T72" fmla="*/ 2147483646 w 3153"/>
              <a:gd name="T73" fmla="*/ 2147483646 h 2031"/>
              <a:gd name="T74" fmla="*/ 2147483646 w 3153"/>
              <a:gd name="T75" fmla="*/ 2147483646 h 2031"/>
              <a:gd name="T76" fmla="*/ 2147483646 w 3153"/>
              <a:gd name="T77" fmla="*/ 2147483646 h 2031"/>
              <a:gd name="T78" fmla="*/ 2147483646 w 3153"/>
              <a:gd name="T79" fmla="*/ 2147483646 h 2031"/>
              <a:gd name="T80" fmla="*/ 2147483646 w 3153"/>
              <a:gd name="T81" fmla="*/ 2147483646 h 2031"/>
              <a:gd name="T82" fmla="*/ 2147483646 w 3153"/>
              <a:gd name="T83" fmla="*/ 2147483646 h 2031"/>
              <a:gd name="T84" fmla="*/ 2147483646 w 3153"/>
              <a:gd name="T85" fmla="*/ 2147483646 h 2031"/>
              <a:gd name="T86" fmla="*/ 2147483646 w 3153"/>
              <a:gd name="T87" fmla="*/ 2147483646 h 2031"/>
              <a:gd name="T88" fmla="*/ 2147483646 w 3153"/>
              <a:gd name="T89" fmla="*/ 2147483646 h 2031"/>
              <a:gd name="T90" fmla="*/ 2147483646 w 3153"/>
              <a:gd name="T91" fmla="*/ 2147483646 h 2031"/>
              <a:gd name="T92" fmla="*/ 2147483646 w 3153"/>
              <a:gd name="T93" fmla="*/ 2147483646 h 2031"/>
              <a:gd name="T94" fmla="*/ 2147483646 w 3153"/>
              <a:gd name="T95" fmla="*/ 2147483646 h 2031"/>
              <a:gd name="T96" fmla="*/ 2147483646 w 3153"/>
              <a:gd name="T97" fmla="*/ 2147483646 h 2031"/>
              <a:gd name="T98" fmla="*/ 2147483646 w 3153"/>
              <a:gd name="T99" fmla="*/ 2147483646 h 2031"/>
              <a:gd name="T100" fmla="*/ 2147483646 w 3153"/>
              <a:gd name="T101" fmla="*/ 2147483646 h 2031"/>
              <a:gd name="T102" fmla="*/ 2147483646 w 3153"/>
              <a:gd name="T103" fmla="*/ 2147483646 h 2031"/>
              <a:gd name="T104" fmla="*/ 2147483646 w 3153"/>
              <a:gd name="T105" fmla="*/ 2147483646 h 2031"/>
              <a:gd name="T106" fmla="*/ 2147483646 w 3153"/>
              <a:gd name="T107" fmla="*/ 2147483646 h 2031"/>
              <a:gd name="T108" fmla="*/ 2147483646 w 3153"/>
              <a:gd name="T109" fmla="*/ 2147483646 h 2031"/>
              <a:gd name="T110" fmla="*/ 2147483646 w 3153"/>
              <a:gd name="T111" fmla="*/ 2147483646 h 2031"/>
              <a:gd name="T112" fmla="*/ 2147483646 w 3153"/>
              <a:gd name="T113" fmla="*/ 2147483646 h 2031"/>
              <a:gd name="T114" fmla="*/ 2147483646 w 3153"/>
              <a:gd name="T115" fmla="*/ 2147483646 h 2031"/>
              <a:gd name="T116" fmla="*/ 2147483646 w 3153"/>
              <a:gd name="T117" fmla="*/ 2147483646 h 2031"/>
              <a:gd name="T118" fmla="*/ 2147483646 w 3153"/>
              <a:gd name="T119" fmla="*/ 2147483646 h 2031"/>
              <a:gd name="T120" fmla="*/ 2147483646 w 3153"/>
              <a:gd name="T121" fmla="*/ 2147483646 h 20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153"/>
              <a:gd name="T184" fmla="*/ 0 h 2031"/>
              <a:gd name="T185" fmla="*/ 3153 w 3153"/>
              <a:gd name="T186" fmla="*/ 2031 h 203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lIns="61735" tIns="30867" rIns="61735" bIns="30867"/>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4848" name="等腰三角形 24"/>
          <p:cNvSpPr>
            <a:spLocks noChangeArrowheads="1"/>
          </p:cNvSpPr>
          <p:nvPr/>
        </p:nvSpPr>
        <p:spPr bwMode="auto">
          <a:xfrm rot="5400000">
            <a:off x="7874794" y="1677194"/>
            <a:ext cx="374650" cy="322262"/>
          </a:xfrm>
          <a:prstGeom prst="triangle">
            <a:avLst>
              <a:gd name="adj" fmla="val 50000"/>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49" name="等腰三角形 25"/>
          <p:cNvSpPr>
            <a:spLocks noChangeArrowheads="1"/>
          </p:cNvSpPr>
          <p:nvPr/>
        </p:nvSpPr>
        <p:spPr bwMode="auto">
          <a:xfrm rot="5400000">
            <a:off x="7874794" y="2710656"/>
            <a:ext cx="371475" cy="322263"/>
          </a:xfrm>
          <a:prstGeom prst="triangle">
            <a:avLst>
              <a:gd name="adj" fmla="val 50000"/>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50" name="等腰三角形 26"/>
          <p:cNvSpPr>
            <a:spLocks noChangeArrowheads="1"/>
          </p:cNvSpPr>
          <p:nvPr/>
        </p:nvSpPr>
        <p:spPr bwMode="auto">
          <a:xfrm rot="5400000">
            <a:off x="7874794" y="3739356"/>
            <a:ext cx="371475" cy="322263"/>
          </a:xfrm>
          <a:prstGeom prst="triangle">
            <a:avLst>
              <a:gd name="adj" fmla="val 50000"/>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51" name="等腰三角形 27"/>
          <p:cNvSpPr>
            <a:spLocks noChangeArrowheads="1"/>
          </p:cNvSpPr>
          <p:nvPr/>
        </p:nvSpPr>
        <p:spPr bwMode="auto">
          <a:xfrm rot="5400000">
            <a:off x="7875588" y="4779963"/>
            <a:ext cx="373062" cy="322262"/>
          </a:xfrm>
          <a:prstGeom prst="triangle">
            <a:avLst>
              <a:gd name="adj" fmla="val 50000"/>
            </a:avLst>
          </a:prstGeom>
          <a:solidFill>
            <a:srgbClr val="3F3F3F"/>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4852" name="矩形 13"/>
          <p:cNvSpPr>
            <a:spLocks noChangeArrowheads="1"/>
          </p:cNvSpPr>
          <p:nvPr/>
        </p:nvSpPr>
        <p:spPr bwMode="auto">
          <a:xfrm>
            <a:off x="8478838" y="1444625"/>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34853" name="矩形 13"/>
          <p:cNvSpPr>
            <a:spLocks noChangeArrowheads="1"/>
          </p:cNvSpPr>
          <p:nvPr/>
        </p:nvSpPr>
        <p:spPr bwMode="auto">
          <a:xfrm>
            <a:off x="8478838" y="2478088"/>
            <a:ext cx="2592387"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34854" name="矩形 13"/>
          <p:cNvSpPr>
            <a:spLocks noChangeArrowheads="1"/>
          </p:cNvSpPr>
          <p:nvPr/>
        </p:nvSpPr>
        <p:spPr bwMode="auto">
          <a:xfrm>
            <a:off x="8478838" y="351313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34855" name="矩形 13"/>
          <p:cNvSpPr>
            <a:spLocks noChangeArrowheads="1"/>
          </p:cNvSpPr>
          <p:nvPr/>
        </p:nvSpPr>
        <p:spPr bwMode="auto">
          <a:xfrm>
            <a:off x="8478838" y="454660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sz="1600">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buClr>
                <a:schemeClr val="accent1"/>
              </a:buClr>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a:p>
        </p:txBody>
      </p:sp>
      <p:sp>
        <p:nvSpPr>
          <p:cNvPr id="34856" name="AutoShape 1"/>
          <p:cNvSpPr>
            <a:spLocks noChangeArrowheads="1"/>
          </p:cNvSpPr>
          <p:nvPr/>
        </p:nvSpPr>
        <p:spPr bwMode="auto">
          <a:xfrm>
            <a:off x="4170363" y="1581150"/>
            <a:ext cx="3740150" cy="6953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45719" tIns="45719" rIns="45719" bIns="45719"/>
          <a:lstStyle/>
          <a:p>
            <a:pPr algn="ctr">
              <a:spcBef>
                <a:spcPts val="1000"/>
              </a:spcBef>
            </a:pPr>
            <a:endParaRPr lang="zh-CN" altLang="zh-CN" sz="1000">
              <a:latin typeface="Calibri" panose="020F0502020204030204" pitchFamily="34" charset="0"/>
              <a:sym typeface="Helvetica" pitchFamily="2" charset="0"/>
            </a:endParaRPr>
          </a:p>
        </p:txBody>
      </p:sp>
      <p:sp>
        <p:nvSpPr>
          <p:cNvPr id="34857" name="矩形 15"/>
          <p:cNvSpPr>
            <a:spLocks noChangeArrowheads="1"/>
          </p:cNvSpPr>
          <p:nvPr/>
        </p:nvSpPr>
        <p:spPr bwMode="auto">
          <a:xfrm>
            <a:off x="5030788" y="1644650"/>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2400">
                <a:solidFill>
                  <a:srgbClr val="3B3B3B"/>
                </a:solidFill>
                <a:latin typeface="微软雅黑" panose="020B0503020204020204" pitchFamily="34" charset="-122"/>
                <a:ea typeface="微软雅黑" panose="020B0503020204020204" pitchFamily="34" charset="-122"/>
                <a:sym typeface="Helvetica" pitchFamily="2" charset="0"/>
              </a:rPr>
              <a:t>点击添加标题</a:t>
            </a:r>
            <a:endParaRPr lang="zh-CN" altLang="en-US" sz="1200">
              <a:solidFill>
                <a:srgbClr val="3B3B3B"/>
              </a:solidFill>
              <a:latin typeface="Calibri" panose="020F0502020204030204" pitchFamily="34" charset="0"/>
              <a:ea typeface="微软雅黑" panose="020B0503020204020204" pitchFamily="34" charset="-122"/>
              <a:sym typeface="Helvetica" pitchFamily="2" charset="0"/>
            </a:endParaRPr>
          </a:p>
        </p:txBody>
      </p:sp>
      <p:sp>
        <p:nvSpPr>
          <p:cNvPr id="34858" name="矩形 46"/>
          <p:cNvSpPr>
            <a:spLocks noChangeArrowheads="1"/>
          </p:cNvSpPr>
          <p:nvPr/>
        </p:nvSpPr>
        <p:spPr bwMode="auto">
          <a:xfrm>
            <a:off x="5030788" y="2692400"/>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2400">
                <a:solidFill>
                  <a:srgbClr val="FFB01C"/>
                </a:solidFill>
                <a:latin typeface="微软雅黑" panose="020B0503020204020204" pitchFamily="34" charset="-122"/>
                <a:ea typeface="微软雅黑" panose="020B0503020204020204" pitchFamily="34" charset="-122"/>
                <a:sym typeface="Helvetica" pitchFamily="2" charset="0"/>
              </a:rPr>
              <a:t>点击添加标题</a:t>
            </a:r>
            <a:endParaRPr lang="zh-CN" altLang="en-US" sz="1200">
              <a:solidFill>
                <a:srgbClr val="FFB01C"/>
              </a:solidFill>
              <a:latin typeface="Calibri" panose="020F0502020204030204" pitchFamily="34" charset="0"/>
              <a:ea typeface="微软雅黑" panose="020B0503020204020204" pitchFamily="34" charset="-122"/>
              <a:sym typeface="Helvetica" pitchFamily="2" charset="0"/>
            </a:endParaRPr>
          </a:p>
        </p:txBody>
      </p:sp>
      <p:sp>
        <p:nvSpPr>
          <p:cNvPr id="34859" name="矩形 82"/>
          <p:cNvSpPr>
            <a:spLocks noChangeArrowheads="1"/>
          </p:cNvSpPr>
          <p:nvPr/>
        </p:nvSpPr>
        <p:spPr bwMode="auto">
          <a:xfrm>
            <a:off x="5030788" y="3741738"/>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2400">
                <a:solidFill>
                  <a:srgbClr val="3B3B3B"/>
                </a:solidFill>
                <a:latin typeface="微软雅黑" panose="020B0503020204020204" pitchFamily="34" charset="-122"/>
                <a:ea typeface="微软雅黑" panose="020B0503020204020204" pitchFamily="34" charset="-122"/>
                <a:sym typeface="Helvetica" pitchFamily="2" charset="0"/>
              </a:rPr>
              <a:t>点击添加标题</a:t>
            </a:r>
            <a:endParaRPr lang="zh-CN" altLang="en-US" sz="1200">
              <a:solidFill>
                <a:srgbClr val="3B3B3B"/>
              </a:solidFill>
              <a:latin typeface="Calibri" panose="020F0502020204030204" pitchFamily="34" charset="0"/>
              <a:ea typeface="微软雅黑" panose="020B0503020204020204" pitchFamily="34" charset="-122"/>
              <a:sym typeface="Helvetica" pitchFamily="2" charset="0"/>
            </a:endParaRPr>
          </a:p>
        </p:txBody>
      </p:sp>
      <p:sp>
        <p:nvSpPr>
          <p:cNvPr id="34860" name="矩形 83"/>
          <p:cNvSpPr>
            <a:spLocks noChangeArrowheads="1"/>
          </p:cNvSpPr>
          <p:nvPr/>
        </p:nvSpPr>
        <p:spPr bwMode="auto">
          <a:xfrm>
            <a:off x="5030788" y="4789488"/>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2400">
                <a:solidFill>
                  <a:srgbClr val="FFB01C"/>
                </a:solidFill>
                <a:latin typeface="微软雅黑" panose="020B0503020204020204" pitchFamily="34" charset="-122"/>
                <a:ea typeface="微软雅黑" panose="020B0503020204020204" pitchFamily="34" charset="-122"/>
                <a:sym typeface="Helvetica" pitchFamily="2" charset="0"/>
              </a:rPr>
              <a:t>点击添加标题</a:t>
            </a:r>
            <a:endParaRPr lang="zh-CN" altLang="en-US" sz="1200">
              <a:solidFill>
                <a:srgbClr val="FFB01C"/>
              </a:solidFill>
              <a:latin typeface="Calibri" panose="020F0502020204030204" pitchFamily="34" charset="0"/>
              <a:ea typeface="微软雅黑" panose="020B0503020204020204" pitchFamily="34" charset="-122"/>
              <a:sym typeface="Helvetica" pitchFamily="2"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600"/>
                                  </p:stCondLst>
                                  <p:childTnLst>
                                    <p:set>
                                      <p:cBhvr>
                                        <p:cTn id="6" dur="1" fill="hold">
                                          <p:stCondLst>
                                            <p:cond delay="0"/>
                                          </p:stCondLst>
                                        </p:cTn>
                                        <p:tgtEl>
                                          <p:spTgt spid="34856"/>
                                        </p:tgtEl>
                                        <p:attrNameLst>
                                          <p:attrName>style.visibility</p:attrName>
                                        </p:attrNameLst>
                                      </p:cBhvr>
                                      <p:to>
                                        <p:strVal val="visible"/>
                                      </p:to>
                                    </p:set>
                                    <p:anim calcmode="lin" valueType="num">
                                      <p:cBhvr>
                                        <p:cTn id="7" dur="500" fill="hold"/>
                                        <p:tgtEl>
                                          <p:spTgt spid="34856"/>
                                        </p:tgtEl>
                                        <p:attrNameLst>
                                          <p:attrName>ppt_w</p:attrName>
                                        </p:attrNameLst>
                                      </p:cBhvr>
                                      <p:tavLst>
                                        <p:tav tm="0">
                                          <p:val>
                                            <p:strVal val="4*#ppt_w"/>
                                          </p:val>
                                        </p:tav>
                                        <p:tav tm="100000">
                                          <p:val>
                                            <p:strVal val="#ppt_w"/>
                                          </p:val>
                                        </p:tav>
                                      </p:tavLst>
                                    </p:anim>
                                    <p:anim calcmode="lin" valueType="num">
                                      <p:cBhvr>
                                        <p:cTn id="8" dur="500" fill="hold"/>
                                        <p:tgtEl>
                                          <p:spTgt spid="3485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35843" name="KSO_Shape"/>
          <p:cNvGrpSpPr/>
          <p:nvPr/>
        </p:nvGrpSpPr>
        <p:grpSpPr bwMode="auto">
          <a:xfrm>
            <a:off x="627063" y="642938"/>
            <a:ext cx="6789737" cy="5602287"/>
            <a:chOff x="0" y="0"/>
            <a:chExt cx="5832647" cy="4819363"/>
          </a:xfrm>
        </p:grpSpPr>
        <p:sp>
          <p:nvSpPr>
            <p:cNvPr id="35844" name="内蒙古"/>
            <p:cNvSpPr>
              <a:spLocks noChangeArrowheads="1"/>
            </p:cNvSpPr>
            <p:nvPr/>
          </p:nvSpPr>
          <p:spPr bwMode="auto">
            <a:xfrm>
              <a:off x="2449067" y="5370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28"/>
                <a:gd name="T178" fmla="*/ 0 h 1218"/>
                <a:gd name="T179" fmla="*/ 1428 w 1428"/>
                <a:gd name="T180" fmla="*/ 1218 h 121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45" name="甘肃"/>
            <p:cNvSpPr>
              <a:spLocks noChangeArrowheads="1"/>
            </p:cNvSpPr>
            <p:nvPr/>
          </p:nvSpPr>
          <p:spPr bwMode="auto">
            <a:xfrm>
              <a:off x="1958538" y="152887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12"/>
                <a:gd name="T169" fmla="*/ 0 h 772"/>
                <a:gd name="T170" fmla="*/ 912 w 912"/>
                <a:gd name="T171" fmla="*/ 772 h 7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46" name="宁夏"/>
            <p:cNvSpPr>
              <a:spLocks noChangeArrowheads="1"/>
            </p:cNvSpPr>
            <p:nvPr/>
          </p:nvSpPr>
          <p:spPr bwMode="auto">
            <a:xfrm>
              <a:off x="3118622" y="200866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4"/>
                <a:gd name="T151" fmla="*/ 0 h 304"/>
                <a:gd name="T152" fmla="*/ 184 w 184"/>
                <a:gd name="T153" fmla="*/ 304 h 30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47" name="新疆"/>
            <p:cNvSpPr>
              <a:spLocks noChangeArrowheads="1"/>
            </p:cNvSpPr>
            <p:nvPr/>
          </p:nvSpPr>
          <p:spPr bwMode="auto">
            <a:xfrm>
              <a:off x="0" y="57646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04"/>
                <a:gd name="T175" fmla="*/ 0 h 986"/>
                <a:gd name="T176" fmla="*/ 1304 w 1304"/>
                <a:gd name="T177" fmla="*/ 986 h 98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48" name="青海"/>
            <p:cNvSpPr>
              <a:spLocks noChangeArrowheads="1"/>
            </p:cNvSpPr>
            <p:nvPr/>
          </p:nvSpPr>
          <p:spPr bwMode="auto">
            <a:xfrm>
              <a:off x="1514555" y="196211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12"/>
                <a:gd name="T163" fmla="*/ 0 h 582"/>
                <a:gd name="T164" fmla="*/ 812 w 812"/>
                <a:gd name="T165" fmla="*/ 582 h 5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F4F4F4"/>
            </a:solidFill>
            <a:ln w="3175" cmpd="sng">
              <a:solidFill>
                <a:srgbClr val="3B3B3B"/>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49" name="四川"/>
            <p:cNvSpPr>
              <a:spLocks noChangeArrowheads="1"/>
            </p:cNvSpPr>
            <p:nvPr/>
          </p:nvSpPr>
          <p:spPr bwMode="auto">
            <a:xfrm>
              <a:off x="2348813" y="269254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02"/>
                <a:gd name="T181" fmla="*/ 0 h 616"/>
                <a:gd name="T182" fmla="*/ 702 w 702"/>
                <a:gd name="T183" fmla="*/ 616 h 6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50" name="西藏"/>
            <p:cNvSpPr>
              <a:spLocks noChangeArrowheads="1"/>
            </p:cNvSpPr>
            <p:nvPr/>
          </p:nvSpPr>
          <p:spPr bwMode="auto">
            <a:xfrm>
              <a:off x="261377" y="224497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56"/>
                <a:gd name="T190" fmla="*/ 0 h 764"/>
                <a:gd name="T191" fmla="*/ 1256 w 1256"/>
                <a:gd name="T192" fmla="*/ 764 h 76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51" name="云南"/>
            <p:cNvSpPr>
              <a:spLocks noChangeArrowheads="1"/>
            </p:cNvSpPr>
            <p:nvPr/>
          </p:nvSpPr>
          <p:spPr bwMode="auto">
            <a:xfrm>
              <a:off x="2309427" y="338358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68"/>
                <a:gd name="T163" fmla="*/ 0 h 592"/>
                <a:gd name="T164" fmla="*/ 568 w 568"/>
                <a:gd name="T165" fmla="*/ 592 h 59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52" name="贵州"/>
            <p:cNvSpPr>
              <a:spLocks noChangeArrowheads="1"/>
            </p:cNvSpPr>
            <p:nvPr/>
          </p:nvSpPr>
          <p:spPr bwMode="auto">
            <a:xfrm>
              <a:off x="3039851" y="336925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84"/>
                <a:gd name="T178" fmla="*/ 0 h 332"/>
                <a:gd name="T179" fmla="*/ 384 w 384"/>
                <a:gd name="T180" fmla="*/ 332 h 3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F4F4F4"/>
            </a:solidFill>
            <a:ln w="3175" cmpd="sng">
              <a:solidFill>
                <a:srgbClr val="3B3B3B"/>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53" name="广西"/>
            <p:cNvSpPr>
              <a:spLocks noChangeArrowheads="1"/>
            </p:cNvSpPr>
            <p:nvPr/>
          </p:nvSpPr>
          <p:spPr bwMode="auto">
            <a:xfrm>
              <a:off x="3150847" y="373446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02"/>
                <a:gd name="T169" fmla="*/ 0 h 382"/>
                <a:gd name="T170" fmla="*/ 502 w 502"/>
                <a:gd name="T171" fmla="*/ 382 h 38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54" name="重庆"/>
            <p:cNvSpPr>
              <a:spLocks noChangeArrowheads="1"/>
            </p:cNvSpPr>
            <p:nvPr/>
          </p:nvSpPr>
          <p:spPr bwMode="auto">
            <a:xfrm>
              <a:off x="3276165" y="298256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4"/>
                <a:gd name="T157" fmla="*/ 0 h 288"/>
                <a:gd name="T158" fmla="*/ 284 w 284"/>
                <a:gd name="T159" fmla="*/ 288 h 28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55" name="陕西"/>
            <p:cNvSpPr>
              <a:spLocks noChangeArrowheads="1"/>
            </p:cNvSpPr>
            <p:nvPr/>
          </p:nvSpPr>
          <p:spPr bwMode="auto">
            <a:xfrm>
              <a:off x="3276165" y="198002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24"/>
                <a:gd name="T154" fmla="*/ 0 h 578"/>
                <a:gd name="T155" fmla="*/ 324 w 324"/>
                <a:gd name="T156" fmla="*/ 578 h 57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56" name="山西"/>
            <p:cNvSpPr>
              <a:spLocks noChangeArrowheads="1"/>
            </p:cNvSpPr>
            <p:nvPr/>
          </p:nvSpPr>
          <p:spPr bwMode="auto">
            <a:xfrm>
              <a:off x="3777436" y="178667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6"/>
                <a:gd name="T148" fmla="*/ 0 h 474"/>
                <a:gd name="T149" fmla="*/ 216 w 216"/>
                <a:gd name="T150" fmla="*/ 474 h 4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57" name="湖南"/>
            <p:cNvSpPr>
              <a:spLocks noChangeArrowheads="1"/>
            </p:cNvSpPr>
            <p:nvPr/>
          </p:nvSpPr>
          <p:spPr bwMode="auto">
            <a:xfrm>
              <a:off x="3677181" y="323319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44"/>
                <a:gd name="T160" fmla="*/ 0 h 400"/>
                <a:gd name="T161" fmla="*/ 344 w 344"/>
                <a:gd name="T162" fmla="*/ 400 h 4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58" name="湖北"/>
            <p:cNvSpPr>
              <a:spLocks noChangeArrowheads="1"/>
            </p:cNvSpPr>
            <p:nvPr/>
          </p:nvSpPr>
          <p:spPr bwMode="auto">
            <a:xfrm>
              <a:off x="3605571" y="282144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88"/>
                <a:gd name="T175" fmla="*/ 0 h 306"/>
                <a:gd name="T176" fmla="*/ 488 w 488"/>
                <a:gd name="T177" fmla="*/ 306 h 30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59" name="广东"/>
            <p:cNvSpPr>
              <a:spLocks noChangeArrowheads="1"/>
            </p:cNvSpPr>
            <p:nvPr/>
          </p:nvSpPr>
          <p:spPr bwMode="auto">
            <a:xfrm>
              <a:off x="3798919" y="382756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08"/>
                <a:gd name="T154" fmla="*/ 0 h 402"/>
                <a:gd name="T155" fmla="*/ 508 w 508"/>
                <a:gd name="T156" fmla="*/ 402 h 4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60" name="江西"/>
            <p:cNvSpPr>
              <a:spLocks noChangeArrowheads="1"/>
            </p:cNvSpPr>
            <p:nvPr/>
          </p:nvSpPr>
          <p:spPr bwMode="auto">
            <a:xfrm>
              <a:off x="4228580" y="320455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4"/>
                <a:gd name="T178" fmla="*/ 0 h 414"/>
                <a:gd name="T179" fmla="*/ 304 w 304"/>
                <a:gd name="T180" fmla="*/ 414 h 41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F4F4F4"/>
            </a:solidFill>
            <a:ln w="3175" cmpd="sng">
              <a:solidFill>
                <a:srgbClr val="3B3B3B"/>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61" name="福建"/>
            <p:cNvSpPr>
              <a:spLocks noChangeArrowheads="1"/>
            </p:cNvSpPr>
            <p:nvPr/>
          </p:nvSpPr>
          <p:spPr bwMode="auto">
            <a:xfrm>
              <a:off x="4511440" y="340148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2"/>
                <a:gd name="T157" fmla="*/ 0 h 344"/>
                <a:gd name="T158" fmla="*/ 282 w 282"/>
                <a:gd name="T159" fmla="*/ 344 h 34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62" name="浙江"/>
            <p:cNvSpPr>
              <a:spLocks noChangeArrowheads="1"/>
            </p:cNvSpPr>
            <p:nvPr/>
          </p:nvSpPr>
          <p:spPr bwMode="auto">
            <a:xfrm>
              <a:off x="4737012" y="301120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2"/>
                <a:gd name="T139" fmla="*/ 0 h 280"/>
                <a:gd name="T140" fmla="*/ 242 w 242"/>
                <a:gd name="T141" fmla="*/ 280 h 28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63" name="安徽"/>
            <p:cNvSpPr>
              <a:spLocks noChangeArrowheads="1"/>
            </p:cNvSpPr>
            <p:nvPr/>
          </p:nvSpPr>
          <p:spPr bwMode="auto">
            <a:xfrm>
              <a:off x="4314512" y="257796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6"/>
                <a:gd name="T175" fmla="*/ 0 h 374"/>
                <a:gd name="T176" fmla="*/ 306 w 306"/>
                <a:gd name="T177" fmla="*/ 374 h 37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64" name="天津"/>
            <p:cNvSpPr>
              <a:spLocks noChangeArrowheads="1"/>
            </p:cNvSpPr>
            <p:nvPr/>
          </p:nvSpPr>
          <p:spPr bwMode="auto">
            <a:xfrm>
              <a:off x="4421927" y="180457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0"/>
                <a:gd name="T145" fmla="*/ 0 h 116"/>
                <a:gd name="T146" fmla="*/ 80 w 80"/>
                <a:gd name="T147" fmla="*/ 116 h 11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65" name="北京"/>
            <p:cNvSpPr>
              <a:spLocks noChangeArrowheads="1"/>
            </p:cNvSpPr>
            <p:nvPr/>
          </p:nvSpPr>
          <p:spPr bwMode="auto">
            <a:xfrm>
              <a:off x="4278707" y="171148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6"/>
                <a:gd name="T97" fmla="*/ 0 h 114"/>
                <a:gd name="T98" fmla="*/ 106 w 106"/>
                <a:gd name="T99" fmla="*/ 114 h 11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66" name="辽宁"/>
            <p:cNvSpPr>
              <a:spLocks noChangeArrowheads="1"/>
            </p:cNvSpPr>
            <p:nvPr/>
          </p:nvSpPr>
          <p:spPr bwMode="auto">
            <a:xfrm>
              <a:off x="4600952" y="130688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76"/>
                <a:gd name="T172" fmla="*/ 0 h 358"/>
                <a:gd name="T173" fmla="*/ 376 w 376"/>
                <a:gd name="T174" fmla="*/ 358 h 35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67" name="吉林"/>
            <p:cNvSpPr>
              <a:spLocks noChangeArrowheads="1"/>
            </p:cNvSpPr>
            <p:nvPr/>
          </p:nvSpPr>
          <p:spPr bwMode="auto">
            <a:xfrm>
              <a:off x="4751334" y="92019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6"/>
                <a:gd name="T157" fmla="*/ 0 h 364"/>
                <a:gd name="T158" fmla="*/ 536 w 536"/>
                <a:gd name="T159" fmla="*/ 364 h 36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68" name="黑龙江"/>
            <p:cNvSpPr>
              <a:spLocks noChangeArrowheads="1"/>
            </p:cNvSpPr>
            <p:nvPr/>
          </p:nvSpPr>
          <p:spPr bwMode="auto">
            <a:xfrm>
              <a:off x="4547245" y="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18"/>
                <a:gd name="T187" fmla="*/ 0 h 652"/>
                <a:gd name="T188" fmla="*/ 718 w 718"/>
                <a:gd name="T189" fmla="*/ 652 h 6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69" name="山东"/>
            <p:cNvSpPr>
              <a:spLocks noChangeArrowheads="1"/>
            </p:cNvSpPr>
            <p:nvPr/>
          </p:nvSpPr>
          <p:spPr bwMode="auto">
            <a:xfrm>
              <a:off x="4293029" y="209459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4"/>
                <a:gd name="T154" fmla="*/ 0 h 272"/>
                <a:gd name="T155" fmla="*/ 434 w 434"/>
                <a:gd name="T156" fmla="*/ 272 h 2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70" name="上海"/>
            <p:cNvSpPr>
              <a:spLocks noChangeArrowheads="1"/>
            </p:cNvSpPr>
            <p:nvPr/>
          </p:nvSpPr>
          <p:spPr bwMode="auto">
            <a:xfrm>
              <a:off x="5019872" y="290379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8"/>
                <a:gd name="T97" fmla="*/ 0 h 60"/>
                <a:gd name="T98" fmla="*/ 68 w 68"/>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71" name="江苏"/>
            <p:cNvSpPr>
              <a:spLocks noChangeArrowheads="1"/>
            </p:cNvSpPr>
            <p:nvPr/>
          </p:nvSpPr>
          <p:spPr bwMode="auto">
            <a:xfrm>
              <a:off x="4450571" y="249203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78"/>
                <a:gd name="T154" fmla="*/ 0 h 292"/>
                <a:gd name="T155" fmla="*/ 378 w 378"/>
                <a:gd name="T156" fmla="*/ 292 h 29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72" name="河北"/>
            <p:cNvSpPr>
              <a:spLocks noChangeArrowheads="1"/>
            </p:cNvSpPr>
            <p:nvPr/>
          </p:nvSpPr>
          <p:spPr bwMode="auto">
            <a:xfrm>
              <a:off x="4096101" y="149307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52"/>
                <a:gd name="T166" fmla="*/ 0 h 502"/>
                <a:gd name="T167" fmla="*/ 352 w 352"/>
                <a:gd name="T168" fmla="*/ 502 h 50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73" name="河南"/>
            <p:cNvSpPr>
              <a:spLocks noChangeArrowheads="1"/>
            </p:cNvSpPr>
            <p:nvPr/>
          </p:nvSpPr>
          <p:spPr bwMode="auto">
            <a:xfrm>
              <a:off x="3809660" y="235597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70"/>
                <a:gd name="T166" fmla="*/ 0 h 366"/>
                <a:gd name="T167" fmla="*/ 370 w 370"/>
                <a:gd name="T168" fmla="*/ 366 h 36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F4F4F4"/>
            </a:solidFill>
            <a:ln w="3175" cmpd="sng">
              <a:solidFill>
                <a:srgbClr val="3B3B3B"/>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74" name="台湾"/>
            <p:cNvSpPr>
              <a:spLocks noChangeArrowheads="1"/>
            </p:cNvSpPr>
            <p:nvPr/>
          </p:nvSpPr>
          <p:spPr bwMode="auto">
            <a:xfrm>
              <a:off x="5055677" y="375595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
                <a:gd name="T136" fmla="*/ 0 h 256"/>
                <a:gd name="T137" fmla="*/ 106 w 106"/>
                <a:gd name="T138" fmla="*/ 256 h 25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875" name="海南"/>
            <p:cNvSpPr>
              <a:spLocks noChangeArrowheads="1"/>
            </p:cNvSpPr>
            <p:nvPr/>
          </p:nvSpPr>
          <p:spPr bwMode="auto">
            <a:xfrm>
              <a:off x="3659279" y="456872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0"/>
                <a:gd name="T145" fmla="*/ 0 h 140"/>
                <a:gd name="T146" fmla="*/ 160 w 160"/>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rgbClr val="3B3B3B"/>
            </a:solidFill>
            <a:ln w="3175" cmpd="sng">
              <a:solidFill>
                <a:schemeClr val="bg1"/>
              </a:solidFill>
              <a:beve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35876" name="矩形 1"/>
          <p:cNvSpPr>
            <a:spLocks noChangeArrowheads="1"/>
          </p:cNvSpPr>
          <p:nvPr/>
        </p:nvSpPr>
        <p:spPr bwMode="auto">
          <a:xfrm>
            <a:off x="8172450" y="2054225"/>
            <a:ext cx="1836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77" name="矩形 35"/>
          <p:cNvSpPr>
            <a:spLocks noChangeArrowheads="1"/>
          </p:cNvSpPr>
          <p:nvPr/>
        </p:nvSpPr>
        <p:spPr bwMode="auto">
          <a:xfrm>
            <a:off x="8172450" y="1555750"/>
            <a:ext cx="2235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78" name="矩形 1"/>
          <p:cNvSpPr>
            <a:spLocks noChangeArrowheads="1"/>
          </p:cNvSpPr>
          <p:nvPr/>
        </p:nvSpPr>
        <p:spPr bwMode="auto">
          <a:xfrm>
            <a:off x="8181975" y="3349625"/>
            <a:ext cx="18367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79" name="矩形 37"/>
          <p:cNvSpPr>
            <a:spLocks noChangeArrowheads="1"/>
          </p:cNvSpPr>
          <p:nvPr/>
        </p:nvSpPr>
        <p:spPr bwMode="auto">
          <a:xfrm>
            <a:off x="8181975" y="2849563"/>
            <a:ext cx="2236788"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80" name="矩形 1"/>
          <p:cNvSpPr>
            <a:spLocks noChangeArrowheads="1"/>
          </p:cNvSpPr>
          <p:nvPr/>
        </p:nvSpPr>
        <p:spPr bwMode="auto">
          <a:xfrm>
            <a:off x="8172450" y="4708525"/>
            <a:ext cx="1836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81" name="矩形 39"/>
          <p:cNvSpPr>
            <a:spLocks noChangeArrowheads="1"/>
          </p:cNvSpPr>
          <p:nvPr/>
        </p:nvSpPr>
        <p:spPr bwMode="auto">
          <a:xfrm>
            <a:off x="8172450" y="4208463"/>
            <a:ext cx="2235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sz="2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36867" name="图片 1"/>
          <p:cNvPicPr>
            <a:picLocks noChangeAspect="1" noChangeArrowheads="1"/>
          </p:cNvPicPr>
          <p:nvPr/>
        </p:nvPicPr>
        <p:blipFill>
          <a:blip r:embed="rId1">
            <a:extLst>
              <a:ext uri="{28A0092B-C50C-407E-A947-70E740481C1C}">
                <a14:useLocalDpi xmlns:a14="http://schemas.microsoft.com/office/drawing/2010/main" val="0"/>
              </a:ext>
            </a:extLst>
          </a:blip>
          <a:srcRect t="8214" b="35109"/>
          <a:stretch>
            <a:fillRect/>
          </a:stretch>
        </p:blipFill>
        <p:spPr bwMode="auto">
          <a:xfrm>
            <a:off x="228600" y="361950"/>
            <a:ext cx="11734800" cy="4722813"/>
          </a:xfrm>
          <a:prstGeom prst="rect">
            <a:avLst/>
          </a:prstGeom>
          <a:gradFill rotWithShape="1">
            <a:gsLst>
              <a:gs pos="0">
                <a:srgbClr val="6B13D3"/>
              </a:gs>
              <a:gs pos="34999">
                <a:srgbClr val="6B13D3"/>
              </a:gs>
              <a:gs pos="87999">
                <a:srgbClr val="2D83D8"/>
              </a:gs>
              <a:gs pos="100000">
                <a:srgbClr val="2D83D8"/>
              </a:gs>
            </a:gsLst>
            <a:lin ang="18000000" scaled="1"/>
          </a:gradFill>
          <a:ln>
            <a:noFill/>
          </a:ln>
          <a:extLst>
            <a:ext uri="{91240B29-F687-4F45-9708-019B960494DF}">
              <a14:hiddenLine xmlns:a14="http://schemas.microsoft.com/office/drawing/2010/main" w="9525">
                <a:solidFill>
                  <a:srgbClr val="000000"/>
                </a:solidFill>
                <a:bevel/>
              </a14:hiddenLine>
            </a:ext>
          </a:extLst>
        </p:spPr>
      </p:pic>
      <p:sp>
        <p:nvSpPr>
          <p:cNvPr id="36868" name="矩形 2"/>
          <p:cNvSpPr>
            <a:spLocks noChangeArrowheads="1"/>
          </p:cNvSpPr>
          <p:nvPr/>
        </p:nvSpPr>
        <p:spPr bwMode="auto">
          <a:xfrm>
            <a:off x="565150" y="5164138"/>
            <a:ext cx="1508125" cy="1560512"/>
          </a:xfrm>
          <a:prstGeom prst="rect">
            <a:avLst/>
          </a:prstGeom>
          <a:noFill/>
          <a:ln w="12700" cap="flat" cmpd="sng">
            <a:solidFill>
              <a:srgbClr val="3B3B3B"/>
            </a:solidFill>
            <a:bevel/>
          </a:ln>
          <a:extLst>
            <a:ext uri="{909E8E84-426E-40DD-AFC4-6F175D3DCCD1}">
              <a14:hiddenFill xmlns:a14="http://schemas.microsoft.com/office/drawing/2010/main">
                <a:solidFill>
                  <a:srgbClr val="FFFFFF"/>
                </a:solidFill>
              </a14:hiddenFill>
            </a:ext>
          </a:extLst>
        </p:spPr>
        <p:txBody>
          <a:bodyPr anchor="ctr"/>
          <a:lstStyle/>
          <a:p>
            <a:pPr algn="ctr"/>
            <a:r>
              <a:rPr lang="zh-CN" altLang="en-US" sz="88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谢</a:t>
            </a:r>
            <a:endParaRPr lang="zh-CN" altLang="en-US" sz="88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869" name="矩形 3"/>
          <p:cNvSpPr>
            <a:spLocks noChangeArrowheads="1"/>
          </p:cNvSpPr>
          <p:nvPr/>
        </p:nvSpPr>
        <p:spPr bwMode="auto">
          <a:xfrm>
            <a:off x="2387600" y="5435600"/>
            <a:ext cx="84613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希望在未来的工作中，各位领导、同事继续给予帮助、指导，我将继续始终如一地在公司规章制度内做好各项工作，做更加完美的工作者。</a:t>
            </a:r>
            <a:endParaRPr lang="zh-CN" altLang="en-US" sz="20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37891" name="图片 1"/>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973638" y="669925"/>
            <a:ext cx="2208212"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图片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2025" y="669925"/>
            <a:ext cx="2208213"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图片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52000" y="669925"/>
            <a:ext cx="2206625"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图片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25" y="4376738"/>
            <a:ext cx="2206625" cy="220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5" name="图片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73350" y="4376738"/>
            <a:ext cx="2208213" cy="220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6" name="图片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45063" y="4376738"/>
            <a:ext cx="2208212" cy="220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7" name="图片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16775" y="4376738"/>
            <a:ext cx="2208213" cy="220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8" name="图片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488488" y="4376738"/>
            <a:ext cx="2208212" cy="220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9" name="图片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35250" y="669925"/>
            <a:ext cx="2206625"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0" name="图片 1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95275" y="669925"/>
            <a:ext cx="2208213"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1" name="文本框 11"/>
          <p:cNvSpPr>
            <a:spLocks noChangeArrowheads="1"/>
          </p:cNvSpPr>
          <p:nvPr/>
        </p:nvSpPr>
        <p:spPr bwMode="auto">
          <a:xfrm>
            <a:off x="3233738" y="3141663"/>
            <a:ext cx="5628640" cy="9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5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达人PPT模板素材</a:t>
            </a:r>
            <a:endParaRPr lang="zh-CN" altLang="en-US" sz="5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38915" name="图片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圆角矩形 11"/>
          <p:cNvSpPr>
            <a:spLocks noChangeArrowheads="1"/>
          </p:cNvSpPr>
          <p:nvPr/>
        </p:nvSpPr>
        <p:spPr bwMode="auto">
          <a:xfrm>
            <a:off x="2846388" y="5008563"/>
            <a:ext cx="6499225" cy="542048"/>
          </a:xfrm>
          <a:prstGeom prst="roundRect">
            <a:avLst>
              <a:gd name="adj" fmla="val 50000"/>
            </a:avLst>
          </a:prstGeom>
          <a:solidFill>
            <a:srgbClr val="3B3B3B"/>
          </a:solidFill>
          <a:ln w="9525" cmpd="sng">
            <a:solidFill>
              <a:srgbClr val="3B3B3B"/>
            </a:solidFill>
            <a:bevel/>
          </a:ln>
        </p:spPr>
        <p:txBody>
          <a:bodyPr>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汇报人</a:t>
            </a:r>
            <a:r>
              <a:rPr lang="zh-CN" altLang="en-US"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达人PPT模板素材</a:t>
            </a:r>
            <a:r>
              <a:rPr lang="en-US"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汇报时间：</a:t>
            </a:r>
            <a:r>
              <a:rPr 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2015.01.05</a:t>
            </a:r>
            <a:endParaRPr 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917" name="矩形 12"/>
          <p:cNvSpPr>
            <a:spLocks noChangeArrowheads="1"/>
          </p:cNvSpPr>
          <p:nvPr/>
        </p:nvSpPr>
        <p:spPr bwMode="auto">
          <a:xfrm>
            <a:off x="2617788" y="3811588"/>
            <a:ext cx="69564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8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恳请领导同事批评指正！</a:t>
            </a:r>
            <a:endParaRPr lang="en-US" sz="48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6147" name="组合 1"/>
          <p:cNvGrpSpPr/>
          <p:nvPr/>
        </p:nvGrpSpPr>
        <p:grpSpPr bwMode="auto">
          <a:xfrm>
            <a:off x="908050" y="4213225"/>
            <a:ext cx="2333625" cy="1525588"/>
            <a:chOff x="0" y="0"/>
            <a:chExt cx="12192000" cy="630377"/>
          </a:xfrm>
        </p:grpSpPr>
        <p:sp>
          <p:nvSpPr>
            <p:cNvPr id="6148" name="矩形 2"/>
            <p:cNvSpPr>
              <a:spLocks noChangeArrowheads="1"/>
            </p:cNvSpPr>
            <p:nvPr/>
          </p:nvSpPr>
          <p:spPr bwMode="auto">
            <a:xfrm>
              <a:off x="0" y="28562"/>
              <a:ext cx="12192000" cy="601815"/>
            </a:xfrm>
            <a:prstGeom prst="rect">
              <a:avLst/>
            </a:prstGeom>
            <a:solidFill>
              <a:srgbClr val="3A3A3B"/>
            </a:solidFill>
            <a:ln w="12700" cap="flat" cmpd="sng">
              <a:solidFill>
                <a:srgbClr val="3B3B3B"/>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49" name="矩形 3"/>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6150" name="TextBox 4"/>
          <p:cNvSpPr>
            <a:spLocks noChangeArrowheads="1"/>
          </p:cNvSpPr>
          <p:nvPr/>
        </p:nvSpPr>
        <p:spPr bwMode="auto">
          <a:xfrm>
            <a:off x="1047750" y="4338638"/>
            <a:ext cx="20526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p:txBody>
      </p:sp>
      <p:pic>
        <p:nvPicPr>
          <p:cNvPr id="6151" name="图片 5"/>
          <p:cNvPicPr>
            <a:picLocks noChangeAspect="1" noChangeArrowheads="1"/>
          </p:cNvPicPr>
          <p:nvPr/>
        </p:nvPicPr>
        <p:blipFill>
          <a:blip r:embed="rId1">
            <a:extLst>
              <a:ext uri="{28A0092B-C50C-407E-A947-70E740481C1C}">
                <a14:useLocalDpi xmlns:a14="http://schemas.microsoft.com/office/drawing/2010/main" val="0"/>
              </a:ext>
            </a:extLst>
          </a:blip>
          <a:srcRect l="24986" r="24986"/>
          <a:stretch>
            <a:fillRect/>
          </a:stretch>
        </p:blipFill>
        <p:spPr bwMode="auto">
          <a:xfrm>
            <a:off x="908050" y="1084263"/>
            <a:ext cx="2333625"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图片 6"/>
          <p:cNvPicPr>
            <a:picLocks noChangeAspect="1" noChangeArrowheads="1"/>
          </p:cNvPicPr>
          <p:nvPr/>
        </p:nvPicPr>
        <p:blipFill>
          <a:blip r:embed="rId2">
            <a:extLst>
              <a:ext uri="{28A0092B-C50C-407E-A947-70E740481C1C}">
                <a14:useLocalDpi xmlns:a14="http://schemas.microsoft.com/office/drawing/2010/main" val="0"/>
              </a:ext>
            </a:extLst>
          </a:blip>
          <a:srcRect l="27377" r="17122"/>
          <a:stretch>
            <a:fillRect/>
          </a:stretch>
        </p:blipFill>
        <p:spPr bwMode="auto">
          <a:xfrm>
            <a:off x="3697288" y="1084263"/>
            <a:ext cx="2333625"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3" name="图片 7"/>
          <p:cNvPicPr>
            <a:picLocks noChangeAspect="1" noChangeArrowheads="1"/>
          </p:cNvPicPr>
          <p:nvPr/>
        </p:nvPicPr>
        <p:blipFill>
          <a:blip r:embed="rId3">
            <a:extLst>
              <a:ext uri="{28A0092B-C50C-407E-A947-70E740481C1C}">
                <a14:useLocalDpi xmlns:a14="http://schemas.microsoft.com/office/drawing/2010/main" val="0"/>
              </a:ext>
            </a:extLst>
          </a:blip>
          <a:srcRect l="40791" r="7457"/>
          <a:stretch>
            <a:fillRect/>
          </a:stretch>
        </p:blipFill>
        <p:spPr bwMode="auto">
          <a:xfrm>
            <a:off x="6492875" y="1084263"/>
            <a:ext cx="2333625"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4" name="图片 8"/>
          <p:cNvPicPr>
            <a:picLocks noChangeAspect="1" noChangeArrowheads="1"/>
          </p:cNvPicPr>
          <p:nvPr/>
        </p:nvPicPr>
        <p:blipFill>
          <a:blip r:embed="rId4">
            <a:extLst>
              <a:ext uri="{28A0092B-C50C-407E-A947-70E740481C1C}">
                <a14:useLocalDpi xmlns:a14="http://schemas.microsoft.com/office/drawing/2010/main" val="0"/>
              </a:ext>
            </a:extLst>
          </a:blip>
          <a:srcRect l="51797" r="1282" b="6233"/>
          <a:stretch>
            <a:fillRect/>
          </a:stretch>
        </p:blipFill>
        <p:spPr bwMode="auto">
          <a:xfrm>
            <a:off x="9259888" y="1084263"/>
            <a:ext cx="2335212"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55" name="组合 9"/>
          <p:cNvGrpSpPr/>
          <p:nvPr/>
        </p:nvGrpSpPr>
        <p:grpSpPr bwMode="auto">
          <a:xfrm>
            <a:off x="3697288" y="4213225"/>
            <a:ext cx="2333625" cy="1525588"/>
            <a:chOff x="0" y="0"/>
            <a:chExt cx="12192000" cy="630377"/>
          </a:xfrm>
        </p:grpSpPr>
        <p:sp>
          <p:nvSpPr>
            <p:cNvPr id="6156" name="矩形 10"/>
            <p:cNvSpPr>
              <a:spLocks noChangeArrowheads="1"/>
            </p:cNvSpPr>
            <p:nvPr/>
          </p:nvSpPr>
          <p:spPr bwMode="auto">
            <a:xfrm>
              <a:off x="0" y="28562"/>
              <a:ext cx="12192000" cy="601815"/>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57" name="矩形 11"/>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6158" name="TextBox 4"/>
          <p:cNvSpPr>
            <a:spLocks noChangeArrowheads="1"/>
          </p:cNvSpPr>
          <p:nvPr/>
        </p:nvSpPr>
        <p:spPr bwMode="auto">
          <a:xfrm>
            <a:off x="3838575" y="4338638"/>
            <a:ext cx="20510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p:txBody>
      </p:sp>
      <p:grpSp>
        <p:nvGrpSpPr>
          <p:cNvPr id="6159" name="组合 13"/>
          <p:cNvGrpSpPr/>
          <p:nvPr/>
        </p:nvGrpSpPr>
        <p:grpSpPr bwMode="auto">
          <a:xfrm>
            <a:off x="6492875" y="4213225"/>
            <a:ext cx="2333625" cy="1525588"/>
            <a:chOff x="0" y="0"/>
            <a:chExt cx="12192000" cy="630377"/>
          </a:xfrm>
        </p:grpSpPr>
        <p:sp>
          <p:nvSpPr>
            <p:cNvPr id="6160" name="矩形 14"/>
            <p:cNvSpPr>
              <a:spLocks noChangeArrowheads="1"/>
            </p:cNvSpPr>
            <p:nvPr/>
          </p:nvSpPr>
          <p:spPr bwMode="auto">
            <a:xfrm>
              <a:off x="0" y="28562"/>
              <a:ext cx="12192000" cy="601815"/>
            </a:xfrm>
            <a:prstGeom prst="rect">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61" name="矩形 15"/>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6162" name="TextBox 4"/>
          <p:cNvSpPr>
            <a:spLocks noChangeArrowheads="1"/>
          </p:cNvSpPr>
          <p:nvPr/>
        </p:nvSpPr>
        <p:spPr bwMode="auto">
          <a:xfrm>
            <a:off x="6632575" y="4338638"/>
            <a:ext cx="20526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p:txBody>
      </p:sp>
      <p:grpSp>
        <p:nvGrpSpPr>
          <p:cNvPr id="6163" name="组合 17"/>
          <p:cNvGrpSpPr/>
          <p:nvPr/>
        </p:nvGrpSpPr>
        <p:grpSpPr bwMode="auto">
          <a:xfrm>
            <a:off x="9259888" y="4213225"/>
            <a:ext cx="2335212" cy="1525588"/>
            <a:chOff x="0" y="0"/>
            <a:chExt cx="12192000" cy="630377"/>
          </a:xfrm>
        </p:grpSpPr>
        <p:sp>
          <p:nvSpPr>
            <p:cNvPr id="6164" name="矩形 18"/>
            <p:cNvSpPr>
              <a:spLocks noChangeArrowheads="1"/>
            </p:cNvSpPr>
            <p:nvPr/>
          </p:nvSpPr>
          <p:spPr bwMode="auto">
            <a:xfrm>
              <a:off x="0" y="28562"/>
              <a:ext cx="12192000" cy="601815"/>
            </a:xfrm>
            <a:prstGeom prst="rect">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65" name="矩形 19"/>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6166" name="TextBox 4"/>
          <p:cNvSpPr>
            <a:spLocks noChangeArrowheads="1"/>
          </p:cNvSpPr>
          <p:nvPr/>
        </p:nvSpPr>
        <p:spPr bwMode="auto">
          <a:xfrm>
            <a:off x="9401175" y="4338638"/>
            <a:ext cx="20510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zh-CN" alt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anose="020B0503020204020204" pitchFamily="34" charset="-122"/>
                <a:sym typeface="Franklin Gothic Book" pitchFamily="34" charset="0"/>
              </a:rPr>
              <a:t>点击添加文字说明</a:t>
            </a:r>
            <a:endParaRPr lang="en-US" sz="1400">
              <a:solidFill>
                <a:schemeClr val="bg1"/>
              </a:solidFill>
              <a:latin typeface="Franklin Gothic Book" pitchFamily="34" charset="0"/>
              <a:ea typeface="微软雅黑" panose="020B0503020204020204" pitchFamily="34" charset="-122"/>
              <a:sym typeface="Franklin Gothic Book" pitchFamily="34"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7171" name="组合 1"/>
          <p:cNvGrpSpPr/>
          <p:nvPr/>
        </p:nvGrpSpPr>
        <p:grpSpPr bwMode="auto">
          <a:xfrm>
            <a:off x="2254250" y="2011363"/>
            <a:ext cx="7554913" cy="1443037"/>
            <a:chOff x="0" y="0"/>
            <a:chExt cx="6032665" cy="1152128"/>
          </a:xfrm>
        </p:grpSpPr>
        <p:sp>
          <p:nvSpPr>
            <p:cNvPr id="7172" name="直接连接符 2"/>
            <p:cNvSpPr>
              <a:spLocks noChangeShapeType="1"/>
            </p:cNvSpPr>
            <p:nvPr/>
          </p:nvSpPr>
          <p:spPr bwMode="auto">
            <a:xfrm>
              <a:off x="0" y="504056"/>
              <a:ext cx="6032665" cy="1"/>
            </a:xfrm>
            <a:prstGeom prst="line">
              <a:avLst/>
            </a:prstGeom>
            <a:noFill/>
            <a:ln w="6350" cap="flat" cmpd="sng">
              <a:solidFill>
                <a:srgbClr val="7F7F7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173" name="直接箭头连接符 3"/>
            <p:cNvSpPr>
              <a:spLocks noChangeShapeType="1"/>
            </p:cNvSpPr>
            <p:nvPr/>
          </p:nvSpPr>
          <p:spPr bwMode="auto">
            <a:xfrm>
              <a:off x="0" y="504056"/>
              <a:ext cx="1" cy="648072"/>
            </a:xfrm>
            <a:prstGeom prst="straightConnector1">
              <a:avLst/>
            </a:prstGeom>
            <a:noFill/>
            <a:ln w="6350" cap="flat" cmpd="sng">
              <a:solidFill>
                <a:srgbClr val="7F7F7F"/>
              </a:solidFill>
              <a:bevel/>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7174" name="直接箭头连接符 4"/>
            <p:cNvSpPr>
              <a:spLocks noChangeShapeType="1"/>
            </p:cNvSpPr>
            <p:nvPr/>
          </p:nvSpPr>
          <p:spPr bwMode="auto">
            <a:xfrm>
              <a:off x="2031485" y="504056"/>
              <a:ext cx="1" cy="648072"/>
            </a:xfrm>
            <a:prstGeom prst="straightConnector1">
              <a:avLst/>
            </a:prstGeom>
            <a:noFill/>
            <a:ln w="6350" cap="flat" cmpd="sng">
              <a:solidFill>
                <a:srgbClr val="7F7F7F"/>
              </a:solidFill>
              <a:bevel/>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7175" name="直接箭头连接符 5"/>
            <p:cNvSpPr>
              <a:spLocks noChangeShapeType="1"/>
            </p:cNvSpPr>
            <p:nvPr/>
          </p:nvSpPr>
          <p:spPr bwMode="auto">
            <a:xfrm>
              <a:off x="4144450" y="504056"/>
              <a:ext cx="1" cy="648072"/>
            </a:xfrm>
            <a:prstGeom prst="straightConnector1">
              <a:avLst/>
            </a:prstGeom>
            <a:noFill/>
            <a:ln w="6350" cap="flat" cmpd="sng">
              <a:solidFill>
                <a:srgbClr val="7F7F7F"/>
              </a:solidFill>
              <a:bevel/>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7176" name="直接箭头连接符 6"/>
            <p:cNvSpPr>
              <a:spLocks noChangeShapeType="1"/>
            </p:cNvSpPr>
            <p:nvPr/>
          </p:nvSpPr>
          <p:spPr bwMode="auto">
            <a:xfrm>
              <a:off x="6030758" y="504056"/>
              <a:ext cx="1" cy="648072"/>
            </a:xfrm>
            <a:prstGeom prst="straightConnector1">
              <a:avLst/>
            </a:prstGeom>
            <a:noFill/>
            <a:ln w="6350" cap="flat" cmpd="sng">
              <a:solidFill>
                <a:srgbClr val="7F7F7F"/>
              </a:solidFill>
              <a:bevel/>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7177" name="直接连接符 7"/>
            <p:cNvSpPr>
              <a:spLocks noChangeShapeType="1"/>
            </p:cNvSpPr>
            <p:nvPr/>
          </p:nvSpPr>
          <p:spPr bwMode="auto">
            <a:xfrm flipH="1">
              <a:off x="3080337" y="0"/>
              <a:ext cx="1" cy="504056"/>
            </a:xfrm>
            <a:prstGeom prst="line">
              <a:avLst/>
            </a:prstGeom>
            <a:noFill/>
            <a:ln w="6350" cap="flat" cmpd="sng">
              <a:solidFill>
                <a:srgbClr val="7F7F7F"/>
              </a:solidFill>
              <a:bevel/>
            </a:ln>
            <a:extLst>
              <a:ext uri="{909E8E84-426E-40DD-AFC4-6F175D3DCCD1}">
                <a14:hiddenFill xmlns:a14="http://schemas.microsoft.com/office/drawing/2010/main">
                  <a:noFill/>
                </a14:hiddenFill>
              </a:ext>
            </a:extLst>
          </p:spPr>
          <p:txBody>
            <a:bodyPr/>
            <a:lstStyle/>
            <a:p>
              <a:endParaRPr lang="zh-CN" altLang="en-US"/>
            </a:p>
          </p:txBody>
        </p:sp>
      </p:grpSp>
      <p:sp>
        <p:nvSpPr>
          <p:cNvPr id="7178" name="TextBox 29"/>
          <p:cNvSpPr>
            <a:spLocks noChangeArrowheads="1"/>
          </p:cNvSpPr>
          <p:nvPr/>
        </p:nvSpPr>
        <p:spPr bwMode="auto">
          <a:xfrm>
            <a:off x="911225" y="42513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7179" name="TextBox 30"/>
          <p:cNvSpPr>
            <a:spLocks noChangeArrowheads="1"/>
          </p:cNvSpPr>
          <p:nvPr/>
        </p:nvSpPr>
        <p:spPr bwMode="auto">
          <a:xfrm>
            <a:off x="3435350" y="4251325"/>
            <a:ext cx="2525713"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7180" name="TextBox 31"/>
          <p:cNvSpPr>
            <a:spLocks noChangeArrowheads="1"/>
          </p:cNvSpPr>
          <p:nvPr/>
        </p:nvSpPr>
        <p:spPr bwMode="auto">
          <a:xfrm>
            <a:off x="6051550" y="4251325"/>
            <a:ext cx="2524125"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7181" name="TextBox 32"/>
          <p:cNvSpPr>
            <a:spLocks noChangeArrowheads="1"/>
          </p:cNvSpPr>
          <p:nvPr/>
        </p:nvSpPr>
        <p:spPr bwMode="auto">
          <a:xfrm>
            <a:off x="8756650" y="4251325"/>
            <a:ext cx="2524125"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7182" name="等腰三角形 12"/>
          <p:cNvSpPr>
            <a:spLocks noChangeArrowheads="1"/>
          </p:cNvSpPr>
          <p:nvPr/>
        </p:nvSpPr>
        <p:spPr bwMode="auto">
          <a:xfrm rot="5400000">
            <a:off x="1878013" y="5553075"/>
            <a:ext cx="361950" cy="311150"/>
          </a:xfrm>
          <a:prstGeom prst="triangle">
            <a:avLst>
              <a:gd name="adj" fmla="val 50000"/>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183" name="TextBox 34"/>
          <p:cNvSpPr>
            <a:spLocks noChangeArrowheads="1"/>
          </p:cNvSpPr>
          <p:nvPr/>
        </p:nvSpPr>
        <p:spPr bwMode="auto">
          <a:xfrm>
            <a:off x="2254250" y="5473700"/>
            <a:ext cx="816610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这里输入简单的文字概述里输入简单文字概述输入简单的文字概述里输入输入里</a:t>
            </a:r>
            <a:endParaRPr 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184" name="组合 14"/>
          <p:cNvGrpSpPr/>
          <p:nvPr/>
        </p:nvGrpSpPr>
        <p:grpSpPr bwMode="auto">
          <a:xfrm>
            <a:off x="4643438" y="1289050"/>
            <a:ext cx="2905125" cy="722313"/>
            <a:chOff x="0" y="0"/>
            <a:chExt cx="2320263" cy="576064"/>
          </a:xfrm>
        </p:grpSpPr>
        <p:sp>
          <p:nvSpPr>
            <p:cNvPr id="7185" name="矩形 15"/>
            <p:cNvSpPr>
              <a:spLocks noChangeArrowheads="1"/>
            </p:cNvSpPr>
            <p:nvPr/>
          </p:nvSpPr>
          <p:spPr bwMode="auto">
            <a:xfrm>
              <a:off x="0" y="0"/>
              <a:ext cx="2320263" cy="576064"/>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186" name="TextBox 35"/>
            <p:cNvSpPr>
              <a:spLocks noChangeArrowheads="1"/>
            </p:cNvSpPr>
            <p:nvPr/>
          </p:nvSpPr>
          <p:spPr bwMode="auto">
            <a:xfrm>
              <a:off x="370029" y="128274"/>
              <a:ext cx="156071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endPar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187" name="组合 17"/>
          <p:cNvGrpSpPr/>
          <p:nvPr/>
        </p:nvGrpSpPr>
        <p:grpSpPr bwMode="auto">
          <a:xfrm>
            <a:off x="1001713" y="3454400"/>
            <a:ext cx="2384425" cy="720725"/>
            <a:chOff x="0" y="0"/>
            <a:chExt cx="1904222" cy="576064"/>
          </a:xfrm>
        </p:grpSpPr>
        <p:sp>
          <p:nvSpPr>
            <p:cNvPr id="7188" name="矩形 18"/>
            <p:cNvSpPr>
              <a:spLocks noChangeArrowheads="1"/>
            </p:cNvSpPr>
            <p:nvPr/>
          </p:nvSpPr>
          <p:spPr bwMode="auto">
            <a:xfrm>
              <a:off x="0" y="0"/>
              <a:ext cx="1904222" cy="576064"/>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189" name="TextBox 36"/>
            <p:cNvSpPr>
              <a:spLocks noChangeArrowheads="1"/>
            </p:cNvSpPr>
            <p:nvPr/>
          </p:nvSpPr>
          <p:spPr bwMode="auto">
            <a:xfrm>
              <a:off x="325367" y="140563"/>
              <a:ext cx="1253487" cy="294938"/>
            </a:xfrm>
            <a:prstGeom prst="rect">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190" name="组合 20"/>
          <p:cNvGrpSpPr/>
          <p:nvPr/>
        </p:nvGrpSpPr>
        <p:grpSpPr bwMode="auto">
          <a:xfrm>
            <a:off x="3576638" y="3454400"/>
            <a:ext cx="2384425" cy="720725"/>
            <a:chOff x="0" y="0"/>
            <a:chExt cx="1904222" cy="576064"/>
          </a:xfrm>
        </p:grpSpPr>
        <p:sp>
          <p:nvSpPr>
            <p:cNvPr id="7191" name="矩形 21"/>
            <p:cNvSpPr>
              <a:spLocks noChangeArrowheads="1"/>
            </p:cNvSpPr>
            <p:nvPr/>
          </p:nvSpPr>
          <p:spPr bwMode="auto">
            <a:xfrm>
              <a:off x="0" y="0"/>
              <a:ext cx="1904222" cy="576064"/>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192" name="TextBox 37"/>
            <p:cNvSpPr>
              <a:spLocks noChangeArrowheads="1"/>
            </p:cNvSpPr>
            <p:nvPr/>
          </p:nvSpPr>
          <p:spPr bwMode="auto">
            <a:xfrm>
              <a:off x="325367" y="140563"/>
              <a:ext cx="1253487" cy="294938"/>
            </a:xfrm>
            <a:prstGeom prst="rect">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193" name="组合 23"/>
          <p:cNvGrpSpPr/>
          <p:nvPr/>
        </p:nvGrpSpPr>
        <p:grpSpPr bwMode="auto">
          <a:xfrm>
            <a:off x="6191250" y="3454400"/>
            <a:ext cx="2384425" cy="720725"/>
            <a:chOff x="0" y="0"/>
            <a:chExt cx="1904222" cy="576064"/>
          </a:xfrm>
        </p:grpSpPr>
        <p:sp>
          <p:nvSpPr>
            <p:cNvPr id="7194" name="矩形 24"/>
            <p:cNvSpPr>
              <a:spLocks noChangeArrowheads="1"/>
            </p:cNvSpPr>
            <p:nvPr/>
          </p:nvSpPr>
          <p:spPr bwMode="auto">
            <a:xfrm>
              <a:off x="0" y="0"/>
              <a:ext cx="1904222" cy="576064"/>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195" name="TextBox 38"/>
            <p:cNvSpPr>
              <a:spLocks noChangeArrowheads="1"/>
            </p:cNvSpPr>
            <p:nvPr/>
          </p:nvSpPr>
          <p:spPr bwMode="auto">
            <a:xfrm>
              <a:off x="325367" y="140563"/>
              <a:ext cx="1253487" cy="294938"/>
            </a:xfrm>
            <a:prstGeom prst="rect">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196" name="组合 26"/>
          <p:cNvGrpSpPr/>
          <p:nvPr/>
        </p:nvGrpSpPr>
        <p:grpSpPr bwMode="auto">
          <a:xfrm>
            <a:off x="8805863" y="3454400"/>
            <a:ext cx="2384425" cy="720725"/>
            <a:chOff x="0" y="0"/>
            <a:chExt cx="1904222" cy="576064"/>
          </a:xfrm>
        </p:grpSpPr>
        <p:sp>
          <p:nvSpPr>
            <p:cNvPr id="7197" name="矩形 27"/>
            <p:cNvSpPr>
              <a:spLocks noChangeArrowheads="1"/>
            </p:cNvSpPr>
            <p:nvPr/>
          </p:nvSpPr>
          <p:spPr bwMode="auto">
            <a:xfrm>
              <a:off x="0" y="0"/>
              <a:ext cx="1904222" cy="576064"/>
            </a:xfrm>
            <a:prstGeom prst="rect">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198" name="TextBox 39"/>
            <p:cNvSpPr>
              <a:spLocks noChangeArrowheads="1"/>
            </p:cNvSpPr>
            <p:nvPr/>
          </p:nvSpPr>
          <p:spPr bwMode="auto">
            <a:xfrm>
              <a:off x="325367" y="140563"/>
              <a:ext cx="1253487" cy="294938"/>
            </a:xfrm>
            <a:prstGeom prst="rect">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8195" name="Group 4"/>
          <p:cNvGrpSpPr/>
          <p:nvPr/>
        </p:nvGrpSpPr>
        <p:grpSpPr bwMode="auto">
          <a:xfrm>
            <a:off x="696913" y="1620838"/>
            <a:ext cx="2482850" cy="3719512"/>
            <a:chOff x="0" y="0"/>
            <a:chExt cx="1564" cy="2343"/>
          </a:xfrm>
        </p:grpSpPr>
        <p:sp>
          <p:nvSpPr>
            <p:cNvPr id="8196" name="Freeform 5"/>
            <p:cNvSpPr>
              <a:spLocks noEditPoints="1" noChangeArrowheads="1"/>
            </p:cNvSpPr>
            <p:nvPr/>
          </p:nvSpPr>
          <p:spPr bwMode="auto">
            <a:xfrm>
              <a:off x="237" y="187"/>
              <a:ext cx="1267" cy="1964"/>
            </a:xfrm>
            <a:custGeom>
              <a:avLst/>
              <a:gdLst>
                <a:gd name="T0" fmla="*/ 303 w 534"/>
                <a:gd name="T1" fmla="*/ 483 h 829"/>
                <a:gd name="T2" fmla="*/ 285 w 534"/>
                <a:gd name="T3" fmla="*/ 372 h 829"/>
                <a:gd name="T4" fmla="*/ 341 w 534"/>
                <a:gd name="T5" fmla="*/ 316 h 829"/>
                <a:gd name="T6" fmla="*/ 394 w 534"/>
                <a:gd name="T7" fmla="*/ 375 h 829"/>
                <a:gd name="T8" fmla="*/ 386 w 534"/>
                <a:gd name="T9" fmla="*/ 474 h 829"/>
                <a:gd name="T10" fmla="*/ 339 w 534"/>
                <a:gd name="T11" fmla="*/ 254 h 829"/>
                <a:gd name="T12" fmla="*/ 281 w 534"/>
                <a:gd name="T13" fmla="*/ 273 h 829"/>
                <a:gd name="T14" fmla="*/ 242 w 534"/>
                <a:gd name="T15" fmla="*/ 344 h 829"/>
                <a:gd name="T16" fmla="*/ 238 w 534"/>
                <a:gd name="T17" fmla="*/ 449 h 829"/>
                <a:gd name="T18" fmla="*/ 274 w 534"/>
                <a:gd name="T19" fmla="*/ 533 h 829"/>
                <a:gd name="T20" fmla="*/ 330 w 534"/>
                <a:gd name="T21" fmla="*/ 569 h 829"/>
                <a:gd name="T22" fmla="*/ 385 w 534"/>
                <a:gd name="T23" fmla="*/ 549 h 829"/>
                <a:gd name="T24" fmla="*/ 420 w 534"/>
                <a:gd name="T25" fmla="*/ 490 h 829"/>
                <a:gd name="T26" fmla="*/ 431 w 534"/>
                <a:gd name="T27" fmla="*/ 409 h 829"/>
                <a:gd name="T28" fmla="*/ 414 w 534"/>
                <a:gd name="T29" fmla="*/ 329 h 829"/>
                <a:gd name="T30" fmla="*/ 375 w 534"/>
                <a:gd name="T31" fmla="*/ 272 h 829"/>
                <a:gd name="T32" fmla="*/ 352 w 534"/>
                <a:gd name="T33" fmla="*/ 635 h 829"/>
                <a:gd name="T34" fmla="*/ 198 w 534"/>
                <a:gd name="T35" fmla="*/ 516 h 829"/>
                <a:gd name="T36" fmla="*/ 228 w 534"/>
                <a:gd name="T37" fmla="*/ 234 h 829"/>
                <a:gd name="T38" fmla="*/ 388 w 534"/>
                <a:gd name="T39" fmla="*/ 217 h 829"/>
                <a:gd name="T40" fmla="*/ 463 w 534"/>
                <a:gd name="T41" fmla="*/ 409 h 829"/>
                <a:gd name="T42" fmla="*/ 402 w 534"/>
                <a:gd name="T43" fmla="*/ 604 h 829"/>
                <a:gd name="T44" fmla="*/ 298 w 534"/>
                <a:gd name="T45" fmla="*/ 130 h 829"/>
                <a:gd name="T46" fmla="*/ 196 w 534"/>
                <a:gd name="T47" fmla="*/ 186 h 829"/>
                <a:gd name="T48" fmla="*/ 133 w 534"/>
                <a:gd name="T49" fmla="*/ 345 h 829"/>
                <a:gd name="T50" fmla="*/ 155 w 534"/>
                <a:gd name="T51" fmla="*/ 547 h 829"/>
                <a:gd name="T52" fmla="*/ 245 w 534"/>
                <a:gd name="T53" fmla="*/ 673 h 829"/>
                <a:gd name="T54" fmla="*/ 354 w 534"/>
                <a:gd name="T55" fmla="*/ 689 h 829"/>
                <a:gd name="T56" fmla="*/ 437 w 534"/>
                <a:gd name="T57" fmla="*/ 616 h 829"/>
                <a:gd name="T58" fmla="*/ 480 w 534"/>
                <a:gd name="T59" fmla="*/ 499 h 829"/>
                <a:gd name="T60" fmla="*/ 482 w 534"/>
                <a:gd name="T61" fmla="*/ 362 h 829"/>
                <a:gd name="T62" fmla="*/ 443 w 534"/>
                <a:gd name="T63" fmla="*/ 238 h 829"/>
                <a:gd name="T64" fmla="*/ 368 w 534"/>
                <a:gd name="T65" fmla="*/ 150 h 829"/>
                <a:gd name="T66" fmla="*/ 265 w 534"/>
                <a:gd name="T67" fmla="*/ 765 h 829"/>
                <a:gd name="T68" fmla="*/ 61 w 534"/>
                <a:gd name="T69" fmla="*/ 416 h 829"/>
                <a:gd name="T70" fmla="*/ 241 w 534"/>
                <a:gd name="T71" fmla="*/ 63 h 829"/>
                <a:gd name="T72" fmla="*/ 464 w 534"/>
                <a:gd name="T73" fmla="*/ 203 h 829"/>
                <a:gd name="T74" fmla="*/ 507 w 534"/>
                <a:gd name="T75" fmla="*/ 517 h 829"/>
                <a:gd name="T76" fmla="*/ 356 w 534"/>
                <a:gd name="T77" fmla="*/ 756 h 829"/>
                <a:gd name="T78" fmla="*/ 223 w 534"/>
                <a:gd name="T79" fmla="*/ 4 h 829"/>
                <a:gd name="T80" fmla="*/ 69 w 534"/>
                <a:gd name="T81" fmla="*/ 126 h 829"/>
                <a:gd name="T82" fmla="*/ 1 w 534"/>
                <a:gd name="T83" fmla="*/ 417 h 829"/>
                <a:gd name="T84" fmla="*/ 87 w 534"/>
                <a:gd name="T85" fmla="*/ 708 h 829"/>
                <a:gd name="T86" fmla="*/ 251 w 534"/>
                <a:gd name="T87" fmla="*/ 826 h 829"/>
                <a:gd name="T88" fmla="*/ 404 w 534"/>
                <a:gd name="T89" fmla="*/ 778 h 829"/>
                <a:gd name="T90" fmla="*/ 496 w 534"/>
                <a:gd name="T91" fmla="*/ 641 h 829"/>
                <a:gd name="T92" fmla="*/ 533 w 534"/>
                <a:gd name="T93" fmla="*/ 470 h 829"/>
                <a:gd name="T94" fmla="*/ 517 w 534"/>
                <a:gd name="T95" fmla="*/ 286 h 829"/>
                <a:gd name="T96" fmla="*/ 451 w 534"/>
                <a:gd name="T97" fmla="*/ 127 h 829"/>
                <a:gd name="T98" fmla="*/ 330 w 534"/>
                <a:gd name="T99" fmla="*/ 17 h 8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34"/>
                <a:gd name="T151" fmla="*/ 0 h 829"/>
                <a:gd name="T152" fmla="*/ 534 w 534"/>
                <a:gd name="T153" fmla="*/ 829 h 8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8197" name="Freeform 6"/>
            <p:cNvSpPr>
              <a:spLocks noEditPoints="1" noChangeArrowheads="1"/>
            </p:cNvSpPr>
            <p:nvPr/>
          </p:nvSpPr>
          <p:spPr bwMode="auto">
            <a:xfrm>
              <a:off x="0" y="0"/>
              <a:ext cx="1538" cy="2343"/>
            </a:xfrm>
            <a:custGeom>
              <a:avLst/>
              <a:gdLst>
                <a:gd name="T0" fmla="*/ 476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7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4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48"/>
                <a:gd name="T166" fmla="*/ 0 h 989"/>
                <a:gd name="T167" fmla="*/ 648 w 648"/>
                <a:gd name="T168" fmla="*/ 989 h 9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8198" name="Freeform 7"/>
            <p:cNvSpPr>
              <a:spLocks noEditPoints="1" noChangeArrowheads="1"/>
            </p:cNvSpPr>
            <p:nvPr/>
          </p:nvSpPr>
          <p:spPr bwMode="auto">
            <a:xfrm>
              <a:off x="26" y="0"/>
              <a:ext cx="1538" cy="2343"/>
            </a:xfrm>
            <a:custGeom>
              <a:avLst/>
              <a:gdLst>
                <a:gd name="T0" fmla="*/ 477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8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5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48"/>
                <a:gd name="T166" fmla="*/ 0 h 989"/>
                <a:gd name="T167" fmla="*/ 648 w 648"/>
                <a:gd name="T168" fmla="*/ 989 h 9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gradFill rotWithShape="1">
              <a:gsLst>
                <a:gs pos="0">
                  <a:srgbClr val="7F7F7F"/>
                </a:gs>
                <a:gs pos="100000">
                  <a:srgbClr val="3B3B3B"/>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8199" name="组合 18"/>
          <p:cNvGrpSpPr/>
          <p:nvPr/>
        </p:nvGrpSpPr>
        <p:grpSpPr bwMode="auto">
          <a:xfrm>
            <a:off x="2363788" y="2214563"/>
            <a:ext cx="8240712" cy="2447925"/>
            <a:chOff x="0" y="0"/>
            <a:chExt cx="6411128" cy="1904999"/>
          </a:xfrm>
        </p:grpSpPr>
        <p:sp>
          <p:nvSpPr>
            <p:cNvPr id="8200" name="任意多边形 17"/>
            <p:cNvSpPr>
              <a:spLocks noChangeArrowheads="1"/>
            </p:cNvSpPr>
            <p:nvPr/>
          </p:nvSpPr>
          <p:spPr bwMode="auto">
            <a:xfrm rot="10800000">
              <a:off x="5098152" y="101815"/>
              <a:ext cx="1312976" cy="1701363"/>
            </a:xfrm>
            <a:custGeom>
              <a:avLst/>
              <a:gdLst>
                <a:gd name="T0" fmla="*/ 653834 w 1312976"/>
                <a:gd name="T1" fmla="*/ 1701363 h 1701363"/>
                <a:gd name="T2" fmla="*/ 0 w 1312976"/>
                <a:gd name="T3" fmla="*/ 1701363 h 1701363"/>
                <a:gd name="T4" fmla="*/ 261230 w 1312976"/>
                <a:gd name="T5" fmla="*/ 1361485 h 1701363"/>
                <a:gd name="T6" fmla="*/ 209105 w 1312976"/>
                <a:gd name="T7" fmla="*/ 1361485 h 1701363"/>
                <a:gd name="T8" fmla="*/ 209105 w 1312976"/>
                <a:gd name="T9" fmla="*/ 339879 h 1701363"/>
                <a:gd name="T10" fmla="*/ 261231 w 1312976"/>
                <a:gd name="T11" fmla="*/ 339879 h 1701363"/>
                <a:gd name="T12" fmla="*/ 0 w 1312976"/>
                <a:gd name="T13" fmla="*/ 0 h 1701363"/>
                <a:gd name="T14" fmla="*/ 653834 w 1312976"/>
                <a:gd name="T15" fmla="*/ 0 h 1701363"/>
                <a:gd name="T16" fmla="*/ 915065 w 1312976"/>
                <a:gd name="T17" fmla="*/ 339879 h 1701363"/>
                <a:gd name="T18" fmla="*/ 1312976 w 1312976"/>
                <a:gd name="T19" fmla="*/ 339879 h 1701363"/>
                <a:gd name="T20" fmla="*/ 1312976 w 1312976"/>
                <a:gd name="T21" fmla="*/ 1361485 h 1701363"/>
                <a:gd name="T22" fmla="*/ 915064 w 1312976"/>
                <a:gd name="T23" fmla="*/ 1361485 h 17013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12976"/>
                <a:gd name="T37" fmla="*/ 0 h 1701363"/>
                <a:gd name="T38" fmla="*/ 1312976 w 1312976"/>
                <a:gd name="T39" fmla="*/ 1701363 h 17013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close/>
                </a:path>
              </a:pathLst>
            </a:cu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8201" name="任意多边形 15"/>
            <p:cNvSpPr>
              <a:spLocks noChangeArrowheads="1"/>
            </p:cNvSpPr>
            <p:nvPr/>
          </p:nvSpPr>
          <p:spPr bwMode="auto">
            <a:xfrm rot="5400000">
              <a:off x="4092664" y="342543"/>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2" name="任意多边形 14"/>
            <p:cNvSpPr>
              <a:spLocks noChangeArrowheads="1"/>
            </p:cNvSpPr>
            <p:nvPr/>
          </p:nvSpPr>
          <p:spPr bwMode="auto">
            <a:xfrm rot="5400000">
              <a:off x="3012058" y="342544"/>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3" name="任意多边形 13"/>
            <p:cNvSpPr>
              <a:spLocks noChangeArrowheads="1"/>
            </p:cNvSpPr>
            <p:nvPr/>
          </p:nvSpPr>
          <p:spPr bwMode="auto">
            <a:xfrm rot="5400000">
              <a:off x="1907421" y="342545"/>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4" name="任意多边形 10"/>
            <p:cNvSpPr>
              <a:spLocks noChangeArrowheads="1"/>
            </p:cNvSpPr>
            <p:nvPr/>
          </p:nvSpPr>
          <p:spPr bwMode="auto">
            <a:xfrm rot="16200000">
              <a:off x="4762" y="-4762"/>
              <a:ext cx="1904999" cy="1914523"/>
            </a:xfrm>
            <a:custGeom>
              <a:avLst/>
              <a:gdLst>
                <a:gd name="T0" fmla="*/ 1904845 w 1904999"/>
                <a:gd name="T1" fmla="*/ 1752153 h 1914523"/>
                <a:gd name="T2" fmla="*/ 1877202 w 1904999"/>
                <a:gd name="T3" fmla="*/ 1803749 h 1914523"/>
                <a:gd name="T4" fmla="*/ 1875316 w 1904999"/>
                <a:gd name="T5" fmla="*/ 1806080 h 1914523"/>
                <a:gd name="T6" fmla="*/ 1694971 w 1904999"/>
                <a:gd name="T7" fmla="*/ 1808463 h 1914523"/>
                <a:gd name="T8" fmla="*/ 1070569 w 1904999"/>
                <a:gd name="T9" fmla="*/ 1808462 h 1914523"/>
                <a:gd name="T10" fmla="*/ 952500 w 1904999"/>
                <a:gd name="T11" fmla="*/ 1914523 h 1914523"/>
                <a:gd name="T12" fmla="*/ 834430 w 1904999"/>
                <a:gd name="T13" fmla="*/ 1808461 h 1914523"/>
                <a:gd name="T14" fmla="*/ 196759 w 1904999"/>
                <a:gd name="T15" fmla="*/ 1808459 h 1914523"/>
                <a:gd name="T16" fmla="*/ 29203 w 1904999"/>
                <a:gd name="T17" fmla="*/ 1806079 h 1914523"/>
                <a:gd name="T18" fmla="*/ 27317 w 1904999"/>
                <a:gd name="T19" fmla="*/ 1803748 h 1914523"/>
                <a:gd name="T20" fmla="*/ 2898 w 1904999"/>
                <a:gd name="T21" fmla="*/ 1724324 h 1914523"/>
                <a:gd name="T22" fmla="*/ 815756 w 1904999"/>
                <a:gd name="T23" fmla="*/ 123258 h 1914523"/>
                <a:gd name="T24" fmla="*/ 833024 w 1904999"/>
                <a:gd name="T25" fmla="*/ 91381 h 1914523"/>
                <a:gd name="T26" fmla="*/ 955923 w 1904999"/>
                <a:gd name="T27" fmla="*/ 601 h 1914523"/>
                <a:gd name="T28" fmla="*/ 959324 w 1904999"/>
                <a:gd name="T29" fmla="*/ 0 h 1914523"/>
                <a:gd name="T30" fmla="*/ 1078826 w 1904999"/>
                <a:gd name="T31" fmla="*/ 91381 h 1914523"/>
                <a:gd name="T32" fmla="*/ 1148780 w 1904999"/>
                <a:gd name="T33" fmla="*/ 220519 h 1914523"/>
                <a:gd name="T34" fmla="*/ 1623257 w 1904999"/>
                <a:gd name="T35" fmla="*/ 1155085 h 1914523"/>
                <a:gd name="T36" fmla="*/ 1620212 w 1904999"/>
                <a:gd name="T37" fmla="*/ 1153362 h 1914523"/>
                <a:gd name="T38" fmla="*/ 1883174 w 1904999"/>
                <a:gd name="T39" fmla="*/ 1670667 h 1914523"/>
                <a:gd name="T40" fmla="*/ 1904845 w 1904999"/>
                <a:gd name="T41" fmla="*/ 1752153 h 191452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04999"/>
                <a:gd name="T64" fmla="*/ 0 h 1914523"/>
                <a:gd name="T65" fmla="*/ 1904999 w 1904999"/>
                <a:gd name="T66" fmla="*/ 1914523 h 191452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8205" name="Group 4"/>
          <p:cNvGrpSpPr/>
          <p:nvPr/>
        </p:nvGrpSpPr>
        <p:grpSpPr bwMode="auto">
          <a:xfrm>
            <a:off x="6588125" y="3203575"/>
            <a:ext cx="436563" cy="460375"/>
            <a:chOff x="0" y="0"/>
            <a:chExt cx="472" cy="496"/>
          </a:xfrm>
        </p:grpSpPr>
        <p:sp>
          <p:nvSpPr>
            <p:cNvPr id="8206" name="Freeform 5"/>
            <p:cNvSpPr>
              <a:spLocks noChangeArrowheads="1"/>
            </p:cNvSpPr>
            <p:nvPr/>
          </p:nvSpPr>
          <p:spPr bwMode="auto">
            <a:xfrm>
              <a:off x="0" y="0"/>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72"/>
                <a:gd name="T79" fmla="*/ 0 h 294"/>
                <a:gd name="T80" fmla="*/ 472 w 472"/>
                <a:gd name="T81" fmla="*/ 294 h 2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7" name="Rectangle 6"/>
            <p:cNvSpPr>
              <a:spLocks noChangeArrowheads="1"/>
            </p:cNvSpPr>
            <p:nvPr/>
          </p:nvSpPr>
          <p:spPr bwMode="auto">
            <a:xfrm>
              <a:off x="29" y="378"/>
              <a:ext cx="85" cy="118"/>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8" name="Rectangle 7"/>
            <p:cNvSpPr>
              <a:spLocks noChangeArrowheads="1"/>
            </p:cNvSpPr>
            <p:nvPr/>
          </p:nvSpPr>
          <p:spPr bwMode="auto">
            <a:xfrm>
              <a:off x="152" y="273"/>
              <a:ext cx="80" cy="223"/>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9" name="Rectangle 8"/>
            <p:cNvSpPr>
              <a:spLocks noChangeArrowheads="1"/>
            </p:cNvSpPr>
            <p:nvPr/>
          </p:nvSpPr>
          <p:spPr bwMode="auto">
            <a:xfrm>
              <a:off x="270" y="328"/>
              <a:ext cx="84" cy="168"/>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10" name="Rectangle 9"/>
            <p:cNvSpPr>
              <a:spLocks noChangeArrowheads="1"/>
            </p:cNvSpPr>
            <p:nvPr/>
          </p:nvSpPr>
          <p:spPr bwMode="auto">
            <a:xfrm>
              <a:off x="388" y="223"/>
              <a:ext cx="80" cy="273"/>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8211" name="Freeform 13"/>
          <p:cNvSpPr>
            <a:spLocks noEditPoints="1" noChangeArrowheads="1"/>
          </p:cNvSpPr>
          <p:nvPr/>
        </p:nvSpPr>
        <p:spPr bwMode="auto">
          <a:xfrm>
            <a:off x="5140325" y="3213100"/>
            <a:ext cx="450850" cy="441325"/>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2"/>
              <a:gd name="T82" fmla="*/ 0 h 188"/>
              <a:gd name="T83" fmla="*/ 192 w 192"/>
              <a:gd name="T84" fmla="*/ 188 h 18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12" name="Freeform 21"/>
          <p:cNvSpPr>
            <a:spLocks noEditPoints="1" noChangeArrowheads="1"/>
          </p:cNvSpPr>
          <p:nvPr/>
        </p:nvSpPr>
        <p:spPr bwMode="auto">
          <a:xfrm>
            <a:off x="8035925" y="3197225"/>
            <a:ext cx="473075" cy="473075"/>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1"/>
              <a:gd name="T100" fmla="*/ 0 h 202"/>
              <a:gd name="T101" fmla="*/ 201 w 201"/>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13" name="Freeform 25"/>
          <p:cNvSpPr>
            <a:spLocks noEditPoints="1" noChangeArrowheads="1"/>
          </p:cNvSpPr>
          <p:nvPr/>
        </p:nvSpPr>
        <p:spPr bwMode="auto">
          <a:xfrm>
            <a:off x="9499600" y="3198813"/>
            <a:ext cx="466725" cy="468312"/>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9"/>
              <a:gd name="T178" fmla="*/ 0 h 200"/>
              <a:gd name="T179" fmla="*/ 199 w 199"/>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14" name="文本框 28"/>
          <p:cNvSpPr>
            <a:spLocks noChangeArrowheads="1"/>
          </p:cNvSpPr>
          <p:nvPr/>
        </p:nvSpPr>
        <p:spPr bwMode="auto">
          <a:xfrm>
            <a:off x="4749800" y="1349375"/>
            <a:ext cx="17986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215" name="文本框 29"/>
          <p:cNvSpPr>
            <a:spLocks noChangeArrowheads="1"/>
          </p:cNvSpPr>
          <p:nvPr/>
        </p:nvSpPr>
        <p:spPr bwMode="auto">
          <a:xfrm>
            <a:off x="4749800" y="2092325"/>
            <a:ext cx="1468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sz="2000" b="1">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216" name="文本框 30"/>
          <p:cNvSpPr>
            <a:spLocks noChangeArrowheads="1"/>
          </p:cNvSpPr>
          <p:nvPr/>
        </p:nvSpPr>
        <p:spPr bwMode="auto">
          <a:xfrm>
            <a:off x="7497763" y="1341438"/>
            <a:ext cx="17986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217" name="文本框 31"/>
          <p:cNvSpPr>
            <a:spLocks noChangeArrowheads="1"/>
          </p:cNvSpPr>
          <p:nvPr/>
        </p:nvSpPr>
        <p:spPr bwMode="auto">
          <a:xfrm>
            <a:off x="7497763" y="2082800"/>
            <a:ext cx="1468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sz="2000" b="1">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218" name="文本框 32"/>
          <p:cNvSpPr>
            <a:spLocks noChangeArrowheads="1"/>
          </p:cNvSpPr>
          <p:nvPr/>
        </p:nvSpPr>
        <p:spPr bwMode="auto">
          <a:xfrm>
            <a:off x="6084888" y="4718050"/>
            <a:ext cx="1800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219" name="文本框 33"/>
          <p:cNvSpPr>
            <a:spLocks noChangeArrowheads="1"/>
          </p:cNvSpPr>
          <p:nvPr/>
        </p:nvSpPr>
        <p:spPr bwMode="auto">
          <a:xfrm>
            <a:off x="6084888" y="4238625"/>
            <a:ext cx="1470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sz="2000" b="1">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220" name="文本框 34"/>
          <p:cNvSpPr>
            <a:spLocks noChangeArrowheads="1"/>
          </p:cNvSpPr>
          <p:nvPr/>
        </p:nvSpPr>
        <p:spPr bwMode="auto">
          <a:xfrm>
            <a:off x="9037638" y="5227638"/>
            <a:ext cx="17986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a:p>
            <a:r>
              <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zh-CN" altLang="en-US" sz="1200">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221" name="文本框 35"/>
          <p:cNvSpPr>
            <a:spLocks noChangeArrowheads="1"/>
          </p:cNvSpPr>
          <p:nvPr/>
        </p:nvSpPr>
        <p:spPr bwMode="auto">
          <a:xfrm>
            <a:off x="9037638" y="4749800"/>
            <a:ext cx="1468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zh-CN" altLang="en-US" sz="2000" b="1">
              <a:solidFill>
                <a:srgbClr val="3B3B3B"/>
              </a:solidFill>
              <a:latin typeface="微软雅黑" panose="020B0503020204020204" pitchFamily="34" charset="-122"/>
              <a:ea typeface="微软雅黑" panose="020B0503020204020204" pitchFamily="34" charset="-122"/>
              <a:sym typeface="宋体" panose="02010600030101010101" pitchFamily="2" charset="-122"/>
            </a:endParaRP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9219" name="组合 1"/>
          <p:cNvGrpSpPr/>
          <p:nvPr/>
        </p:nvGrpSpPr>
        <p:grpSpPr bwMode="auto">
          <a:xfrm>
            <a:off x="5013325" y="931863"/>
            <a:ext cx="6356350" cy="3081337"/>
            <a:chOff x="0" y="0"/>
            <a:chExt cx="12192000" cy="630377"/>
          </a:xfrm>
        </p:grpSpPr>
        <p:sp>
          <p:nvSpPr>
            <p:cNvPr id="9220" name="矩形 2"/>
            <p:cNvSpPr>
              <a:spLocks noChangeArrowheads="1"/>
            </p:cNvSpPr>
            <p:nvPr/>
          </p:nvSpPr>
          <p:spPr bwMode="auto">
            <a:xfrm>
              <a:off x="0" y="28562"/>
              <a:ext cx="12192000" cy="601815"/>
            </a:xfrm>
            <a:prstGeom prst="rect">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221" name="矩形 3"/>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pic>
        <p:nvPicPr>
          <p:cNvPr id="9222" name="图片 5"/>
          <p:cNvPicPr>
            <a:picLocks noChangeAspect="1" noChangeArrowheads="1"/>
          </p:cNvPicPr>
          <p:nvPr/>
        </p:nvPicPr>
        <p:blipFill>
          <a:blip r:embed="rId1">
            <a:extLst>
              <a:ext uri="{28A0092B-C50C-407E-A947-70E740481C1C}">
                <a14:useLocalDpi xmlns:a14="http://schemas.microsoft.com/office/drawing/2010/main" val="0"/>
              </a:ext>
            </a:extLst>
          </a:blip>
          <a:srcRect l="24986" r="24986"/>
          <a:stretch>
            <a:fillRect/>
          </a:stretch>
        </p:blipFill>
        <p:spPr bwMode="auto">
          <a:xfrm>
            <a:off x="908050" y="901700"/>
            <a:ext cx="40036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TextBox 15"/>
          <p:cNvSpPr>
            <a:spLocks noChangeArrowheads="1"/>
          </p:cNvSpPr>
          <p:nvPr/>
        </p:nvSpPr>
        <p:spPr bwMode="auto">
          <a:xfrm>
            <a:off x="5133975" y="2273300"/>
            <a:ext cx="58372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9224" name="图片 7"/>
          <p:cNvPicPr>
            <a:picLocks noChangeAspect="1" noChangeArrowheads="1"/>
          </p:cNvPicPr>
          <p:nvPr/>
        </p:nvPicPr>
        <p:blipFill>
          <a:blip r:embed="rId2">
            <a:extLst>
              <a:ext uri="{28A0092B-C50C-407E-A947-70E740481C1C}">
                <a14:useLocalDpi xmlns:a14="http://schemas.microsoft.com/office/drawing/2010/main" val="0"/>
              </a:ext>
            </a:extLst>
          </a:blip>
          <a:srcRect l="51797" r="1282" b="6233"/>
          <a:stretch>
            <a:fillRect/>
          </a:stretch>
        </p:blipFill>
        <p:spPr bwMode="auto">
          <a:xfrm>
            <a:off x="9866313" y="4213225"/>
            <a:ext cx="1503362"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5" name="组合 8"/>
          <p:cNvGrpSpPr/>
          <p:nvPr/>
        </p:nvGrpSpPr>
        <p:grpSpPr bwMode="auto">
          <a:xfrm>
            <a:off x="5013325" y="4213225"/>
            <a:ext cx="4732338" cy="2003425"/>
            <a:chOff x="0" y="0"/>
            <a:chExt cx="12192000" cy="630377"/>
          </a:xfrm>
        </p:grpSpPr>
        <p:sp>
          <p:nvSpPr>
            <p:cNvPr id="9226" name="矩形 9"/>
            <p:cNvSpPr>
              <a:spLocks noChangeArrowheads="1"/>
            </p:cNvSpPr>
            <p:nvPr/>
          </p:nvSpPr>
          <p:spPr bwMode="auto">
            <a:xfrm>
              <a:off x="0" y="28562"/>
              <a:ext cx="12192000" cy="601815"/>
            </a:xfrm>
            <a:prstGeom prst="rect">
              <a:avLst/>
            </a:prstGeom>
            <a:solidFill>
              <a:srgbClr val="3A3A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227" name="矩形 10"/>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9228" name="TextBox 15"/>
          <p:cNvSpPr>
            <a:spLocks noChangeArrowheads="1"/>
          </p:cNvSpPr>
          <p:nvPr/>
        </p:nvSpPr>
        <p:spPr bwMode="auto">
          <a:xfrm>
            <a:off x="5224463" y="5019675"/>
            <a:ext cx="43434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29" name="矩形 12"/>
          <p:cNvSpPr>
            <a:spLocks noChangeArrowheads="1"/>
          </p:cNvSpPr>
          <p:nvPr/>
        </p:nvSpPr>
        <p:spPr bwMode="auto">
          <a:xfrm>
            <a:off x="5133975" y="1504950"/>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000000"/>
              </a:solidFill>
              <a:latin typeface="Calibri" panose="020F0502020204030204" pitchFamily="34" charset="0"/>
              <a:sym typeface="宋体" panose="02010600030101010101" pitchFamily="2" charset="-122"/>
            </a:endParaRPr>
          </a:p>
        </p:txBody>
      </p:sp>
      <p:sp>
        <p:nvSpPr>
          <p:cNvPr id="9230" name="矩形 13"/>
          <p:cNvSpPr>
            <a:spLocks noChangeArrowheads="1"/>
          </p:cNvSpPr>
          <p:nvPr/>
        </p:nvSpPr>
        <p:spPr bwMode="auto">
          <a:xfrm>
            <a:off x="5997575" y="4432300"/>
            <a:ext cx="35702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400" b="1">
              <a:solidFill>
                <a:srgbClr val="000000"/>
              </a:solidFill>
              <a:latin typeface="Calibri" panose="020F0502020204030204" pitchFamily="34" charset="0"/>
              <a:sym typeface="宋体" panose="02010600030101010101" pitchFamily="2" charset="-122"/>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bg bwMode="auto">
      <p:bgPr>
        <a:gradFill rotWithShape="1">
          <a:gsLst>
            <a:gs pos="0">
              <a:srgbClr val="FFD966"/>
            </a:gs>
            <a:gs pos="48000">
              <a:srgbClr val="FFD966"/>
            </a:gs>
            <a:gs pos="96999">
              <a:srgbClr val="F8A221"/>
            </a:gs>
            <a:gs pos="100000">
              <a:srgbClr val="F8A221"/>
            </a:gs>
          </a:gsLst>
          <a:lin ang="2700000" scaled="1"/>
        </a:gradFill>
        <a:effectLst/>
      </p:bgPr>
    </p:bg>
    <p:spTree>
      <p:nvGrpSpPr>
        <p:cNvPr id="1" name=""/>
        <p:cNvGrpSpPr/>
        <p:nvPr/>
      </p:nvGrpSpPr>
      <p:grpSpPr>
        <a:xfrm>
          <a:off x="0" y="0"/>
          <a:ext cx="0" cy="0"/>
          <a:chOff x="0" y="0"/>
          <a:chExt cx="0" cy="0"/>
        </a:xfrm>
      </p:grpSpPr>
      <p:sp>
        <p:nvSpPr>
          <p:cNvPr id="1024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243" name="Text Box 3"/>
          <p:cNvSpPr>
            <a:spLocks noChangeArrowheads="1"/>
          </p:cNvSpPr>
          <p:nvPr/>
        </p:nvSpPr>
        <p:spPr bwMode="auto">
          <a:xfrm>
            <a:off x="1400175" y="3157538"/>
            <a:ext cx="4802188"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spAutoFit/>
          </a:bodyPr>
          <a:lstStyle/>
          <a:p>
            <a:pPr algn="r"/>
            <a:r>
              <a:rPr lang="zh-CN" alt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工作中的</a:t>
            </a:r>
            <a:endParaRPr lang="zh-CN" altLang="en-US" sz="32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a:p>
            <a:pPr algn="r"/>
            <a:r>
              <a:rPr lang="zh-CN" altLang="en-US" sz="7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成绩与不足</a:t>
            </a:r>
            <a:endParaRPr lang="zh-CN" altLang="en-US"/>
          </a:p>
        </p:txBody>
      </p:sp>
      <p:sp>
        <p:nvSpPr>
          <p:cNvPr id="10244" name="矩形 13"/>
          <p:cNvSpPr>
            <a:spLocks noChangeArrowheads="1"/>
          </p:cNvSpPr>
          <p:nvPr/>
        </p:nvSpPr>
        <p:spPr bwMode="auto">
          <a:xfrm>
            <a:off x="2398713" y="2635250"/>
            <a:ext cx="38036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Achievements and shortcomings</a:t>
            </a:r>
            <a:endParaRPr lang="zh-CN" altLang="en-US"/>
          </a:p>
        </p:txBody>
      </p:sp>
      <p:sp>
        <p:nvSpPr>
          <p:cNvPr id="10245" name="直接连接符 15"/>
          <p:cNvSpPr>
            <a:spLocks noChangeShapeType="1"/>
          </p:cNvSpPr>
          <p:nvPr/>
        </p:nvSpPr>
        <p:spPr bwMode="auto">
          <a:xfrm>
            <a:off x="981075" y="3041650"/>
            <a:ext cx="5219700" cy="1588"/>
          </a:xfrm>
          <a:prstGeom prst="line">
            <a:avLst/>
          </a:prstGeom>
          <a:noFill/>
          <a:ln w="6350" cap="flat" cmpd="sng">
            <a:solidFill>
              <a:srgbClr val="3F3F3F"/>
            </a:solidFill>
            <a:bevel/>
          </a:ln>
          <a:extLst>
            <a:ext uri="{909E8E84-426E-40DD-AFC4-6F175D3DCCD1}">
              <a14:hiddenFill xmlns:a14="http://schemas.microsoft.com/office/drawing/2010/main">
                <a:noFill/>
              </a14:hiddenFill>
            </a:ext>
          </a:extLst>
        </p:spPr>
        <p:txBody>
          <a:bodyPr/>
          <a:lstStyle/>
          <a:p>
            <a:endParaRPr lang="zh-CN" altLang="en-US"/>
          </a:p>
        </p:txBody>
      </p:sp>
      <p:pic>
        <p:nvPicPr>
          <p:cNvPr id="10246"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18275" y="1184275"/>
            <a:ext cx="5673725"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1267" name="Group 25"/>
          <p:cNvGrpSpPr/>
          <p:nvPr/>
        </p:nvGrpSpPr>
        <p:grpSpPr bwMode="auto">
          <a:xfrm>
            <a:off x="1465263" y="1830388"/>
            <a:ext cx="638175" cy="588962"/>
            <a:chOff x="0" y="0"/>
            <a:chExt cx="1120" cy="1037"/>
          </a:xfrm>
        </p:grpSpPr>
        <p:sp>
          <p:nvSpPr>
            <p:cNvPr id="11268" name="Freeform 26"/>
            <p:cNvSpPr>
              <a:spLocks noEditPoints="1" noChangeArrowheads="1"/>
            </p:cNvSpPr>
            <p:nvPr/>
          </p:nvSpPr>
          <p:spPr bwMode="auto">
            <a:xfrm>
              <a:off x="450" y="0"/>
              <a:ext cx="670" cy="671"/>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2"/>
                <a:gd name="T73" fmla="*/ 0 h 282"/>
                <a:gd name="T74" fmla="*/ 282 w 282"/>
                <a:gd name="T75" fmla="*/ 282 h 2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69" name="Freeform 27"/>
            <p:cNvSpPr>
              <a:spLocks noChangeArrowheads="1"/>
            </p:cNvSpPr>
            <p:nvPr/>
          </p:nvSpPr>
          <p:spPr bwMode="auto">
            <a:xfrm>
              <a:off x="79" y="573"/>
              <a:ext cx="463" cy="464"/>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63"/>
                <a:gd name="T34" fmla="*/ 0 h 464"/>
                <a:gd name="T35" fmla="*/ 463 w 463"/>
                <a:gd name="T36" fmla="*/ 464 h 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70" name="Freeform 28"/>
            <p:cNvSpPr>
              <a:spLocks noChangeArrowheads="1"/>
            </p:cNvSpPr>
            <p:nvPr/>
          </p:nvSpPr>
          <p:spPr bwMode="auto">
            <a:xfrm>
              <a:off x="0" y="9"/>
              <a:ext cx="490" cy="493"/>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6"/>
                <a:gd name="T37" fmla="*/ 0 h 207"/>
                <a:gd name="T38" fmla="*/ 206 w 206"/>
                <a:gd name="T39" fmla="*/ 207 h 20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71" name="Freeform 29"/>
            <p:cNvSpPr>
              <a:spLocks noEditPoints="1" noChangeArrowheads="1"/>
            </p:cNvSpPr>
            <p:nvPr/>
          </p:nvSpPr>
          <p:spPr bwMode="auto">
            <a:xfrm>
              <a:off x="607" y="592"/>
              <a:ext cx="444" cy="445"/>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7"/>
                <a:gd name="T34" fmla="*/ 0 h 187"/>
                <a:gd name="T35" fmla="*/ 187 w 187"/>
                <a:gd name="T36" fmla="*/ 187 h 1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11272" name="Group 13"/>
          <p:cNvGrpSpPr/>
          <p:nvPr/>
        </p:nvGrpSpPr>
        <p:grpSpPr bwMode="auto">
          <a:xfrm>
            <a:off x="1492250" y="2741613"/>
            <a:ext cx="603250" cy="673100"/>
            <a:chOff x="0" y="0"/>
            <a:chExt cx="897" cy="1115"/>
          </a:xfrm>
        </p:grpSpPr>
        <p:sp>
          <p:nvSpPr>
            <p:cNvPr id="11273" name="Freeform 14"/>
            <p:cNvSpPr>
              <a:spLocks noChangeArrowheads="1"/>
            </p:cNvSpPr>
            <p:nvPr/>
          </p:nvSpPr>
          <p:spPr bwMode="auto">
            <a:xfrm>
              <a:off x="16" y="0"/>
              <a:ext cx="836" cy="262"/>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 name="T15" fmla="*/ 0 w 351"/>
                <a:gd name="T16" fmla="*/ 0 h 110"/>
                <a:gd name="T17" fmla="*/ 351 w 351"/>
                <a:gd name="T18" fmla="*/ 110 h 110"/>
              </a:gdLst>
              <a:ahLst/>
              <a:cxnLst>
                <a:cxn ang="T10">
                  <a:pos x="T0" y="T1"/>
                </a:cxn>
                <a:cxn ang="T11">
                  <a:pos x="T2" y="T3"/>
                </a:cxn>
                <a:cxn ang="T12">
                  <a:pos x="T4" y="T5"/>
                </a:cxn>
                <a:cxn ang="T13">
                  <a:pos x="T6" y="T7"/>
                </a:cxn>
                <a:cxn ang="T14">
                  <a:pos x="T8" y="T9"/>
                </a:cxn>
              </a:cxnLst>
              <a:rect l="T15" t="T16" r="T17" b="T18"/>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74" name="Freeform 15"/>
            <p:cNvSpPr>
              <a:spLocks noChangeArrowheads="1"/>
            </p:cNvSpPr>
            <p:nvPr/>
          </p:nvSpPr>
          <p:spPr bwMode="auto">
            <a:xfrm>
              <a:off x="326" y="0"/>
              <a:ext cx="169" cy="71"/>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 name="T21" fmla="*/ 0 w 71"/>
                <a:gd name="T22" fmla="*/ 0 h 30"/>
                <a:gd name="T23" fmla="*/ 71 w 71"/>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75" name="Freeform 16"/>
            <p:cNvSpPr>
              <a:spLocks noEditPoints="1" noChangeArrowheads="1"/>
            </p:cNvSpPr>
            <p:nvPr/>
          </p:nvSpPr>
          <p:spPr bwMode="auto">
            <a:xfrm>
              <a:off x="0" y="283"/>
              <a:ext cx="897" cy="832"/>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50"/>
                <a:gd name="T140" fmla="*/ 377 w 377"/>
                <a:gd name="T141" fmla="*/ 350 h 3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11276" name="Group 93"/>
          <p:cNvGrpSpPr/>
          <p:nvPr/>
        </p:nvGrpSpPr>
        <p:grpSpPr bwMode="auto">
          <a:xfrm>
            <a:off x="1517650" y="4003675"/>
            <a:ext cx="571500" cy="552450"/>
            <a:chOff x="0" y="0"/>
            <a:chExt cx="1115" cy="1079"/>
          </a:xfrm>
        </p:grpSpPr>
        <p:sp>
          <p:nvSpPr>
            <p:cNvPr id="11277" name="Freeform 94"/>
            <p:cNvSpPr>
              <a:spLocks noChangeArrowheads="1"/>
            </p:cNvSpPr>
            <p:nvPr/>
          </p:nvSpPr>
          <p:spPr bwMode="auto">
            <a:xfrm>
              <a:off x="0" y="183"/>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 name="T24" fmla="*/ 0 w 73"/>
                <a:gd name="T25" fmla="*/ 0 h 40"/>
                <a:gd name="T26" fmla="*/ 73 w 73"/>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78" name="Freeform 95"/>
            <p:cNvSpPr>
              <a:spLocks noChangeArrowheads="1"/>
            </p:cNvSpPr>
            <p:nvPr/>
          </p:nvSpPr>
          <p:spPr bwMode="auto">
            <a:xfrm>
              <a:off x="0" y="390"/>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 name="T24" fmla="*/ 0 w 73"/>
                <a:gd name="T25" fmla="*/ 0 h 40"/>
                <a:gd name="T26" fmla="*/ 73 w 73"/>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79" name="Freeform 96"/>
            <p:cNvSpPr>
              <a:spLocks noChangeArrowheads="1"/>
            </p:cNvSpPr>
            <p:nvPr/>
          </p:nvSpPr>
          <p:spPr bwMode="auto">
            <a:xfrm>
              <a:off x="0" y="594"/>
              <a:ext cx="174" cy="96"/>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 name="T24" fmla="*/ 0 w 73"/>
                <a:gd name="T25" fmla="*/ 0 h 40"/>
                <a:gd name="T26" fmla="*/ 73 w 73"/>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0" name="Freeform 97"/>
            <p:cNvSpPr>
              <a:spLocks noChangeArrowheads="1"/>
            </p:cNvSpPr>
            <p:nvPr/>
          </p:nvSpPr>
          <p:spPr bwMode="auto">
            <a:xfrm>
              <a:off x="0" y="801"/>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 name="T24" fmla="*/ 0 w 73"/>
                <a:gd name="T25" fmla="*/ 0 h 40"/>
                <a:gd name="T26" fmla="*/ 73 w 73"/>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1" name="Freeform 98"/>
            <p:cNvSpPr>
              <a:spLocks noChangeArrowheads="1"/>
            </p:cNvSpPr>
            <p:nvPr/>
          </p:nvSpPr>
          <p:spPr bwMode="auto">
            <a:xfrm>
              <a:off x="1042" y="90"/>
              <a:ext cx="73" cy="203"/>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 name="T21" fmla="*/ 0 w 31"/>
                <a:gd name="T22" fmla="*/ 0 h 85"/>
                <a:gd name="T23" fmla="*/ 31 w 31"/>
                <a:gd name="T24" fmla="*/ 85 h 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2" name="Freeform 99"/>
            <p:cNvSpPr>
              <a:spLocks noChangeArrowheads="1"/>
            </p:cNvSpPr>
            <p:nvPr/>
          </p:nvSpPr>
          <p:spPr bwMode="auto">
            <a:xfrm>
              <a:off x="1042" y="302"/>
              <a:ext cx="73" cy="200"/>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 name="T21" fmla="*/ 0 w 31"/>
                <a:gd name="T22" fmla="*/ 0 h 84"/>
                <a:gd name="T23" fmla="*/ 31 w 31"/>
                <a:gd name="T24" fmla="*/ 84 h 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3" name="Freeform 100"/>
            <p:cNvSpPr>
              <a:spLocks noChangeArrowheads="1"/>
            </p:cNvSpPr>
            <p:nvPr/>
          </p:nvSpPr>
          <p:spPr bwMode="auto">
            <a:xfrm>
              <a:off x="1042" y="511"/>
              <a:ext cx="73" cy="202"/>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 name="T21" fmla="*/ 0 w 31"/>
                <a:gd name="T22" fmla="*/ 0 h 85"/>
                <a:gd name="T23" fmla="*/ 31 w 31"/>
                <a:gd name="T24" fmla="*/ 85 h 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4" name="Freeform 101"/>
            <p:cNvSpPr>
              <a:spLocks noEditPoints="1" noChangeArrowheads="1"/>
            </p:cNvSpPr>
            <p:nvPr/>
          </p:nvSpPr>
          <p:spPr bwMode="auto">
            <a:xfrm>
              <a:off x="71" y="0"/>
              <a:ext cx="949" cy="1079"/>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99"/>
                <a:gd name="T175" fmla="*/ 0 h 454"/>
                <a:gd name="T176" fmla="*/ 399 w 399"/>
                <a:gd name="T177" fmla="*/ 454 h 45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solidFill>
              <a:srgbClr val="3B3B3B"/>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11285" name="组合 1"/>
          <p:cNvGrpSpPr/>
          <p:nvPr/>
        </p:nvGrpSpPr>
        <p:grpSpPr bwMode="auto">
          <a:xfrm>
            <a:off x="1552575" y="4916488"/>
            <a:ext cx="531813" cy="541337"/>
            <a:chOff x="0" y="0"/>
            <a:chExt cx="1719263" cy="1752600"/>
          </a:xfrm>
        </p:grpSpPr>
        <p:sp>
          <p:nvSpPr>
            <p:cNvPr id="11286" name="Freeform 14"/>
            <p:cNvSpPr>
              <a:spLocks noEditPoints="1" noChangeArrowheads="1"/>
            </p:cNvSpPr>
            <p:nvPr/>
          </p:nvSpPr>
          <p:spPr bwMode="auto">
            <a:xfrm>
              <a:off x="587375" y="433388"/>
              <a:ext cx="547688" cy="550862"/>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5"/>
                <a:gd name="T124" fmla="*/ 0 h 146"/>
                <a:gd name="T125" fmla="*/ 145 w 145"/>
                <a:gd name="T126" fmla="*/ 146 h 14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7" name="Freeform 15"/>
            <p:cNvSpPr>
              <a:spLocks noChangeArrowheads="1"/>
            </p:cNvSpPr>
            <p:nvPr/>
          </p:nvSpPr>
          <p:spPr bwMode="auto">
            <a:xfrm>
              <a:off x="52388" y="565150"/>
              <a:ext cx="98425" cy="14287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 name="T12" fmla="*/ 0 w 26"/>
                <a:gd name="T13" fmla="*/ 0 h 38"/>
                <a:gd name="T14" fmla="*/ 26 w 26"/>
                <a:gd name="T15" fmla="*/ 38 h 38"/>
              </a:gdLst>
              <a:ahLst/>
              <a:cxnLst>
                <a:cxn ang="T8">
                  <a:pos x="T0" y="T1"/>
                </a:cxn>
                <a:cxn ang="T9">
                  <a:pos x="T2" y="T3"/>
                </a:cxn>
                <a:cxn ang="T10">
                  <a:pos x="T4" y="T5"/>
                </a:cxn>
                <a:cxn ang="T11">
                  <a:pos x="T6" y="T7"/>
                </a:cxn>
              </a:cxnLst>
              <a:rect l="T12" t="T13" r="T14" b="T15"/>
              <a:pathLst>
                <a:path w="26" h="38">
                  <a:moveTo>
                    <a:pt x="0" y="20"/>
                  </a:moveTo>
                  <a:cubicBezTo>
                    <a:pt x="6" y="29"/>
                    <a:pt x="15" y="36"/>
                    <a:pt x="26" y="38"/>
                  </a:cubicBezTo>
                  <a:cubicBezTo>
                    <a:pt x="26" y="0"/>
                    <a:pt x="26" y="0"/>
                    <a:pt x="26" y="0"/>
                  </a:cubicBezTo>
                  <a:lnTo>
                    <a:pt x="0" y="2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8" name="Freeform 16"/>
            <p:cNvSpPr>
              <a:spLocks noChangeArrowheads="1"/>
            </p:cNvSpPr>
            <p:nvPr/>
          </p:nvSpPr>
          <p:spPr bwMode="auto">
            <a:xfrm>
              <a:off x="693738" y="0"/>
              <a:ext cx="334963" cy="115887"/>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 name="T15" fmla="*/ 0 w 89"/>
                <a:gd name="T16" fmla="*/ 0 h 31"/>
                <a:gd name="T17" fmla="*/ 89 w 89"/>
                <a:gd name="T18" fmla="*/ 31 h 31"/>
              </a:gdLst>
              <a:ahLst/>
              <a:cxnLst>
                <a:cxn ang="T10">
                  <a:pos x="T0" y="T1"/>
                </a:cxn>
                <a:cxn ang="T11">
                  <a:pos x="T2" y="T3"/>
                </a:cxn>
                <a:cxn ang="T12">
                  <a:pos x="T4" y="T5"/>
                </a:cxn>
                <a:cxn ang="T13">
                  <a:pos x="T6" y="T7"/>
                </a:cxn>
                <a:cxn ang="T14">
                  <a:pos x="T8" y="T9"/>
                </a:cxn>
              </a:cxnLst>
              <a:rect l="T15" t="T16" r="T17" b="T18"/>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9" name="Freeform 17"/>
            <p:cNvSpPr>
              <a:spLocks noChangeArrowheads="1"/>
            </p:cNvSpPr>
            <p:nvPr/>
          </p:nvSpPr>
          <p:spPr bwMode="auto">
            <a:xfrm>
              <a:off x="1573213" y="565150"/>
              <a:ext cx="96838" cy="14287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 name="T12" fmla="*/ 0 w 26"/>
                <a:gd name="T13" fmla="*/ 0 h 38"/>
                <a:gd name="T14" fmla="*/ 26 w 26"/>
                <a:gd name="T15" fmla="*/ 38 h 38"/>
              </a:gdLst>
              <a:ahLst/>
              <a:cxnLst>
                <a:cxn ang="T8">
                  <a:pos x="T0" y="T1"/>
                </a:cxn>
                <a:cxn ang="T9">
                  <a:pos x="T2" y="T3"/>
                </a:cxn>
                <a:cxn ang="T10">
                  <a:pos x="T4" y="T5"/>
                </a:cxn>
                <a:cxn ang="T11">
                  <a:pos x="T6" y="T7"/>
                </a:cxn>
              </a:cxnLst>
              <a:rect l="T12" t="T13" r="T14" b="T15"/>
              <a:pathLst>
                <a:path w="26" h="38">
                  <a:moveTo>
                    <a:pt x="26" y="20"/>
                  </a:moveTo>
                  <a:cubicBezTo>
                    <a:pt x="0" y="0"/>
                    <a:pt x="0" y="0"/>
                    <a:pt x="0" y="0"/>
                  </a:cubicBezTo>
                  <a:cubicBezTo>
                    <a:pt x="0" y="38"/>
                    <a:pt x="0" y="38"/>
                    <a:pt x="0" y="38"/>
                  </a:cubicBezTo>
                  <a:cubicBezTo>
                    <a:pt x="11" y="36"/>
                    <a:pt x="20" y="29"/>
                    <a:pt x="26" y="2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90" name="Freeform 18"/>
            <p:cNvSpPr>
              <a:spLocks noChangeArrowheads="1"/>
            </p:cNvSpPr>
            <p:nvPr/>
          </p:nvSpPr>
          <p:spPr bwMode="auto">
            <a:xfrm>
              <a:off x="150813" y="115888"/>
              <a:ext cx="1422400" cy="1176337"/>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77"/>
                <a:gd name="T46" fmla="*/ 0 h 312"/>
                <a:gd name="T47" fmla="*/ 377 w 377"/>
                <a:gd name="T48" fmla="*/ 312 h 3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91" name="Freeform 19"/>
            <p:cNvSpPr>
              <a:spLocks noEditPoints="1" noChangeArrowheads="1"/>
            </p:cNvSpPr>
            <p:nvPr/>
          </p:nvSpPr>
          <p:spPr bwMode="auto">
            <a:xfrm>
              <a:off x="0" y="693738"/>
              <a:ext cx="1719263" cy="1058862"/>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56"/>
                <a:gd name="T76" fmla="*/ 0 h 281"/>
                <a:gd name="T77" fmla="*/ 456 w 456"/>
                <a:gd name="T78" fmla="*/ 281 h 2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11292" name="圆角矩形 26"/>
          <p:cNvSpPr>
            <a:spLocks noChangeArrowheads="1"/>
          </p:cNvSpPr>
          <p:nvPr/>
        </p:nvSpPr>
        <p:spPr bwMode="auto">
          <a:xfrm>
            <a:off x="2619375" y="1835150"/>
            <a:ext cx="4138613" cy="579438"/>
          </a:xfrm>
          <a:prstGeom prst="roundRect">
            <a:avLst>
              <a:gd name="adj" fmla="val 12907"/>
            </a:avLst>
          </a:prstGeom>
          <a:solidFill>
            <a:srgbClr val="F4F4F4">
              <a:alpha val="59999"/>
            </a:srgbClr>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293" name="圆角矩形 27"/>
          <p:cNvSpPr>
            <a:spLocks noChangeArrowheads="1"/>
          </p:cNvSpPr>
          <p:nvPr/>
        </p:nvSpPr>
        <p:spPr bwMode="auto">
          <a:xfrm>
            <a:off x="2619375" y="2852738"/>
            <a:ext cx="4137025" cy="579437"/>
          </a:xfrm>
          <a:prstGeom prst="roundRect">
            <a:avLst>
              <a:gd name="adj" fmla="val 16667"/>
            </a:avLst>
          </a:prstGeom>
          <a:solidFill>
            <a:srgbClr val="F4F4F4">
              <a:alpha val="59999"/>
            </a:srgbClr>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294" name="圆角矩形 28"/>
          <p:cNvSpPr>
            <a:spLocks noChangeArrowheads="1"/>
          </p:cNvSpPr>
          <p:nvPr/>
        </p:nvSpPr>
        <p:spPr bwMode="auto">
          <a:xfrm>
            <a:off x="2619375" y="3930650"/>
            <a:ext cx="4138613" cy="579438"/>
          </a:xfrm>
          <a:prstGeom prst="roundRect">
            <a:avLst>
              <a:gd name="adj" fmla="val 16667"/>
            </a:avLst>
          </a:prstGeom>
          <a:solidFill>
            <a:srgbClr val="F4F4F4">
              <a:alpha val="59999"/>
            </a:srgbClr>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295" name="圆角矩形 29"/>
          <p:cNvSpPr>
            <a:spLocks noChangeArrowheads="1"/>
          </p:cNvSpPr>
          <p:nvPr/>
        </p:nvSpPr>
        <p:spPr bwMode="auto">
          <a:xfrm>
            <a:off x="2619375" y="4916488"/>
            <a:ext cx="4137025" cy="579437"/>
          </a:xfrm>
          <a:prstGeom prst="roundRect">
            <a:avLst>
              <a:gd name="adj" fmla="val 16667"/>
            </a:avLst>
          </a:prstGeom>
          <a:solidFill>
            <a:srgbClr val="F4F4F4">
              <a:alpha val="59999"/>
            </a:srgbClr>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296" name="矩形 30"/>
          <p:cNvSpPr>
            <a:spLocks noChangeArrowheads="1"/>
          </p:cNvSpPr>
          <p:nvPr/>
        </p:nvSpPr>
        <p:spPr bwMode="auto">
          <a:xfrm>
            <a:off x="7654925" y="3190875"/>
            <a:ext cx="440055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en-US" sz="20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a:p>
            <a:pPr>
              <a:lnSpc>
                <a:spcPct val="150000"/>
              </a:lnSpc>
            </a:pPr>
            <a:r>
              <a:rPr lang="zh-CN" altLang="en-US" sz="200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en-US" sz="20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a:p>
            <a:pPr>
              <a:lnSpc>
                <a:spcPct val="150000"/>
              </a:lnSpc>
            </a:pPr>
            <a:r>
              <a:rPr lang="zh-CN" altLang="en-US" sz="200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en-US" sz="20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a:p>
            <a:pPr>
              <a:lnSpc>
                <a:spcPct val="150000"/>
              </a:lnSpc>
            </a:pPr>
            <a:r>
              <a:rPr lang="zh-CN" altLang="en-US" sz="200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点击此处添加文字说明</a:t>
            </a:r>
            <a:endParaRPr lang="en-US" sz="20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1297" name="圆角矩形 34"/>
          <p:cNvSpPr>
            <a:spLocks noChangeArrowheads="1"/>
          </p:cNvSpPr>
          <p:nvPr/>
        </p:nvSpPr>
        <p:spPr bwMode="auto">
          <a:xfrm>
            <a:off x="2619375" y="1835150"/>
            <a:ext cx="3606800" cy="579438"/>
          </a:xfrm>
          <a:prstGeom prst="roundRect">
            <a:avLst>
              <a:gd name="adj" fmla="val 16667"/>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298" name="文本框 35"/>
          <p:cNvSpPr>
            <a:spLocks noChangeArrowheads="1"/>
          </p:cNvSpPr>
          <p:nvPr/>
        </p:nvSpPr>
        <p:spPr bwMode="auto">
          <a:xfrm>
            <a:off x="5440363" y="1971675"/>
            <a:ext cx="744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95%</a:t>
            </a:r>
            <a:endParaRPr lang="zh-CN" altLang="en-US">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99" name="圆角矩形 36"/>
          <p:cNvSpPr>
            <a:spLocks noChangeArrowheads="1"/>
          </p:cNvSpPr>
          <p:nvPr/>
        </p:nvSpPr>
        <p:spPr bwMode="auto">
          <a:xfrm>
            <a:off x="2619375" y="2849563"/>
            <a:ext cx="2640013" cy="579437"/>
          </a:xfrm>
          <a:prstGeom prst="roundRect">
            <a:avLst>
              <a:gd name="adj" fmla="val 16667"/>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300" name="文本框 37"/>
          <p:cNvSpPr>
            <a:spLocks noChangeArrowheads="1"/>
          </p:cNvSpPr>
          <p:nvPr/>
        </p:nvSpPr>
        <p:spPr bwMode="auto">
          <a:xfrm>
            <a:off x="4514850" y="2987675"/>
            <a:ext cx="744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75%</a:t>
            </a:r>
            <a:endPar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301" name="圆角矩形 38"/>
          <p:cNvSpPr>
            <a:spLocks noChangeArrowheads="1"/>
          </p:cNvSpPr>
          <p:nvPr/>
        </p:nvSpPr>
        <p:spPr bwMode="auto">
          <a:xfrm>
            <a:off x="2619375" y="3938588"/>
            <a:ext cx="2060575" cy="579437"/>
          </a:xfrm>
          <a:prstGeom prst="roundRect">
            <a:avLst>
              <a:gd name="adj" fmla="val 16667"/>
            </a:avLst>
          </a:prstGeom>
          <a:solidFill>
            <a:srgbClr val="3B3B3B"/>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302" name="文本框 39"/>
          <p:cNvSpPr>
            <a:spLocks noChangeArrowheads="1"/>
          </p:cNvSpPr>
          <p:nvPr/>
        </p:nvSpPr>
        <p:spPr bwMode="auto">
          <a:xfrm>
            <a:off x="3935413" y="4076700"/>
            <a:ext cx="7445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55%</a:t>
            </a:r>
            <a:endParaRPr lang="zh-CN" altLang="en-US">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303" name="圆角矩形 40"/>
          <p:cNvSpPr>
            <a:spLocks noChangeArrowheads="1"/>
          </p:cNvSpPr>
          <p:nvPr/>
        </p:nvSpPr>
        <p:spPr bwMode="auto">
          <a:xfrm>
            <a:off x="2619375" y="4922838"/>
            <a:ext cx="1422400" cy="579437"/>
          </a:xfrm>
          <a:prstGeom prst="roundRect">
            <a:avLst>
              <a:gd name="adj" fmla="val 16667"/>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304" name="文本框 41"/>
          <p:cNvSpPr>
            <a:spLocks noChangeArrowheads="1"/>
          </p:cNvSpPr>
          <p:nvPr/>
        </p:nvSpPr>
        <p:spPr bwMode="auto">
          <a:xfrm>
            <a:off x="3313113" y="5049838"/>
            <a:ext cx="7445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25%</a:t>
            </a:r>
            <a:endPar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305" name="TextBox 14"/>
          <p:cNvSpPr>
            <a:spLocks noChangeArrowheads="1"/>
          </p:cNvSpPr>
          <p:nvPr/>
        </p:nvSpPr>
        <p:spPr bwMode="auto">
          <a:xfrm>
            <a:off x="7654925" y="2457450"/>
            <a:ext cx="38909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sz="3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年工作情况</a:t>
            </a:r>
            <a:endParaRPr lang="zh-CN" altLang="en-US" sz="32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fade/>
  </p:transition>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3735</Words>
  <Application>WPS 演示</Application>
  <PresentationFormat>自定义</PresentationFormat>
  <Paragraphs>626</Paragraphs>
  <Slides>36</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36</vt:i4>
      </vt:variant>
    </vt:vector>
  </HeadingPairs>
  <TitlesOfParts>
    <vt:vector size="48" baseType="lpstr">
      <vt:lpstr>Arial</vt:lpstr>
      <vt:lpstr>宋体</vt:lpstr>
      <vt:lpstr>Wingdings</vt:lpstr>
      <vt:lpstr>Calibri Light</vt:lpstr>
      <vt:lpstr>Calibri</vt:lpstr>
      <vt:lpstr>微软雅黑</vt:lpstr>
      <vt:lpstr>Franklin Gothic Book</vt:lpstr>
      <vt:lpstr>Impact</vt:lpstr>
      <vt:lpstr>Arial Unicode MS</vt:lpstr>
      <vt:lpstr>Helvetica</vt:lpstr>
      <vt:lpstr>娘气屌丝帮手机字体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哎呀小小草</dc:creator>
  <cp:lastModifiedBy>Administrator</cp:lastModifiedBy>
  <cp:revision>268</cp:revision>
  <dcterms:created xsi:type="dcterms:W3CDTF">2014-08-08T03:06:00Z</dcterms:created>
  <dcterms:modified xsi:type="dcterms:W3CDTF">2016-08-02T01:23:46Z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