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346" r:id="rId3"/>
    <p:sldId id="320" r:id="rId4"/>
    <p:sldId id="307" r:id="rId5"/>
    <p:sldId id="323" r:id="rId6"/>
    <p:sldId id="337" r:id="rId7"/>
    <p:sldId id="328" r:id="rId8"/>
    <p:sldId id="324" r:id="rId9"/>
    <p:sldId id="340" r:id="rId10"/>
    <p:sldId id="310" r:id="rId11"/>
    <p:sldId id="344" r:id="rId12"/>
    <p:sldId id="265" r:id="rId13"/>
    <p:sldId id="327" r:id="rId14"/>
    <p:sldId id="339" r:id="rId15"/>
    <p:sldId id="325" r:id="rId16"/>
    <p:sldId id="311" r:id="rId17"/>
    <p:sldId id="329" r:id="rId18"/>
    <p:sldId id="330" r:id="rId19"/>
    <p:sldId id="359" r:id="rId20"/>
    <p:sldId id="300" r:id="rId21"/>
    <p:sldId id="356" r:id="rId22"/>
    <p:sldId id="350" r:id="rId23"/>
    <p:sldId id="301" r:id="rId24"/>
    <p:sldId id="312" r:id="rId25"/>
    <p:sldId id="341" r:id="rId26"/>
    <p:sldId id="342" r:id="rId27"/>
    <p:sldId id="302" r:id="rId28"/>
    <p:sldId id="347" r:id="rId29"/>
    <p:sldId id="268" r:id="rId30"/>
    <p:sldId id="277" r:id="rId31"/>
    <p:sldId id="313" r:id="rId32"/>
    <p:sldId id="279" r:id="rId33"/>
    <p:sldId id="298" r:id="rId34"/>
    <p:sldId id="303" r:id="rId35"/>
    <p:sldId id="332" r:id="rId36"/>
    <p:sldId id="345" r:id="rId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13528"/>
    <a:srgbClr val="FFFDF8"/>
    <a:srgbClr val="E6E7E8"/>
    <a:srgbClr val="FF6977"/>
    <a:srgbClr val="8CBF00"/>
    <a:srgbClr val="3A8898"/>
    <a:srgbClr val="E93C2B"/>
    <a:srgbClr val="FCFCFC"/>
    <a:srgbClr val="C9AE00"/>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95" autoAdjust="0"/>
    <p:restoredTop sz="86443" autoAdjust="0"/>
  </p:normalViewPr>
  <p:slideViewPr>
    <p:cSldViewPr snapToGrid="0">
      <p:cViewPr>
        <p:scale>
          <a:sx n="58" d="100"/>
          <a:sy n="58" d="100"/>
        </p:scale>
        <p:origin x="-2826" y="-1086"/>
      </p:cViewPr>
      <p:guideLst>
        <p:guide orient="horz" pos="913"/>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77" d="100"/>
        <a:sy n="77" d="100"/>
      </p:scale>
      <p:origin x="0" y="517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2.xml"/><Relationship Id="rId39" Type="http://schemas.openxmlformats.org/officeDocument/2006/relationships/presProps" Target="presProps.xml"/><Relationship Id="rId38" Type="http://schemas.openxmlformats.org/officeDocument/2006/relationships/notesMaster" Target="notesMasters/notesMaster1.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247C8E-FAE5-43D1-82C0-196E816DC30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2AF99-A73B-44C9-96FA-736798B6D18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9_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9" y="0"/>
            <a:ext cx="12190781"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C40D9B-40DE-40F2-B1F7-10F71B5D2BB1}"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4F500A-20A7-471A-86E3-34823246EEC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jpeg"/><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4820015" y="3282773"/>
            <a:ext cx="6340198" cy="1015663"/>
          </a:xfrm>
          <a:prstGeom prst="rect">
            <a:avLst/>
          </a:prstGeom>
          <a:noFill/>
        </p:spPr>
        <p:txBody>
          <a:bodyPr wrap="none">
            <a:spAutoFit/>
          </a:bodyPr>
          <a:lstStyle/>
          <a:p>
            <a:pPr algn="ctr"/>
            <a:r>
              <a:rPr lang="zh-CN" altLang="en-US" sz="6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年度</a:t>
            </a:r>
            <a:r>
              <a:rPr lang="zh-CN" altLang="en-US" sz="6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个人工作总结</a:t>
            </a:r>
            <a:endParaRPr lang="zh-CN" altLang="en-US" sz="6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5" name="Group 4"/>
          <p:cNvGrpSpPr>
            <a:grpSpLocks noChangeAspect="1"/>
          </p:cNvGrpSpPr>
          <p:nvPr/>
        </p:nvGrpSpPr>
        <p:grpSpPr bwMode="auto">
          <a:xfrm>
            <a:off x="1367582" y="2050256"/>
            <a:ext cx="2239160" cy="2353015"/>
            <a:chOff x="-334" y="2326"/>
            <a:chExt cx="472" cy="496"/>
          </a:xfrm>
          <a:solidFill>
            <a:schemeClr val="bg1"/>
          </a:solidFill>
          <a:effectLst>
            <a:outerShdw blurRad="50800" dist="38100" dir="2700000" algn="tl" rotWithShape="0">
              <a:prstClr val="black">
                <a:alpha val="40000"/>
              </a:prstClr>
            </a:outerShdw>
          </a:effectLst>
        </p:grpSpPr>
        <p:sp>
          <p:nvSpPr>
            <p:cNvPr id="6" name="Freeform 5"/>
            <p:cNvSpPr/>
            <p:nvPr/>
          </p:nvSpPr>
          <p:spPr bwMode="auto">
            <a:xfrm>
              <a:off x="-334" y="2326"/>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Rectangle 6"/>
            <p:cNvSpPr>
              <a:spLocks noChangeArrowheads="1"/>
            </p:cNvSpPr>
            <p:nvPr/>
          </p:nvSpPr>
          <p:spPr bwMode="auto">
            <a:xfrm>
              <a:off x="-305" y="2704"/>
              <a:ext cx="85" cy="118"/>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Rectangle 7"/>
            <p:cNvSpPr>
              <a:spLocks noChangeArrowheads="1"/>
            </p:cNvSpPr>
            <p:nvPr/>
          </p:nvSpPr>
          <p:spPr bwMode="auto">
            <a:xfrm>
              <a:off x="-182" y="2599"/>
              <a:ext cx="80" cy="223"/>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Rectangle 8"/>
            <p:cNvSpPr>
              <a:spLocks noChangeArrowheads="1"/>
            </p:cNvSpPr>
            <p:nvPr/>
          </p:nvSpPr>
          <p:spPr bwMode="auto">
            <a:xfrm>
              <a:off x="-64" y="2654"/>
              <a:ext cx="84" cy="168"/>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Rectangle 9"/>
            <p:cNvSpPr>
              <a:spLocks noChangeArrowheads="1"/>
            </p:cNvSpPr>
            <p:nvPr/>
          </p:nvSpPr>
          <p:spPr bwMode="auto">
            <a:xfrm>
              <a:off x="54" y="2549"/>
              <a:ext cx="80" cy="273"/>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 name="矩形 1"/>
          <p:cNvSpPr/>
          <p:nvPr/>
        </p:nvSpPr>
        <p:spPr>
          <a:xfrm>
            <a:off x="4797605" y="2472500"/>
            <a:ext cx="4456430" cy="319405"/>
          </a:xfrm>
          <a:prstGeom prst="rect">
            <a:avLst/>
          </a:prstGeom>
        </p:spPr>
        <p:txBody>
          <a:bodyPr wrap="none">
            <a:spAutoFit/>
          </a:bodyPr>
          <a:lstStyle/>
          <a:p>
            <a:pPr algn="ctr">
              <a:spcBef>
                <a:spcPct val="0"/>
              </a:spcBef>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汇报人</a:t>
            </a:r>
            <a:r>
              <a:rPr lang="zh-CN" altLang="en-US" sz="1400" dirty="0" smtClean="0">
                <a:latin typeface="微软雅黑" panose="020B0503020204020204" pitchFamily="34" charset="-122"/>
                <a:ea typeface="微软雅黑" panose="020B0503020204020204" pitchFamily="34" charset="-122"/>
              </a:rPr>
              <a:t>：达人PPT模板素材</a:t>
            </a:r>
            <a:r>
              <a:rPr lang="en-US" altLang="zh-CN" sz="1400" dirty="0" smtClean="0">
                <a:latin typeface="微软雅黑" panose="020B0503020204020204" pitchFamily="34" charset="-122"/>
                <a:ea typeface="微软雅黑" panose="020B0503020204020204" pitchFamily="34" charset="-122"/>
              </a:rPr>
              <a:t>       </a:t>
            </a:r>
            <a:r>
              <a:rPr lang="zh-CN" altLang="en-US" sz="1400" dirty="0">
                <a:latin typeface="微软雅黑" panose="020B0503020204020204" pitchFamily="34" charset="-122"/>
                <a:ea typeface="微软雅黑" panose="020B0503020204020204" pitchFamily="34" charset="-122"/>
              </a:rPr>
              <a:t>汇报时间：</a:t>
            </a:r>
            <a:r>
              <a:rPr lang="en-US" altLang="zh-CN" sz="1400" dirty="0" smtClean="0">
                <a:latin typeface="微软雅黑" panose="020B0503020204020204" pitchFamily="34" charset="-122"/>
                <a:ea typeface="微软雅黑" panose="020B0503020204020204" pitchFamily="34" charset="-122"/>
              </a:rPr>
              <a:t>2016.01.14</a:t>
            </a:r>
            <a:endParaRPr lang="en-US" altLang="zh-CN"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788165"/>
            <a:ext cx="12192000" cy="3174236"/>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t="22773" b="41612"/>
          <a:stretch>
            <a:fillRect/>
          </a:stretch>
        </p:blipFill>
        <p:spPr>
          <a:xfrm>
            <a:off x="0" y="928380"/>
            <a:ext cx="12192000" cy="2893807"/>
          </a:xfrm>
          <a:prstGeom prst="rect">
            <a:avLst/>
          </a:prstGeom>
        </p:spPr>
      </p:pic>
      <p:sp>
        <p:nvSpPr>
          <p:cNvPr id="9" name="TextBox 14"/>
          <p:cNvSpPr txBox="1"/>
          <p:nvPr/>
        </p:nvSpPr>
        <p:spPr>
          <a:xfrm>
            <a:off x="603843" y="4357796"/>
            <a:ext cx="3066546" cy="523220"/>
          </a:xfrm>
          <a:prstGeom prst="rect">
            <a:avLst/>
          </a:prstGeom>
          <a:noFill/>
        </p:spPr>
        <p:txBody>
          <a:bodyPr wrap="square" rtlCol="0">
            <a:spAutoFit/>
          </a:bodyPr>
          <a:lstStyle/>
          <a:p>
            <a:r>
              <a:rPr lang="en-US" altLang="zh-CN" sz="2800" b="1" dirty="0" smtClean="0">
                <a:latin typeface="微软雅黑" panose="020B0503020204020204" pitchFamily="34" charset="-122"/>
                <a:ea typeface="微软雅黑" panose="020B0503020204020204" pitchFamily="34" charset="-122"/>
              </a:rPr>
              <a:t>2015</a:t>
            </a:r>
            <a:r>
              <a:rPr lang="zh-CN" altLang="en-US" sz="2800" b="1" dirty="0" smtClean="0">
                <a:latin typeface="微软雅黑" panose="020B0503020204020204" pitchFamily="34" charset="-122"/>
                <a:ea typeface="微软雅黑" panose="020B0503020204020204" pitchFamily="34" charset="-122"/>
              </a:rPr>
              <a:t>年工作情况</a:t>
            </a:r>
            <a:endParaRPr lang="zh-CN" altLang="en-US" sz="2800" b="1" dirty="0">
              <a:latin typeface="微软雅黑" panose="020B0503020204020204" pitchFamily="34" charset="-122"/>
              <a:ea typeface="微软雅黑" panose="020B0503020204020204" pitchFamily="34" charset="-122"/>
            </a:endParaRPr>
          </a:p>
        </p:txBody>
      </p:sp>
      <p:sp>
        <p:nvSpPr>
          <p:cNvPr id="10" name="TextBox 15"/>
          <p:cNvSpPr txBox="1"/>
          <p:nvPr/>
        </p:nvSpPr>
        <p:spPr>
          <a:xfrm>
            <a:off x="627461" y="4920885"/>
            <a:ext cx="10370917" cy="1144609"/>
          </a:xfrm>
          <a:prstGeom prst="rect">
            <a:avLst/>
          </a:prstGeom>
          <a:noFill/>
        </p:spPr>
        <p:txBody>
          <a:bodyPr wrap="square" rtlCol="0">
            <a:spAutoFit/>
          </a:bodyPr>
          <a:lstStyle/>
          <a:p>
            <a:pPr>
              <a:lnSpc>
                <a:spcPct val="20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200" dirty="0" smtClean="0">
                <a:latin typeface="微软雅黑" panose="020B0503020204020204" pitchFamily="34" charset="-122"/>
                <a:ea typeface="微软雅黑" panose="020B0503020204020204" pitchFamily="34" charset="-122"/>
              </a:rPr>
              <a:t>输入这里</a:t>
            </a:r>
            <a:r>
              <a:rPr lang="zh-CN" altLang="en-US" sz="1200" dirty="0">
                <a:latin typeface="微软雅黑" panose="020B0503020204020204" pitchFamily="34" charset="-122"/>
                <a:ea typeface="微软雅黑" panose="020B0503020204020204" pitchFamily="34" charset="-122"/>
              </a:rPr>
              <a:t>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200" dirty="0" smtClean="0">
                <a:latin typeface="微软雅黑" panose="020B0503020204020204" pitchFamily="34" charset="-122"/>
                <a:ea typeface="微软雅黑" panose="020B0503020204020204" pitchFamily="34" charset="-122"/>
              </a:rPr>
              <a:t>输入</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a:off x="1796212" y="772829"/>
            <a:ext cx="9751861" cy="2340000"/>
          </a:xfrm>
          <a:custGeom>
            <a:avLst/>
            <a:gdLst>
              <a:gd name="connsiteX0" fmla="*/ 0 w 9751861"/>
              <a:gd name="connsiteY0" fmla="*/ 0 h 2340000"/>
              <a:gd name="connsiteX1" fmla="*/ 8581861 w 9751861"/>
              <a:gd name="connsiteY1" fmla="*/ 0 h 2340000"/>
              <a:gd name="connsiteX2" fmla="*/ 9751861 w 9751861"/>
              <a:gd name="connsiteY2" fmla="*/ 1170000 h 2340000"/>
              <a:gd name="connsiteX3" fmla="*/ 8581861 w 9751861"/>
              <a:gd name="connsiteY3" fmla="*/ 2340000 h 2340000"/>
              <a:gd name="connsiteX4" fmla="*/ 40 w 9751861"/>
              <a:gd name="connsiteY4" fmla="*/ 2340000 h 2340000"/>
              <a:gd name="connsiteX5" fmla="*/ 106682 w 9751861"/>
              <a:gd name="connsiteY5" fmla="*/ 2334615 h 2340000"/>
              <a:gd name="connsiteX6" fmla="*/ 1157647 w 9751861"/>
              <a:gd name="connsiteY6" fmla="*/ 1170001 h 2340000"/>
              <a:gd name="connsiteX7" fmla="*/ 106682 w 9751861"/>
              <a:gd name="connsiteY7" fmla="*/ 5387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流程图: 联系 10"/>
          <p:cNvSpPr/>
          <p:nvPr/>
        </p:nvSpPr>
        <p:spPr>
          <a:xfrm>
            <a:off x="625555" y="772829"/>
            <a:ext cx="2341315" cy="2341315"/>
          </a:xfrm>
          <a:prstGeom prst="flowChartConnector">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KSO_Shape"/>
          <p:cNvSpPr/>
          <p:nvPr/>
        </p:nvSpPr>
        <p:spPr>
          <a:xfrm>
            <a:off x="1304087" y="990986"/>
            <a:ext cx="984250" cy="1905000"/>
          </a:xfrm>
          <a:custGeom>
            <a:avLst/>
            <a:gdLst/>
            <a:ahLst/>
            <a:cxnLst/>
            <a:rect l="l" t="t" r="r" b="b"/>
            <a:pathLst>
              <a:path w="987290" h="1912712">
                <a:moveTo>
                  <a:pt x="287267" y="357754"/>
                </a:moveTo>
                <a:lnTo>
                  <a:pt x="696037" y="357754"/>
                </a:lnTo>
                <a:cubicBezTo>
                  <a:pt x="751531" y="357754"/>
                  <a:pt x="799531" y="389836"/>
                  <a:pt x="821308" y="437053"/>
                </a:cubicBezTo>
                <a:cubicBezTo>
                  <a:pt x="828839" y="444251"/>
                  <a:pt x="834170" y="453657"/>
                  <a:pt x="837118" y="464360"/>
                </a:cubicBezTo>
                <a:lnTo>
                  <a:pt x="984815" y="1000638"/>
                </a:lnTo>
                <a:cubicBezTo>
                  <a:pt x="994856" y="1037095"/>
                  <a:pt x="973441" y="1074789"/>
                  <a:pt x="936984" y="1084830"/>
                </a:cubicBezTo>
                <a:lnTo>
                  <a:pt x="936986" y="1084831"/>
                </a:lnTo>
                <a:cubicBezTo>
                  <a:pt x="901976" y="1094473"/>
                  <a:pt x="865826" y="1075107"/>
                  <a:pt x="854828" y="1041024"/>
                </a:cubicBezTo>
                <a:lnTo>
                  <a:pt x="726065" y="573497"/>
                </a:lnTo>
                <a:cubicBezTo>
                  <a:pt x="721080" y="555394"/>
                  <a:pt x="702362" y="544760"/>
                  <a:pt x="684259" y="549746"/>
                </a:cubicBezTo>
                <a:cubicBezTo>
                  <a:pt x="666156" y="554732"/>
                  <a:pt x="655522" y="573449"/>
                  <a:pt x="660508" y="591552"/>
                </a:cubicBezTo>
                <a:lnTo>
                  <a:pt x="852387" y="1288247"/>
                </a:lnTo>
                <a:lnTo>
                  <a:pt x="863126" y="1336447"/>
                </a:lnTo>
                <a:lnTo>
                  <a:pt x="679772" y="1336447"/>
                </a:lnTo>
                <a:lnTo>
                  <a:pt x="679772" y="1834130"/>
                </a:lnTo>
                <a:cubicBezTo>
                  <a:pt x="679772" y="1877529"/>
                  <a:pt x="644590" y="1912711"/>
                  <a:pt x="601191" y="1912711"/>
                </a:cubicBezTo>
                <a:cubicBezTo>
                  <a:pt x="557792" y="1912711"/>
                  <a:pt x="522610" y="1877529"/>
                  <a:pt x="522610" y="1834130"/>
                </a:cubicBezTo>
                <a:lnTo>
                  <a:pt x="522610" y="1336447"/>
                </a:lnTo>
                <a:lnTo>
                  <a:pt x="467841" y="1336447"/>
                </a:lnTo>
                <a:cubicBezTo>
                  <a:pt x="467841" y="1502738"/>
                  <a:pt x="467840" y="1669030"/>
                  <a:pt x="467840" y="1835321"/>
                </a:cubicBezTo>
                <a:cubicBezTo>
                  <a:pt x="467840" y="1878063"/>
                  <a:pt x="433191" y="1912712"/>
                  <a:pt x="390449" y="1912712"/>
                </a:cubicBezTo>
                <a:lnTo>
                  <a:pt x="390450" y="1912711"/>
                </a:lnTo>
                <a:cubicBezTo>
                  <a:pt x="347708" y="1912711"/>
                  <a:pt x="313059" y="1878062"/>
                  <a:pt x="313059" y="1835320"/>
                </a:cubicBezTo>
                <a:lnTo>
                  <a:pt x="313059" y="1336447"/>
                </a:lnTo>
                <a:lnTo>
                  <a:pt x="122692" y="1336447"/>
                </a:lnTo>
                <a:lnTo>
                  <a:pt x="327846" y="591552"/>
                </a:lnTo>
                <a:cubicBezTo>
                  <a:pt x="332832" y="573449"/>
                  <a:pt x="322198" y="554732"/>
                  <a:pt x="304095" y="549746"/>
                </a:cubicBezTo>
                <a:cubicBezTo>
                  <a:pt x="285992" y="544760"/>
                  <a:pt x="267275" y="555394"/>
                  <a:pt x="262289" y="573497"/>
                </a:cubicBezTo>
                <a:lnTo>
                  <a:pt x="176423" y="885270"/>
                </a:lnTo>
                <a:lnTo>
                  <a:pt x="176320" y="885144"/>
                </a:lnTo>
                <a:cubicBezTo>
                  <a:pt x="162379" y="935763"/>
                  <a:pt x="148437" y="986382"/>
                  <a:pt x="134496" y="1037001"/>
                </a:cubicBezTo>
                <a:cubicBezTo>
                  <a:pt x="124456" y="1073457"/>
                  <a:pt x="86761" y="1094872"/>
                  <a:pt x="50304" y="1084832"/>
                </a:cubicBezTo>
                <a:lnTo>
                  <a:pt x="50306" y="1084831"/>
                </a:lnTo>
                <a:cubicBezTo>
                  <a:pt x="13849" y="1074790"/>
                  <a:pt x="-7566" y="1037096"/>
                  <a:pt x="2475" y="1000639"/>
                </a:cubicBezTo>
                <a:lnTo>
                  <a:pt x="150173" y="464361"/>
                </a:lnTo>
                <a:lnTo>
                  <a:pt x="155370" y="454078"/>
                </a:lnTo>
                <a:cubicBezTo>
                  <a:pt x="172562" y="397845"/>
                  <a:pt x="225232" y="357754"/>
                  <a:pt x="287267" y="357754"/>
                </a:cubicBezTo>
                <a:close/>
                <a:moveTo>
                  <a:pt x="494320" y="0"/>
                </a:moveTo>
                <a:cubicBezTo>
                  <a:pt x="581276" y="0"/>
                  <a:pt x="651767" y="70491"/>
                  <a:pt x="651767" y="157447"/>
                </a:cubicBezTo>
                <a:cubicBezTo>
                  <a:pt x="651767" y="244403"/>
                  <a:pt x="581276" y="314894"/>
                  <a:pt x="494320" y="314894"/>
                </a:cubicBezTo>
                <a:cubicBezTo>
                  <a:pt x="407364" y="314894"/>
                  <a:pt x="336873" y="244403"/>
                  <a:pt x="336873" y="157447"/>
                </a:cubicBezTo>
                <a:cubicBezTo>
                  <a:pt x="336873" y="70491"/>
                  <a:pt x="407364" y="0"/>
                  <a:pt x="494320" y="0"/>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任意多边形 15"/>
          <p:cNvSpPr/>
          <p:nvPr/>
        </p:nvSpPr>
        <p:spPr>
          <a:xfrm>
            <a:off x="1936889" y="4002004"/>
            <a:ext cx="9751861" cy="2340000"/>
          </a:xfrm>
          <a:custGeom>
            <a:avLst/>
            <a:gdLst>
              <a:gd name="connsiteX0" fmla="*/ 0 w 9751861"/>
              <a:gd name="connsiteY0" fmla="*/ 0 h 2340000"/>
              <a:gd name="connsiteX1" fmla="*/ 8581861 w 9751861"/>
              <a:gd name="connsiteY1" fmla="*/ 0 h 2340000"/>
              <a:gd name="connsiteX2" fmla="*/ 9751861 w 9751861"/>
              <a:gd name="connsiteY2" fmla="*/ 1170000 h 2340000"/>
              <a:gd name="connsiteX3" fmla="*/ 8581861 w 9751861"/>
              <a:gd name="connsiteY3" fmla="*/ 2340000 h 2340000"/>
              <a:gd name="connsiteX4" fmla="*/ 40 w 9751861"/>
              <a:gd name="connsiteY4" fmla="*/ 2340000 h 2340000"/>
              <a:gd name="connsiteX5" fmla="*/ 106682 w 9751861"/>
              <a:gd name="connsiteY5" fmla="*/ 2334615 h 2340000"/>
              <a:gd name="connsiteX6" fmla="*/ 1157647 w 9751861"/>
              <a:gd name="connsiteY6" fmla="*/ 1170001 h 2340000"/>
              <a:gd name="connsiteX7" fmla="*/ 106682 w 9751861"/>
              <a:gd name="connsiteY7" fmla="*/ 5387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联系 13"/>
          <p:cNvSpPr/>
          <p:nvPr/>
        </p:nvSpPr>
        <p:spPr>
          <a:xfrm>
            <a:off x="766231" y="4002004"/>
            <a:ext cx="2341315" cy="2341315"/>
          </a:xfrm>
          <a:prstGeom prst="flowChartConnector">
            <a:avLst/>
          </a:prstGeom>
          <a:solidFill>
            <a:srgbClr val="F4F4F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KSO_Shape"/>
          <p:cNvSpPr/>
          <p:nvPr/>
        </p:nvSpPr>
        <p:spPr>
          <a:xfrm>
            <a:off x="1552713" y="4220161"/>
            <a:ext cx="768350" cy="1905000"/>
          </a:xfrm>
          <a:custGeom>
            <a:avLst/>
            <a:gdLst/>
            <a:ahLst/>
            <a:cxnLst/>
            <a:rect l="l" t="t" r="r" b="b"/>
            <a:pathLst>
              <a:path w="771525" h="1912713">
                <a:moveTo>
                  <a:pt x="143272" y="357755"/>
                </a:moveTo>
                <a:lnTo>
                  <a:pt x="628253" y="357755"/>
                </a:lnTo>
                <a:cubicBezTo>
                  <a:pt x="707380" y="357755"/>
                  <a:pt x="771525" y="421900"/>
                  <a:pt x="771525" y="501027"/>
                </a:cubicBezTo>
                <a:lnTo>
                  <a:pt x="771525" y="659703"/>
                </a:lnTo>
                <a:lnTo>
                  <a:pt x="771525" y="802652"/>
                </a:lnTo>
                <a:lnTo>
                  <a:pt x="771525" y="1017361"/>
                </a:lnTo>
                <a:cubicBezTo>
                  <a:pt x="771525" y="1058130"/>
                  <a:pt x="738475" y="1091180"/>
                  <a:pt x="697706" y="1091180"/>
                </a:cubicBezTo>
                <a:cubicBezTo>
                  <a:pt x="656937" y="1091180"/>
                  <a:pt x="623887" y="1058130"/>
                  <a:pt x="623887" y="1017361"/>
                </a:cubicBezTo>
                <a:lnTo>
                  <a:pt x="623887" y="659703"/>
                </a:lnTo>
                <a:lnTo>
                  <a:pt x="623888" y="659698"/>
                </a:lnTo>
                <a:lnTo>
                  <a:pt x="623888" y="571551"/>
                </a:lnTo>
                <a:cubicBezTo>
                  <a:pt x="623888" y="556427"/>
                  <a:pt x="611628" y="544167"/>
                  <a:pt x="596504" y="544167"/>
                </a:cubicBezTo>
                <a:cubicBezTo>
                  <a:pt x="581380" y="544167"/>
                  <a:pt x="569120" y="556427"/>
                  <a:pt x="569120" y="571551"/>
                </a:cubicBezTo>
                <a:lnTo>
                  <a:pt x="569120" y="945924"/>
                </a:lnTo>
                <a:lnTo>
                  <a:pt x="569119" y="945924"/>
                </a:lnTo>
                <a:lnTo>
                  <a:pt x="569119" y="1168521"/>
                </a:lnTo>
                <a:lnTo>
                  <a:pt x="569119" y="1172836"/>
                </a:lnTo>
                <a:lnTo>
                  <a:pt x="569119" y="1834131"/>
                </a:lnTo>
                <a:cubicBezTo>
                  <a:pt x="569119" y="1877530"/>
                  <a:pt x="533937" y="1912712"/>
                  <a:pt x="490538" y="1912712"/>
                </a:cubicBezTo>
                <a:cubicBezTo>
                  <a:pt x="447139" y="1912712"/>
                  <a:pt x="411957" y="1877530"/>
                  <a:pt x="411957" y="1834131"/>
                </a:cubicBezTo>
                <a:lnTo>
                  <a:pt x="411957" y="1233956"/>
                </a:lnTo>
                <a:lnTo>
                  <a:pt x="411957" y="1175047"/>
                </a:lnTo>
                <a:cubicBezTo>
                  <a:pt x="411957" y="1159923"/>
                  <a:pt x="399696" y="1147662"/>
                  <a:pt x="384572" y="1147662"/>
                </a:cubicBezTo>
                <a:cubicBezTo>
                  <a:pt x="369449" y="1147662"/>
                  <a:pt x="357188" y="1159922"/>
                  <a:pt x="357188" y="1175045"/>
                </a:cubicBezTo>
                <a:cubicBezTo>
                  <a:pt x="357188" y="1395138"/>
                  <a:pt x="357187" y="1615229"/>
                  <a:pt x="357187" y="1835322"/>
                </a:cubicBezTo>
                <a:cubicBezTo>
                  <a:pt x="357187" y="1878064"/>
                  <a:pt x="322538" y="1912713"/>
                  <a:pt x="279796" y="1912713"/>
                </a:cubicBezTo>
                <a:lnTo>
                  <a:pt x="279797" y="1912712"/>
                </a:lnTo>
                <a:cubicBezTo>
                  <a:pt x="237055" y="1912712"/>
                  <a:pt x="202406" y="1878063"/>
                  <a:pt x="202406" y="1835321"/>
                </a:cubicBezTo>
                <a:lnTo>
                  <a:pt x="202406" y="1167331"/>
                </a:lnTo>
                <a:lnTo>
                  <a:pt x="202407" y="1167326"/>
                </a:lnTo>
                <a:lnTo>
                  <a:pt x="202407" y="945924"/>
                </a:lnTo>
                <a:lnTo>
                  <a:pt x="202406" y="945924"/>
                </a:lnTo>
                <a:lnTo>
                  <a:pt x="202406" y="571551"/>
                </a:lnTo>
                <a:cubicBezTo>
                  <a:pt x="202406" y="556427"/>
                  <a:pt x="190146" y="544167"/>
                  <a:pt x="175022" y="544167"/>
                </a:cubicBezTo>
                <a:cubicBezTo>
                  <a:pt x="159898" y="544167"/>
                  <a:pt x="147638" y="556427"/>
                  <a:pt x="147638" y="571551"/>
                </a:cubicBezTo>
                <a:lnTo>
                  <a:pt x="147638" y="659703"/>
                </a:lnTo>
                <a:lnTo>
                  <a:pt x="147638" y="945924"/>
                </a:lnTo>
                <a:lnTo>
                  <a:pt x="147638" y="1017361"/>
                </a:lnTo>
                <a:cubicBezTo>
                  <a:pt x="147638" y="1058130"/>
                  <a:pt x="114588" y="1091180"/>
                  <a:pt x="73819" y="1091180"/>
                </a:cubicBezTo>
                <a:cubicBezTo>
                  <a:pt x="33050" y="1091180"/>
                  <a:pt x="0" y="1058130"/>
                  <a:pt x="0" y="1017361"/>
                </a:cubicBezTo>
                <a:lnTo>
                  <a:pt x="0" y="802652"/>
                </a:lnTo>
                <a:lnTo>
                  <a:pt x="0" y="659703"/>
                </a:lnTo>
                <a:lnTo>
                  <a:pt x="0" y="501027"/>
                </a:lnTo>
                <a:cubicBezTo>
                  <a:pt x="0" y="421900"/>
                  <a:pt x="64145" y="357755"/>
                  <a:pt x="143272" y="357755"/>
                </a:cubicBezTo>
                <a:close/>
                <a:moveTo>
                  <a:pt x="383667" y="0"/>
                </a:moveTo>
                <a:cubicBezTo>
                  <a:pt x="470623" y="0"/>
                  <a:pt x="541114" y="70491"/>
                  <a:pt x="541114" y="157447"/>
                </a:cubicBezTo>
                <a:cubicBezTo>
                  <a:pt x="541114" y="244403"/>
                  <a:pt x="470623" y="314894"/>
                  <a:pt x="383667" y="314894"/>
                </a:cubicBezTo>
                <a:cubicBezTo>
                  <a:pt x="296711" y="314894"/>
                  <a:pt x="226220" y="244403"/>
                  <a:pt x="226220" y="157447"/>
                </a:cubicBezTo>
                <a:cubicBezTo>
                  <a:pt x="226220" y="70491"/>
                  <a:pt x="296711" y="0"/>
                  <a:pt x="38366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3" name="直接连接符 2"/>
          <p:cNvCxnSpPr/>
          <p:nvPr/>
        </p:nvCxnSpPr>
        <p:spPr>
          <a:xfrm>
            <a:off x="9418958" y="1284205"/>
            <a:ext cx="0" cy="134282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418958" y="4678928"/>
            <a:ext cx="0" cy="134282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805263" y="4627065"/>
            <a:ext cx="1388692" cy="1446550"/>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添加</a:t>
            </a:r>
            <a:r>
              <a:rPr lang="zh-CN" altLang="en-US" sz="4400" b="1" dirty="0" smtClean="0">
                <a:solidFill>
                  <a:schemeClr val="bg1"/>
                </a:solidFill>
                <a:latin typeface="微软雅黑" panose="020B0503020204020204" pitchFamily="34" charset="-122"/>
                <a:ea typeface="微软雅黑" panose="020B0503020204020204" pitchFamily="34" charset="-122"/>
              </a:rPr>
              <a:t>标题</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0" name="TextBox 4"/>
          <p:cNvSpPr txBox="1">
            <a:spLocks noChangeArrowheads="1"/>
          </p:cNvSpPr>
          <p:nvPr/>
        </p:nvSpPr>
        <p:spPr bwMode="auto">
          <a:xfrm>
            <a:off x="5511995" y="4750176"/>
            <a:ext cx="36892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lnSpc>
                <a:spcPct val="150000"/>
              </a:lnSpc>
            </a:pPr>
            <a:r>
              <a:rPr lang="zh-CN" altLang="en-US" dirty="0" smtClean="0">
                <a:solidFill>
                  <a:schemeClr val="bg1"/>
                </a:solidFill>
                <a:latin typeface="Franklin Gothic Book" panose="020B0503020102020204" pitchFamily="34" charset="0"/>
                <a:ea typeface="微软雅黑" panose="020B0503020204020204" pitchFamily="34" charset="-122"/>
              </a:rPr>
              <a:t>击</a:t>
            </a:r>
            <a:r>
              <a:rPr lang="zh-CN" altLang="en-US" dirty="0">
                <a:solidFill>
                  <a:schemeClr val="bg1"/>
                </a:solidFill>
                <a:latin typeface="Franklin Gothic Book" panose="020B0503020102020204" pitchFamily="34" charset="0"/>
                <a:ea typeface="微软雅黑" panose="020B0503020204020204" pitchFamily="34" charset="-122"/>
              </a:rPr>
              <a:t>点添加文字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说明点击</a:t>
            </a:r>
            <a:r>
              <a:rPr lang="zh-CN" altLang="en-US" dirty="0">
                <a:solidFill>
                  <a:schemeClr val="bg1"/>
                </a:solidFill>
                <a:latin typeface="Franklin Gothic Book" panose="020B0503020102020204" pitchFamily="34" charset="0"/>
                <a:ea typeface="微软雅黑" panose="020B0503020204020204" pitchFamily="34" charset="-122"/>
              </a:rPr>
              <a:t>添加文字说明</a:t>
            </a:r>
            <a:endParaRPr lang="zh-CN" altLang="en-US" dirty="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说明点击</a:t>
            </a:r>
            <a:r>
              <a:rPr lang="zh-CN" altLang="en-US" dirty="0">
                <a:solidFill>
                  <a:schemeClr val="bg1"/>
                </a:solidFill>
                <a:latin typeface="Franklin Gothic Book" panose="020B0503020102020204" pitchFamily="34" charset="0"/>
                <a:ea typeface="微软雅黑" panose="020B0503020204020204" pitchFamily="34" charset="-122"/>
              </a:rPr>
              <a:t>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a:t>
            </a:r>
            <a:endParaRPr lang="en-US" altLang="zh-CN" dirty="0" smtClean="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a:t>
            </a:r>
            <a:endParaRPr lang="en-US" altLang="zh-CN" dirty="0" smtClean="0">
              <a:solidFill>
                <a:schemeClr val="bg1"/>
              </a:solidFill>
              <a:latin typeface="Franklin Gothic Book" panose="020B0503020102020204" pitchFamily="34" charset="0"/>
              <a:ea typeface="微软雅黑" panose="020B0503020204020204" pitchFamily="34" charset="-122"/>
            </a:endParaRPr>
          </a:p>
        </p:txBody>
      </p:sp>
      <p:sp>
        <p:nvSpPr>
          <p:cNvPr id="21" name="文本框 20"/>
          <p:cNvSpPr txBox="1"/>
          <p:nvPr/>
        </p:nvSpPr>
        <p:spPr>
          <a:xfrm>
            <a:off x="3770126" y="1261864"/>
            <a:ext cx="1388692" cy="1446550"/>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添加</a:t>
            </a:r>
            <a:r>
              <a:rPr lang="zh-CN" altLang="en-US" sz="4400" b="1" dirty="0" smtClean="0">
                <a:solidFill>
                  <a:schemeClr val="bg1"/>
                </a:solidFill>
                <a:latin typeface="微软雅黑" panose="020B0503020204020204" pitchFamily="34" charset="-122"/>
                <a:ea typeface="微软雅黑" panose="020B0503020204020204" pitchFamily="34" charset="-122"/>
              </a:rPr>
              <a:t>标题</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2" name="TextBox 4"/>
          <p:cNvSpPr txBox="1">
            <a:spLocks noChangeArrowheads="1"/>
          </p:cNvSpPr>
          <p:nvPr/>
        </p:nvSpPr>
        <p:spPr bwMode="auto">
          <a:xfrm>
            <a:off x="5476858" y="1384975"/>
            <a:ext cx="36892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lnSpc>
                <a:spcPct val="150000"/>
              </a:lnSpc>
            </a:pPr>
            <a:r>
              <a:rPr lang="zh-CN" altLang="en-US" dirty="0" smtClean="0">
                <a:solidFill>
                  <a:schemeClr val="bg1"/>
                </a:solidFill>
                <a:latin typeface="Franklin Gothic Book" panose="020B0503020102020204" pitchFamily="34" charset="0"/>
                <a:ea typeface="微软雅黑" panose="020B0503020204020204" pitchFamily="34" charset="-122"/>
              </a:rPr>
              <a:t>击</a:t>
            </a:r>
            <a:r>
              <a:rPr lang="zh-CN" altLang="en-US" dirty="0">
                <a:solidFill>
                  <a:schemeClr val="bg1"/>
                </a:solidFill>
                <a:latin typeface="Franklin Gothic Book" panose="020B0503020102020204" pitchFamily="34" charset="0"/>
                <a:ea typeface="微软雅黑" panose="020B0503020204020204" pitchFamily="34" charset="-122"/>
              </a:rPr>
              <a:t>点添加文字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说明点击</a:t>
            </a:r>
            <a:r>
              <a:rPr lang="zh-CN" altLang="en-US" dirty="0">
                <a:solidFill>
                  <a:schemeClr val="bg1"/>
                </a:solidFill>
                <a:latin typeface="Franklin Gothic Book" panose="020B0503020102020204" pitchFamily="34" charset="0"/>
                <a:ea typeface="微软雅黑" panose="020B0503020204020204" pitchFamily="34" charset="-122"/>
              </a:rPr>
              <a:t>添加文字说明</a:t>
            </a:r>
            <a:endParaRPr lang="zh-CN" altLang="en-US" dirty="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说明点击</a:t>
            </a:r>
            <a:r>
              <a:rPr lang="zh-CN" altLang="en-US" dirty="0">
                <a:solidFill>
                  <a:schemeClr val="bg1"/>
                </a:solidFill>
                <a:latin typeface="Franklin Gothic Book" panose="020B0503020102020204" pitchFamily="34" charset="0"/>
                <a:ea typeface="微软雅黑" panose="020B0503020204020204" pitchFamily="34" charset="-122"/>
              </a:rPr>
              <a:t>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a:t>
            </a:r>
            <a:endParaRPr lang="en-US" altLang="zh-CN" dirty="0" smtClean="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a:t>
            </a:r>
            <a:endParaRPr lang="en-US" altLang="zh-CN" dirty="0" smtClean="0">
              <a:solidFill>
                <a:schemeClr val="bg1"/>
              </a:solidFill>
              <a:latin typeface="Franklin Gothic Book" panose="020B0503020102020204" pitchFamily="34" charset="0"/>
              <a:ea typeface="微软雅黑" panose="020B0503020204020204" pitchFamily="34" charset="-122"/>
            </a:endParaRPr>
          </a:p>
        </p:txBody>
      </p:sp>
      <p:sp>
        <p:nvSpPr>
          <p:cNvPr id="23" name="文本框 22"/>
          <p:cNvSpPr txBox="1"/>
          <p:nvPr/>
        </p:nvSpPr>
        <p:spPr>
          <a:xfrm>
            <a:off x="9484102" y="1570896"/>
            <a:ext cx="1848885" cy="769441"/>
          </a:xfrm>
          <a:prstGeom prst="rect">
            <a:avLst/>
          </a:prstGeom>
          <a:noFill/>
        </p:spPr>
        <p:txBody>
          <a:bodyPr wrap="square" rtlCol="0">
            <a:spAutoFit/>
          </a:bodyPr>
          <a:lstStyle/>
          <a:p>
            <a:pPr algn="ctr"/>
            <a:r>
              <a:rPr lang="en-US" altLang="zh-CN" sz="4400" b="1" dirty="0" smtClean="0">
                <a:solidFill>
                  <a:schemeClr val="bg1"/>
                </a:solidFill>
                <a:latin typeface="微软雅黑" panose="020B0503020204020204" pitchFamily="34" charset="-122"/>
                <a:ea typeface="微软雅黑" panose="020B0503020204020204" pitchFamily="34" charset="-122"/>
              </a:rPr>
              <a:t>95%</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484102" y="4965619"/>
            <a:ext cx="1848885"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pitchFamily="34" charset="-122"/>
                <a:ea typeface="微软雅黑" panose="020B0503020204020204" pitchFamily="34" charset="-122"/>
              </a:rPr>
              <a:t>7</a:t>
            </a:r>
            <a:r>
              <a:rPr lang="en-US" altLang="zh-CN" sz="4400" b="1" dirty="0" smtClean="0">
                <a:solidFill>
                  <a:schemeClr val="bg1"/>
                </a:solidFill>
                <a:latin typeface="微软雅黑" panose="020B0503020204020204" pitchFamily="34" charset="-122"/>
                <a:ea typeface="微软雅黑" panose="020B0503020204020204" pitchFamily="34" charset="-122"/>
              </a:rPr>
              <a:t>5%</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3"/>
          <p:cNvSpPr>
            <a:spLocks noChangeArrowheads="1"/>
          </p:cNvSpPr>
          <p:nvPr/>
        </p:nvSpPr>
        <p:spPr bwMode="auto">
          <a:xfrm>
            <a:off x="5487541" y="2932905"/>
            <a:ext cx="1474994" cy="1500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600" b="1" dirty="0" smtClean="0">
                <a:solidFill>
                  <a:srgbClr val="7D7D7D"/>
                </a:solidFill>
                <a:latin typeface="微软雅黑" panose="020B0503020204020204" pitchFamily="34" charset="-122"/>
                <a:ea typeface="微软雅黑" panose="020B0503020204020204" pitchFamily="34" charset="-122"/>
              </a:rPr>
              <a:t>单击此处添加标题</a:t>
            </a:r>
            <a:endParaRPr lang="en-US" altLang="zh-CN" sz="2600" b="1" dirty="0">
              <a:solidFill>
                <a:srgbClr val="7D7D7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3948533" y="1719964"/>
            <a:ext cx="4306428" cy="4038378"/>
            <a:chOff x="2584069" y="1592195"/>
            <a:chExt cx="3763541" cy="3478292"/>
          </a:xfrm>
        </p:grpSpPr>
        <p:sp>
          <p:nvSpPr>
            <p:cNvPr id="4" name="AutoShape 4"/>
            <p:cNvSpPr>
              <a:spLocks noChangeArrowheads="1"/>
            </p:cNvSpPr>
            <p:nvPr/>
          </p:nvSpPr>
          <p:spPr bwMode="gray">
            <a:xfrm rot="19367479">
              <a:off x="2584069" y="1592195"/>
              <a:ext cx="3763541" cy="3478292"/>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tx1">
                <a:lumMod val="65000"/>
                <a:lumOff val="35000"/>
              </a:schemeClr>
            </a:solidFill>
            <a:ln w="3175" cap="flat" cmpd="sng" algn="ctr">
              <a:noFill/>
              <a:prstDash val="solid"/>
            </a:ln>
            <a:effectLst>
              <a:outerShdw blurRad="50800" dist="38100" dir="2700000" algn="tl" rotWithShape="0">
                <a:prstClr val="black">
                  <a:alpha val="40000"/>
                </a:prstClr>
              </a:outerShdw>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zh-CN" altLang="en-US" sz="2800" b="0" i="0" u="none" strike="noStrike" kern="0" cap="none" spc="0" normalizeH="0" baseline="0" noProof="0">
                <a:ln>
                  <a:noFill/>
                </a:ln>
                <a:solidFill>
                  <a:sysClr val="window" lastClr="FFFFFF"/>
                </a:solidFill>
                <a:effectLst/>
                <a:uLnTx/>
                <a:uFillTx/>
                <a:latin typeface="Impact" panose="020B0806030902050204" pitchFamily="34" charset="0"/>
                <a:ea typeface="微软雅黑" panose="020B0503020204020204" pitchFamily="34" charset="-122"/>
                <a:cs typeface="+mn-cs"/>
              </a:endParaRPr>
            </a:p>
          </p:txBody>
        </p:sp>
        <p:sp>
          <p:nvSpPr>
            <p:cNvPr id="5" name="WordArt 7"/>
            <p:cNvSpPr>
              <a:spLocks noChangeArrowheads="1" noChangeShapeType="1" noTextEdit="1"/>
            </p:cNvSpPr>
            <p:nvPr/>
          </p:nvSpPr>
          <p:spPr bwMode="gray">
            <a:xfrm rot="3394332">
              <a:off x="3957638" y="2074625"/>
              <a:ext cx="2105025"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8676"/>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10" cap="none" spc="0" normalizeH="0" baseline="0" noProof="0" dirty="0" smtClean="0">
                  <a:ln w="6350">
                    <a:noFill/>
                    <a:round/>
                  </a:ln>
                  <a:solidFill>
                    <a:srgbClr val="FFFFFF"/>
                  </a:solidFill>
                  <a:effectLst/>
                  <a:uLnTx/>
                  <a:uFillTx/>
                  <a:latin typeface="微软雅黑" panose="020B0503020204020204" pitchFamily="34" charset="-122"/>
                  <a:ea typeface="微软雅黑" panose="020B0503020204020204" pitchFamily="34" charset="-122"/>
                  <a:cs typeface="Arial" panose="020B0604020202020204"/>
                </a:rPr>
                <a:t>单击此处添加文字</a:t>
              </a:r>
              <a:endParaRPr kumimoji="0" lang="zh-CN" altLang="en-US" sz="2000" b="0" i="0" u="none" strike="noStrike" kern="10" cap="none" spc="0" normalizeH="0" baseline="0" noProof="0" dirty="0">
                <a:ln w="6350">
                  <a:noFill/>
                  <a:round/>
                </a:ln>
                <a:solidFill>
                  <a:srgbClr val="FFFFFF"/>
                </a:solidFill>
                <a:effectLst/>
                <a:uLnTx/>
                <a:uFillTx/>
                <a:latin typeface="微软雅黑" panose="020B0503020204020204" pitchFamily="34" charset="-122"/>
                <a:ea typeface="微软雅黑" panose="020B0503020204020204" pitchFamily="34" charset="-122"/>
                <a:cs typeface="Arial" panose="020B0604020202020204"/>
              </a:endParaRPr>
            </a:p>
          </p:txBody>
        </p:sp>
      </p:grpSp>
      <p:grpSp>
        <p:nvGrpSpPr>
          <p:cNvPr id="6" name="组合 5"/>
          <p:cNvGrpSpPr/>
          <p:nvPr/>
        </p:nvGrpSpPr>
        <p:grpSpPr>
          <a:xfrm>
            <a:off x="7765430" y="1902978"/>
            <a:ext cx="2750177" cy="1274997"/>
            <a:chOff x="5919788" y="2026124"/>
            <a:chExt cx="2403475" cy="1098167"/>
          </a:xfrm>
        </p:grpSpPr>
        <p:sp>
          <p:nvSpPr>
            <p:cNvPr id="7" name="Line 19"/>
            <p:cNvSpPr>
              <a:spLocks noChangeShapeType="1"/>
            </p:cNvSpPr>
            <p:nvPr/>
          </p:nvSpPr>
          <p:spPr bwMode="auto">
            <a:xfrm flipH="1">
              <a:off x="5919788" y="2395372"/>
              <a:ext cx="2403475" cy="0"/>
            </a:xfrm>
            <a:prstGeom prst="line">
              <a:avLst/>
            </a:prstGeom>
            <a:noFill/>
            <a:ln w="19050">
              <a:solidFill>
                <a:srgbClr val="3A3A3B"/>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 name="TextBox 19"/>
            <p:cNvSpPr txBox="1">
              <a:spLocks noChangeArrowheads="1"/>
            </p:cNvSpPr>
            <p:nvPr/>
          </p:nvSpPr>
          <p:spPr bwMode="auto">
            <a:xfrm>
              <a:off x="6558476" y="2026124"/>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b="1" i="0" u="none" strike="noStrike" kern="0" cap="none" spc="0" normalizeH="0" baseline="0" noProof="0" dirty="0" smtClean="0">
                  <a:ln>
                    <a:noFill/>
                  </a:ln>
                  <a:solidFill>
                    <a:srgbClr val="4D4D4D"/>
                  </a:solidFill>
                  <a:effectLst/>
                  <a:uLnTx/>
                  <a:uFillTx/>
                  <a:latin typeface="微软雅黑" panose="020B0503020204020204" pitchFamily="34" charset="-122"/>
                  <a:ea typeface="微软雅黑" panose="020B0503020204020204" pitchFamily="34" charset="-122"/>
                  <a:cs typeface="宋体" panose="02010600030101010101" pitchFamily="2" charset="-122"/>
                </a:rPr>
                <a:t>点击添加文本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9" name="TextBox 20"/>
            <p:cNvSpPr txBox="1"/>
            <p:nvPr/>
          </p:nvSpPr>
          <p:spPr bwMode="auto">
            <a:xfrm>
              <a:off x="6444312" y="2418487"/>
              <a:ext cx="1869436" cy="705804"/>
            </a:xfrm>
            <a:prstGeom prst="rect">
              <a:avLst/>
            </a:prstGeom>
            <a:noFill/>
          </p:spPr>
          <p:txBody>
            <a:bodyPr vert="horz" wrap="square" lIns="91440" tIns="45720" rIns="91440" bIns="45720" numCol="1" anchor="t" anchorCtr="0" compatLnSpc="1">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050" b="0" i="0" u="none" strike="noStrike" kern="0" cap="none" spc="0" normalizeH="0" baseline="0" noProof="0" dirty="0">
                  <a:ln>
                    <a:noFill/>
                  </a:ln>
                  <a:solidFill>
                    <a:srgbClr val="3B3B3B"/>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endParaRPr kumimoji="0" lang="zh-CN" altLang="en-US" sz="1050" b="0" i="0" u="none" strike="noStrike" kern="0" cap="none" spc="0" normalizeH="0" baseline="0" noProof="0" dirty="0">
                <a:ln>
                  <a:noFill/>
                </a:ln>
                <a:solidFill>
                  <a:srgbClr val="3B3B3B"/>
                </a:solidFill>
                <a:effectLst/>
                <a:uLnTx/>
                <a:uFillTx/>
                <a:latin typeface="微软雅黑" panose="020B0503020204020204" pitchFamily="34" charset="-122"/>
                <a:ea typeface="微软雅黑" panose="020B0503020204020204" pitchFamily="34" charset="-122"/>
              </a:endParaRPr>
            </a:p>
          </p:txBody>
        </p:sp>
      </p:grpSp>
      <p:grpSp>
        <p:nvGrpSpPr>
          <p:cNvPr id="10" name="组合 1"/>
          <p:cNvGrpSpPr/>
          <p:nvPr/>
        </p:nvGrpSpPr>
        <p:grpSpPr>
          <a:xfrm>
            <a:off x="4252481" y="1678738"/>
            <a:ext cx="4307621" cy="4037260"/>
            <a:chOff x="2849700" y="1556687"/>
            <a:chExt cx="3764584" cy="3477329"/>
          </a:xfrm>
        </p:grpSpPr>
        <p:sp>
          <p:nvSpPr>
            <p:cNvPr id="11" name="AutoShape 6"/>
            <p:cNvSpPr>
              <a:spLocks noChangeArrowheads="1"/>
            </p:cNvSpPr>
            <p:nvPr/>
          </p:nvSpPr>
          <p:spPr bwMode="gray">
            <a:xfrm rot="12146960">
              <a:off x="2849700" y="1556687"/>
              <a:ext cx="3764584" cy="3477329"/>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tx1">
                <a:lumMod val="65000"/>
                <a:lumOff val="35000"/>
              </a:schemeClr>
            </a:soli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defRPr/>
              </a:pPr>
              <a:endParaRPr kumimoji="0" lang="zh-CN" altLang="en-US" sz="1200" b="0" i="0" u="none" strike="noStrike" kern="0" cap="none" spc="0" normalizeH="0" baseline="0" noProof="0">
                <a:ln>
                  <a:noFill/>
                </a:ln>
                <a:solidFill>
                  <a:srgbClr val="4D4D4D"/>
                </a:solidFill>
                <a:effectLst/>
                <a:uLnTx/>
                <a:uFillTx/>
                <a:latin typeface="微软雅黑" panose="020B0503020204020204" pitchFamily="34" charset="-122"/>
                <a:ea typeface="微软雅黑" panose="020B0503020204020204" pitchFamily="34" charset="-122"/>
                <a:cs typeface="+mn-cs"/>
              </a:endParaRPr>
            </a:p>
          </p:txBody>
        </p:sp>
        <p:sp>
          <p:nvSpPr>
            <p:cNvPr id="12" name="WordArt 9"/>
            <p:cNvSpPr>
              <a:spLocks noChangeArrowheads="1" noChangeShapeType="1" noTextEdit="1"/>
            </p:cNvSpPr>
            <p:nvPr/>
          </p:nvSpPr>
          <p:spPr bwMode="gray">
            <a:xfrm rot="17984564">
              <a:off x="3069432" y="2134156"/>
              <a:ext cx="2105025" cy="1770063"/>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7259"/>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10" cap="none" spc="0" normalizeH="0" baseline="0" noProof="0" dirty="0" smtClean="0">
                  <a:ln w="6350">
                    <a:noFill/>
                    <a:round/>
                  </a:ln>
                  <a:solidFill>
                    <a:schemeClr val="bg1"/>
                  </a:solidFill>
                  <a:effectLst/>
                  <a:uLnTx/>
                  <a:uFillTx/>
                  <a:latin typeface="微软雅黑" panose="020B0503020204020204" pitchFamily="34" charset="-122"/>
                  <a:ea typeface="微软雅黑" panose="020B0503020204020204" pitchFamily="34" charset="-122"/>
                  <a:cs typeface="Arial" panose="020B0604020202020204"/>
                </a:rPr>
                <a:t>单击此处添加文字</a:t>
              </a:r>
              <a:endParaRPr kumimoji="0" lang="zh-CN" altLang="en-US" sz="2000" b="0" i="0" u="none" strike="noStrike" kern="10" cap="none" spc="0" normalizeH="0" baseline="0" noProof="0" dirty="0">
                <a:ln w="6350">
                  <a:noFill/>
                  <a:round/>
                </a:ln>
                <a:solidFill>
                  <a:schemeClr val="bg1"/>
                </a:solidFill>
                <a:effectLst/>
                <a:uLnTx/>
                <a:uFillTx/>
                <a:latin typeface="微软雅黑" panose="020B0503020204020204" pitchFamily="34" charset="-122"/>
                <a:ea typeface="微软雅黑" panose="020B0503020204020204" pitchFamily="34" charset="-122"/>
                <a:cs typeface="Arial" panose="020B0604020202020204"/>
              </a:endParaRPr>
            </a:p>
          </p:txBody>
        </p:sp>
      </p:grpSp>
      <p:grpSp>
        <p:nvGrpSpPr>
          <p:cNvPr id="13" name="组合 12"/>
          <p:cNvGrpSpPr/>
          <p:nvPr/>
        </p:nvGrpSpPr>
        <p:grpSpPr>
          <a:xfrm>
            <a:off x="2020161" y="1909298"/>
            <a:ext cx="2769845" cy="1294205"/>
            <a:chOff x="898796" y="2031567"/>
            <a:chExt cx="2420667" cy="1114711"/>
          </a:xfrm>
        </p:grpSpPr>
        <p:sp>
          <p:nvSpPr>
            <p:cNvPr id="14" name="Line 17"/>
            <p:cNvSpPr>
              <a:spLocks noChangeShapeType="1"/>
            </p:cNvSpPr>
            <p:nvPr/>
          </p:nvSpPr>
          <p:spPr bwMode="auto">
            <a:xfrm>
              <a:off x="914401" y="2395372"/>
              <a:ext cx="2405062" cy="0"/>
            </a:xfrm>
            <a:prstGeom prst="line">
              <a:avLst/>
            </a:prstGeom>
            <a:noFill/>
            <a:ln w="19050">
              <a:solidFill>
                <a:srgbClr val="3A3A3B"/>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5" name="TextBox 42"/>
            <p:cNvSpPr txBox="1">
              <a:spLocks noChangeArrowheads="1"/>
            </p:cNvSpPr>
            <p:nvPr/>
          </p:nvSpPr>
          <p:spPr bwMode="auto">
            <a:xfrm>
              <a:off x="898797" y="2031567"/>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lang="zh-CN" altLang="en-US" b="1" kern="0" dirty="0" smtClean="0">
                  <a:solidFill>
                    <a:srgbClr val="4D4D4D"/>
                  </a:solidFill>
                  <a:latin typeface="微软雅黑" panose="020B0503020204020204" pitchFamily="34" charset="-122"/>
                  <a:ea typeface="微软雅黑" panose="020B0503020204020204" pitchFamily="34" charset="-122"/>
                  <a:cs typeface="宋体" panose="02010600030101010101" pitchFamily="2" charset="-122"/>
                </a:rPr>
                <a:t>点击添加</a:t>
              </a:r>
              <a:r>
                <a:rPr kumimoji="0" lang="zh-CN" altLang="en-US" b="1" i="0" u="none" strike="noStrike" kern="0" cap="none" spc="0" normalizeH="0" baseline="0" noProof="0" dirty="0" smtClean="0">
                  <a:ln>
                    <a:noFill/>
                  </a:ln>
                  <a:solidFill>
                    <a:srgbClr val="4D4D4D"/>
                  </a:solidFill>
                  <a:effectLst/>
                  <a:uLnTx/>
                  <a:uFillTx/>
                  <a:latin typeface="微软雅黑" panose="020B0503020204020204" pitchFamily="34" charset="-122"/>
                  <a:ea typeface="微软雅黑" panose="020B0503020204020204" pitchFamily="34" charset="-122"/>
                  <a:cs typeface="宋体" panose="02010600030101010101" pitchFamily="2" charset="-122"/>
                </a:rPr>
                <a:t>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16" name="TextBox 43"/>
            <p:cNvSpPr txBox="1"/>
            <p:nvPr/>
          </p:nvSpPr>
          <p:spPr bwMode="auto">
            <a:xfrm>
              <a:off x="898796" y="2440474"/>
              <a:ext cx="1888314" cy="705804"/>
            </a:xfrm>
            <a:prstGeom prst="rect">
              <a:avLst/>
            </a:prstGeom>
            <a:noFill/>
          </p:spPr>
          <p:txBody>
            <a:bodyPr vert="horz" wrap="square" lIns="91440" tIns="45720" rIns="91440" bIns="45720" numCol="1" anchor="t" anchorCtr="0" compatLnSpc="1">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050" b="0" i="0" u="none" strike="noStrike" kern="0" cap="none" spc="0" normalizeH="0" baseline="0" noProof="0" dirty="0">
                  <a:ln>
                    <a:noFill/>
                  </a:ln>
                  <a:solidFill>
                    <a:srgbClr val="3B3B3B"/>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endParaRPr kumimoji="0" lang="zh-CN" altLang="en-US" sz="1050" b="0" i="0" u="none" strike="noStrike" kern="0" cap="none" spc="0" normalizeH="0" baseline="0" noProof="0" dirty="0">
                <a:ln>
                  <a:noFill/>
                </a:ln>
                <a:solidFill>
                  <a:srgbClr val="3B3B3B"/>
                </a:solidFill>
                <a:effectLst/>
                <a:uLnTx/>
                <a:uFillTx/>
                <a:latin typeface="微软雅黑" panose="020B0503020204020204" pitchFamily="34" charset="-122"/>
                <a:ea typeface="微软雅黑" panose="020B0503020204020204" pitchFamily="34" charset="-122"/>
              </a:endParaRPr>
            </a:p>
          </p:txBody>
        </p:sp>
      </p:grpSp>
      <p:grpSp>
        <p:nvGrpSpPr>
          <p:cNvPr id="17" name="组合 3"/>
          <p:cNvGrpSpPr/>
          <p:nvPr/>
        </p:nvGrpSpPr>
        <p:grpSpPr>
          <a:xfrm>
            <a:off x="4231972" y="1274470"/>
            <a:ext cx="3978930" cy="4370770"/>
            <a:chOff x="2831777" y="1208487"/>
            <a:chExt cx="3477329" cy="3764584"/>
          </a:xfrm>
        </p:grpSpPr>
        <p:sp>
          <p:nvSpPr>
            <p:cNvPr id="18" name="AutoShape 5"/>
            <p:cNvSpPr>
              <a:spLocks noChangeArrowheads="1"/>
            </p:cNvSpPr>
            <p:nvPr/>
          </p:nvSpPr>
          <p:spPr bwMode="gray">
            <a:xfrm rot="5078397">
              <a:off x="2688150" y="1352114"/>
              <a:ext cx="3764584" cy="3477329"/>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B13528"/>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p:spPr>
          <p:txBody>
            <a:bodyPr lIns="0" rIns="0" anchor="ctr"/>
            <a:lstStyle/>
            <a:p>
              <a:pPr marL="182880" marR="0" lvl="0" indent="-182880" defTabSz="914400" eaLnBrk="1" fontAlgn="base" latinLnBrk="0" hangingPunct="1">
                <a:lnSpc>
                  <a:spcPct val="120000"/>
                </a:lnSpc>
                <a:spcBef>
                  <a:spcPts val="600"/>
                </a:spcBef>
                <a:spcAft>
                  <a:spcPts val="600"/>
                </a:spcAft>
                <a:buClrTx/>
                <a:buSzTx/>
                <a:buFont typeface="Arial" panose="020B0604020202020204" pitchFamily="34" charset="0"/>
                <a:buChar char="•"/>
                <a:defRPr/>
              </a:pPr>
              <a:endParaRPr kumimoji="0" lang="zh-CN" altLang="en-US" sz="14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9" name="WordArt 8"/>
            <p:cNvSpPr>
              <a:spLocks noChangeArrowheads="1" noChangeShapeType="1" noTextEdit="1"/>
            </p:cNvSpPr>
            <p:nvPr/>
          </p:nvSpPr>
          <p:spPr bwMode="gray">
            <a:xfrm rot="79672">
              <a:off x="3330576" y="2847737"/>
              <a:ext cx="2474912"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Down">
                <a:avLst>
                  <a:gd name="adj" fmla="val 2320405"/>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10" cap="none" spc="0" normalizeH="0" baseline="0" noProof="0" dirty="0" smtClean="0">
                  <a:ln w="6350">
                    <a:noFill/>
                    <a:round/>
                  </a:ln>
                  <a:solidFill>
                    <a:srgbClr val="3B3B3B"/>
                  </a:solidFill>
                  <a:effectLst/>
                  <a:uLnTx/>
                  <a:uFillTx/>
                  <a:latin typeface="微软雅黑" panose="020B0503020204020204" pitchFamily="34" charset="-122"/>
                  <a:ea typeface="微软雅黑" panose="020B0503020204020204" pitchFamily="34" charset="-122"/>
                  <a:cs typeface="Arial" panose="020B0604020202020204"/>
                </a:rPr>
                <a:t>单击此处添加文字</a:t>
              </a:r>
              <a:endParaRPr kumimoji="0" lang="zh-CN" altLang="en-US" sz="2000" b="0" i="0" u="none" strike="noStrike" kern="10" cap="none" spc="0" normalizeH="0" baseline="0" noProof="0" dirty="0">
                <a:ln w="6350">
                  <a:noFill/>
                  <a:round/>
                </a:ln>
                <a:solidFill>
                  <a:srgbClr val="3B3B3B"/>
                </a:solidFill>
                <a:effectLst/>
                <a:uLnTx/>
                <a:uFillTx/>
                <a:latin typeface="微软雅黑" panose="020B0503020204020204" pitchFamily="34" charset="-122"/>
                <a:ea typeface="微软雅黑" panose="020B0503020204020204" pitchFamily="34" charset="-122"/>
                <a:cs typeface="Arial" panose="020B0604020202020204"/>
              </a:endParaRPr>
            </a:p>
          </p:txBody>
        </p:sp>
      </p:grpSp>
      <p:grpSp>
        <p:nvGrpSpPr>
          <p:cNvPr id="20" name="组合 19"/>
          <p:cNvGrpSpPr/>
          <p:nvPr/>
        </p:nvGrpSpPr>
        <p:grpSpPr>
          <a:xfrm>
            <a:off x="7635589" y="4665273"/>
            <a:ext cx="2831213" cy="1169470"/>
            <a:chOff x="5537201" y="4736667"/>
            <a:chExt cx="2474298" cy="1007275"/>
          </a:xfrm>
        </p:grpSpPr>
        <p:sp>
          <p:nvSpPr>
            <p:cNvPr id="21" name="Line 18"/>
            <p:cNvSpPr>
              <a:spLocks noChangeShapeType="1"/>
            </p:cNvSpPr>
            <p:nvPr/>
          </p:nvSpPr>
          <p:spPr bwMode="auto">
            <a:xfrm flipH="1">
              <a:off x="5537201" y="5095709"/>
              <a:ext cx="2405062" cy="0"/>
            </a:xfrm>
            <a:prstGeom prst="line">
              <a:avLst/>
            </a:prstGeom>
            <a:noFill/>
            <a:ln w="19050">
              <a:solidFill>
                <a:srgbClr val="3B3B3B"/>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2" name="TextBox 19"/>
            <p:cNvSpPr txBox="1">
              <a:spLocks noChangeArrowheads="1"/>
            </p:cNvSpPr>
            <p:nvPr/>
          </p:nvSpPr>
          <p:spPr bwMode="auto">
            <a:xfrm>
              <a:off x="6228276" y="4736667"/>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b="1" i="0" u="none" strike="noStrike" kern="0" cap="none" spc="0" normalizeH="0" baseline="0" noProof="0" dirty="0" smtClean="0">
                  <a:ln>
                    <a:noFill/>
                  </a:ln>
                  <a:solidFill>
                    <a:srgbClr val="4D4D4D"/>
                  </a:solidFill>
                  <a:effectLst/>
                  <a:uLnTx/>
                  <a:uFillTx/>
                  <a:latin typeface="微软雅黑" panose="020B0503020204020204" pitchFamily="34" charset="-122"/>
                  <a:ea typeface="微软雅黑" panose="020B0503020204020204" pitchFamily="34" charset="-122"/>
                  <a:cs typeface="宋体" panose="02010600030101010101" pitchFamily="2" charset="-122"/>
                </a:rPr>
                <a:t>点击添加文本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23" name="TextBox 20"/>
            <p:cNvSpPr txBox="1"/>
            <p:nvPr/>
          </p:nvSpPr>
          <p:spPr bwMode="auto">
            <a:xfrm>
              <a:off x="6282712" y="5195394"/>
              <a:ext cx="1728787" cy="548548"/>
            </a:xfrm>
            <a:prstGeom prst="rect">
              <a:avLst/>
            </a:prstGeom>
            <a:noFill/>
          </p:spPr>
          <p:txBody>
            <a:bodyPr vert="horz" wrap="square" lIns="91440" tIns="45720" rIns="91440" bIns="45720" numCol="1" anchor="t" anchorCtr="0" compatLnSpc="1">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050" b="0" i="0" u="none" strike="noStrike" kern="0" cap="none" spc="0" normalizeH="0" baseline="0" noProof="0" dirty="0">
                  <a:ln>
                    <a:noFill/>
                  </a:ln>
                  <a:solidFill>
                    <a:srgbClr val="3B3B3B"/>
                  </a:solidFill>
                  <a:effectLst/>
                  <a:uLnTx/>
                  <a:uFillTx/>
                  <a:latin typeface="微软雅黑" panose="020B0503020204020204" pitchFamily="34" charset="-122"/>
                  <a:ea typeface="微软雅黑" panose="020B0503020204020204" pitchFamily="34" charset="-122"/>
                </a:rPr>
                <a:t>单击此处添加段落文本单击此处添加段落文本</a:t>
              </a:r>
              <a:r>
                <a:rPr kumimoji="0" lang="zh-CN" altLang="en-US" sz="1050" b="0" i="0" u="none" strike="noStrike" kern="0" cap="none" spc="0" normalizeH="0" baseline="0" noProof="0" dirty="0" smtClean="0">
                  <a:ln>
                    <a:noFill/>
                  </a:ln>
                  <a:solidFill>
                    <a:srgbClr val="3B3B3B"/>
                  </a:solidFill>
                  <a:effectLst/>
                  <a:uLnTx/>
                  <a:uFillTx/>
                  <a:latin typeface="微软雅黑" panose="020B0503020204020204" pitchFamily="34" charset="-122"/>
                  <a:ea typeface="微软雅黑" panose="020B0503020204020204" pitchFamily="34" charset="-122"/>
                </a:rPr>
                <a:t>单击</a:t>
              </a:r>
              <a:endParaRPr kumimoji="0" lang="zh-CN" altLang="en-US" sz="1050" b="0" i="0" u="none" strike="noStrike" kern="0" cap="none" spc="0" normalizeH="0" baseline="0" noProof="0" dirty="0">
                <a:ln>
                  <a:noFill/>
                </a:ln>
                <a:solidFill>
                  <a:srgbClr val="3B3B3B"/>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065584" y="237537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bg1"/>
              </a:solidFill>
            </a:endParaRPr>
          </a:p>
        </p:txBody>
      </p:sp>
      <p:sp>
        <p:nvSpPr>
          <p:cNvPr id="3" name="椭圆 2"/>
          <p:cNvSpPr/>
          <p:nvPr/>
        </p:nvSpPr>
        <p:spPr>
          <a:xfrm>
            <a:off x="8508593" y="2397030"/>
            <a:ext cx="2650935" cy="2650935"/>
          </a:xfrm>
          <a:prstGeom prst="ellips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4" name="椭圆 1"/>
          <p:cNvSpPr/>
          <p:nvPr/>
        </p:nvSpPr>
        <p:spPr>
          <a:xfrm>
            <a:off x="3545271" y="239703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5" name="椭圆 1"/>
          <p:cNvSpPr/>
          <p:nvPr/>
        </p:nvSpPr>
        <p:spPr>
          <a:xfrm>
            <a:off x="6024958" y="239703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bg1"/>
              </a:solidFill>
            </a:endParaRPr>
          </a:p>
        </p:txBody>
      </p:sp>
      <p:sp>
        <p:nvSpPr>
          <p:cNvPr id="6" name="TextBox 14"/>
          <p:cNvSpPr txBox="1"/>
          <p:nvPr/>
        </p:nvSpPr>
        <p:spPr>
          <a:xfrm>
            <a:off x="2056117" y="2390256"/>
            <a:ext cx="601447" cy="754694"/>
          </a:xfrm>
          <a:prstGeom prst="rect">
            <a:avLst/>
          </a:prstGeom>
          <a:noFill/>
        </p:spPr>
        <p:txBody>
          <a:bodyPr wrap="none" rtlCol="0">
            <a:spAutoFit/>
          </a:bodyPr>
          <a:lstStyle/>
          <a:p>
            <a:pPr algn="ctr">
              <a:lnSpc>
                <a:spcPct val="150000"/>
              </a:lnSpc>
            </a:pPr>
            <a:r>
              <a:rPr lang="en-US" altLang="zh-CN" sz="3200" b="1" dirty="0" smtClean="0">
                <a:solidFill>
                  <a:schemeClr val="bg1"/>
                </a:solidFill>
              </a:rPr>
              <a:t>01</a:t>
            </a:r>
            <a:endParaRPr lang="zh-CN" altLang="en-US" sz="3200" b="1" dirty="0">
              <a:solidFill>
                <a:schemeClr val="bg1"/>
              </a:solidFill>
            </a:endParaRPr>
          </a:p>
        </p:txBody>
      </p:sp>
      <p:sp>
        <p:nvSpPr>
          <p:cNvPr id="7" name="TextBox 15"/>
          <p:cNvSpPr txBox="1"/>
          <p:nvPr/>
        </p:nvSpPr>
        <p:spPr>
          <a:xfrm>
            <a:off x="4576683" y="2390256"/>
            <a:ext cx="601448" cy="830997"/>
          </a:xfrm>
          <a:prstGeom prst="rect">
            <a:avLst/>
          </a:prstGeom>
          <a:noFill/>
        </p:spPr>
        <p:txBody>
          <a:bodyPr wrap="none" rtlCol="0">
            <a:spAutoFit/>
          </a:bodyPr>
          <a:lstStyle/>
          <a:p>
            <a:pPr algn="ctr">
              <a:lnSpc>
                <a:spcPct val="150000"/>
              </a:lnSpc>
            </a:pPr>
            <a:r>
              <a:rPr lang="en-US" altLang="zh-CN" sz="3200" b="1" dirty="0" smtClean="0">
                <a:solidFill>
                  <a:schemeClr val="bg1"/>
                </a:solidFill>
              </a:rPr>
              <a:t>02</a:t>
            </a:r>
            <a:endParaRPr lang="zh-CN" altLang="en-US" sz="3200" b="1" dirty="0">
              <a:solidFill>
                <a:schemeClr val="bg1"/>
              </a:solidFill>
            </a:endParaRPr>
          </a:p>
        </p:txBody>
      </p:sp>
      <p:sp>
        <p:nvSpPr>
          <p:cNvPr id="8" name="TextBox 16"/>
          <p:cNvSpPr txBox="1"/>
          <p:nvPr/>
        </p:nvSpPr>
        <p:spPr>
          <a:xfrm>
            <a:off x="7000077" y="2390256"/>
            <a:ext cx="601447" cy="754694"/>
          </a:xfrm>
          <a:prstGeom prst="rect">
            <a:avLst/>
          </a:prstGeom>
          <a:noFill/>
        </p:spPr>
        <p:txBody>
          <a:bodyPr wrap="none" rtlCol="0">
            <a:spAutoFit/>
          </a:bodyPr>
          <a:lstStyle/>
          <a:p>
            <a:pPr algn="ctr">
              <a:lnSpc>
                <a:spcPct val="150000"/>
              </a:lnSpc>
            </a:pPr>
            <a:r>
              <a:rPr lang="en-US" altLang="zh-CN" sz="3200" b="1" dirty="0" smtClean="0">
                <a:solidFill>
                  <a:schemeClr val="bg1"/>
                </a:solidFill>
              </a:rPr>
              <a:t>03</a:t>
            </a:r>
            <a:endParaRPr lang="zh-CN" altLang="en-US" sz="3200" b="1" dirty="0">
              <a:solidFill>
                <a:schemeClr val="bg1"/>
              </a:solidFill>
            </a:endParaRPr>
          </a:p>
        </p:txBody>
      </p:sp>
      <p:sp>
        <p:nvSpPr>
          <p:cNvPr id="9" name="TextBox 17"/>
          <p:cNvSpPr txBox="1"/>
          <p:nvPr/>
        </p:nvSpPr>
        <p:spPr>
          <a:xfrm>
            <a:off x="9569336" y="2390256"/>
            <a:ext cx="601448" cy="830997"/>
          </a:xfrm>
          <a:prstGeom prst="rect">
            <a:avLst/>
          </a:prstGeom>
          <a:noFill/>
        </p:spPr>
        <p:txBody>
          <a:bodyPr wrap="none" rtlCol="0">
            <a:spAutoFit/>
          </a:bodyPr>
          <a:lstStyle/>
          <a:p>
            <a:pPr algn="ctr">
              <a:lnSpc>
                <a:spcPct val="150000"/>
              </a:lnSpc>
            </a:pPr>
            <a:r>
              <a:rPr lang="en-US" altLang="zh-CN" sz="3200" b="1" dirty="0" smtClean="0">
                <a:solidFill>
                  <a:schemeClr val="bg1"/>
                </a:solidFill>
              </a:rPr>
              <a:t>04</a:t>
            </a:r>
            <a:endParaRPr lang="zh-CN" altLang="en-US" sz="3200" b="1" dirty="0">
              <a:solidFill>
                <a:schemeClr val="bg1"/>
              </a:solidFill>
            </a:endParaRPr>
          </a:p>
        </p:txBody>
      </p:sp>
      <p:cxnSp>
        <p:nvCxnSpPr>
          <p:cNvPr id="10" name="直接连接符 9"/>
          <p:cNvCxnSpPr/>
          <p:nvPr/>
        </p:nvCxnSpPr>
        <p:spPr>
          <a:xfrm>
            <a:off x="1371460" y="3218262"/>
            <a:ext cx="1819467" cy="0"/>
          </a:xfrm>
          <a:prstGeom prst="line">
            <a:avLst/>
          </a:prstGeom>
          <a:ln>
            <a:solidFill>
              <a:srgbClr val="3B3B3B"/>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5381" y="3218262"/>
            <a:ext cx="1819467"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355066" y="3218262"/>
            <a:ext cx="1819467" cy="0"/>
          </a:xfrm>
          <a:prstGeom prst="line">
            <a:avLst/>
          </a:prstGeom>
          <a:ln>
            <a:solidFill>
              <a:srgbClr val="3B3B3B"/>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847258" y="3218262"/>
            <a:ext cx="203128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22"/>
          <p:cNvSpPr txBox="1"/>
          <p:nvPr/>
        </p:nvSpPr>
        <p:spPr>
          <a:xfrm>
            <a:off x="1110191" y="3385111"/>
            <a:ext cx="2473754" cy="438518"/>
          </a:xfrm>
          <a:prstGeom prst="rect">
            <a:avLst/>
          </a:prstGeom>
          <a:noFill/>
        </p:spPr>
        <p:txBody>
          <a:bodyPr wrap="square" rtlCol="0">
            <a:spAutoFit/>
          </a:bodyPr>
          <a:lstStyle/>
          <a:p>
            <a:pPr algn="ctr">
              <a:lnSpc>
                <a:spcPct val="150000"/>
              </a:lnSpc>
            </a:pPr>
            <a:r>
              <a:rPr lang="zh-CN" altLang="en-US" sz="1700" b="1" dirty="0" smtClean="0">
                <a:solidFill>
                  <a:schemeClr val="bg1"/>
                </a:solidFill>
                <a:latin typeface="微软雅黑" panose="020B0503020204020204" pitchFamily="34" charset="-122"/>
                <a:ea typeface="微软雅黑" panose="020B0503020204020204" pitchFamily="34" charset="-122"/>
              </a:rPr>
              <a:t>点此输入标题</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15" name="TextBox 23"/>
          <p:cNvSpPr txBox="1"/>
          <p:nvPr/>
        </p:nvSpPr>
        <p:spPr>
          <a:xfrm>
            <a:off x="1110191" y="3874916"/>
            <a:ext cx="2473754" cy="377411"/>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点此输入文字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6" name="TextBox 24"/>
          <p:cNvSpPr txBox="1"/>
          <p:nvPr/>
        </p:nvSpPr>
        <p:spPr>
          <a:xfrm>
            <a:off x="3669786" y="3385111"/>
            <a:ext cx="2473754" cy="484749"/>
          </a:xfrm>
          <a:prstGeom prst="rect">
            <a:avLst/>
          </a:prstGeom>
          <a:noFill/>
        </p:spPr>
        <p:txBody>
          <a:bodyPr wrap="square" rtlCol="0">
            <a:spAutoFit/>
          </a:bodyPr>
          <a:lstStyle/>
          <a:p>
            <a:pPr algn="ctr">
              <a:lnSpc>
                <a:spcPct val="150000"/>
              </a:lnSpc>
            </a:pPr>
            <a:r>
              <a:rPr lang="zh-CN" altLang="en-US" sz="1700" b="1" dirty="0" smtClean="0">
                <a:solidFill>
                  <a:schemeClr val="bg1"/>
                </a:solidFill>
                <a:latin typeface="微软雅黑" panose="020B0503020204020204" pitchFamily="34" charset="-122"/>
                <a:ea typeface="微软雅黑" panose="020B0503020204020204" pitchFamily="34" charset="-122"/>
              </a:rPr>
              <a:t>点此输入标题</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17" name="TextBox 25"/>
          <p:cNvSpPr txBox="1"/>
          <p:nvPr/>
        </p:nvSpPr>
        <p:spPr>
          <a:xfrm>
            <a:off x="3700780" y="3874916"/>
            <a:ext cx="2473754" cy="415498"/>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点此输入文字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8" name="TextBox 26"/>
          <p:cNvSpPr txBox="1"/>
          <p:nvPr/>
        </p:nvSpPr>
        <p:spPr>
          <a:xfrm>
            <a:off x="6071034" y="3385111"/>
            <a:ext cx="2473754" cy="438518"/>
          </a:xfrm>
          <a:prstGeom prst="rect">
            <a:avLst/>
          </a:prstGeom>
          <a:noFill/>
        </p:spPr>
        <p:txBody>
          <a:bodyPr wrap="square" rtlCol="0">
            <a:spAutoFit/>
          </a:bodyPr>
          <a:lstStyle/>
          <a:p>
            <a:pPr algn="ctr">
              <a:lnSpc>
                <a:spcPct val="150000"/>
              </a:lnSpc>
            </a:pPr>
            <a:r>
              <a:rPr lang="zh-CN" altLang="en-US" sz="1700" b="1" dirty="0" smtClean="0">
                <a:solidFill>
                  <a:schemeClr val="bg1"/>
                </a:solidFill>
                <a:latin typeface="微软雅黑" panose="020B0503020204020204" pitchFamily="34" charset="-122"/>
                <a:ea typeface="微软雅黑" panose="020B0503020204020204" pitchFamily="34" charset="-122"/>
              </a:rPr>
              <a:t>点此输入标题</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19" name="TextBox 27"/>
          <p:cNvSpPr txBox="1"/>
          <p:nvPr/>
        </p:nvSpPr>
        <p:spPr>
          <a:xfrm>
            <a:off x="6071034" y="3874916"/>
            <a:ext cx="2473754" cy="377411"/>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点此输入文字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0" name="TextBox 28"/>
          <p:cNvSpPr txBox="1"/>
          <p:nvPr/>
        </p:nvSpPr>
        <p:spPr>
          <a:xfrm>
            <a:off x="8709944" y="3425107"/>
            <a:ext cx="2473754" cy="484749"/>
          </a:xfrm>
          <a:prstGeom prst="rect">
            <a:avLst/>
          </a:prstGeom>
          <a:noFill/>
        </p:spPr>
        <p:txBody>
          <a:bodyPr wrap="square" rtlCol="0">
            <a:spAutoFit/>
          </a:bodyPr>
          <a:lstStyle/>
          <a:p>
            <a:pPr algn="ctr">
              <a:lnSpc>
                <a:spcPct val="150000"/>
              </a:lnSpc>
            </a:pPr>
            <a:r>
              <a:rPr lang="zh-CN" altLang="en-US" sz="1700" b="1" dirty="0" smtClean="0">
                <a:solidFill>
                  <a:schemeClr val="bg1"/>
                </a:solidFill>
                <a:latin typeface="微软雅黑" panose="020B0503020204020204" pitchFamily="34" charset="-122"/>
                <a:ea typeface="微软雅黑" panose="020B0503020204020204" pitchFamily="34" charset="-122"/>
              </a:rPr>
              <a:t>点此输入标题</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21" name="TextBox 29"/>
          <p:cNvSpPr txBox="1"/>
          <p:nvPr/>
        </p:nvSpPr>
        <p:spPr>
          <a:xfrm>
            <a:off x="8740938" y="3914912"/>
            <a:ext cx="2473754" cy="415498"/>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点此输入文字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2" name="KSO_Shape"/>
          <p:cNvSpPr/>
          <p:nvPr/>
        </p:nvSpPr>
        <p:spPr>
          <a:xfrm>
            <a:off x="1852179" y="131763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KSO_Shape"/>
          <p:cNvSpPr/>
          <p:nvPr/>
        </p:nvSpPr>
        <p:spPr>
          <a:xfrm>
            <a:off x="1819207" y="5464712"/>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KSO_Shape"/>
          <p:cNvSpPr/>
          <p:nvPr/>
        </p:nvSpPr>
        <p:spPr>
          <a:xfrm flipH="1">
            <a:off x="10509983" y="131763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KSO_Shape"/>
          <p:cNvSpPr/>
          <p:nvPr/>
        </p:nvSpPr>
        <p:spPr>
          <a:xfrm flipH="1">
            <a:off x="10823309" y="549940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文本框 25"/>
          <p:cNvSpPr txBox="1"/>
          <p:nvPr/>
        </p:nvSpPr>
        <p:spPr>
          <a:xfrm>
            <a:off x="2463861" y="1073142"/>
            <a:ext cx="1407758" cy="369332"/>
          </a:xfrm>
          <a:prstGeom prst="rect">
            <a:avLst/>
          </a:prstGeom>
          <a:noFill/>
        </p:spPr>
        <p:txBody>
          <a:bodyPr wrap="none" rtlCol="0">
            <a:spAutoFit/>
          </a:bodyPr>
          <a:lstStyle/>
          <a:p>
            <a:r>
              <a:rPr lang="en-US" altLang="zh-CN" b="1" dirty="0" smtClean="0">
                <a:latin typeface="微软雅黑" panose="020B0503020204020204" pitchFamily="34" charset="-122"/>
                <a:ea typeface="微软雅黑" panose="020B0503020204020204" pitchFamily="34" charset="-122"/>
              </a:rPr>
              <a:t>KEYWORD</a:t>
            </a:r>
            <a:endParaRPr lang="zh-CN" altLang="en-US" b="1" dirty="0">
              <a:latin typeface="微软雅黑" panose="020B0503020204020204" pitchFamily="34" charset="-122"/>
              <a:ea typeface="微软雅黑" panose="020B0503020204020204" pitchFamily="34" charset="-122"/>
            </a:endParaRPr>
          </a:p>
        </p:txBody>
      </p:sp>
      <p:sp>
        <p:nvSpPr>
          <p:cNvPr id="27" name="TextBox 15"/>
          <p:cNvSpPr txBox="1"/>
          <p:nvPr/>
        </p:nvSpPr>
        <p:spPr>
          <a:xfrm>
            <a:off x="2463861" y="1344519"/>
            <a:ext cx="3294820" cy="646331"/>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28" name="文本框 27"/>
          <p:cNvSpPr txBox="1"/>
          <p:nvPr/>
        </p:nvSpPr>
        <p:spPr>
          <a:xfrm>
            <a:off x="2400028" y="5189656"/>
            <a:ext cx="1407758" cy="369332"/>
          </a:xfrm>
          <a:prstGeom prst="rect">
            <a:avLst/>
          </a:prstGeom>
          <a:noFill/>
        </p:spPr>
        <p:txBody>
          <a:bodyPr wrap="none" rtlCol="0">
            <a:spAutoFit/>
          </a:bodyPr>
          <a:lstStyle/>
          <a:p>
            <a:r>
              <a:rPr lang="en-US" altLang="zh-CN" b="1" dirty="0" smtClean="0">
                <a:latin typeface="微软雅黑" panose="020B0503020204020204" pitchFamily="34" charset="-122"/>
                <a:ea typeface="微软雅黑" panose="020B0503020204020204" pitchFamily="34" charset="-122"/>
              </a:rPr>
              <a:t>KEYWORD</a:t>
            </a:r>
            <a:endParaRPr lang="zh-CN" altLang="en-US" b="1" dirty="0">
              <a:latin typeface="微软雅黑" panose="020B0503020204020204" pitchFamily="34" charset="-122"/>
              <a:ea typeface="微软雅黑" panose="020B0503020204020204" pitchFamily="34" charset="-122"/>
            </a:endParaRPr>
          </a:p>
        </p:txBody>
      </p:sp>
      <p:sp>
        <p:nvSpPr>
          <p:cNvPr id="29" name="TextBox 15"/>
          <p:cNvSpPr txBox="1"/>
          <p:nvPr/>
        </p:nvSpPr>
        <p:spPr>
          <a:xfrm>
            <a:off x="2400028" y="5461033"/>
            <a:ext cx="3294820" cy="646331"/>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30" name="文本框 29"/>
          <p:cNvSpPr txBox="1"/>
          <p:nvPr/>
        </p:nvSpPr>
        <p:spPr>
          <a:xfrm>
            <a:off x="8826859" y="1073142"/>
            <a:ext cx="1407758" cy="369332"/>
          </a:xfrm>
          <a:prstGeom prst="rect">
            <a:avLst/>
          </a:prstGeom>
          <a:noFill/>
        </p:spPr>
        <p:txBody>
          <a:bodyPr wrap="none" rtlCol="0">
            <a:spAutoFit/>
          </a:bodyPr>
          <a:lstStyle/>
          <a:p>
            <a:pPr algn="r"/>
            <a:r>
              <a:rPr lang="en-US" altLang="zh-CN" b="1" dirty="0" smtClean="0">
                <a:solidFill>
                  <a:srgbClr val="B13528"/>
                </a:solidFill>
                <a:latin typeface="微软雅黑" panose="020B0503020204020204" pitchFamily="34" charset="-122"/>
                <a:ea typeface="微软雅黑" panose="020B0503020204020204" pitchFamily="34" charset="-122"/>
              </a:rPr>
              <a:t>KEYWORD</a:t>
            </a:r>
            <a:endParaRPr lang="zh-CN" altLang="en-US" b="1" dirty="0">
              <a:solidFill>
                <a:srgbClr val="B13528"/>
              </a:solidFill>
              <a:latin typeface="微软雅黑" panose="020B0503020204020204" pitchFamily="34" charset="-122"/>
              <a:ea typeface="微软雅黑" panose="020B0503020204020204" pitchFamily="34" charset="-122"/>
            </a:endParaRPr>
          </a:p>
        </p:txBody>
      </p:sp>
      <p:sp>
        <p:nvSpPr>
          <p:cNvPr id="31" name="TextBox 15"/>
          <p:cNvSpPr txBox="1"/>
          <p:nvPr/>
        </p:nvSpPr>
        <p:spPr>
          <a:xfrm>
            <a:off x="7000077" y="1344519"/>
            <a:ext cx="3234540" cy="646331"/>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32" name="文本框 31"/>
          <p:cNvSpPr txBox="1"/>
          <p:nvPr/>
        </p:nvSpPr>
        <p:spPr>
          <a:xfrm>
            <a:off x="9173157" y="5208362"/>
            <a:ext cx="1407758" cy="369332"/>
          </a:xfrm>
          <a:prstGeom prst="rect">
            <a:avLst/>
          </a:prstGeom>
          <a:noFill/>
        </p:spPr>
        <p:txBody>
          <a:bodyPr wrap="none" rtlCol="0">
            <a:spAutoFit/>
          </a:bodyPr>
          <a:lstStyle/>
          <a:p>
            <a:pPr algn="r"/>
            <a:r>
              <a:rPr lang="en-US" altLang="zh-CN" b="1" dirty="0" smtClean="0">
                <a:solidFill>
                  <a:srgbClr val="B13528"/>
                </a:solidFill>
                <a:latin typeface="微软雅黑" panose="020B0503020204020204" pitchFamily="34" charset="-122"/>
                <a:ea typeface="微软雅黑" panose="020B0503020204020204" pitchFamily="34" charset="-122"/>
              </a:rPr>
              <a:t>KEYWORD</a:t>
            </a:r>
            <a:endParaRPr lang="zh-CN" altLang="en-US" b="1" dirty="0">
              <a:solidFill>
                <a:srgbClr val="B13528"/>
              </a:solidFill>
              <a:latin typeface="微软雅黑" panose="020B0503020204020204" pitchFamily="34" charset="-122"/>
              <a:ea typeface="微软雅黑" panose="020B0503020204020204" pitchFamily="34" charset="-122"/>
            </a:endParaRPr>
          </a:p>
        </p:txBody>
      </p:sp>
      <p:sp>
        <p:nvSpPr>
          <p:cNvPr id="33" name="TextBox 15"/>
          <p:cNvSpPr txBox="1"/>
          <p:nvPr/>
        </p:nvSpPr>
        <p:spPr>
          <a:xfrm>
            <a:off x="7346375" y="5479739"/>
            <a:ext cx="3234540" cy="646331"/>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6095998" y="0"/>
            <a:ext cx="6096001" cy="6857999"/>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12"/>
          <p:cNvSpPr txBox="1"/>
          <p:nvPr/>
        </p:nvSpPr>
        <p:spPr>
          <a:xfrm>
            <a:off x="1616347" y="2327469"/>
            <a:ext cx="3599720" cy="1477328"/>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这里输入简单的文字概述</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这里输入</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简单文字概</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述这里</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输入简单的文字</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概述这里入简单</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概述这里输入</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述简单的文字概述这里</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输入简单</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文字概述这里</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简单的文字概述这里</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简单的文字概述这里输入</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TextBox 13"/>
          <p:cNvSpPr txBox="1"/>
          <p:nvPr/>
        </p:nvSpPr>
        <p:spPr>
          <a:xfrm>
            <a:off x="2416285" y="1866446"/>
            <a:ext cx="2719789" cy="400110"/>
          </a:xfrm>
          <a:prstGeom prst="rect">
            <a:avLst/>
          </a:prstGeom>
          <a:noFill/>
        </p:spPr>
        <p:txBody>
          <a:bodyPr wrap="square" rtlCol="0">
            <a:spAutoFit/>
          </a:bodyPr>
          <a:lstStyle/>
          <a:p>
            <a:pPr algn="r"/>
            <a:r>
              <a:rPr lang="en-US" altLang="zh-CN" sz="2000" b="1" dirty="0" smtClean="0">
                <a:solidFill>
                  <a:srgbClr val="3A3A3B"/>
                </a:solidFill>
                <a:latin typeface="微软雅黑" panose="020B0503020204020204" pitchFamily="34" charset="-122"/>
                <a:ea typeface="微软雅黑" panose="020B0503020204020204" pitchFamily="34" charset="-122"/>
              </a:rPr>
              <a:t>2014</a:t>
            </a:r>
            <a:r>
              <a:rPr lang="zh-CN" altLang="en-US" sz="2000" b="1" dirty="0" smtClean="0">
                <a:solidFill>
                  <a:srgbClr val="3A3A3B"/>
                </a:solidFill>
                <a:latin typeface="微软雅黑" panose="020B0503020204020204" pitchFamily="34" charset="-122"/>
                <a:ea typeface="微软雅黑" panose="020B0503020204020204" pitchFamily="34" charset="-122"/>
              </a:rPr>
              <a:t>年工作情况</a:t>
            </a:r>
            <a:endParaRPr lang="zh-CN" altLang="en-US" sz="2000" b="1" dirty="0">
              <a:solidFill>
                <a:srgbClr val="3A3A3B"/>
              </a:solidFill>
              <a:latin typeface="微软雅黑" panose="020B0503020204020204" pitchFamily="34" charset="-122"/>
              <a:ea typeface="微软雅黑" panose="020B0503020204020204" pitchFamily="34" charset="-122"/>
            </a:endParaRPr>
          </a:p>
        </p:txBody>
      </p:sp>
      <p:sp>
        <p:nvSpPr>
          <p:cNvPr id="6" name="TextBox 14"/>
          <p:cNvSpPr txBox="1"/>
          <p:nvPr/>
        </p:nvSpPr>
        <p:spPr>
          <a:xfrm>
            <a:off x="6895938" y="1876768"/>
            <a:ext cx="2719789"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2015</a:t>
            </a:r>
            <a:r>
              <a:rPr lang="zh-CN" altLang="en-US" sz="2000" b="1" dirty="0" smtClean="0">
                <a:solidFill>
                  <a:schemeClr val="bg1"/>
                </a:solidFill>
                <a:latin typeface="微软雅黑" panose="020B0503020204020204" pitchFamily="34" charset="-122"/>
                <a:ea typeface="微软雅黑" panose="020B0503020204020204" pitchFamily="34" charset="-122"/>
              </a:rPr>
              <a:t>年工作情况</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 name="TextBox 15"/>
          <p:cNvSpPr txBox="1"/>
          <p:nvPr/>
        </p:nvSpPr>
        <p:spPr>
          <a:xfrm>
            <a:off x="6919557" y="2356731"/>
            <a:ext cx="3656096" cy="1477328"/>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这里输入简单的文字概述</a:t>
            </a:r>
            <a:r>
              <a:rPr lang="zh-CN" altLang="en-US" sz="1200" dirty="0">
                <a:solidFill>
                  <a:schemeClr val="bg1"/>
                </a:solidFill>
                <a:latin typeface="微软雅黑" panose="020B0503020204020204" pitchFamily="34" charset="-122"/>
                <a:ea typeface="微软雅黑" panose="020B0503020204020204" pitchFamily="34" charset="-122"/>
              </a:rPr>
              <a:t>这里输入</a:t>
            </a:r>
            <a:r>
              <a:rPr lang="zh-CN" altLang="en-US" sz="1200" dirty="0" smtClean="0">
                <a:solidFill>
                  <a:schemeClr val="bg1"/>
                </a:solidFill>
                <a:latin typeface="微软雅黑" panose="020B0503020204020204" pitchFamily="34" charset="-122"/>
                <a:ea typeface="微软雅黑" panose="020B0503020204020204" pitchFamily="34" charset="-122"/>
              </a:rPr>
              <a:t>简单字概述这里</a:t>
            </a:r>
            <a:r>
              <a:rPr lang="zh-CN" altLang="en-US" sz="1200" dirty="0">
                <a:solidFill>
                  <a:schemeClr val="bg1"/>
                </a:solidFill>
                <a:latin typeface="微软雅黑" panose="020B0503020204020204" pitchFamily="34" charset="-122"/>
                <a:ea typeface="微软雅黑" panose="020B0503020204020204" pitchFamily="34" charset="-122"/>
              </a:rPr>
              <a:t>输入</a:t>
            </a:r>
            <a:r>
              <a:rPr lang="zh-CN" altLang="en-US" sz="1200" dirty="0" smtClean="0">
                <a:solidFill>
                  <a:schemeClr val="bg1"/>
                </a:solidFill>
                <a:latin typeface="微软雅黑" panose="020B0503020204020204" pitchFamily="34" charset="-122"/>
                <a:ea typeface="微软雅黑" panose="020B0503020204020204" pitchFamily="34" charset="-122"/>
              </a:rPr>
              <a:t>简单简单</a:t>
            </a:r>
            <a:r>
              <a:rPr lang="zh-CN" altLang="en-US" sz="1200" dirty="0">
                <a:solidFill>
                  <a:schemeClr val="bg1"/>
                </a:solidFill>
                <a:latin typeface="微软雅黑" panose="020B0503020204020204" pitchFamily="34" charset="-122"/>
                <a:ea typeface="微软雅黑" panose="020B0503020204020204" pitchFamily="34" charset="-122"/>
              </a:rPr>
              <a:t>的文字</a:t>
            </a:r>
            <a:r>
              <a:rPr lang="zh-CN" altLang="en-US" sz="1200" dirty="0" smtClean="0">
                <a:solidFill>
                  <a:schemeClr val="bg1"/>
                </a:solidFill>
                <a:latin typeface="微软雅黑" panose="020B0503020204020204" pitchFamily="34" charset="-122"/>
                <a:ea typeface="微软雅黑" panose="020B0503020204020204" pitchFamily="34" charset="-122"/>
              </a:rPr>
              <a:t>概述这里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输入简单的文字概述简单的文字概述这里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简单的文字概述这里输入</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3096232" y="4392257"/>
            <a:ext cx="1879854" cy="252127"/>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矩形 8"/>
          <p:cNvSpPr/>
          <p:nvPr/>
        </p:nvSpPr>
        <p:spPr>
          <a:xfrm>
            <a:off x="2016316" y="4792226"/>
            <a:ext cx="2946332" cy="252127"/>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矩形 9"/>
          <p:cNvSpPr/>
          <p:nvPr/>
        </p:nvSpPr>
        <p:spPr>
          <a:xfrm>
            <a:off x="2576273" y="5260043"/>
            <a:ext cx="2399814" cy="252127"/>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TextBox 19"/>
          <p:cNvSpPr txBox="1"/>
          <p:nvPr/>
        </p:nvSpPr>
        <p:spPr>
          <a:xfrm>
            <a:off x="3328277" y="4392257"/>
            <a:ext cx="1197764"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计划完成：</a:t>
            </a:r>
            <a:r>
              <a:rPr lang="en-US" altLang="zh-CN" sz="1100" dirty="0" smtClean="0">
                <a:solidFill>
                  <a:schemeClr val="bg1"/>
                </a:solidFill>
                <a:latin typeface="微软雅黑" panose="020B0503020204020204" pitchFamily="34" charset="-122"/>
                <a:ea typeface="微软雅黑" panose="020B0503020204020204" pitchFamily="34" charset="-122"/>
              </a:rPr>
              <a:t>30</a:t>
            </a:r>
            <a:r>
              <a:rPr lang="zh-CN" altLang="en-US" sz="1100" dirty="0" smtClean="0">
                <a:solidFill>
                  <a:schemeClr val="bg1"/>
                </a:solidFill>
                <a:latin typeface="微软雅黑" panose="020B0503020204020204" pitchFamily="34" charset="-122"/>
                <a:ea typeface="微软雅黑" panose="020B0503020204020204" pitchFamily="34" charset="-122"/>
              </a:rPr>
              <a:t>％</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2" name="TextBox 20"/>
          <p:cNvSpPr txBox="1"/>
          <p:nvPr/>
        </p:nvSpPr>
        <p:spPr>
          <a:xfrm>
            <a:off x="2896248" y="4792226"/>
            <a:ext cx="1563248"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实际完成数目：</a:t>
            </a:r>
            <a:r>
              <a:rPr lang="en-US" altLang="zh-CN" sz="1100" dirty="0" smtClean="0">
                <a:solidFill>
                  <a:schemeClr val="bg1"/>
                </a:solidFill>
                <a:latin typeface="微软雅黑" panose="020B0503020204020204" pitchFamily="34" charset="-122"/>
                <a:ea typeface="微软雅黑" panose="020B0503020204020204" pitchFamily="34" charset="-122"/>
              </a:rPr>
              <a:t>300</a:t>
            </a:r>
            <a:r>
              <a:rPr lang="zh-CN" altLang="en-US" sz="1100" dirty="0" smtClean="0">
                <a:solidFill>
                  <a:schemeClr val="bg1"/>
                </a:solidFill>
                <a:latin typeface="微软雅黑" panose="020B0503020204020204" pitchFamily="34" charset="-122"/>
                <a:ea typeface="微软雅黑" panose="020B0503020204020204" pitchFamily="34" charset="-122"/>
              </a:rPr>
              <a:t>万</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3" name="TextBox 21"/>
          <p:cNvSpPr txBox="1"/>
          <p:nvPr/>
        </p:nvSpPr>
        <p:spPr>
          <a:xfrm>
            <a:off x="3376211" y="5265860"/>
            <a:ext cx="1140056"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回款数：</a:t>
            </a:r>
            <a:r>
              <a:rPr lang="en-US" altLang="zh-CN" sz="1100" dirty="0" smtClean="0">
                <a:solidFill>
                  <a:schemeClr val="bg1"/>
                </a:solidFill>
                <a:latin typeface="微软雅黑" panose="020B0503020204020204" pitchFamily="34" charset="-122"/>
                <a:ea typeface="微软雅黑" panose="020B0503020204020204" pitchFamily="34" charset="-122"/>
              </a:rPr>
              <a:t>100</a:t>
            </a:r>
            <a:r>
              <a:rPr lang="zh-CN" altLang="en-US" sz="1100" dirty="0" smtClean="0">
                <a:solidFill>
                  <a:schemeClr val="bg1"/>
                </a:solidFill>
                <a:latin typeface="微软雅黑" panose="020B0503020204020204" pitchFamily="34" charset="-122"/>
                <a:ea typeface="微软雅黑" panose="020B0503020204020204" pitchFamily="34" charset="-122"/>
              </a:rPr>
              <a:t>万</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7055926" y="4392257"/>
            <a:ext cx="1879854"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14"/>
          <p:cNvSpPr/>
          <p:nvPr/>
        </p:nvSpPr>
        <p:spPr>
          <a:xfrm>
            <a:off x="7069364" y="4792226"/>
            <a:ext cx="2946332"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矩形 15"/>
          <p:cNvSpPr/>
          <p:nvPr/>
        </p:nvSpPr>
        <p:spPr>
          <a:xfrm>
            <a:off x="7055926" y="5260043"/>
            <a:ext cx="2399814"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TextBox 25"/>
          <p:cNvSpPr txBox="1"/>
          <p:nvPr/>
        </p:nvSpPr>
        <p:spPr>
          <a:xfrm>
            <a:off x="7287971" y="4392257"/>
            <a:ext cx="1197764" cy="261610"/>
          </a:xfrm>
          <a:prstGeom prst="rect">
            <a:avLst/>
          </a:prstGeom>
          <a:noFill/>
        </p:spPr>
        <p:txBody>
          <a:bodyPr wrap="none" rtlCol="0">
            <a:spAutoFit/>
          </a:bodyPr>
          <a:lstStyle/>
          <a:p>
            <a:r>
              <a:rPr lang="zh-CN" altLang="en-US" sz="1100" dirty="0" smtClean="0">
                <a:latin typeface="微软雅黑" panose="020B0503020204020204" pitchFamily="34" charset="-122"/>
                <a:ea typeface="微软雅黑" panose="020B0503020204020204" pitchFamily="34" charset="-122"/>
              </a:rPr>
              <a:t>计划完成：</a:t>
            </a:r>
            <a:r>
              <a:rPr lang="en-US" altLang="zh-CN" sz="1100" dirty="0" smtClean="0">
                <a:latin typeface="微软雅黑" panose="020B0503020204020204" pitchFamily="34" charset="-122"/>
                <a:ea typeface="微软雅黑" panose="020B0503020204020204" pitchFamily="34" charset="-122"/>
              </a:rPr>
              <a:t>20</a:t>
            </a:r>
            <a:r>
              <a:rPr lang="zh-CN" altLang="en-US" sz="1100" dirty="0" smtClean="0">
                <a:latin typeface="微软雅黑" panose="020B0503020204020204" pitchFamily="34" charset="-122"/>
                <a:ea typeface="微软雅黑" panose="020B0503020204020204" pitchFamily="34" charset="-122"/>
              </a:rPr>
              <a:t>％</a:t>
            </a:r>
            <a:endParaRPr lang="zh-CN" altLang="en-US" sz="1100" dirty="0">
              <a:latin typeface="微软雅黑" panose="020B0503020204020204" pitchFamily="34" charset="-122"/>
              <a:ea typeface="微软雅黑" panose="020B0503020204020204" pitchFamily="34" charset="-122"/>
            </a:endParaRPr>
          </a:p>
        </p:txBody>
      </p:sp>
      <p:sp>
        <p:nvSpPr>
          <p:cNvPr id="18" name="TextBox 26"/>
          <p:cNvSpPr txBox="1"/>
          <p:nvPr/>
        </p:nvSpPr>
        <p:spPr>
          <a:xfrm>
            <a:off x="7295907" y="4792226"/>
            <a:ext cx="1563248" cy="261610"/>
          </a:xfrm>
          <a:prstGeom prst="rect">
            <a:avLst/>
          </a:prstGeom>
          <a:noFill/>
        </p:spPr>
        <p:txBody>
          <a:bodyPr wrap="none" rtlCol="0">
            <a:spAutoFit/>
          </a:bodyPr>
          <a:lstStyle/>
          <a:p>
            <a:r>
              <a:rPr lang="zh-CN" altLang="en-US" sz="1100" dirty="0" smtClean="0">
                <a:latin typeface="微软雅黑" panose="020B0503020204020204" pitchFamily="34" charset="-122"/>
                <a:ea typeface="微软雅黑" panose="020B0503020204020204" pitchFamily="34" charset="-122"/>
              </a:rPr>
              <a:t>实际完成数目：</a:t>
            </a:r>
            <a:r>
              <a:rPr lang="en-US" altLang="zh-CN" sz="1100" dirty="0" smtClean="0">
                <a:latin typeface="微软雅黑" panose="020B0503020204020204" pitchFamily="34" charset="-122"/>
                <a:ea typeface="微软雅黑" panose="020B0503020204020204" pitchFamily="34" charset="-122"/>
              </a:rPr>
              <a:t>200</a:t>
            </a:r>
            <a:r>
              <a:rPr lang="zh-CN" altLang="en-US" sz="1100" dirty="0" smtClean="0">
                <a:latin typeface="微软雅黑" panose="020B0503020204020204" pitchFamily="34" charset="-122"/>
                <a:ea typeface="微软雅黑" panose="020B0503020204020204" pitchFamily="34" charset="-122"/>
              </a:rPr>
              <a:t>万</a:t>
            </a:r>
            <a:endParaRPr lang="zh-CN" altLang="en-US" sz="1100" dirty="0">
              <a:latin typeface="微软雅黑" panose="020B0503020204020204" pitchFamily="34" charset="-122"/>
              <a:ea typeface="微软雅黑" panose="020B0503020204020204" pitchFamily="34" charset="-122"/>
            </a:endParaRPr>
          </a:p>
        </p:txBody>
      </p:sp>
      <p:sp>
        <p:nvSpPr>
          <p:cNvPr id="19" name="TextBox 27"/>
          <p:cNvSpPr txBox="1"/>
          <p:nvPr/>
        </p:nvSpPr>
        <p:spPr>
          <a:xfrm>
            <a:off x="7309318" y="5265860"/>
            <a:ext cx="1140056" cy="261610"/>
          </a:xfrm>
          <a:prstGeom prst="rect">
            <a:avLst/>
          </a:prstGeom>
          <a:noFill/>
        </p:spPr>
        <p:txBody>
          <a:bodyPr wrap="none" rtlCol="0">
            <a:spAutoFit/>
          </a:bodyPr>
          <a:lstStyle/>
          <a:p>
            <a:r>
              <a:rPr lang="zh-CN" altLang="en-US" sz="1100" dirty="0" smtClean="0">
                <a:latin typeface="微软雅黑" panose="020B0503020204020204" pitchFamily="34" charset="-122"/>
                <a:ea typeface="微软雅黑" panose="020B0503020204020204" pitchFamily="34" charset="-122"/>
              </a:rPr>
              <a:t>回款数：</a:t>
            </a:r>
            <a:r>
              <a:rPr lang="en-US" altLang="zh-CN" sz="1100" dirty="0" smtClean="0">
                <a:latin typeface="微软雅黑" panose="020B0503020204020204" pitchFamily="34" charset="-122"/>
                <a:ea typeface="微软雅黑" panose="020B0503020204020204" pitchFamily="34" charset="-122"/>
              </a:rPr>
              <a:t>100</a:t>
            </a:r>
            <a:r>
              <a:rPr lang="zh-CN" altLang="en-US" sz="1100" dirty="0" smtClean="0">
                <a:latin typeface="微软雅黑" panose="020B0503020204020204" pitchFamily="34" charset="-122"/>
                <a:ea typeface="微软雅黑" panose="020B0503020204020204" pitchFamily="34" charset="-122"/>
              </a:rPr>
              <a:t>万</a:t>
            </a:r>
            <a:endParaRPr lang="zh-CN" altLang="en-US" sz="1100" dirty="0">
              <a:latin typeface="微软雅黑" panose="020B0503020204020204" pitchFamily="34" charset="-122"/>
              <a:ea typeface="微软雅黑" panose="020B0503020204020204" pitchFamily="34" charset="-122"/>
            </a:endParaRPr>
          </a:p>
        </p:txBody>
      </p:sp>
      <p:sp>
        <p:nvSpPr>
          <p:cNvPr id="3" name="椭圆 2"/>
          <p:cNvSpPr/>
          <p:nvPr/>
        </p:nvSpPr>
        <p:spPr>
          <a:xfrm>
            <a:off x="5625153" y="3005797"/>
            <a:ext cx="941694" cy="941693"/>
          </a:xfrm>
          <a:prstGeom prst="ellipse">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VS</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5" name="椭圆 14"/>
          <p:cNvSpPr/>
          <p:nvPr/>
        </p:nvSpPr>
        <p:spPr>
          <a:xfrm>
            <a:off x="3175907" y="-909558"/>
            <a:ext cx="5840185" cy="5840185"/>
          </a:xfrm>
          <a:prstGeom prst="ellipse">
            <a:avLst/>
          </a:prstGeom>
          <a:solidFill>
            <a:srgbClr val="B13528"/>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3427947" y="5783979"/>
            <a:ext cx="5328000" cy="0"/>
          </a:xfrm>
          <a:prstGeom prst="line">
            <a:avLst/>
          </a:prstGeom>
          <a:ln>
            <a:solidFill>
              <a:srgbClr val="B13528"/>
            </a:solidFill>
          </a:ln>
        </p:spPr>
        <p:style>
          <a:lnRef idx="1">
            <a:schemeClr val="accent1"/>
          </a:lnRef>
          <a:fillRef idx="0">
            <a:schemeClr val="accent1"/>
          </a:fillRef>
          <a:effectRef idx="0">
            <a:schemeClr val="accent1"/>
          </a:effectRef>
          <a:fontRef idx="minor">
            <a:schemeClr val="tx1"/>
          </a:fontRef>
        </p:style>
      </p:cxnSp>
      <p:sp>
        <p:nvSpPr>
          <p:cNvPr id="9" name="Text Box 3"/>
          <p:cNvSpPr>
            <a:spLocks noChangeArrowheads="1"/>
          </p:cNvSpPr>
          <p:nvPr/>
        </p:nvSpPr>
        <p:spPr bwMode="auto">
          <a:xfrm>
            <a:off x="4467143" y="5809555"/>
            <a:ext cx="324960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en-US" altLang="zh-CN"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2015</a:t>
            </a:r>
            <a:r>
              <a:rPr lang="zh-CN" altLang="en-US"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年工作</a:t>
            </a:r>
            <a:r>
              <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rPr>
              <a:t>计划</a:t>
            </a:r>
            <a:endPar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4" name="矩形 13"/>
          <p:cNvSpPr/>
          <p:nvPr/>
        </p:nvSpPr>
        <p:spPr>
          <a:xfrm>
            <a:off x="4912329" y="5368995"/>
            <a:ext cx="2359236" cy="369332"/>
          </a:xfrm>
          <a:prstGeom prst="rect">
            <a:avLst/>
          </a:prstGeom>
        </p:spPr>
        <p:txBody>
          <a:bodyPr wrap="none">
            <a:spAutoFit/>
          </a:bodyPr>
          <a:lstStyle/>
          <a:p>
            <a:pPr algn="r">
              <a:buFont typeface="Arial" panose="020B0604020202020204" pitchFamily="34" charset="0"/>
              <a:buNone/>
              <a:defRPr/>
            </a:pPr>
            <a:r>
              <a:rPr lang="en-US" altLang="zh-CN" dirty="0">
                <a:solidFill>
                  <a:srgbClr val="B13528"/>
                </a:solidFill>
                <a:latin typeface="微软雅黑" panose="020B0503020204020204" pitchFamily="34" charset="-122"/>
                <a:ea typeface="微软雅黑" panose="020B0503020204020204" pitchFamily="34" charset="-122"/>
              </a:rPr>
              <a:t>The 2015 work plan</a:t>
            </a:r>
            <a:endParaRPr lang="en-US" altLang="zh-CN" dirty="0">
              <a:solidFill>
                <a:srgbClr val="B13528"/>
              </a:solidFill>
              <a:latin typeface="微软雅黑" panose="020B0503020204020204" pitchFamily="34" charset="-122"/>
              <a:ea typeface="微软雅黑" panose="020B0503020204020204" pitchFamily="34" charset="-122"/>
            </a:endParaRPr>
          </a:p>
        </p:txBody>
      </p:sp>
      <p:sp>
        <p:nvSpPr>
          <p:cNvPr id="6" name="矩形 5"/>
          <p:cNvSpPr/>
          <p:nvPr/>
        </p:nvSpPr>
        <p:spPr>
          <a:xfrm>
            <a:off x="4834277" y="-83070"/>
            <a:ext cx="2523448" cy="5386090"/>
          </a:xfrm>
          <a:prstGeom prst="rect">
            <a:avLst/>
          </a:prstGeom>
        </p:spPr>
        <p:txBody>
          <a:bodyPr wrap="none">
            <a:spAutoFit/>
          </a:bodyPr>
          <a:lstStyle/>
          <a:p>
            <a:pPr algn="ctr"/>
            <a:r>
              <a:rPr lang="en-US" altLang="zh-CN" sz="34400" dirty="0" smtClean="0">
                <a:solidFill>
                  <a:schemeClr val="bg1"/>
                </a:solidFill>
                <a:latin typeface="Impact" panose="020B0806030902050204" pitchFamily="34" charset="0"/>
                <a:ea typeface="微软雅黑" panose="020B0503020204020204" pitchFamily="34" charset="-122"/>
              </a:rPr>
              <a:t>3</a:t>
            </a:r>
            <a:endParaRPr lang="zh-CN" altLang="en-US" sz="34400" dirty="0">
              <a:solidFill>
                <a:schemeClr val="bg1"/>
              </a:solidFill>
              <a:latin typeface="Impact" panose="020B080603090205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p:cNvSpPr/>
          <p:nvPr/>
        </p:nvSpPr>
        <p:spPr bwMode="gray">
          <a:xfrm>
            <a:off x="4217124" y="2561479"/>
            <a:ext cx="1447800" cy="1954213"/>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chemeClr val="tx1">
              <a:lumMod val="75000"/>
              <a:lumOff val="25000"/>
            </a:schemeClr>
          </a:solidFill>
          <a:ln w="0">
            <a:noFill/>
            <a:prstDash val="solid"/>
            <a:round/>
          </a:ln>
        </p:spPr>
        <p:txBody>
          <a:bodyPr/>
          <a:lstStyle/>
          <a:p>
            <a:pPr>
              <a:defRPr/>
            </a:pPr>
            <a:endParaRPr lang="zh-CN" altLang="en-US">
              <a:solidFill>
                <a:srgbClr val="000000"/>
              </a:solidFill>
            </a:endParaRPr>
          </a:p>
        </p:txBody>
      </p:sp>
      <p:sp>
        <p:nvSpPr>
          <p:cNvPr id="3" name="Freeform 5"/>
          <p:cNvSpPr/>
          <p:nvPr/>
        </p:nvSpPr>
        <p:spPr bwMode="gray">
          <a:xfrm rot="7200000">
            <a:off x="5909398" y="1481979"/>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chemeClr val="tx1">
              <a:lumMod val="75000"/>
              <a:lumOff val="25000"/>
            </a:schemeClr>
          </a:solidFill>
          <a:ln w="0">
            <a:noFill/>
            <a:prstDash val="solid"/>
            <a:round/>
          </a:ln>
        </p:spPr>
        <p:txBody>
          <a:bodyPr/>
          <a:lstStyle/>
          <a:p>
            <a:pPr>
              <a:defRPr/>
            </a:pPr>
            <a:endParaRPr lang="zh-CN" altLang="en-US">
              <a:solidFill>
                <a:srgbClr val="000000"/>
              </a:solidFill>
            </a:endParaRPr>
          </a:p>
        </p:txBody>
      </p:sp>
      <p:grpSp>
        <p:nvGrpSpPr>
          <p:cNvPr id="4" name="Group 6"/>
          <p:cNvGrpSpPr/>
          <p:nvPr/>
        </p:nvGrpSpPr>
        <p:grpSpPr bwMode="auto">
          <a:xfrm>
            <a:off x="4299674" y="1467691"/>
            <a:ext cx="2349500" cy="2066925"/>
            <a:chOff x="1712" y="1389"/>
            <a:chExt cx="1480" cy="1302"/>
          </a:xfrm>
          <a:solidFill>
            <a:schemeClr val="tx1">
              <a:lumMod val="65000"/>
              <a:lumOff val="35000"/>
            </a:schemeClr>
          </a:solidFill>
        </p:grpSpPr>
        <p:sp>
          <p:nvSpPr>
            <p:cNvPr id="5" name="AutoShape 7"/>
            <p:cNvSpPr>
              <a:spLocks noChangeArrowheads="1"/>
            </p:cNvSpPr>
            <p:nvPr/>
          </p:nvSpPr>
          <p:spPr bwMode="gray">
            <a:xfrm rot="-9000000">
              <a:off x="1712" y="2311"/>
              <a:ext cx="908" cy="380"/>
            </a:xfrm>
            <a:prstGeom prst="triangle">
              <a:avLst>
                <a:gd name="adj" fmla="val 50000"/>
              </a:avLst>
            </a:prstGeom>
            <a:grpFill/>
            <a:ln w="9525" algn="ctr">
              <a:noFill/>
              <a:miter lim="800000"/>
            </a:ln>
          </p:spPr>
          <p:txBody>
            <a:bodyPr wrap="none" anchor="ctr"/>
            <a:lstStyle/>
            <a:p>
              <a:endParaRPr lang="zh-CN" altLang="en-US">
                <a:solidFill>
                  <a:srgbClr val="000000"/>
                </a:solidFill>
              </a:endParaRPr>
            </a:p>
          </p:txBody>
        </p:sp>
        <p:sp>
          <p:nvSpPr>
            <p:cNvPr id="6" name="Freeform 8"/>
            <p:cNvSpPr/>
            <p:nvPr/>
          </p:nvSpPr>
          <p:spPr bwMode="gray">
            <a:xfrm rot="7200000">
              <a:off x="1961" y="1810"/>
              <a:ext cx="948" cy="508"/>
            </a:xfrm>
            <a:custGeom>
              <a:avLst/>
              <a:gdLst>
                <a:gd name="T0" fmla="*/ 9866 w 750"/>
                <a:gd name="T1" fmla="*/ 0 h 378"/>
                <a:gd name="T2" fmla="*/ 0 w 750"/>
                <a:gd name="T3" fmla="*/ 0 h 378"/>
                <a:gd name="T4" fmla="*/ 32 w 750"/>
                <a:gd name="T5" fmla="*/ 5020 h 378"/>
                <a:gd name="T6" fmla="*/ 368 w 750"/>
                <a:gd name="T7" fmla="*/ 9768 h 378"/>
                <a:gd name="T8" fmla="*/ 9866 w 750"/>
                <a:gd name="T9" fmla="*/ 9768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ln>
          </p:spPr>
          <p:txBody>
            <a:bodyPr/>
            <a:lstStyle/>
            <a:p>
              <a:endParaRPr lang="zh-CN" altLang="en-US">
                <a:solidFill>
                  <a:srgbClr val="000000"/>
                </a:solidFill>
              </a:endParaRPr>
            </a:p>
          </p:txBody>
        </p:sp>
        <p:sp>
          <p:nvSpPr>
            <p:cNvPr id="7" name="Freeform 9"/>
            <p:cNvSpPr/>
            <p:nvPr/>
          </p:nvSpPr>
          <p:spPr bwMode="gray">
            <a:xfrm rot="7200000">
              <a:off x="2637" y="1226"/>
              <a:ext cx="392" cy="718"/>
            </a:xfrm>
            <a:custGeom>
              <a:avLst/>
              <a:gdLst>
                <a:gd name="T0" fmla="*/ 38 w 495"/>
                <a:gd name="T1" fmla="*/ 10 h 971"/>
                <a:gd name="T2" fmla="*/ 38 w 495"/>
                <a:gd name="T3" fmla="*/ 35 h 971"/>
                <a:gd name="T4" fmla="*/ 35 w 495"/>
                <a:gd name="T5" fmla="*/ 35 h 971"/>
                <a:gd name="T6" fmla="*/ 33 w 495"/>
                <a:gd name="T7" fmla="*/ 35 h 971"/>
                <a:gd name="T8" fmla="*/ 31 w 495"/>
                <a:gd name="T9" fmla="*/ 33 h 971"/>
                <a:gd name="T10" fmla="*/ 29 w 495"/>
                <a:gd name="T11" fmla="*/ 33 h 971"/>
                <a:gd name="T12" fmla="*/ 25 w 495"/>
                <a:gd name="T13" fmla="*/ 31 h 971"/>
                <a:gd name="T14" fmla="*/ 23 w 495"/>
                <a:gd name="T15" fmla="*/ 29 h 971"/>
                <a:gd name="T16" fmla="*/ 21 w 495"/>
                <a:gd name="T17" fmla="*/ 27 h 971"/>
                <a:gd name="T18" fmla="*/ 17 w 495"/>
                <a:gd name="T19" fmla="*/ 24 h 971"/>
                <a:gd name="T20" fmla="*/ 14 w 495"/>
                <a:gd name="T21" fmla="*/ 20 h 971"/>
                <a:gd name="T22" fmla="*/ 10 w 495"/>
                <a:gd name="T23" fmla="*/ 16 h 971"/>
                <a:gd name="T24" fmla="*/ 8 w 495"/>
                <a:gd name="T25" fmla="*/ 13 h 971"/>
                <a:gd name="T26" fmla="*/ 2 w 495"/>
                <a:gd name="T27" fmla="*/ 7 h 971"/>
                <a:gd name="T28" fmla="*/ 2 w 495"/>
                <a:gd name="T29" fmla="*/ 5 h 971"/>
                <a:gd name="T30" fmla="*/ 0 w 495"/>
                <a:gd name="T31" fmla="*/ 2 h 971"/>
                <a:gd name="T32" fmla="*/ 2 w 495"/>
                <a:gd name="T33" fmla="*/ 0 h 971"/>
                <a:gd name="T34" fmla="*/ 2 w 495"/>
                <a:gd name="T35" fmla="*/ 1 h 971"/>
                <a:gd name="T36" fmla="*/ 2 w 495"/>
                <a:gd name="T37" fmla="*/ 3 h 971"/>
                <a:gd name="T38" fmla="*/ 2 w 495"/>
                <a:gd name="T39" fmla="*/ 4 h 971"/>
                <a:gd name="T40" fmla="*/ 2 w 495"/>
                <a:gd name="T41" fmla="*/ 5 h 971"/>
                <a:gd name="T42" fmla="*/ 2 w 495"/>
                <a:gd name="T43" fmla="*/ 6 h 971"/>
                <a:gd name="T44" fmla="*/ 4 w 495"/>
                <a:gd name="T45" fmla="*/ 7 h 971"/>
                <a:gd name="T46" fmla="*/ 6 w 495"/>
                <a:gd name="T47" fmla="*/ 9 h 971"/>
                <a:gd name="T48" fmla="*/ 10 w 495"/>
                <a:gd name="T49" fmla="*/ 10 h 971"/>
                <a:gd name="T50" fmla="*/ 13 w 495"/>
                <a:gd name="T51" fmla="*/ 10 h 971"/>
                <a:gd name="T52" fmla="*/ 19 w 495"/>
                <a:gd name="T53" fmla="*/ 10 h 971"/>
                <a:gd name="T54" fmla="*/ 38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ln>
          </p:spPr>
          <p:txBody>
            <a:bodyPr/>
            <a:lstStyle/>
            <a:p>
              <a:endParaRPr lang="zh-CN" altLang="en-US">
                <a:solidFill>
                  <a:srgbClr val="000000"/>
                </a:solidFill>
              </a:endParaRPr>
            </a:p>
          </p:txBody>
        </p:sp>
      </p:grpSp>
      <p:sp>
        <p:nvSpPr>
          <p:cNvPr id="8" name="Freeform 10"/>
          <p:cNvSpPr/>
          <p:nvPr/>
        </p:nvSpPr>
        <p:spPr bwMode="gray">
          <a:xfrm rot="14400000">
            <a:off x="6023698" y="3334591"/>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C00000"/>
          </a:solidFill>
          <a:ln w="0">
            <a:noFill/>
            <a:prstDash val="solid"/>
            <a:round/>
          </a:ln>
        </p:spPr>
        <p:txBody>
          <a:bodyPr/>
          <a:lstStyle/>
          <a:p>
            <a:pPr>
              <a:defRPr/>
            </a:pPr>
            <a:endParaRPr lang="zh-CN" altLang="en-US">
              <a:solidFill>
                <a:srgbClr val="000000"/>
              </a:solidFill>
            </a:endParaRPr>
          </a:p>
        </p:txBody>
      </p:sp>
      <p:grpSp>
        <p:nvGrpSpPr>
          <p:cNvPr id="9" name="Group 11"/>
          <p:cNvGrpSpPr/>
          <p:nvPr/>
        </p:nvGrpSpPr>
        <p:grpSpPr bwMode="auto">
          <a:xfrm>
            <a:off x="6104661" y="2423366"/>
            <a:ext cx="2057400" cy="2192338"/>
            <a:chOff x="2854" y="1996"/>
            <a:chExt cx="1296" cy="1381"/>
          </a:xfrm>
          <a:solidFill>
            <a:srgbClr val="B13528"/>
          </a:solidFill>
        </p:grpSpPr>
        <p:sp>
          <p:nvSpPr>
            <p:cNvPr id="10" name="AutoShape 12"/>
            <p:cNvSpPr>
              <a:spLocks noChangeArrowheads="1"/>
            </p:cNvSpPr>
            <p:nvPr/>
          </p:nvSpPr>
          <p:spPr bwMode="gray">
            <a:xfrm rot="-1800000">
              <a:off x="2854" y="1996"/>
              <a:ext cx="906" cy="380"/>
            </a:xfrm>
            <a:prstGeom prst="triangle">
              <a:avLst>
                <a:gd name="adj" fmla="val 50000"/>
              </a:avLst>
            </a:prstGeom>
            <a:grpFill/>
            <a:ln w="9525" algn="ctr">
              <a:noFill/>
              <a:miter lim="800000"/>
            </a:ln>
          </p:spPr>
          <p:txBody>
            <a:bodyPr wrap="none" anchor="ctr"/>
            <a:lstStyle/>
            <a:p>
              <a:endParaRPr lang="zh-CN" altLang="en-US">
                <a:solidFill>
                  <a:srgbClr val="000000"/>
                </a:solidFill>
              </a:endParaRPr>
            </a:p>
          </p:txBody>
        </p:sp>
        <p:sp>
          <p:nvSpPr>
            <p:cNvPr id="11" name="Freeform 13"/>
            <p:cNvSpPr/>
            <p:nvPr/>
          </p:nvSpPr>
          <p:spPr bwMode="gray">
            <a:xfrm rot="-7200000">
              <a:off x="3102" y="2371"/>
              <a:ext cx="948" cy="507"/>
            </a:xfrm>
            <a:custGeom>
              <a:avLst/>
              <a:gdLst>
                <a:gd name="T0" fmla="*/ 9866 w 750"/>
                <a:gd name="T1" fmla="*/ 0 h 378"/>
                <a:gd name="T2" fmla="*/ 0 w 750"/>
                <a:gd name="T3" fmla="*/ 0 h 378"/>
                <a:gd name="T4" fmla="*/ 32 w 750"/>
                <a:gd name="T5" fmla="*/ 4901 h 378"/>
                <a:gd name="T6" fmla="*/ 368 w 750"/>
                <a:gd name="T7" fmla="*/ 9551 h 378"/>
                <a:gd name="T8" fmla="*/ 9866 w 750"/>
                <a:gd name="T9" fmla="*/ 9551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ln>
          </p:spPr>
          <p:txBody>
            <a:bodyPr/>
            <a:lstStyle/>
            <a:p>
              <a:endParaRPr lang="zh-CN" altLang="en-US">
                <a:solidFill>
                  <a:srgbClr val="000000"/>
                </a:solidFill>
              </a:endParaRPr>
            </a:p>
          </p:txBody>
        </p:sp>
        <p:sp>
          <p:nvSpPr>
            <p:cNvPr id="12" name="Freeform 14"/>
            <p:cNvSpPr/>
            <p:nvPr/>
          </p:nvSpPr>
          <p:spPr bwMode="gray">
            <a:xfrm rot="-7200000">
              <a:off x="3618" y="2845"/>
              <a:ext cx="346" cy="718"/>
            </a:xfrm>
            <a:custGeom>
              <a:avLst/>
              <a:gdLst>
                <a:gd name="T0" fmla="*/ 10 w 495"/>
                <a:gd name="T1" fmla="*/ 10 h 971"/>
                <a:gd name="T2" fmla="*/ 10 w 495"/>
                <a:gd name="T3" fmla="*/ 35 h 971"/>
                <a:gd name="T4" fmla="*/ 9 w 495"/>
                <a:gd name="T5" fmla="*/ 35 h 971"/>
                <a:gd name="T6" fmla="*/ 8 w 495"/>
                <a:gd name="T7" fmla="*/ 35 h 971"/>
                <a:gd name="T8" fmla="*/ 8 w 495"/>
                <a:gd name="T9" fmla="*/ 33 h 971"/>
                <a:gd name="T10" fmla="*/ 7 w 495"/>
                <a:gd name="T11" fmla="*/ 33 h 971"/>
                <a:gd name="T12" fmla="*/ 7 w 495"/>
                <a:gd name="T13" fmla="*/ 31 h 971"/>
                <a:gd name="T14" fmla="*/ 6 w 495"/>
                <a:gd name="T15" fmla="*/ 29 h 971"/>
                <a:gd name="T16" fmla="*/ 5 w 495"/>
                <a:gd name="T17" fmla="*/ 27 h 971"/>
                <a:gd name="T18" fmla="*/ 4 w 495"/>
                <a:gd name="T19" fmla="*/ 24 h 971"/>
                <a:gd name="T20" fmla="*/ 3 w 495"/>
                <a:gd name="T21" fmla="*/ 20 h 971"/>
                <a:gd name="T22" fmla="*/ 2 w 495"/>
                <a:gd name="T23" fmla="*/ 16 h 971"/>
                <a:gd name="T24" fmla="*/ 2 w 495"/>
                <a:gd name="T25" fmla="*/ 13 h 971"/>
                <a:gd name="T26" fmla="*/ 1 w 495"/>
                <a:gd name="T27" fmla="*/ 7 h 971"/>
                <a:gd name="T28" fmla="*/ 1 w 495"/>
                <a:gd name="T29" fmla="*/ 5 h 971"/>
                <a:gd name="T30" fmla="*/ 0 w 495"/>
                <a:gd name="T31" fmla="*/ 2 h 971"/>
                <a:gd name="T32" fmla="*/ 1 w 495"/>
                <a:gd name="T33" fmla="*/ 0 h 971"/>
                <a:gd name="T34" fmla="*/ 1 w 495"/>
                <a:gd name="T35" fmla="*/ 1 h 971"/>
                <a:gd name="T36" fmla="*/ 1 w 495"/>
                <a:gd name="T37" fmla="*/ 3 h 971"/>
                <a:gd name="T38" fmla="*/ 1 w 495"/>
                <a:gd name="T39" fmla="*/ 4 h 971"/>
                <a:gd name="T40" fmla="*/ 1 w 495"/>
                <a:gd name="T41" fmla="*/ 5 h 971"/>
                <a:gd name="T42" fmla="*/ 1 w 495"/>
                <a:gd name="T43" fmla="*/ 6 h 971"/>
                <a:gd name="T44" fmla="*/ 1 w 495"/>
                <a:gd name="T45" fmla="*/ 7 h 971"/>
                <a:gd name="T46" fmla="*/ 1 w 495"/>
                <a:gd name="T47" fmla="*/ 9 h 971"/>
                <a:gd name="T48" fmla="*/ 2 w 495"/>
                <a:gd name="T49" fmla="*/ 10 h 971"/>
                <a:gd name="T50" fmla="*/ 3 w 495"/>
                <a:gd name="T51" fmla="*/ 10 h 971"/>
                <a:gd name="T52" fmla="*/ 5 w 495"/>
                <a:gd name="T53" fmla="*/ 10 h 971"/>
                <a:gd name="T54" fmla="*/ 10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ln>
          </p:spPr>
          <p:txBody>
            <a:bodyPr/>
            <a:lstStyle/>
            <a:p>
              <a:endParaRPr lang="zh-CN" altLang="en-US">
                <a:solidFill>
                  <a:srgbClr val="000000"/>
                </a:solidFill>
              </a:endParaRPr>
            </a:p>
          </p:txBody>
        </p:sp>
      </p:grpSp>
      <p:grpSp>
        <p:nvGrpSpPr>
          <p:cNvPr id="13" name="Group 15"/>
          <p:cNvGrpSpPr/>
          <p:nvPr/>
        </p:nvGrpSpPr>
        <p:grpSpPr bwMode="auto">
          <a:xfrm>
            <a:off x="4209186" y="3766391"/>
            <a:ext cx="2493963" cy="1395413"/>
            <a:chOff x="1655" y="2837"/>
            <a:chExt cx="1571" cy="879"/>
          </a:xfrm>
          <a:solidFill>
            <a:schemeClr val="tx1">
              <a:lumMod val="65000"/>
              <a:lumOff val="35000"/>
            </a:schemeClr>
          </a:solidFill>
        </p:grpSpPr>
        <p:sp>
          <p:nvSpPr>
            <p:cNvPr id="14" name="Freeform 16"/>
            <p:cNvSpPr/>
            <p:nvPr/>
          </p:nvSpPr>
          <p:spPr bwMode="gray">
            <a:xfrm>
              <a:off x="1655" y="2837"/>
              <a:ext cx="366" cy="692"/>
            </a:xfrm>
            <a:custGeom>
              <a:avLst/>
              <a:gdLst>
                <a:gd name="T0" fmla="*/ 18 w 495"/>
                <a:gd name="T1" fmla="*/ 7 h 971"/>
                <a:gd name="T2" fmla="*/ 18 w 495"/>
                <a:gd name="T3" fmla="*/ 24 h 971"/>
                <a:gd name="T4" fmla="*/ 16 w 495"/>
                <a:gd name="T5" fmla="*/ 24 h 971"/>
                <a:gd name="T6" fmla="*/ 16 w 495"/>
                <a:gd name="T7" fmla="*/ 23 h 971"/>
                <a:gd name="T8" fmla="*/ 15 w 495"/>
                <a:gd name="T9" fmla="*/ 22 h 971"/>
                <a:gd name="T10" fmla="*/ 13 w 495"/>
                <a:gd name="T11" fmla="*/ 22 h 971"/>
                <a:gd name="T12" fmla="*/ 12 w 495"/>
                <a:gd name="T13" fmla="*/ 21 h 971"/>
                <a:gd name="T14" fmla="*/ 11 w 495"/>
                <a:gd name="T15" fmla="*/ 19 h 971"/>
                <a:gd name="T16" fmla="*/ 10 w 495"/>
                <a:gd name="T17" fmla="*/ 17 h 971"/>
                <a:gd name="T18" fmla="*/ 8 w 495"/>
                <a:gd name="T19" fmla="*/ 16 h 971"/>
                <a:gd name="T20" fmla="*/ 7 w 495"/>
                <a:gd name="T21" fmla="*/ 14 h 971"/>
                <a:gd name="T22" fmla="*/ 5 w 495"/>
                <a:gd name="T23" fmla="*/ 11 h 971"/>
                <a:gd name="T24" fmla="*/ 4 w 495"/>
                <a:gd name="T25" fmla="*/ 9 h 971"/>
                <a:gd name="T26" fmla="*/ 1 w 495"/>
                <a:gd name="T27" fmla="*/ 5 h 971"/>
                <a:gd name="T28" fmla="*/ 1 w 495"/>
                <a:gd name="T29" fmla="*/ 3 h 971"/>
                <a:gd name="T30" fmla="*/ 0 w 495"/>
                <a:gd name="T31" fmla="*/ 1 h 971"/>
                <a:gd name="T32" fmla="*/ 1 w 495"/>
                <a:gd name="T33" fmla="*/ 0 h 971"/>
                <a:gd name="T34" fmla="*/ 1 w 495"/>
                <a:gd name="T35" fmla="*/ 1 h 971"/>
                <a:gd name="T36" fmla="*/ 1 w 495"/>
                <a:gd name="T37" fmla="*/ 2 h 971"/>
                <a:gd name="T38" fmla="*/ 1 w 495"/>
                <a:gd name="T39" fmla="*/ 3 h 971"/>
                <a:gd name="T40" fmla="*/ 1 w 495"/>
                <a:gd name="T41" fmla="*/ 3 h 971"/>
                <a:gd name="T42" fmla="*/ 1 w 495"/>
                <a:gd name="T43" fmla="*/ 4 h 971"/>
                <a:gd name="T44" fmla="*/ 2 w 495"/>
                <a:gd name="T45" fmla="*/ 5 h 971"/>
                <a:gd name="T46" fmla="*/ 3 w 495"/>
                <a:gd name="T47" fmla="*/ 6 h 971"/>
                <a:gd name="T48" fmla="*/ 4 w 495"/>
                <a:gd name="T49" fmla="*/ 6 h 971"/>
                <a:gd name="T50" fmla="*/ 7 w 495"/>
                <a:gd name="T51" fmla="*/ 7 h 971"/>
                <a:gd name="T52" fmla="*/ 9 w 495"/>
                <a:gd name="T53" fmla="*/ 7 h 971"/>
                <a:gd name="T54" fmla="*/ 18 w 495"/>
                <a:gd name="T55" fmla="*/ 7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ln>
          </p:spPr>
          <p:txBody>
            <a:bodyPr/>
            <a:lstStyle/>
            <a:p>
              <a:endParaRPr lang="zh-CN" altLang="en-US">
                <a:solidFill>
                  <a:srgbClr val="8CBF00"/>
                </a:solidFill>
              </a:endParaRPr>
            </a:p>
          </p:txBody>
        </p:sp>
        <p:sp>
          <p:nvSpPr>
            <p:cNvPr id="15" name="AutoShape 17"/>
            <p:cNvSpPr>
              <a:spLocks noChangeArrowheads="1"/>
            </p:cNvSpPr>
            <p:nvPr/>
          </p:nvSpPr>
          <p:spPr bwMode="gray">
            <a:xfrm rot="5400000">
              <a:off x="2589" y="3078"/>
              <a:ext cx="872" cy="403"/>
            </a:xfrm>
            <a:prstGeom prst="triangle">
              <a:avLst>
                <a:gd name="adj" fmla="val 50000"/>
              </a:avLst>
            </a:prstGeom>
            <a:grpFill/>
            <a:ln w="9525" algn="ctr">
              <a:noFill/>
              <a:miter lim="800000"/>
            </a:ln>
          </p:spPr>
          <p:txBody>
            <a:bodyPr wrap="none" anchor="ctr"/>
            <a:lstStyle/>
            <a:p>
              <a:endParaRPr lang="zh-CN" altLang="en-US">
                <a:solidFill>
                  <a:srgbClr val="8CBF00"/>
                </a:solidFill>
              </a:endParaRPr>
            </a:p>
          </p:txBody>
        </p:sp>
        <p:sp>
          <p:nvSpPr>
            <p:cNvPr id="16" name="Freeform 18"/>
            <p:cNvSpPr/>
            <p:nvPr/>
          </p:nvSpPr>
          <p:spPr bwMode="gray">
            <a:xfrm>
              <a:off x="1985" y="3040"/>
              <a:ext cx="1005" cy="489"/>
            </a:xfrm>
            <a:custGeom>
              <a:avLst/>
              <a:gdLst>
                <a:gd name="T0" fmla="*/ 18765 w 750"/>
                <a:gd name="T1" fmla="*/ 0 h 378"/>
                <a:gd name="T2" fmla="*/ 0 w 750"/>
                <a:gd name="T3" fmla="*/ 0 h 378"/>
                <a:gd name="T4" fmla="*/ 51 w 750"/>
                <a:gd name="T5" fmla="*/ 3290 h 378"/>
                <a:gd name="T6" fmla="*/ 702 w 750"/>
                <a:gd name="T7" fmla="*/ 6419 h 378"/>
                <a:gd name="T8" fmla="*/ 18765 w 750"/>
                <a:gd name="T9" fmla="*/ 6419 h 378"/>
                <a:gd name="T10" fmla="*/ 18765 w 750"/>
                <a:gd name="T11" fmla="*/ 0 h 378"/>
                <a:gd name="T12" fmla="*/ 18765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ln>
          </p:spPr>
          <p:txBody>
            <a:bodyPr/>
            <a:lstStyle/>
            <a:p>
              <a:endParaRPr lang="zh-CN" altLang="en-US">
                <a:solidFill>
                  <a:srgbClr val="8CBF00"/>
                </a:solidFill>
              </a:endParaRPr>
            </a:p>
          </p:txBody>
        </p:sp>
      </p:grpSp>
      <p:sp>
        <p:nvSpPr>
          <p:cNvPr id="18" name="文本框 17"/>
          <p:cNvSpPr txBox="1"/>
          <p:nvPr/>
        </p:nvSpPr>
        <p:spPr>
          <a:xfrm>
            <a:off x="1506838" y="4514642"/>
            <a:ext cx="2556865" cy="369332"/>
          </a:xfrm>
          <a:prstGeom prst="rect">
            <a:avLst/>
          </a:prstGeom>
          <a:noFill/>
        </p:spPr>
        <p:txBody>
          <a:bodyPr wrap="square" rtlCol="0">
            <a:spAutoFit/>
          </a:bodyPr>
          <a:lstStyle/>
          <a:p>
            <a:pPr algn="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dirty="0">
                <a:solidFill>
                  <a:srgbClr val="3B3B3B"/>
                </a:solidFill>
                <a:latin typeface="微软雅黑" panose="020B0503020204020204" pitchFamily="34" charset="-122"/>
                <a:ea typeface="微软雅黑" panose="020B0503020204020204" pitchFamily="34" charset="-122"/>
                <a:cs typeface="+mn-ea"/>
                <a:sym typeface="+mn-lt"/>
              </a:rPr>
              <a:t>此处添加文字</a:t>
            </a: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1506838" y="3992610"/>
            <a:ext cx="2556865" cy="584775"/>
          </a:xfrm>
          <a:prstGeom prst="rect">
            <a:avLst/>
          </a:prstGeom>
          <a:noFill/>
        </p:spPr>
        <p:txBody>
          <a:bodyPr wrap="square" rtlCol="0">
            <a:spAutoFit/>
          </a:bodyPr>
          <a:lstStyle/>
          <a:p>
            <a:pPr algn="r"/>
            <a:r>
              <a:rPr lang="zh-CN" altLang="en-US" sz="32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20" name="文本框 19"/>
          <p:cNvSpPr txBox="1"/>
          <p:nvPr/>
        </p:nvSpPr>
        <p:spPr>
          <a:xfrm>
            <a:off x="7937994" y="4473177"/>
            <a:ext cx="2556865"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此处添加文字</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说明</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1" name="文本框 20"/>
          <p:cNvSpPr txBox="1"/>
          <p:nvPr/>
        </p:nvSpPr>
        <p:spPr>
          <a:xfrm>
            <a:off x="7937994" y="3951145"/>
            <a:ext cx="2556865" cy="584775"/>
          </a:xfrm>
          <a:prstGeom prst="rect">
            <a:avLst/>
          </a:prstGeom>
          <a:noFill/>
        </p:spPr>
        <p:txBody>
          <a:bodyPr wrap="square" rtlCol="0">
            <a:spAutoFit/>
          </a:bodyPr>
          <a:lstStyle/>
          <a:p>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2" name="文本框 21"/>
          <p:cNvSpPr txBox="1"/>
          <p:nvPr/>
        </p:nvSpPr>
        <p:spPr>
          <a:xfrm>
            <a:off x="4721996" y="1117795"/>
            <a:ext cx="2556865" cy="369332"/>
          </a:xfrm>
          <a:prstGeom prst="rect">
            <a:avLst/>
          </a:prstGeom>
          <a:noFill/>
        </p:spPr>
        <p:txBody>
          <a:bodyPr wrap="square" rtlCol="0">
            <a:spAutoFit/>
          </a:bodyPr>
          <a:lstStyle/>
          <a:p>
            <a:pPr algn="ct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dirty="0">
                <a:solidFill>
                  <a:srgbClr val="3B3B3B"/>
                </a:solidFill>
                <a:latin typeface="微软雅黑" panose="020B0503020204020204" pitchFamily="34" charset="-122"/>
                <a:ea typeface="微软雅黑" panose="020B0503020204020204" pitchFamily="34" charset="-122"/>
                <a:cs typeface="+mn-ea"/>
                <a:sym typeface="+mn-lt"/>
              </a:rPr>
              <a:t>此处添加文字</a:t>
            </a: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23" name="文本框 22"/>
          <p:cNvSpPr txBox="1"/>
          <p:nvPr/>
        </p:nvSpPr>
        <p:spPr>
          <a:xfrm>
            <a:off x="4721996" y="595763"/>
            <a:ext cx="2556865" cy="584775"/>
          </a:xfrm>
          <a:prstGeom prst="rect">
            <a:avLst/>
          </a:prstGeom>
          <a:noFill/>
        </p:spPr>
        <p:txBody>
          <a:bodyPr wrap="square" rtlCol="0">
            <a:spAutoFit/>
          </a:bodyPr>
          <a:lstStyle/>
          <a:p>
            <a:pPr algn="ctr"/>
            <a:r>
              <a:rPr lang="zh-CN" altLang="en-US" sz="32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27" name="Freeform 5"/>
          <p:cNvSpPr>
            <a:spLocks noEditPoints="1"/>
          </p:cNvSpPr>
          <p:nvPr/>
        </p:nvSpPr>
        <p:spPr bwMode="auto">
          <a:xfrm>
            <a:off x="1209675" y="5502275"/>
            <a:ext cx="765175" cy="768350"/>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rgbClr val="3B3B3B"/>
          </a:solidFill>
          <a:ln>
            <a:noFill/>
          </a:ln>
        </p:spPr>
        <p:txBody>
          <a:bodyPr vert="horz" wrap="square" lIns="91440" tIns="45720" rIns="91440" bIns="45720" numCol="1" anchor="t" anchorCtr="0" compatLnSpc="1"/>
          <a:lstStyle/>
          <a:p>
            <a:endParaRPr lang="zh-CN" altLang="en-US"/>
          </a:p>
        </p:txBody>
      </p:sp>
      <p:sp>
        <p:nvSpPr>
          <p:cNvPr id="25" name="TextBox 15"/>
          <p:cNvSpPr txBox="1"/>
          <p:nvPr/>
        </p:nvSpPr>
        <p:spPr>
          <a:xfrm>
            <a:off x="2386202" y="5345779"/>
            <a:ext cx="8279759"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latin typeface="微软雅黑" panose="020B0503020204020204" pitchFamily="34" charset="-122"/>
                <a:ea typeface="微软雅黑" panose="020B0503020204020204" pitchFamily="34" charset="-122"/>
              </a:rPr>
              <a:t>输入这里</a:t>
            </a:r>
            <a:r>
              <a:rPr lang="zh-CN" altLang="en-US" sz="1400" dirty="0">
                <a:latin typeface="微软雅黑" panose="020B0503020204020204" pitchFamily="34" charset="-122"/>
                <a:ea typeface="微软雅黑" panose="020B0503020204020204" pitchFamily="34" charset="-122"/>
              </a:rPr>
              <a:t>输入简单的文字概述这里输入简单字概述这里输入简单简单的文字</a:t>
            </a:r>
            <a:r>
              <a:rPr lang="zh-CN" altLang="en-US" sz="1400" dirty="0" smtClean="0">
                <a:latin typeface="微软雅黑" panose="020B0503020204020204" pitchFamily="34" charset="-122"/>
                <a:ea typeface="微软雅黑" panose="020B0503020204020204" pitchFamily="34" charset="-122"/>
              </a:rPr>
              <a:t>概述</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3340863"/>
            <a:ext cx="12192000" cy="3517138"/>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rot="5400000">
            <a:off x="2504782" y="3612885"/>
            <a:ext cx="2056319" cy="2048849"/>
            <a:chOff x="2274297" y="577851"/>
            <a:chExt cx="2702660" cy="2692842"/>
          </a:xfrm>
          <a:solidFill>
            <a:schemeClr val="bg1"/>
          </a:solidFill>
          <a:effectLst>
            <a:outerShdw blurRad="50800" dist="38100" dir="5400000" algn="t" rotWithShape="0">
              <a:prstClr val="black">
                <a:alpha val="40000"/>
              </a:prstClr>
            </a:outerShdw>
          </a:effectLst>
        </p:grpSpPr>
        <p:sp>
          <p:nvSpPr>
            <p:cNvPr id="3" name="空心弧 2"/>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矩形 3"/>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rot="16200000">
            <a:off x="3946215" y="1073337"/>
            <a:ext cx="2056319" cy="2048849"/>
            <a:chOff x="2274297" y="577851"/>
            <a:chExt cx="2702660" cy="2692842"/>
          </a:xfrm>
          <a:solidFill>
            <a:srgbClr val="B13528"/>
          </a:solidFill>
          <a:effectLst>
            <a:outerShdw blurRad="50800" dist="38100" dir="5400000" algn="t" rotWithShape="0">
              <a:prstClr val="black">
                <a:alpha val="40000"/>
              </a:prstClr>
            </a:outerShdw>
          </a:effectLst>
        </p:grpSpPr>
        <p:sp>
          <p:nvSpPr>
            <p:cNvPr id="7" name="空心弧 6"/>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8" name="矩形 7"/>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9" name="矩形 8"/>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nvGrpSpPr>
          <p:cNvPr id="10" name="组合 9"/>
          <p:cNvGrpSpPr/>
          <p:nvPr/>
        </p:nvGrpSpPr>
        <p:grpSpPr>
          <a:xfrm rot="5400000">
            <a:off x="5391859" y="3612885"/>
            <a:ext cx="2056319" cy="2048849"/>
            <a:chOff x="2274297" y="577851"/>
            <a:chExt cx="2702660" cy="2692842"/>
          </a:xfrm>
          <a:solidFill>
            <a:schemeClr val="bg1"/>
          </a:solidFill>
          <a:effectLst>
            <a:outerShdw blurRad="50800" dist="38100" dir="5400000" algn="t" rotWithShape="0">
              <a:prstClr val="black">
                <a:alpha val="40000"/>
              </a:prstClr>
            </a:outerShdw>
          </a:effectLst>
        </p:grpSpPr>
        <p:sp>
          <p:nvSpPr>
            <p:cNvPr id="11" name="空心弧 10"/>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rot="16200000">
            <a:off x="6833292" y="1073337"/>
            <a:ext cx="2056319" cy="2048849"/>
            <a:chOff x="2274297" y="577851"/>
            <a:chExt cx="2702660" cy="2692842"/>
          </a:xfrm>
          <a:solidFill>
            <a:srgbClr val="B13528"/>
          </a:solidFill>
          <a:effectLst>
            <a:outerShdw blurRad="50800" dist="38100" dir="5400000" algn="t" rotWithShape="0">
              <a:prstClr val="black">
                <a:alpha val="40000"/>
              </a:prstClr>
            </a:outerShdw>
          </a:effectLst>
        </p:grpSpPr>
        <p:sp>
          <p:nvSpPr>
            <p:cNvPr id="15" name="空心弧 14"/>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6" name="矩形 15"/>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7" name="矩形 16"/>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18" name="矩形 17"/>
          <p:cNvSpPr/>
          <p:nvPr/>
        </p:nvSpPr>
        <p:spPr>
          <a:xfrm>
            <a:off x="1217532" y="3125921"/>
            <a:ext cx="9144000" cy="483227"/>
          </a:xfrm>
          <a:prstGeom prst="rect">
            <a:avLst/>
          </a:pr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24"/>
          <p:cNvSpPr txBox="1"/>
          <p:nvPr/>
        </p:nvSpPr>
        <p:spPr>
          <a:xfrm>
            <a:off x="3183762" y="3033085"/>
            <a:ext cx="697627" cy="646331"/>
          </a:xfrm>
          <a:prstGeom prst="rect">
            <a:avLst/>
          </a:prstGeom>
          <a:noFill/>
        </p:spPr>
        <p:txBody>
          <a:bodyPr wrap="none" rtlCol="0">
            <a:spAutoFit/>
          </a:bodyPr>
          <a:lstStyle/>
          <a:p>
            <a:r>
              <a:rPr lang="en-US" altLang="zh-CN" sz="3600" b="1" dirty="0" smtClean="0">
                <a:solidFill>
                  <a:srgbClr val="CF103E"/>
                </a:solidFill>
                <a:latin typeface="Arial Unicode MS" pitchFamily="34" charset="-122"/>
                <a:ea typeface="Arial Unicode MS" pitchFamily="34" charset="-122"/>
                <a:cs typeface="Arial Unicode MS" pitchFamily="34" charset="-122"/>
              </a:rPr>
              <a:t>01</a:t>
            </a:r>
            <a:endParaRPr lang="zh-CN" altLang="en-US" sz="900" b="1" dirty="0">
              <a:solidFill>
                <a:srgbClr val="CF103E"/>
              </a:solidFill>
              <a:latin typeface="Arial Unicode MS" pitchFamily="34" charset="-122"/>
              <a:ea typeface="Arial Unicode MS" pitchFamily="34" charset="-122"/>
              <a:cs typeface="Arial Unicode MS" pitchFamily="34" charset="-122"/>
            </a:endParaRPr>
          </a:p>
        </p:txBody>
      </p:sp>
      <p:sp>
        <p:nvSpPr>
          <p:cNvPr id="20" name="TextBox 25"/>
          <p:cNvSpPr txBox="1"/>
          <p:nvPr/>
        </p:nvSpPr>
        <p:spPr>
          <a:xfrm>
            <a:off x="3315107" y="3613386"/>
            <a:ext cx="470706" cy="307777"/>
          </a:xfrm>
          <a:prstGeom prst="rect">
            <a:avLst/>
          </a:prstGeom>
          <a:noFill/>
        </p:spPr>
        <p:txBody>
          <a:bodyPr wrap="none" rtlCol="0">
            <a:spAutoFit/>
          </a:bodyPr>
          <a:lstStyle/>
          <a:p>
            <a:pPr algn="ctr"/>
            <a:r>
              <a:rPr lang="en-US" altLang="zh-CN" sz="1400" dirty="0" smtClean="0">
                <a:solidFill>
                  <a:schemeClr val="bg1"/>
                </a:solidFill>
              </a:rPr>
              <a:t>text</a:t>
            </a:r>
            <a:endParaRPr lang="zh-CN" altLang="en-US" sz="1400" dirty="0">
              <a:solidFill>
                <a:schemeClr val="bg1"/>
              </a:solidFill>
            </a:endParaRPr>
          </a:p>
        </p:txBody>
      </p:sp>
      <p:sp>
        <p:nvSpPr>
          <p:cNvPr id="21" name="TextBox 26"/>
          <p:cNvSpPr txBox="1"/>
          <p:nvPr/>
        </p:nvSpPr>
        <p:spPr>
          <a:xfrm>
            <a:off x="4625926" y="3033085"/>
            <a:ext cx="697627" cy="646331"/>
          </a:xfrm>
          <a:prstGeom prst="rect">
            <a:avLst/>
          </a:prstGeom>
          <a:noFill/>
        </p:spPr>
        <p:txBody>
          <a:bodyPr wrap="none" rtlCol="0">
            <a:spAutoFit/>
          </a:bodyPr>
          <a:lstStyle/>
          <a:p>
            <a:r>
              <a:rPr lang="en-US" altLang="zh-CN" sz="3600" b="1" dirty="0" smtClean="0">
                <a:solidFill>
                  <a:schemeClr val="tx1">
                    <a:lumMod val="75000"/>
                    <a:lumOff val="25000"/>
                  </a:schemeClr>
                </a:solidFill>
                <a:latin typeface="Arial Unicode MS" pitchFamily="34" charset="-122"/>
                <a:ea typeface="Arial Unicode MS" pitchFamily="34" charset="-122"/>
                <a:cs typeface="Arial Unicode MS" pitchFamily="34" charset="-122"/>
              </a:rPr>
              <a:t>02</a:t>
            </a:r>
            <a:endParaRPr lang="zh-CN" altLang="en-US" sz="900" b="1" dirty="0">
              <a:solidFill>
                <a:schemeClr val="tx1">
                  <a:lumMod val="75000"/>
                  <a:lumOff val="25000"/>
                </a:schemeClr>
              </a:solidFill>
              <a:latin typeface="Arial Unicode MS" pitchFamily="34" charset="-122"/>
              <a:ea typeface="Arial Unicode MS" pitchFamily="34" charset="-122"/>
              <a:cs typeface="Arial Unicode MS" pitchFamily="34" charset="-122"/>
            </a:endParaRPr>
          </a:p>
        </p:txBody>
      </p:sp>
      <p:sp>
        <p:nvSpPr>
          <p:cNvPr id="22" name="TextBox 27"/>
          <p:cNvSpPr txBox="1"/>
          <p:nvPr/>
        </p:nvSpPr>
        <p:spPr>
          <a:xfrm>
            <a:off x="4736570" y="2799004"/>
            <a:ext cx="470706"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text</a:t>
            </a:r>
            <a:endParaRPr lang="zh-CN" altLang="en-US" sz="1400" dirty="0">
              <a:solidFill>
                <a:schemeClr val="tx1">
                  <a:lumMod val="75000"/>
                  <a:lumOff val="25000"/>
                </a:schemeClr>
              </a:solidFill>
            </a:endParaRPr>
          </a:p>
        </p:txBody>
      </p:sp>
      <p:sp>
        <p:nvSpPr>
          <p:cNvPr id="23" name="TextBox 28"/>
          <p:cNvSpPr txBox="1"/>
          <p:nvPr/>
        </p:nvSpPr>
        <p:spPr>
          <a:xfrm>
            <a:off x="7513003" y="3033085"/>
            <a:ext cx="697627" cy="646331"/>
          </a:xfrm>
          <a:prstGeom prst="rect">
            <a:avLst/>
          </a:prstGeom>
          <a:noFill/>
        </p:spPr>
        <p:txBody>
          <a:bodyPr wrap="none" rtlCol="0">
            <a:spAutoFit/>
          </a:bodyPr>
          <a:lstStyle/>
          <a:p>
            <a:r>
              <a:rPr lang="en-US" altLang="zh-CN" sz="3600" b="1" dirty="0" smtClean="0">
                <a:solidFill>
                  <a:schemeClr val="tx1">
                    <a:lumMod val="75000"/>
                    <a:lumOff val="25000"/>
                  </a:schemeClr>
                </a:solidFill>
                <a:latin typeface="Arial Unicode MS" pitchFamily="34" charset="-122"/>
                <a:ea typeface="Arial Unicode MS" pitchFamily="34" charset="-122"/>
                <a:cs typeface="Arial Unicode MS" pitchFamily="34" charset="-122"/>
              </a:rPr>
              <a:t>04</a:t>
            </a:r>
            <a:endParaRPr lang="zh-CN" altLang="en-US" sz="900" b="1" dirty="0">
              <a:solidFill>
                <a:schemeClr val="tx1">
                  <a:lumMod val="75000"/>
                  <a:lumOff val="25000"/>
                </a:schemeClr>
              </a:solidFill>
              <a:latin typeface="Arial Unicode MS" pitchFamily="34" charset="-122"/>
              <a:ea typeface="Arial Unicode MS" pitchFamily="34" charset="-122"/>
              <a:cs typeface="Arial Unicode MS" pitchFamily="34" charset="-122"/>
            </a:endParaRPr>
          </a:p>
        </p:txBody>
      </p:sp>
      <p:sp>
        <p:nvSpPr>
          <p:cNvPr id="24" name="TextBox 29"/>
          <p:cNvSpPr txBox="1"/>
          <p:nvPr/>
        </p:nvSpPr>
        <p:spPr>
          <a:xfrm>
            <a:off x="7623647" y="2799004"/>
            <a:ext cx="470706"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text</a:t>
            </a:r>
            <a:endParaRPr lang="zh-CN" altLang="en-US" sz="1400" dirty="0">
              <a:solidFill>
                <a:schemeClr val="tx1">
                  <a:lumMod val="75000"/>
                  <a:lumOff val="25000"/>
                </a:schemeClr>
              </a:solidFill>
            </a:endParaRPr>
          </a:p>
        </p:txBody>
      </p:sp>
      <p:sp>
        <p:nvSpPr>
          <p:cNvPr id="25" name="TextBox 30"/>
          <p:cNvSpPr txBox="1"/>
          <p:nvPr/>
        </p:nvSpPr>
        <p:spPr>
          <a:xfrm>
            <a:off x="6042035" y="3033085"/>
            <a:ext cx="697627" cy="646331"/>
          </a:xfrm>
          <a:prstGeom prst="rect">
            <a:avLst/>
          </a:prstGeom>
          <a:noFill/>
        </p:spPr>
        <p:txBody>
          <a:bodyPr wrap="none" rtlCol="0">
            <a:spAutoFit/>
          </a:bodyPr>
          <a:lstStyle/>
          <a:p>
            <a:r>
              <a:rPr lang="en-US" altLang="zh-CN" sz="3600" b="1" dirty="0" smtClean="0">
                <a:solidFill>
                  <a:srgbClr val="CF103E"/>
                </a:solidFill>
                <a:latin typeface="Arial Unicode MS" pitchFamily="34" charset="-122"/>
                <a:ea typeface="Arial Unicode MS" pitchFamily="34" charset="-122"/>
                <a:cs typeface="Arial Unicode MS" pitchFamily="34" charset="-122"/>
              </a:rPr>
              <a:t>03</a:t>
            </a:r>
            <a:endParaRPr lang="zh-CN" altLang="en-US" sz="900" b="1" dirty="0">
              <a:solidFill>
                <a:srgbClr val="CF103E"/>
              </a:solidFill>
              <a:latin typeface="Arial Unicode MS" pitchFamily="34" charset="-122"/>
              <a:ea typeface="Arial Unicode MS" pitchFamily="34" charset="-122"/>
              <a:cs typeface="Arial Unicode MS" pitchFamily="34" charset="-122"/>
            </a:endParaRPr>
          </a:p>
        </p:txBody>
      </p:sp>
      <p:sp>
        <p:nvSpPr>
          <p:cNvPr id="26" name="TextBox 31"/>
          <p:cNvSpPr txBox="1"/>
          <p:nvPr/>
        </p:nvSpPr>
        <p:spPr>
          <a:xfrm>
            <a:off x="6173380" y="3613386"/>
            <a:ext cx="470706" cy="307777"/>
          </a:xfrm>
          <a:prstGeom prst="rect">
            <a:avLst/>
          </a:prstGeom>
          <a:noFill/>
        </p:spPr>
        <p:txBody>
          <a:bodyPr wrap="none" rtlCol="0">
            <a:spAutoFit/>
          </a:bodyPr>
          <a:lstStyle/>
          <a:p>
            <a:pPr algn="ctr"/>
            <a:r>
              <a:rPr lang="en-US" altLang="zh-CN" sz="1400" dirty="0" smtClean="0">
                <a:solidFill>
                  <a:schemeClr val="bg1"/>
                </a:solidFill>
              </a:rPr>
              <a:t>text</a:t>
            </a:r>
            <a:endParaRPr lang="zh-CN" altLang="en-US" sz="1400" dirty="0">
              <a:solidFill>
                <a:schemeClr val="bg1"/>
              </a:solidFill>
            </a:endParaRPr>
          </a:p>
        </p:txBody>
      </p:sp>
      <p:sp>
        <p:nvSpPr>
          <p:cNvPr id="27" name="矩形 26"/>
          <p:cNvSpPr/>
          <p:nvPr/>
        </p:nvSpPr>
        <p:spPr>
          <a:xfrm>
            <a:off x="3249902" y="5193325"/>
            <a:ext cx="565348" cy="369332"/>
          </a:xfrm>
          <a:prstGeom prst="rect">
            <a:avLst/>
          </a:prstGeom>
        </p:spPr>
        <p:txBody>
          <a:bodyPr wrap="none">
            <a:spAutoFit/>
          </a:bodyPr>
          <a:lstStyle/>
          <a:p>
            <a:r>
              <a:rPr lang="en-US" altLang="zh-CN" dirty="0" smtClean="0">
                <a:solidFill>
                  <a:srgbClr val="B13528"/>
                </a:solidFill>
              </a:rPr>
              <a:t>Text</a:t>
            </a:r>
            <a:endParaRPr lang="en-US" altLang="zh-CN" dirty="0">
              <a:solidFill>
                <a:srgbClr val="B13528"/>
              </a:solidFill>
            </a:endParaRPr>
          </a:p>
        </p:txBody>
      </p:sp>
      <p:sp>
        <p:nvSpPr>
          <p:cNvPr id="28" name="矩形 27"/>
          <p:cNvSpPr/>
          <p:nvPr/>
        </p:nvSpPr>
        <p:spPr>
          <a:xfrm>
            <a:off x="4704208" y="1160877"/>
            <a:ext cx="565348" cy="369332"/>
          </a:xfrm>
          <a:prstGeom prst="rect">
            <a:avLst/>
          </a:prstGeom>
        </p:spPr>
        <p:txBody>
          <a:bodyPr wrap="none">
            <a:spAutoFit/>
          </a:bodyPr>
          <a:lstStyle/>
          <a:p>
            <a:r>
              <a:rPr lang="en-US" altLang="zh-CN" dirty="0" smtClean="0">
                <a:solidFill>
                  <a:schemeClr val="bg1"/>
                </a:solidFill>
              </a:rPr>
              <a:t>Text</a:t>
            </a:r>
            <a:endParaRPr lang="en-US" altLang="zh-CN" dirty="0">
              <a:solidFill>
                <a:schemeClr val="bg1"/>
              </a:solidFill>
            </a:endParaRPr>
          </a:p>
        </p:txBody>
      </p:sp>
      <p:sp>
        <p:nvSpPr>
          <p:cNvPr id="29" name="矩形 28"/>
          <p:cNvSpPr/>
          <p:nvPr/>
        </p:nvSpPr>
        <p:spPr>
          <a:xfrm>
            <a:off x="6136979" y="5193325"/>
            <a:ext cx="565348" cy="369332"/>
          </a:xfrm>
          <a:prstGeom prst="rect">
            <a:avLst/>
          </a:prstGeom>
        </p:spPr>
        <p:txBody>
          <a:bodyPr wrap="none">
            <a:spAutoFit/>
          </a:bodyPr>
          <a:lstStyle/>
          <a:p>
            <a:r>
              <a:rPr lang="en-US" altLang="zh-CN" dirty="0" smtClean="0">
                <a:solidFill>
                  <a:srgbClr val="B13528"/>
                </a:solidFill>
              </a:rPr>
              <a:t>Text</a:t>
            </a:r>
            <a:endParaRPr lang="en-US" altLang="zh-CN" dirty="0">
              <a:solidFill>
                <a:srgbClr val="B13528"/>
              </a:solidFill>
            </a:endParaRPr>
          </a:p>
        </p:txBody>
      </p:sp>
      <p:sp>
        <p:nvSpPr>
          <p:cNvPr id="30" name="矩形 29"/>
          <p:cNvSpPr/>
          <p:nvPr/>
        </p:nvSpPr>
        <p:spPr>
          <a:xfrm>
            <a:off x="7579142" y="1160877"/>
            <a:ext cx="565348" cy="369332"/>
          </a:xfrm>
          <a:prstGeom prst="rect">
            <a:avLst/>
          </a:prstGeom>
        </p:spPr>
        <p:txBody>
          <a:bodyPr wrap="none">
            <a:spAutoFit/>
          </a:bodyPr>
          <a:lstStyle/>
          <a:p>
            <a:r>
              <a:rPr lang="en-US" altLang="zh-CN" dirty="0" smtClean="0">
                <a:solidFill>
                  <a:schemeClr val="bg1"/>
                </a:solidFill>
              </a:rPr>
              <a:t>Text</a:t>
            </a:r>
            <a:endParaRPr lang="en-US" altLang="zh-CN" dirty="0">
              <a:solidFill>
                <a:schemeClr val="bg1"/>
              </a:solidFill>
            </a:endParaRPr>
          </a:p>
        </p:txBody>
      </p:sp>
      <p:sp>
        <p:nvSpPr>
          <p:cNvPr id="31" name="文本框 30"/>
          <p:cNvSpPr txBox="1"/>
          <p:nvPr/>
        </p:nvSpPr>
        <p:spPr>
          <a:xfrm>
            <a:off x="7890797" y="4465443"/>
            <a:ext cx="2556865" cy="1338828"/>
          </a:xfrm>
          <a:prstGeom prst="rect">
            <a:avLst/>
          </a:prstGeom>
          <a:noFill/>
        </p:spPr>
        <p:txBody>
          <a:bodyPr wrap="square" rtlCol="0">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a:t>
            </a:r>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说明</a:t>
            </a: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点击此处添加文字说明</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a:t>
            </a:r>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说明</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2" name="文本框 31"/>
          <p:cNvSpPr txBox="1"/>
          <p:nvPr/>
        </p:nvSpPr>
        <p:spPr>
          <a:xfrm>
            <a:off x="7890797" y="3943411"/>
            <a:ext cx="2556865"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3" name="Freeform 5"/>
          <p:cNvSpPr>
            <a:spLocks noEditPoints="1"/>
          </p:cNvSpPr>
          <p:nvPr/>
        </p:nvSpPr>
        <p:spPr bwMode="auto">
          <a:xfrm>
            <a:off x="4758346" y="1945117"/>
            <a:ext cx="457071" cy="438978"/>
          </a:xfrm>
          <a:custGeom>
            <a:avLst/>
            <a:gdLst>
              <a:gd name="T0" fmla="*/ 188 w 200"/>
              <a:gd name="T1" fmla="*/ 0 h 192"/>
              <a:gd name="T2" fmla="*/ 44 w 200"/>
              <a:gd name="T3" fmla="*/ 0 h 192"/>
              <a:gd name="T4" fmla="*/ 40 w 200"/>
              <a:gd name="T5" fmla="*/ 0 h 192"/>
              <a:gd name="T6" fmla="*/ 32 w 200"/>
              <a:gd name="T7" fmla="*/ 0 h 192"/>
              <a:gd name="T8" fmla="*/ 32 w 200"/>
              <a:gd name="T9" fmla="*/ 36 h 192"/>
              <a:gd name="T10" fmla="*/ 0 w 200"/>
              <a:gd name="T11" fmla="*/ 36 h 192"/>
              <a:gd name="T12" fmla="*/ 0 w 200"/>
              <a:gd name="T13" fmla="*/ 48 h 192"/>
              <a:gd name="T14" fmla="*/ 0 w 200"/>
              <a:gd name="T15" fmla="*/ 152 h 192"/>
              <a:gd name="T16" fmla="*/ 40 w 200"/>
              <a:gd name="T17" fmla="*/ 192 h 192"/>
              <a:gd name="T18" fmla="*/ 64 w 200"/>
              <a:gd name="T19" fmla="*/ 192 h 192"/>
              <a:gd name="T20" fmla="*/ 136 w 200"/>
              <a:gd name="T21" fmla="*/ 192 h 192"/>
              <a:gd name="T22" fmla="*/ 160 w 200"/>
              <a:gd name="T23" fmla="*/ 192 h 192"/>
              <a:gd name="T24" fmla="*/ 200 w 200"/>
              <a:gd name="T25" fmla="*/ 152 h 192"/>
              <a:gd name="T26" fmla="*/ 200 w 200"/>
              <a:gd name="T27" fmla="*/ 12 h 192"/>
              <a:gd name="T28" fmla="*/ 200 w 200"/>
              <a:gd name="T29" fmla="*/ 0 h 192"/>
              <a:gd name="T30" fmla="*/ 188 w 200"/>
              <a:gd name="T31" fmla="*/ 0 h 192"/>
              <a:gd name="T32" fmla="*/ 32 w 200"/>
              <a:gd name="T33" fmla="*/ 140 h 192"/>
              <a:gd name="T34" fmla="*/ 22 w 200"/>
              <a:gd name="T35" fmla="*/ 166 h 192"/>
              <a:gd name="T36" fmla="*/ 12 w 200"/>
              <a:gd name="T37" fmla="*/ 140 h 192"/>
              <a:gd name="T38" fmla="*/ 12 w 200"/>
              <a:gd name="T39" fmla="*/ 48 h 192"/>
              <a:gd name="T40" fmla="*/ 32 w 200"/>
              <a:gd name="T41" fmla="*/ 48 h 192"/>
              <a:gd name="T42" fmla="*/ 32 w 200"/>
              <a:gd name="T43" fmla="*/ 140 h 192"/>
              <a:gd name="T44" fmla="*/ 188 w 200"/>
              <a:gd name="T45" fmla="*/ 140 h 192"/>
              <a:gd name="T46" fmla="*/ 148 w 200"/>
              <a:gd name="T47" fmla="*/ 180 h 192"/>
              <a:gd name="T48" fmla="*/ 136 w 200"/>
              <a:gd name="T49" fmla="*/ 180 h 192"/>
              <a:gd name="T50" fmla="*/ 64 w 200"/>
              <a:gd name="T51" fmla="*/ 180 h 192"/>
              <a:gd name="T52" fmla="*/ 52 w 200"/>
              <a:gd name="T53" fmla="*/ 180 h 192"/>
              <a:gd name="T54" fmla="*/ 35 w 200"/>
              <a:gd name="T55" fmla="*/ 176 h 192"/>
              <a:gd name="T56" fmla="*/ 44 w 200"/>
              <a:gd name="T57" fmla="*/ 152 h 192"/>
              <a:gd name="T58" fmla="*/ 44 w 200"/>
              <a:gd name="T59" fmla="*/ 12 h 192"/>
              <a:gd name="T60" fmla="*/ 188 w 200"/>
              <a:gd name="T61" fmla="*/ 12 h 192"/>
              <a:gd name="T62" fmla="*/ 188 w 200"/>
              <a:gd name="T63" fmla="*/ 140 h 192"/>
              <a:gd name="T64" fmla="*/ 100 w 200"/>
              <a:gd name="T65" fmla="*/ 128 h 192"/>
              <a:gd name="T66" fmla="*/ 60 w 200"/>
              <a:gd name="T67" fmla="*/ 128 h 192"/>
              <a:gd name="T68" fmla="*/ 60 w 200"/>
              <a:gd name="T69" fmla="*/ 140 h 192"/>
              <a:gd name="T70" fmla="*/ 100 w 200"/>
              <a:gd name="T71" fmla="*/ 140 h 192"/>
              <a:gd name="T72" fmla="*/ 100 w 200"/>
              <a:gd name="T73" fmla="*/ 128 h 192"/>
              <a:gd name="T74" fmla="*/ 100 w 200"/>
              <a:gd name="T75" fmla="*/ 108 h 192"/>
              <a:gd name="T76" fmla="*/ 60 w 200"/>
              <a:gd name="T77" fmla="*/ 108 h 192"/>
              <a:gd name="T78" fmla="*/ 60 w 200"/>
              <a:gd name="T79" fmla="*/ 120 h 192"/>
              <a:gd name="T80" fmla="*/ 100 w 200"/>
              <a:gd name="T81" fmla="*/ 120 h 192"/>
              <a:gd name="T82" fmla="*/ 100 w 200"/>
              <a:gd name="T83" fmla="*/ 108 h 192"/>
              <a:gd name="T84" fmla="*/ 100 w 200"/>
              <a:gd name="T85" fmla="*/ 88 h 192"/>
              <a:gd name="T86" fmla="*/ 60 w 200"/>
              <a:gd name="T87" fmla="*/ 88 h 192"/>
              <a:gd name="T88" fmla="*/ 60 w 200"/>
              <a:gd name="T89" fmla="*/ 100 h 192"/>
              <a:gd name="T90" fmla="*/ 100 w 200"/>
              <a:gd name="T91" fmla="*/ 100 h 192"/>
              <a:gd name="T92" fmla="*/ 100 w 200"/>
              <a:gd name="T93" fmla="*/ 88 h 192"/>
              <a:gd name="T94" fmla="*/ 168 w 200"/>
              <a:gd name="T95" fmla="*/ 36 h 192"/>
              <a:gd name="T96" fmla="*/ 60 w 200"/>
              <a:gd name="T97" fmla="*/ 36 h 192"/>
              <a:gd name="T98" fmla="*/ 60 w 200"/>
              <a:gd name="T99" fmla="*/ 52 h 192"/>
              <a:gd name="T100" fmla="*/ 168 w 200"/>
              <a:gd name="T101" fmla="*/ 52 h 192"/>
              <a:gd name="T102" fmla="*/ 168 w 200"/>
              <a:gd name="T103" fmla="*/ 36 h 192"/>
              <a:gd name="T104" fmla="*/ 100 w 200"/>
              <a:gd name="T105" fmla="*/ 68 h 192"/>
              <a:gd name="T106" fmla="*/ 60 w 200"/>
              <a:gd name="T107" fmla="*/ 68 h 192"/>
              <a:gd name="T108" fmla="*/ 60 w 200"/>
              <a:gd name="T109" fmla="*/ 80 h 192"/>
              <a:gd name="T110" fmla="*/ 100 w 200"/>
              <a:gd name="T111" fmla="*/ 80 h 192"/>
              <a:gd name="T112" fmla="*/ 100 w 200"/>
              <a:gd name="T113" fmla="*/ 68 h 192"/>
              <a:gd name="T114" fmla="*/ 112 w 200"/>
              <a:gd name="T115" fmla="*/ 140 h 192"/>
              <a:gd name="T116" fmla="*/ 168 w 200"/>
              <a:gd name="T117" fmla="*/ 140 h 192"/>
              <a:gd name="T118" fmla="*/ 168 w 200"/>
              <a:gd name="T119" fmla="*/ 68 h 192"/>
              <a:gd name="T120" fmla="*/ 112 w 200"/>
              <a:gd name="T121" fmla="*/ 68 h 192"/>
              <a:gd name="T122" fmla="*/ 112 w 200"/>
              <a:gd name="T123"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 h="192">
                <a:moveTo>
                  <a:pt x="188" y="0"/>
                </a:moveTo>
                <a:cubicBezTo>
                  <a:pt x="44" y="0"/>
                  <a:pt x="44" y="0"/>
                  <a:pt x="44" y="0"/>
                </a:cubicBezTo>
                <a:cubicBezTo>
                  <a:pt x="40" y="0"/>
                  <a:pt x="40" y="0"/>
                  <a:pt x="40" y="0"/>
                </a:cubicBezTo>
                <a:cubicBezTo>
                  <a:pt x="32" y="0"/>
                  <a:pt x="32" y="0"/>
                  <a:pt x="32" y="0"/>
                </a:cubicBezTo>
                <a:cubicBezTo>
                  <a:pt x="32" y="36"/>
                  <a:pt x="32" y="36"/>
                  <a:pt x="32" y="36"/>
                </a:cubicBezTo>
                <a:cubicBezTo>
                  <a:pt x="0" y="36"/>
                  <a:pt x="0" y="36"/>
                  <a:pt x="0" y="36"/>
                </a:cubicBezTo>
                <a:cubicBezTo>
                  <a:pt x="0" y="48"/>
                  <a:pt x="0" y="48"/>
                  <a:pt x="0" y="48"/>
                </a:cubicBezTo>
                <a:cubicBezTo>
                  <a:pt x="0" y="152"/>
                  <a:pt x="0" y="152"/>
                  <a:pt x="0" y="152"/>
                </a:cubicBezTo>
                <a:cubicBezTo>
                  <a:pt x="0" y="174"/>
                  <a:pt x="17" y="192"/>
                  <a:pt x="40" y="192"/>
                </a:cubicBezTo>
                <a:cubicBezTo>
                  <a:pt x="64" y="192"/>
                  <a:pt x="64" y="192"/>
                  <a:pt x="64" y="192"/>
                </a:cubicBezTo>
                <a:cubicBezTo>
                  <a:pt x="136" y="192"/>
                  <a:pt x="136" y="192"/>
                  <a:pt x="136" y="192"/>
                </a:cubicBezTo>
                <a:cubicBezTo>
                  <a:pt x="160" y="192"/>
                  <a:pt x="160" y="192"/>
                  <a:pt x="160" y="192"/>
                </a:cubicBezTo>
                <a:cubicBezTo>
                  <a:pt x="182" y="192"/>
                  <a:pt x="200" y="174"/>
                  <a:pt x="200" y="152"/>
                </a:cubicBezTo>
                <a:cubicBezTo>
                  <a:pt x="200" y="12"/>
                  <a:pt x="200" y="12"/>
                  <a:pt x="200" y="12"/>
                </a:cubicBezTo>
                <a:cubicBezTo>
                  <a:pt x="200" y="0"/>
                  <a:pt x="200" y="0"/>
                  <a:pt x="200" y="0"/>
                </a:cubicBezTo>
                <a:lnTo>
                  <a:pt x="188" y="0"/>
                </a:lnTo>
                <a:close/>
                <a:moveTo>
                  <a:pt x="32" y="140"/>
                </a:moveTo>
                <a:cubicBezTo>
                  <a:pt x="32" y="150"/>
                  <a:pt x="28" y="159"/>
                  <a:pt x="22" y="166"/>
                </a:cubicBezTo>
                <a:cubicBezTo>
                  <a:pt x="15" y="159"/>
                  <a:pt x="12" y="150"/>
                  <a:pt x="12" y="140"/>
                </a:cubicBezTo>
                <a:cubicBezTo>
                  <a:pt x="12" y="48"/>
                  <a:pt x="12" y="48"/>
                  <a:pt x="12" y="48"/>
                </a:cubicBezTo>
                <a:cubicBezTo>
                  <a:pt x="32" y="48"/>
                  <a:pt x="32" y="48"/>
                  <a:pt x="32" y="48"/>
                </a:cubicBezTo>
                <a:lnTo>
                  <a:pt x="32" y="140"/>
                </a:lnTo>
                <a:close/>
                <a:moveTo>
                  <a:pt x="188" y="140"/>
                </a:moveTo>
                <a:cubicBezTo>
                  <a:pt x="188" y="162"/>
                  <a:pt x="170" y="180"/>
                  <a:pt x="148" y="180"/>
                </a:cubicBezTo>
                <a:cubicBezTo>
                  <a:pt x="136" y="180"/>
                  <a:pt x="136" y="180"/>
                  <a:pt x="136" y="180"/>
                </a:cubicBezTo>
                <a:cubicBezTo>
                  <a:pt x="64" y="180"/>
                  <a:pt x="64" y="180"/>
                  <a:pt x="64" y="180"/>
                </a:cubicBezTo>
                <a:cubicBezTo>
                  <a:pt x="52" y="180"/>
                  <a:pt x="52" y="180"/>
                  <a:pt x="52" y="180"/>
                </a:cubicBezTo>
                <a:cubicBezTo>
                  <a:pt x="46" y="180"/>
                  <a:pt x="40" y="178"/>
                  <a:pt x="35" y="176"/>
                </a:cubicBezTo>
                <a:cubicBezTo>
                  <a:pt x="40" y="169"/>
                  <a:pt x="44" y="161"/>
                  <a:pt x="44" y="152"/>
                </a:cubicBezTo>
                <a:cubicBezTo>
                  <a:pt x="44" y="12"/>
                  <a:pt x="44" y="12"/>
                  <a:pt x="44" y="12"/>
                </a:cubicBezTo>
                <a:cubicBezTo>
                  <a:pt x="188" y="12"/>
                  <a:pt x="188" y="12"/>
                  <a:pt x="188" y="12"/>
                </a:cubicBezTo>
                <a:lnTo>
                  <a:pt x="188" y="140"/>
                </a:lnTo>
                <a:close/>
                <a:moveTo>
                  <a:pt x="100" y="128"/>
                </a:moveTo>
                <a:cubicBezTo>
                  <a:pt x="60" y="128"/>
                  <a:pt x="60" y="128"/>
                  <a:pt x="60" y="128"/>
                </a:cubicBezTo>
                <a:cubicBezTo>
                  <a:pt x="60" y="140"/>
                  <a:pt x="60" y="140"/>
                  <a:pt x="60" y="140"/>
                </a:cubicBezTo>
                <a:cubicBezTo>
                  <a:pt x="100" y="140"/>
                  <a:pt x="100" y="140"/>
                  <a:pt x="100" y="140"/>
                </a:cubicBezTo>
                <a:lnTo>
                  <a:pt x="100" y="128"/>
                </a:lnTo>
                <a:close/>
                <a:moveTo>
                  <a:pt x="100" y="108"/>
                </a:moveTo>
                <a:cubicBezTo>
                  <a:pt x="60" y="108"/>
                  <a:pt x="60" y="108"/>
                  <a:pt x="60" y="108"/>
                </a:cubicBezTo>
                <a:cubicBezTo>
                  <a:pt x="60" y="120"/>
                  <a:pt x="60" y="120"/>
                  <a:pt x="60" y="120"/>
                </a:cubicBezTo>
                <a:cubicBezTo>
                  <a:pt x="100" y="120"/>
                  <a:pt x="100" y="120"/>
                  <a:pt x="100" y="120"/>
                </a:cubicBezTo>
                <a:lnTo>
                  <a:pt x="100" y="108"/>
                </a:lnTo>
                <a:close/>
                <a:moveTo>
                  <a:pt x="100" y="88"/>
                </a:moveTo>
                <a:cubicBezTo>
                  <a:pt x="60" y="88"/>
                  <a:pt x="60" y="88"/>
                  <a:pt x="60" y="88"/>
                </a:cubicBezTo>
                <a:cubicBezTo>
                  <a:pt x="60" y="100"/>
                  <a:pt x="60" y="100"/>
                  <a:pt x="60" y="100"/>
                </a:cubicBezTo>
                <a:cubicBezTo>
                  <a:pt x="100" y="100"/>
                  <a:pt x="100" y="100"/>
                  <a:pt x="100" y="100"/>
                </a:cubicBezTo>
                <a:lnTo>
                  <a:pt x="100" y="88"/>
                </a:lnTo>
                <a:close/>
                <a:moveTo>
                  <a:pt x="168" y="36"/>
                </a:moveTo>
                <a:cubicBezTo>
                  <a:pt x="60" y="36"/>
                  <a:pt x="60" y="36"/>
                  <a:pt x="60" y="36"/>
                </a:cubicBezTo>
                <a:cubicBezTo>
                  <a:pt x="60" y="52"/>
                  <a:pt x="60" y="52"/>
                  <a:pt x="60" y="52"/>
                </a:cubicBezTo>
                <a:cubicBezTo>
                  <a:pt x="168" y="52"/>
                  <a:pt x="168" y="52"/>
                  <a:pt x="168" y="52"/>
                </a:cubicBezTo>
                <a:lnTo>
                  <a:pt x="168" y="36"/>
                </a:lnTo>
                <a:close/>
                <a:moveTo>
                  <a:pt x="100" y="68"/>
                </a:moveTo>
                <a:cubicBezTo>
                  <a:pt x="60" y="68"/>
                  <a:pt x="60" y="68"/>
                  <a:pt x="60" y="68"/>
                </a:cubicBezTo>
                <a:cubicBezTo>
                  <a:pt x="60" y="80"/>
                  <a:pt x="60" y="80"/>
                  <a:pt x="60" y="80"/>
                </a:cubicBezTo>
                <a:cubicBezTo>
                  <a:pt x="100" y="80"/>
                  <a:pt x="100" y="80"/>
                  <a:pt x="100" y="80"/>
                </a:cubicBezTo>
                <a:lnTo>
                  <a:pt x="100" y="68"/>
                </a:lnTo>
                <a:close/>
                <a:moveTo>
                  <a:pt x="112" y="140"/>
                </a:moveTo>
                <a:cubicBezTo>
                  <a:pt x="168" y="140"/>
                  <a:pt x="168" y="140"/>
                  <a:pt x="168" y="140"/>
                </a:cubicBezTo>
                <a:cubicBezTo>
                  <a:pt x="168" y="68"/>
                  <a:pt x="168" y="68"/>
                  <a:pt x="168" y="68"/>
                </a:cubicBezTo>
                <a:cubicBezTo>
                  <a:pt x="112" y="68"/>
                  <a:pt x="112" y="68"/>
                  <a:pt x="112" y="68"/>
                </a:cubicBezTo>
                <a:lnTo>
                  <a:pt x="112" y="140"/>
                </a:lnTo>
                <a:close/>
              </a:path>
            </a:pathLst>
          </a:custGeom>
          <a:solidFill>
            <a:srgbClr val="B13528"/>
          </a:solidFill>
          <a:ln>
            <a:noFill/>
          </a:ln>
        </p:spPr>
        <p:txBody>
          <a:bodyPr vert="horz" wrap="square" lIns="91440" tIns="45720" rIns="91440" bIns="45720" numCol="1" anchor="t" anchorCtr="0" compatLnSpc="1"/>
          <a:lstStyle/>
          <a:p>
            <a:endParaRPr lang="zh-CN" altLang="en-US"/>
          </a:p>
        </p:txBody>
      </p:sp>
      <p:sp>
        <p:nvSpPr>
          <p:cNvPr id="34" name="Freeform 9"/>
          <p:cNvSpPr>
            <a:spLocks noEditPoints="1"/>
          </p:cNvSpPr>
          <p:nvPr/>
        </p:nvSpPr>
        <p:spPr bwMode="auto">
          <a:xfrm>
            <a:off x="3333405" y="4290333"/>
            <a:ext cx="481845" cy="475706"/>
          </a:xfrm>
          <a:custGeom>
            <a:avLst/>
            <a:gdLst>
              <a:gd name="T0" fmla="*/ 190 w 196"/>
              <a:gd name="T1" fmla="*/ 166 h 194"/>
              <a:gd name="T2" fmla="*/ 143 w 196"/>
              <a:gd name="T3" fmla="*/ 120 h 194"/>
              <a:gd name="T4" fmla="*/ 142 w 196"/>
              <a:gd name="T5" fmla="*/ 118 h 194"/>
              <a:gd name="T6" fmla="*/ 154 w 196"/>
              <a:gd name="T7" fmla="*/ 76 h 194"/>
              <a:gd name="T8" fmla="*/ 77 w 196"/>
              <a:gd name="T9" fmla="*/ 0 h 194"/>
              <a:gd name="T10" fmla="*/ 0 w 196"/>
              <a:gd name="T11" fmla="*/ 76 h 194"/>
              <a:gd name="T12" fmla="*/ 77 w 196"/>
              <a:gd name="T13" fmla="*/ 153 h 194"/>
              <a:gd name="T14" fmla="*/ 119 w 196"/>
              <a:gd name="T15" fmla="*/ 141 h 194"/>
              <a:gd name="T16" fmla="*/ 120 w 196"/>
              <a:gd name="T17" fmla="*/ 143 h 194"/>
              <a:gd name="T18" fmla="*/ 167 w 196"/>
              <a:gd name="T19" fmla="*/ 189 h 194"/>
              <a:gd name="T20" fmla="*/ 178 w 196"/>
              <a:gd name="T21" fmla="*/ 194 h 194"/>
              <a:gd name="T22" fmla="*/ 190 w 196"/>
              <a:gd name="T23" fmla="*/ 189 h 194"/>
              <a:gd name="T24" fmla="*/ 190 w 196"/>
              <a:gd name="T25" fmla="*/ 166 h 194"/>
              <a:gd name="T26" fmla="*/ 77 w 196"/>
              <a:gd name="T27" fmla="*/ 129 h 194"/>
              <a:gd name="T28" fmla="*/ 25 w 196"/>
              <a:gd name="T29" fmla="*/ 76 h 194"/>
              <a:gd name="T30" fmla="*/ 77 w 196"/>
              <a:gd name="T31" fmla="*/ 24 h 194"/>
              <a:gd name="T32" fmla="*/ 130 w 196"/>
              <a:gd name="T33" fmla="*/ 76 h 194"/>
              <a:gd name="T34" fmla="*/ 77 w 196"/>
              <a:gd name="T35" fmla="*/ 12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Freeform 13"/>
          <p:cNvSpPr>
            <a:spLocks noEditPoints="1"/>
          </p:cNvSpPr>
          <p:nvPr/>
        </p:nvSpPr>
        <p:spPr bwMode="auto">
          <a:xfrm>
            <a:off x="6241979" y="4394876"/>
            <a:ext cx="402107" cy="402107"/>
          </a:xfrm>
          <a:custGeom>
            <a:avLst/>
            <a:gdLst>
              <a:gd name="T0" fmla="*/ 0 w 200"/>
              <a:gd name="T1" fmla="*/ 180 h 200"/>
              <a:gd name="T2" fmla="*/ 12 w 200"/>
              <a:gd name="T3" fmla="*/ 168 h 200"/>
              <a:gd name="T4" fmla="*/ 188 w 200"/>
              <a:gd name="T5" fmla="*/ 168 h 200"/>
              <a:gd name="T6" fmla="*/ 200 w 200"/>
              <a:gd name="T7" fmla="*/ 180 h 200"/>
              <a:gd name="T8" fmla="*/ 84 w 200"/>
              <a:gd name="T9" fmla="*/ 88 h 200"/>
              <a:gd name="T10" fmla="*/ 116 w 200"/>
              <a:gd name="T11" fmla="*/ 88 h 200"/>
              <a:gd name="T12" fmla="*/ 168 w 200"/>
              <a:gd name="T13" fmla="*/ 88 h 200"/>
              <a:gd name="T14" fmla="*/ 168 w 200"/>
              <a:gd name="T15" fmla="*/ 176 h 200"/>
              <a:gd name="T16" fmla="*/ 116 w 200"/>
              <a:gd name="T17" fmla="*/ 176 h 200"/>
              <a:gd name="T18" fmla="*/ 84 w 200"/>
              <a:gd name="T19" fmla="*/ 176 h 200"/>
              <a:gd name="T20" fmla="*/ 32 w 200"/>
              <a:gd name="T21" fmla="*/ 176 h 200"/>
              <a:gd name="T22" fmla="*/ 32 w 200"/>
              <a:gd name="T23" fmla="*/ 88 h 200"/>
              <a:gd name="T24" fmla="*/ 144 w 200"/>
              <a:gd name="T25" fmla="*/ 172 h 200"/>
              <a:gd name="T26" fmla="*/ 144 w 200"/>
              <a:gd name="T27" fmla="*/ 148 h 200"/>
              <a:gd name="T28" fmla="*/ 168 w 200"/>
              <a:gd name="T29" fmla="*/ 144 h 200"/>
              <a:gd name="T30" fmla="*/ 144 w 200"/>
              <a:gd name="T31" fmla="*/ 144 h 200"/>
              <a:gd name="T32" fmla="*/ 168 w 200"/>
              <a:gd name="T33" fmla="*/ 92 h 200"/>
              <a:gd name="T34" fmla="*/ 116 w 200"/>
              <a:gd name="T35" fmla="*/ 172 h 200"/>
              <a:gd name="T36" fmla="*/ 116 w 200"/>
              <a:gd name="T37" fmla="*/ 148 h 200"/>
              <a:gd name="T38" fmla="*/ 140 w 200"/>
              <a:gd name="T39" fmla="*/ 144 h 200"/>
              <a:gd name="T40" fmla="*/ 116 w 200"/>
              <a:gd name="T41" fmla="*/ 144 h 200"/>
              <a:gd name="T42" fmla="*/ 140 w 200"/>
              <a:gd name="T43" fmla="*/ 92 h 200"/>
              <a:gd name="T44" fmla="*/ 88 w 200"/>
              <a:gd name="T45" fmla="*/ 172 h 200"/>
              <a:gd name="T46" fmla="*/ 88 w 200"/>
              <a:gd name="T47" fmla="*/ 148 h 200"/>
              <a:gd name="T48" fmla="*/ 112 w 200"/>
              <a:gd name="T49" fmla="*/ 144 h 200"/>
              <a:gd name="T50" fmla="*/ 88 w 200"/>
              <a:gd name="T51" fmla="*/ 144 h 200"/>
              <a:gd name="T52" fmla="*/ 112 w 200"/>
              <a:gd name="T53" fmla="*/ 92 h 200"/>
              <a:gd name="T54" fmla="*/ 60 w 200"/>
              <a:gd name="T55" fmla="*/ 172 h 200"/>
              <a:gd name="T56" fmla="*/ 60 w 200"/>
              <a:gd name="T57" fmla="*/ 148 h 200"/>
              <a:gd name="T58" fmla="*/ 84 w 200"/>
              <a:gd name="T59" fmla="*/ 144 h 200"/>
              <a:gd name="T60" fmla="*/ 60 w 200"/>
              <a:gd name="T61" fmla="*/ 144 h 200"/>
              <a:gd name="T62" fmla="*/ 84 w 200"/>
              <a:gd name="T63" fmla="*/ 92 h 200"/>
              <a:gd name="T64" fmla="*/ 32 w 200"/>
              <a:gd name="T65" fmla="*/ 172 h 200"/>
              <a:gd name="T66" fmla="*/ 32 w 200"/>
              <a:gd name="T67" fmla="*/ 148 h 200"/>
              <a:gd name="T68" fmla="*/ 56 w 200"/>
              <a:gd name="T69" fmla="*/ 144 h 200"/>
              <a:gd name="T70" fmla="*/ 32 w 200"/>
              <a:gd name="T71" fmla="*/ 144 h 200"/>
              <a:gd name="T72" fmla="*/ 56 w 200"/>
              <a:gd name="T73" fmla="*/ 92 h 200"/>
              <a:gd name="T74" fmla="*/ 0 w 200"/>
              <a:gd name="T75" fmla="*/ 36 h 200"/>
              <a:gd name="T76" fmla="*/ 28 w 200"/>
              <a:gd name="T77" fmla="*/ 56 h 200"/>
              <a:gd name="T78" fmla="*/ 140 w 200"/>
              <a:gd name="T79" fmla="*/ 16 h 200"/>
              <a:gd name="T80" fmla="*/ 172 w 200"/>
              <a:gd name="T81" fmla="*/ 16 h 200"/>
              <a:gd name="T82" fmla="*/ 200 w 200"/>
              <a:gd name="T83" fmla="*/ 80 h 200"/>
              <a:gd name="T84" fmla="*/ 144 w 200"/>
              <a:gd name="T85" fmla="*/ 12 h 200"/>
              <a:gd name="T86" fmla="*/ 168 w 200"/>
              <a:gd name="T87" fmla="*/ 52 h 200"/>
              <a:gd name="T88" fmla="*/ 32 w 200"/>
              <a:gd name="T89" fmla="*/ 12 h 200"/>
              <a:gd name="T90" fmla="*/ 56 w 200"/>
              <a:gd name="T91" fmla="*/ 5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0" h="200">
                <a:moveTo>
                  <a:pt x="180" y="200"/>
                </a:moveTo>
                <a:cubicBezTo>
                  <a:pt x="20" y="200"/>
                  <a:pt x="20" y="200"/>
                  <a:pt x="20" y="200"/>
                </a:cubicBezTo>
                <a:cubicBezTo>
                  <a:pt x="9" y="200"/>
                  <a:pt x="0" y="191"/>
                  <a:pt x="0" y="180"/>
                </a:cubicBezTo>
                <a:cubicBezTo>
                  <a:pt x="0" y="88"/>
                  <a:pt x="0" y="88"/>
                  <a:pt x="0" y="88"/>
                </a:cubicBezTo>
                <a:cubicBezTo>
                  <a:pt x="13" y="88"/>
                  <a:pt x="13" y="88"/>
                  <a:pt x="13"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8" y="88"/>
                </a:cubicBezTo>
                <a:cubicBezTo>
                  <a:pt x="200" y="88"/>
                  <a:pt x="200" y="88"/>
                  <a:pt x="200" y="88"/>
                </a:cubicBezTo>
                <a:cubicBezTo>
                  <a:pt x="200" y="180"/>
                  <a:pt x="200" y="180"/>
                  <a:pt x="200" y="180"/>
                </a:cubicBezTo>
                <a:cubicBezTo>
                  <a:pt x="200" y="191"/>
                  <a:pt x="191" y="200"/>
                  <a:pt x="180" y="200"/>
                </a:cubicBezTo>
                <a:close/>
                <a:moveTo>
                  <a:pt x="60" y="88"/>
                </a:moveTo>
                <a:cubicBezTo>
                  <a:pt x="84" y="88"/>
                  <a:pt x="84" y="88"/>
                  <a:pt x="84" y="88"/>
                </a:cubicBezTo>
                <a:cubicBezTo>
                  <a:pt x="88" y="88"/>
                  <a:pt x="88" y="88"/>
                  <a:pt x="88" y="88"/>
                </a:cubicBezTo>
                <a:cubicBezTo>
                  <a:pt x="112" y="88"/>
                  <a:pt x="112" y="88"/>
                  <a:pt x="112" y="88"/>
                </a:cubicBezTo>
                <a:cubicBezTo>
                  <a:pt x="116" y="88"/>
                  <a:pt x="116" y="88"/>
                  <a:pt x="116" y="88"/>
                </a:cubicBezTo>
                <a:cubicBezTo>
                  <a:pt x="140" y="88"/>
                  <a:pt x="140" y="88"/>
                  <a:pt x="140" y="88"/>
                </a:cubicBezTo>
                <a:cubicBezTo>
                  <a:pt x="144" y="88"/>
                  <a:pt x="144" y="88"/>
                  <a:pt x="144" y="88"/>
                </a:cubicBezTo>
                <a:cubicBezTo>
                  <a:pt x="168" y="88"/>
                  <a:pt x="168" y="88"/>
                  <a:pt x="168" y="88"/>
                </a:cubicBezTo>
                <a:cubicBezTo>
                  <a:pt x="172" y="88"/>
                  <a:pt x="172" y="88"/>
                  <a:pt x="172" y="88"/>
                </a:cubicBezTo>
                <a:cubicBezTo>
                  <a:pt x="172" y="176"/>
                  <a:pt x="172" y="176"/>
                  <a:pt x="172" y="176"/>
                </a:cubicBezTo>
                <a:cubicBezTo>
                  <a:pt x="168" y="176"/>
                  <a:pt x="168" y="176"/>
                  <a:pt x="168" y="176"/>
                </a:cubicBezTo>
                <a:cubicBezTo>
                  <a:pt x="144" y="176"/>
                  <a:pt x="144" y="176"/>
                  <a:pt x="144" y="176"/>
                </a:cubicBezTo>
                <a:cubicBezTo>
                  <a:pt x="140" y="176"/>
                  <a:pt x="140" y="176"/>
                  <a:pt x="140" y="176"/>
                </a:cubicBezTo>
                <a:cubicBezTo>
                  <a:pt x="116" y="176"/>
                  <a:pt x="116" y="176"/>
                  <a:pt x="116" y="176"/>
                </a:cubicBezTo>
                <a:cubicBezTo>
                  <a:pt x="112" y="176"/>
                  <a:pt x="112" y="176"/>
                  <a:pt x="112" y="176"/>
                </a:cubicBezTo>
                <a:cubicBezTo>
                  <a:pt x="88" y="176"/>
                  <a:pt x="88" y="176"/>
                  <a:pt x="88" y="176"/>
                </a:cubicBezTo>
                <a:cubicBezTo>
                  <a:pt x="84" y="176"/>
                  <a:pt x="84" y="176"/>
                  <a:pt x="84" y="176"/>
                </a:cubicBezTo>
                <a:cubicBezTo>
                  <a:pt x="60" y="176"/>
                  <a:pt x="60" y="176"/>
                  <a:pt x="60" y="176"/>
                </a:cubicBezTo>
                <a:cubicBezTo>
                  <a:pt x="56" y="176"/>
                  <a:pt x="56" y="176"/>
                  <a:pt x="56" y="176"/>
                </a:cubicBezTo>
                <a:cubicBezTo>
                  <a:pt x="32" y="176"/>
                  <a:pt x="32" y="176"/>
                  <a:pt x="32" y="176"/>
                </a:cubicBezTo>
                <a:cubicBezTo>
                  <a:pt x="28" y="176"/>
                  <a:pt x="28" y="176"/>
                  <a:pt x="28" y="176"/>
                </a:cubicBezTo>
                <a:cubicBezTo>
                  <a:pt x="28" y="88"/>
                  <a:pt x="28" y="88"/>
                  <a:pt x="28" y="88"/>
                </a:cubicBezTo>
                <a:cubicBezTo>
                  <a:pt x="32" y="88"/>
                  <a:pt x="32" y="88"/>
                  <a:pt x="32" y="88"/>
                </a:cubicBezTo>
                <a:cubicBezTo>
                  <a:pt x="56" y="88"/>
                  <a:pt x="56" y="88"/>
                  <a:pt x="56" y="88"/>
                </a:cubicBezTo>
                <a:lnTo>
                  <a:pt x="60" y="88"/>
                </a:lnTo>
                <a:close/>
                <a:moveTo>
                  <a:pt x="144" y="172"/>
                </a:moveTo>
                <a:cubicBezTo>
                  <a:pt x="168" y="172"/>
                  <a:pt x="168" y="172"/>
                  <a:pt x="168" y="172"/>
                </a:cubicBezTo>
                <a:cubicBezTo>
                  <a:pt x="168" y="148"/>
                  <a:pt x="168" y="148"/>
                  <a:pt x="168" y="148"/>
                </a:cubicBezTo>
                <a:cubicBezTo>
                  <a:pt x="144" y="148"/>
                  <a:pt x="144" y="148"/>
                  <a:pt x="144" y="148"/>
                </a:cubicBezTo>
                <a:lnTo>
                  <a:pt x="144" y="172"/>
                </a:lnTo>
                <a:close/>
                <a:moveTo>
                  <a:pt x="144" y="144"/>
                </a:moveTo>
                <a:cubicBezTo>
                  <a:pt x="168" y="144"/>
                  <a:pt x="168" y="144"/>
                  <a:pt x="168" y="144"/>
                </a:cubicBezTo>
                <a:cubicBezTo>
                  <a:pt x="168" y="120"/>
                  <a:pt x="168" y="120"/>
                  <a:pt x="168" y="120"/>
                </a:cubicBezTo>
                <a:cubicBezTo>
                  <a:pt x="144" y="120"/>
                  <a:pt x="144" y="120"/>
                  <a:pt x="144" y="120"/>
                </a:cubicBezTo>
                <a:lnTo>
                  <a:pt x="144" y="144"/>
                </a:lnTo>
                <a:close/>
                <a:moveTo>
                  <a:pt x="144" y="116"/>
                </a:moveTo>
                <a:cubicBezTo>
                  <a:pt x="168" y="116"/>
                  <a:pt x="168" y="116"/>
                  <a:pt x="168" y="116"/>
                </a:cubicBezTo>
                <a:cubicBezTo>
                  <a:pt x="168" y="92"/>
                  <a:pt x="168" y="92"/>
                  <a:pt x="168" y="92"/>
                </a:cubicBezTo>
                <a:cubicBezTo>
                  <a:pt x="144" y="92"/>
                  <a:pt x="144" y="92"/>
                  <a:pt x="144" y="92"/>
                </a:cubicBezTo>
                <a:lnTo>
                  <a:pt x="144" y="116"/>
                </a:lnTo>
                <a:close/>
                <a:moveTo>
                  <a:pt x="116" y="172"/>
                </a:moveTo>
                <a:cubicBezTo>
                  <a:pt x="140" y="172"/>
                  <a:pt x="140" y="172"/>
                  <a:pt x="140" y="172"/>
                </a:cubicBezTo>
                <a:cubicBezTo>
                  <a:pt x="140" y="148"/>
                  <a:pt x="140" y="148"/>
                  <a:pt x="140" y="148"/>
                </a:cubicBezTo>
                <a:cubicBezTo>
                  <a:pt x="116" y="148"/>
                  <a:pt x="116" y="148"/>
                  <a:pt x="116" y="148"/>
                </a:cubicBezTo>
                <a:lnTo>
                  <a:pt x="116" y="172"/>
                </a:lnTo>
                <a:close/>
                <a:moveTo>
                  <a:pt x="116" y="144"/>
                </a:moveTo>
                <a:cubicBezTo>
                  <a:pt x="140" y="144"/>
                  <a:pt x="140" y="144"/>
                  <a:pt x="140" y="144"/>
                </a:cubicBezTo>
                <a:cubicBezTo>
                  <a:pt x="140" y="120"/>
                  <a:pt x="140" y="120"/>
                  <a:pt x="140" y="120"/>
                </a:cubicBezTo>
                <a:cubicBezTo>
                  <a:pt x="116" y="120"/>
                  <a:pt x="116" y="120"/>
                  <a:pt x="116" y="120"/>
                </a:cubicBezTo>
                <a:lnTo>
                  <a:pt x="116" y="144"/>
                </a:lnTo>
                <a:close/>
                <a:moveTo>
                  <a:pt x="116" y="116"/>
                </a:moveTo>
                <a:cubicBezTo>
                  <a:pt x="140" y="116"/>
                  <a:pt x="140" y="116"/>
                  <a:pt x="140" y="116"/>
                </a:cubicBezTo>
                <a:cubicBezTo>
                  <a:pt x="140" y="92"/>
                  <a:pt x="140" y="92"/>
                  <a:pt x="140" y="92"/>
                </a:cubicBezTo>
                <a:cubicBezTo>
                  <a:pt x="116" y="92"/>
                  <a:pt x="116" y="92"/>
                  <a:pt x="116" y="92"/>
                </a:cubicBezTo>
                <a:lnTo>
                  <a:pt x="116" y="116"/>
                </a:lnTo>
                <a:close/>
                <a:moveTo>
                  <a:pt x="88" y="172"/>
                </a:moveTo>
                <a:cubicBezTo>
                  <a:pt x="112" y="172"/>
                  <a:pt x="112" y="172"/>
                  <a:pt x="112" y="172"/>
                </a:cubicBezTo>
                <a:cubicBezTo>
                  <a:pt x="112" y="148"/>
                  <a:pt x="112" y="148"/>
                  <a:pt x="112" y="148"/>
                </a:cubicBezTo>
                <a:cubicBezTo>
                  <a:pt x="88" y="148"/>
                  <a:pt x="88" y="148"/>
                  <a:pt x="88" y="148"/>
                </a:cubicBezTo>
                <a:lnTo>
                  <a:pt x="88" y="172"/>
                </a:lnTo>
                <a:close/>
                <a:moveTo>
                  <a:pt x="88" y="144"/>
                </a:moveTo>
                <a:cubicBezTo>
                  <a:pt x="112" y="144"/>
                  <a:pt x="112" y="144"/>
                  <a:pt x="112" y="144"/>
                </a:cubicBezTo>
                <a:cubicBezTo>
                  <a:pt x="112" y="120"/>
                  <a:pt x="112" y="120"/>
                  <a:pt x="112" y="120"/>
                </a:cubicBezTo>
                <a:cubicBezTo>
                  <a:pt x="88" y="120"/>
                  <a:pt x="88" y="120"/>
                  <a:pt x="88" y="120"/>
                </a:cubicBezTo>
                <a:lnTo>
                  <a:pt x="88" y="144"/>
                </a:lnTo>
                <a:close/>
                <a:moveTo>
                  <a:pt x="88" y="116"/>
                </a:moveTo>
                <a:cubicBezTo>
                  <a:pt x="112" y="116"/>
                  <a:pt x="112" y="116"/>
                  <a:pt x="112" y="116"/>
                </a:cubicBezTo>
                <a:cubicBezTo>
                  <a:pt x="112" y="92"/>
                  <a:pt x="112" y="92"/>
                  <a:pt x="112" y="92"/>
                </a:cubicBezTo>
                <a:cubicBezTo>
                  <a:pt x="88" y="92"/>
                  <a:pt x="88" y="92"/>
                  <a:pt x="88" y="92"/>
                </a:cubicBezTo>
                <a:lnTo>
                  <a:pt x="88" y="116"/>
                </a:lnTo>
                <a:close/>
                <a:moveTo>
                  <a:pt x="60" y="172"/>
                </a:moveTo>
                <a:cubicBezTo>
                  <a:pt x="84" y="172"/>
                  <a:pt x="84" y="172"/>
                  <a:pt x="84" y="172"/>
                </a:cubicBezTo>
                <a:cubicBezTo>
                  <a:pt x="84" y="148"/>
                  <a:pt x="84" y="148"/>
                  <a:pt x="84" y="148"/>
                </a:cubicBezTo>
                <a:cubicBezTo>
                  <a:pt x="60" y="148"/>
                  <a:pt x="60" y="148"/>
                  <a:pt x="60" y="148"/>
                </a:cubicBezTo>
                <a:lnTo>
                  <a:pt x="60" y="172"/>
                </a:lnTo>
                <a:close/>
                <a:moveTo>
                  <a:pt x="60" y="144"/>
                </a:moveTo>
                <a:cubicBezTo>
                  <a:pt x="84" y="144"/>
                  <a:pt x="84" y="144"/>
                  <a:pt x="84" y="144"/>
                </a:cubicBezTo>
                <a:cubicBezTo>
                  <a:pt x="84" y="120"/>
                  <a:pt x="84" y="120"/>
                  <a:pt x="84" y="120"/>
                </a:cubicBezTo>
                <a:cubicBezTo>
                  <a:pt x="60" y="120"/>
                  <a:pt x="60" y="120"/>
                  <a:pt x="60" y="120"/>
                </a:cubicBezTo>
                <a:lnTo>
                  <a:pt x="60" y="144"/>
                </a:lnTo>
                <a:close/>
                <a:moveTo>
                  <a:pt x="60" y="116"/>
                </a:moveTo>
                <a:cubicBezTo>
                  <a:pt x="84" y="116"/>
                  <a:pt x="84" y="116"/>
                  <a:pt x="84" y="116"/>
                </a:cubicBezTo>
                <a:cubicBezTo>
                  <a:pt x="84" y="92"/>
                  <a:pt x="84" y="92"/>
                  <a:pt x="84" y="92"/>
                </a:cubicBezTo>
                <a:cubicBezTo>
                  <a:pt x="60" y="92"/>
                  <a:pt x="60" y="92"/>
                  <a:pt x="60" y="92"/>
                </a:cubicBezTo>
                <a:lnTo>
                  <a:pt x="60" y="116"/>
                </a:lnTo>
                <a:close/>
                <a:moveTo>
                  <a:pt x="32" y="172"/>
                </a:moveTo>
                <a:cubicBezTo>
                  <a:pt x="56" y="172"/>
                  <a:pt x="56" y="172"/>
                  <a:pt x="56" y="172"/>
                </a:cubicBezTo>
                <a:cubicBezTo>
                  <a:pt x="56" y="148"/>
                  <a:pt x="56" y="148"/>
                  <a:pt x="56" y="148"/>
                </a:cubicBezTo>
                <a:cubicBezTo>
                  <a:pt x="32" y="148"/>
                  <a:pt x="32" y="148"/>
                  <a:pt x="32" y="148"/>
                </a:cubicBezTo>
                <a:lnTo>
                  <a:pt x="32" y="172"/>
                </a:lnTo>
                <a:close/>
                <a:moveTo>
                  <a:pt x="32" y="144"/>
                </a:moveTo>
                <a:cubicBezTo>
                  <a:pt x="56" y="144"/>
                  <a:pt x="56" y="144"/>
                  <a:pt x="56" y="144"/>
                </a:cubicBezTo>
                <a:cubicBezTo>
                  <a:pt x="56" y="120"/>
                  <a:pt x="56" y="120"/>
                  <a:pt x="56" y="120"/>
                </a:cubicBezTo>
                <a:cubicBezTo>
                  <a:pt x="32" y="120"/>
                  <a:pt x="32" y="120"/>
                  <a:pt x="32" y="120"/>
                </a:cubicBezTo>
                <a:lnTo>
                  <a:pt x="32" y="144"/>
                </a:lnTo>
                <a:close/>
                <a:moveTo>
                  <a:pt x="32" y="116"/>
                </a:moveTo>
                <a:cubicBezTo>
                  <a:pt x="56" y="116"/>
                  <a:pt x="56" y="116"/>
                  <a:pt x="56" y="116"/>
                </a:cubicBezTo>
                <a:cubicBezTo>
                  <a:pt x="56" y="92"/>
                  <a:pt x="56" y="92"/>
                  <a:pt x="56" y="92"/>
                </a:cubicBezTo>
                <a:cubicBezTo>
                  <a:pt x="32" y="92"/>
                  <a:pt x="32" y="92"/>
                  <a:pt x="32" y="92"/>
                </a:cubicBezTo>
                <a:lnTo>
                  <a:pt x="32" y="116"/>
                </a:lnTo>
                <a:close/>
                <a:moveTo>
                  <a:pt x="0" y="36"/>
                </a:moveTo>
                <a:cubicBezTo>
                  <a:pt x="0" y="25"/>
                  <a:pt x="9" y="16"/>
                  <a:pt x="20" y="16"/>
                </a:cubicBezTo>
                <a:cubicBezTo>
                  <a:pt x="28" y="16"/>
                  <a:pt x="28" y="16"/>
                  <a:pt x="28" y="16"/>
                </a:cubicBezTo>
                <a:cubicBezTo>
                  <a:pt x="28" y="56"/>
                  <a:pt x="28" y="56"/>
                  <a:pt x="28" y="56"/>
                </a:cubicBezTo>
                <a:cubicBezTo>
                  <a:pt x="44" y="56"/>
                  <a:pt x="44" y="56"/>
                  <a:pt x="60" y="56"/>
                </a:cubicBezTo>
                <a:cubicBezTo>
                  <a:pt x="60" y="16"/>
                  <a:pt x="60" y="16"/>
                  <a:pt x="60" y="16"/>
                </a:cubicBezTo>
                <a:cubicBezTo>
                  <a:pt x="140" y="16"/>
                  <a:pt x="140" y="16"/>
                  <a:pt x="140" y="16"/>
                </a:cubicBezTo>
                <a:cubicBezTo>
                  <a:pt x="140" y="56"/>
                  <a:pt x="140" y="56"/>
                  <a:pt x="140" y="56"/>
                </a:cubicBezTo>
                <a:cubicBezTo>
                  <a:pt x="156" y="56"/>
                  <a:pt x="156" y="56"/>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5" y="80"/>
                  <a:pt x="96" y="80"/>
                  <a:pt x="0" y="80"/>
                </a:cubicBezTo>
                <a:lnTo>
                  <a:pt x="0" y="36"/>
                </a:lnTo>
                <a:close/>
                <a:moveTo>
                  <a:pt x="144" y="12"/>
                </a:moveTo>
                <a:cubicBezTo>
                  <a:pt x="144" y="5"/>
                  <a:pt x="150" y="0"/>
                  <a:pt x="156" y="0"/>
                </a:cubicBezTo>
                <a:cubicBezTo>
                  <a:pt x="163" y="0"/>
                  <a:pt x="168" y="5"/>
                  <a:pt x="168" y="12"/>
                </a:cubicBezTo>
                <a:cubicBezTo>
                  <a:pt x="168" y="52"/>
                  <a:pt x="168" y="52"/>
                  <a:pt x="168" y="52"/>
                </a:cubicBezTo>
                <a:cubicBezTo>
                  <a:pt x="168" y="52"/>
                  <a:pt x="159" y="52"/>
                  <a:pt x="144" y="52"/>
                </a:cubicBezTo>
                <a:cubicBezTo>
                  <a:pt x="144" y="45"/>
                  <a:pt x="144" y="12"/>
                  <a:pt x="144" y="12"/>
                </a:cubicBezTo>
                <a:close/>
                <a:moveTo>
                  <a:pt x="32" y="12"/>
                </a:moveTo>
                <a:cubicBezTo>
                  <a:pt x="32" y="5"/>
                  <a:pt x="38" y="0"/>
                  <a:pt x="44" y="0"/>
                </a:cubicBezTo>
                <a:cubicBezTo>
                  <a:pt x="51" y="0"/>
                  <a:pt x="56" y="5"/>
                  <a:pt x="56" y="12"/>
                </a:cubicBezTo>
                <a:cubicBezTo>
                  <a:pt x="56" y="52"/>
                  <a:pt x="56" y="52"/>
                  <a:pt x="56" y="52"/>
                </a:cubicBezTo>
                <a:cubicBezTo>
                  <a:pt x="56" y="52"/>
                  <a:pt x="43" y="52"/>
                  <a:pt x="32" y="52"/>
                </a:cubicBezTo>
                <a:cubicBezTo>
                  <a:pt x="32" y="54"/>
                  <a:pt x="32" y="12"/>
                  <a:pt x="32" y="1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6" name="Freeform 17"/>
          <p:cNvSpPr>
            <a:spLocks noEditPoints="1"/>
          </p:cNvSpPr>
          <p:nvPr/>
        </p:nvSpPr>
        <p:spPr bwMode="auto">
          <a:xfrm>
            <a:off x="7665649" y="2023346"/>
            <a:ext cx="450296" cy="327312"/>
          </a:xfrm>
          <a:custGeom>
            <a:avLst/>
            <a:gdLst>
              <a:gd name="T0" fmla="*/ 199 w 200"/>
              <a:gd name="T1" fmla="*/ 115 h 184"/>
              <a:gd name="T2" fmla="*/ 164 w 200"/>
              <a:gd name="T3" fmla="*/ 0 h 184"/>
              <a:gd name="T4" fmla="*/ 35 w 200"/>
              <a:gd name="T5" fmla="*/ 0 h 184"/>
              <a:gd name="T6" fmla="*/ 0 w 200"/>
              <a:gd name="T7" fmla="*/ 115 h 184"/>
              <a:gd name="T8" fmla="*/ 0 w 200"/>
              <a:gd name="T9" fmla="*/ 115 h 184"/>
              <a:gd name="T10" fmla="*/ 0 w 200"/>
              <a:gd name="T11" fmla="*/ 172 h 184"/>
              <a:gd name="T12" fmla="*/ 12 w 200"/>
              <a:gd name="T13" fmla="*/ 184 h 184"/>
              <a:gd name="T14" fmla="*/ 188 w 200"/>
              <a:gd name="T15" fmla="*/ 184 h 184"/>
              <a:gd name="T16" fmla="*/ 200 w 200"/>
              <a:gd name="T17" fmla="*/ 172 h 184"/>
              <a:gd name="T18" fmla="*/ 200 w 200"/>
              <a:gd name="T19" fmla="*/ 115 h 184"/>
              <a:gd name="T20" fmla="*/ 199 w 200"/>
              <a:gd name="T21" fmla="*/ 115 h 184"/>
              <a:gd name="T22" fmla="*/ 143 w 200"/>
              <a:gd name="T23" fmla="*/ 112 h 184"/>
              <a:gd name="T24" fmla="*/ 125 w 200"/>
              <a:gd name="T25" fmla="*/ 148 h 184"/>
              <a:gd name="T26" fmla="*/ 73 w 200"/>
              <a:gd name="T27" fmla="*/ 148 h 184"/>
              <a:gd name="T28" fmla="*/ 54 w 200"/>
              <a:gd name="T29" fmla="*/ 112 h 184"/>
              <a:gd name="T30" fmla="*/ 20 w 200"/>
              <a:gd name="T31" fmla="*/ 112 h 184"/>
              <a:gd name="T32" fmla="*/ 50 w 200"/>
              <a:gd name="T33" fmla="*/ 12 h 184"/>
              <a:gd name="T34" fmla="*/ 149 w 200"/>
              <a:gd name="T35" fmla="*/ 12 h 184"/>
              <a:gd name="T36" fmla="*/ 180 w 200"/>
              <a:gd name="T37" fmla="*/ 112 h 184"/>
              <a:gd name="T38" fmla="*/ 143 w 200"/>
              <a:gd name="T39" fmla="*/ 112 h 184"/>
              <a:gd name="T40" fmla="*/ 138 w 200"/>
              <a:gd name="T41" fmla="*/ 48 h 184"/>
              <a:gd name="T42" fmla="*/ 61 w 200"/>
              <a:gd name="T43" fmla="*/ 48 h 184"/>
              <a:gd name="T44" fmla="*/ 59 w 200"/>
              <a:gd name="T45" fmla="*/ 56 h 184"/>
              <a:gd name="T46" fmla="*/ 140 w 200"/>
              <a:gd name="T47" fmla="*/ 56 h 184"/>
              <a:gd name="T48" fmla="*/ 138 w 200"/>
              <a:gd name="T49" fmla="*/ 48 h 184"/>
              <a:gd name="T50" fmla="*/ 132 w 200"/>
              <a:gd name="T51" fmla="*/ 28 h 184"/>
              <a:gd name="T52" fmla="*/ 67 w 200"/>
              <a:gd name="T53" fmla="*/ 28 h 184"/>
              <a:gd name="T54" fmla="*/ 65 w 200"/>
              <a:gd name="T55" fmla="*/ 36 h 184"/>
              <a:gd name="T56" fmla="*/ 134 w 200"/>
              <a:gd name="T57" fmla="*/ 36 h 184"/>
              <a:gd name="T58" fmla="*/ 132 w 200"/>
              <a:gd name="T59" fmla="*/ 28 h 184"/>
              <a:gd name="T60" fmla="*/ 47 w 200"/>
              <a:gd name="T61" fmla="*/ 96 h 184"/>
              <a:gd name="T62" fmla="*/ 152 w 200"/>
              <a:gd name="T63" fmla="*/ 96 h 184"/>
              <a:gd name="T64" fmla="*/ 149 w 200"/>
              <a:gd name="T65" fmla="*/ 88 h 184"/>
              <a:gd name="T66" fmla="*/ 50 w 200"/>
              <a:gd name="T67" fmla="*/ 88 h 184"/>
              <a:gd name="T68" fmla="*/ 47 w 200"/>
              <a:gd name="T69" fmla="*/ 96 h 184"/>
              <a:gd name="T70" fmla="*/ 144 w 200"/>
              <a:gd name="T71" fmla="*/ 68 h 184"/>
              <a:gd name="T72" fmla="*/ 55 w 200"/>
              <a:gd name="T73" fmla="*/ 68 h 184"/>
              <a:gd name="T74" fmla="*/ 53 w 200"/>
              <a:gd name="T75" fmla="*/ 76 h 184"/>
              <a:gd name="T76" fmla="*/ 146 w 200"/>
              <a:gd name="T77" fmla="*/ 76 h 184"/>
              <a:gd name="T78" fmla="*/ 144 w 200"/>
              <a:gd name="T79" fmla="*/ 6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0" h="184">
                <a:moveTo>
                  <a:pt x="199" y="115"/>
                </a:moveTo>
                <a:cubicBezTo>
                  <a:pt x="164" y="0"/>
                  <a:pt x="164" y="0"/>
                  <a:pt x="164" y="0"/>
                </a:cubicBezTo>
                <a:cubicBezTo>
                  <a:pt x="35" y="0"/>
                  <a:pt x="35" y="0"/>
                  <a:pt x="35" y="0"/>
                </a:cubicBezTo>
                <a:cubicBezTo>
                  <a:pt x="0" y="115"/>
                  <a:pt x="0" y="115"/>
                  <a:pt x="0" y="115"/>
                </a:cubicBezTo>
                <a:cubicBezTo>
                  <a:pt x="0" y="115"/>
                  <a:pt x="0" y="115"/>
                  <a:pt x="0" y="115"/>
                </a:cubicBezTo>
                <a:cubicBezTo>
                  <a:pt x="0" y="172"/>
                  <a:pt x="0" y="172"/>
                  <a:pt x="0" y="172"/>
                </a:cubicBezTo>
                <a:cubicBezTo>
                  <a:pt x="0" y="178"/>
                  <a:pt x="5" y="184"/>
                  <a:pt x="12" y="184"/>
                </a:cubicBezTo>
                <a:cubicBezTo>
                  <a:pt x="188" y="184"/>
                  <a:pt x="188" y="184"/>
                  <a:pt x="188" y="184"/>
                </a:cubicBezTo>
                <a:cubicBezTo>
                  <a:pt x="194" y="184"/>
                  <a:pt x="200" y="178"/>
                  <a:pt x="200" y="172"/>
                </a:cubicBezTo>
                <a:cubicBezTo>
                  <a:pt x="200" y="115"/>
                  <a:pt x="200" y="115"/>
                  <a:pt x="200" y="115"/>
                </a:cubicBezTo>
                <a:cubicBezTo>
                  <a:pt x="199" y="115"/>
                  <a:pt x="199" y="115"/>
                  <a:pt x="199" y="115"/>
                </a:cubicBezTo>
                <a:close/>
                <a:moveTo>
                  <a:pt x="143" y="112"/>
                </a:moveTo>
                <a:cubicBezTo>
                  <a:pt x="125" y="148"/>
                  <a:pt x="125" y="148"/>
                  <a:pt x="125" y="148"/>
                </a:cubicBezTo>
                <a:cubicBezTo>
                  <a:pt x="73" y="148"/>
                  <a:pt x="73" y="148"/>
                  <a:pt x="73" y="148"/>
                </a:cubicBezTo>
                <a:cubicBezTo>
                  <a:pt x="54" y="112"/>
                  <a:pt x="54" y="112"/>
                  <a:pt x="54" y="112"/>
                </a:cubicBezTo>
                <a:cubicBezTo>
                  <a:pt x="20" y="112"/>
                  <a:pt x="20" y="112"/>
                  <a:pt x="20" y="112"/>
                </a:cubicBezTo>
                <a:cubicBezTo>
                  <a:pt x="50" y="12"/>
                  <a:pt x="50" y="12"/>
                  <a:pt x="50" y="12"/>
                </a:cubicBezTo>
                <a:cubicBezTo>
                  <a:pt x="149" y="12"/>
                  <a:pt x="149" y="12"/>
                  <a:pt x="149" y="12"/>
                </a:cubicBezTo>
                <a:cubicBezTo>
                  <a:pt x="180" y="112"/>
                  <a:pt x="180" y="112"/>
                  <a:pt x="180" y="112"/>
                </a:cubicBezTo>
                <a:lnTo>
                  <a:pt x="143" y="112"/>
                </a:lnTo>
                <a:close/>
                <a:moveTo>
                  <a:pt x="138" y="48"/>
                </a:moveTo>
                <a:cubicBezTo>
                  <a:pt x="61" y="48"/>
                  <a:pt x="61" y="48"/>
                  <a:pt x="61" y="48"/>
                </a:cubicBezTo>
                <a:cubicBezTo>
                  <a:pt x="59" y="56"/>
                  <a:pt x="59" y="56"/>
                  <a:pt x="59" y="56"/>
                </a:cubicBezTo>
                <a:cubicBezTo>
                  <a:pt x="140" y="56"/>
                  <a:pt x="140" y="56"/>
                  <a:pt x="140" y="56"/>
                </a:cubicBezTo>
                <a:lnTo>
                  <a:pt x="138" y="48"/>
                </a:lnTo>
                <a:close/>
                <a:moveTo>
                  <a:pt x="132" y="28"/>
                </a:moveTo>
                <a:cubicBezTo>
                  <a:pt x="67" y="28"/>
                  <a:pt x="67" y="28"/>
                  <a:pt x="67" y="28"/>
                </a:cubicBezTo>
                <a:cubicBezTo>
                  <a:pt x="65" y="36"/>
                  <a:pt x="65" y="36"/>
                  <a:pt x="65" y="36"/>
                </a:cubicBezTo>
                <a:cubicBezTo>
                  <a:pt x="134" y="36"/>
                  <a:pt x="134" y="36"/>
                  <a:pt x="134" y="36"/>
                </a:cubicBezTo>
                <a:lnTo>
                  <a:pt x="132" y="28"/>
                </a:lnTo>
                <a:close/>
                <a:moveTo>
                  <a:pt x="47" y="96"/>
                </a:moveTo>
                <a:cubicBezTo>
                  <a:pt x="152" y="96"/>
                  <a:pt x="152" y="96"/>
                  <a:pt x="152" y="96"/>
                </a:cubicBezTo>
                <a:cubicBezTo>
                  <a:pt x="149" y="88"/>
                  <a:pt x="149" y="88"/>
                  <a:pt x="149" y="88"/>
                </a:cubicBezTo>
                <a:cubicBezTo>
                  <a:pt x="50" y="88"/>
                  <a:pt x="50" y="88"/>
                  <a:pt x="50" y="88"/>
                </a:cubicBezTo>
                <a:lnTo>
                  <a:pt x="47" y="96"/>
                </a:lnTo>
                <a:close/>
                <a:moveTo>
                  <a:pt x="144" y="68"/>
                </a:moveTo>
                <a:cubicBezTo>
                  <a:pt x="55" y="68"/>
                  <a:pt x="55" y="68"/>
                  <a:pt x="55" y="68"/>
                </a:cubicBezTo>
                <a:cubicBezTo>
                  <a:pt x="53" y="76"/>
                  <a:pt x="53" y="76"/>
                  <a:pt x="53" y="76"/>
                </a:cubicBezTo>
                <a:cubicBezTo>
                  <a:pt x="146" y="76"/>
                  <a:pt x="146" y="76"/>
                  <a:pt x="146" y="76"/>
                </a:cubicBezTo>
                <a:lnTo>
                  <a:pt x="144" y="68"/>
                </a:lnTo>
                <a:close/>
              </a:path>
            </a:pathLst>
          </a:custGeom>
          <a:solidFill>
            <a:srgbClr val="B13528"/>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十字箭头 6"/>
          <p:cNvSpPr/>
          <p:nvPr/>
        </p:nvSpPr>
        <p:spPr>
          <a:xfrm>
            <a:off x="718416" y="839587"/>
            <a:ext cx="5418667" cy="5418667"/>
          </a:xfrm>
          <a:prstGeom prst="quadArrow">
            <a:avLst>
              <a:gd name="adj1" fmla="val 2000"/>
              <a:gd name="adj2" fmla="val 4000"/>
              <a:gd name="adj3" fmla="val 5000"/>
            </a:avLst>
          </a:prstGeom>
          <a:solidFill>
            <a:srgbClr val="595959"/>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8" name="任意多边形 7"/>
          <p:cNvSpPr/>
          <p:nvPr/>
        </p:nvSpPr>
        <p:spPr>
          <a:xfrm>
            <a:off x="1070629" y="1191800"/>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B1352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9" name="任意多边形 8"/>
          <p:cNvSpPr/>
          <p:nvPr/>
        </p:nvSpPr>
        <p:spPr>
          <a:xfrm>
            <a:off x="3617403" y="1191800"/>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0" name="任意多边形 9"/>
          <p:cNvSpPr/>
          <p:nvPr/>
        </p:nvSpPr>
        <p:spPr>
          <a:xfrm>
            <a:off x="1070629" y="3738573"/>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1" name="任意多边形 10"/>
          <p:cNvSpPr/>
          <p:nvPr/>
        </p:nvSpPr>
        <p:spPr>
          <a:xfrm>
            <a:off x="3617403" y="3738573"/>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B1352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3" name="KSO_Shape"/>
          <p:cNvSpPr/>
          <p:nvPr/>
        </p:nvSpPr>
        <p:spPr>
          <a:xfrm>
            <a:off x="6904542" y="119180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KSO_Shape"/>
          <p:cNvSpPr/>
          <p:nvPr/>
        </p:nvSpPr>
        <p:spPr>
          <a:xfrm>
            <a:off x="1793066" y="4116771"/>
            <a:ext cx="722592" cy="1200984"/>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KSO_Shape"/>
          <p:cNvSpPr/>
          <p:nvPr/>
        </p:nvSpPr>
        <p:spPr bwMode="auto">
          <a:xfrm>
            <a:off x="1573490" y="1547223"/>
            <a:ext cx="1200984" cy="1166957"/>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a:p>
        </p:txBody>
      </p:sp>
      <p:sp>
        <p:nvSpPr>
          <p:cNvPr id="17" name="KSO_Shape"/>
          <p:cNvSpPr/>
          <p:nvPr/>
        </p:nvSpPr>
        <p:spPr bwMode="auto">
          <a:xfrm>
            <a:off x="4228748" y="4116771"/>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a:p>
        </p:txBody>
      </p:sp>
      <p:sp>
        <p:nvSpPr>
          <p:cNvPr id="18" name="KSO_Shape"/>
          <p:cNvSpPr/>
          <p:nvPr/>
        </p:nvSpPr>
        <p:spPr bwMode="auto">
          <a:xfrm>
            <a:off x="4063854" y="1530209"/>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a:p>
        </p:txBody>
      </p:sp>
      <p:sp>
        <p:nvSpPr>
          <p:cNvPr id="20" name="文本框 19"/>
          <p:cNvSpPr txBox="1"/>
          <p:nvPr/>
        </p:nvSpPr>
        <p:spPr>
          <a:xfrm>
            <a:off x="1573490" y="2822823"/>
            <a:ext cx="1346844"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4027713" y="2822823"/>
            <a:ext cx="1346844"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063854" y="5389668"/>
            <a:ext cx="1346844"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1500560" y="5389668"/>
            <a:ext cx="1346844"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4" name="KSO_Shape"/>
          <p:cNvSpPr/>
          <p:nvPr/>
        </p:nvSpPr>
        <p:spPr>
          <a:xfrm>
            <a:off x="6904542" y="263523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KSO_Shape"/>
          <p:cNvSpPr/>
          <p:nvPr/>
        </p:nvSpPr>
        <p:spPr>
          <a:xfrm>
            <a:off x="6904542" y="407866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KSO_Shape"/>
          <p:cNvSpPr/>
          <p:nvPr/>
        </p:nvSpPr>
        <p:spPr>
          <a:xfrm>
            <a:off x="6904542" y="552209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 name="文本框 26"/>
          <p:cNvSpPr txBox="1"/>
          <p:nvPr/>
        </p:nvSpPr>
        <p:spPr>
          <a:xfrm>
            <a:off x="7485363" y="1157332"/>
            <a:ext cx="1407758" cy="369332"/>
          </a:xfrm>
          <a:prstGeom prst="rect">
            <a:avLst/>
          </a:prstGeom>
          <a:noFill/>
        </p:spPr>
        <p:txBody>
          <a:bodyPr wrap="none" rtlCol="0">
            <a:spAutoFit/>
          </a:bodyPr>
          <a:lstStyle/>
          <a:p>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KEYWORD</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TextBox 15"/>
          <p:cNvSpPr txBox="1"/>
          <p:nvPr/>
        </p:nvSpPr>
        <p:spPr>
          <a:xfrm>
            <a:off x="7485363" y="1428709"/>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29" name="文本框 28"/>
          <p:cNvSpPr txBox="1"/>
          <p:nvPr/>
        </p:nvSpPr>
        <p:spPr>
          <a:xfrm>
            <a:off x="7485363" y="2360174"/>
            <a:ext cx="1407758" cy="369332"/>
          </a:xfrm>
          <a:prstGeom prst="rect">
            <a:avLst/>
          </a:prstGeom>
          <a:noFill/>
        </p:spPr>
        <p:txBody>
          <a:bodyPr wrap="none" rtlCol="0">
            <a:spAutoFit/>
          </a:bodyPr>
          <a:lstStyle/>
          <a:p>
            <a:r>
              <a:rPr lang="en-US" altLang="zh-CN" b="1" dirty="0" smtClean="0">
                <a:solidFill>
                  <a:srgbClr val="B13528"/>
                </a:solidFill>
                <a:latin typeface="微软雅黑" panose="020B0503020204020204" pitchFamily="34" charset="-122"/>
                <a:ea typeface="微软雅黑" panose="020B0503020204020204" pitchFamily="34" charset="-122"/>
              </a:rPr>
              <a:t>KEYWORD</a:t>
            </a:r>
            <a:endParaRPr lang="zh-CN" altLang="en-US" b="1" dirty="0">
              <a:solidFill>
                <a:srgbClr val="B13528"/>
              </a:solidFill>
              <a:latin typeface="微软雅黑" panose="020B0503020204020204" pitchFamily="34" charset="-122"/>
              <a:ea typeface="微软雅黑" panose="020B0503020204020204" pitchFamily="34" charset="-122"/>
            </a:endParaRPr>
          </a:p>
        </p:txBody>
      </p:sp>
      <p:sp>
        <p:nvSpPr>
          <p:cNvPr id="30" name="TextBox 15"/>
          <p:cNvSpPr txBox="1"/>
          <p:nvPr/>
        </p:nvSpPr>
        <p:spPr>
          <a:xfrm>
            <a:off x="7485363" y="2631551"/>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31" name="文本框 30"/>
          <p:cNvSpPr txBox="1"/>
          <p:nvPr/>
        </p:nvSpPr>
        <p:spPr>
          <a:xfrm>
            <a:off x="7485363" y="3709328"/>
            <a:ext cx="1407758" cy="369332"/>
          </a:xfrm>
          <a:prstGeom prst="rect">
            <a:avLst/>
          </a:prstGeom>
          <a:noFill/>
        </p:spPr>
        <p:txBody>
          <a:bodyPr wrap="none" rtlCol="0">
            <a:spAutoFit/>
          </a:bodyPr>
          <a:lstStyle/>
          <a:p>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KEYWORD</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Box 15"/>
          <p:cNvSpPr txBox="1"/>
          <p:nvPr/>
        </p:nvSpPr>
        <p:spPr>
          <a:xfrm>
            <a:off x="7485363" y="3980705"/>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33" name="文本框 32"/>
          <p:cNvSpPr txBox="1"/>
          <p:nvPr/>
        </p:nvSpPr>
        <p:spPr>
          <a:xfrm>
            <a:off x="7485363" y="5133089"/>
            <a:ext cx="1407758" cy="369332"/>
          </a:xfrm>
          <a:prstGeom prst="rect">
            <a:avLst/>
          </a:prstGeom>
          <a:noFill/>
        </p:spPr>
        <p:txBody>
          <a:bodyPr wrap="none" rtlCol="0">
            <a:spAutoFit/>
          </a:bodyPr>
          <a:lstStyle/>
          <a:p>
            <a:r>
              <a:rPr lang="en-US" altLang="zh-CN" b="1" dirty="0" smtClean="0">
                <a:solidFill>
                  <a:srgbClr val="B13528"/>
                </a:solidFill>
                <a:latin typeface="微软雅黑" panose="020B0503020204020204" pitchFamily="34" charset="-122"/>
                <a:ea typeface="微软雅黑" panose="020B0503020204020204" pitchFamily="34" charset="-122"/>
              </a:rPr>
              <a:t>KEYWORD</a:t>
            </a:r>
            <a:endParaRPr lang="zh-CN" altLang="en-US" b="1" dirty="0">
              <a:solidFill>
                <a:srgbClr val="B13528"/>
              </a:solidFill>
              <a:latin typeface="微软雅黑" panose="020B0503020204020204" pitchFamily="34" charset="-122"/>
              <a:ea typeface="微软雅黑" panose="020B0503020204020204" pitchFamily="34" charset="-122"/>
            </a:endParaRPr>
          </a:p>
        </p:txBody>
      </p:sp>
      <p:sp>
        <p:nvSpPr>
          <p:cNvPr id="34" name="TextBox 15"/>
          <p:cNvSpPr txBox="1"/>
          <p:nvPr/>
        </p:nvSpPr>
        <p:spPr>
          <a:xfrm>
            <a:off x="7485363" y="5404466"/>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noChangeAspect="1"/>
          </p:cNvGrpSpPr>
          <p:nvPr/>
        </p:nvGrpSpPr>
        <p:grpSpPr bwMode="auto">
          <a:xfrm>
            <a:off x="903288" y="1808163"/>
            <a:ext cx="10385425" cy="3673475"/>
            <a:chOff x="712" y="1139"/>
            <a:chExt cx="5683" cy="2010"/>
          </a:xfrm>
        </p:grpSpPr>
        <p:sp>
          <p:nvSpPr>
            <p:cNvPr id="3" name="Freeform 7"/>
            <p:cNvSpPr/>
            <p:nvPr/>
          </p:nvSpPr>
          <p:spPr bwMode="auto">
            <a:xfrm>
              <a:off x="712" y="1139"/>
              <a:ext cx="4191" cy="2010"/>
            </a:xfrm>
            <a:custGeom>
              <a:avLst/>
              <a:gdLst>
                <a:gd name="T0" fmla="*/ 152343837 w 573"/>
                <a:gd name="T1" fmla="*/ 0 h 273"/>
                <a:gd name="T2" fmla="*/ 248631916 w 573"/>
                <a:gd name="T3" fmla="*/ 35200946 h 273"/>
                <a:gd name="T4" fmla="*/ 324720860 w 573"/>
                <a:gd name="T5" fmla="*/ 107853795 h 273"/>
                <a:gd name="T6" fmla="*/ 332528100 w 573"/>
                <a:gd name="T7" fmla="*/ 113736763 h 273"/>
                <a:gd name="T8" fmla="*/ 400809803 w 573"/>
                <a:gd name="T9" fmla="*/ 120748085 h 273"/>
                <a:gd name="T10" fmla="*/ 477064646 w 573"/>
                <a:gd name="T11" fmla="*/ 71527374 h 273"/>
                <a:gd name="T12" fmla="*/ 537539167 w 573"/>
                <a:gd name="T13" fmla="*/ 51601059 h 273"/>
                <a:gd name="T14" fmla="*/ 641657540 w 573"/>
                <a:gd name="T15" fmla="*/ 160729996 h 273"/>
                <a:gd name="T16" fmla="*/ 537539167 w 573"/>
                <a:gd name="T17" fmla="*/ 269685742 h 273"/>
                <a:gd name="T18" fmla="*/ 477064646 w 573"/>
                <a:gd name="T19" fmla="*/ 249783009 h 273"/>
                <a:gd name="T20" fmla="*/ 400809803 w 573"/>
                <a:gd name="T21" fmla="*/ 199436765 h 273"/>
                <a:gd name="T22" fmla="*/ 332528100 w 573"/>
                <a:gd name="T23" fmla="*/ 206445267 h 273"/>
                <a:gd name="T24" fmla="*/ 324720860 w 573"/>
                <a:gd name="T25" fmla="*/ 212331055 h 273"/>
                <a:gd name="T26" fmla="*/ 248631916 w 573"/>
                <a:gd name="T27" fmla="*/ 286085847 h 273"/>
                <a:gd name="T28" fmla="*/ 152343837 w 573"/>
                <a:gd name="T29" fmla="*/ 320184850 h 273"/>
                <a:gd name="T30" fmla="*/ 44857260 w 573"/>
                <a:gd name="T31" fmla="*/ 273191616 h 273"/>
                <a:gd name="T32" fmla="*/ 0 w 573"/>
                <a:gd name="T33" fmla="*/ 160729996 h 273"/>
                <a:gd name="T34" fmla="*/ 44857260 w 573"/>
                <a:gd name="T35" fmla="*/ 46993233 h 273"/>
                <a:gd name="T36" fmla="*/ 152343837 w 573"/>
                <a:gd name="T37" fmla="*/ 0 h 2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73" h="273">
                  <a:moveTo>
                    <a:pt x="136" y="0"/>
                  </a:moveTo>
                  <a:cubicBezTo>
                    <a:pt x="169" y="0"/>
                    <a:pt x="198" y="11"/>
                    <a:pt x="222" y="30"/>
                  </a:cubicBezTo>
                  <a:cubicBezTo>
                    <a:pt x="254" y="56"/>
                    <a:pt x="274" y="78"/>
                    <a:pt x="290" y="92"/>
                  </a:cubicBezTo>
                  <a:cubicBezTo>
                    <a:pt x="292" y="94"/>
                    <a:pt x="294" y="96"/>
                    <a:pt x="297" y="97"/>
                  </a:cubicBezTo>
                  <a:cubicBezTo>
                    <a:pt x="313" y="108"/>
                    <a:pt x="333" y="114"/>
                    <a:pt x="358" y="103"/>
                  </a:cubicBezTo>
                  <a:cubicBezTo>
                    <a:pt x="375" y="96"/>
                    <a:pt x="396" y="82"/>
                    <a:pt x="426" y="61"/>
                  </a:cubicBezTo>
                  <a:cubicBezTo>
                    <a:pt x="441" y="50"/>
                    <a:pt x="460" y="44"/>
                    <a:pt x="480" y="44"/>
                  </a:cubicBezTo>
                  <a:cubicBezTo>
                    <a:pt x="531" y="44"/>
                    <a:pt x="573" y="86"/>
                    <a:pt x="573" y="137"/>
                  </a:cubicBezTo>
                  <a:cubicBezTo>
                    <a:pt x="573" y="188"/>
                    <a:pt x="531" y="230"/>
                    <a:pt x="480" y="230"/>
                  </a:cubicBezTo>
                  <a:cubicBezTo>
                    <a:pt x="460" y="230"/>
                    <a:pt x="441" y="224"/>
                    <a:pt x="426" y="213"/>
                  </a:cubicBezTo>
                  <a:cubicBezTo>
                    <a:pt x="396" y="192"/>
                    <a:pt x="375" y="178"/>
                    <a:pt x="358" y="170"/>
                  </a:cubicBezTo>
                  <a:cubicBezTo>
                    <a:pt x="333" y="160"/>
                    <a:pt x="313" y="166"/>
                    <a:pt x="297" y="176"/>
                  </a:cubicBezTo>
                  <a:cubicBezTo>
                    <a:pt x="294" y="178"/>
                    <a:pt x="292" y="179"/>
                    <a:pt x="290" y="181"/>
                  </a:cubicBezTo>
                  <a:cubicBezTo>
                    <a:pt x="274" y="196"/>
                    <a:pt x="254" y="218"/>
                    <a:pt x="222" y="244"/>
                  </a:cubicBezTo>
                  <a:cubicBezTo>
                    <a:pt x="198" y="262"/>
                    <a:pt x="169" y="273"/>
                    <a:pt x="136" y="273"/>
                  </a:cubicBezTo>
                  <a:cubicBezTo>
                    <a:pt x="99" y="273"/>
                    <a:pt x="65" y="258"/>
                    <a:pt x="40" y="233"/>
                  </a:cubicBezTo>
                  <a:cubicBezTo>
                    <a:pt x="15" y="209"/>
                    <a:pt x="0" y="174"/>
                    <a:pt x="0" y="137"/>
                  </a:cubicBezTo>
                  <a:cubicBezTo>
                    <a:pt x="0" y="99"/>
                    <a:pt x="15" y="65"/>
                    <a:pt x="40" y="40"/>
                  </a:cubicBezTo>
                  <a:cubicBezTo>
                    <a:pt x="65" y="16"/>
                    <a:pt x="99" y="0"/>
                    <a:pt x="136" y="0"/>
                  </a:cubicBezTo>
                  <a:close/>
                </a:path>
              </a:pathLst>
            </a:custGeom>
            <a:solidFill>
              <a:srgbClr val="DCDDD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 name="Oval 8"/>
            <p:cNvSpPr>
              <a:spLocks noChangeArrowheads="1"/>
            </p:cNvSpPr>
            <p:nvPr/>
          </p:nvSpPr>
          <p:spPr bwMode="auto">
            <a:xfrm>
              <a:off x="975" y="1390"/>
              <a:ext cx="1507" cy="151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5" name="Oval 9"/>
            <p:cNvSpPr>
              <a:spLocks noChangeArrowheads="1"/>
            </p:cNvSpPr>
            <p:nvPr/>
          </p:nvSpPr>
          <p:spPr bwMode="auto">
            <a:xfrm>
              <a:off x="1107" y="1522"/>
              <a:ext cx="1243" cy="1252"/>
            </a:xfrm>
            <a:prstGeom prst="ellipse">
              <a:avLst/>
            </a:prstGeom>
            <a:solidFill>
              <a:srgbClr val="B13528"/>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6" name="Freeform 10"/>
            <p:cNvSpPr/>
            <p:nvPr/>
          </p:nvSpPr>
          <p:spPr bwMode="auto">
            <a:xfrm>
              <a:off x="3543" y="1463"/>
              <a:ext cx="2852" cy="1370"/>
            </a:xfrm>
            <a:custGeom>
              <a:avLst/>
              <a:gdLst>
                <a:gd name="T0" fmla="*/ 104003167 w 390"/>
                <a:gd name="T1" fmla="*/ 0 h 186"/>
                <a:gd name="T2" fmla="*/ 168832842 w 390"/>
                <a:gd name="T3" fmla="*/ 23478338 h 186"/>
                <a:gd name="T4" fmla="*/ 220386815 w 390"/>
                <a:gd name="T5" fmla="*/ 74099794 h 186"/>
                <a:gd name="T6" fmla="*/ 225886057 w 390"/>
                <a:gd name="T7" fmla="*/ 77611030 h 186"/>
                <a:gd name="T8" fmla="*/ 272836010 w 390"/>
                <a:gd name="T9" fmla="*/ 82402613 h 186"/>
                <a:gd name="T10" fmla="*/ 324367313 w 390"/>
                <a:gd name="T11" fmla="*/ 48213858 h 186"/>
                <a:gd name="T12" fmla="*/ 365671769 w 390"/>
                <a:gd name="T13" fmla="*/ 34165590 h 186"/>
                <a:gd name="T14" fmla="*/ 436169238 w 390"/>
                <a:gd name="T15" fmla="*/ 109369081 h 186"/>
                <a:gd name="T16" fmla="*/ 365671769 w 390"/>
                <a:gd name="T17" fmla="*/ 183468816 h 186"/>
                <a:gd name="T18" fmla="*/ 324367313 w 390"/>
                <a:gd name="T19" fmla="*/ 169420608 h 186"/>
                <a:gd name="T20" fmla="*/ 272836010 w 390"/>
                <a:gd name="T21" fmla="*/ 136361860 h 186"/>
                <a:gd name="T22" fmla="*/ 225886057 w 390"/>
                <a:gd name="T23" fmla="*/ 141150680 h 186"/>
                <a:gd name="T24" fmla="*/ 220386815 w 390"/>
                <a:gd name="T25" fmla="*/ 144664745 h 186"/>
                <a:gd name="T26" fmla="*/ 168832842 w 390"/>
                <a:gd name="T27" fmla="*/ 195283372 h 186"/>
                <a:gd name="T28" fmla="*/ 104003167 w 390"/>
                <a:gd name="T29" fmla="*/ 218761710 h 186"/>
                <a:gd name="T30" fmla="*/ 30137047 w 390"/>
                <a:gd name="T31" fmla="*/ 186980112 h 186"/>
                <a:gd name="T32" fmla="*/ 0 w 390"/>
                <a:gd name="T33" fmla="*/ 109369081 h 186"/>
                <a:gd name="T34" fmla="*/ 30137047 w 390"/>
                <a:gd name="T35" fmla="*/ 31781599 h 186"/>
                <a:gd name="T36" fmla="*/ 104003167 w 390"/>
                <a:gd name="T37" fmla="*/ 0 h 18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90" h="186">
                  <a:moveTo>
                    <a:pt x="93" y="0"/>
                  </a:moveTo>
                  <a:cubicBezTo>
                    <a:pt x="115" y="0"/>
                    <a:pt x="135" y="7"/>
                    <a:pt x="151" y="20"/>
                  </a:cubicBezTo>
                  <a:cubicBezTo>
                    <a:pt x="173" y="38"/>
                    <a:pt x="186" y="53"/>
                    <a:pt x="197" y="63"/>
                  </a:cubicBezTo>
                  <a:cubicBezTo>
                    <a:pt x="199" y="64"/>
                    <a:pt x="200" y="65"/>
                    <a:pt x="202" y="66"/>
                  </a:cubicBezTo>
                  <a:cubicBezTo>
                    <a:pt x="213" y="73"/>
                    <a:pt x="226" y="77"/>
                    <a:pt x="244" y="70"/>
                  </a:cubicBezTo>
                  <a:cubicBezTo>
                    <a:pt x="255" y="65"/>
                    <a:pt x="270" y="55"/>
                    <a:pt x="290" y="41"/>
                  </a:cubicBezTo>
                  <a:cubicBezTo>
                    <a:pt x="300" y="34"/>
                    <a:pt x="313" y="29"/>
                    <a:pt x="327" y="29"/>
                  </a:cubicBezTo>
                  <a:cubicBezTo>
                    <a:pt x="362" y="29"/>
                    <a:pt x="390" y="58"/>
                    <a:pt x="390" y="93"/>
                  </a:cubicBezTo>
                  <a:cubicBezTo>
                    <a:pt x="390" y="128"/>
                    <a:pt x="362" y="156"/>
                    <a:pt x="327" y="156"/>
                  </a:cubicBezTo>
                  <a:cubicBezTo>
                    <a:pt x="313" y="156"/>
                    <a:pt x="300" y="152"/>
                    <a:pt x="290" y="144"/>
                  </a:cubicBezTo>
                  <a:cubicBezTo>
                    <a:pt x="270" y="130"/>
                    <a:pt x="255" y="121"/>
                    <a:pt x="244" y="116"/>
                  </a:cubicBezTo>
                  <a:cubicBezTo>
                    <a:pt x="226" y="108"/>
                    <a:pt x="213" y="112"/>
                    <a:pt x="202" y="120"/>
                  </a:cubicBezTo>
                  <a:cubicBezTo>
                    <a:pt x="200" y="121"/>
                    <a:pt x="199" y="122"/>
                    <a:pt x="197" y="123"/>
                  </a:cubicBezTo>
                  <a:cubicBezTo>
                    <a:pt x="186" y="133"/>
                    <a:pt x="173" y="148"/>
                    <a:pt x="151" y="166"/>
                  </a:cubicBezTo>
                  <a:cubicBezTo>
                    <a:pt x="135" y="178"/>
                    <a:pt x="115" y="186"/>
                    <a:pt x="93" y="186"/>
                  </a:cubicBezTo>
                  <a:cubicBezTo>
                    <a:pt x="67" y="186"/>
                    <a:pt x="44" y="175"/>
                    <a:pt x="27" y="159"/>
                  </a:cubicBezTo>
                  <a:cubicBezTo>
                    <a:pt x="10" y="142"/>
                    <a:pt x="0" y="118"/>
                    <a:pt x="0" y="93"/>
                  </a:cubicBezTo>
                  <a:cubicBezTo>
                    <a:pt x="0" y="67"/>
                    <a:pt x="10" y="44"/>
                    <a:pt x="27" y="27"/>
                  </a:cubicBezTo>
                  <a:cubicBezTo>
                    <a:pt x="44" y="10"/>
                    <a:pt x="67" y="0"/>
                    <a:pt x="93" y="0"/>
                  </a:cubicBezTo>
                  <a:close/>
                </a:path>
              </a:pathLst>
            </a:custGeom>
            <a:solidFill>
              <a:srgbClr val="DCDDD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 name="Oval 11"/>
            <p:cNvSpPr>
              <a:spLocks noChangeArrowheads="1"/>
            </p:cNvSpPr>
            <p:nvPr/>
          </p:nvSpPr>
          <p:spPr bwMode="auto">
            <a:xfrm>
              <a:off x="3718" y="1625"/>
              <a:ext cx="1031" cy="103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8" name="Oval 12"/>
            <p:cNvSpPr>
              <a:spLocks noChangeArrowheads="1"/>
            </p:cNvSpPr>
            <p:nvPr/>
          </p:nvSpPr>
          <p:spPr bwMode="auto">
            <a:xfrm>
              <a:off x="3857" y="1765"/>
              <a:ext cx="753" cy="76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9" name="Oval 13"/>
            <p:cNvSpPr>
              <a:spLocks noChangeArrowheads="1"/>
            </p:cNvSpPr>
            <p:nvPr/>
          </p:nvSpPr>
          <p:spPr bwMode="auto">
            <a:xfrm>
              <a:off x="5590" y="1794"/>
              <a:ext cx="703" cy="70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10" name="Oval 14"/>
            <p:cNvSpPr>
              <a:spLocks noChangeArrowheads="1"/>
            </p:cNvSpPr>
            <p:nvPr/>
          </p:nvSpPr>
          <p:spPr bwMode="auto">
            <a:xfrm>
              <a:off x="5729" y="1927"/>
              <a:ext cx="432" cy="434"/>
            </a:xfrm>
            <a:prstGeom prst="ellipse">
              <a:avLst/>
            </a:prstGeom>
            <a:solidFill>
              <a:srgbClr val="B13528"/>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11" name="Freeform 15"/>
            <p:cNvSpPr/>
            <p:nvPr/>
          </p:nvSpPr>
          <p:spPr bwMode="auto">
            <a:xfrm>
              <a:off x="2709" y="1993"/>
              <a:ext cx="263" cy="309"/>
            </a:xfrm>
            <a:custGeom>
              <a:avLst/>
              <a:gdLst>
                <a:gd name="T0" fmla="*/ 0 w 263"/>
                <a:gd name="T1" fmla="*/ 0 h 309"/>
                <a:gd name="T2" fmla="*/ 263 w 263"/>
                <a:gd name="T3" fmla="*/ 155 h 309"/>
                <a:gd name="T4" fmla="*/ 0 w 263"/>
                <a:gd name="T5" fmla="*/ 309 h 309"/>
                <a:gd name="T6" fmla="*/ 0 w 263"/>
                <a:gd name="T7" fmla="*/ 0 h 309"/>
                <a:gd name="T8" fmla="*/ 0 w 263"/>
                <a:gd name="T9" fmla="*/ 0 h 3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3" h="309">
                  <a:moveTo>
                    <a:pt x="0" y="0"/>
                  </a:moveTo>
                  <a:lnTo>
                    <a:pt x="263" y="155"/>
                  </a:lnTo>
                  <a:lnTo>
                    <a:pt x="0" y="309"/>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6"/>
            <p:cNvSpPr/>
            <p:nvPr/>
          </p:nvSpPr>
          <p:spPr bwMode="auto">
            <a:xfrm>
              <a:off x="4903" y="2037"/>
              <a:ext cx="175" cy="214"/>
            </a:xfrm>
            <a:custGeom>
              <a:avLst/>
              <a:gdLst>
                <a:gd name="T0" fmla="*/ 0 w 175"/>
                <a:gd name="T1" fmla="*/ 0 h 214"/>
                <a:gd name="T2" fmla="*/ 175 w 175"/>
                <a:gd name="T3" fmla="*/ 111 h 214"/>
                <a:gd name="T4" fmla="*/ 0 w 175"/>
                <a:gd name="T5" fmla="*/ 214 h 214"/>
                <a:gd name="T6" fmla="*/ 0 w 175"/>
                <a:gd name="T7" fmla="*/ 0 h 214"/>
                <a:gd name="T8" fmla="*/ 0 w 175"/>
                <a:gd name="T9" fmla="*/ 0 h 2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214">
                  <a:moveTo>
                    <a:pt x="0" y="0"/>
                  </a:moveTo>
                  <a:lnTo>
                    <a:pt x="175" y="111"/>
                  </a:lnTo>
                  <a:lnTo>
                    <a:pt x="0" y="214"/>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3" name="Group 98"/>
          <p:cNvGrpSpPr>
            <a:grpSpLocks noChangeAspect="1"/>
          </p:cNvGrpSpPr>
          <p:nvPr/>
        </p:nvGrpSpPr>
        <p:grpSpPr bwMode="auto">
          <a:xfrm>
            <a:off x="1941475" y="2976088"/>
            <a:ext cx="1567764" cy="1448782"/>
            <a:chOff x="-86" y="2465"/>
            <a:chExt cx="1120" cy="1035"/>
          </a:xfrm>
          <a:solidFill>
            <a:schemeClr val="bg1"/>
          </a:solidFill>
        </p:grpSpPr>
        <p:sp>
          <p:nvSpPr>
            <p:cNvPr id="14" name="Freeform 99"/>
            <p:cNvSpPr>
              <a:spLocks noEditPoints="1"/>
            </p:cNvSpPr>
            <p:nvPr/>
          </p:nvSpPr>
          <p:spPr bwMode="auto">
            <a:xfrm>
              <a:off x="363" y="2465"/>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5" name="Freeform 100"/>
            <p:cNvSpPr/>
            <p:nvPr/>
          </p:nvSpPr>
          <p:spPr bwMode="auto">
            <a:xfrm>
              <a:off x="-8" y="3036"/>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6" name="Freeform 101"/>
            <p:cNvSpPr/>
            <p:nvPr/>
          </p:nvSpPr>
          <p:spPr bwMode="auto">
            <a:xfrm>
              <a:off x="-86" y="2472"/>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7" name="Freeform 102"/>
            <p:cNvSpPr>
              <a:spLocks noEditPoints="1"/>
            </p:cNvSpPr>
            <p:nvPr/>
          </p:nvSpPr>
          <p:spPr bwMode="auto">
            <a:xfrm>
              <a:off x="520" y="3058"/>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8" name="Group 11"/>
          <p:cNvGrpSpPr>
            <a:grpSpLocks noChangeAspect="1"/>
          </p:cNvGrpSpPr>
          <p:nvPr/>
        </p:nvGrpSpPr>
        <p:grpSpPr bwMode="auto">
          <a:xfrm>
            <a:off x="10137417" y="3368933"/>
            <a:ext cx="606711" cy="509179"/>
            <a:chOff x="2044" y="456"/>
            <a:chExt cx="1325" cy="1112"/>
          </a:xfrm>
          <a:solidFill>
            <a:schemeClr val="bg1"/>
          </a:solidFill>
        </p:grpSpPr>
        <p:sp>
          <p:nvSpPr>
            <p:cNvPr id="19" name="Oval 12"/>
            <p:cNvSpPr>
              <a:spLocks noChangeArrowheads="1"/>
            </p:cNvSpPr>
            <p:nvPr/>
          </p:nvSpPr>
          <p:spPr bwMode="auto">
            <a:xfrm>
              <a:off x="2483" y="456"/>
              <a:ext cx="447" cy="44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0" name="Freeform 13"/>
            <p:cNvSpPr/>
            <p:nvPr/>
          </p:nvSpPr>
          <p:spPr bwMode="auto">
            <a:xfrm>
              <a:off x="2350" y="936"/>
              <a:ext cx="713" cy="632"/>
            </a:xfrm>
            <a:custGeom>
              <a:avLst/>
              <a:gdLst>
                <a:gd name="T0" fmla="*/ 200 w 300"/>
                <a:gd name="T1" fmla="*/ 0 h 266"/>
                <a:gd name="T2" fmla="*/ 150 w 300"/>
                <a:gd name="T3" fmla="*/ 67 h 266"/>
                <a:gd name="T4" fmla="*/ 100 w 300"/>
                <a:gd name="T5" fmla="*/ 0 h 266"/>
                <a:gd name="T6" fmla="*/ 0 w 300"/>
                <a:gd name="T7" fmla="*/ 144 h 266"/>
                <a:gd name="T8" fmla="*/ 0 w 300"/>
                <a:gd name="T9" fmla="*/ 236 h 266"/>
                <a:gd name="T10" fmla="*/ 0 w 300"/>
                <a:gd name="T11" fmla="*/ 236 h 266"/>
                <a:gd name="T12" fmla="*/ 150 w 300"/>
                <a:gd name="T13" fmla="*/ 266 h 266"/>
                <a:gd name="T14" fmla="*/ 300 w 300"/>
                <a:gd name="T15" fmla="*/ 236 h 266"/>
                <a:gd name="T16" fmla="*/ 300 w 300"/>
                <a:gd name="T17" fmla="*/ 236 h 266"/>
                <a:gd name="T18" fmla="*/ 300 w 300"/>
                <a:gd name="T19" fmla="*/ 144 h 266"/>
                <a:gd name="T20" fmla="*/ 200 w 300"/>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266">
                  <a:moveTo>
                    <a:pt x="200" y="0"/>
                  </a:moveTo>
                  <a:cubicBezTo>
                    <a:pt x="150" y="67"/>
                    <a:pt x="150" y="67"/>
                    <a:pt x="150" y="67"/>
                  </a:cubicBezTo>
                  <a:cubicBezTo>
                    <a:pt x="100" y="0"/>
                    <a:pt x="100" y="0"/>
                    <a:pt x="100" y="0"/>
                  </a:cubicBezTo>
                  <a:cubicBezTo>
                    <a:pt x="41" y="21"/>
                    <a:pt x="0" y="78"/>
                    <a:pt x="0" y="144"/>
                  </a:cubicBezTo>
                  <a:cubicBezTo>
                    <a:pt x="0" y="236"/>
                    <a:pt x="0" y="236"/>
                    <a:pt x="0" y="236"/>
                  </a:cubicBezTo>
                  <a:cubicBezTo>
                    <a:pt x="0" y="236"/>
                    <a:pt x="0" y="236"/>
                    <a:pt x="0" y="236"/>
                  </a:cubicBezTo>
                  <a:cubicBezTo>
                    <a:pt x="3" y="253"/>
                    <a:pt x="69" y="266"/>
                    <a:pt x="150" y="266"/>
                  </a:cubicBezTo>
                  <a:cubicBezTo>
                    <a:pt x="231" y="266"/>
                    <a:pt x="297" y="253"/>
                    <a:pt x="300" y="236"/>
                  </a:cubicBezTo>
                  <a:cubicBezTo>
                    <a:pt x="300" y="236"/>
                    <a:pt x="300" y="236"/>
                    <a:pt x="300" y="236"/>
                  </a:cubicBezTo>
                  <a:cubicBezTo>
                    <a:pt x="300" y="144"/>
                    <a:pt x="300" y="144"/>
                    <a:pt x="300" y="144"/>
                  </a:cubicBezTo>
                  <a:cubicBezTo>
                    <a:pt x="300" y="78"/>
                    <a:pt x="259" y="21"/>
                    <a:pt x="20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1" name="Freeform 14"/>
            <p:cNvSpPr/>
            <p:nvPr/>
          </p:nvSpPr>
          <p:spPr bwMode="auto">
            <a:xfrm>
              <a:off x="2673" y="917"/>
              <a:ext cx="69" cy="42"/>
            </a:xfrm>
            <a:custGeom>
              <a:avLst/>
              <a:gdLst>
                <a:gd name="T0" fmla="*/ 29 w 29"/>
                <a:gd name="T1" fmla="*/ 0 h 18"/>
                <a:gd name="T2" fmla="*/ 14 w 29"/>
                <a:gd name="T3" fmla="*/ 0 h 18"/>
                <a:gd name="T4" fmla="*/ 0 w 29"/>
                <a:gd name="T5" fmla="*/ 0 h 18"/>
                <a:gd name="T6" fmla="*/ 6 w 29"/>
                <a:gd name="T7" fmla="*/ 18 h 18"/>
                <a:gd name="T8" fmla="*/ 23 w 29"/>
                <a:gd name="T9" fmla="*/ 17 h 18"/>
                <a:gd name="T10" fmla="*/ 29 w 29"/>
                <a:gd name="T11" fmla="*/ 0 h 18"/>
              </a:gdLst>
              <a:ahLst/>
              <a:cxnLst>
                <a:cxn ang="0">
                  <a:pos x="T0" y="T1"/>
                </a:cxn>
                <a:cxn ang="0">
                  <a:pos x="T2" y="T3"/>
                </a:cxn>
                <a:cxn ang="0">
                  <a:pos x="T4" y="T5"/>
                </a:cxn>
                <a:cxn ang="0">
                  <a:pos x="T6" y="T7"/>
                </a:cxn>
                <a:cxn ang="0">
                  <a:pos x="T8" y="T9"/>
                </a:cxn>
                <a:cxn ang="0">
                  <a:pos x="T10" y="T11"/>
                </a:cxn>
              </a:cxnLst>
              <a:rect l="0" t="0" r="r" b="b"/>
              <a:pathLst>
                <a:path w="29" h="18">
                  <a:moveTo>
                    <a:pt x="29" y="0"/>
                  </a:moveTo>
                  <a:cubicBezTo>
                    <a:pt x="24" y="0"/>
                    <a:pt x="19" y="0"/>
                    <a:pt x="14" y="0"/>
                  </a:cubicBezTo>
                  <a:cubicBezTo>
                    <a:pt x="10" y="0"/>
                    <a:pt x="5" y="0"/>
                    <a:pt x="0" y="0"/>
                  </a:cubicBezTo>
                  <a:cubicBezTo>
                    <a:pt x="0" y="0"/>
                    <a:pt x="0" y="10"/>
                    <a:pt x="6" y="18"/>
                  </a:cubicBezTo>
                  <a:cubicBezTo>
                    <a:pt x="6" y="18"/>
                    <a:pt x="17" y="18"/>
                    <a:pt x="23" y="17"/>
                  </a:cubicBezTo>
                  <a:cubicBezTo>
                    <a:pt x="23" y="17"/>
                    <a:pt x="29" y="11"/>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2" name="Freeform 15"/>
            <p:cNvSpPr/>
            <p:nvPr/>
          </p:nvSpPr>
          <p:spPr bwMode="auto">
            <a:xfrm>
              <a:off x="2666" y="964"/>
              <a:ext cx="81" cy="107"/>
            </a:xfrm>
            <a:custGeom>
              <a:avLst/>
              <a:gdLst>
                <a:gd name="T0" fmla="*/ 21 w 81"/>
                <a:gd name="T1" fmla="*/ 0 h 107"/>
                <a:gd name="T2" fmla="*/ 62 w 81"/>
                <a:gd name="T3" fmla="*/ 0 h 107"/>
                <a:gd name="T4" fmla="*/ 81 w 81"/>
                <a:gd name="T5" fmla="*/ 62 h 107"/>
                <a:gd name="T6" fmla="*/ 40 w 81"/>
                <a:gd name="T7" fmla="*/ 107 h 107"/>
                <a:gd name="T8" fmla="*/ 0 w 81"/>
                <a:gd name="T9" fmla="*/ 62 h 107"/>
                <a:gd name="T10" fmla="*/ 21 w 81"/>
                <a:gd name="T11" fmla="*/ 0 h 107"/>
              </a:gdLst>
              <a:ahLst/>
              <a:cxnLst>
                <a:cxn ang="0">
                  <a:pos x="T0" y="T1"/>
                </a:cxn>
                <a:cxn ang="0">
                  <a:pos x="T2" y="T3"/>
                </a:cxn>
                <a:cxn ang="0">
                  <a:pos x="T4" y="T5"/>
                </a:cxn>
                <a:cxn ang="0">
                  <a:pos x="T6" y="T7"/>
                </a:cxn>
                <a:cxn ang="0">
                  <a:pos x="T8" y="T9"/>
                </a:cxn>
                <a:cxn ang="0">
                  <a:pos x="T10" y="T11"/>
                </a:cxn>
              </a:cxnLst>
              <a:rect l="0" t="0" r="r" b="b"/>
              <a:pathLst>
                <a:path w="81" h="107">
                  <a:moveTo>
                    <a:pt x="21" y="0"/>
                  </a:moveTo>
                  <a:lnTo>
                    <a:pt x="62" y="0"/>
                  </a:lnTo>
                  <a:lnTo>
                    <a:pt x="81" y="62"/>
                  </a:lnTo>
                  <a:lnTo>
                    <a:pt x="40" y="107"/>
                  </a:lnTo>
                  <a:lnTo>
                    <a:pt x="0" y="62"/>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3" name="Freeform 16"/>
            <p:cNvSpPr/>
            <p:nvPr/>
          </p:nvSpPr>
          <p:spPr bwMode="auto">
            <a:xfrm>
              <a:off x="2284" y="1005"/>
              <a:ext cx="59" cy="80"/>
            </a:xfrm>
            <a:custGeom>
              <a:avLst/>
              <a:gdLst>
                <a:gd name="T0" fmla="*/ 28 w 59"/>
                <a:gd name="T1" fmla="*/ 80 h 80"/>
                <a:gd name="T2" fmla="*/ 59 w 59"/>
                <a:gd name="T3" fmla="*/ 47 h 80"/>
                <a:gd name="T4" fmla="*/ 45 w 59"/>
                <a:gd name="T5" fmla="*/ 0 h 80"/>
                <a:gd name="T6" fmla="*/ 14 w 59"/>
                <a:gd name="T7" fmla="*/ 0 h 80"/>
                <a:gd name="T8" fmla="*/ 0 w 59"/>
                <a:gd name="T9" fmla="*/ 47 h 80"/>
                <a:gd name="T10" fmla="*/ 28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28" y="80"/>
                  </a:moveTo>
                  <a:lnTo>
                    <a:pt x="59" y="47"/>
                  </a:lnTo>
                  <a:lnTo>
                    <a:pt x="45" y="0"/>
                  </a:lnTo>
                  <a:lnTo>
                    <a:pt x="14" y="0"/>
                  </a:lnTo>
                  <a:lnTo>
                    <a:pt x="0" y="47"/>
                  </a:lnTo>
                  <a:lnTo>
                    <a:pt x="28"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4" name="Freeform 17"/>
            <p:cNvSpPr/>
            <p:nvPr/>
          </p:nvSpPr>
          <p:spPr bwMode="auto">
            <a:xfrm>
              <a:off x="2044" y="983"/>
              <a:ext cx="387" cy="475"/>
            </a:xfrm>
            <a:custGeom>
              <a:avLst/>
              <a:gdLst>
                <a:gd name="T0" fmla="*/ 151 w 163"/>
                <a:gd name="T1" fmla="*/ 0 h 200"/>
                <a:gd name="T2" fmla="*/ 113 w 163"/>
                <a:gd name="T3" fmla="*/ 51 h 200"/>
                <a:gd name="T4" fmla="*/ 75 w 163"/>
                <a:gd name="T5" fmla="*/ 0 h 200"/>
                <a:gd name="T6" fmla="*/ 0 w 163"/>
                <a:gd name="T7" fmla="*/ 108 h 200"/>
                <a:gd name="T8" fmla="*/ 0 w 163"/>
                <a:gd name="T9" fmla="*/ 177 h 200"/>
                <a:gd name="T10" fmla="*/ 0 w 163"/>
                <a:gd name="T11" fmla="*/ 177 h 200"/>
                <a:gd name="T12" fmla="*/ 113 w 163"/>
                <a:gd name="T13" fmla="*/ 200 h 200"/>
                <a:gd name="T14" fmla="*/ 115 w 163"/>
                <a:gd name="T15" fmla="*/ 200 h 200"/>
                <a:gd name="T16" fmla="*/ 115 w 163"/>
                <a:gd name="T17" fmla="*/ 124 h 200"/>
                <a:gd name="T18" fmla="*/ 163 w 163"/>
                <a:gd name="T19" fmla="*/ 6 h 200"/>
                <a:gd name="T20" fmla="*/ 151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151" y="0"/>
                  </a:moveTo>
                  <a:cubicBezTo>
                    <a:pt x="113" y="51"/>
                    <a:pt x="113" y="51"/>
                    <a:pt x="113" y="51"/>
                  </a:cubicBezTo>
                  <a:cubicBezTo>
                    <a:pt x="75" y="0"/>
                    <a:pt x="75" y="0"/>
                    <a:pt x="75" y="0"/>
                  </a:cubicBezTo>
                  <a:cubicBezTo>
                    <a:pt x="32" y="16"/>
                    <a:pt x="0" y="58"/>
                    <a:pt x="0" y="108"/>
                  </a:cubicBezTo>
                  <a:cubicBezTo>
                    <a:pt x="0" y="177"/>
                    <a:pt x="0" y="177"/>
                    <a:pt x="0" y="177"/>
                  </a:cubicBezTo>
                  <a:cubicBezTo>
                    <a:pt x="0" y="177"/>
                    <a:pt x="0" y="177"/>
                    <a:pt x="0" y="177"/>
                  </a:cubicBezTo>
                  <a:cubicBezTo>
                    <a:pt x="2" y="189"/>
                    <a:pt x="52" y="200"/>
                    <a:pt x="113" y="200"/>
                  </a:cubicBezTo>
                  <a:cubicBezTo>
                    <a:pt x="114" y="200"/>
                    <a:pt x="114" y="200"/>
                    <a:pt x="115" y="200"/>
                  </a:cubicBezTo>
                  <a:cubicBezTo>
                    <a:pt x="115" y="124"/>
                    <a:pt x="115" y="124"/>
                    <a:pt x="115" y="124"/>
                  </a:cubicBezTo>
                  <a:cubicBezTo>
                    <a:pt x="115" y="78"/>
                    <a:pt x="133" y="36"/>
                    <a:pt x="163" y="6"/>
                  </a:cubicBezTo>
                  <a:cubicBezTo>
                    <a:pt x="159" y="4"/>
                    <a:pt x="155" y="2"/>
                    <a:pt x="15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5" name="Freeform 18"/>
            <p:cNvSpPr/>
            <p:nvPr/>
          </p:nvSpPr>
          <p:spPr bwMode="auto">
            <a:xfrm>
              <a:off x="2286" y="969"/>
              <a:ext cx="55" cy="31"/>
            </a:xfrm>
            <a:custGeom>
              <a:avLst/>
              <a:gdLst>
                <a:gd name="T0" fmla="*/ 18 w 23"/>
                <a:gd name="T1" fmla="*/ 13 h 13"/>
                <a:gd name="T2" fmla="*/ 22 w 23"/>
                <a:gd name="T3" fmla="*/ 0 h 13"/>
                <a:gd name="T4" fmla="*/ 11 w 23"/>
                <a:gd name="T5" fmla="*/ 0 h 13"/>
                <a:gd name="T6" fmla="*/ 1 w 23"/>
                <a:gd name="T7" fmla="*/ 0 h 13"/>
                <a:gd name="T8" fmla="*/ 5 w 23"/>
                <a:gd name="T9" fmla="*/ 13 h 13"/>
                <a:gd name="T10" fmla="*/ 18 w 23"/>
                <a:gd name="T11" fmla="*/ 13 h 13"/>
              </a:gdLst>
              <a:ahLst/>
              <a:cxnLst>
                <a:cxn ang="0">
                  <a:pos x="T0" y="T1"/>
                </a:cxn>
                <a:cxn ang="0">
                  <a:pos x="T2" y="T3"/>
                </a:cxn>
                <a:cxn ang="0">
                  <a:pos x="T4" y="T5"/>
                </a:cxn>
                <a:cxn ang="0">
                  <a:pos x="T6" y="T7"/>
                </a:cxn>
                <a:cxn ang="0">
                  <a:pos x="T8" y="T9"/>
                </a:cxn>
                <a:cxn ang="0">
                  <a:pos x="T10" y="T11"/>
                </a:cxn>
              </a:cxnLst>
              <a:rect l="0" t="0" r="r" b="b"/>
              <a:pathLst>
                <a:path w="23" h="13">
                  <a:moveTo>
                    <a:pt x="18" y="13"/>
                  </a:moveTo>
                  <a:cubicBezTo>
                    <a:pt x="18" y="13"/>
                    <a:pt x="23" y="8"/>
                    <a:pt x="22" y="0"/>
                  </a:cubicBezTo>
                  <a:cubicBezTo>
                    <a:pt x="19" y="0"/>
                    <a:pt x="15" y="0"/>
                    <a:pt x="11" y="0"/>
                  </a:cubicBezTo>
                  <a:cubicBezTo>
                    <a:pt x="8" y="0"/>
                    <a:pt x="4" y="0"/>
                    <a:pt x="1" y="0"/>
                  </a:cubicBezTo>
                  <a:cubicBezTo>
                    <a:pt x="1" y="0"/>
                    <a:pt x="0" y="8"/>
                    <a:pt x="5" y="13"/>
                  </a:cubicBezTo>
                  <a:cubicBezTo>
                    <a:pt x="5" y="13"/>
                    <a:pt x="14" y="13"/>
                    <a:pt x="18"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 name="Oval 19"/>
            <p:cNvSpPr>
              <a:spLocks noChangeArrowheads="1"/>
            </p:cNvSpPr>
            <p:nvPr/>
          </p:nvSpPr>
          <p:spPr bwMode="auto">
            <a:xfrm>
              <a:off x="2146" y="622"/>
              <a:ext cx="332" cy="33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7" name="Freeform 20"/>
            <p:cNvSpPr/>
            <p:nvPr/>
          </p:nvSpPr>
          <p:spPr bwMode="auto">
            <a:xfrm>
              <a:off x="3075" y="969"/>
              <a:ext cx="52" cy="31"/>
            </a:xfrm>
            <a:custGeom>
              <a:avLst/>
              <a:gdLst>
                <a:gd name="T0" fmla="*/ 18 w 22"/>
                <a:gd name="T1" fmla="*/ 13 h 13"/>
                <a:gd name="T2" fmla="*/ 22 w 22"/>
                <a:gd name="T3" fmla="*/ 0 h 13"/>
                <a:gd name="T4" fmla="*/ 11 w 22"/>
                <a:gd name="T5" fmla="*/ 0 h 13"/>
                <a:gd name="T6" fmla="*/ 1 w 22"/>
                <a:gd name="T7" fmla="*/ 0 h 13"/>
                <a:gd name="T8" fmla="*/ 5 w 22"/>
                <a:gd name="T9" fmla="*/ 13 h 13"/>
                <a:gd name="T10" fmla="*/ 18 w 22"/>
                <a:gd name="T11" fmla="*/ 13 h 13"/>
              </a:gdLst>
              <a:ahLst/>
              <a:cxnLst>
                <a:cxn ang="0">
                  <a:pos x="T0" y="T1"/>
                </a:cxn>
                <a:cxn ang="0">
                  <a:pos x="T2" y="T3"/>
                </a:cxn>
                <a:cxn ang="0">
                  <a:pos x="T4" y="T5"/>
                </a:cxn>
                <a:cxn ang="0">
                  <a:pos x="T6" y="T7"/>
                </a:cxn>
                <a:cxn ang="0">
                  <a:pos x="T8" y="T9"/>
                </a:cxn>
                <a:cxn ang="0">
                  <a:pos x="T10" y="T11"/>
                </a:cxn>
              </a:cxnLst>
              <a:rect l="0" t="0" r="r" b="b"/>
              <a:pathLst>
                <a:path w="22" h="13">
                  <a:moveTo>
                    <a:pt x="18" y="13"/>
                  </a:moveTo>
                  <a:cubicBezTo>
                    <a:pt x="18" y="13"/>
                    <a:pt x="22" y="8"/>
                    <a:pt x="22" y="0"/>
                  </a:cubicBezTo>
                  <a:cubicBezTo>
                    <a:pt x="19" y="0"/>
                    <a:pt x="15" y="0"/>
                    <a:pt x="11" y="0"/>
                  </a:cubicBezTo>
                  <a:cubicBezTo>
                    <a:pt x="8" y="0"/>
                    <a:pt x="4" y="0"/>
                    <a:pt x="1" y="0"/>
                  </a:cubicBezTo>
                  <a:cubicBezTo>
                    <a:pt x="1" y="0"/>
                    <a:pt x="0" y="8"/>
                    <a:pt x="5" y="13"/>
                  </a:cubicBezTo>
                  <a:cubicBezTo>
                    <a:pt x="5" y="13"/>
                    <a:pt x="13" y="13"/>
                    <a:pt x="18"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8" name="Freeform 21"/>
            <p:cNvSpPr/>
            <p:nvPr/>
          </p:nvSpPr>
          <p:spPr bwMode="auto">
            <a:xfrm>
              <a:off x="3070" y="1005"/>
              <a:ext cx="59" cy="80"/>
            </a:xfrm>
            <a:custGeom>
              <a:avLst/>
              <a:gdLst>
                <a:gd name="T0" fmla="*/ 31 w 59"/>
                <a:gd name="T1" fmla="*/ 80 h 80"/>
                <a:gd name="T2" fmla="*/ 59 w 59"/>
                <a:gd name="T3" fmla="*/ 47 h 80"/>
                <a:gd name="T4" fmla="*/ 47 w 59"/>
                <a:gd name="T5" fmla="*/ 0 h 80"/>
                <a:gd name="T6" fmla="*/ 16 w 59"/>
                <a:gd name="T7" fmla="*/ 0 h 80"/>
                <a:gd name="T8" fmla="*/ 0 w 59"/>
                <a:gd name="T9" fmla="*/ 47 h 80"/>
                <a:gd name="T10" fmla="*/ 31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31" y="80"/>
                  </a:moveTo>
                  <a:lnTo>
                    <a:pt x="59" y="47"/>
                  </a:lnTo>
                  <a:lnTo>
                    <a:pt x="47" y="0"/>
                  </a:lnTo>
                  <a:lnTo>
                    <a:pt x="16" y="0"/>
                  </a:lnTo>
                  <a:lnTo>
                    <a:pt x="0" y="47"/>
                  </a:lnTo>
                  <a:lnTo>
                    <a:pt x="31"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9" name="Oval 22"/>
            <p:cNvSpPr>
              <a:spLocks noChangeArrowheads="1"/>
            </p:cNvSpPr>
            <p:nvPr/>
          </p:nvSpPr>
          <p:spPr bwMode="auto">
            <a:xfrm>
              <a:off x="2934" y="622"/>
              <a:ext cx="333" cy="33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0" name="Freeform 23"/>
            <p:cNvSpPr/>
            <p:nvPr/>
          </p:nvSpPr>
          <p:spPr bwMode="auto">
            <a:xfrm>
              <a:off x="2982" y="983"/>
              <a:ext cx="387" cy="475"/>
            </a:xfrm>
            <a:custGeom>
              <a:avLst/>
              <a:gdLst>
                <a:gd name="T0" fmla="*/ 88 w 163"/>
                <a:gd name="T1" fmla="*/ 0 h 200"/>
                <a:gd name="T2" fmla="*/ 50 w 163"/>
                <a:gd name="T3" fmla="*/ 51 h 200"/>
                <a:gd name="T4" fmla="*/ 12 w 163"/>
                <a:gd name="T5" fmla="*/ 0 h 200"/>
                <a:gd name="T6" fmla="*/ 0 w 163"/>
                <a:gd name="T7" fmla="*/ 6 h 200"/>
                <a:gd name="T8" fmla="*/ 48 w 163"/>
                <a:gd name="T9" fmla="*/ 124 h 200"/>
                <a:gd name="T10" fmla="*/ 48 w 163"/>
                <a:gd name="T11" fmla="*/ 200 h 200"/>
                <a:gd name="T12" fmla="*/ 50 w 163"/>
                <a:gd name="T13" fmla="*/ 200 h 200"/>
                <a:gd name="T14" fmla="*/ 163 w 163"/>
                <a:gd name="T15" fmla="*/ 177 h 200"/>
                <a:gd name="T16" fmla="*/ 163 w 163"/>
                <a:gd name="T17" fmla="*/ 177 h 200"/>
                <a:gd name="T18" fmla="*/ 163 w 163"/>
                <a:gd name="T19" fmla="*/ 108 h 200"/>
                <a:gd name="T20" fmla="*/ 88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88" y="0"/>
                  </a:moveTo>
                  <a:cubicBezTo>
                    <a:pt x="50" y="51"/>
                    <a:pt x="50" y="51"/>
                    <a:pt x="50" y="51"/>
                  </a:cubicBezTo>
                  <a:cubicBezTo>
                    <a:pt x="12" y="0"/>
                    <a:pt x="12" y="0"/>
                    <a:pt x="12" y="0"/>
                  </a:cubicBezTo>
                  <a:cubicBezTo>
                    <a:pt x="8" y="2"/>
                    <a:pt x="4" y="4"/>
                    <a:pt x="0" y="6"/>
                  </a:cubicBezTo>
                  <a:cubicBezTo>
                    <a:pt x="30" y="36"/>
                    <a:pt x="48" y="78"/>
                    <a:pt x="48" y="124"/>
                  </a:cubicBezTo>
                  <a:cubicBezTo>
                    <a:pt x="48" y="200"/>
                    <a:pt x="48" y="200"/>
                    <a:pt x="48" y="200"/>
                  </a:cubicBezTo>
                  <a:cubicBezTo>
                    <a:pt x="49" y="200"/>
                    <a:pt x="49" y="200"/>
                    <a:pt x="50" y="200"/>
                  </a:cubicBezTo>
                  <a:cubicBezTo>
                    <a:pt x="111" y="200"/>
                    <a:pt x="161" y="189"/>
                    <a:pt x="163" y="177"/>
                  </a:cubicBezTo>
                  <a:cubicBezTo>
                    <a:pt x="163" y="177"/>
                    <a:pt x="163" y="177"/>
                    <a:pt x="163" y="177"/>
                  </a:cubicBezTo>
                  <a:cubicBezTo>
                    <a:pt x="163" y="108"/>
                    <a:pt x="163" y="108"/>
                    <a:pt x="163" y="108"/>
                  </a:cubicBezTo>
                  <a:cubicBezTo>
                    <a:pt x="163" y="58"/>
                    <a:pt x="131"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31" name="Group 78"/>
          <p:cNvGrpSpPr>
            <a:grpSpLocks noChangeAspect="1"/>
          </p:cNvGrpSpPr>
          <p:nvPr/>
        </p:nvGrpSpPr>
        <p:grpSpPr bwMode="auto">
          <a:xfrm>
            <a:off x="6816339" y="3168226"/>
            <a:ext cx="1074738" cy="940814"/>
            <a:chOff x="3233" y="2705"/>
            <a:chExt cx="1284" cy="1124"/>
          </a:xfrm>
          <a:solidFill>
            <a:schemeClr val="bg1"/>
          </a:solidFill>
        </p:grpSpPr>
        <p:sp>
          <p:nvSpPr>
            <p:cNvPr id="32" name="Freeform 82"/>
            <p:cNvSpPr>
              <a:spLocks noEditPoints="1"/>
            </p:cNvSpPr>
            <p:nvPr/>
          </p:nvSpPr>
          <p:spPr bwMode="auto">
            <a:xfrm>
              <a:off x="3247" y="2796"/>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3" name="Freeform 83"/>
            <p:cNvSpPr>
              <a:spLocks noEditPoints="1"/>
            </p:cNvSpPr>
            <p:nvPr/>
          </p:nvSpPr>
          <p:spPr bwMode="auto">
            <a:xfrm>
              <a:off x="3869" y="3131"/>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4" name="Freeform 84"/>
            <p:cNvSpPr/>
            <p:nvPr/>
          </p:nvSpPr>
          <p:spPr bwMode="auto">
            <a:xfrm>
              <a:off x="4280" y="3546"/>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5" name="Freeform 85"/>
            <p:cNvSpPr/>
            <p:nvPr/>
          </p:nvSpPr>
          <p:spPr bwMode="auto">
            <a:xfrm>
              <a:off x="4294" y="3563"/>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6" name="Freeform 86"/>
            <p:cNvSpPr>
              <a:spLocks noEditPoints="1"/>
            </p:cNvSpPr>
            <p:nvPr/>
          </p:nvSpPr>
          <p:spPr bwMode="auto">
            <a:xfrm>
              <a:off x="3233" y="2705"/>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37" name="矩形 1"/>
          <p:cNvSpPr>
            <a:spLocks noChangeArrowheads="1"/>
          </p:cNvSpPr>
          <p:nvPr/>
        </p:nvSpPr>
        <p:spPr bwMode="auto">
          <a:xfrm>
            <a:off x="4465453" y="756684"/>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smtClean="0">
                <a:solidFill>
                  <a:srgbClr val="000000"/>
                </a:solidFill>
                <a:latin typeface="Franklin Gothic Book" panose="020B0503020102020204" pitchFamily="34" charset="0"/>
                <a:ea typeface="微软雅黑" panose="020B0503020204020204" pitchFamily="34" charset="-122"/>
              </a:rPr>
              <a:t>点击</a:t>
            </a:r>
            <a:r>
              <a:rPr lang="zh-CN" altLang="en-US" sz="1600" dirty="0">
                <a:solidFill>
                  <a:srgbClr val="000000"/>
                </a:solidFill>
                <a:latin typeface="Franklin Gothic Book" panose="020B0503020102020204" pitchFamily="34" charset="0"/>
                <a:ea typeface="微软雅黑" panose="020B0503020204020204" pitchFamily="34" charset="-122"/>
              </a:rPr>
              <a:t>添加文字说明</a:t>
            </a:r>
            <a:endParaRPr lang="zh-CN" altLang="en-US"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a:t>
            </a:r>
            <a:endParaRPr lang="en-US" altLang="zh-CN" sz="1600" dirty="0" smtClean="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a:t>
            </a:r>
            <a:r>
              <a:rPr lang="zh-CN" altLang="en-US" sz="1600" dirty="0" smtClean="0">
                <a:solidFill>
                  <a:srgbClr val="000000"/>
                </a:solidFill>
                <a:latin typeface="Franklin Gothic Book" panose="020B0503020102020204" pitchFamily="34" charset="0"/>
                <a:ea typeface="微软雅黑" panose="020B0503020204020204" pitchFamily="34" charset="-122"/>
              </a:rPr>
              <a:t>文字说明</a:t>
            </a:r>
            <a:endParaRPr lang="zh-CN" altLang="en-US" sz="1600" dirty="0" smtClean="0">
              <a:solidFill>
                <a:srgbClr val="000000"/>
              </a:solidFill>
              <a:latin typeface="Franklin Gothic Book" panose="020B0503020102020204" pitchFamily="34" charset="0"/>
              <a:ea typeface="微软雅黑" panose="020B0503020204020204" pitchFamily="34" charset="-122"/>
            </a:endParaRPr>
          </a:p>
        </p:txBody>
      </p:sp>
      <p:sp>
        <p:nvSpPr>
          <p:cNvPr id="38" name="矩形 1"/>
          <p:cNvSpPr>
            <a:spLocks noChangeArrowheads="1"/>
          </p:cNvSpPr>
          <p:nvPr/>
        </p:nvSpPr>
        <p:spPr bwMode="auto">
          <a:xfrm>
            <a:off x="8299558" y="4824741"/>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smtClean="0">
                <a:solidFill>
                  <a:srgbClr val="000000"/>
                </a:solidFill>
                <a:latin typeface="Franklin Gothic Book" panose="020B0503020102020204" pitchFamily="34" charset="0"/>
                <a:ea typeface="微软雅黑" panose="020B0503020204020204" pitchFamily="34" charset="-122"/>
              </a:rPr>
              <a:t>点击</a:t>
            </a:r>
            <a:r>
              <a:rPr lang="zh-CN" altLang="en-US" sz="1600" dirty="0">
                <a:solidFill>
                  <a:srgbClr val="000000"/>
                </a:solidFill>
                <a:latin typeface="Franklin Gothic Book" panose="020B0503020102020204" pitchFamily="34" charset="0"/>
                <a:ea typeface="微软雅黑" panose="020B0503020204020204" pitchFamily="34" charset="-122"/>
              </a:rPr>
              <a:t>添加文字说明</a:t>
            </a:r>
            <a:endParaRPr lang="zh-CN" altLang="en-US"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a:t>
            </a:r>
            <a:endParaRPr lang="en-US" altLang="zh-CN" sz="1600" dirty="0" smtClean="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a:t>
            </a:r>
            <a:r>
              <a:rPr lang="zh-CN" altLang="en-US" sz="1600" dirty="0" smtClean="0">
                <a:solidFill>
                  <a:srgbClr val="000000"/>
                </a:solidFill>
                <a:latin typeface="Franklin Gothic Book" panose="020B0503020102020204" pitchFamily="34" charset="0"/>
                <a:ea typeface="微软雅黑" panose="020B0503020204020204" pitchFamily="34" charset="-122"/>
              </a:rPr>
              <a:t>文字说明</a:t>
            </a:r>
            <a:endParaRPr lang="zh-CN" altLang="en-US" sz="1600" dirty="0" smtClean="0">
              <a:solidFill>
                <a:srgbClr val="000000"/>
              </a:solidFill>
              <a:latin typeface="Franklin Gothic Book" panose="020B0503020102020204" pitchFamily="34" charset="0"/>
              <a:ea typeface="微软雅黑" panose="020B0503020204020204" pitchFamily="34" charset="-122"/>
            </a:endParaRPr>
          </a:p>
        </p:txBody>
      </p:sp>
      <p:sp>
        <p:nvSpPr>
          <p:cNvPr id="39" name="矩形 1"/>
          <p:cNvSpPr>
            <a:spLocks noChangeArrowheads="1"/>
          </p:cNvSpPr>
          <p:nvPr/>
        </p:nvSpPr>
        <p:spPr bwMode="auto">
          <a:xfrm>
            <a:off x="8218719" y="756684"/>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smtClean="0">
                <a:solidFill>
                  <a:srgbClr val="000000"/>
                </a:solidFill>
                <a:latin typeface="Franklin Gothic Book" panose="020B0503020102020204" pitchFamily="34" charset="0"/>
                <a:ea typeface="微软雅黑" panose="020B0503020204020204" pitchFamily="34" charset="-122"/>
              </a:rPr>
              <a:t>点击</a:t>
            </a:r>
            <a:r>
              <a:rPr lang="zh-CN" altLang="en-US" sz="1600" dirty="0">
                <a:solidFill>
                  <a:srgbClr val="000000"/>
                </a:solidFill>
                <a:latin typeface="Franklin Gothic Book" panose="020B0503020102020204" pitchFamily="34" charset="0"/>
                <a:ea typeface="微软雅黑" panose="020B0503020204020204" pitchFamily="34" charset="-122"/>
              </a:rPr>
              <a:t>添加文字说明</a:t>
            </a:r>
            <a:endParaRPr lang="zh-CN" altLang="en-US"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a:t>
            </a:r>
            <a:endParaRPr lang="en-US" altLang="zh-CN" sz="1600" dirty="0" smtClean="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a:t>
            </a:r>
            <a:r>
              <a:rPr lang="zh-CN" altLang="en-US" sz="1600" dirty="0" smtClean="0">
                <a:solidFill>
                  <a:srgbClr val="000000"/>
                </a:solidFill>
                <a:latin typeface="Franklin Gothic Book" panose="020B0503020102020204" pitchFamily="34" charset="0"/>
                <a:ea typeface="微软雅黑" panose="020B0503020204020204" pitchFamily="34" charset="-122"/>
              </a:rPr>
              <a:t>文字说明</a:t>
            </a:r>
            <a:endParaRPr lang="zh-CN" altLang="en-US" sz="1600" dirty="0" smtClean="0">
              <a:solidFill>
                <a:srgbClr val="000000"/>
              </a:solidFill>
              <a:latin typeface="Franklin Gothic Book" panose="020B0503020102020204" pitchFamily="34" charset="0"/>
              <a:ea typeface="微软雅黑" panose="020B0503020204020204" pitchFamily="34" charset="-122"/>
            </a:endParaRPr>
          </a:p>
        </p:txBody>
      </p:sp>
      <p:sp>
        <p:nvSpPr>
          <p:cNvPr id="40" name="矩形 1"/>
          <p:cNvSpPr>
            <a:spLocks noChangeArrowheads="1"/>
          </p:cNvSpPr>
          <p:nvPr/>
        </p:nvSpPr>
        <p:spPr bwMode="auto">
          <a:xfrm>
            <a:off x="4476065" y="4946577"/>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smtClean="0">
                <a:solidFill>
                  <a:srgbClr val="000000"/>
                </a:solidFill>
                <a:latin typeface="Franklin Gothic Book" panose="020B0503020102020204" pitchFamily="34" charset="0"/>
                <a:ea typeface="微软雅黑" panose="020B0503020204020204" pitchFamily="34" charset="-122"/>
              </a:rPr>
              <a:t>点击</a:t>
            </a:r>
            <a:r>
              <a:rPr lang="zh-CN" altLang="en-US" sz="1600" dirty="0">
                <a:solidFill>
                  <a:srgbClr val="000000"/>
                </a:solidFill>
                <a:latin typeface="Franklin Gothic Book" panose="020B0503020102020204" pitchFamily="34" charset="0"/>
                <a:ea typeface="微软雅黑" panose="020B0503020204020204" pitchFamily="34" charset="-122"/>
              </a:rPr>
              <a:t>添加文字说明</a:t>
            </a:r>
            <a:endParaRPr lang="zh-CN" altLang="en-US"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a:t>
            </a:r>
            <a:endParaRPr lang="en-US" altLang="zh-CN" sz="1600" dirty="0" smtClean="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a:t>
            </a:r>
            <a:r>
              <a:rPr lang="zh-CN" altLang="en-US" sz="1600" dirty="0" smtClean="0">
                <a:solidFill>
                  <a:srgbClr val="000000"/>
                </a:solidFill>
                <a:latin typeface="Franklin Gothic Book" panose="020B0503020102020204" pitchFamily="34" charset="0"/>
                <a:ea typeface="微软雅黑" panose="020B0503020204020204" pitchFamily="34" charset="-122"/>
              </a:rPr>
              <a:t>文字说明</a:t>
            </a:r>
            <a:endParaRPr lang="zh-CN" altLang="en-US" sz="1600" dirty="0" smtClean="0">
              <a:solidFill>
                <a:srgbClr val="000000"/>
              </a:solidFill>
              <a:latin typeface="Franklin Gothic Book" panose="020B05030201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a:off x="363606" y="-2303394"/>
            <a:ext cx="11464789" cy="11464789"/>
          </a:xfrm>
          <a:prstGeom prst="ellipse">
            <a:avLst/>
          </a:prstGeom>
          <a:solidFill>
            <a:srgbClr val="B13528"/>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Group 4"/>
          <p:cNvGrpSpPr>
            <a:grpSpLocks noChangeAspect="1"/>
          </p:cNvGrpSpPr>
          <p:nvPr/>
        </p:nvGrpSpPr>
        <p:grpSpPr bwMode="auto">
          <a:xfrm>
            <a:off x="4002194" y="2258338"/>
            <a:ext cx="1275701" cy="1340566"/>
            <a:chOff x="-334" y="2326"/>
            <a:chExt cx="472" cy="496"/>
          </a:xfrm>
          <a:solidFill>
            <a:schemeClr val="bg1"/>
          </a:solidFill>
          <a:effectLst>
            <a:outerShdw blurRad="50800" dist="38100" dir="2700000" algn="tl" rotWithShape="0">
              <a:prstClr val="black">
                <a:alpha val="40000"/>
              </a:prstClr>
            </a:outerShdw>
          </a:effectLst>
        </p:grpSpPr>
        <p:sp>
          <p:nvSpPr>
            <p:cNvPr id="19" name="Freeform 5"/>
            <p:cNvSpPr/>
            <p:nvPr/>
          </p:nvSpPr>
          <p:spPr bwMode="auto">
            <a:xfrm>
              <a:off x="-334" y="2326"/>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grp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Rectangle 6"/>
            <p:cNvSpPr>
              <a:spLocks noChangeArrowheads="1"/>
            </p:cNvSpPr>
            <p:nvPr/>
          </p:nvSpPr>
          <p:spPr bwMode="auto">
            <a:xfrm>
              <a:off x="-305" y="2704"/>
              <a:ext cx="85" cy="118"/>
            </a:xfrm>
            <a:prstGeom prst="rect">
              <a:avLst/>
            </a:prstGeom>
            <a:grp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Rectangle 7"/>
            <p:cNvSpPr>
              <a:spLocks noChangeArrowheads="1"/>
            </p:cNvSpPr>
            <p:nvPr/>
          </p:nvSpPr>
          <p:spPr bwMode="auto">
            <a:xfrm>
              <a:off x="-182" y="2599"/>
              <a:ext cx="80" cy="223"/>
            </a:xfrm>
            <a:prstGeom prst="rect">
              <a:avLst/>
            </a:prstGeom>
            <a:grp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Rectangle 8"/>
            <p:cNvSpPr>
              <a:spLocks noChangeArrowheads="1"/>
            </p:cNvSpPr>
            <p:nvPr/>
          </p:nvSpPr>
          <p:spPr bwMode="auto">
            <a:xfrm>
              <a:off x="-64" y="2654"/>
              <a:ext cx="84" cy="168"/>
            </a:xfrm>
            <a:prstGeom prst="rect">
              <a:avLst/>
            </a:prstGeom>
            <a:grp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Rectangle 9"/>
            <p:cNvSpPr>
              <a:spLocks noChangeArrowheads="1"/>
            </p:cNvSpPr>
            <p:nvPr/>
          </p:nvSpPr>
          <p:spPr bwMode="auto">
            <a:xfrm>
              <a:off x="54" y="2549"/>
              <a:ext cx="80" cy="273"/>
            </a:xfrm>
            <a:prstGeom prst="rect">
              <a:avLst/>
            </a:prstGeom>
            <a:grp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Freeform 13"/>
          <p:cNvSpPr>
            <a:spLocks noEditPoints="1"/>
          </p:cNvSpPr>
          <p:nvPr/>
        </p:nvSpPr>
        <p:spPr bwMode="auto">
          <a:xfrm>
            <a:off x="1257568" y="2283408"/>
            <a:ext cx="1319039" cy="1290426"/>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21"/>
          <p:cNvSpPr>
            <a:spLocks noEditPoints="1"/>
          </p:cNvSpPr>
          <p:nvPr/>
        </p:nvSpPr>
        <p:spPr bwMode="auto">
          <a:xfrm>
            <a:off x="6841727" y="2236198"/>
            <a:ext cx="1379124" cy="1384847"/>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bg1"/>
          </a:solid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25"/>
          <p:cNvSpPr>
            <a:spLocks noEditPoints="1"/>
          </p:cNvSpPr>
          <p:nvPr/>
        </p:nvSpPr>
        <p:spPr bwMode="auto">
          <a:xfrm>
            <a:off x="9756718" y="2244782"/>
            <a:ext cx="1364817" cy="1367679"/>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1116876" y="4320618"/>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a:t>
            </a:r>
            <a:r>
              <a:rPr lang="zh-CN" altLang="en-US" sz="1600" dirty="0" smtClean="0">
                <a:solidFill>
                  <a:schemeClr val="tx1"/>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2" name="圆角矩形 41"/>
          <p:cNvSpPr/>
          <p:nvPr/>
        </p:nvSpPr>
        <p:spPr>
          <a:xfrm>
            <a:off x="3839833" y="4320618"/>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a:t>
            </a:r>
            <a:r>
              <a:rPr lang="zh-CN" altLang="en-US" sz="1600" dirty="0" smtClean="0">
                <a:solidFill>
                  <a:schemeClr val="tx1"/>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3" name="圆角矩形 42"/>
          <p:cNvSpPr/>
          <p:nvPr/>
        </p:nvSpPr>
        <p:spPr>
          <a:xfrm>
            <a:off x="6731078" y="4320618"/>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a:t>
            </a:r>
            <a:r>
              <a:rPr lang="zh-CN" altLang="en-US" sz="1600" dirty="0" smtClean="0">
                <a:solidFill>
                  <a:schemeClr val="tx1"/>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4" name="圆角矩形 43"/>
          <p:cNvSpPr/>
          <p:nvPr/>
        </p:nvSpPr>
        <p:spPr>
          <a:xfrm>
            <a:off x="9638915" y="4320618"/>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a:t>
            </a:r>
            <a:r>
              <a:rPr lang="zh-CN" altLang="en-US" sz="1600" dirty="0" smtClean="0">
                <a:solidFill>
                  <a:schemeClr val="tx1"/>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012372" y="3946074"/>
            <a:ext cx="10167257" cy="0"/>
          </a:xfrm>
          <a:prstGeom prst="line">
            <a:avLst/>
          </a:prstGeom>
          <a:ln w="12700">
            <a:solidFill>
              <a:schemeClr val="bg1">
                <a:lumMod val="6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1621973" y="2141980"/>
            <a:ext cx="1251020" cy="2380412"/>
            <a:chOff x="1464547" y="2613409"/>
            <a:chExt cx="1251020" cy="2380412"/>
          </a:xfrm>
        </p:grpSpPr>
        <p:grpSp>
          <p:nvGrpSpPr>
            <p:cNvPr id="8" name="组合 7"/>
            <p:cNvGrpSpPr/>
            <p:nvPr/>
          </p:nvGrpSpPr>
          <p:grpSpPr>
            <a:xfrm>
              <a:off x="2032907" y="3616778"/>
              <a:ext cx="114300" cy="1377043"/>
              <a:chOff x="2032907" y="3548743"/>
              <a:chExt cx="114300" cy="1377043"/>
            </a:xfrm>
          </p:grpSpPr>
          <p:cxnSp>
            <p:nvCxnSpPr>
              <p:cNvPr id="6" name="直接连接符 5"/>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1464547" y="2613409"/>
              <a:ext cx="1251020" cy="1251020"/>
            </a:xfrm>
            <a:prstGeom prst="ellips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715972" y="1209367"/>
            <a:ext cx="1970314" cy="3313025"/>
            <a:chOff x="3272204" y="1680796"/>
            <a:chExt cx="1970314" cy="3313025"/>
          </a:xfrm>
        </p:grpSpPr>
        <p:grpSp>
          <p:nvGrpSpPr>
            <p:cNvPr id="11" name="组合 10"/>
            <p:cNvGrpSpPr/>
            <p:nvPr/>
          </p:nvGrpSpPr>
          <p:grpSpPr>
            <a:xfrm>
              <a:off x="4200211" y="3616778"/>
              <a:ext cx="114300" cy="1377043"/>
              <a:chOff x="2032907" y="3548743"/>
              <a:chExt cx="114300" cy="1377043"/>
            </a:xfrm>
          </p:grpSpPr>
          <p:cxnSp>
            <p:nvCxnSpPr>
              <p:cNvPr id="12" name="直接连接符 11"/>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p:nvSpPr>
          <p:spPr>
            <a:xfrm>
              <a:off x="3272204" y="1680796"/>
              <a:ext cx="1970314" cy="19703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6489073" y="1209367"/>
            <a:ext cx="1970314" cy="3313025"/>
            <a:chOff x="3272204" y="1680796"/>
            <a:chExt cx="1970314" cy="3313025"/>
          </a:xfrm>
        </p:grpSpPr>
        <p:grpSp>
          <p:nvGrpSpPr>
            <p:cNvPr id="18" name="组合 17"/>
            <p:cNvGrpSpPr/>
            <p:nvPr/>
          </p:nvGrpSpPr>
          <p:grpSpPr>
            <a:xfrm>
              <a:off x="4200211" y="3616778"/>
              <a:ext cx="114300" cy="1377043"/>
              <a:chOff x="2032907" y="3548743"/>
              <a:chExt cx="114300" cy="1377043"/>
            </a:xfrm>
          </p:grpSpPr>
          <p:cxnSp>
            <p:nvCxnSpPr>
              <p:cNvPr id="20" name="直接连接符 19"/>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椭圆 18"/>
            <p:cNvSpPr/>
            <p:nvPr/>
          </p:nvSpPr>
          <p:spPr>
            <a:xfrm>
              <a:off x="3272204" y="1680796"/>
              <a:ext cx="1970314" cy="1970314"/>
            </a:xfrm>
            <a:prstGeom prst="ellips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9282271" y="2141980"/>
            <a:ext cx="1251020" cy="2380412"/>
            <a:chOff x="1464547" y="2613409"/>
            <a:chExt cx="1251020" cy="2380412"/>
          </a:xfrm>
        </p:grpSpPr>
        <p:grpSp>
          <p:nvGrpSpPr>
            <p:cNvPr id="23" name="组合 22"/>
            <p:cNvGrpSpPr/>
            <p:nvPr/>
          </p:nvGrpSpPr>
          <p:grpSpPr>
            <a:xfrm>
              <a:off x="2032907" y="3616778"/>
              <a:ext cx="114300" cy="1377043"/>
              <a:chOff x="2032907" y="3548743"/>
              <a:chExt cx="114300" cy="1377043"/>
            </a:xfrm>
          </p:grpSpPr>
          <p:cxnSp>
            <p:nvCxnSpPr>
              <p:cNvPr id="25" name="直接连接符 24"/>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p:nvPr/>
          </p:nvSpPr>
          <p:spPr>
            <a:xfrm>
              <a:off x="1464547" y="2613409"/>
              <a:ext cx="1251020" cy="125102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KSO_Shape"/>
          <p:cNvSpPr/>
          <p:nvPr/>
        </p:nvSpPr>
        <p:spPr>
          <a:xfrm>
            <a:off x="9655277" y="2406227"/>
            <a:ext cx="505007" cy="839347"/>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KSO_Shape"/>
          <p:cNvSpPr/>
          <p:nvPr/>
        </p:nvSpPr>
        <p:spPr bwMode="auto">
          <a:xfrm>
            <a:off x="1831625" y="2421531"/>
            <a:ext cx="839347" cy="815566"/>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a:p>
        </p:txBody>
      </p:sp>
      <p:sp>
        <p:nvSpPr>
          <p:cNvPr id="29" name="KSO_Shape"/>
          <p:cNvSpPr/>
          <p:nvPr/>
        </p:nvSpPr>
        <p:spPr bwMode="auto">
          <a:xfrm>
            <a:off x="7001842" y="1686910"/>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a:p>
        </p:txBody>
      </p:sp>
      <p:sp>
        <p:nvSpPr>
          <p:cNvPr id="30" name="KSO_Shape"/>
          <p:cNvSpPr/>
          <p:nvPr/>
        </p:nvSpPr>
        <p:spPr bwMode="auto">
          <a:xfrm>
            <a:off x="4116912" y="1618851"/>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a:p>
        </p:txBody>
      </p:sp>
      <p:sp>
        <p:nvSpPr>
          <p:cNvPr id="31" name="文本框 30"/>
          <p:cNvSpPr txBox="1"/>
          <p:nvPr/>
        </p:nvSpPr>
        <p:spPr>
          <a:xfrm>
            <a:off x="1574061" y="4597103"/>
            <a:ext cx="1346844" cy="369332"/>
          </a:xfrm>
          <a:prstGeom prst="rect">
            <a:avLst/>
          </a:prstGeom>
          <a:solidFill>
            <a:srgbClr val="B13528"/>
          </a:solid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4042982" y="4597103"/>
            <a:ext cx="1346844" cy="369332"/>
          </a:xfrm>
          <a:prstGeom prst="rect">
            <a:avLst/>
          </a:prstGeom>
          <a:solidFill>
            <a:schemeClr val="tx1">
              <a:lumMod val="75000"/>
              <a:lumOff val="25000"/>
            </a:schemeClr>
          </a:solidFill>
          <a:ln>
            <a:noFill/>
          </a:ln>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6803302" y="4597103"/>
            <a:ext cx="1346844" cy="369332"/>
          </a:xfrm>
          <a:prstGeom prst="rect">
            <a:avLst/>
          </a:prstGeom>
          <a:solidFill>
            <a:srgbClr val="B13528"/>
          </a:solid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9282271" y="4597103"/>
            <a:ext cx="1346844" cy="369332"/>
          </a:xfrm>
          <a:prstGeom prst="rect">
            <a:avLst/>
          </a:prstGeom>
          <a:solidFill>
            <a:schemeClr val="tx1">
              <a:lumMod val="75000"/>
              <a:lumOff val="25000"/>
            </a:schemeClr>
          </a:solid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5" name="TextBox 15"/>
          <p:cNvSpPr txBox="1"/>
          <p:nvPr/>
        </p:nvSpPr>
        <p:spPr>
          <a:xfrm>
            <a:off x="1245834"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36" name="TextBox 15"/>
          <p:cNvSpPr txBox="1"/>
          <p:nvPr/>
        </p:nvSpPr>
        <p:spPr>
          <a:xfrm>
            <a:off x="3699480"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37" name="TextBox 15"/>
          <p:cNvSpPr txBox="1"/>
          <p:nvPr/>
        </p:nvSpPr>
        <p:spPr>
          <a:xfrm>
            <a:off x="6415431"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38" name="TextBox 15"/>
          <p:cNvSpPr txBox="1"/>
          <p:nvPr/>
        </p:nvSpPr>
        <p:spPr>
          <a:xfrm>
            <a:off x="8906131"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20809" y="1115560"/>
            <a:ext cx="12212809" cy="2774269"/>
          </a:xfrm>
          <a:prstGeom prst="rect">
            <a:avLst/>
          </a:prstGeom>
        </p:spPr>
      </p:pic>
      <p:sp>
        <p:nvSpPr>
          <p:cNvPr id="4" name="任意多边形 3"/>
          <p:cNvSpPr/>
          <p:nvPr/>
        </p:nvSpPr>
        <p:spPr>
          <a:xfrm rot="16200000" flipH="1">
            <a:off x="8881722" y="579553"/>
            <a:ext cx="2774271" cy="3846286"/>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KSO_Shape"/>
          <p:cNvSpPr/>
          <p:nvPr/>
        </p:nvSpPr>
        <p:spPr bwMode="auto">
          <a:xfrm>
            <a:off x="9767087" y="1405843"/>
            <a:ext cx="1320800" cy="1306239"/>
          </a:xfrm>
          <a:custGeom>
            <a:avLst/>
            <a:gdLst>
              <a:gd name="T0" fmla="*/ 1456255 w 4409"/>
              <a:gd name="T1" fmla="*/ 872981 h 4408"/>
              <a:gd name="T2" fmla="*/ 1602959 w 4409"/>
              <a:gd name="T3" fmla="*/ 804266 h 4408"/>
              <a:gd name="T4" fmla="*/ 1713419 w 4409"/>
              <a:gd name="T5" fmla="*/ 710485 h 4408"/>
              <a:gd name="T6" fmla="*/ 1793674 w 4409"/>
              <a:gd name="T7" fmla="*/ 600715 h 4408"/>
              <a:gd name="T8" fmla="*/ 1847178 w 4409"/>
              <a:gd name="T9" fmla="*/ 482733 h 4408"/>
              <a:gd name="T10" fmla="*/ 1879971 w 4409"/>
              <a:gd name="T11" fmla="*/ 366047 h 4408"/>
              <a:gd name="T12" fmla="*/ 1901545 w 4409"/>
              <a:gd name="T13" fmla="*/ 180647 h 4408"/>
              <a:gd name="T14" fmla="*/ 1633594 w 4409"/>
              <a:gd name="T15" fmla="*/ 79087 h 4408"/>
              <a:gd name="T16" fmla="*/ 2589 w 4409"/>
              <a:gd name="T17" fmla="*/ 79087 h 4408"/>
              <a:gd name="T18" fmla="*/ 1726 w 4409"/>
              <a:gd name="T19" fmla="*/ 205280 h 4408"/>
              <a:gd name="T20" fmla="*/ 26320 w 4409"/>
              <a:gd name="T21" fmla="*/ 382902 h 4408"/>
              <a:gd name="T22" fmla="*/ 61271 w 4409"/>
              <a:gd name="T23" fmla="*/ 500451 h 4408"/>
              <a:gd name="T24" fmla="*/ 118658 w 4409"/>
              <a:gd name="T25" fmla="*/ 618001 h 4408"/>
              <a:gd name="T26" fmla="*/ 202797 w 4409"/>
              <a:gd name="T27" fmla="*/ 726476 h 4408"/>
              <a:gd name="T28" fmla="*/ 318434 w 4409"/>
              <a:gd name="T29" fmla="*/ 816799 h 4408"/>
              <a:gd name="T30" fmla="*/ 446585 w 4409"/>
              <a:gd name="T31" fmla="*/ 872981 h 4408"/>
              <a:gd name="T32" fmla="*/ 626513 w 4409"/>
              <a:gd name="T33" fmla="*/ 952068 h 4408"/>
              <a:gd name="T34" fmla="*/ 742151 w 4409"/>
              <a:gd name="T35" fmla="*/ 1047577 h 4408"/>
              <a:gd name="T36" fmla="*/ 872027 w 4409"/>
              <a:gd name="T37" fmla="*/ 1101598 h 4408"/>
              <a:gd name="T38" fmla="*/ 751212 w 4409"/>
              <a:gd name="T39" fmla="*/ 1683297 h 4408"/>
              <a:gd name="T40" fmla="*/ 603645 w 4409"/>
              <a:gd name="T41" fmla="*/ 1720032 h 4408"/>
              <a:gd name="T42" fmla="*/ 489302 w 4409"/>
              <a:gd name="T43" fmla="*/ 1773621 h 4408"/>
              <a:gd name="T44" fmla="*/ 417675 w 4409"/>
              <a:gd name="T45" fmla="*/ 1840607 h 4408"/>
              <a:gd name="T46" fmla="*/ 398690 w 4409"/>
              <a:gd name="T47" fmla="*/ 1883392 h 4408"/>
              <a:gd name="T48" fmla="*/ 1506307 w 4409"/>
              <a:gd name="T49" fmla="*/ 1899814 h 4408"/>
              <a:gd name="T50" fmla="*/ 1496814 w 4409"/>
              <a:gd name="T51" fmla="*/ 1861351 h 4408"/>
              <a:gd name="T52" fmla="*/ 1450214 w 4409"/>
              <a:gd name="T53" fmla="*/ 1800847 h 4408"/>
              <a:gd name="T54" fmla="*/ 1353130 w 4409"/>
              <a:gd name="T55" fmla="*/ 1741208 h 4408"/>
              <a:gd name="T56" fmla="*/ 1218076 w 4409"/>
              <a:gd name="T57" fmla="*/ 1696695 h 4408"/>
              <a:gd name="T58" fmla="*/ 1055839 w 4409"/>
              <a:gd name="T59" fmla="*/ 1671629 h 4408"/>
              <a:gd name="T60" fmla="*/ 1106754 w 4409"/>
              <a:gd name="T61" fmla="*/ 1076532 h 4408"/>
              <a:gd name="T62" fmla="*/ 1228000 w 4409"/>
              <a:gd name="T63" fmla="*/ 998310 h 4408"/>
              <a:gd name="T64" fmla="*/ 1506307 w 4409"/>
              <a:gd name="T65" fmla="*/ 158606 h 4408"/>
              <a:gd name="T66" fmla="*/ 1820858 w 4409"/>
              <a:gd name="T67" fmla="*/ 226889 h 4408"/>
              <a:gd name="T68" fmla="*/ 1797126 w 4409"/>
              <a:gd name="T69" fmla="*/ 377283 h 4408"/>
              <a:gd name="T70" fmla="*/ 1741896 w 4409"/>
              <a:gd name="T71" fmla="*/ 530271 h 4408"/>
              <a:gd name="T72" fmla="*/ 1694002 w 4409"/>
              <a:gd name="T73" fmla="*/ 610222 h 4408"/>
              <a:gd name="T74" fmla="*/ 1630574 w 4409"/>
              <a:gd name="T75" fmla="*/ 682395 h 4408"/>
              <a:gd name="T76" fmla="*/ 1549024 w 4409"/>
              <a:gd name="T77" fmla="*/ 744195 h 4408"/>
              <a:gd name="T78" fmla="*/ 1448488 w 4409"/>
              <a:gd name="T79" fmla="*/ 792165 h 4408"/>
              <a:gd name="T80" fmla="*/ 1419147 w 4409"/>
              <a:gd name="T81" fmla="*/ 734687 h 4408"/>
              <a:gd name="T82" fmla="*/ 1486890 w 4409"/>
              <a:gd name="T83" fmla="*/ 528542 h 4408"/>
              <a:gd name="T84" fmla="*/ 1505012 w 4409"/>
              <a:gd name="T85" fmla="*/ 388952 h 4408"/>
              <a:gd name="T86" fmla="*/ 454351 w 4409"/>
              <a:gd name="T87" fmla="*/ 792165 h 4408"/>
              <a:gd name="T88" fmla="*/ 353384 w 4409"/>
              <a:gd name="T89" fmla="*/ 744627 h 4408"/>
              <a:gd name="T90" fmla="*/ 271834 w 4409"/>
              <a:gd name="T91" fmla="*/ 682827 h 4408"/>
              <a:gd name="T92" fmla="*/ 208406 w 4409"/>
              <a:gd name="T93" fmla="*/ 610654 h 4408"/>
              <a:gd name="T94" fmla="*/ 160512 w 4409"/>
              <a:gd name="T95" fmla="*/ 531135 h 4408"/>
              <a:gd name="T96" fmla="*/ 105282 w 4409"/>
              <a:gd name="T97" fmla="*/ 377716 h 4408"/>
              <a:gd name="T98" fmla="*/ 81982 w 4409"/>
              <a:gd name="T99" fmla="*/ 226889 h 4408"/>
              <a:gd name="T100" fmla="*/ 396533 w 4409"/>
              <a:gd name="T101" fmla="*/ 341846 h 4408"/>
              <a:gd name="T102" fmla="*/ 401279 w 4409"/>
              <a:gd name="T103" fmla="*/ 435626 h 4408"/>
              <a:gd name="T104" fmla="*/ 439681 w 4409"/>
              <a:gd name="T105" fmla="*/ 618866 h 4408"/>
              <a:gd name="T106" fmla="*/ 525115 w 4409"/>
              <a:gd name="T107" fmla="*/ 814638 h 4408"/>
              <a:gd name="T108" fmla="*/ 853473 w 4409"/>
              <a:gd name="T109" fmla="*/ 400620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bg1"/>
          </a:solidFill>
          <a:ln>
            <a:noFill/>
          </a:ln>
        </p:spPr>
        <p:txBody>
          <a:bodyPr/>
          <a:lstStyle/>
          <a:p>
            <a:endParaRPr lang="zh-CN" altLang="en-US"/>
          </a:p>
        </p:txBody>
      </p:sp>
      <p:sp>
        <p:nvSpPr>
          <p:cNvPr id="6" name="矩形 13"/>
          <p:cNvSpPr>
            <a:spLocks noChangeArrowheads="1"/>
          </p:cNvSpPr>
          <p:nvPr/>
        </p:nvSpPr>
        <p:spPr bwMode="auto">
          <a:xfrm>
            <a:off x="9131294" y="2665738"/>
            <a:ext cx="2592387" cy="116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smtClean="0">
                <a:solidFill>
                  <a:schemeClr val="bg1"/>
                </a:solidFill>
                <a:latin typeface="微软雅黑" panose="020B0503020204020204" pitchFamily="34" charset="-122"/>
                <a:ea typeface="微软雅黑" panose="020B0503020204020204" pitchFamily="34" charset="-122"/>
              </a:rPr>
              <a:t>点击添加标题</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smtClean="0">
                <a:solidFill>
                  <a:schemeClr val="bg1"/>
                </a:solidFill>
                <a:latin typeface="微软雅黑" panose="020B0503020204020204" pitchFamily="34" charset="-122"/>
                <a:ea typeface="微软雅黑" panose="020B0503020204020204" pitchFamily="34" charset="-122"/>
              </a:rPr>
              <a:t>单击</a:t>
            </a:r>
            <a:r>
              <a:rPr lang="zh-CN" altLang="en-US" sz="1400" dirty="0">
                <a:solidFill>
                  <a:schemeClr val="bg1"/>
                </a:solidFill>
                <a:latin typeface="微软雅黑" panose="020B0503020204020204" pitchFamily="34" charset="-122"/>
                <a:ea typeface="微软雅黑" panose="020B0503020204020204" pitchFamily="34" charset="-122"/>
              </a:rPr>
              <a:t>此处添加文字</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7" name="TextBox 15"/>
          <p:cNvSpPr txBox="1"/>
          <p:nvPr/>
        </p:nvSpPr>
        <p:spPr>
          <a:xfrm>
            <a:off x="3635232" y="4117714"/>
            <a:ext cx="7687524" cy="2062103"/>
          </a:xfrm>
          <a:prstGeom prst="rect">
            <a:avLst/>
          </a:prstGeom>
          <a:noFill/>
        </p:spPr>
        <p:txBody>
          <a:bodyPr wrap="square" rtlCol="0">
            <a:spAutoFit/>
          </a:bodyPr>
          <a:lstStyle/>
          <a:p>
            <a:pPr>
              <a:lnSpc>
                <a:spcPct val="200000"/>
              </a:lnSpc>
            </a:pPr>
            <a:r>
              <a:rPr lang="zh-CN" altLang="en-US" sz="16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600" dirty="0" smtClean="0">
                <a:latin typeface="微软雅黑" panose="020B0503020204020204" pitchFamily="34" charset="-122"/>
                <a:ea typeface="微软雅黑" panose="020B0503020204020204" pitchFamily="34" charset="-122"/>
              </a:rPr>
              <a:t>输入这里</a:t>
            </a:r>
            <a:r>
              <a:rPr lang="zh-CN" altLang="en-US" sz="1600" dirty="0">
                <a:latin typeface="微软雅黑" panose="020B0503020204020204" pitchFamily="34" charset="-122"/>
                <a:ea typeface="微软雅黑" panose="020B0503020204020204" pitchFamily="34" charset="-122"/>
              </a:rPr>
              <a:t>输入简单的文字概述这里输入简单字概述这里输入简单简单的文字</a:t>
            </a:r>
            <a:r>
              <a:rPr lang="zh-CN" altLang="en-US" sz="1600" dirty="0" smtClean="0">
                <a:latin typeface="微软雅黑" panose="020B0503020204020204" pitchFamily="34" charset="-122"/>
                <a:ea typeface="微软雅黑" panose="020B0503020204020204" pitchFamily="34" charset="-122"/>
              </a:rPr>
              <a:t>概述</a:t>
            </a:r>
            <a:endParaRPr lang="zh-CN" altLang="en-US" sz="1600" dirty="0">
              <a:latin typeface="微软雅黑" panose="020B0503020204020204" pitchFamily="34" charset="-122"/>
              <a:ea typeface="微软雅黑" panose="020B0503020204020204" pitchFamily="34" charset="-122"/>
            </a:endParaRPr>
          </a:p>
        </p:txBody>
      </p:sp>
      <p:sp>
        <p:nvSpPr>
          <p:cNvPr id="8" name="任意多边形 7"/>
          <p:cNvSpPr/>
          <p:nvPr/>
        </p:nvSpPr>
        <p:spPr>
          <a:xfrm rot="5400000">
            <a:off x="391345" y="3599007"/>
            <a:ext cx="2200957" cy="3025266"/>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3"/>
          <p:cNvSpPr>
            <a:spLocks noChangeArrowheads="1"/>
          </p:cNvSpPr>
          <p:nvPr/>
        </p:nvSpPr>
        <p:spPr bwMode="auto">
          <a:xfrm>
            <a:off x="-187684" y="4530519"/>
            <a:ext cx="2592387" cy="116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smtClean="0">
                <a:solidFill>
                  <a:schemeClr val="bg1"/>
                </a:solidFill>
                <a:latin typeface="微软雅黑" panose="020B0503020204020204" pitchFamily="34" charset="-122"/>
                <a:ea typeface="微软雅黑" panose="020B0503020204020204" pitchFamily="34" charset="-122"/>
              </a:rPr>
              <a:t>点击添加标题</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smtClean="0">
                <a:solidFill>
                  <a:schemeClr val="bg1"/>
                </a:solidFill>
                <a:latin typeface="微软雅黑" panose="020B0503020204020204" pitchFamily="34" charset="-122"/>
                <a:ea typeface="微软雅黑" panose="020B0503020204020204" pitchFamily="34" charset="-122"/>
              </a:rPr>
              <a:t>单击</a:t>
            </a:r>
            <a:r>
              <a:rPr lang="zh-CN" altLang="en-US" sz="1400" dirty="0">
                <a:solidFill>
                  <a:schemeClr val="bg1"/>
                </a:solidFill>
                <a:latin typeface="微软雅黑" panose="020B0503020204020204" pitchFamily="34" charset="-122"/>
                <a:ea typeface="微软雅黑" panose="020B0503020204020204" pitchFamily="34" charset="-122"/>
              </a:rPr>
              <a:t>此处添加文字</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
          <p:cNvSpPr/>
          <p:nvPr/>
        </p:nvSpPr>
        <p:spPr bwMode="auto">
          <a:xfrm>
            <a:off x="1131888" y="1122363"/>
            <a:ext cx="5175250" cy="544512"/>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3200" b="1">
                <a:latin typeface="微软雅黑" panose="020B0503020204020204" pitchFamily="34" charset="-122"/>
                <a:ea typeface="微软雅黑" panose="020B0503020204020204" pitchFamily="34" charset="-122"/>
                <a:sym typeface="微软雅黑" panose="020B0503020204020204" pitchFamily="34" charset="-122"/>
              </a:rPr>
              <a:t>点击添加标题</a:t>
            </a:r>
            <a:r>
              <a:rPr lang="en-US" altLang="zh-CN" sz="3200" b="1">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2000">
                <a:latin typeface="微软雅黑" panose="020B0503020204020204" pitchFamily="34" charset="-122"/>
                <a:ea typeface="微软雅黑" panose="020B0503020204020204" pitchFamily="34" charset="-122"/>
                <a:sym typeface="微软雅黑" panose="020B0503020204020204" pitchFamily="34" charset="-122"/>
              </a:rPr>
              <a:t>Add To The Title</a:t>
            </a:r>
            <a:endParaRPr lang="zh-CN" altLang="zh-CN" sz="2000">
              <a:latin typeface="微软雅黑" panose="020B0503020204020204" pitchFamily="34" charset="-122"/>
              <a:ea typeface="微软雅黑" panose="020B0503020204020204" pitchFamily="34" charset="-122"/>
            </a:endParaRPr>
          </a:p>
        </p:txBody>
      </p:sp>
      <p:sp>
        <p:nvSpPr>
          <p:cNvPr id="3" name="AutoShape 2"/>
          <p:cNvSpPr/>
          <p:nvPr/>
        </p:nvSpPr>
        <p:spPr bwMode="auto">
          <a:xfrm>
            <a:off x="1131888" y="1712913"/>
            <a:ext cx="5499100" cy="2873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1600">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点击添加备注信息把标题补充的更加清楚一些</a:t>
            </a:r>
            <a:endParaRPr lang="zh-CN" altLang="zh-CN" sz="1800">
              <a:ea typeface="微软雅黑" panose="020B0503020204020204" pitchFamily="34" charset="-122"/>
              <a:cs typeface="Helvetica" panose="020B0604020202020204" pitchFamily="34" charset="0"/>
            </a:endParaRPr>
          </a:p>
        </p:txBody>
      </p:sp>
      <p:sp>
        <p:nvSpPr>
          <p:cNvPr id="4" name="AutoShape 4"/>
          <p:cNvSpPr/>
          <p:nvPr/>
        </p:nvSpPr>
        <p:spPr bwMode="auto">
          <a:xfrm>
            <a:off x="1252538" y="2589213"/>
            <a:ext cx="2730500" cy="2730500"/>
          </a:xfrm>
          <a:custGeom>
            <a:avLst/>
            <a:gdLst>
              <a:gd name="T0" fmla="*/ 189421552 w 19679"/>
              <a:gd name="T1" fmla="*/ 207922739 h 19679"/>
              <a:gd name="T2" fmla="*/ 189421552 w 19679"/>
              <a:gd name="T3" fmla="*/ 207922739 h 19679"/>
              <a:gd name="T4" fmla="*/ 189421552 w 19679"/>
              <a:gd name="T5" fmla="*/ 207922739 h 19679"/>
              <a:gd name="T6" fmla="*/ 189421552 w 19679"/>
              <a:gd name="T7" fmla="*/ 20792273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bg1">
              <a:lumMod val="95000"/>
            </a:schemeClr>
          </a:solidFill>
          <a:ln w="25400">
            <a:solidFill>
              <a:srgbClr val="C0C0C0"/>
            </a:solidFill>
            <a:round/>
          </a:ln>
          <a:effectLst/>
        </p:spPr>
        <p:txBody>
          <a:bodyPr wrap="none" anchor="ctr"/>
          <a:lstStyle/>
          <a:p>
            <a:pPr eaLnBrk="1" hangingPunct="1">
              <a:defRPr/>
            </a:pPr>
            <a:endParaRPr lang="zh-CN" altLang="en-US" i="1">
              <a:latin typeface="微软雅黑" panose="020B0503020204020204" pitchFamily="34" charset="-122"/>
              <a:ea typeface="微软雅黑" panose="020B0503020204020204" pitchFamily="34" charset="-122"/>
            </a:endParaRPr>
          </a:p>
        </p:txBody>
      </p:sp>
      <p:sp>
        <p:nvSpPr>
          <p:cNvPr id="5" name="AutoShape 5"/>
          <p:cNvSpPr/>
          <p:nvPr/>
        </p:nvSpPr>
        <p:spPr bwMode="auto">
          <a:xfrm>
            <a:off x="1549400" y="5448300"/>
            <a:ext cx="1931988" cy="101917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14:hiddenLine>
            </a:ext>
          </a:extLst>
        </p:spPr>
        <p:txBody>
          <a:bodyPr wrap="none" anchor="ctr"/>
          <a:lstStyle/>
          <a:p>
            <a:endParaRPr lang="zh-CN" altLang="en-US"/>
          </a:p>
        </p:txBody>
      </p:sp>
      <p:sp>
        <p:nvSpPr>
          <p:cNvPr id="6" name="AutoShape 6"/>
          <p:cNvSpPr/>
          <p:nvPr/>
        </p:nvSpPr>
        <p:spPr bwMode="auto">
          <a:xfrm>
            <a:off x="1354138" y="3862388"/>
            <a:ext cx="2527300" cy="13557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576" y="540"/>
                </a:moveTo>
                <a:cubicBezTo>
                  <a:pt x="17588" y="844"/>
                  <a:pt x="17594" y="1150"/>
                  <a:pt x="17594" y="1456"/>
                </a:cubicBezTo>
                <a:cubicBezTo>
                  <a:pt x="17594" y="8454"/>
                  <a:pt x="14552" y="14128"/>
                  <a:pt x="10800" y="14128"/>
                </a:cubicBezTo>
                <a:cubicBezTo>
                  <a:pt x="7046" y="14128"/>
                  <a:pt x="4005" y="8454"/>
                  <a:pt x="4005" y="1456"/>
                </a:cubicBezTo>
                <a:cubicBezTo>
                  <a:pt x="4005" y="1150"/>
                  <a:pt x="4010" y="844"/>
                  <a:pt x="4022" y="540"/>
                </a:cubicBezTo>
                <a:lnTo>
                  <a:pt x="27" y="0"/>
                </a:lnTo>
                <a:cubicBezTo>
                  <a:pt x="8" y="484"/>
                  <a:pt x="0" y="969"/>
                  <a:pt x="0" y="1456"/>
                </a:cubicBezTo>
                <a:cubicBezTo>
                  <a:pt x="0" y="12580"/>
                  <a:pt x="4834" y="21599"/>
                  <a:pt x="10800" y="21599"/>
                </a:cubicBezTo>
                <a:cubicBezTo>
                  <a:pt x="16764" y="21599"/>
                  <a:pt x="21600" y="12580"/>
                  <a:pt x="21600" y="1456"/>
                </a:cubicBezTo>
                <a:cubicBezTo>
                  <a:pt x="21600" y="969"/>
                  <a:pt x="21590" y="484"/>
                  <a:pt x="21571" y="0"/>
                </a:cubicBezTo>
                <a:lnTo>
                  <a:pt x="17576" y="540"/>
                </a:lnTo>
                <a:close/>
              </a:path>
            </a:pathLst>
          </a:custGeom>
          <a:solidFill>
            <a:schemeClr val="tx1">
              <a:lumMod val="65000"/>
              <a:lumOff val="35000"/>
            </a:schemeClr>
          </a:solidFill>
          <a:ln>
            <a:noFill/>
          </a:ln>
        </p:spPr>
        <p:txBody>
          <a:bodyPr lIns="0" tIns="0" rIns="0" bIns="0" anchor="ctr"/>
          <a:lstStyle/>
          <a:p>
            <a:endParaRPr lang="zh-CN" altLang="en-US"/>
          </a:p>
        </p:txBody>
      </p:sp>
      <p:sp>
        <p:nvSpPr>
          <p:cNvPr id="7" name="AutoShape 8"/>
          <p:cNvSpPr/>
          <p:nvPr/>
        </p:nvSpPr>
        <p:spPr bwMode="auto">
          <a:xfrm>
            <a:off x="4913313"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a:solidFill>
              <a:srgbClr val="C0C0C0"/>
            </a:solidFill>
            <a:round/>
          </a:ln>
        </p:spPr>
        <p:txBody>
          <a:bodyPr wrap="none" anchor="ctr"/>
          <a:lstStyle/>
          <a:p>
            <a:endParaRPr lang="zh-CN" altLang="en-US"/>
          </a:p>
        </p:txBody>
      </p:sp>
      <p:sp>
        <p:nvSpPr>
          <p:cNvPr id="8" name="AutoShape 10"/>
          <p:cNvSpPr/>
          <p:nvPr/>
        </p:nvSpPr>
        <p:spPr bwMode="auto">
          <a:xfrm>
            <a:off x="5014913" y="2955925"/>
            <a:ext cx="2527300" cy="22621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4965" y="3543"/>
                </a:moveTo>
                <a:cubicBezTo>
                  <a:pt x="16617" y="4979"/>
                  <a:pt x="17584" y="7188"/>
                  <a:pt x="17584" y="9528"/>
                </a:cubicBezTo>
                <a:cubicBezTo>
                  <a:pt x="17584" y="13715"/>
                  <a:pt x="14546" y="17111"/>
                  <a:pt x="10800" y="17111"/>
                </a:cubicBezTo>
                <a:cubicBezTo>
                  <a:pt x="7052" y="17111"/>
                  <a:pt x="4015" y="13715"/>
                  <a:pt x="4015" y="9528"/>
                </a:cubicBezTo>
                <a:cubicBezTo>
                  <a:pt x="4015" y="7188"/>
                  <a:pt x="4981" y="4979"/>
                  <a:pt x="6633" y="3543"/>
                </a:cubicBezTo>
                <a:lnTo>
                  <a:pt x="4167" y="0"/>
                </a:lnTo>
                <a:cubicBezTo>
                  <a:pt x="1537" y="2286"/>
                  <a:pt x="0" y="5803"/>
                  <a:pt x="0" y="9528"/>
                </a:cubicBezTo>
                <a:cubicBezTo>
                  <a:pt x="0" y="16194"/>
                  <a:pt x="4834" y="21600"/>
                  <a:pt x="10800" y="21600"/>
                </a:cubicBezTo>
                <a:cubicBezTo>
                  <a:pt x="16764" y="21600"/>
                  <a:pt x="21600" y="16194"/>
                  <a:pt x="21600" y="9528"/>
                </a:cubicBezTo>
                <a:cubicBezTo>
                  <a:pt x="21600" y="5803"/>
                  <a:pt x="20061" y="2286"/>
                  <a:pt x="17431" y="0"/>
                </a:cubicBezTo>
                <a:lnTo>
                  <a:pt x="14965" y="3543"/>
                </a:ln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800" b="1">
              <a:latin typeface="微软雅黑" panose="020B0503020204020204" pitchFamily="34" charset="-122"/>
              <a:ea typeface="微软雅黑" panose="020B0503020204020204" pitchFamily="34" charset="-122"/>
            </a:endParaRPr>
          </a:p>
        </p:txBody>
      </p:sp>
      <p:sp>
        <p:nvSpPr>
          <p:cNvPr id="9" name="AutoShape 12"/>
          <p:cNvSpPr/>
          <p:nvPr/>
        </p:nvSpPr>
        <p:spPr bwMode="auto">
          <a:xfrm>
            <a:off x="8574088"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a:solidFill>
              <a:srgbClr val="C0C0C0"/>
            </a:solidFill>
            <a:round/>
          </a:ln>
        </p:spPr>
        <p:txBody>
          <a:bodyPr wrap="none" anchor="ctr"/>
          <a:lstStyle/>
          <a:p>
            <a:endParaRPr lang="zh-CN" altLang="en-US"/>
          </a:p>
        </p:txBody>
      </p:sp>
      <p:sp>
        <p:nvSpPr>
          <p:cNvPr id="10" name="AutoShape 14"/>
          <p:cNvSpPr/>
          <p:nvPr/>
        </p:nvSpPr>
        <p:spPr bwMode="auto">
          <a:xfrm>
            <a:off x="8782050" y="4238625"/>
            <a:ext cx="2312988" cy="9794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855" y="0"/>
                </a:moveTo>
                <a:cubicBezTo>
                  <a:pt x="15800" y="5682"/>
                  <a:pt x="13425" y="9351"/>
                  <a:pt x="10800" y="9351"/>
                </a:cubicBezTo>
                <a:cubicBezTo>
                  <a:pt x="8174" y="9351"/>
                  <a:pt x="5799" y="5682"/>
                  <a:pt x="4744" y="0"/>
                </a:cubicBezTo>
                <a:lnTo>
                  <a:pt x="0" y="4926"/>
                </a:lnTo>
                <a:cubicBezTo>
                  <a:pt x="1881" y="15057"/>
                  <a:pt x="6119" y="21599"/>
                  <a:pt x="10800" y="21599"/>
                </a:cubicBezTo>
                <a:cubicBezTo>
                  <a:pt x="15480" y="21599"/>
                  <a:pt x="19718" y="15057"/>
                  <a:pt x="21599" y="4926"/>
                </a:cubicBezTo>
                <a:lnTo>
                  <a:pt x="16855" y="0"/>
                </a:lnTo>
                <a:close/>
              </a:path>
            </a:pathLst>
          </a:custGeom>
          <a:solidFill>
            <a:schemeClr val="tx1">
              <a:lumMod val="65000"/>
              <a:lumOff val="35000"/>
            </a:schemeClr>
          </a:solidFill>
          <a:ln>
            <a:noFill/>
          </a:ln>
        </p:spPr>
        <p:txBody>
          <a:bodyPr lIns="0" tIns="0" rIns="0" bIns="0" anchor="ctr"/>
          <a:lstStyle/>
          <a:p>
            <a:endParaRPr lang="zh-CN" altLang="en-US"/>
          </a:p>
        </p:txBody>
      </p:sp>
      <p:sp>
        <p:nvSpPr>
          <p:cNvPr id="11" name="矩形 4"/>
          <p:cNvSpPr>
            <a:spLocks noChangeArrowheads="1"/>
          </p:cNvSpPr>
          <p:nvPr/>
        </p:nvSpPr>
        <p:spPr bwMode="auto">
          <a:xfrm>
            <a:off x="2057400" y="5588000"/>
            <a:ext cx="1119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grpSp>
        <p:nvGrpSpPr>
          <p:cNvPr id="12" name="Group 14"/>
          <p:cNvGrpSpPr>
            <a:grpSpLocks noChangeAspect="1"/>
          </p:cNvGrpSpPr>
          <p:nvPr/>
        </p:nvGrpSpPr>
        <p:grpSpPr bwMode="auto">
          <a:xfrm>
            <a:off x="5712076" y="3331020"/>
            <a:ext cx="1011237" cy="1131888"/>
            <a:chOff x="4895" y="507"/>
            <a:chExt cx="637" cy="713"/>
          </a:xfrm>
          <a:solidFill>
            <a:srgbClr val="B13528"/>
          </a:solidFill>
        </p:grpSpPr>
        <p:sp>
          <p:nvSpPr>
            <p:cNvPr id="13" name="Freeform 15"/>
            <p:cNvSpPr/>
            <p:nvPr/>
          </p:nvSpPr>
          <p:spPr bwMode="auto">
            <a:xfrm>
              <a:off x="5027" y="507"/>
              <a:ext cx="505" cy="452"/>
            </a:xfrm>
            <a:custGeom>
              <a:avLst/>
              <a:gdLst>
                <a:gd name="T0" fmla="*/ 376 w 376"/>
                <a:gd name="T1" fmla="*/ 0 h 336"/>
                <a:gd name="T2" fmla="*/ 213 w 376"/>
                <a:gd name="T3" fmla="*/ 37 h 336"/>
                <a:gd name="T4" fmla="*/ 202 w 376"/>
                <a:gd name="T5" fmla="*/ 99 h 336"/>
                <a:gd name="T6" fmla="*/ 202 w 376"/>
                <a:gd name="T7" fmla="*/ 40 h 336"/>
                <a:gd name="T8" fmla="*/ 112 w 376"/>
                <a:gd name="T9" fmla="*/ 94 h 336"/>
                <a:gd name="T10" fmla="*/ 111 w 376"/>
                <a:gd name="T11" fmla="*/ 160 h 336"/>
                <a:gd name="T12" fmla="*/ 102 w 376"/>
                <a:gd name="T13" fmla="*/ 101 h 336"/>
                <a:gd name="T14" fmla="*/ 15 w 376"/>
                <a:gd name="T15" fmla="*/ 321 h 336"/>
                <a:gd name="T16" fmla="*/ 290 w 376"/>
                <a:gd name="T17" fmla="*/ 67 h 336"/>
                <a:gd name="T18" fmla="*/ 13 w 376"/>
                <a:gd name="T19" fmla="*/ 332 h 336"/>
                <a:gd name="T20" fmla="*/ 289 w 376"/>
                <a:gd name="T21" fmla="*/ 223 h 336"/>
                <a:gd name="T22" fmla="*/ 189 w 376"/>
                <a:gd name="T23" fmla="*/ 205 h 336"/>
                <a:gd name="T24" fmla="*/ 295 w 376"/>
                <a:gd name="T25" fmla="*/ 214 h 336"/>
                <a:gd name="T26" fmla="*/ 344 w 376"/>
                <a:gd name="T27" fmla="*/ 131 h 336"/>
                <a:gd name="T28" fmla="*/ 255 w 376"/>
                <a:gd name="T29" fmla="*/ 142 h 336"/>
                <a:gd name="T30" fmla="*/ 347 w 376"/>
                <a:gd name="T31" fmla="*/ 120 h 336"/>
                <a:gd name="T32" fmla="*/ 376 w 376"/>
                <a:gd name="T33"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 h="336">
                  <a:moveTo>
                    <a:pt x="376" y="0"/>
                  </a:moveTo>
                  <a:cubicBezTo>
                    <a:pt x="313" y="6"/>
                    <a:pt x="258" y="16"/>
                    <a:pt x="213" y="37"/>
                  </a:cubicBezTo>
                  <a:cubicBezTo>
                    <a:pt x="202" y="99"/>
                    <a:pt x="202" y="99"/>
                    <a:pt x="202" y="99"/>
                  </a:cubicBezTo>
                  <a:cubicBezTo>
                    <a:pt x="202" y="40"/>
                    <a:pt x="202" y="40"/>
                    <a:pt x="202" y="40"/>
                  </a:cubicBezTo>
                  <a:cubicBezTo>
                    <a:pt x="170" y="54"/>
                    <a:pt x="137" y="71"/>
                    <a:pt x="112" y="94"/>
                  </a:cubicBezTo>
                  <a:cubicBezTo>
                    <a:pt x="111" y="160"/>
                    <a:pt x="111" y="160"/>
                    <a:pt x="111" y="160"/>
                  </a:cubicBezTo>
                  <a:cubicBezTo>
                    <a:pt x="102" y="101"/>
                    <a:pt x="102" y="101"/>
                    <a:pt x="102" y="101"/>
                  </a:cubicBezTo>
                  <a:cubicBezTo>
                    <a:pt x="0" y="171"/>
                    <a:pt x="8" y="276"/>
                    <a:pt x="15" y="321"/>
                  </a:cubicBezTo>
                  <a:cubicBezTo>
                    <a:pt x="75" y="236"/>
                    <a:pt x="191" y="121"/>
                    <a:pt x="290" y="67"/>
                  </a:cubicBezTo>
                  <a:cubicBezTo>
                    <a:pt x="290" y="67"/>
                    <a:pt x="125" y="188"/>
                    <a:pt x="13" y="332"/>
                  </a:cubicBezTo>
                  <a:cubicBezTo>
                    <a:pt x="150" y="336"/>
                    <a:pt x="235" y="286"/>
                    <a:pt x="289" y="223"/>
                  </a:cubicBezTo>
                  <a:cubicBezTo>
                    <a:pt x="189" y="205"/>
                    <a:pt x="189" y="205"/>
                    <a:pt x="189" y="205"/>
                  </a:cubicBezTo>
                  <a:cubicBezTo>
                    <a:pt x="295" y="214"/>
                    <a:pt x="295" y="214"/>
                    <a:pt x="295" y="214"/>
                  </a:cubicBezTo>
                  <a:cubicBezTo>
                    <a:pt x="317" y="189"/>
                    <a:pt x="335" y="154"/>
                    <a:pt x="344" y="131"/>
                  </a:cubicBezTo>
                  <a:cubicBezTo>
                    <a:pt x="255" y="142"/>
                    <a:pt x="255" y="142"/>
                    <a:pt x="255" y="142"/>
                  </a:cubicBezTo>
                  <a:cubicBezTo>
                    <a:pt x="347" y="120"/>
                    <a:pt x="347" y="120"/>
                    <a:pt x="347" y="120"/>
                  </a:cubicBezTo>
                  <a:cubicBezTo>
                    <a:pt x="372" y="64"/>
                    <a:pt x="376" y="0"/>
                    <a:pt x="376" y="0"/>
                  </a:cubicBezTo>
                  <a:close/>
                </a:path>
              </a:pathLst>
            </a:custGeom>
            <a:grpFill/>
            <a:ln w="9525">
              <a:noFill/>
              <a:round/>
            </a:ln>
          </p:spPr>
          <p:txBody>
            <a:bodyPr/>
            <a:lstStyle/>
            <a:p>
              <a:pPr>
                <a:defRPr/>
              </a:pPr>
              <a:endParaRPr lang="zh-CN" altLang="en-US"/>
            </a:p>
          </p:txBody>
        </p:sp>
        <p:sp>
          <p:nvSpPr>
            <p:cNvPr id="14" name="Freeform 16"/>
            <p:cNvSpPr/>
            <p:nvPr/>
          </p:nvSpPr>
          <p:spPr bwMode="auto">
            <a:xfrm>
              <a:off x="4895" y="923"/>
              <a:ext cx="195" cy="251"/>
            </a:xfrm>
            <a:custGeom>
              <a:avLst/>
              <a:gdLst>
                <a:gd name="T0" fmla="*/ 129 w 145"/>
                <a:gd name="T1" fmla="*/ 0 h 187"/>
                <a:gd name="T2" fmla="*/ 0 w 145"/>
                <a:gd name="T3" fmla="*/ 187 h 187"/>
                <a:gd name="T4" fmla="*/ 145 w 145"/>
                <a:gd name="T5" fmla="*/ 7 h 187"/>
                <a:gd name="T6" fmla="*/ 129 w 145"/>
                <a:gd name="T7" fmla="*/ 5 h 187"/>
                <a:gd name="T8" fmla="*/ 129 w 145"/>
                <a:gd name="T9" fmla="*/ 0 h 187"/>
              </a:gdLst>
              <a:ahLst/>
              <a:cxnLst>
                <a:cxn ang="0">
                  <a:pos x="T0" y="T1"/>
                </a:cxn>
                <a:cxn ang="0">
                  <a:pos x="T2" y="T3"/>
                </a:cxn>
                <a:cxn ang="0">
                  <a:pos x="T4" y="T5"/>
                </a:cxn>
                <a:cxn ang="0">
                  <a:pos x="T6" y="T7"/>
                </a:cxn>
                <a:cxn ang="0">
                  <a:pos x="T8" y="T9"/>
                </a:cxn>
              </a:cxnLst>
              <a:rect l="0" t="0" r="r" b="b"/>
              <a:pathLst>
                <a:path w="145" h="187">
                  <a:moveTo>
                    <a:pt x="129" y="0"/>
                  </a:moveTo>
                  <a:cubicBezTo>
                    <a:pt x="49" y="99"/>
                    <a:pt x="0" y="187"/>
                    <a:pt x="0" y="187"/>
                  </a:cubicBezTo>
                  <a:cubicBezTo>
                    <a:pt x="46" y="121"/>
                    <a:pt x="96" y="61"/>
                    <a:pt x="145" y="7"/>
                  </a:cubicBezTo>
                  <a:cubicBezTo>
                    <a:pt x="139" y="7"/>
                    <a:pt x="134" y="6"/>
                    <a:pt x="129" y="5"/>
                  </a:cubicBezTo>
                  <a:cubicBezTo>
                    <a:pt x="129" y="5"/>
                    <a:pt x="129" y="3"/>
                    <a:pt x="129" y="0"/>
                  </a:cubicBezTo>
                  <a:close/>
                </a:path>
              </a:pathLst>
            </a:custGeom>
            <a:grpFill/>
            <a:ln w="9525">
              <a:noFill/>
              <a:round/>
            </a:ln>
          </p:spPr>
          <p:txBody>
            <a:bodyPr/>
            <a:lstStyle/>
            <a:p>
              <a:pPr>
                <a:defRPr/>
              </a:pPr>
              <a:endParaRPr lang="zh-CN" altLang="en-US"/>
            </a:p>
          </p:txBody>
        </p:sp>
        <p:sp>
          <p:nvSpPr>
            <p:cNvPr id="15" name="Freeform 17"/>
            <p:cNvSpPr/>
            <p:nvPr/>
          </p:nvSpPr>
          <p:spPr bwMode="auto">
            <a:xfrm>
              <a:off x="4896" y="1125"/>
              <a:ext cx="582" cy="95"/>
            </a:xfrm>
            <a:custGeom>
              <a:avLst/>
              <a:gdLst>
                <a:gd name="T0" fmla="*/ 206 w 433"/>
                <a:gd name="T1" fmla="*/ 44 h 71"/>
                <a:gd name="T2" fmla="*/ 107 w 433"/>
                <a:gd name="T3" fmla="*/ 20 h 71"/>
                <a:gd name="T4" fmla="*/ 107 w 433"/>
                <a:gd name="T5" fmla="*/ 20 h 71"/>
                <a:gd name="T6" fmla="*/ 4 w 433"/>
                <a:gd name="T7" fmla="*/ 50 h 71"/>
                <a:gd name="T8" fmla="*/ 4 w 433"/>
                <a:gd name="T9" fmla="*/ 50 h 71"/>
                <a:gd name="T10" fmla="*/ 107 w 433"/>
                <a:gd name="T11" fmla="*/ 0 h 71"/>
                <a:gd name="T12" fmla="*/ 107 w 433"/>
                <a:gd name="T13" fmla="*/ 0 h 71"/>
                <a:gd name="T14" fmla="*/ 215 w 433"/>
                <a:gd name="T15" fmla="*/ 26 h 71"/>
                <a:gd name="T16" fmla="*/ 215 w 433"/>
                <a:gd name="T17" fmla="*/ 26 h 71"/>
                <a:gd name="T18" fmla="*/ 316 w 433"/>
                <a:gd name="T19" fmla="*/ 51 h 71"/>
                <a:gd name="T20" fmla="*/ 316 w 433"/>
                <a:gd name="T21" fmla="*/ 51 h 71"/>
                <a:gd name="T22" fmla="*/ 413 w 433"/>
                <a:gd name="T23" fmla="*/ 12 h 71"/>
                <a:gd name="T24" fmla="*/ 413 w 433"/>
                <a:gd name="T25" fmla="*/ 12 h 71"/>
                <a:gd name="T26" fmla="*/ 413 w 433"/>
                <a:gd name="T27" fmla="*/ 12 h 71"/>
                <a:gd name="T28" fmla="*/ 413 w 433"/>
                <a:gd name="T29" fmla="*/ 12 h 71"/>
                <a:gd name="T30" fmla="*/ 427 w 433"/>
                <a:gd name="T31" fmla="*/ 10 h 71"/>
                <a:gd name="T32" fmla="*/ 427 w 433"/>
                <a:gd name="T33" fmla="*/ 10 h 71"/>
                <a:gd name="T34" fmla="*/ 429 w 433"/>
                <a:gd name="T35" fmla="*/ 24 h 71"/>
                <a:gd name="T36" fmla="*/ 429 w 433"/>
                <a:gd name="T37" fmla="*/ 24 h 71"/>
                <a:gd name="T38" fmla="*/ 316 w 433"/>
                <a:gd name="T39" fmla="*/ 71 h 71"/>
                <a:gd name="T40" fmla="*/ 316 w 433"/>
                <a:gd name="T41" fmla="*/ 71 h 71"/>
                <a:gd name="T42" fmla="*/ 206 w 433"/>
                <a:gd name="T43" fmla="*/ 4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3" h="71">
                  <a:moveTo>
                    <a:pt x="206" y="44"/>
                  </a:moveTo>
                  <a:cubicBezTo>
                    <a:pt x="167" y="26"/>
                    <a:pt x="134" y="20"/>
                    <a:pt x="107" y="20"/>
                  </a:cubicBezTo>
                  <a:cubicBezTo>
                    <a:pt x="107" y="20"/>
                    <a:pt x="107" y="20"/>
                    <a:pt x="107" y="20"/>
                  </a:cubicBezTo>
                  <a:cubicBezTo>
                    <a:pt x="50" y="20"/>
                    <a:pt x="8" y="54"/>
                    <a:pt x="4" y="50"/>
                  </a:cubicBezTo>
                  <a:cubicBezTo>
                    <a:pt x="4" y="50"/>
                    <a:pt x="4" y="50"/>
                    <a:pt x="4" y="50"/>
                  </a:cubicBezTo>
                  <a:cubicBezTo>
                    <a:pt x="0" y="46"/>
                    <a:pt x="39" y="0"/>
                    <a:pt x="107" y="0"/>
                  </a:cubicBezTo>
                  <a:cubicBezTo>
                    <a:pt x="107" y="0"/>
                    <a:pt x="107" y="0"/>
                    <a:pt x="107" y="0"/>
                  </a:cubicBezTo>
                  <a:cubicBezTo>
                    <a:pt x="137" y="0"/>
                    <a:pt x="173" y="6"/>
                    <a:pt x="215" y="26"/>
                  </a:cubicBezTo>
                  <a:cubicBezTo>
                    <a:pt x="215" y="26"/>
                    <a:pt x="215" y="26"/>
                    <a:pt x="215" y="26"/>
                  </a:cubicBezTo>
                  <a:cubicBezTo>
                    <a:pt x="255" y="45"/>
                    <a:pt x="289" y="51"/>
                    <a:pt x="316" y="51"/>
                  </a:cubicBezTo>
                  <a:cubicBezTo>
                    <a:pt x="316" y="51"/>
                    <a:pt x="316" y="51"/>
                    <a:pt x="316" y="51"/>
                  </a:cubicBezTo>
                  <a:cubicBezTo>
                    <a:pt x="380" y="51"/>
                    <a:pt x="410" y="15"/>
                    <a:pt x="413" y="12"/>
                  </a:cubicBezTo>
                  <a:cubicBezTo>
                    <a:pt x="413" y="12"/>
                    <a:pt x="413" y="12"/>
                    <a:pt x="413" y="12"/>
                  </a:cubicBezTo>
                  <a:cubicBezTo>
                    <a:pt x="413" y="12"/>
                    <a:pt x="413" y="12"/>
                    <a:pt x="413" y="12"/>
                  </a:cubicBezTo>
                  <a:cubicBezTo>
                    <a:pt x="413" y="12"/>
                    <a:pt x="413" y="12"/>
                    <a:pt x="413" y="12"/>
                  </a:cubicBezTo>
                  <a:cubicBezTo>
                    <a:pt x="417" y="7"/>
                    <a:pt x="423" y="6"/>
                    <a:pt x="427" y="10"/>
                  </a:cubicBezTo>
                  <a:cubicBezTo>
                    <a:pt x="427" y="10"/>
                    <a:pt x="427" y="10"/>
                    <a:pt x="427" y="10"/>
                  </a:cubicBezTo>
                  <a:cubicBezTo>
                    <a:pt x="432" y="13"/>
                    <a:pt x="433" y="19"/>
                    <a:pt x="429" y="24"/>
                  </a:cubicBezTo>
                  <a:cubicBezTo>
                    <a:pt x="429" y="24"/>
                    <a:pt x="429" y="24"/>
                    <a:pt x="429" y="24"/>
                  </a:cubicBezTo>
                  <a:cubicBezTo>
                    <a:pt x="429" y="25"/>
                    <a:pt x="393" y="71"/>
                    <a:pt x="316" y="71"/>
                  </a:cubicBezTo>
                  <a:cubicBezTo>
                    <a:pt x="316" y="71"/>
                    <a:pt x="316" y="71"/>
                    <a:pt x="316" y="71"/>
                  </a:cubicBezTo>
                  <a:cubicBezTo>
                    <a:pt x="286" y="71"/>
                    <a:pt x="249" y="64"/>
                    <a:pt x="206" y="44"/>
                  </a:cubicBezTo>
                  <a:close/>
                </a:path>
              </a:pathLst>
            </a:custGeom>
            <a:grpFill/>
            <a:ln w="9525">
              <a:noFill/>
              <a:round/>
            </a:ln>
          </p:spPr>
          <p:txBody>
            <a:bodyPr/>
            <a:lstStyle/>
            <a:p>
              <a:pPr>
                <a:defRPr/>
              </a:pPr>
              <a:endParaRPr lang="zh-CN" altLang="en-US"/>
            </a:p>
          </p:txBody>
        </p:sp>
      </p:grpSp>
      <p:grpSp>
        <p:nvGrpSpPr>
          <p:cNvPr id="16" name="Group 20"/>
          <p:cNvGrpSpPr>
            <a:grpSpLocks noChangeAspect="1"/>
          </p:cNvGrpSpPr>
          <p:nvPr/>
        </p:nvGrpSpPr>
        <p:grpSpPr bwMode="auto">
          <a:xfrm>
            <a:off x="2057395" y="3291645"/>
            <a:ext cx="1141487" cy="1141486"/>
            <a:chOff x="2164" y="1113"/>
            <a:chExt cx="1205" cy="1205"/>
          </a:xfrm>
          <a:solidFill>
            <a:schemeClr val="tx1">
              <a:lumMod val="65000"/>
              <a:lumOff val="35000"/>
            </a:schemeClr>
          </a:solidFill>
        </p:grpSpPr>
        <p:sp>
          <p:nvSpPr>
            <p:cNvPr id="17" name="Freeform 21"/>
            <p:cNvSpPr>
              <a:spLocks noEditPoints="1"/>
            </p:cNvSpPr>
            <p:nvPr/>
          </p:nvSpPr>
          <p:spPr bwMode="auto">
            <a:xfrm>
              <a:off x="2164" y="1113"/>
              <a:ext cx="1205" cy="1205"/>
            </a:xfrm>
            <a:custGeom>
              <a:avLst/>
              <a:gdLst>
                <a:gd name="T0" fmla="*/ 0 w 507"/>
                <a:gd name="T1" fmla="*/ 253 h 507"/>
                <a:gd name="T2" fmla="*/ 253 w 507"/>
                <a:gd name="T3" fmla="*/ 0 h 507"/>
                <a:gd name="T4" fmla="*/ 253 w 507"/>
                <a:gd name="T5" fmla="*/ 0 h 507"/>
                <a:gd name="T6" fmla="*/ 507 w 507"/>
                <a:gd name="T7" fmla="*/ 253 h 507"/>
                <a:gd name="T8" fmla="*/ 507 w 507"/>
                <a:gd name="T9" fmla="*/ 253 h 507"/>
                <a:gd name="T10" fmla="*/ 253 w 507"/>
                <a:gd name="T11" fmla="*/ 507 h 507"/>
                <a:gd name="T12" fmla="*/ 253 w 507"/>
                <a:gd name="T13" fmla="*/ 507 h 507"/>
                <a:gd name="T14" fmla="*/ 0 w 507"/>
                <a:gd name="T15" fmla="*/ 253 h 507"/>
                <a:gd name="T16" fmla="*/ 42 w 507"/>
                <a:gd name="T17" fmla="*/ 253 h 507"/>
                <a:gd name="T18" fmla="*/ 104 w 507"/>
                <a:gd name="T19" fmla="*/ 403 h 507"/>
                <a:gd name="T20" fmla="*/ 104 w 507"/>
                <a:gd name="T21" fmla="*/ 403 h 507"/>
                <a:gd name="T22" fmla="*/ 253 w 507"/>
                <a:gd name="T23" fmla="*/ 465 h 507"/>
                <a:gd name="T24" fmla="*/ 253 w 507"/>
                <a:gd name="T25" fmla="*/ 465 h 507"/>
                <a:gd name="T26" fmla="*/ 403 w 507"/>
                <a:gd name="T27" fmla="*/ 403 h 507"/>
                <a:gd name="T28" fmla="*/ 403 w 507"/>
                <a:gd name="T29" fmla="*/ 403 h 507"/>
                <a:gd name="T30" fmla="*/ 465 w 507"/>
                <a:gd name="T31" fmla="*/ 253 h 507"/>
                <a:gd name="T32" fmla="*/ 465 w 507"/>
                <a:gd name="T33" fmla="*/ 253 h 507"/>
                <a:gd name="T34" fmla="*/ 403 w 507"/>
                <a:gd name="T35" fmla="*/ 104 h 507"/>
                <a:gd name="T36" fmla="*/ 403 w 507"/>
                <a:gd name="T37" fmla="*/ 104 h 507"/>
                <a:gd name="T38" fmla="*/ 253 w 507"/>
                <a:gd name="T39" fmla="*/ 42 h 507"/>
                <a:gd name="T40" fmla="*/ 253 w 507"/>
                <a:gd name="T41" fmla="*/ 42 h 507"/>
                <a:gd name="T42" fmla="*/ 104 w 507"/>
                <a:gd name="T43" fmla="*/ 104 h 507"/>
                <a:gd name="T44" fmla="*/ 104 w 507"/>
                <a:gd name="T45" fmla="*/ 104 h 507"/>
                <a:gd name="T46" fmla="*/ 42 w 507"/>
                <a:gd name="T47" fmla="*/ 253 h 507"/>
                <a:gd name="T48" fmla="*/ 42 w 507"/>
                <a:gd name="T49" fmla="*/ 253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7" h="507">
                  <a:moveTo>
                    <a:pt x="0" y="253"/>
                  </a:moveTo>
                  <a:cubicBezTo>
                    <a:pt x="0" y="113"/>
                    <a:pt x="113" y="0"/>
                    <a:pt x="253" y="0"/>
                  </a:cubicBezTo>
                  <a:cubicBezTo>
                    <a:pt x="253" y="0"/>
                    <a:pt x="253" y="0"/>
                    <a:pt x="253" y="0"/>
                  </a:cubicBezTo>
                  <a:cubicBezTo>
                    <a:pt x="393" y="0"/>
                    <a:pt x="507" y="113"/>
                    <a:pt x="507" y="253"/>
                  </a:cubicBezTo>
                  <a:cubicBezTo>
                    <a:pt x="507" y="253"/>
                    <a:pt x="507" y="253"/>
                    <a:pt x="507" y="253"/>
                  </a:cubicBezTo>
                  <a:cubicBezTo>
                    <a:pt x="507" y="393"/>
                    <a:pt x="393" y="507"/>
                    <a:pt x="253" y="507"/>
                  </a:cubicBezTo>
                  <a:cubicBezTo>
                    <a:pt x="253" y="507"/>
                    <a:pt x="253" y="507"/>
                    <a:pt x="253" y="507"/>
                  </a:cubicBezTo>
                  <a:cubicBezTo>
                    <a:pt x="113" y="507"/>
                    <a:pt x="0" y="393"/>
                    <a:pt x="0" y="253"/>
                  </a:cubicBezTo>
                  <a:close/>
                  <a:moveTo>
                    <a:pt x="42" y="253"/>
                  </a:moveTo>
                  <a:cubicBezTo>
                    <a:pt x="42" y="312"/>
                    <a:pt x="65" y="364"/>
                    <a:pt x="104" y="403"/>
                  </a:cubicBezTo>
                  <a:cubicBezTo>
                    <a:pt x="104" y="403"/>
                    <a:pt x="104" y="403"/>
                    <a:pt x="104" y="403"/>
                  </a:cubicBezTo>
                  <a:cubicBezTo>
                    <a:pt x="142" y="441"/>
                    <a:pt x="195" y="465"/>
                    <a:pt x="253" y="465"/>
                  </a:cubicBezTo>
                  <a:cubicBezTo>
                    <a:pt x="253" y="465"/>
                    <a:pt x="253" y="465"/>
                    <a:pt x="253" y="465"/>
                  </a:cubicBezTo>
                  <a:cubicBezTo>
                    <a:pt x="312" y="465"/>
                    <a:pt x="364" y="441"/>
                    <a:pt x="403" y="403"/>
                  </a:cubicBezTo>
                  <a:cubicBezTo>
                    <a:pt x="403" y="403"/>
                    <a:pt x="403" y="403"/>
                    <a:pt x="403" y="403"/>
                  </a:cubicBezTo>
                  <a:cubicBezTo>
                    <a:pt x="441" y="364"/>
                    <a:pt x="465" y="312"/>
                    <a:pt x="465" y="253"/>
                  </a:cubicBezTo>
                  <a:cubicBezTo>
                    <a:pt x="465" y="253"/>
                    <a:pt x="465" y="253"/>
                    <a:pt x="465" y="253"/>
                  </a:cubicBezTo>
                  <a:cubicBezTo>
                    <a:pt x="465" y="195"/>
                    <a:pt x="441" y="142"/>
                    <a:pt x="403" y="104"/>
                  </a:cubicBezTo>
                  <a:cubicBezTo>
                    <a:pt x="403" y="104"/>
                    <a:pt x="403" y="104"/>
                    <a:pt x="403" y="104"/>
                  </a:cubicBezTo>
                  <a:cubicBezTo>
                    <a:pt x="364" y="65"/>
                    <a:pt x="312" y="42"/>
                    <a:pt x="253" y="42"/>
                  </a:cubicBezTo>
                  <a:cubicBezTo>
                    <a:pt x="253" y="42"/>
                    <a:pt x="253" y="42"/>
                    <a:pt x="253" y="42"/>
                  </a:cubicBezTo>
                  <a:cubicBezTo>
                    <a:pt x="195" y="42"/>
                    <a:pt x="142" y="65"/>
                    <a:pt x="104" y="104"/>
                  </a:cubicBezTo>
                  <a:cubicBezTo>
                    <a:pt x="104" y="104"/>
                    <a:pt x="104" y="104"/>
                    <a:pt x="104" y="104"/>
                  </a:cubicBezTo>
                  <a:cubicBezTo>
                    <a:pt x="65" y="142"/>
                    <a:pt x="42" y="195"/>
                    <a:pt x="42" y="253"/>
                  </a:cubicBezTo>
                  <a:cubicBezTo>
                    <a:pt x="42" y="253"/>
                    <a:pt x="42" y="253"/>
                    <a:pt x="42" y="2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8" name="Freeform 22"/>
            <p:cNvSpPr/>
            <p:nvPr/>
          </p:nvSpPr>
          <p:spPr bwMode="auto">
            <a:xfrm>
              <a:off x="2728" y="1244"/>
              <a:ext cx="76" cy="145"/>
            </a:xfrm>
            <a:custGeom>
              <a:avLst/>
              <a:gdLst>
                <a:gd name="T0" fmla="*/ 32 w 32"/>
                <a:gd name="T1" fmla="*/ 45 h 61"/>
                <a:gd name="T2" fmla="*/ 16 w 32"/>
                <a:gd name="T3" fmla="*/ 61 h 61"/>
                <a:gd name="T4" fmla="*/ 16 w 32"/>
                <a:gd name="T5" fmla="*/ 61 h 61"/>
                <a:gd name="T6" fmla="*/ 0 w 32"/>
                <a:gd name="T7" fmla="*/ 45 h 61"/>
                <a:gd name="T8" fmla="*/ 0 w 32"/>
                <a:gd name="T9" fmla="*/ 16 h 61"/>
                <a:gd name="T10" fmla="*/ 16 w 32"/>
                <a:gd name="T11" fmla="*/ 0 h 61"/>
                <a:gd name="T12" fmla="*/ 16 w 32"/>
                <a:gd name="T13" fmla="*/ 0 h 61"/>
                <a:gd name="T14" fmla="*/ 32 w 32"/>
                <a:gd name="T15" fmla="*/ 16 h 61"/>
                <a:gd name="T16" fmla="*/ 32 w 32"/>
                <a:gd name="T17" fmla="*/ 4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1">
                  <a:moveTo>
                    <a:pt x="32" y="45"/>
                  </a:moveTo>
                  <a:cubicBezTo>
                    <a:pt x="32" y="54"/>
                    <a:pt x="25" y="61"/>
                    <a:pt x="16" y="61"/>
                  </a:cubicBezTo>
                  <a:cubicBezTo>
                    <a:pt x="16" y="61"/>
                    <a:pt x="16" y="61"/>
                    <a:pt x="16" y="61"/>
                  </a:cubicBezTo>
                  <a:cubicBezTo>
                    <a:pt x="7" y="61"/>
                    <a:pt x="0" y="54"/>
                    <a:pt x="0" y="45"/>
                  </a:cubicBezTo>
                  <a:cubicBezTo>
                    <a:pt x="0" y="16"/>
                    <a:pt x="0" y="16"/>
                    <a:pt x="0" y="16"/>
                  </a:cubicBezTo>
                  <a:cubicBezTo>
                    <a:pt x="0" y="7"/>
                    <a:pt x="7" y="0"/>
                    <a:pt x="16" y="0"/>
                  </a:cubicBezTo>
                  <a:cubicBezTo>
                    <a:pt x="16" y="0"/>
                    <a:pt x="16" y="0"/>
                    <a:pt x="16" y="0"/>
                  </a:cubicBezTo>
                  <a:cubicBezTo>
                    <a:pt x="25" y="0"/>
                    <a:pt x="32" y="7"/>
                    <a:pt x="32" y="16"/>
                  </a:cubicBezTo>
                  <a:lnTo>
                    <a:pt x="32"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9" name="Freeform 23"/>
            <p:cNvSpPr/>
            <p:nvPr/>
          </p:nvSpPr>
          <p:spPr bwMode="auto">
            <a:xfrm>
              <a:off x="2728" y="2040"/>
              <a:ext cx="76" cy="147"/>
            </a:xfrm>
            <a:custGeom>
              <a:avLst/>
              <a:gdLst>
                <a:gd name="T0" fmla="*/ 32 w 32"/>
                <a:gd name="T1" fmla="*/ 46 h 62"/>
                <a:gd name="T2" fmla="*/ 16 w 32"/>
                <a:gd name="T3" fmla="*/ 62 h 62"/>
                <a:gd name="T4" fmla="*/ 16 w 32"/>
                <a:gd name="T5" fmla="*/ 62 h 62"/>
                <a:gd name="T6" fmla="*/ 0 w 32"/>
                <a:gd name="T7" fmla="*/ 46 h 62"/>
                <a:gd name="T8" fmla="*/ 0 w 32"/>
                <a:gd name="T9" fmla="*/ 16 h 62"/>
                <a:gd name="T10" fmla="*/ 16 w 32"/>
                <a:gd name="T11" fmla="*/ 0 h 62"/>
                <a:gd name="T12" fmla="*/ 16 w 32"/>
                <a:gd name="T13" fmla="*/ 0 h 62"/>
                <a:gd name="T14" fmla="*/ 32 w 32"/>
                <a:gd name="T15" fmla="*/ 16 h 62"/>
                <a:gd name="T16" fmla="*/ 32 w 32"/>
                <a:gd name="T17"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2">
                  <a:moveTo>
                    <a:pt x="32" y="46"/>
                  </a:moveTo>
                  <a:cubicBezTo>
                    <a:pt x="32" y="55"/>
                    <a:pt x="25" y="62"/>
                    <a:pt x="16" y="62"/>
                  </a:cubicBezTo>
                  <a:cubicBezTo>
                    <a:pt x="16" y="62"/>
                    <a:pt x="16" y="62"/>
                    <a:pt x="16" y="62"/>
                  </a:cubicBezTo>
                  <a:cubicBezTo>
                    <a:pt x="7" y="62"/>
                    <a:pt x="0" y="55"/>
                    <a:pt x="0" y="46"/>
                  </a:cubicBezTo>
                  <a:cubicBezTo>
                    <a:pt x="0" y="16"/>
                    <a:pt x="0" y="16"/>
                    <a:pt x="0" y="16"/>
                  </a:cubicBezTo>
                  <a:cubicBezTo>
                    <a:pt x="0" y="7"/>
                    <a:pt x="7" y="0"/>
                    <a:pt x="16" y="0"/>
                  </a:cubicBezTo>
                  <a:cubicBezTo>
                    <a:pt x="16" y="0"/>
                    <a:pt x="16" y="0"/>
                    <a:pt x="16" y="0"/>
                  </a:cubicBezTo>
                  <a:cubicBezTo>
                    <a:pt x="25" y="0"/>
                    <a:pt x="32" y="7"/>
                    <a:pt x="32" y="16"/>
                  </a:cubicBezTo>
                  <a:lnTo>
                    <a:pt x="32"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0" name="Freeform 24"/>
            <p:cNvSpPr/>
            <p:nvPr/>
          </p:nvSpPr>
          <p:spPr bwMode="auto">
            <a:xfrm>
              <a:off x="2295" y="1679"/>
              <a:ext cx="145" cy="73"/>
            </a:xfrm>
            <a:custGeom>
              <a:avLst/>
              <a:gdLst>
                <a:gd name="T0" fmla="*/ 45 w 61"/>
                <a:gd name="T1" fmla="*/ 0 h 31"/>
                <a:gd name="T2" fmla="*/ 61 w 61"/>
                <a:gd name="T3" fmla="*/ 15 h 31"/>
                <a:gd name="T4" fmla="*/ 61 w 61"/>
                <a:gd name="T5" fmla="*/ 15 h 31"/>
                <a:gd name="T6" fmla="*/ 45 w 61"/>
                <a:gd name="T7" fmla="*/ 31 h 31"/>
                <a:gd name="T8" fmla="*/ 16 w 61"/>
                <a:gd name="T9" fmla="*/ 31 h 31"/>
                <a:gd name="T10" fmla="*/ 0 w 61"/>
                <a:gd name="T11" fmla="*/ 15 h 31"/>
                <a:gd name="T12" fmla="*/ 0 w 61"/>
                <a:gd name="T13" fmla="*/ 15 h 31"/>
                <a:gd name="T14" fmla="*/ 16 w 61"/>
                <a:gd name="T15" fmla="*/ 0 h 31"/>
                <a:gd name="T16" fmla="*/ 45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5" y="0"/>
                  </a:moveTo>
                  <a:cubicBezTo>
                    <a:pt x="54" y="0"/>
                    <a:pt x="61" y="7"/>
                    <a:pt x="61" y="15"/>
                  </a:cubicBezTo>
                  <a:cubicBezTo>
                    <a:pt x="61" y="15"/>
                    <a:pt x="61" y="15"/>
                    <a:pt x="61" y="15"/>
                  </a:cubicBezTo>
                  <a:cubicBezTo>
                    <a:pt x="61" y="24"/>
                    <a:pt x="54" y="31"/>
                    <a:pt x="45" y="31"/>
                  </a:cubicBezTo>
                  <a:cubicBezTo>
                    <a:pt x="16" y="31"/>
                    <a:pt x="16" y="31"/>
                    <a:pt x="16" y="31"/>
                  </a:cubicBezTo>
                  <a:cubicBezTo>
                    <a:pt x="7" y="31"/>
                    <a:pt x="0" y="24"/>
                    <a:pt x="0" y="15"/>
                  </a:cubicBezTo>
                  <a:cubicBezTo>
                    <a:pt x="0" y="15"/>
                    <a:pt x="0" y="15"/>
                    <a:pt x="0" y="15"/>
                  </a:cubicBezTo>
                  <a:cubicBezTo>
                    <a:pt x="0" y="7"/>
                    <a:pt x="7" y="0"/>
                    <a:pt x="16" y="0"/>
                  </a:cubicBezTo>
                  <a:lnTo>
                    <a:pt x="4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1" name="Freeform 25"/>
            <p:cNvSpPr/>
            <p:nvPr/>
          </p:nvSpPr>
          <p:spPr bwMode="auto">
            <a:xfrm>
              <a:off x="3091" y="1679"/>
              <a:ext cx="145" cy="73"/>
            </a:xfrm>
            <a:custGeom>
              <a:avLst/>
              <a:gdLst>
                <a:gd name="T0" fmla="*/ 46 w 61"/>
                <a:gd name="T1" fmla="*/ 0 h 31"/>
                <a:gd name="T2" fmla="*/ 61 w 61"/>
                <a:gd name="T3" fmla="*/ 15 h 31"/>
                <a:gd name="T4" fmla="*/ 61 w 61"/>
                <a:gd name="T5" fmla="*/ 15 h 31"/>
                <a:gd name="T6" fmla="*/ 46 w 61"/>
                <a:gd name="T7" fmla="*/ 31 h 31"/>
                <a:gd name="T8" fmla="*/ 16 w 61"/>
                <a:gd name="T9" fmla="*/ 31 h 31"/>
                <a:gd name="T10" fmla="*/ 0 w 61"/>
                <a:gd name="T11" fmla="*/ 15 h 31"/>
                <a:gd name="T12" fmla="*/ 0 w 61"/>
                <a:gd name="T13" fmla="*/ 15 h 31"/>
                <a:gd name="T14" fmla="*/ 16 w 61"/>
                <a:gd name="T15" fmla="*/ 0 h 31"/>
                <a:gd name="T16" fmla="*/ 46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6" y="0"/>
                  </a:moveTo>
                  <a:cubicBezTo>
                    <a:pt x="54" y="0"/>
                    <a:pt x="61" y="7"/>
                    <a:pt x="61" y="15"/>
                  </a:cubicBezTo>
                  <a:cubicBezTo>
                    <a:pt x="61" y="15"/>
                    <a:pt x="61" y="15"/>
                    <a:pt x="61" y="15"/>
                  </a:cubicBezTo>
                  <a:cubicBezTo>
                    <a:pt x="61" y="24"/>
                    <a:pt x="54" y="31"/>
                    <a:pt x="46" y="31"/>
                  </a:cubicBezTo>
                  <a:cubicBezTo>
                    <a:pt x="16" y="31"/>
                    <a:pt x="16" y="31"/>
                    <a:pt x="16" y="31"/>
                  </a:cubicBezTo>
                  <a:cubicBezTo>
                    <a:pt x="7" y="31"/>
                    <a:pt x="0" y="24"/>
                    <a:pt x="0" y="15"/>
                  </a:cubicBezTo>
                  <a:cubicBezTo>
                    <a:pt x="0" y="15"/>
                    <a:pt x="0" y="15"/>
                    <a:pt x="0" y="15"/>
                  </a:cubicBezTo>
                  <a:cubicBezTo>
                    <a:pt x="0" y="7"/>
                    <a:pt x="7" y="0"/>
                    <a:pt x="16" y="0"/>
                  </a:cubicBezTo>
                  <a:lnTo>
                    <a:pt x="4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2" name="Freeform 26"/>
            <p:cNvSpPr>
              <a:spLocks noEditPoints="1"/>
            </p:cNvSpPr>
            <p:nvPr/>
          </p:nvSpPr>
          <p:spPr bwMode="auto">
            <a:xfrm>
              <a:off x="2331" y="1279"/>
              <a:ext cx="870" cy="873"/>
            </a:xfrm>
            <a:custGeom>
              <a:avLst/>
              <a:gdLst>
                <a:gd name="T0" fmla="*/ 311 w 366"/>
                <a:gd name="T1" fmla="*/ 183 h 367"/>
                <a:gd name="T2" fmla="*/ 334 w 366"/>
                <a:gd name="T3" fmla="*/ 159 h 367"/>
                <a:gd name="T4" fmla="*/ 366 w 366"/>
                <a:gd name="T5" fmla="*/ 159 h 367"/>
                <a:gd name="T6" fmla="*/ 207 w 366"/>
                <a:gd name="T7" fmla="*/ 0 h 367"/>
                <a:gd name="T8" fmla="*/ 207 w 366"/>
                <a:gd name="T9" fmla="*/ 32 h 367"/>
                <a:gd name="T10" fmla="*/ 183 w 366"/>
                <a:gd name="T11" fmla="*/ 56 h 367"/>
                <a:gd name="T12" fmla="*/ 159 w 366"/>
                <a:gd name="T13" fmla="*/ 32 h 367"/>
                <a:gd name="T14" fmla="*/ 159 w 366"/>
                <a:gd name="T15" fmla="*/ 0 h 367"/>
                <a:gd name="T16" fmla="*/ 0 w 366"/>
                <a:gd name="T17" fmla="*/ 159 h 367"/>
                <a:gd name="T18" fmla="*/ 32 w 366"/>
                <a:gd name="T19" fmla="*/ 159 h 367"/>
                <a:gd name="T20" fmla="*/ 56 w 366"/>
                <a:gd name="T21" fmla="*/ 183 h 367"/>
                <a:gd name="T22" fmla="*/ 32 w 366"/>
                <a:gd name="T23" fmla="*/ 207 h 367"/>
                <a:gd name="T24" fmla="*/ 0 w 366"/>
                <a:gd name="T25" fmla="*/ 207 h 367"/>
                <a:gd name="T26" fmla="*/ 159 w 366"/>
                <a:gd name="T27" fmla="*/ 367 h 367"/>
                <a:gd name="T28" fmla="*/ 159 w 366"/>
                <a:gd name="T29" fmla="*/ 335 h 367"/>
                <a:gd name="T30" fmla="*/ 183 w 366"/>
                <a:gd name="T31" fmla="*/ 311 h 367"/>
                <a:gd name="T32" fmla="*/ 207 w 366"/>
                <a:gd name="T33" fmla="*/ 335 h 367"/>
                <a:gd name="T34" fmla="*/ 207 w 366"/>
                <a:gd name="T35" fmla="*/ 367 h 367"/>
                <a:gd name="T36" fmla="*/ 366 w 366"/>
                <a:gd name="T37" fmla="*/ 207 h 367"/>
                <a:gd name="T38" fmla="*/ 334 w 366"/>
                <a:gd name="T39" fmla="*/ 207 h 367"/>
                <a:gd name="T40" fmla="*/ 311 w 366"/>
                <a:gd name="T41" fmla="*/ 183 h 367"/>
                <a:gd name="T42" fmla="*/ 291 w 366"/>
                <a:gd name="T43" fmla="*/ 309 h 367"/>
                <a:gd name="T44" fmla="*/ 276 w 366"/>
                <a:gd name="T45" fmla="*/ 308 h 367"/>
                <a:gd name="T46" fmla="*/ 189 w 366"/>
                <a:gd name="T47" fmla="*/ 208 h 367"/>
                <a:gd name="T48" fmla="*/ 183 w 366"/>
                <a:gd name="T49" fmla="*/ 208 h 367"/>
                <a:gd name="T50" fmla="*/ 158 w 366"/>
                <a:gd name="T51" fmla="*/ 183 h 367"/>
                <a:gd name="T52" fmla="*/ 183 w 366"/>
                <a:gd name="T53" fmla="*/ 158 h 367"/>
                <a:gd name="T54" fmla="*/ 191 w 366"/>
                <a:gd name="T55" fmla="*/ 159 h 367"/>
                <a:gd name="T56" fmla="*/ 261 w 366"/>
                <a:gd name="T57" fmla="*/ 92 h 367"/>
                <a:gd name="T58" fmla="*/ 277 w 366"/>
                <a:gd name="T59" fmla="*/ 92 h 367"/>
                <a:gd name="T60" fmla="*/ 277 w 366"/>
                <a:gd name="T61" fmla="*/ 108 h 367"/>
                <a:gd name="T62" fmla="*/ 207 w 366"/>
                <a:gd name="T63" fmla="*/ 175 h 367"/>
                <a:gd name="T64" fmla="*/ 208 w 366"/>
                <a:gd name="T65" fmla="*/ 183 h 367"/>
                <a:gd name="T66" fmla="*/ 206 w 366"/>
                <a:gd name="T67" fmla="*/ 194 h 367"/>
                <a:gd name="T68" fmla="*/ 293 w 366"/>
                <a:gd name="T69" fmla="*/ 293 h 367"/>
                <a:gd name="T70" fmla="*/ 291 w 366"/>
                <a:gd name="T71" fmla="*/ 309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6" h="367">
                  <a:moveTo>
                    <a:pt x="311" y="183"/>
                  </a:moveTo>
                  <a:cubicBezTo>
                    <a:pt x="311" y="170"/>
                    <a:pt x="321" y="159"/>
                    <a:pt x="334" y="159"/>
                  </a:cubicBezTo>
                  <a:cubicBezTo>
                    <a:pt x="366" y="159"/>
                    <a:pt x="366" y="159"/>
                    <a:pt x="366" y="159"/>
                  </a:cubicBezTo>
                  <a:cubicBezTo>
                    <a:pt x="356" y="76"/>
                    <a:pt x="290" y="11"/>
                    <a:pt x="207" y="0"/>
                  </a:cubicBezTo>
                  <a:cubicBezTo>
                    <a:pt x="207" y="32"/>
                    <a:pt x="207" y="32"/>
                    <a:pt x="207" y="32"/>
                  </a:cubicBezTo>
                  <a:cubicBezTo>
                    <a:pt x="207" y="45"/>
                    <a:pt x="196" y="56"/>
                    <a:pt x="183" y="56"/>
                  </a:cubicBezTo>
                  <a:cubicBezTo>
                    <a:pt x="170" y="56"/>
                    <a:pt x="159" y="45"/>
                    <a:pt x="159" y="32"/>
                  </a:cubicBezTo>
                  <a:cubicBezTo>
                    <a:pt x="159" y="0"/>
                    <a:pt x="159" y="0"/>
                    <a:pt x="159" y="0"/>
                  </a:cubicBezTo>
                  <a:cubicBezTo>
                    <a:pt x="76" y="11"/>
                    <a:pt x="11" y="76"/>
                    <a:pt x="0" y="159"/>
                  </a:cubicBezTo>
                  <a:cubicBezTo>
                    <a:pt x="32" y="159"/>
                    <a:pt x="32" y="159"/>
                    <a:pt x="32" y="159"/>
                  </a:cubicBezTo>
                  <a:cubicBezTo>
                    <a:pt x="45" y="159"/>
                    <a:pt x="56" y="170"/>
                    <a:pt x="56" y="183"/>
                  </a:cubicBezTo>
                  <a:cubicBezTo>
                    <a:pt x="56" y="196"/>
                    <a:pt x="45" y="207"/>
                    <a:pt x="32" y="207"/>
                  </a:cubicBezTo>
                  <a:cubicBezTo>
                    <a:pt x="0" y="207"/>
                    <a:pt x="0" y="207"/>
                    <a:pt x="0" y="207"/>
                  </a:cubicBezTo>
                  <a:cubicBezTo>
                    <a:pt x="10" y="290"/>
                    <a:pt x="76" y="356"/>
                    <a:pt x="159" y="367"/>
                  </a:cubicBezTo>
                  <a:cubicBezTo>
                    <a:pt x="159" y="335"/>
                    <a:pt x="159" y="335"/>
                    <a:pt x="159" y="335"/>
                  </a:cubicBezTo>
                  <a:cubicBezTo>
                    <a:pt x="159" y="321"/>
                    <a:pt x="170" y="311"/>
                    <a:pt x="183" y="311"/>
                  </a:cubicBezTo>
                  <a:cubicBezTo>
                    <a:pt x="196" y="311"/>
                    <a:pt x="207" y="321"/>
                    <a:pt x="207" y="335"/>
                  </a:cubicBezTo>
                  <a:cubicBezTo>
                    <a:pt x="207" y="367"/>
                    <a:pt x="207" y="367"/>
                    <a:pt x="207" y="367"/>
                  </a:cubicBezTo>
                  <a:cubicBezTo>
                    <a:pt x="290" y="356"/>
                    <a:pt x="356" y="290"/>
                    <a:pt x="366" y="207"/>
                  </a:cubicBezTo>
                  <a:cubicBezTo>
                    <a:pt x="334" y="207"/>
                    <a:pt x="334" y="207"/>
                    <a:pt x="334" y="207"/>
                  </a:cubicBezTo>
                  <a:cubicBezTo>
                    <a:pt x="321" y="207"/>
                    <a:pt x="311" y="196"/>
                    <a:pt x="311" y="183"/>
                  </a:cubicBezTo>
                  <a:close/>
                  <a:moveTo>
                    <a:pt x="291" y="309"/>
                  </a:moveTo>
                  <a:cubicBezTo>
                    <a:pt x="287" y="313"/>
                    <a:pt x="280" y="312"/>
                    <a:pt x="276" y="308"/>
                  </a:cubicBezTo>
                  <a:cubicBezTo>
                    <a:pt x="189" y="208"/>
                    <a:pt x="189" y="208"/>
                    <a:pt x="189" y="208"/>
                  </a:cubicBezTo>
                  <a:cubicBezTo>
                    <a:pt x="187" y="208"/>
                    <a:pt x="185" y="208"/>
                    <a:pt x="183" y="208"/>
                  </a:cubicBezTo>
                  <a:cubicBezTo>
                    <a:pt x="169" y="208"/>
                    <a:pt x="158" y="197"/>
                    <a:pt x="158" y="183"/>
                  </a:cubicBezTo>
                  <a:cubicBezTo>
                    <a:pt x="158" y="169"/>
                    <a:pt x="169" y="158"/>
                    <a:pt x="183" y="158"/>
                  </a:cubicBezTo>
                  <a:cubicBezTo>
                    <a:pt x="186" y="158"/>
                    <a:pt x="188" y="158"/>
                    <a:pt x="191" y="159"/>
                  </a:cubicBezTo>
                  <a:cubicBezTo>
                    <a:pt x="261" y="92"/>
                    <a:pt x="261" y="92"/>
                    <a:pt x="261" y="92"/>
                  </a:cubicBezTo>
                  <a:cubicBezTo>
                    <a:pt x="266" y="87"/>
                    <a:pt x="273" y="88"/>
                    <a:pt x="277" y="92"/>
                  </a:cubicBezTo>
                  <a:cubicBezTo>
                    <a:pt x="281" y="96"/>
                    <a:pt x="281" y="104"/>
                    <a:pt x="277" y="108"/>
                  </a:cubicBezTo>
                  <a:cubicBezTo>
                    <a:pt x="207" y="175"/>
                    <a:pt x="207" y="175"/>
                    <a:pt x="207" y="175"/>
                  </a:cubicBezTo>
                  <a:cubicBezTo>
                    <a:pt x="208" y="177"/>
                    <a:pt x="208" y="180"/>
                    <a:pt x="208" y="183"/>
                  </a:cubicBezTo>
                  <a:cubicBezTo>
                    <a:pt x="208" y="187"/>
                    <a:pt x="208" y="190"/>
                    <a:pt x="206" y="194"/>
                  </a:cubicBezTo>
                  <a:cubicBezTo>
                    <a:pt x="293" y="293"/>
                    <a:pt x="293" y="293"/>
                    <a:pt x="293" y="293"/>
                  </a:cubicBezTo>
                  <a:cubicBezTo>
                    <a:pt x="297" y="298"/>
                    <a:pt x="296" y="305"/>
                    <a:pt x="291" y="3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23" name="Group 29"/>
          <p:cNvGrpSpPr>
            <a:grpSpLocks noChangeAspect="1"/>
          </p:cNvGrpSpPr>
          <p:nvPr/>
        </p:nvGrpSpPr>
        <p:grpSpPr bwMode="auto">
          <a:xfrm>
            <a:off x="9512970" y="3208330"/>
            <a:ext cx="1039812" cy="1067550"/>
            <a:chOff x="4096" y="2491"/>
            <a:chExt cx="1387" cy="1424"/>
          </a:xfrm>
          <a:solidFill>
            <a:schemeClr val="tx1">
              <a:lumMod val="65000"/>
              <a:lumOff val="35000"/>
            </a:schemeClr>
          </a:solidFill>
        </p:grpSpPr>
        <p:sp>
          <p:nvSpPr>
            <p:cNvPr id="24" name="Freeform 30"/>
            <p:cNvSpPr/>
            <p:nvPr/>
          </p:nvSpPr>
          <p:spPr bwMode="auto">
            <a:xfrm>
              <a:off x="4096" y="2800"/>
              <a:ext cx="1038" cy="1115"/>
            </a:xfrm>
            <a:custGeom>
              <a:avLst/>
              <a:gdLst>
                <a:gd name="T0" fmla="*/ 415 w 437"/>
                <a:gd name="T1" fmla="*/ 365 h 470"/>
                <a:gd name="T2" fmla="*/ 388 w 437"/>
                <a:gd name="T3" fmla="*/ 336 h 470"/>
                <a:gd name="T4" fmla="*/ 307 w 437"/>
                <a:gd name="T5" fmla="*/ 291 h 470"/>
                <a:gd name="T6" fmla="*/ 273 w 437"/>
                <a:gd name="T7" fmla="*/ 257 h 470"/>
                <a:gd name="T8" fmla="*/ 262 w 437"/>
                <a:gd name="T9" fmla="*/ 240 h 470"/>
                <a:gd name="T10" fmla="*/ 288 w 437"/>
                <a:gd name="T11" fmla="*/ 200 h 470"/>
                <a:gd name="T12" fmla="*/ 294 w 437"/>
                <a:gd name="T13" fmla="*/ 186 h 470"/>
                <a:gd name="T14" fmla="*/ 297 w 437"/>
                <a:gd name="T15" fmla="*/ 147 h 470"/>
                <a:gd name="T16" fmla="*/ 285 w 437"/>
                <a:gd name="T17" fmla="*/ 57 h 470"/>
                <a:gd name="T18" fmla="*/ 280 w 437"/>
                <a:gd name="T19" fmla="*/ 52 h 470"/>
                <a:gd name="T20" fmla="*/ 261 w 437"/>
                <a:gd name="T21" fmla="*/ 37 h 470"/>
                <a:gd name="T22" fmla="*/ 155 w 437"/>
                <a:gd name="T23" fmla="*/ 50 h 470"/>
                <a:gd name="T24" fmla="*/ 139 w 437"/>
                <a:gd name="T25" fmla="*/ 141 h 470"/>
                <a:gd name="T26" fmla="*/ 142 w 437"/>
                <a:gd name="T27" fmla="*/ 180 h 470"/>
                <a:gd name="T28" fmla="*/ 150 w 437"/>
                <a:gd name="T29" fmla="*/ 196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6 h 470"/>
                <a:gd name="T42" fmla="*/ 21 w 437"/>
                <a:gd name="T43" fmla="*/ 365 h 470"/>
                <a:gd name="T44" fmla="*/ 0 w 437"/>
                <a:gd name="T45" fmla="*/ 452 h 470"/>
                <a:gd name="T46" fmla="*/ 0 w 437"/>
                <a:gd name="T47" fmla="*/ 470 h 470"/>
                <a:gd name="T48" fmla="*/ 437 w 437"/>
                <a:gd name="T49" fmla="*/ 470 h 470"/>
                <a:gd name="T50" fmla="*/ 437 w 437"/>
                <a:gd name="T51" fmla="*/ 452 h 470"/>
                <a:gd name="T52" fmla="*/ 415 w 437"/>
                <a:gd name="T53" fmla="*/ 36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5"/>
                  </a:moveTo>
                  <a:cubicBezTo>
                    <a:pt x="415" y="365"/>
                    <a:pt x="422" y="351"/>
                    <a:pt x="388" y="336"/>
                  </a:cubicBezTo>
                  <a:cubicBezTo>
                    <a:pt x="307" y="291"/>
                    <a:pt x="307" y="291"/>
                    <a:pt x="307" y="291"/>
                  </a:cubicBezTo>
                  <a:cubicBezTo>
                    <a:pt x="273" y="257"/>
                    <a:pt x="273" y="257"/>
                    <a:pt x="273" y="257"/>
                  </a:cubicBezTo>
                  <a:cubicBezTo>
                    <a:pt x="256" y="249"/>
                    <a:pt x="246" y="252"/>
                    <a:pt x="262" y="240"/>
                  </a:cubicBezTo>
                  <a:cubicBezTo>
                    <a:pt x="273" y="230"/>
                    <a:pt x="282" y="217"/>
                    <a:pt x="288" y="200"/>
                  </a:cubicBezTo>
                  <a:cubicBezTo>
                    <a:pt x="289" y="198"/>
                    <a:pt x="291" y="194"/>
                    <a:pt x="294" y="186"/>
                  </a:cubicBezTo>
                  <a:cubicBezTo>
                    <a:pt x="294" y="186"/>
                    <a:pt x="325" y="148"/>
                    <a:pt x="297" y="147"/>
                  </a:cubicBezTo>
                  <a:cubicBezTo>
                    <a:pt x="297" y="147"/>
                    <a:pt x="326" y="96"/>
                    <a:pt x="285" y="57"/>
                  </a:cubicBezTo>
                  <a:cubicBezTo>
                    <a:pt x="285" y="57"/>
                    <a:pt x="283" y="55"/>
                    <a:pt x="280" y="52"/>
                  </a:cubicBezTo>
                  <a:cubicBezTo>
                    <a:pt x="271" y="42"/>
                    <a:pt x="261" y="37"/>
                    <a:pt x="261" y="37"/>
                  </a:cubicBezTo>
                  <a:cubicBezTo>
                    <a:pt x="203" y="0"/>
                    <a:pt x="155" y="50"/>
                    <a:pt x="155" y="50"/>
                  </a:cubicBezTo>
                  <a:cubicBezTo>
                    <a:pt x="113" y="88"/>
                    <a:pt x="139" y="141"/>
                    <a:pt x="139" y="141"/>
                  </a:cubicBezTo>
                  <a:cubicBezTo>
                    <a:pt x="112" y="141"/>
                    <a:pt x="142" y="180"/>
                    <a:pt x="142" y="180"/>
                  </a:cubicBezTo>
                  <a:cubicBezTo>
                    <a:pt x="146" y="197"/>
                    <a:pt x="150" y="196"/>
                    <a:pt x="150" y="196"/>
                  </a:cubicBezTo>
                  <a:cubicBezTo>
                    <a:pt x="151" y="196"/>
                    <a:pt x="152" y="198"/>
                    <a:pt x="153" y="202"/>
                  </a:cubicBezTo>
                  <a:cubicBezTo>
                    <a:pt x="154" y="202"/>
                    <a:pt x="154" y="202"/>
                    <a:pt x="155" y="201"/>
                  </a:cubicBezTo>
                  <a:cubicBezTo>
                    <a:pt x="160" y="217"/>
                    <a:pt x="168" y="230"/>
                    <a:pt x="178" y="239"/>
                  </a:cubicBezTo>
                  <a:cubicBezTo>
                    <a:pt x="187" y="251"/>
                    <a:pt x="163" y="252"/>
                    <a:pt x="159" y="256"/>
                  </a:cubicBezTo>
                  <a:cubicBezTo>
                    <a:pt x="156" y="259"/>
                    <a:pt x="129" y="291"/>
                    <a:pt x="129" y="291"/>
                  </a:cubicBezTo>
                  <a:cubicBezTo>
                    <a:pt x="48" y="336"/>
                    <a:pt x="48" y="336"/>
                    <a:pt x="48" y="336"/>
                  </a:cubicBezTo>
                  <a:cubicBezTo>
                    <a:pt x="15" y="351"/>
                    <a:pt x="21" y="365"/>
                    <a:pt x="21" y="365"/>
                  </a:cubicBezTo>
                  <a:cubicBezTo>
                    <a:pt x="0" y="452"/>
                    <a:pt x="0" y="452"/>
                    <a:pt x="0" y="452"/>
                  </a:cubicBezTo>
                  <a:cubicBezTo>
                    <a:pt x="0" y="470"/>
                    <a:pt x="0" y="470"/>
                    <a:pt x="0" y="470"/>
                  </a:cubicBezTo>
                  <a:cubicBezTo>
                    <a:pt x="437" y="470"/>
                    <a:pt x="437" y="470"/>
                    <a:pt x="437" y="470"/>
                  </a:cubicBezTo>
                  <a:cubicBezTo>
                    <a:pt x="437" y="452"/>
                    <a:pt x="437" y="452"/>
                    <a:pt x="437" y="452"/>
                  </a:cubicBezTo>
                  <a:lnTo>
                    <a:pt x="415" y="3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5" name="Freeform 31"/>
            <p:cNvSpPr>
              <a:spLocks noEditPoints="1"/>
            </p:cNvSpPr>
            <p:nvPr/>
          </p:nvSpPr>
          <p:spPr bwMode="auto">
            <a:xfrm>
              <a:off x="4796" y="2491"/>
              <a:ext cx="687" cy="598"/>
            </a:xfrm>
            <a:custGeom>
              <a:avLst/>
              <a:gdLst>
                <a:gd name="T0" fmla="*/ 143 w 289"/>
                <a:gd name="T1" fmla="*/ 1 h 252"/>
                <a:gd name="T2" fmla="*/ 0 w 289"/>
                <a:gd name="T3" fmla="*/ 111 h 252"/>
                <a:gd name="T4" fmla="*/ 73 w 289"/>
                <a:gd name="T5" fmla="*/ 204 h 252"/>
                <a:gd name="T6" fmla="*/ 47 w 289"/>
                <a:gd name="T7" fmla="*/ 252 h 252"/>
                <a:gd name="T8" fmla="*/ 120 w 289"/>
                <a:gd name="T9" fmla="*/ 216 h 252"/>
                <a:gd name="T10" fmla="*/ 146 w 289"/>
                <a:gd name="T11" fmla="*/ 218 h 252"/>
                <a:gd name="T12" fmla="*/ 288 w 289"/>
                <a:gd name="T13" fmla="*/ 108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2"/>
                    <a:pt x="0" y="111"/>
                  </a:cubicBezTo>
                  <a:cubicBezTo>
                    <a:pt x="1" y="151"/>
                    <a:pt x="30" y="185"/>
                    <a:pt x="73" y="204"/>
                  </a:cubicBezTo>
                  <a:cubicBezTo>
                    <a:pt x="47" y="252"/>
                    <a:pt x="47" y="252"/>
                    <a:pt x="47" y="252"/>
                  </a:cubicBezTo>
                  <a:cubicBezTo>
                    <a:pt x="120" y="216"/>
                    <a:pt x="120" y="216"/>
                    <a:pt x="120" y="216"/>
                  </a:cubicBezTo>
                  <a:cubicBezTo>
                    <a:pt x="129" y="217"/>
                    <a:pt x="137" y="218"/>
                    <a:pt x="146" y="218"/>
                  </a:cubicBezTo>
                  <a:cubicBezTo>
                    <a:pt x="225" y="217"/>
                    <a:pt x="289" y="167"/>
                    <a:pt x="288" y="108"/>
                  </a:cubicBezTo>
                  <a:cubicBezTo>
                    <a:pt x="287" y="48"/>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26" name="矩形 37"/>
          <p:cNvSpPr>
            <a:spLocks noChangeArrowheads="1"/>
          </p:cNvSpPr>
          <p:nvPr/>
        </p:nvSpPr>
        <p:spPr bwMode="auto">
          <a:xfrm>
            <a:off x="5603875" y="5594350"/>
            <a:ext cx="11191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sp>
        <p:nvSpPr>
          <p:cNvPr id="27" name="矩形 38"/>
          <p:cNvSpPr>
            <a:spLocks noChangeArrowheads="1"/>
          </p:cNvSpPr>
          <p:nvPr/>
        </p:nvSpPr>
        <p:spPr bwMode="auto">
          <a:xfrm>
            <a:off x="9512300" y="5605463"/>
            <a:ext cx="1119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6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9" name="椭圆 8"/>
          <p:cNvSpPr/>
          <p:nvPr/>
        </p:nvSpPr>
        <p:spPr>
          <a:xfrm>
            <a:off x="3175907" y="-909558"/>
            <a:ext cx="5840185" cy="5840185"/>
          </a:xfrm>
          <a:prstGeom prst="ellipse">
            <a:avLst/>
          </a:prstGeom>
          <a:solidFill>
            <a:srgbClr val="B13528"/>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 Box 3"/>
          <p:cNvSpPr>
            <a:spLocks noChangeArrowheads="1"/>
          </p:cNvSpPr>
          <p:nvPr/>
        </p:nvSpPr>
        <p:spPr bwMode="auto">
          <a:xfrm>
            <a:off x="4467894" y="5841421"/>
            <a:ext cx="324960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en-US" altLang="zh-CN"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2015</a:t>
            </a:r>
            <a:r>
              <a:rPr lang="zh-CN" altLang="en-US"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年工作</a:t>
            </a:r>
            <a:r>
              <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rPr>
              <a:t>重点</a:t>
            </a:r>
            <a:endPar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4" name="矩形 13"/>
          <p:cNvSpPr/>
          <p:nvPr/>
        </p:nvSpPr>
        <p:spPr>
          <a:xfrm>
            <a:off x="4573885" y="5385265"/>
            <a:ext cx="3037626" cy="369332"/>
          </a:xfrm>
          <a:prstGeom prst="rect">
            <a:avLst/>
          </a:prstGeom>
        </p:spPr>
        <p:txBody>
          <a:bodyPr wrap="none">
            <a:spAutoFit/>
          </a:bodyPr>
          <a:lstStyle/>
          <a:p>
            <a:pPr algn="r">
              <a:buFont typeface="Arial" panose="020B0604020202020204" pitchFamily="34" charset="0"/>
              <a:buNone/>
              <a:defRPr/>
            </a:pPr>
            <a:r>
              <a:rPr lang="en-US" altLang="zh-CN" dirty="0">
                <a:solidFill>
                  <a:srgbClr val="B13528"/>
                </a:solidFill>
                <a:latin typeface="微软雅黑" panose="020B0503020204020204" pitchFamily="34" charset="-122"/>
                <a:ea typeface="微软雅黑" panose="020B0503020204020204" pitchFamily="34" charset="-122"/>
              </a:rPr>
              <a:t>The focus of work in 2015</a:t>
            </a:r>
            <a:endParaRPr lang="en-US" altLang="zh-CN" dirty="0">
              <a:solidFill>
                <a:srgbClr val="B13528"/>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3428698" y="5800249"/>
            <a:ext cx="5328000" cy="0"/>
          </a:xfrm>
          <a:prstGeom prst="line">
            <a:avLst/>
          </a:prstGeom>
          <a:ln>
            <a:solidFill>
              <a:srgbClr val="B13528"/>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770975" y="-153244"/>
            <a:ext cx="2388795" cy="5386090"/>
          </a:xfrm>
          <a:prstGeom prst="rect">
            <a:avLst/>
          </a:prstGeom>
        </p:spPr>
        <p:txBody>
          <a:bodyPr wrap="none">
            <a:spAutoFit/>
          </a:bodyPr>
          <a:lstStyle/>
          <a:p>
            <a:pPr algn="ctr"/>
            <a:r>
              <a:rPr lang="en-US" altLang="zh-CN" sz="34400" dirty="0" smtClean="0">
                <a:solidFill>
                  <a:schemeClr val="bg1"/>
                </a:solidFill>
                <a:latin typeface="Impact" panose="020B0806030902050204" pitchFamily="34" charset="0"/>
                <a:ea typeface="微软雅黑" panose="020B0503020204020204" pitchFamily="34" charset="-122"/>
              </a:rPr>
              <a:t>4</a:t>
            </a:r>
            <a:endParaRPr lang="zh-CN" altLang="en-US" sz="34400" dirty="0">
              <a:solidFill>
                <a:schemeClr val="bg1"/>
              </a:solidFill>
              <a:latin typeface="Impact" panose="020B080603090205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六边形 2"/>
          <p:cNvSpPr/>
          <p:nvPr/>
        </p:nvSpPr>
        <p:spPr>
          <a:xfrm>
            <a:off x="2522647" y="2368782"/>
            <a:ext cx="2047749" cy="1765300"/>
          </a:xfrm>
          <a:prstGeom prst="hexagon">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CBF00"/>
              </a:solidFill>
            </a:endParaRPr>
          </a:p>
        </p:txBody>
      </p:sp>
      <p:sp>
        <p:nvSpPr>
          <p:cNvPr id="4" name="六边形 3"/>
          <p:cNvSpPr/>
          <p:nvPr/>
        </p:nvSpPr>
        <p:spPr>
          <a:xfrm>
            <a:off x="4196076" y="3251432"/>
            <a:ext cx="2047749" cy="1765300"/>
          </a:xfrm>
          <a:prstGeom prst="hexagon">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5" name="六边形 4"/>
          <p:cNvSpPr/>
          <p:nvPr/>
        </p:nvSpPr>
        <p:spPr>
          <a:xfrm>
            <a:off x="5869505" y="2368782"/>
            <a:ext cx="2047749" cy="1765300"/>
          </a:xfrm>
          <a:prstGeom prst="hexagon">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nvSpPr>
        <p:spPr>
          <a:xfrm>
            <a:off x="7542934" y="3251432"/>
            <a:ext cx="2047749" cy="1765300"/>
          </a:xfrm>
          <a:prstGeom prst="hexagon">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19" name="六边形 18"/>
          <p:cNvSpPr/>
          <p:nvPr/>
        </p:nvSpPr>
        <p:spPr>
          <a:xfrm>
            <a:off x="849218" y="3251432"/>
            <a:ext cx="2047749" cy="1765300"/>
          </a:xfrm>
          <a:prstGeom prst="hexagon">
            <a:avLst/>
          </a:prstGeom>
          <a:noFill/>
          <a:ln>
            <a:solidFill>
              <a:srgbClr val="3B3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9216363" y="2393319"/>
            <a:ext cx="2047749" cy="1765300"/>
          </a:xfrm>
          <a:prstGeom prst="hexagon">
            <a:avLst/>
          </a:prstGeom>
          <a:noFill/>
          <a:ln>
            <a:solidFill>
              <a:srgbClr val="CF10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3023324" y="2945099"/>
            <a:ext cx="1005403" cy="584775"/>
          </a:xfrm>
          <a:prstGeom prst="rect">
            <a:avLst/>
          </a:prstGeom>
          <a:noFill/>
        </p:spPr>
        <p:txBody>
          <a:bodyPr wrap="none" rtlCol="0">
            <a:spAutoFit/>
          </a:bodyPr>
          <a:lstStyle/>
          <a:p>
            <a:r>
              <a:rPr lang="zh-CN" altLang="en-US" sz="3200" b="1" dirty="0" smtClean="0">
                <a:solidFill>
                  <a:srgbClr val="FFF6E7"/>
                </a:solidFill>
                <a:latin typeface="微软雅黑" panose="020B0503020204020204" pitchFamily="34" charset="-122"/>
                <a:ea typeface="微软雅黑" panose="020B0503020204020204" pitchFamily="34" charset="-122"/>
              </a:rPr>
              <a:t>标题</a:t>
            </a:r>
            <a:endParaRPr lang="zh-CN" altLang="en-US" sz="3200" b="1" dirty="0">
              <a:solidFill>
                <a:srgbClr val="FFF6E7"/>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719831" y="3841694"/>
            <a:ext cx="1005404" cy="584775"/>
          </a:xfrm>
          <a:prstGeom prst="rect">
            <a:avLst/>
          </a:prstGeom>
          <a:noFill/>
        </p:spPr>
        <p:txBody>
          <a:bodyPr wrap="non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标题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388095" y="2945099"/>
            <a:ext cx="1005404" cy="584775"/>
          </a:xfrm>
          <a:prstGeom prst="rect">
            <a:avLst/>
          </a:prstGeom>
          <a:noFill/>
        </p:spPr>
        <p:txBody>
          <a:bodyPr wrap="none" rtlCol="0">
            <a:spAutoFit/>
          </a:bodyPr>
          <a:lstStyle/>
          <a:p>
            <a:pPr algn="ctr"/>
            <a:r>
              <a:rPr lang="zh-CN" altLang="en-US" sz="3200" b="1" dirty="0">
                <a:solidFill>
                  <a:srgbClr val="FFF6E7"/>
                </a:solidFill>
                <a:latin typeface="微软雅黑" panose="020B0503020204020204" pitchFamily="34" charset="-122"/>
                <a:ea typeface="微软雅黑" panose="020B0503020204020204" pitchFamily="34" charset="-122"/>
              </a:rPr>
              <a:t>标题</a:t>
            </a:r>
            <a:endParaRPr lang="zh-CN" altLang="en-US" sz="3200" b="1" dirty="0">
              <a:solidFill>
                <a:srgbClr val="FFF6E7"/>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8064106" y="3866231"/>
            <a:ext cx="1005404" cy="584775"/>
          </a:xfrm>
          <a:prstGeom prst="rect">
            <a:avLst/>
          </a:prstGeom>
          <a:noFill/>
        </p:spPr>
        <p:txBody>
          <a:bodyPr wrap="non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标题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27" name="矩形 1"/>
          <p:cNvSpPr>
            <a:spLocks noChangeArrowheads="1"/>
          </p:cNvSpPr>
          <p:nvPr/>
        </p:nvSpPr>
        <p:spPr bwMode="auto">
          <a:xfrm>
            <a:off x="2896967" y="1704194"/>
            <a:ext cx="1837157" cy="523220"/>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28" name="矩形 27"/>
          <p:cNvSpPr/>
          <p:nvPr/>
        </p:nvSpPr>
        <p:spPr>
          <a:xfrm>
            <a:off x="2896967" y="1204570"/>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29" name="矩形 1"/>
          <p:cNvSpPr>
            <a:spLocks noChangeArrowheads="1"/>
          </p:cNvSpPr>
          <p:nvPr/>
        </p:nvSpPr>
        <p:spPr bwMode="auto">
          <a:xfrm>
            <a:off x="6305185" y="1704194"/>
            <a:ext cx="1837157" cy="523220"/>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0" name="矩形 29"/>
          <p:cNvSpPr/>
          <p:nvPr/>
        </p:nvSpPr>
        <p:spPr>
          <a:xfrm>
            <a:off x="6305185" y="1204570"/>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1" name="矩形 1"/>
          <p:cNvSpPr>
            <a:spLocks noChangeArrowheads="1"/>
          </p:cNvSpPr>
          <p:nvPr/>
        </p:nvSpPr>
        <p:spPr bwMode="auto">
          <a:xfrm>
            <a:off x="4580215" y="5751853"/>
            <a:ext cx="1837157" cy="523220"/>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2" name="矩形 31"/>
          <p:cNvSpPr/>
          <p:nvPr/>
        </p:nvSpPr>
        <p:spPr>
          <a:xfrm>
            <a:off x="4580215" y="52522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3" name="矩形 1"/>
          <p:cNvSpPr>
            <a:spLocks noChangeArrowheads="1"/>
          </p:cNvSpPr>
          <p:nvPr/>
        </p:nvSpPr>
        <p:spPr bwMode="auto">
          <a:xfrm>
            <a:off x="7917254" y="5751853"/>
            <a:ext cx="1837157" cy="523220"/>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4" name="矩形 33"/>
          <p:cNvSpPr/>
          <p:nvPr/>
        </p:nvSpPr>
        <p:spPr>
          <a:xfrm>
            <a:off x="7917254" y="52522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grpSp>
        <p:nvGrpSpPr>
          <p:cNvPr id="35" name="Group 98"/>
          <p:cNvGrpSpPr>
            <a:grpSpLocks noChangeAspect="1"/>
          </p:cNvGrpSpPr>
          <p:nvPr/>
        </p:nvGrpSpPr>
        <p:grpSpPr bwMode="auto">
          <a:xfrm>
            <a:off x="9704991" y="2756807"/>
            <a:ext cx="1070492" cy="989249"/>
            <a:chOff x="-86" y="2465"/>
            <a:chExt cx="1120" cy="1035"/>
          </a:xfrm>
          <a:solidFill>
            <a:srgbClr val="B13528"/>
          </a:solidFill>
        </p:grpSpPr>
        <p:sp>
          <p:nvSpPr>
            <p:cNvPr id="36" name="Freeform 99"/>
            <p:cNvSpPr>
              <a:spLocks noEditPoints="1"/>
            </p:cNvSpPr>
            <p:nvPr/>
          </p:nvSpPr>
          <p:spPr bwMode="auto">
            <a:xfrm>
              <a:off x="363" y="2465"/>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7" name="Freeform 100"/>
            <p:cNvSpPr/>
            <p:nvPr/>
          </p:nvSpPr>
          <p:spPr bwMode="auto">
            <a:xfrm>
              <a:off x="-8" y="3036"/>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8" name="Freeform 101"/>
            <p:cNvSpPr/>
            <p:nvPr/>
          </p:nvSpPr>
          <p:spPr bwMode="auto">
            <a:xfrm>
              <a:off x="-86" y="2472"/>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9" name="Freeform 102"/>
            <p:cNvSpPr>
              <a:spLocks noEditPoints="1"/>
            </p:cNvSpPr>
            <p:nvPr/>
          </p:nvSpPr>
          <p:spPr bwMode="auto">
            <a:xfrm>
              <a:off x="520" y="3058"/>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40" name="Group 78"/>
          <p:cNvGrpSpPr>
            <a:grpSpLocks noChangeAspect="1"/>
          </p:cNvGrpSpPr>
          <p:nvPr/>
        </p:nvGrpSpPr>
        <p:grpSpPr bwMode="auto">
          <a:xfrm>
            <a:off x="1298474" y="3600569"/>
            <a:ext cx="1074738" cy="940814"/>
            <a:chOff x="3233" y="2705"/>
            <a:chExt cx="1284" cy="1124"/>
          </a:xfrm>
          <a:solidFill>
            <a:srgbClr val="3B3B3B"/>
          </a:solidFill>
        </p:grpSpPr>
        <p:sp>
          <p:nvSpPr>
            <p:cNvPr id="41" name="Freeform 82"/>
            <p:cNvSpPr>
              <a:spLocks noEditPoints="1"/>
            </p:cNvSpPr>
            <p:nvPr/>
          </p:nvSpPr>
          <p:spPr bwMode="auto">
            <a:xfrm>
              <a:off x="3247" y="2796"/>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2" name="Freeform 83"/>
            <p:cNvSpPr>
              <a:spLocks noEditPoints="1"/>
            </p:cNvSpPr>
            <p:nvPr/>
          </p:nvSpPr>
          <p:spPr bwMode="auto">
            <a:xfrm>
              <a:off x="3869" y="3131"/>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3" name="Freeform 84"/>
            <p:cNvSpPr/>
            <p:nvPr/>
          </p:nvSpPr>
          <p:spPr bwMode="auto">
            <a:xfrm>
              <a:off x="4280" y="3546"/>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4" name="Freeform 85"/>
            <p:cNvSpPr/>
            <p:nvPr/>
          </p:nvSpPr>
          <p:spPr bwMode="auto">
            <a:xfrm>
              <a:off x="4294" y="3563"/>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5" name="Freeform 86"/>
            <p:cNvSpPr>
              <a:spLocks noEditPoints="1"/>
            </p:cNvSpPr>
            <p:nvPr/>
          </p:nvSpPr>
          <p:spPr bwMode="auto">
            <a:xfrm>
              <a:off x="3233" y="2705"/>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0" y="1509484"/>
            <a:ext cx="6705600" cy="772354"/>
          </a:xfrm>
          <a:prstGeom prst="homePlat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五边形 29"/>
          <p:cNvSpPr/>
          <p:nvPr/>
        </p:nvSpPr>
        <p:spPr>
          <a:xfrm>
            <a:off x="0" y="2272528"/>
            <a:ext cx="6705600" cy="772354"/>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五边形 37"/>
          <p:cNvSpPr/>
          <p:nvPr/>
        </p:nvSpPr>
        <p:spPr>
          <a:xfrm>
            <a:off x="0" y="3035573"/>
            <a:ext cx="6705600" cy="772354"/>
          </a:xfrm>
          <a:prstGeom prst="homePlat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五边形 38"/>
          <p:cNvSpPr/>
          <p:nvPr/>
        </p:nvSpPr>
        <p:spPr>
          <a:xfrm>
            <a:off x="0" y="3798618"/>
            <a:ext cx="6705600" cy="772354"/>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五边形 39"/>
          <p:cNvSpPr/>
          <p:nvPr/>
        </p:nvSpPr>
        <p:spPr>
          <a:xfrm>
            <a:off x="0" y="4561661"/>
            <a:ext cx="6705600" cy="772354"/>
          </a:xfrm>
          <a:prstGeom prst="homePlat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7417421" y="2383782"/>
            <a:ext cx="228600" cy="2286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417421" y="4903427"/>
            <a:ext cx="228600" cy="228600"/>
          </a:xfrm>
          <a:prstGeom prst="ellips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7417421" y="4063546"/>
            <a:ext cx="228600" cy="2286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7417421" y="1543900"/>
            <a:ext cx="228600" cy="228600"/>
          </a:xfrm>
          <a:prstGeom prst="ellips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469467" y="458998"/>
            <a:ext cx="3073504" cy="5989508"/>
          </a:xfrm>
          <a:prstGeom prst="rect">
            <a:avLst/>
          </a:prstGeom>
        </p:spPr>
      </p:pic>
      <p:sp>
        <p:nvSpPr>
          <p:cNvPr id="32" name="椭圆 31"/>
          <p:cNvSpPr/>
          <p:nvPr/>
        </p:nvSpPr>
        <p:spPr>
          <a:xfrm>
            <a:off x="7417421" y="3223664"/>
            <a:ext cx="228600" cy="228600"/>
          </a:xfrm>
          <a:prstGeom prst="ellips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3"/>
          <p:cNvSpPr>
            <a:spLocks noChangeArrowheads="1"/>
          </p:cNvSpPr>
          <p:nvPr/>
        </p:nvSpPr>
        <p:spPr bwMode="auto">
          <a:xfrm>
            <a:off x="7810494" y="1359454"/>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34" name="矩形 13"/>
          <p:cNvSpPr>
            <a:spLocks noChangeArrowheads="1"/>
          </p:cNvSpPr>
          <p:nvPr/>
        </p:nvSpPr>
        <p:spPr bwMode="auto">
          <a:xfrm>
            <a:off x="7810494" y="2280398"/>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35" name="矩形 13"/>
          <p:cNvSpPr>
            <a:spLocks noChangeArrowheads="1"/>
          </p:cNvSpPr>
          <p:nvPr/>
        </p:nvSpPr>
        <p:spPr bwMode="auto">
          <a:xfrm>
            <a:off x="7810494" y="2978064"/>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36" name="矩形 13"/>
          <p:cNvSpPr>
            <a:spLocks noChangeArrowheads="1"/>
          </p:cNvSpPr>
          <p:nvPr/>
        </p:nvSpPr>
        <p:spPr bwMode="auto">
          <a:xfrm>
            <a:off x="7810494" y="3935520"/>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37" name="矩形 13"/>
          <p:cNvSpPr>
            <a:spLocks noChangeArrowheads="1"/>
          </p:cNvSpPr>
          <p:nvPr/>
        </p:nvSpPr>
        <p:spPr bwMode="auto">
          <a:xfrm>
            <a:off x="7810494" y="4718463"/>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2120124" y="4009174"/>
            <a:ext cx="172616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6" name="文本框 25"/>
          <p:cNvSpPr txBox="1"/>
          <p:nvPr/>
        </p:nvSpPr>
        <p:spPr>
          <a:xfrm>
            <a:off x="2120124" y="3254699"/>
            <a:ext cx="172616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7" name="文本框 26"/>
          <p:cNvSpPr txBox="1"/>
          <p:nvPr/>
        </p:nvSpPr>
        <p:spPr>
          <a:xfrm>
            <a:off x="2120124" y="2500224"/>
            <a:ext cx="172616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8" name="文本框 27"/>
          <p:cNvSpPr txBox="1"/>
          <p:nvPr/>
        </p:nvSpPr>
        <p:spPr>
          <a:xfrm>
            <a:off x="2120124" y="1745749"/>
            <a:ext cx="172616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31" name="文本框 30"/>
          <p:cNvSpPr txBox="1"/>
          <p:nvPr/>
        </p:nvSpPr>
        <p:spPr>
          <a:xfrm>
            <a:off x="2120124" y="4763650"/>
            <a:ext cx="172616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角三角形 1"/>
          <p:cNvSpPr/>
          <p:nvPr/>
        </p:nvSpPr>
        <p:spPr>
          <a:xfrm rot="12600000" flipH="1">
            <a:off x="2847975" y="5465763"/>
            <a:ext cx="163513" cy="71437"/>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椭圆 2"/>
          <p:cNvSpPr/>
          <p:nvPr/>
        </p:nvSpPr>
        <p:spPr>
          <a:xfrm>
            <a:off x="-2276475" y="958850"/>
            <a:ext cx="5688013" cy="5686425"/>
          </a:xfrm>
          <a:prstGeom prst="ellipse">
            <a:avLst/>
          </a:prstGeom>
          <a:solidFill>
            <a:schemeClr val="tx1">
              <a:lumMod val="65000"/>
              <a:lumOff val="3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矩形 3"/>
          <p:cNvSpPr/>
          <p:nvPr/>
        </p:nvSpPr>
        <p:spPr>
          <a:xfrm rot="1800000">
            <a:off x="2417763" y="4810125"/>
            <a:ext cx="785812" cy="539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TextBox 53"/>
          <p:cNvSpPr txBox="1">
            <a:spLocks noChangeArrowheads="1"/>
          </p:cNvSpPr>
          <p:nvPr/>
        </p:nvSpPr>
        <p:spPr bwMode="auto">
          <a:xfrm rot="1800000">
            <a:off x="2501900" y="4805363"/>
            <a:ext cx="6905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1400" b="1"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椭圆 5"/>
          <p:cNvSpPr/>
          <p:nvPr/>
        </p:nvSpPr>
        <p:spPr>
          <a:xfrm>
            <a:off x="-1704975" y="1533525"/>
            <a:ext cx="4535488" cy="4537075"/>
          </a:xfrm>
          <a:prstGeom prst="ellipse">
            <a:avLst/>
          </a:prstGeom>
          <a:solidFill>
            <a:srgbClr val="B13528"/>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7" name="组合 10"/>
          <p:cNvGrpSpPr/>
          <p:nvPr/>
        </p:nvGrpSpPr>
        <p:grpSpPr bwMode="auto">
          <a:xfrm>
            <a:off x="1895475" y="2470150"/>
            <a:ext cx="898525" cy="584200"/>
            <a:chOff x="1328569" y="1170149"/>
            <a:chExt cx="898289" cy="584309"/>
          </a:xfrm>
        </p:grpSpPr>
        <p:sp>
          <p:nvSpPr>
            <p:cNvPr id="8" name="直角三角形 7"/>
            <p:cNvSpPr/>
            <p:nvPr/>
          </p:nvSpPr>
          <p:spPr>
            <a:xfrm rot="9000000" flipH="1">
              <a:off x="2063389" y="1525815"/>
              <a:ext cx="163469" cy="71451"/>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B13528"/>
                </a:solidFill>
              </a:endParaRPr>
            </a:p>
          </p:txBody>
        </p:sp>
        <p:sp>
          <p:nvSpPr>
            <p:cNvPr id="9" name="矩形 8"/>
            <p:cNvSpPr/>
            <p:nvPr/>
          </p:nvSpPr>
          <p:spPr>
            <a:xfrm rot="19800000">
              <a:off x="1328569" y="1184440"/>
              <a:ext cx="785607" cy="538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B13528"/>
                </a:solidFill>
              </a:endParaRPr>
            </a:p>
          </p:txBody>
        </p:sp>
        <p:sp>
          <p:nvSpPr>
            <p:cNvPr id="10" name="TextBox 34"/>
            <p:cNvSpPr txBox="1">
              <a:spLocks noChangeArrowheads="1"/>
            </p:cNvSpPr>
            <p:nvPr/>
          </p:nvSpPr>
          <p:spPr bwMode="auto">
            <a:xfrm rot="-1800000">
              <a:off x="1357407" y="1170149"/>
              <a:ext cx="691033" cy="584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rgbClr val="B13528"/>
                  </a:solidFill>
                  <a:latin typeface="微软雅黑" panose="020B0503020204020204" pitchFamily="34" charset="-122"/>
                  <a:ea typeface="微软雅黑" panose="020B0503020204020204" pitchFamily="34" charset="-122"/>
                </a:rPr>
                <a:t>03</a:t>
              </a:r>
              <a:endParaRPr lang="zh-CN" altLang="en-US" sz="1400" b="1" dirty="0">
                <a:solidFill>
                  <a:srgbClr val="B13528"/>
                </a:solidFill>
                <a:latin typeface="微软雅黑" panose="020B0503020204020204" pitchFamily="34" charset="-122"/>
                <a:ea typeface="微软雅黑" panose="020B0503020204020204" pitchFamily="34" charset="-122"/>
              </a:endParaRPr>
            </a:p>
          </p:txBody>
        </p:sp>
      </p:grpSp>
      <p:sp>
        <p:nvSpPr>
          <p:cNvPr id="11" name="椭圆 10"/>
          <p:cNvSpPr/>
          <p:nvPr/>
        </p:nvSpPr>
        <p:spPr>
          <a:xfrm>
            <a:off x="-1123950" y="2109788"/>
            <a:ext cx="3382963" cy="3384550"/>
          </a:xfrm>
          <a:prstGeom prst="ellipse">
            <a:avLst/>
          </a:prstGeom>
          <a:solidFill>
            <a:schemeClr val="tx1">
              <a:lumMod val="65000"/>
              <a:lumOff val="3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2" name="组合 19"/>
          <p:cNvGrpSpPr/>
          <p:nvPr/>
        </p:nvGrpSpPr>
        <p:grpSpPr bwMode="auto">
          <a:xfrm>
            <a:off x="1404938" y="4227513"/>
            <a:ext cx="785812" cy="738187"/>
            <a:chOff x="837848" y="2928123"/>
            <a:chExt cx="785185" cy="739525"/>
          </a:xfrm>
        </p:grpSpPr>
        <p:sp>
          <p:nvSpPr>
            <p:cNvPr id="13" name="直角三角形 12"/>
            <p:cNvSpPr/>
            <p:nvPr/>
          </p:nvSpPr>
          <p:spPr>
            <a:xfrm rot="12600000" flipH="1">
              <a:off x="1267717" y="3596082"/>
              <a:ext cx="163383" cy="71566"/>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65000"/>
                    <a:lumOff val="35000"/>
                  </a:schemeClr>
                </a:solidFill>
              </a:endParaRPr>
            </a:p>
          </p:txBody>
        </p:sp>
        <p:sp>
          <p:nvSpPr>
            <p:cNvPr id="14" name="矩形 13"/>
            <p:cNvSpPr/>
            <p:nvPr/>
          </p:nvSpPr>
          <p:spPr>
            <a:xfrm rot="1800000">
              <a:off x="837848" y="2940846"/>
              <a:ext cx="785185" cy="53913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65000"/>
                    <a:lumOff val="35000"/>
                  </a:schemeClr>
                </a:solidFill>
              </a:endParaRPr>
            </a:p>
          </p:txBody>
        </p:sp>
        <p:sp>
          <p:nvSpPr>
            <p:cNvPr id="15" name="TextBox 44"/>
            <p:cNvSpPr txBox="1">
              <a:spLocks noChangeArrowheads="1"/>
            </p:cNvSpPr>
            <p:nvPr/>
          </p:nvSpPr>
          <p:spPr bwMode="auto">
            <a:xfrm rot="1800000">
              <a:off x="900430" y="2928123"/>
              <a:ext cx="690663" cy="585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3200" b="1"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1400" b="1"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16" name="直角三角形 15"/>
          <p:cNvSpPr/>
          <p:nvPr/>
        </p:nvSpPr>
        <p:spPr>
          <a:xfrm rot="9000000" flipH="1">
            <a:off x="1608138" y="3408363"/>
            <a:ext cx="163512" cy="73025"/>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p:nvPr/>
        </p:nvSpPr>
        <p:spPr>
          <a:xfrm>
            <a:off x="-547688" y="2686050"/>
            <a:ext cx="2230438" cy="2232025"/>
          </a:xfrm>
          <a:prstGeom prst="ellipse">
            <a:avLst/>
          </a:prstGeom>
          <a:solidFill>
            <a:srgbClr val="B13528"/>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a:xfrm rot="19800000">
            <a:off x="873125" y="3068638"/>
            <a:ext cx="785813" cy="539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9" name="组合 18"/>
          <p:cNvGrpSpPr/>
          <p:nvPr/>
        </p:nvGrpSpPr>
        <p:grpSpPr>
          <a:xfrm>
            <a:off x="8904" y="3211163"/>
            <a:ext cx="1116490" cy="1116490"/>
            <a:chOff x="-864096" y="1707654"/>
            <a:chExt cx="1728192" cy="1728192"/>
          </a:xfrm>
          <a:effectLst>
            <a:outerShdw blurRad="63500" sx="102000" sy="102000" algn="ctr" rotWithShape="0">
              <a:prstClr val="black">
                <a:alpha val="40000"/>
              </a:prstClr>
            </a:outerShdw>
          </a:effectLst>
        </p:grpSpPr>
        <p:sp>
          <p:nvSpPr>
            <p:cNvPr id="20" name="椭圆 19"/>
            <p:cNvSpPr/>
            <p:nvPr/>
          </p:nvSpPr>
          <p:spPr>
            <a:xfrm>
              <a:off x="-864096" y="1707654"/>
              <a:ext cx="1728192" cy="172819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椭圆 4"/>
            <p:cNvSpPr/>
            <p:nvPr/>
          </p:nvSpPr>
          <p:spPr>
            <a:xfrm>
              <a:off x="-777720" y="1779416"/>
              <a:ext cx="1555425" cy="1088431"/>
            </a:xfrm>
            <a:custGeom>
              <a:avLst/>
              <a:gdLst>
                <a:gd name="connsiteX0" fmla="*/ 0 w 1728192"/>
                <a:gd name="connsiteY0" fmla="*/ 864096 h 1728192"/>
                <a:gd name="connsiteX1" fmla="*/ 864096 w 1728192"/>
                <a:gd name="connsiteY1" fmla="*/ 0 h 1728192"/>
                <a:gd name="connsiteX2" fmla="*/ 1728192 w 1728192"/>
                <a:gd name="connsiteY2" fmla="*/ 864096 h 1728192"/>
                <a:gd name="connsiteX3" fmla="*/ 864096 w 1728192"/>
                <a:gd name="connsiteY3" fmla="*/ 1728192 h 1728192"/>
                <a:gd name="connsiteX4" fmla="*/ 0 w 1728192"/>
                <a:gd name="connsiteY4" fmla="*/ 864096 h 1728192"/>
                <a:gd name="connsiteX0-1" fmla="*/ 0 w 1728192"/>
                <a:gd name="connsiteY0-2" fmla="*/ 864096 h 1728192"/>
                <a:gd name="connsiteX1-3" fmla="*/ 864096 w 1728192"/>
                <a:gd name="connsiteY1-4" fmla="*/ 0 h 1728192"/>
                <a:gd name="connsiteX2-5" fmla="*/ 1728192 w 1728192"/>
                <a:gd name="connsiteY2-6" fmla="*/ 864096 h 1728192"/>
                <a:gd name="connsiteX3-7" fmla="*/ 864096 w 1728192"/>
                <a:gd name="connsiteY3-8" fmla="*/ 1728192 h 1728192"/>
                <a:gd name="connsiteX4-9" fmla="*/ 0 w 1728192"/>
                <a:gd name="connsiteY4-10" fmla="*/ 864096 h 1728192"/>
                <a:gd name="connsiteX0-11" fmla="*/ 10 w 1728213"/>
                <a:gd name="connsiteY0-12" fmla="*/ 864096 h 1209079"/>
                <a:gd name="connsiteX1-13" fmla="*/ 864106 w 1728213"/>
                <a:gd name="connsiteY1-14" fmla="*/ 0 h 1209079"/>
                <a:gd name="connsiteX2-15" fmla="*/ 1728202 w 1728213"/>
                <a:gd name="connsiteY2-16" fmla="*/ 864096 h 1209079"/>
                <a:gd name="connsiteX3-17" fmla="*/ 878394 w 1728213"/>
                <a:gd name="connsiteY3-18" fmla="*/ 1209079 h 1209079"/>
                <a:gd name="connsiteX4-19" fmla="*/ 10 w 1728213"/>
                <a:gd name="connsiteY4-20" fmla="*/ 864096 h 1209079"/>
                <a:gd name="connsiteX0-21" fmla="*/ 26 w 1728229"/>
                <a:gd name="connsiteY0-22" fmla="*/ 864369 h 1209352"/>
                <a:gd name="connsiteX1-23" fmla="*/ 864122 w 1728229"/>
                <a:gd name="connsiteY1-24" fmla="*/ 273 h 1209352"/>
                <a:gd name="connsiteX2-25" fmla="*/ 1728218 w 1728229"/>
                <a:gd name="connsiteY2-26" fmla="*/ 864369 h 1209352"/>
                <a:gd name="connsiteX3-27" fmla="*/ 878410 w 1728229"/>
                <a:gd name="connsiteY3-28" fmla="*/ 1209352 h 1209352"/>
                <a:gd name="connsiteX4-29" fmla="*/ 26 w 1728229"/>
                <a:gd name="connsiteY4-30" fmla="*/ 864369 h 120935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728229" h="1209352">
                  <a:moveTo>
                    <a:pt x="26" y="864369"/>
                  </a:moveTo>
                  <a:cubicBezTo>
                    <a:pt x="-2355" y="662856"/>
                    <a:pt x="154064" y="-15601"/>
                    <a:pt x="864122" y="273"/>
                  </a:cubicBezTo>
                  <a:cubicBezTo>
                    <a:pt x="1574180" y="16147"/>
                    <a:pt x="1725837" y="662856"/>
                    <a:pt x="1728218" y="864369"/>
                  </a:cubicBezTo>
                  <a:cubicBezTo>
                    <a:pt x="1730599" y="1065882"/>
                    <a:pt x="1355637" y="1209352"/>
                    <a:pt x="878410" y="1209352"/>
                  </a:cubicBezTo>
                  <a:cubicBezTo>
                    <a:pt x="401183" y="1209352"/>
                    <a:pt x="2407" y="1065882"/>
                    <a:pt x="26" y="864369"/>
                  </a:cubicBezTo>
                  <a:close/>
                </a:path>
              </a:pathLst>
            </a:custGeom>
            <a:gradFill flip="none" rotWithShape="1">
              <a:gsLst>
                <a:gs pos="100000">
                  <a:schemeClr val="bg1">
                    <a:alpha val="42000"/>
                  </a:schemeClr>
                </a:gs>
                <a:gs pos="92000">
                  <a:schemeClr val="bg1">
                    <a:alpha val="35000"/>
                  </a:schemeClr>
                </a:gs>
                <a:gs pos="0">
                  <a:schemeClr val="bg1">
                    <a:alpha val="73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2" name="TextBox 16"/>
          <p:cNvSpPr txBox="1"/>
          <p:nvPr/>
        </p:nvSpPr>
        <p:spPr>
          <a:xfrm rot="19800000">
            <a:off x="954088" y="3028950"/>
            <a:ext cx="690562" cy="584200"/>
          </a:xfrm>
          <a:prstGeom prst="rect">
            <a:avLst/>
          </a:prstGeom>
          <a:noFill/>
        </p:spPr>
        <p:txBody>
          <a:bodyPr wrap="none">
            <a:spAutoFit/>
          </a:bodyPr>
          <a:lstStyle/>
          <a:p>
            <a:pPr algn="ctr">
              <a:defRPr/>
            </a:pPr>
            <a:r>
              <a:rPr lang="en-US" altLang="zh-CN" sz="3200" b="1" dirty="0">
                <a:solidFill>
                  <a:srgbClr val="B13528"/>
                </a:solidFill>
                <a:latin typeface="微软雅黑" panose="020B0503020204020204" pitchFamily="34" charset="-122"/>
                <a:ea typeface="微软雅黑" panose="020B0503020204020204" pitchFamily="34" charset="-122"/>
              </a:rPr>
              <a:t>01</a:t>
            </a:r>
            <a:endParaRPr lang="zh-CN" altLang="en-US" sz="1400" b="1" dirty="0">
              <a:solidFill>
                <a:srgbClr val="B13528"/>
              </a:solidFill>
              <a:latin typeface="微软雅黑" panose="020B0503020204020204" pitchFamily="34" charset="-122"/>
              <a:ea typeface="微软雅黑" panose="020B0503020204020204" pitchFamily="34" charset="-122"/>
            </a:endParaRPr>
          </a:p>
        </p:txBody>
      </p:sp>
      <p:sp>
        <p:nvSpPr>
          <p:cNvPr id="23" name="AutoShape 6"/>
          <p:cNvSpPr>
            <a:spLocks noChangeAspect="1" noChangeArrowheads="1" noTextEdit="1"/>
          </p:cNvSpPr>
          <p:nvPr/>
        </p:nvSpPr>
        <p:spPr bwMode="auto">
          <a:xfrm>
            <a:off x="3886200" y="1460500"/>
            <a:ext cx="1989138" cy="457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4" name="Freeform 8"/>
          <p:cNvSpPr/>
          <p:nvPr/>
        </p:nvSpPr>
        <p:spPr bwMode="auto">
          <a:xfrm>
            <a:off x="3890963" y="5278438"/>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chemeClr val="tx1">
              <a:lumMod val="65000"/>
              <a:lumOff val="35000"/>
            </a:schemeClr>
          </a:solidFill>
          <a:ln>
            <a:noFill/>
          </a:ln>
        </p:spPr>
        <p:txBody>
          <a:bodyPr/>
          <a:lstStyle/>
          <a:p>
            <a:endParaRPr lang="zh-CN" altLang="en-US"/>
          </a:p>
        </p:txBody>
      </p:sp>
      <p:sp>
        <p:nvSpPr>
          <p:cNvPr id="25" name="Freeform 9"/>
          <p:cNvSpPr>
            <a:spLocks noEditPoints="1"/>
          </p:cNvSpPr>
          <p:nvPr/>
        </p:nvSpPr>
        <p:spPr bwMode="auto">
          <a:xfrm>
            <a:off x="3971925" y="5322888"/>
            <a:ext cx="684213" cy="15875"/>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chemeClr val="bg1">
              <a:lumMod val="85000"/>
            </a:schemeClr>
          </a:solidFill>
          <a:ln>
            <a:noFill/>
          </a:ln>
        </p:spPr>
        <p:txBody>
          <a:bodyPr/>
          <a:lstStyle/>
          <a:p>
            <a:endParaRPr lang="zh-CN" altLang="en-US"/>
          </a:p>
        </p:txBody>
      </p:sp>
      <p:sp>
        <p:nvSpPr>
          <p:cNvPr id="26" name="Freeform 10"/>
          <p:cNvSpPr>
            <a:spLocks noEditPoints="1"/>
          </p:cNvSpPr>
          <p:nvPr/>
        </p:nvSpPr>
        <p:spPr bwMode="auto">
          <a:xfrm>
            <a:off x="3971925" y="5861050"/>
            <a:ext cx="684213" cy="15875"/>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chemeClr val="bg1">
              <a:lumMod val="85000"/>
            </a:schemeClr>
          </a:solidFill>
          <a:ln>
            <a:noFill/>
          </a:ln>
        </p:spPr>
        <p:txBody>
          <a:bodyPr/>
          <a:lstStyle/>
          <a:p>
            <a:endParaRPr lang="zh-CN" altLang="en-US"/>
          </a:p>
        </p:txBody>
      </p:sp>
      <p:sp>
        <p:nvSpPr>
          <p:cNvPr id="27" name="Freeform 11"/>
          <p:cNvSpPr/>
          <p:nvPr/>
        </p:nvSpPr>
        <p:spPr bwMode="auto">
          <a:xfrm>
            <a:off x="4187825" y="5029200"/>
            <a:ext cx="344488" cy="952500"/>
          </a:xfrm>
          <a:custGeom>
            <a:avLst/>
            <a:gdLst>
              <a:gd name="T0" fmla="*/ 0 w 143"/>
              <a:gd name="T1" fmla="*/ 0 h 407"/>
              <a:gd name="T2" fmla="*/ 2147483646 w 143"/>
              <a:gd name="T3" fmla="*/ 2147483646 h 407"/>
              <a:gd name="T4" fmla="*/ 2147483646 w 143"/>
              <a:gd name="T5" fmla="*/ 2147483646 h 407"/>
              <a:gd name="T6" fmla="*/ 0 w 143"/>
              <a:gd name="T7" fmla="*/ 2147483646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7">
                <a:moveTo>
                  <a:pt x="0" y="0"/>
                </a:moveTo>
                <a:lnTo>
                  <a:pt x="143" y="135"/>
                </a:lnTo>
                <a:lnTo>
                  <a:pt x="143" y="407"/>
                </a:lnTo>
                <a:lnTo>
                  <a:pt x="0" y="272"/>
                </a:lnTo>
                <a:lnTo>
                  <a:pt x="0" y="0"/>
                </a:lnTo>
                <a:close/>
              </a:path>
            </a:pathLst>
          </a:custGeom>
          <a:solidFill>
            <a:schemeClr val="bg2">
              <a:lumMod val="10000"/>
            </a:schemeClr>
          </a:solidFill>
          <a:ln>
            <a:noFill/>
          </a:ln>
        </p:spPr>
        <p:txBody>
          <a:bodyPr/>
          <a:lstStyle/>
          <a:p>
            <a:endParaRPr lang="zh-CN" altLang="en-US"/>
          </a:p>
        </p:txBody>
      </p:sp>
      <p:sp>
        <p:nvSpPr>
          <p:cNvPr id="28" name="Freeform 12"/>
          <p:cNvSpPr>
            <a:spLocks noEditPoints="1"/>
          </p:cNvSpPr>
          <p:nvPr/>
        </p:nvSpPr>
        <p:spPr bwMode="auto">
          <a:xfrm>
            <a:off x="4187825" y="5584825"/>
            <a:ext cx="344488" cy="344488"/>
          </a:xfrm>
          <a:custGeom>
            <a:avLst/>
            <a:gdLst>
              <a:gd name="T0" fmla="*/ 2147483646 w 60"/>
              <a:gd name="T1" fmla="*/ 2147483646 h 62"/>
              <a:gd name="T2" fmla="*/ 2147483646 w 60"/>
              <a:gd name="T3" fmla="*/ 2147483646 h 62"/>
              <a:gd name="T4" fmla="*/ 2147483646 w 60"/>
              <a:gd name="T5" fmla="*/ 2147483646 h 62"/>
              <a:gd name="T6" fmla="*/ 2147483646 w 60"/>
              <a:gd name="T7" fmla="*/ 2147483646 h 62"/>
              <a:gd name="T8" fmla="*/ 2147483646 w 60"/>
              <a:gd name="T9" fmla="*/ 2147483646 h 62"/>
              <a:gd name="T10" fmla="*/ 2147483646 w 60"/>
              <a:gd name="T11" fmla="*/ 2147483646 h 62"/>
              <a:gd name="T12" fmla="*/ 2147483646 w 60"/>
              <a:gd name="T13" fmla="*/ 2147483646 h 62"/>
              <a:gd name="T14" fmla="*/ 0 w 60"/>
              <a:gd name="T15" fmla="*/ 2147483646 h 62"/>
              <a:gd name="T16" fmla="*/ 0 w 60"/>
              <a:gd name="T17" fmla="*/ 0 h 62"/>
              <a:gd name="T18" fmla="*/ 2147483646 w 60"/>
              <a:gd name="T19" fmla="*/ 2147483646 h 62"/>
              <a:gd name="T20" fmla="*/ 2147483646 w 60"/>
              <a:gd name="T21" fmla="*/ 2147483646 h 62"/>
              <a:gd name="T22" fmla="*/ 2147483646 w 60"/>
              <a:gd name="T23" fmla="*/ 2147483646 h 62"/>
              <a:gd name="T24" fmla="*/ 2147483646 w 60"/>
              <a:gd name="T25" fmla="*/ 2147483646 h 62"/>
              <a:gd name="T26" fmla="*/ 0 w 60"/>
              <a:gd name="T27" fmla="*/ 2147483646 h 62"/>
              <a:gd name="T28" fmla="*/ 2147483646 w 60"/>
              <a:gd name="T29" fmla="*/ 2147483646 h 62"/>
              <a:gd name="T30" fmla="*/ 2147483646 w 60"/>
              <a:gd name="T31" fmla="*/ 2147483646 h 62"/>
              <a:gd name="T32" fmla="*/ 2147483646 w 60"/>
              <a:gd name="T33" fmla="*/ 2147483646 h 62"/>
              <a:gd name="T34" fmla="*/ 2147483646 w 60"/>
              <a:gd name="T35" fmla="*/ 2147483646 h 62"/>
              <a:gd name="T36" fmla="*/ 2147483646 w 60"/>
              <a:gd name="T37" fmla="*/ 2147483646 h 62"/>
              <a:gd name="T38" fmla="*/ 2147483646 w 60"/>
              <a:gd name="T39" fmla="*/ 2147483646 h 62"/>
              <a:gd name="T40" fmla="*/ 2147483646 w 60"/>
              <a:gd name="T41" fmla="*/ 2147483646 h 62"/>
              <a:gd name="T42" fmla="*/ 2147483646 w 60"/>
              <a:gd name="T43" fmla="*/ 2147483646 h 62"/>
              <a:gd name="T44" fmla="*/ 2147483646 w 60"/>
              <a:gd name="T45" fmla="*/ 2147483646 h 62"/>
              <a:gd name="T46" fmla="*/ 2147483646 w 60"/>
              <a:gd name="T47" fmla="*/ 2147483646 h 62"/>
              <a:gd name="T48" fmla="*/ 2147483646 w 60"/>
              <a:gd name="T49" fmla="*/ 2147483646 h 62"/>
              <a:gd name="T50" fmla="*/ 2147483646 w 60"/>
              <a:gd name="T51" fmla="*/ 2147483646 h 62"/>
              <a:gd name="T52" fmla="*/ 2147483646 w 60"/>
              <a:gd name="T53" fmla="*/ 2147483646 h 62"/>
              <a:gd name="T54" fmla="*/ 2147483646 w 60"/>
              <a:gd name="T55" fmla="*/ 2147483646 h 62"/>
              <a:gd name="T56" fmla="*/ 2147483646 w 60"/>
              <a:gd name="T57" fmla="*/ 2147483646 h 62"/>
              <a:gd name="T58" fmla="*/ 2147483646 w 60"/>
              <a:gd name="T59" fmla="*/ 2147483646 h 62"/>
              <a:gd name="T60" fmla="*/ 2147483646 w 60"/>
              <a:gd name="T61" fmla="*/ 2147483646 h 62"/>
              <a:gd name="T62" fmla="*/ 2147483646 w 60"/>
              <a:gd name="T63" fmla="*/ 2147483646 h 62"/>
              <a:gd name="T64" fmla="*/ 2147483646 w 60"/>
              <a:gd name="T65" fmla="*/ 2147483646 h 62"/>
              <a:gd name="T66" fmla="*/ 2147483646 w 60"/>
              <a:gd name="T67" fmla="*/ 2147483646 h 62"/>
              <a:gd name="T68" fmla="*/ 2147483646 w 60"/>
              <a:gd name="T69" fmla="*/ 2147483646 h 62"/>
              <a:gd name="T70" fmla="*/ 2147483646 w 60"/>
              <a:gd name="T71" fmla="*/ 2147483646 h 62"/>
              <a:gd name="T72" fmla="*/ 2147483646 w 60"/>
              <a:gd name="T73" fmla="*/ 2147483646 h 62"/>
              <a:gd name="T74" fmla="*/ 2147483646 w 60"/>
              <a:gd name="T75" fmla="*/ 2147483646 h 62"/>
              <a:gd name="T76" fmla="*/ 2147483646 w 60"/>
              <a:gd name="T77" fmla="*/ 2147483646 h 62"/>
              <a:gd name="T78" fmla="*/ 2147483646 w 60"/>
              <a:gd name="T79" fmla="*/ 2147483646 h 62"/>
              <a:gd name="T80" fmla="*/ 2147483646 w 60"/>
              <a:gd name="T81" fmla="*/ 2147483646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2">
                <a:moveTo>
                  <a:pt x="60" y="57"/>
                </a:moveTo>
                <a:cubicBezTo>
                  <a:pt x="60" y="62"/>
                  <a:pt x="60" y="62"/>
                  <a:pt x="60" y="62"/>
                </a:cubicBezTo>
                <a:cubicBezTo>
                  <a:pt x="58" y="60"/>
                  <a:pt x="56" y="58"/>
                  <a:pt x="53" y="56"/>
                </a:cubicBezTo>
                <a:cubicBezTo>
                  <a:pt x="53" y="55"/>
                  <a:pt x="53" y="54"/>
                  <a:pt x="53" y="53"/>
                </a:cubicBezTo>
                <a:cubicBezTo>
                  <a:pt x="53" y="53"/>
                  <a:pt x="53" y="53"/>
                  <a:pt x="53" y="53"/>
                </a:cubicBezTo>
                <a:cubicBezTo>
                  <a:pt x="54" y="53"/>
                  <a:pt x="55" y="53"/>
                  <a:pt x="56" y="53"/>
                </a:cubicBezTo>
                <a:cubicBezTo>
                  <a:pt x="57" y="55"/>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7"/>
                  <a:pt x="2" y="7"/>
                  <a:pt x="1" y="6"/>
                </a:cubicBezTo>
                <a:cubicBezTo>
                  <a:pt x="1" y="5"/>
                  <a:pt x="0" y="5"/>
                  <a:pt x="0" y="4"/>
                </a:cubicBezTo>
                <a:close/>
                <a:moveTo>
                  <a:pt x="10" y="10"/>
                </a:moveTo>
                <a:cubicBezTo>
                  <a:pt x="13" y="13"/>
                  <a:pt x="16" y="15"/>
                  <a:pt x="19" y="18"/>
                </a:cubicBezTo>
                <a:cubicBezTo>
                  <a:pt x="19" y="19"/>
                  <a:pt x="19" y="20"/>
                  <a:pt x="19" y="20"/>
                </a:cubicBezTo>
                <a:cubicBezTo>
                  <a:pt x="19" y="20"/>
                  <a:pt x="19" y="20"/>
                  <a:pt x="19" y="20"/>
                </a:cubicBezTo>
                <a:cubicBezTo>
                  <a:pt x="18" y="21"/>
                  <a:pt x="17" y="21"/>
                  <a:pt x="16" y="20"/>
                </a:cubicBezTo>
                <a:cubicBezTo>
                  <a:pt x="14" y="18"/>
                  <a:pt x="11" y="15"/>
                  <a:pt x="8" y="12"/>
                </a:cubicBezTo>
                <a:cubicBezTo>
                  <a:pt x="7" y="12"/>
                  <a:pt x="7" y="11"/>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4"/>
                  <a:pt x="25" y="24"/>
                  <a:pt x="25" y="24"/>
                </a:cubicBezTo>
                <a:close/>
                <a:moveTo>
                  <a:pt x="41" y="39"/>
                </a:moveTo>
                <a:cubicBezTo>
                  <a:pt x="43" y="42"/>
                  <a:pt x="46" y="44"/>
                  <a:pt x="49" y="47"/>
                </a:cubicBezTo>
                <a:cubicBezTo>
                  <a:pt x="50" y="48"/>
                  <a:pt x="50" y="49"/>
                  <a:pt x="49" y="49"/>
                </a:cubicBezTo>
                <a:cubicBezTo>
                  <a:pt x="49" y="49"/>
                  <a:pt x="49" y="49"/>
                  <a:pt x="49" y="49"/>
                </a:cubicBezTo>
                <a:cubicBezTo>
                  <a:pt x="48" y="50"/>
                  <a:pt x="47" y="50"/>
                  <a:pt x="47" y="49"/>
                </a:cubicBezTo>
                <a:cubicBezTo>
                  <a:pt x="44" y="47"/>
                  <a:pt x="41" y="44"/>
                  <a:pt x="38" y="41"/>
                </a:cubicBezTo>
                <a:cubicBezTo>
                  <a:pt x="38" y="41"/>
                  <a:pt x="38" y="40"/>
                  <a:pt x="38" y="39"/>
                </a:cubicBezTo>
                <a:cubicBezTo>
                  <a:pt x="38" y="39"/>
                  <a:pt x="38" y="39"/>
                  <a:pt x="38" y="39"/>
                </a:cubicBezTo>
                <a:cubicBezTo>
                  <a:pt x="39" y="38"/>
                  <a:pt x="40" y="38"/>
                  <a:pt x="41" y="39"/>
                </a:cubicBezTo>
                <a:close/>
              </a:path>
            </a:pathLst>
          </a:custGeom>
          <a:solidFill>
            <a:schemeClr val="bg1">
              <a:lumMod val="85000"/>
            </a:schemeClr>
          </a:solidFill>
          <a:ln>
            <a:noFill/>
          </a:ln>
        </p:spPr>
        <p:txBody>
          <a:bodyPr/>
          <a:lstStyle/>
          <a:p>
            <a:endParaRPr lang="zh-CN" altLang="en-US"/>
          </a:p>
        </p:txBody>
      </p:sp>
      <p:sp>
        <p:nvSpPr>
          <p:cNvPr id="29" name="Freeform 13"/>
          <p:cNvSpPr/>
          <p:nvPr/>
        </p:nvSpPr>
        <p:spPr bwMode="auto">
          <a:xfrm>
            <a:off x="3890963" y="4197350"/>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rgbClr val="B13528"/>
          </a:solidFill>
          <a:ln>
            <a:noFill/>
          </a:ln>
        </p:spPr>
        <p:txBody>
          <a:bodyPr/>
          <a:lstStyle/>
          <a:p>
            <a:endParaRPr lang="zh-CN" altLang="en-US"/>
          </a:p>
        </p:txBody>
      </p:sp>
      <p:sp>
        <p:nvSpPr>
          <p:cNvPr id="30" name="Freeform 14"/>
          <p:cNvSpPr>
            <a:spLocks noEditPoints="1"/>
          </p:cNvSpPr>
          <p:nvPr/>
        </p:nvSpPr>
        <p:spPr bwMode="auto">
          <a:xfrm>
            <a:off x="3971925" y="4237038"/>
            <a:ext cx="684213" cy="20637"/>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lumMod val="85000"/>
            </a:schemeClr>
          </a:solidFill>
          <a:ln>
            <a:noFill/>
          </a:ln>
        </p:spPr>
        <p:txBody>
          <a:bodyPr/>
          <a:lstStyle/>
          <a:p>
            <a:endParaRPr lang="zh-CN" altLang="en-US"/>
          </a:p>
        </p:txBody>
      </p:sp>
      <p:sp>
        <p:nvSpPr>
          <p:cNvPr id="31" name="Freeform 15"/>
          <p:cNvSpPr>
            <a:spLocks noEditPoints="1"/>
          </p:cNvSpPr>
          <p:nvPr/>
        </p:nvSpPr>
        <p:spPr bwMode="auto">
          <a:xfrm>
            <a:off x="3971925" y="4775200"/>
            <a:ext cx="684213" cy="20638"/>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lumMod val="85000"/>
            </a:schemeClr>
          </a:solidFill>
          <a:ln>
            <a:noFill/>
          </a:ln>
        </p:spPr>
        <p:txBody>
          <a:bodyPr/>
          <a:lstStyle/>
          <a:p>
            <a:endParaRPr lang="zh-CN" altLang="en-US"/>
          </a:p>
        </p:txBody>
      </p:sp>
      <p:sp>
        <p:nvSpPr>
          <p:cNvPr id="32" name="Freeform 16"/>
          <p:cNvSpPr/>
          <p:nvPr/>
        </p:nvSpPr>
        <p:spPr bwMode="auto">
          <a:xfrm>
            <a:off x="4187825" y="3946525"/>
            <a:ext cx="344488" cy="954088"/>
          </a:xfrm>
          <a:custGeom>
            <a:avLst/>
            <a:gdLst>
              <a:gd name="T0" fmla="*/ 0 w 143"/>
              <a:gd name="T1" fmla="*/ 0 h 408"/>
              <a:gd name="T2" fmla="*/ 2147483646 w 143"/>
              <a:gd name="T3" fmla="*/ 2147483646 h 408"/>
              <a:gd name="T4" fmla="*/ 2147483646 w 143"/>
              <a:gd name="T5" fmla="*/ 2147483646 h 408"/>
              <a:gd name="T6" fmla="*/ 0 w 143"/>
              <a:gd name="T7" fmla="*/ 2147483646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8">
                <a:moveTo>
                  <a:pt x="0" y="0"/>
                </a:moveTo>
                <a:lnTo>
                  <a:pt x="143" y="135"/>
                </a:lnTo>
                <a:lnTo>
                  <a:pt x="143" y="408"/>
                </a:lnTo>
                <a:lnTo>
                  <a:pt x="0" y="273"/>
                </a:lnTo>
                <a:lnTo>
                  <a:pt x="0" y="0"/>
                </a:lnTo>
                <a:close/>
              </a:path>
            </a:pathLst>
          </a:custGeom>
          <a:solidFill>
            <a:schemeClr val="accent6">
              <a:lumMod val="50000"/>
            </a:schemeClr>
          </a:solidFill>
          <a:ln>
            <a:noFill/>
          </a:ln>
        </p:spPr>
        <p:txBody>
          <a:bodyPr/>
          <a:lstStyle/>
          <a:p>
            <a:endParaRPr lang="zh-CN" altLang="en-US"/>
          </a:p>
        </p:txBody>
      </p:sp>
      <p:sp>
        <p:nvSpPr>
          <p:cNvPr id="33" name="Freeform 17"/>
          <p:cNvSpPr>
            <a:spLocks noEditPoints="1"/>
          </p:cNvSpPr>
          <p:nvPr/>
        </p:nvSpPr>
        <p:spPr bwMode="auto">
          <a:xfrm>
            <a:off x="4187825" y="4500563"/>
            <a:ext cx="344488" cy="339725"/>
          </a:xfrm>
          <a:custGeom>
            <a:avLst/>
            <a:gdLst>
              <a:gd name="T0" fmla="*/ 2147483646 w 60"/>
              <a:gd name="T1" fmla="*/ 2147483646 h 61"/>
              <a:gd name="T2" fmla="*/ 2147483646 w 60"/>
              <a:gd name="T3" fmla="*/ 2147483646 h 61"/>
              <a:gd name="T4" fmla="*/ 2147483646 w 60"/>
              <a:gd name="T5" fmla="*/ 2147483646 h 61"/>
              <a:gd name="T6" fmla="*/ 2147483646 w 60"/>
              <a:gd name="T7" fmla="*/ 2147483646 h 61"/>
              <a:gd name="T8" fmla="*/ 2147483646 w 60"/>
              <a:gd name="T9" fmla="*/ 2147483646 h 61"/>
              <a:gd name="T10" fmla="*/ 2147483646 w 60"/>
              <a:gd name="T11" fmla="*/ 2147483646 h 61"/>
              <a:gd name="T12" fmla="*/ 2147483646 w 60"/>
              <a:gd name="T13" fmla="*/ 2147483646 h 61"/>
              <a:gd name="T14" fmla="*/ 0 w 60"/>
              <a:gd name="T15" fmla="*/ 2147483646 h 61"/>
              <a:gd name="T16" fmla="*/ 0 w 60"/>
              <a:gd name="T17" fmla="*/ 0 h 61"/>
              <a:gd name="T18" fmla="*/ 2147483646 w 60"/>
              <a:gd name="T19" fmla="*/ 2147483646 h 61"/>
              <a:gd name="T20" fmla="*/ 2147483646 w 60"/>
              <a:gd name="T21" fmla="*/ 2147483646 h 61"/>
              <a:gd name="T22" fmla="*/ 2147483646 w 60"/>
              <a:gd name="T23" fmla="*/ 2147483646 h 61"/>
              <a:gd name="T24" fmla="*/ 2147483646 w 60"/>
              <a:gd name="T25" fmla="*/ 2147483646 h 61"/>
              <a:gd name="T26" fmla="*/ 0 w 60"/>
              <a:gd name="T27" fmla="*/ 2147483646 h 61"/>
              <a:gd name="T28" fmla="*/ 2147483646 w 60"/>
              <a:gd name="T29" fmla="*/ 2147483646 h 61"/>
              <a:gd name="T30" fmla="*/ 2147483646 w 60"/>
              <a:gd name="T31" fmla="*/ 2147483646 h 61"/>
              <a:gd name="T32" fmla="*/ 2147483646 w 60"/>
              <a:gd name="T33" fmla="*/ 2147483646 h 61"/>
              <a:gd name="T34" fmla="*/ 2147483646 w 60"/>
              <a:gd name="T35" fmla="*/ 2147483646 h 61"/>
              <a:gd name="T36" fmla="*/ 2147483646 w 60"/>
              <a:gd name="T37" fmla="*/ 2147483646 h 61"/>
              <a:gd name="T38" fmla="*/ 2147483646 w 60"/>
              <a:gd name="T39" fmla="*/ 2147483646 h 61"/>
              <a:gd name="T40" fmla="*/ 2147483646 w 60"/>
              <a:gd name="T41" fmla="*/ 2147483646 h 61"/>
              <a:gd name="T42" fmla="*/ 2147483646 w 60"/>
              <a:gd name="T43" fmla="*/ 2147483646 h 61"/>
              <a:gd name="T44" fmla="*/ 2147483646 w 60"/>
              <a:gd name="T45" fmla="*/ 2147483646 h 61"/>
              <a:gd name="T46" fmla="*/ 2147483646 w 60"/>
              <a:gd name="T47" fmla="*/ 2147483646 h 61"/>
              <a:gd name="T48" fmla="*/ 2147483646 w 60"/>
              <a:gd name="T49" fmla="*/ 2147483646 h 61"/>
              <a:gd name="T50" fmla="*/ 2147483646 w 60"/>
              <a:gd name="T51" fmla="*/ 2147483646 h 61"/>
              <a:gd name="T52" fmla="*/ 2147483646 w 60"/>
              <a:gd name="T53" fmla="*/ 2147483646 h 61"/>
              <a:gd name="T54" fmla="*/ 2147483646 w 60"/>
              <a:gd name="T55" fmla="*/ 2147483646 h 61"/>
              <a:gd name="T56" fmla="*/ 2147483646 w 60"/>
              <a:gd name="T57" fmla="*/ 2147483646 h 61"/>
              <a:gd name="T58" fmla="*/ 2147483646 w 60"/>
              <a:gd name="T59" fmla="*/ 2147483646 h 61"/>
              <a:gd name="T60" fmla="*/ 2147483646 w 60"/>
              <a:gd name="T61" fmla="*/ 2147483646 h 61"/>
              <a:gd name="T62" fmla="*/ 2147483646 w 60"/>
              <a:gd name="T63" fmla="*/ 2147483646 h 61"/>
              <a:gd name="T64" fmla="*/ 2147483646 w 60"/>
              <a:gd name="T65" fmla="*/ 2147483646 h 61"/>
              <a:gd name="T66" fmla="*/ 2147483646 w 60"/>
              <a:gd name="T67" fmla="*/ 2147483646 h 61"/>
              <a:gd name="T68" fmla="*/ 2147483646 w 60"/>
              <a:gd name="T69" fmla="*/ 2147483646 h 61"/>
              <a:gd name="T70" fmla="*/ 2147483646 w 60"/>
              <a:gd name="T71" fmla="*/ 2147483646 h 61"/>
              <a:gd name="T72" fmla="*/ 2147483646 w 60"/>
              <a:gd name="T73" fmla="*/ 2147483646 h 61"/>
              <a:gd name="T74" fmla="*/ 2147483646 w 60"/>
              <a:gd name="T75" fmla="*/ 2147483646 h 61"/>
              <a:gd name="T76" fmla="*/ 2147483646 w 60"/>
              <a:gd name="T77" fmla="*/ 2147483646 h 61"/>
              <a:gd name="T78" fmla="*/ 2147483646 w 60"/>
              <a:gd name="T79" fmla="*/ 2147483646 h 61"/>
              <a:gd name="T80" fmla="*/ 2147483646 w 60"/>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chemeClr val="bg1">
              <a:lumMod val="75000"/>
            </a:schemeClr>
          </a:solidFill>
          <a:ln>
            <a:noFill/>
          </a:ln>
        </p:spPr>
        <p:txBody>
          <a:bodyPr/>
          <a:lstStyle/>
          <a:p>
            <a:endParaRPr lang="zh-CN" altLang="en-US"/>
          </a:p>
        </p:txBody>
      </p:sp>
      <p:sp>
        <p:nvSpPr>
          <p:cNvPr id="34" name="Freeform 18"/>
          <p:cNvSpPr/>
          <p:nvPr/>
        </p:nvSpPr>
        <p:spPr bwMode="auto">
          <a:xfrm>
            <a:off x="3890963" y="3108325"/>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chemeClr val="tx1">
              <a:lumMod val="65000"/>
              <a:lumOff val="35000"/>
            </a:schemeClr>
          </a:solidFill>
          <a:ln>
            <a:noFill/>
          </a:ln>
        </p:spPr>
        <p:txBody>
          <a:bodyPr/>
          <a:lstStyle/>
          <a:p>
            <a:endParaRPr lang="zh-CN" altLang="en-US"/>
          </a:p>
        </p:txBody>
      </p:sp>
      <p:sp>
        <p:nvSpPr>
          <p:cNvPr id="35" name="Freeform 19"/>
          <p:cNvSpPr>
            <a:spLocks noEditPoints="1"/>
          </p:cNvSpPr>
          <p:nvPr/>
        </p:nvSpPr>
        <p:spPr bwMode="auto">
          <a:xfrm>
            <a:off x="3971925" y="3148013"/>
            <a:ext cx="684213" cy="20637"/>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20"/>
          <p:cNvSpPr>
            <a:spLocks noEditPoints="1"/>
          </p:cNvSpPr>
          <p:nvPr/>
        </p:nvSpPr>
        <p:spPr bwMode="auto">
          <a:xfrm>
            <a:off x="3971925" y="3686175"/>
            <a:ext cx="684213" cy="20638"/>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21"/>
          <p:cNvSpPr/>
          <p:nvPr/>
        </p:nvSpPr>
        <p:spPr bwMode="auto">
          <a:xfrm>
            <a:off x="4187825" y="2860675"/>
            <a:ext cx="344488" cy="952500"/>
          </a:xfrm>
          <a:custGeom>
            <a:avLst/>
            <a:gdLst>
              <a:gd name="T0" fmla="*/ 0 w 143"/>
              <a:gd name="T1" fmla="*/ 0 h 407"/>
              <a:gd name="T2" fmla="*/ 2147483646 w 143"/>
              <a:gd name="T3" fmla="*/ 2147483646 h 407"/>
              <a:gd name="T4" fmla="*/ 2147483646 w 143"/>
              <a:gd name="T5" fmla="*/ 2147483646 h 407"/>
              <a:gd name="T6" fmla="*/ 0 w 143"/>
              <a:gd name="T7" fmla="*/ 2147483646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7">
                <a:moveTo>
                  <a:pt x="0" y="0"/>
                </a:moveTo>
                <a:lnTo>
                  <a:pt x="143" y="135"/>
                </a:lnTo>
                <a:lnTo>
                  <a:pt x="143" y="407"/>
                </a:lnTo>
                <a:lnTo>
                  <a:pt x="0" y="272"/>
                </a:lnTo>
                <a:lnTo>
                  <a:pt x="0" y="0"/>
                </a:lnTo>
                <a:close/>
              </a:path>
            </a:pathLst>
          </a:custGeom>
          <a:solidFill>
            <a:schemeClr val="tx1">
              <a:lumMod val="95000"/>
              <a:lumOff val="5000"/>
            </a:schemeClr>
          </a:solidFill>
          <a:ln>
            <a:noFill/>
          </a:ln>
        </p:spPr>
        <p:txBody>
          <a:bodyPr/>
          <a:lstStyle/>
          <a:p>
            <a:endParaRPr lang="zh-CN" altLang="en-US"/>
          </a:p>
        </p:txBody>
      </p:sp>
      <p:sp>
        <p:nvSpPr>
          <p:cNvPr id="38" name="Freeform 22"/>
          <p:cNvSpPr>
            <a:spLocks noEditPoints="1"/>
          </p:cNvSpPr>
          <p:nvPr/>
        </p:nvSpPr>
        <p:spPr bwMode="auto">
          <a:xfrm>
            <a:off x="4187825" y="3414713"/>
            <a:ext cx="344488" cy="336550"/>
          </a:xfrm>
          <a:custGeom>
            <a:avLst/>
            <a:gdLst>
              <a:gd name="T0" fmla="*/ 2147483646 w 60"/>
              <a:gd name="T1" fmla="*/ 2147483646 h 61"/>
              <a:gd name="T2" fmla="*/ 2147483646 w 60"/>
              <a:gd name="T3" fmla="*/ 2147483646 h 61"/>
              <a:gd name="T4" fmla="*/ 2147483646 w 60"/>
              <a:gd name="T5" fmla="*/ 2147483646 h 61"/>
              <a:gd name="T6" fmla="*/ 2147483646 w 60"/>
              <a:gd name="T7" fmla="*/ 2147483646 h 61"/>
              <a:gd name="T8" fmla="*/ 2147483646 w 60"/>
              <a:gd name="T9" fmla="*/ 2147483646 h 61"/>
              <a:gd name="T10" fmla="*/ 2147483646 w 60"/>
              <a:gd name="T11" fmla="*/ 2147483646 h 61"/>
              <a:gd name="T12" fmla="*/ 2147483646 w 60"/>
              <a:gd name="T13" fmla="*/ 2147483646 h 61"/>
              <a:gd name="T14" fmla="*/ 0 w 60"/>
              <a:gd name="T15" fmla="*/ 2147483646 h 61"/>
              <a:gd name="T16" fmla="*/ 0 w 60"/>
              <a:gd name="T17" fmla="*/ 0 h 61"/>
              <a:gd name="T18" fmla="*/ 2147483646 w 60"/>
              <a:gd name="T19" fmla="*/ 2147483646 h 61"/>
              <a:gd name="T20" fmla="*/ 2147483646 w 60"/>
              <a:gd name="T21" fmla="*/ 2147483646 h 61"/>
              <a:gd name="T22" fmla="*/ 2147483646 w 60"/>
              <a:gd name="T23" fmla="*/ 2147483646 h 61"/>
              <a:gd name="T24" fmla="*/ 2147483646 w 60"/>
              <a:gd name="T25" fmla="*/ 2147483646 h 61"/>
              <a:gd name="T26" fmla="*/ 0 w 60"/>
              <a:gd name="T27" fmla="*/ 2147483646 h 61"/>
              <a:gd name="T28" fmla="*/ 2147483646 w 60"/>
              <a:gd name="T29" fmla="*/ 2147483646 h 61"/>
              <a:gd name="T30" fmla="*/ 2147483646 w 60"/>
              <a:gd name="T31" fmla="*/ 2147483646 h 61"/>
              <a:gd name="T32" fmla="*/ 2147483646 w 60"/>
              <a:gd name="T33" fmla="*/ 2147483646 h 61"/>
              <a:gd name="T34" fmla="*/ 2147483646 w 60"/>
              <a:gd name="T35" fmla="*/ 2147483646 h 61"/>
              <a:gd name="T36" fmla="*/ 2147483646 w 60"/>
              <a:gd name="T37" fmla="*/ 2147483646 h 61"/>
              <a:gd name="T38" fmla="*/ 2147483646 w 60"/>
              <a:gd name="T39" fmla="*/ 2147483646 h 61"/>
              <a:gd name="T40" fmla="*/ 2147483646 w 60"/>
              <a:gd name="T41" fmla="*/ 2147483646 h 61"/>
              <a:gd name="T42" fmla="*/ 2147483646 w 60"/>
              <a:gd name="T43" fmla="*/ 2147483646 h 61"/>
              <a:gd name="T44" fmla="*/ 2147483646 w 60"/>
              <a:gd name="T45" fmla="*/ 2147483646 h 61"/>
              <a:gd name="T46" fmla="*/ 2147483646 w 60"/>
              <a:gd name="T47" fmla="*/ 2147483646 h 61"/>
              <a:gd name="T48" fmla="*/ 2147483646 w 60"/>
              <a:gd name="T49" fmla="*/ 2147483646 h 61"/>
              <a:gd name="T50" fmla="*/ 2147483646 w 60"/>
              <a:gd name="T51" fmla="*/ 2147483646 h 61"/>
              <a:gd name="T52" fmla="*/ 2147483646 w 60"/>
              <a:gd name="T53" fmla="*/ 2147483646 h 61"/>
              <a:gd name="T54" fmla="*/ 2147483646 w 60"/>
              <a:gd name="T55" fmla="*/ 2147483646 h 61"/>
              <a:gd name="T56" fmla="*/ 2147483646 w 60"/>
              <a:gd name="T57" fmla="*/ 2147483646 h 61"/>
              <a:gd name="T58" fmla="*/ 2147483646 w 60"/>
              <a:gd name="T59" fmla="*/ 2147483646 h 61"/>
              <a:gd name="T60" fmla="*/ 2147483646 w 60"/>
              <a:gd name="T61" fmla="*/ 2147483646 h 61"/>
              <a:gd name="T62" fmla="*/ 2147483646 w 60"/>
              <a:gd name="T63" fmla="*/ 2147483646 h 61"/>
              <a:gd name="T64" fmla="*/ 2147483646 w 60"/>
              <a:gd name="T65" fmla="*/ 2147483646 h 61"/>
              <a:gd name="T66" fmla="*/ 2147483646 w 60"/>
              <a:gd name="T67" fmla="*/ 2147483646 h 61"/>
              <a:gd name="T68" fmla="*/ 2147483646 w 60"/>
              <a:gd name="T69" fmla="*/ 2147483646 h 61"/>
              <a:gd name="T70" fmla="*/ 2147483646 w 60"/>
              <a:gd name="T71" fmla="*/ 2147483646 h 61"/>
              <a:gd name="T72" fmla="*/ 2147483646 w 60"/>
              <a:gd name="T73" fmla="*/ 2147483646 h 61"/>
              <a:gd name="T74" fmla="*/ 2147483646 w 60"/>
              <a:gd name="T75" fmla="*/ 2147483646 h 61"/>
              <a:gd name="T76" fmla="*/ 2147483646 w 60"/>
              <a:gd name="T77" fmla="*/ 2147483646 h 61"/>
              <a:gd name="T78" fmla="*/ 2147483646 w 60"/>
              <a:gd name="T79" fmla="*/ 2147483646 h 61"/>
              <a:gd name="T80" fmla="*/ 2147483646 w 60"/>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5"/>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29"/>
                  <a:pt x="34" y="32"/>
                </a:cubicBezTo>
                <a:cubicBezTo>
                  <a:pt x="35" y="33"/>
                  <a:pt x="35" y="34"/>
                  <a:pt x="34" y="35"/>
                </a:cubicBezTo>
                <a:cubicBezTo>
                  <a:pt x="34" y="35"/>
                  <a:pt x="34" y="35"/>
                  <a:pt x="34" y="35"/>
                </a:cubicBezTo>
                <a:cubicBezTo>
                  <a:pt x="33" y="35"/>
                  <a:pt x="32" y="35"/>
                  <a:pt x="32" y="35"/>
                </a:cubicBezTo>
                <a:cubicBezTo>
                  <a:pt x="29" y="32"/>
                  <a:pt x="26" y="29"/>
                  <a:pt x="23" y="26"/>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rgbClr val="4B575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23"/>
          <p:cNvSpPr/>
          <p:nvPr/>
        </p:nvSpPr>
        <p:spPr bwMode="auto">
          <a:xfrm>
            <a:off x="3890963" y="2027238"/>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5"/>
                </a:lnTo>
                <a:lnTo>
                  <a:pt x="0" y="0"/>
                </a:lnTo>
                <a:close/>
              </a:path>
            </a:pathLst>
          </a:custGeom>
          <a:solidFill>
            <a:srgbClr val="B13528"/>
          </a:solidFill>
          <a:ln>
            <a:noFill/>
          </a:ln>
        </p:spPr>
        <p:txBody>
          <a:bodyPr/>
          <a:lstStyle/>
          <a:p>
            <a:endParaRPr lang="zh-CN" altLang="en-US"/>
          </a:p>
        </p:txBody>
      </p:sp>
      <p:sp>
        <p:nvSpPr>
          <p:cNvPr id="40" name="Freeform 24"/>
          <p:cNvSpPr>
            <a:spLocks noEditPoints="1"/>
          </p:cNvSpPr>
          <p:nvPr/>
        </p:nvSpPr>
        <p:spPr bwMode="auto">
          <a:xfrm>
            <a:off x="3971925" y="2063750"/>
            <a:ext cx="684213" cy="23813"/>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solidFill>
          <a:ln>
            <a:noFill/>
          </a:ln>
        </p:spPr>
        <p:txBody>
          <a:bodyPr/>
          <a:lstStyle/>
          <a:p>
            <a:endParaRPr lang="zh-CN" altLang="en-US"/>
          </a:p>
        </p:txBody>
      </p:sp>
      <p:sp>
        <p:nvSpPr>
          <p:cNvPr id="41" name="Freeform 25"/>
          <p:cNvSpPr>
            <a:spLocks noEditPoints="1"/>
          </p:cNvSpPr>
          <p:nvPr/>
        </p:nvSpPr>
        <p:spPr bwMode="auto">
          <a:xfrm>
            <a:off x="3971925" y="2603500"/>
            <a:ext cx="684213" cy="17463"/>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1"/>
                  <a:pt x="15" y="2"/>
                </a:cubicBezTo>
                <a:cubicBezTo>
                  <a:pt x="15" y="2"/>
                  <a:pt x="15" y="2"/>
                  <a:pt x="15" y="2"/>
                </a:cubicBezTo>
                <a:cubicBezTo>
                  <a:pt x="15" y="3"/>
                  <a:pt x="14" y="3"/>
                  <a:pt x="13" y="3"/>
                </a:cubicBezTo>
                <a:cubicBezTo>
                  <a:pt x="9" y="3"/>
                  <a:pt x="5" y="3"/>
                  <a:pt x="1" y="3"/>
                </a:cubicBezTo>
                <a:cubicBezTo>
                  <a:pt x="0" y="3"/>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3"/>
                  <a:pt x="34" y="3"/>
                </a:cubicBezTo>
                <a:cubicBezTo>
                  <a:pt x="30" y="3"/>
                  <a:pt x="26" y="3"/>
                  <a:pt x="22" y="3"/>
                </a:cubicBezTo>
                <a:cubicBezTo>
                  <a:pt x="21" y="3"/>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3"/>
                  <a:pt x="55" y="3"/>
                </a:cubicBezTo>
                <a:cubicBezTo>
                  <a:pt x="51" y="3"/>
                  <a:pt x="47" y="3"/>
                  <a:pt x="43" y="3"/>
                </a:cubicBezTo>
                <a:cubicBezTo>
                  <a:pt x="42" y="3"/>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3"/>
                  <a:pt x="76" y="3"/>
                </a:cubicBezTo>
                <a:cubicBezTo>
                  <a:pt x="72" y="3"/>
                  <a:pt x="68" y="3"/>
                  <a:pt x="64" y="3"/>
                </a:cubicBezTo>
                <a:cubicBezTo>
                  <a:pt x="63" y="3"/>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3"/>
                  <a:pt x="97" y="3"/>
                </a:cubicBezTo>
                <a:cubicBezTo>
                  <a:pt x="93" y="3"/>
                  <a:pt x="89" y="3"/>
                  <a:pt x="85" y="3"/>
                </a:cubicBezTo>
                <a:cubicBezTo>
                  <a:pt x="84" y="3"/>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3"/>
                  <a:pt x="118" y="3"/>
                </a:cubicBezTo>
                <a:cubicBezTo>
                  <a:pt x="114" y="3"/>
                  <a:pt x="110" y="3"/>
                  <a:pt x="106" y="3"/>
                </a:cubicBezTo>
                <a:cubicBezTo>
                  <a:pt x="105" y="3"/>
                  <a:pt x="105" y="3"/>
                  <a:pt x="105" y="2"/>
                </a:cubicBezTo>
                <a:cubicBezTo>
                  <a:pt x="105" y="2"/>
                  <a:pt x="105" y="2"/>
                  <a:pt x="105" y="2"/>
                </a:cubicBezTo>
                <a:cubicBezTo>
                  <a:pt x="105" y="1"/>
                  <a:pt x="105" y="0"/>
                  <a:pt x="106" y="0"/>
                </a:cubicBezTo>
                <a:close/>
              </a:path>
            </a:pathLst>
          </a:custGeom>
          <a:solidFill>
            <a:schemeClr val="bg1"/>
          </a:solidFill>
          <a:ln>
            <a:noFill/>
          </a:ln>
        </p:spPr>
        <p:txBody>
          <a:bodyPr/>
          <a:lstStyle/>
          <a:p>
            <a:endParaRPr lang="zh-CN" altLang="en-US"/>
          </a:p>
        </p:txBody>
      </p:sp>
      <p:sp>
        <p:nvSpPr>
          <p:cNvPr id="42" name="Freeform 26"/>
          <p:cNvSpPr/>
          <p:nvPr/>
        </p:nvSpPr>
        <p:spPr bwMode="auto">
          <a:xfrm>
            <a:off x="4187825" y="1776413"/>
            <a:ext cx="344488" cy="955675"/>
          </a:xfrm>
          <a:custGeom>
            <a:avLst/>
            <a:gdLst>
              <a:gd name="T0" fmla="*/ 0 w 143"/>
              <a:gd name="T1" fmla="*/ 0 h 408"/>
              <a:gd name="T2" fmla="*/ 2147483646 w 143"/>
              <a:gd name="T3" fmla="*/ 2147483646 h 408"/>
              <a:gd name="T4" fmla="*/ 2147483646 w 143"/>
              <a:gd name="T5" fmla="*/ 2147483646 h 408"/>
              <a:gd name="T6" fmla="*/ 0 w 143"/>
              <a:gd name="T7" fmla="*/ 2147483646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8">
                <a:moveTo>
                  <a:pt x="0" y="0"/>
                </a:moveTo>
                <a:lnTo>
                  <a:pt x="143" y="135"/>
                </a:lnTo>
                <a:lnTo>
                  <a:pt x="143" y="408"/>
                </a:lnTo>
                <a:lnTo>
                  <a:pt x="0" y="273"/>
                </a:lnTo>
                <a:lnTo>
                  <a:pt x="0" y="0"/>
                </a:lnTo>
                <a:close/>
              </a:path>
            </a:pathLst>
          </a:custGeom>
          <a:solidFill>
            <a:schemeClr val="accent6">
              <a:lumMod val="50000"/>
            </a:schemeClr>
          </a:solidFill>
          <a:ln>
            <a:noFill/>
          </a:ln>
        </p:spPr>
        <p:txBody>
          <a:bodyPr/>
          <a:lstStyle/>
          <a:p>
            <a:endParaRPr lang="zh-CN" altLang="en-US"/>
          </a:p>
        </p:txBody>
      </p:sp>
      <p:sp>
        <p:nvSpPr>
          <p:cNvPr id="43" name="Freeform 27"/>
          <p:cNvSpPr>
            <a:spLocks noEditPoints="1"/>
          </p:cNvSpPr>
          <p:nvPr/>
        </p:nvSpPr>
        <p:spPr bwMode="auto">
          <a:xfrm>
            <a:off x="4187825" y="2327275"/>
            <a:ext cx="344488" cy="342900"/>
          </a:xfrm>
          <a:custGeom>
            <a:avLst/>
            <a:gdLst>
              <a:gd name="T0" fmla="*/ 2147483646 w 60"/>
              <a:gd name="T1" fmla="*/ 2147483646 h 62"/>
              <a:gd name="T2" fmla="*/ 2147483646 w 60"/>
              <a:gd name="T3" fmla="*/ 2147483646 h 62"/>
              <a:gd name="T4" fmla="*/ 2147483646 w 60"/>
              <a:gd name="T5" fmla="*/ 2147483646 h 62"/>
              <a:gd name="T6" fmla="*/ 2147483646 w 60"/>
              <a:gd name="T7" fmla="*/ 2147483646 h 62"/>
              <a:gd name="T8" fmla="*/ 2147483646 w 60"/>
              <a:gd name="T9" fmla="*/ 2147483646 h 62"/>
              <a:gd name="T10" fmla="*/ 2147483646 w 60"/>
              <a:gd name="T11" fmla="*/ 2147483646 h 62"/>
              <a:gd name="T12" fmla="*/ 2147483646 w 60"/>
              <a:gd name="T13" fmla="*/ 2147483646 h 62"/>
              <a:gd name="T14" fmla="*/ 0 w 60"/>
              <a:gd name="T15" fmla="*/ 2147483646 h 62"/>
              <a:gd name="T16" fmla="*/ 0 w 60"/>
              <a:gd name="T17" fmla="*/ 0 h 62"/>
              <a:gd name="T18" fmla="*/ 2147483646 w 60"/>
              <a:gd name="T19" fmla="*/ 2147483646 h 62"/>
              <a:gd name="T20" fmla="*/ 2147483646 w 60"/>
              <a:gd name="T21" fmla="*/ 2147483646 h 62"/>
              <a:gd name="T22" fmla="*/ 2147483646 w 60"/>
              <a:gd name="T23" fmla="*/ 2147483646 h 62"/>
              <a:gd name="T24" fmla="*/ 2147483646 w 60"/>
              <a:gd name="T25" fmla="*/ 2147483646 h 62"/>
              <a:gd name="T26" fmla="*/ 0 w 60"/>
              <a:gd name="T27" fmla="*/ 2147483646 h 62"/>
              <a:gd name="T28" fmla="*/ 2147483646 w 60"/>
              <a:gd name="T29" fmla="*/ 2147483646 h 62"/>
              <a:gd name="T30" fmla="*/ 2147483646 w 60"/>
              <a:gd name="T31" fmla="*/ 2147483646 h 62"/>
              <a:gd name="T32" fmla="*/ 2147483646 w 60"/>
              <a:gd name="T33" fmla="*/ 2147483646 h 62"/>
              <a:gd name="T34" fmla="*/ 2147483646 w 60"/>
              <a:gd name="T35" fmla="*/ 2147483646 h 62"/>
              <a:gd name="T36" fmla="*/ 2147483646 w 60"/>
              <a:gd name="T37" fmla="*/ 2147483646 h 62"/>
              <a:gd name="T38" fmla="*/ 2147483646 w 60"/>
              <a:gd name="T39" fmla="*/ 2147483646 h 62"/>
              <a:gd name="T40" fmla="*/ 2147483646 w 60"/>
              <a:gd name="T41" fmla="*/ 2147483646 h 62"/>
              <a:gd name="T42" fmla="*/ 2147483646 w 60"/>
              <a:gd name="T43" fmla="*/ 2147483646 h 62"/>
              <a:gd name="T44" fmla="*/ 2147483646 w 60"/>
              <a:gd name="T45" fmla="*/ 2147483646 h 62"/>
              <a:gd name="T46" fmla="*/ 2147483646 w 60"/>
              <a:gd name="T47" fmla="*/ 2147483646 h 62"/>
              <a:gd name="T48" fmla="*/ 2147483646 w 60"/>
              <a:gd name="T49" fmla="*/ 2147483646 h 62"/>
              <a:gd name="T50" fmla="*/ 2147483646 w 60"/>
              <a:gd name="T51" fmla="*/ 2147483646 h 62"/>
              <a:gd name="T52" fmla="*/ 2147483646 w 60"/>
              <a:gd name="T53" fmla="*/ 2147483646 h 62"/>
              <a:gd name="T54" fmla="*/ 2147483646 w 60"/>
              <a:gd name="T55" fmla="*/ 2147483646 h 62"/>
              <a:gd name="T56" fmla="*/ 2147483646 w 60"/>
              <a:gd name="T57" fmla="*/ 2147483646 h 62"/>
              <a:gd name="T58" fmla="*/ 2147483646 w 60"/>
              <a:gd name="T59" fmla="*/ 2147483646 h 62"/>
              <a:gd name="T60" fmla="*/ 2147483646 w 60"/>
              <a:gd name="T61" fmla="*/ 2147483646 h 62"/>
              <a:gd name="T62" fmla="*/ 2147483646 w 60"/>
              <a:gd name="T63" fmla="*/ 2147483646 h 62"/>
              <a:gd name="T64" fmla="*/ 2147483646 w 60"/>
              <a:gd name="T65" fmla="*/ 2147483646 h 62"/>
              <a:gd name="T66" fmla="*/ 2147483646 w 60"/>
              <a:gd name="T67" fmla="*/ 2147483646 h 62"/>
              <a:gd name="T68" fmla="*/ 2147483646 w 60"/>
              <a:gd name="T69" fmla="*/ 2147483646 h 62"/>
              <a:gd name="T70" fmla="*/ 2147483646 w 60"/>
              <a:gd name="T71" fmla="*/ 2147483646 h 62"/>
              <a:gd name="T72" fmla="*/ 2147483646 w 60"/>
              <a:gd name="T73" fmla="*/ 2147483646 h 62"/>
              <a:gd name="T74" fmla="*/ 2147483646 w 60"/>
              <a:gd name="T75" fmla="*/ 2147483646 h 62"/>
              <a:gd name="T76" fmla="*/ 2147483646 w 60"/>
              <a:gd name="T77" fmla="*/ 2147483646 h 62"/>
              <a:gd name="T78" fmla="*/ 2147483646 w 60"/>
              <a:gd name="T79" fmla="*/ 2147483646 h 62"/>
              <a:gd name="T80" fmla="*/ 2147483646 w 60"/>
              <a:gd name="T81" fmla="*/ 2147483646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2">
                <a:moveTo>
                  <a:pt x="60" y="57"/>
                </a:moveTo>
                <a:cubicBezTo>
                  <a:pt x="60" y="62"/>
                  <a:pt x="60" y="62"/>
                  <a:pt x="60" y="62"/>
                </a:cubicBezTo>
                <a:cubicBezTo>
                  <a:pt x="58" y="60"/>
                  <a:pt x="56" y="58"/>
                  <a:pt x="53" y="56"/>
                </a:cubicBezTo>
                <a:cubicBezTo>
                  <a:pt x="53" y="56"/>
                  <a:pt x="53" y="55"/>
                  <a:pt x="53" y="54"/>
                </a:cubicBezTo>
                <a:cubicBezTo>
                  <a:pt x="53" y="54"/>
                  <a:pt x="53" y="54"/>
                  <a:pt x="53" y="54"/>
                </a:cubicBezTo>
                <a:cubicBezTo>
                  <a:pt x="54" y="53"/>
                  <a:pt x="55" y="53"/>
                  <a:pt x="56" y="54"/>
                </a:cubicBezTo>
                <a:cubicBezTo>
                  <a:pt x="57" y="55"/>
                  <a:pt x="58" y="56"/>
                  <a:pt x="60" y="57"/>
                </a:cubicBezTo>
                <a:close/>
                <a:moveTo>
                  <a:pt x="0" y="5"/>
                </a:moveTo>
                <a:cubicBezTo>
                  <a:pt x="0" y="0"/>
                  <a:pt x="0" y="0"/>
                  <a:pt x="0" y="0"/>
                </a:cubicBezTo>
                <a:cubicBezTo>
                  <a:pt x="1" y="2"/>
                  <a:pt x="2" y="3"/>
                  <a:pt x="3" y="4"/>
                </a:cubicBezTo>
                <a:cubicBezTo>
                  <a:pt x="4" y="5"/>
                  <a:pt x="4" y="6"/>
                  <a:pt x="4" y="6"/>
                </a:cubicBezTo>
                <a:cubicBezTo>
                  <a:pt x="4" y="6"/>
                  <a:pt x="4" y="6"/>
                  <a:pt x="4" y="6"/>
                </a:cubicBezTo>
                <a:cubicBezTo>
                  <a:pt x="3" y="7"/>
                  <a:pt x="2" y="7"/>
                  <a:pt x="1" y="6"/>
                </a:cubicBezTo>
                <a:cubicBezTo>
                  <a:pt x="1" y="6"/>
                  <a:pt x="0" y="5"/>
                  <a:pt x="0" y="5"/>
                </a:cubicBezTo>
                <a:close/>
                <a:moveTo>
                  <a:pt x="10" y="10"/>
                </a:moveTo>
                <a:cubicBezTo>
                  <a:pt x="13" y="13"/>
                  <a:pt x="16" y="16"/>
                  <a:pt x="19" y="18"/>
                </a:cubicBezTo>
                <a:cubicBezTo>
                  <a:pt x="19" y="19"/>
                  <a:pt x="19" y="20"/>
                  <a:pt x="19" y="21"/>
                </a:cubicBezTo>
                <a:cubicBezTo>
                  <a:pt x="19" y="21"/>
                  <a:pt x="19" y="21"/>
                  <a:pt x="19" y="21"/>
                </a:cubicBezTo>
                <a:cubicBezTo>
                  <a:pt x="18" y="21"/>
                  <a:pt x="17" y="22"/>
                  <a:pt x="16" y="21"/>
                </a:cubicBezTo>
                <a:cubicBezTo>
                  <a:pt x="14" y="18"/>
                  <a:pt x="11" y="15"/>
                  <a:pt x="8" y="13"/>
                </a:cubicBezTo>
                <a:cubicBezTo>
                  <a:pt x="7" y="12"/>
                  <a:pt x="7" y="11"/>
                  <a:pt x="8" y="10"/>
                </a:cubicBezTo>
                <a:cubicBezTo>
                  <a:pt x="8" y="10"/>
                  <a:pt x="8" y="10"/>
                  <a:pt x="8" y="10"/>
                </a:cubicBezTo>
                <a:cubicBezTo>
                  <a:pt x="8" y="10"/>
                  <a:pt x="9" y="10"/>
                  <a:pt x="10" y="10"/>
                </a:cubicBezTo>
                <a:close/>
                <a:moveTo>
                  <a:pt x="25" y="25"/>
                </a:moveTo>
                <a:cubicBezTo>
                  <a:pt x="28" y="28"/>
                  <a:pt x="31" y="30"/>
                  <a:pt x="34" y="33"/>
                </a:cubicBezTo>
                <a:cubicBezTo>
                  <a:pt x="35" y="34"/>
                  <a:pt x="35" y="35"/>
                  <a:pt x="34" y="35"/>
                </a:cubicBezTo>
                <a:cubicBezTo>
                  <a:pt x="34" y="35"/>
                  <a:pt x="34" y="35"/>
                  <a:pt x="34" y="35"/>
                </a:cubicBezTo>
                <a:cubicBezTo>
                  <a:pt x="33" y="36"/>
                  <a:pt x="32" y="36"/>
                  <a:pt x="32" y="35"/>
                </a:cubicBezTo>
                <a:cubicBezTo>
                  <a:pt x="29" y="33"/>
                  <a:pt x="26" y="30"/>
                  <a:pt x="23" y="27"/>
                </a:cubicBezTo>
                <a:cubicBezTo>
                  <a:pt x="22" y="27"/>
                  <a:pt x="22" y="26"/>
                  <a:pt x="23" y="25"/>
                </a:cubicBezTo>
                <a:cubicBezTo>
                  <a:pt x="23" y="25"/>
                  <a:pt x="23" y="25"/>
                  <a:pt x="23" y="25"/>
                </a:cubicBezTo>
                <a:cubicBezTo>
                  <a:pt x="24" y="24"/>
                  <a:pt x="25" y="24"/>
                  <a:pt x="25" y="25"/>
                </a:cubicBezTo>
                <a:close/>
                <a:moveTo>
                  <a:pt x="41" y="39"/>
                </a:moveTo>
                <a:cubicBezTo>
                  <a:pt x="43" y="42"/>
                  <a:pt x="46" y="45"/>
                  <a:pt x="49" y="47"/>
                </a:cubicBezTo>
                <a:cubicBezTo>
                  <a:pt x="50" y="48"/>
                  <a:pt x="50" y="49"/>
                  <a:pt x="49" y="50"/>
                </a:cubicBezTo>
                <a:cubicBezTo>
                  <a:pt x="49" y="50"/>
                  <a:pt x="49" y="50"/>
                  <a:pt x="49" y="50"/>
                </a:cubicBezTo>
                <a:cubicBezTo>
                  <a:pt x="48" y="50"/>
                  <a:pt x="47" y="50"/>
                  <a:pt x="47" y="50"/>
                </a:cubicBezTo>
                <a:cubicBezTo>
                  <a:pt x="44" y="47"/>
                  <a:pt x="41" y="44"/>
                  <a:pt x="38" y="42"/>
                </a:cubicBezTo>
                <a:cubicBezTo>
                  <a:pt x="38" y="41"/>
                  <a:pt x="38" y="40"/>
                  <a:pt x="38" y="39"/>
                </a:cubicBezTo>
                <a:cubicBezTo>
                  <a:pt x="38" y="39"/>
                  <a:pt x="38" y="39"/>
                  <a:pt x="38" y="39"/>
                </a:cubicBezTo>
                <a:cubicBezTo>
                  <a:pt x="39" y="39"/>
                  <a:pt x="40" y="39"/>
                  <a:pt x="41" y="39"/>
                </a:cubicBezTo>
                <a:close/>
              </a:path>
            </a:pathLst>
          </a:custGeom>
          <a:solidFill>
            <a:schemeClr val="bg1"/>
          </a:solidFill>
          <a:ln>
            <a:noFill/>
          </a:ln>
        </p:spPr>
        <p:txBody>
          <a:bodyPr/>
          <a:lstStyle/>
          <a:p>
            <a:endParaRPr lang="zh-CN" altLang="en-US"/>
          </a:p>
        </p:txBody>
      </p:sp>
      <p:sp>
        <p:nvSpPr>
          <p:cNvPr id="44" name="Freeform 28"/>
          <p:cNvSpPr/>
          <p:nvPr/>
        </p:nvSpPr>
        <p:spPr bwMode="auto">
          <a:xfrm>
            <a:off x="4398963" y="1455738"/>
            <a:ext cx="7300912" cy="4578350"/>
          </a:xfrm>
          <a:custGeom>
            <a:avLst/>
            <a:gdLst>
              <a:gd name="T0" fmla="*/ 0 w 617"/>
              <a:gd name="T1" fmla="*/ 0 h 1956"/>
              <a:gd name="T2" fmla="*/ 2147483646 w 617"/>
              <a:gd name="T3" fmla="*/ 0 h 1956"/>
              <a:gd name="T4" fmla="*/ 2147483646 w 617"/>
              <a:gd name="T5" fmla="*/ 2147483646 h 1956"/>
              <a:gd name="T6" fmla="*/ 0 w 617"/>
              <a:gd name="T7" fmla="*/ 2147483646 h 1956"/>
              <a:gd name="T8" fmla="*/ 0 w 617"/>
              <a:gd name="T9" fmla="*/ 0 h 1956"/>
              <a:gd name="T10" fmla="*/ 0 w 617"/>
              <a:gd name="T11" fmla="*/ 0 h 19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17" h="1956">
                <a:moveTo>
                  <a:pt x="0" y="0"/>
                </a:moveTo>
                <a:lnTo>
                  <a:pt x="617" y="0"/>
                </a:lnTo>
                <a:lnTo>
                  <a:pt x="617" y="1956"/>
                </a:lnTo>
                <a:lnTo>
                  <a:pt x="0" y="1956"/>
                </a:lnTo>
                <a:lnTo>
                  <a:pt x="0" y="0"/>
                </a:lnTo>
                <a:close/>
              </a:path>
            </a:pathLst>
          </a:custGeom>
          <a:solidFill>
            <a:schemeClr val="bg1">
              <a:lumMod val="95000"/>
            </a:schemeClr>
          </a:solidFill>
          <a:ln>
            <a:noFill/>
          </a:ln>
        </p:spPr>
        <p:txBody>
          <a:bodyPr/>
          <a:lstStyle/>
          <a:p>
            <a:endParaRPr lang="zh-CN" altLang="en-US"/>
          </a:p>
        </p:txBody>
      </p:sp>
      <p:sp>
        <p:nvSpPr>
          <p:cNvPr id="45" name="Freeform 29"/>
          <p:cNvSpPr/>
          <p:nvPr/>
        </p:nvSpPr>
        <p:spPr bwMode="auto">
          <a:xfrm>
            <a:off x="4398963" y="1844675"/>
            <a:ext cx="1196975" cy="636588"/>
          </a:xfrm>
          <a:custGeom>
            <a:avLst/>
            <a:gdLst>
              <a:gd name="T0" fmla="*/ 0 w 498"/>
              <a:gd name="T1" fmla="*/ 0 h 272"/>
              <a:gd name="T2" fmla="*/ 2147483646 w 498"/>
              <a:gd name="T3" fmla="*/ 0 h 272"/>
              <a:gd name="T4" fmla="*/ 2147483646 w 498"/>
              <a:gd name="T5" fmla="*/ 2147483646 h 272"/>
              <a:gd name="T6" fmla="*/ 2147483646 w 498"/>
              <a:gd name="T7" fmla="*/ 2147483646 h 272"/>
              <a:gd name="T8" fmla="*/ 0 w 498"/>
              <a:gd name="T9" fmla="*/ 2147483646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30"/>
          <p:cNvSpPr/>
          <p:nvPr/>
        </p:nvSpPr>
        <p:spPr bwMode="auto">
          <a:xfrm>
            <a:off x="4187825" y="1776413"/>
            <a:ext cx="1344613" cy="639762"/>
          </a:xfrm>
          <a:custGeom>
            <a:avLst/>
            <a:gdLst>
              <a:gd name="T0" fmla="*/ 0 w 560"/>
              <a:gd name="T1" fmla="*/ 0 h 273"/>
              <a:gd name="T2" fmla="*/ 2147483646 w 560"/>
              <a:gd name="T3" fmla="*/ 0 h 273"/>
              <a:gd name="T4" fmla="*/ 2147483646 w 560"/>
              <a:gd name="T5" fmla="*/ 2147483646 h 273"/>
              <a:gd name="T6" fmla="*/ 2147483646 w 560"/>
              <a:gd name="T7" fmla="*/ 2147483646 h 273"/>
              <a:gd name="T8" fmla="*/ 0 w 560"/>
              <a:gd name="T9" fmla="*/ 2147483646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3">
                <a:moveTo>
                  <a:pt x="0" y="0"/>
                </a:moveTo>
                <a:lnTo>
                  <a:pt x="477" y="0"/>
                </a:lnTo>
                <a:lnTo>
                  <a:pt x="560" y="135"/>
                </a:lnTo>
                <a:lnTo>
                  <a:pt x="477" y="273"/>
                </a:lnTo>
                <a:lnTo>
                  <a:pt x="0" y="273"/>
                </a:lnTo>
                <a:lnTo>
                  <a:pt x="0" y="0"/>
                </a:lnTo>
                <a:close/>
              </a:path>
            </a:pathLst>
          </a:custGeom>
          <a:solidFill>
            <a:srgbClr val="B13528"/>
          </a:solidFill>
          <a:ln>
            <a:noFill/>
          </a:ln>
        </p:spPr>
        <p:txBody>
          <a:bodyPr/>
          <a:lstStyle/>
          <a:p>
            <a:endParaRPr lang="zh-CN" altLang="en-US"/>
          </a:p>
        </p:txBody>
      </p:sp>
      <p:sp>
        <p:nvSpPr>
          <p:cNvPr id="47" name="Freeform 31"/>
          <p:cNvSpPr>
            <a:spLocks noEditPoints="1"/>
          </p:cNvSpPr>
          <p:nvPr/>
        </p:nvSpPr>
        <p:spPr bwMode="auto">
          <a:xfrm>
            <a:off x="4187825" y="2127250"/>
            <a:ext cx="1265238" cy="244475"/>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2147483646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4"/>
                  <a:pt x="32" y="43"/>
                </a:cubicBezTo>
                <a:cubicBezTo>
                  <a:pt x="32" y="43"/>
                  <a:pt x="32" y="43"/>
                  <a:pt x="32" y="43"/>
                </a:cubicBezTo>
                <a:cubicBezTo>
                  <a:pt x="32" y="42"/>
                  <a:pt x="31" y="41"/>
                  <a:pt x="30" y="41"/>
                </a:cubicBezTo>
                <a:cubicBezTo>
                  <a:pt x="26" y="41"/>
                  <a:pt x="22" y="41"/>
                  <a:pt x="19" y="41"/>
                </a:cubicBezTo>
                <a:cubicBezTo>
                  <a:pt x="18" y="41"/>
                  <a:pt x="17" y="42"/>
                  <a:pt x="17" y="43"/>
                </a:cubicBezTo>
                <a:cubicBezTo>
                  <a:pt x="17" y="43"/>
                  <a:pt x="17" y="43"/>
                  <a:pt x="17" y="43"/>
                </a:cubicBezTo>
                <a:cubicBezTo>
                  <a:pt x="17" y="44"/>
                  <a:pt x="18" y="44"/>
                  <a:pt x="19" y="44"/>
                </a:cubicBezTo>
                <a:close/>
                <a:moveTo>
                  <a:pt x="196" y="43"/>
                </a:moveTo>
                <a:cubicBezTo>
                  <a:pt x="196" y="42"/>
                  <a:pt x="197" y="40"/>
                  <a:pt x="198" y="39"/>
                </a:cubicBezTo>
                <a:cubicBezTo>
                  <a:pt x="199" y="38"/>
                  <a:pt x="198" y="37"/>
                  <a:pt x="198" y="37"/>
                </a:cubicBezTo>
                <a:cubicBezTo>
                  <a:pt x="198" y="37"/>
                  <a:pt x="198" y="37"/>
                  <a:pt x="198" y="37"/>
                </a:cubicBezTo>
                <a:cubicBezTo>
                  <a:pt x="197" y="36"/>
                  <a:pt x="196" y="37"/>
                  <a:pt x="195" y="37"/>
                </a:cubicBezTo>
                <a:cubicBezTo>
                  <a:pt x="195" y="39"/>
                  <a:pt x="194" y="40"/>
                  <a:pt x="193" y="41"/>
                </a:cubicBezTo>
                <a:cubicBezTo>
                  <a:pt x="190" y="41"/>
                  <a:pt x="190" y="41"/>
                  <a:pt x="186" y="41"/>
                </a:cubicBezTo>
                <a:cubicBezTo>
                  <a:pt x="186" y="41"/>
                  <a:pt x="185" y="42"/>
                  <a:pt x="185" y="43"/>
                </a:cubicBezTo>
                <a:cubicBezTo>
                  <a:pt x="185" y="43"/>
                  <a:pt x="185" y="43"/>
                  <a:pt x="185" y="43"/>
                </a:cubicBezTo>
                <a:cubicBezTo>
                  <a:pt x="185" y="44"/>
                  <a:pt x="186" y="44"/>
                  <a:pt x="186" y="44"/>
                </a:cubicBezTo>
                <a:cubicBezTo>
                  <a:pt x="194" y="44"/>
                  <a:pt x="194" y="44"/>
                  <a:pt x="194" y="44"/>
                </a:cubicBezTo>
                <a:cubicBezTo>
                  <a:pt x="195" y="44"/>
                  <a:pt x="195" y="44"/>
                  <a:pt x="196" y="43"/>
                </a:cubicBezTo>
                <a:close/>
                <a:moveTo>
                  <a:pt x="217" y="1"/>
                </a:moveTo>
                <a:cubicBezTo>
                  <a:pt x="215" y="5"/>
                  <a:pt x="213" y="8"/>
                  <a:pt x="211" y="12"/>
                </a:cubicBezTo>
                <a:cubicBezTo>
                  <a:pt x="211" y="12"/>
                  <a:pt x="211" y="13"/>
                  <a:pt x="212" y="14"/>
                </a:cubicBezTo>
                <a:cubicBezTo>
                  <a:pt x="212" y="14"/>
                  <a:pt x="212" y="14"/>
                  <a:pt x="212" y="14"/>
                </a:cubicBezTo>
                <a:cubicBezTo>
                  <a:pt x="212" y="14"/>
                  <a:pt x="213" y="14"/>
                  <a:pt x="214" y="13"/>
                </a:cubicBezTo>
                <a:cubicBezTo>
                  <a:pt x="216" y="10"/>
                  <a:pt x="218" y="7"/>
                  <a:pt x="220" y="3"/>
                </a:cubicBezTo>
                <a:cubicBezTo>
                  <a:pt x="221" y="2"/>
                  <a:pt x="220" y="1"/>
                  <a:pt x="219" y="1"/>
                </a:cubicBezTo>
                <a:cubicBezTo>
                  <a:pt x="219" y="1"/>
                  <a:pt x="219" y="1"/>
                  <a:pt x="219" y="1"/>
                </a:cubicBezTo>
                <a:cubicBezTo>
                  <a:pt x="219" y="0"/>
                  <a:pt x="218" y="1"/>
                  <a:pt x="217" y="1"/>
                </a:cubicBezTo>
                <a:close/>
                <a:moveTo>
                  <a:pt x="206" y="19"/>
                </a:moveTo>
                <a:cubicBezTo>
                  <a:pt x="204" y="23"/>
                  <a:pt x="202" y="26"/>
                  <a:pt x="200" y="29"/>
                </a:cubicBezTo>
                <a:cubicBezTo>
                  <a:pt x="200" y="30"/>
                  <a:pt x="200" y="31"/>
                  <a:pt x="201" y="32"/>
                </a:cubicBezTo>
                <a:cubicBezTo>
                  <a:pt x="201" y="32"/>
                  <a:pt x="201" y="32"/>
                  <a:pt x="201" y="32"/>
                </a:cubicBezTo>
                <a:cubicBezTo>
                  <a:pt x="201" y="32"/>
                  <a:pt x="203" y="32"/>
                  <a:pt x="203" y="31"/>
                </a:cubicBezTo>
                <a:cubicBezTo>
                  <a:pt x="205" y="28"/>
                  <a:pt x="207" y="24"/>
                  <a:pt x="209" y="21"/>
                </a:cubicBezTo>
                <a:cubicBezTo>
                  <a:pt x="210" y="20"/>
                  <a:pt x="209" y="19"/>
                  <a:pt x="209" y="19"/>
                </a:cubicBezTo>
                <a:cubicBezTo>
                  <a:pt x="209" y="19"/>
                  <a:pt x="209" y="19"/>
                  <a:pt x="209" y="19"/>
                </a:cubicBezTo>
                <a:cubicBezTo>
                  <a:pt x="208" y="18"/>
                  <a:pt x="207" y="19"/>
                  <a:pt x="206" y="19"/>
                </a:cubicBezTo>
                <a:close/>
                <a:moveTo>
                  <a:pt x="0" y="41"/>
                </a:moveTo>
                <a:cubicBezTo>
                  <a:pt x="0" y="44"/>
                  <a:pt x="0" y="44"/>
                  <a:pt x="0" y="44"/>
                </a:cubicBezTo>
                <a:cubicBezTo>
                  <a:pt x="8" y="44"/>
                  <a:pt x="8" y="44"/>
                  <a:pt x="8" y="44"/>
                </a:cubicBezTo>
                <a:cubicBezTo>
                  <a:pt x="9" y="44"/>
                  <a:pt x="10" y="44"/>
                  <a:pt x="10" y="43"/>
                </a:cubicBezTo>
                <a:cubicBezTo>
                  <a:pt x="10" y="43"/>
                  <a:pt x="10" y="43"/>
                  <a:pt x="10" y="43"/>
                </a:cubicBezTo>
                <a:cubicBezTo>
                  <a:pt x="10" y="42"/>
                  <a:pt x="9" y="41"/>
                  <a:pt x="8" y="41"/>
                </a:cubicBezTo>
                <a:cubicBezTo>
                  <a:pt x="0" y="41"/>
                  <a:pt x="0" y="41"/>
                  <a:pt x="0" y="41"/>
                </a:cubicBezTo>
                <a:close/>
                <a:moveTo>
                  <a:pt x="40" y="44"/>
                </a:moveTo>
                <a:cubicBezTo>
                  <a:pt x="43" y="44"/>
                  <a:pt x="47" y="44"/>
                  <a:pt x="51" y="44"/>
                </a:cubicBezTo>
                <a:cubicBezTo>
                  <a:pt x="52" y="44"/>
                  <a:pt x="53" y="44"/>
                  <a:pt x="53" y="43"/>
                </a:cubicBezTo>
                <a:cubicBezTo>
                  <a:pt x="53" y="43"/>
                  <a:pt x="53" y="43"/>
                  <a:pt x="53" y="43"/>
                </a:cubicBezTo>
                <a:cubicBezTo>
                  <a:pt x="53" y="42"/>
                  <a:pt x="52" y="41"/>
                  <a:pt x="51" y="41"/>
                </a:cubicBezTo>
                <a:cubicBezTo>
                  <a:pt x="47" y="41"/>
                  <a:pt x="43" y="41"/>
                  <a:pt x="40" y="41"/>
                </a:cubicBezTo>
                <a:cubicBezTo>
                  <a:pt x="39" y="41"/>
                  <a:pt x="38" y="42"/>
                  <a:pt x="38" y="43"/>
                </a:cubicBezTo>
                <a:cubicBezTo>
                  <a:pt x="38" y="43"/>
                  <a:pt x="38" y="43"/>
                  <a:pt x="38" y="43"/>
                </a:cubicBezTo>
                <a:cubicBezTo>
                  <a:pt x="38" y="44"/>
                  <a:pt x="39" y="44"/>
                  <a:pt x="40" y="44"/>
                </a:cubicBezTo>
                <a:close/>
                <a:moveTo>
                  <a:pt x="60" y="44"/>
                </a:moveTo>
                <a:cubicBezTo>
                  <a:pt x="64" y="44"/>
                  <a:pt x="68" y="44"/>
                  <a:pt x="72" y="44"/>
                </a:cubicBezTo>
                <a:cubicBezTo>
                  <a:pt x="73" y="44"/>
                  <a:pt x="74" y="44"/>
                  <a:pt x="74" y="43"/>
                </a:cubicBezTo>
                <a:cubicBezTo>
                  <a:pt x="74" y="43"/>
                  <a:pt x="74" y="43"/>
                  <a:pt x="74" y="43"/>
                </a:cubicBezTo>
                <a:cubicBezTo>
                  <a:pt x="74" y="42"/>
                  <a:pt x="73" y="41"/>
                  <a:pt x="72" y="41"/>
                </a:cubicBezTo>
                <a:cubicBezTo>
                  <a:pt x="68" y="41"/>
                  <a:pt x="64" y="41"/>
                  <a:pt x="60" y="41"/>
                </a:cubicBezTo>
                <a:cubicBezTo>
                  <a:pt x="60" y="41"/>
                  <a:pt x="59" y="42"/>
                  <a:pt x="59" y="43"/>
                </a:cubicBezTo>
                <a:cubicBezTo>
                  <a:pt x="59" y="43"/>
                  <a:pt x="59" y="43"/>
                  <a:pt x="59" y="43"/>
                </a:cubicBezTo>
                <a:cubicBezTo>
                  <a:pt x="59" y="44"/>
                  <a:pt x="60" y="44"/>
                  <a:pt x="60" y="44"/>
                </a:cubicBezTo>
                <a:close/>
                <a:moveTo>
                  <a:pt x="81" y="44"/>
                </a:moveTo>
                <a:cubicBezTo>
                  <a:pt x="85" y="44"/>
                  <a:pt x="89" y="44"/>
                  <a:pt x="93" y="44"/>
                </a:cubicBezTo>
                <a:cubicBezTo>
                  <a:pt x="94" y="44"/>
                  <a:pt x="95" y="44"/>
                  <a:pt x="95" y="43"/>
                </a:cubicBezTo>
                <a:cubicBezTo>
                  <a:pt x="95" y="43"/>
                  <a:pt x="95" y="43"/>
                  <a:pt x="95" y="43"/>
                </a:cubicBezTo>
                <a:cubicBezTo>
                  <a:pt x="95" y="42"/>
                  <a:pt x="94" y="41"/>
                  <a:pt x="93" y="41"/>
                </a:cubicBezTo>
                <a:cubicBezTo>
                  <a:pt x="89" y="41"/>
                  <a:pt x="85" y="41"/>
                  <a:pt x="81" y="41"/>
                </a:cubicBezTo>
                <a:cubicBezTo>
                  <a:pt x="81" y="41"/>
                  <a:pt x="80" y="42"/>
                  <a:pt x="80" y="43"/>
                </a:cubicBezTo>
                <a:cubicBezTo>
                  <a:pt x="80" y="43"/>
                  <a:pt x="80" y="43"/>
                  <a:pt x="80" y="43"/>
                </a:cubicBezTo>
                <a:cubicBezTo>
                  <a:pt x="80" y="44"/>
                  <a:pt x="81" y="44"/>
                  <a:pt x="81" y="44"/>
                </a:cubicBezTo>
                <a:close/>
                <a:moveTo>
                  <a:pt x="102" y="44"/>
                </a:moveTo>
                <a:cubicBezTo>
                  <a:pt x="106" y="44"/>
                  <a:pt x="110" y="44"/>
                  <a:pt x="114" y="44"/>
                </a:cubicBezTo>
                <a:cubicBezTo>
                  <a:pt x="115" y="44"/>
                  <a:pt x="116" y="44"/>
                  <a:pt x="116" y="43"/>
                </a:cubicBezTo>
                <a:cubicBezTo>
                  <a:pt x="116" y="43"/>
                  <a:pt x="116" y="43"/>
                  <a:pt x="116" y="43"/>
                </a:cubicBezTo>
                <a:cubicBezTo>
                  <a:pt x="116" y="42"/>
                  <a:pt x="115" y="41"/>
                  <a:pt x="114" y="41"/>
                </a:cubicBezTo>
                <a:cubicBezTo>
                  <a:pt x="110" y="41"/>
                  <a:pt x="106" y="41"/>
                  <a:pt x="102" y="41"/>
                </a:cubicBezTo>
                <a:cubicBezTo>
                  <a:pt x="102" y="41"/>
                  <a:pt x="101" y="42"/>
                  <a:pt x="101" y="43"/>
                </a:cubicBezTo>
                <a:cubicBezTo>
                  <a:pt x="101" y="43"/>
                  <a:pt x="101" y="43"/>
                  <a:pt x="101" y="43"/>
                </a:cubicBezTo>
                <a:cubicBezTo>
                  <a:pt x="101" y="44"/>
                  <a:pt x="102" y="44"/>
                  <a:pt x="102" y="44"/>
                </a:cubicBezTo>
                <a:close/>
                <a:moveTo>
                  <a:pt x="123" y="44"/>
                </a:moveTo>
                <a:cubicBezTo>
                  <a:pt x="127" y="44"/>
                  <a:pt x="131" y="44"/>
                  <a:pt x="135" y="44"/>
                </a:cubicBezTo>
                <a:cubicBezTo>
                  <a:pt x="136" y="44"/>
                  <a:pt x="137" y="44"/>
                  <a:pt x="137" y="43"/>
                </a:cubicBezTo>
                <a:cubicBezTo>
                  <a:pt x="137" y="43"/>
                  <a:pt x="137" y="43"/>
                  <a:pt x="137" y="43"/>
                </a:cubicBezTo>
                <a:cubicBezTo>
                  <a:pt x="137" y="42"/>
                  <a:pt x="136" y="41"/>
                  <a:pt x="135" y="41"/>
                </a:cubicBezTo>
                <a:cubicBezTo>
                  <a:pt x="131" y="41"/>
                  <a:pt x="127" y="41"/>
                  <a:pt x="123" y="41"/>
                </a:cubicBezTo>
                <a:cubicBezTo>
                  <a:pt x="123" y="41"/>
                  <a:pt x="122" y="42"/>
                  <a:pt x="122" y="43"/>
                </a:cubicBezTo>
                <a:cubicBezTo>
                  <a:pt x="122" y="43"/>
                  <a:pt x="122" y="43"/>
                  <a:pt x="122" y="43"/>
                </a:cubicBezTo>
                <a:cubicBezTo>
                  <a:pt x="122" y="44"/>
                  <a:pt x="123" y="44"/>
                  <a:pt x="123" y="44"/>
                </a:cubicBezTo>
                <a:close/>
                <a:moveTo>
                  <a:pt x="144" y="44"/>
                </a:moveTo>
                <a:cubicBezTo>
                  <a:pt x="148" y="44"/>
                  <a:pt x="152" y="44"/>
                  <a:pt x="156" y="44"/>
                </a:cubicBezTo>
                <a:cubicBezTo>
                  <a:pt x="157" y="44"/>
                  <a:pt x="158" y="44"/>
                  <a:pt x="158" y="43"/>
                </a:cubicBezTo>
                <a:cubicBezTo>
                  <a:pt x="158" y="43"/>
                  <a:pt x="158" y="43"/>
                  <a:pt x="158" y="43"/>
                </a:cubicBezTo>
                <a:cubicBezTo>
                  <a:pt x="158" y="42"/>
                  <a:pt x="157" y="41"/>
                  <a:pt x="156" y="41"/>
                </a:cubicBezTo>
                <a:cubicBezTo>
                  <a:pt x="152" y="41"/>
                  <a:pt x="148" y="41"/>
                  <a:pt x="144" y="41"/>
                </a:cubicBezTo>
                <a:cubicBezTo>
                  <a:pt x="144" y="41"/>
                  <a:pt x="143" y="42"/>
                  <a:pt x="143" y="43"/>
                </a:cubicBezTo>
                <a:cubicBezTo>
                  <a:pt x="143" y="43"/>
                  <a:pt x="143" y="43"/>
                  <a:pt x="143" y="43"/>
                </a:cubicBezTo>
                <a:cubicBezTo>
                  <a:pt x="143" y="44"/>
                  <a:pt x="144" y="44"/>
                  <a:pt x="144" y="44"/>
                </a:cubicBezTo>
                <a:close/>
                <a:moveTo>
                  <a:pt x="165" y="44"/>
                </a:moveTo>
                <a:cubicBezTo>
                  <a:pt x="169" y="44"/>
                  <a:pt x="173" y="44"/>
                  <a:pt x="177" y="44"/>
                </a:cubicBezTo>
                <a:cubicBezTo>
                  <a:pt x="178" y="44"/>
                  <a:pt x="179" y="44"/>
                  <a:pt x="179" y="43"/>
                </a:cubicBezTo>
                <a:cubicBezTo>
                  <a:pt x="179" y="43"/>
                  <a:pt x="179" y="43"/>
                  <a:pt x="179" y="43"/>
                </a:cubicBezTo>
                <a:cubicBezTo>
                  <a:pt x="179" y="42"/>
                  <a:pt x="178" y="41"/>
                  <a:pt x="177" y="41"/>
                </a:cubicBezTo>
                <a:cubicBezTo>
                  <a:pt x="173" y="41"/>
                  <a:pt x="169" y="41"/>
                  <a:pt x="165" y="41"/>
                </a:cubicBezTo>
                <a:cubicBezTo>
                  <a:pt x="165" y="41"/>
                  <a:pt x="164" y="42"/>
                  <a:pt x="164" y="43"/>
                </a:cubicBezTo>
                <a:cubicBezTo>
                  <a:pt x="164" y="43"/>
                  <a:pt x="164" y="43"/>
                  <a:pt x="164" y="43"/>
                </a:cubicBezTo>
                <a:cubicBezTo>
                  <a:pt x="164" y="44"/>
                  <a:pt x="165" y="44"/>
                  <a:pt x="165" y="44"/>
                </a:cubicBezTo>
                <a:close/>
              </a:path>
            </a:pathLst>
          </a:custGeom>
          <a:solidFill>
            <a:schemeClr val="bg1"/>
          </a:solidFill>
          <a:ln w="9525">
            <a:noFill/>
            <a:round/>
          </a:ln>
        </p:spPr>
        <p:txBody>
          <a:bodyPr/>
          <a:lstStyle/>
          <a:p>
            <a:endParaRPr lang="zh-CN" altLang="en-US"/>
          </a:p>
        </p:txBody>
      </p:sp>
      <p:sp>
        <p:nvSpPr>
          <p:cNvPr id="48" name="Freeform 32"/>
          <p:cNvSpPr>
            <a:spLocks noEditPoints="1"/>
          </p:cNvSpPr>
          <p:nvPr/>
        </p:nvSpPr>
        <p:spPr bwMode="auto">
          <a:xfrm>
            <a:off x="4187825" y="1816100"/>
            <a:ext cx="1287463" cy="287338"/>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3"/>
                  <a:pt x="30" y="3"/>
                </a:cubicBezTo>
                <a:cubicBezTo>
                  <a:pt x="26" y="3"/>
                  <a:pt x="22" y="3"/>
                  <a:pt x="19" y="3"/>
                </a:cubicBezTo>
                <a:cubicBezTo>
                  <a:pt x="18" y="3"/>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3"/>
                  <a:pt x="197" y="4"/>
                  <a:pt x="198" y="5"/>
                </a:cubicBezTo>
                <a:cubicBezTo>
                  <a:pt x="199" y="6"/>
                  <a:pt x="198" y="7"/>
                  <a:pt x="198" y="8"/>
                </a:cubicBezTo>
                <a:cubicBezTo>
                  <a:pt x="198" y="8"/>
                  <a:pt x="198" y="8"/>
                  <a:pt x="198" y="8"/>
                </a:cubicBezTo>
                <a:cubicBezTo>
                  <a:pt x="197" y="8"/>
                  <a:pt x="196" y="8"/>
                  <a:pt x="195" y="7"/>
                </a:cubicBezTo>
                <a:cubicBezTo>
                  <a:pt x="195" y="6"/>
                  <a:pt x="194" y="5"/>
                  <a:pt x="193" y="3"/>
                </a:cubicBezTo>
                <a:cubicBezTo>
                  <a:pt x="190" y="3"/>
                  <a:pt x="190" y="3"/>
                  <a:pt x="186" y="3"/>
                </a:cubicBezTo>
                <a:cubicBezTo>
                  <a:pt x="186" y="3"/>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0"/>
                  <a:pt x="214" y="31"/>
                </a:cubicBezTo>
                <a:cubicBezTo>
                  <a:pt x="216" y="34"/>
                  <a:pt x="218" y="38"/>
                  <a:pt x="220" y="41"/>
                </a:cubicBezTo>
                <a:cubicBezTo>
                  <a:pt x="221" y="42"/>
                  <a:pt x="220" y="43"/>
                  <a:pt x="219" y="43"/>
                </a:cubicBezTo>
                <a:cubicBezTo>
                  <a:pt x="219" y="43"/>
                  <a:pt x="219" y="43"/>
                  <a:pt x="219" y="43"/>
                </a:cubicBezTo>
                <a:cubicBezTo>
                  <a:pt x="219" y="44"/>
                  <a:pt x="218" y="44"/>
                  <a:pt x="217" y="43"/>
                </a:cubicBezTo>
                <a:close/>
                <a:moveTo>
                  <a:pt x="206" y="25"/>
                </a:moveTo>
                <a:cubicBezTo>
                  <a:pt x="204" y="22"/>
                  <a:pt x="202" y="18"/>
                  <a:pt x="200" y="15"/>
                </a:cubicBezTo>
                <a:cubicBezTo>
                  <a:pt x="200" y="14"/>
                  <a:pt x="200" y="13"/>
                  <a:pt x="201" y="13"/>
                </a:cubicBezTo>
                <a:cubicBezTo>
                  <a:pt x="201" y="13"/>
                  <a:pt x="201" y="13"/>
                  <a:pt x="201" y="13"/>
                </a:cubicBezTo>
                <a:cubicBezTo>
                  <a:pt x="201" y="12"/>
                  <a:pt x="203" y="12"/>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3"/>
                </a:moveTo>
                <a:cubicBezTo>
                  <a:pt x="0" y="0"/>
                  <a:pt x="0" y="0"/>
                  <a:pt x="0" y="0"/>
                </a:cubicBezTo>
                <a:cubicBezTo>
                  <a:pt x="8" y="0"/>
                  <a:pt x="8" y="0"/>
                  <a:pt x="8" y="0"/>
                </a:cubicBezTo>
                <a:cubicBezTo>
                  <a:pt x="9" y="0"/>
                  <a:pt x="10" y="1"/>
                  <a:pt x="10" y="2"/>
                </a:cubicBezTo>
                <a:cubicBezTo>
                  <a:pt x="10" y="2"/>
                  <a:pt x="10" y="2"/>
                  <a:pt x="10" y="2"/>
                </a:cubicBezTo>
                <a:cubicBezTo>
                  <a:pt x="10" y="3"/>
                  <a:pt x="9" y="3"/>
                  <a:pt x="8" y="3"/>
                </a:cubicBezTo>
                <a:cubicBezTo>
                  <a:pt x="0" y="3"/>
                  <a:pt x="0" y="3"/>
                  <a:pt x="0" y="3"/>
                </a:cubicBezTo>
                <a:close/>
                <a:moveTo>
                  <a:pt x="40" y="0"/>
                </a:moveTo>
                <a:cubicBezTo>
                  <a:pt x="43" y="0"/>
                  <a:pt x="47" y="0"/>
                  <a:pt x="51" y="0"/>
                </a:cubicBezTo>
                <a:cubicBezTo>
                  <a:pt x="52" y="0"/>
                  <a:pt x="53" y="1"/>
                  <a:pt x="53" y="2"/>
                </a:cubicBezTo>
                <a:cubicBezTo>
                  <a:pt x="53" y="2"/>
                  <a:pt x="53" y="2"/>
                  <a:pt x="53" y="2"/>
                </a:cubicBezTo>
                <a:cubicBezTo>
                  <a:pt x="53" y="3"/>
                  <a:pt x="52" y="3"/>
                  <a:pt x="51" y="3"/>
                </a:cubicBezTo>
                <a:cubicBezTo>
                  <a:pt x="47" y="3"/>
                  <a:pt x="43" y="3"/>
                  <a:pt x="40" y="3"/>
                </a:cubicBezTo>
                <a:cubicBezTo>
                  <a:pt x="39" y="3"/>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3"/>
                  <a:pt x="72" y="3"/>
                </a:cubicBezTo>
                <a:cubicBezTo>
                  <a:pt x="68" y="3"/>
                  <a:pt x="64" y="3"/>
                  <a:pt x="60" y="3"/>
                </a:cubicBezTo>
                <a:cubicBezTo>
                  <a:pt x="60" y="3"/>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3"/>
                  <a:pt x="93" y="3"/>
                </a:cubicBezTo>
                <a:cubicBezTo>
                  <a:pt x="89" y="3"/>
                  <a:pt x="85" y="3"/>
                  <a:pt x="81" y="3"/>
                </a:cubicBezTo>
                <a:cubicBezTo>
                  <a:pt x="81" y="3"/>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3"/>
                  <a:pt x="114" y="3"/>
                </a:cubicBezTo>
                <a:cubicBezTo>
                  <a:pt x="110" y="3"/>
                  <a:pt x="106" y="3"/>
                  <a:pt x="102" y="3"/>
                </a:cubicBezTo>
                <a:cubicBezTo>
                  <a:pt x="102" y="3"/>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3"/>
                  <a:pt x="135" y="3"/>
                </a:cubicBezTo>
                <a:cubicBezTo>
                  <a:pt x="131" y="3"/>
                  <a:pt x="127" y="3"/>
                  <a:pt x="123" y="3"/>
                </a:cubicBezTo>
                <a:cubicBezTo>
                  <a:pt x="123" y="3"/>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3"/>
                  <a:pt x="156" y="3"/>
                </a:cubicBezTo>
                <a:cubicBezTo>
                  <a:pt x="152" y="3"/>
                  <a:pt x="148" y="3"/>
                  <a:pt x="144" y="3"/>
                </a:cubicBezTo>
                <a:cubicBezTo>
                  <a:pt x="144" y="3"/>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3"/>
                  <a:pt x="177" y="3"/>
                </a:cubicBezTo>
                <a:cubicBezTo>
                  <a:pt x="173" y="3"/>
                  <a:pt x="169" y="3"/>
                  <a:pt x="165" y="3"/>
                </a:cubicBezTo>
                <a:cubicBezTo>
                  <a:pt x="165" y="3"/>
                  <a:pt x="164" y="3"/>
                  <a:pt x="164" y="2"/>
                </a:cubicBezTo>
                <a:cubicBezTo>
                  <a:pt x="164" y="2"/>
                  <a:pt x="164" y="2"/>
                  <a:pt x="164" y="2"/>
                </a:cubicBezTo>
                <a:cubicBezTo>
                  <a:pt x="164" y="1"/>
                  <a:pt x="165" y="0"/>
                  <a:pt x="165" y="0"/>
                </a:cubicBezTo>
                <a:close/>
              </a:path>
            </a:pathLst>
          </a:custGeom>
          <a:solidFill>
            <a:schemeClr val="bg1"/>
          </a:solidFill>
          <a:ln>
            <a:noFill/>
          </a:ln>
        </p:spPr>
        <p:txBody>
          <a:bodyPr/>
          <a:lstStyle/>
          <a:p>
            <a:endParaRPr lang="zh-CN" altLang="en-US"/>
          </a:p>
        </p:txBody>
      </p:sp>
      <p:sp>
        <p:nvSpPr>
          <p:cNvPr id="49" name="Freeform 36"/>
          <p:cNvSpPr/>
          <p:nvPr/>
        </p:nvSpPr>
        <p:spPr bwMode="auto">
          <a:xfrm>
            <a:off x="4398963" y="2925763"/>
            <a:ext cx="1196975" cy="638175"/>
          </a:xfrm>
          <a:custGeom>
            <a:avLst/>
            <a:gdLst>
              <a:gd name="T0" fmla="*/ 0 w 498"/>
              <a:gd name="T1" fmla="*/ 0 h 273"/>
              <a:gd name="T2" fmla="*/ 2147483646 w 498"/>
              <a:gd name="T3" fmla="*/ 0 h 273"/>
              <a:gd name="T4" fmla="*/ 2147483646 w 498"/>
              <a:gd name="T5" fmla="*/ 2147483646 h 273"/>
              <a:gd name="T6" fmla="*/ 2147483646 w 498"/>
              <a:gd name="T7" fmla="*/ 2147483646 h 273"/>
              <a:gd name="T8" fmla="*/ 0 w 498"/>
              <a:gd name="T9" fmla="*/ 2147483646 h 273"/>
              <a:gd name="T10" fmla="*/ 0 w 498"/>
              <a:gd name="T11" fmla="*/ 0 h 273"/>
              <a:gd name="T12" fmla="*/ 0 w 498"/>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3">
                <a:moveTo>
                  <a:pt x="0" y="0"/>
                </a:moveTo>
                <a:lnTo>
                  <a:pt x="415" y="0"/>
                </a:lnTo>
                <a:lnTo>
                  <a:pt x="498" y="138"/>
                </a:lnTo>
                <a:lnTo>
                  <a:pt x="415" y="273"/>
                </a:lnTo>
                <a:lnTo>
                  <a:pt x="0" y="273"/>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37"/>
          <p:cNvSpPr/>
          <p:nvPr/>
        </p:nvSpPr>
        <p:spPr bwMode="auto">
          <a:xfrm>
            <a:off x="4187825" y="2860675"/>
            <a:ext cx="1344613" cy="636588"/>
          </a:xfrm>
          <a:custGeom>
            <a:avLst/>
            <a:gdLst>
              <a:gd name="T0" fmla="*/ 0 w 560"/>
              <a:gd name="T1" fmla="*/ 0 h 272"/>
              <a:gd name="T2" fmla="*/ 2147483646 w 560"/>
              <a:gd name="T3" fmla="*/ 0 h 272"/>
              <a:gd name="T4" fmla="*/ 2147483646 w 560"/>
              <a:gd name="T5" fmla="*/ 2147483646 h 272"/>
              <a:gd name="T6" fmla="*/ 2147483646 w 560"/>
              <a:gd name="T7" fmla="*/ 2147483646 h 272"/>
              <a:gd name="T8" fmla="*/ 0 w 560"/>
              <a:gd name="T9" fmla="*/ 2147483646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2">
                <a:moveTo>
                  <a:pt x="0" y="0"/>
                </a:moveTo>
                <a:lnTo>
                  <a:pt x="477" y="0"/>
                </a:lnTo>
                <a:lnTo>
                  <a:pt x="560" y="135"/>
                </a:lnTo>
                <a:lnTo>
                  <a:pt x="477" y="272"/>
                </a:lnTo>
                <a:lnTo>
                  <a:pt x="0" y="272"/>
                </a:lnTo>
                <a:lnTo>
                  <a:pt x="0" y="0"/>
                </a:lnTo>
                <a:close/>
              </a:path>
            </a:pathLst>
          </a:custGeom>
          <a:solidFill>
            <a:schemeClr val="tx1">
              <a:lumMod val="65000"/>
              <a:lumOff val="35000"/>
            </a:schemeClr>
          </a:solidFill>
          <a:ln>
            <a:noFill/>
          </a:ln>
        </p:spPr>
        <p:txBody>
          <a:bodyPr/>
          <a:lstStyle/>
          <a:p>
            <a:endParaRPr lang="zh-CN" altLang="en-US"/>
          </a:p>
        </p:txBody>
      </p:sp>
      <p:sp>
        <p:nvSpPr>
          <p:cNvPr id="51" name="Freeform 38"/>
          <p:cNvSpPr>
            <a:spLocks noEditPoints="1"/>
          </p:cNvSpPr>
          <p:nvPr/>
        </p:nvSpPr>
        <p:spPr bwMode="auto">
          <a:xfrm>
            <a:off x="4187825" y="3213100"/>
            <a:ext cx="1265238" cy="246063"/>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2"/>
                </a:moveTo>
                <a:cubicBezTo>
                  <a:pt x="196" y="41"/>
                  <a:pt x="197" y="40"/>
                  <a:pt x="198" y="38"/>
                </a:cubicBezTo>
                <a:cubicBezTo>
                  <a:pt x="199" y="38"/>
                  <a:pt x="198" y="36"/>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2"/>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2"/>
                </a:cubicBezTo>
                <a:cubicBezTo>
                  <a:pt x="216" y="9"/>
                  <a:pt x="218" y="6"/>
                  <a:pt x="220" y="2"/>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0"/>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rgbClr val="75797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39"/>
          <p:cNvSpPr>
            <a:spLocks noEditPoints="1"/>
          </p:cNvSpPr>
          <p:nvPr/>
        </p:nvSpPr>
        <p:spPr bwMode="auto">
          <a:xfrm>
            <a:off x="4187825" y="2897188"/>
            <a:ext cx="1287463" cy="288925"/>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8"/>
                  <a:pt x="224" y="48"/>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rgbClr val="75797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43"/>
          <p:cNvSpPr/>
          <p:nvPr/>
        </p:nvSpPr>
        <p:spPr bwMode="auto">
          <a:xfrm>
            <a:off x="4398963" y="4014788"/>
            <a:ext cx="1196975" cy="636587"/>
          </a:xfrm>
          <a:custGeom>
            <a:avLst/>
            <a:gdLst>
              <a:gd name="T0" fmla="*/ 0 w 498"/>
              <a:gd name="T1" fmla="*/ 0 h 272"/>
              <a:gd name="T2" fmla="*/ 2147483646 w 498"/>
              <a:gd name="T3" fmla="*/ 0 h 272"/>
              <a:gd name="T4" fmla="*/ 2147483646 w 498"/>
              <a:gd name="T5" fmla="*/ 2147483646 h 272"/>
              <a:gd name="T6" fmla="*/ 2147483646 w 498"/>
              <a:gd name="T7" fmla="*/ 2147483646 h 272"/>
              <a:gd name="T8" fmla="*/ 0 w 498"/>
              <a:gd name="T9" fmla="*/ 2147483646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44"/>
          <p:cNvSpPr/>
          <p:nvPr/>
        </p:nvSpPr>
        <p:spPr bwMode="auto">
          <a:xfrm>
            <a:off x="4398963" y="5100638"/>
            <a:ext cx="1196975" cy="633412"/>
          </a:xfrm>
          <a:custGeom>
            <a:avLst/>
            <a:gdLst>
              <a:gd name="T0" fmla="*/ 0 w 498"/>
              <a:gd name="T1" fmla="*/ 0 h 271"/>
              <a:gd name="T2" fmla="*/ 2147483646 w 498"/>
              <a:gd name="T3" fmla="*/ 0 h 271"/>
              <a:gd name="T4" fmla="*/ 2147483646 w 498"/>
              <a:gd name="T5" fmla="*/ 2147483646 h 271"/>
              <a:gd name="T6" fmla="*/ 2147483646 w 498"/>
              <a:gd name="T7" fmla="*/ 2147483646 h 271"/>
              <a:gd name="T8" fmla="*/ 0 w 498"/>
              <a:gd name="T9" fmla="*/ 2147483646 h 271"/>
              <a:gd name="T10" fmla="*/ 0 w 498"/>
              <a:gd name="T11" fmla="*/ 0 h 271"/>
              <a:gd name="T12" fmla="*/ 0 w 498"/>
              <a:gd name="T13" fmla="*/ 0 h 2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1">
                <a:moveTo>
                  <a:pt x="0" y="0"/>
                </a:moveTo>
                <a:lnTo>
                  <a:pt x="415" y="0"/>
                </a:lnTo>
                <a:lnTo>
                  <a:pt x="498" y="136"/>
                </a:lnTo>
                <a:lnTo>
                  <a:pt x="415" y="271"/>
                </a:lnTo>
                <a:lnTo>
                  <a:pt x="0" y="271"/>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45"/>
          <p:cNvSpPr/>
          <p:nvPr/>
        </p:nvSpPr>
        <p:spPr bwMode="auto">
          <a:xfrm>
            <a:off x="4187825" y="3946525"/>
            <a:ext cx="1344613" cy="638175"/>
          </a:xfrm>
          <a:custGeom>
            <a:avLst/>
            <a:gdLst>
              <a:gd name="T0" fmla="*/ 0 w 560"/>
              <a:gd name="T1" fmla="*/ 0 h 273"/>
              <a:gd name="T2" fmla="*/ 2147483646 w 560"/>
              <a:gd name="T3" fmla="*/ 0 h 273"/>
              <a:gd name="T4" fmla="*/ 2147483646 w 560"/>
              <a:gd name="T5" fmla="*/ 2147483646 h 273"/>
              <a:gd name="T6" fmla="*/ 2147483646 w 560"/>
              <a:gd name="T7" fmla="*/ 2147483646 h 273"/>
              <a:gd name="T8" fmla="*/ 0 w 560"/>
              <a:gd name="T9" fmla="*/ 2147483646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3">
                <a:moveTo>
                  <a:pt x="0" y="0"/>
                </a:moveTo>
                <a:lnTo>
                  <a:pt x="477" y="0"/>
                </a:lnTo>
                <a:lnTo>
                  <a:pt x="560" y="135"/>
                </a:lnTo>
                <a:lnTo>
                  <a:pt x="477" y="273"/>
                </a:lnTo>
                <a:lnTo>
                  <a:pt x="0" y="273"/>
                </a:lnTo>
                <a:lnTo>
                  <a:pt x="0" y="0"/>
                </a:lnTo>
                <a:close/>
              </a:path>
            </a:pathLst>
          </a:custGeom>
          <a:solidFill>
            <a:srgbClr val="B13528"/>
          </a:solidFill>
          <a:ln>
            <a:noFill/>
          </a:ln>
        </p:spPr>
        <p:txBody>
          <a:bodyPr/>
          <a:lstStyle/>
          <a:p>
            <a:endParaRPr lang="zh-CN" altLang="en-US"/>
          </a:p>
        </p:txBody>
      </p:sp>
      <p:sp>
        <p:nvSpPr>
          <p:cNvPr id="56" name="Freeform 46"/>
          <p:cNvSpPr/>
          <p:nvPr/>
        </p:nvSpPr>
        <p:spPr bwMode="auto">
          <a:xfrm>
            <a:off x="4187825" y="5029200"/>
            <a:ext cx="1344613" cy="636588"/>
          </a:xfrm>
          <a:custGeom>
            <a:avLst/>
            <a:gdLst>
              <a:gd name="T0" fmla="*/ 0 w 560"/>
              <a:gd name="T1" fmla="*/ 0 h 272"/>
              <a:gd name="T2" fmla="*/ 2147483646 w 560"/>
              <a:gd name="T3" fmla="*/ 0 h 272"/>
              <a:gd name="T4" fmla="*/ 2147483646 w 560"/>
              <a:gd name="T5" fmla="*/ 2147483646 h 272"/>
              <a:gd name="T6" fmla="*/ 2147483646 w 560"/>
              <a:gd name="T7" fmla="*/ 2147483646 h 272"/>
              <a:gd name="T8" fmla="*/ 0 w 560"/>
              <a:gd name="T9" fmla="*/ 2147483646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2">
                <a:moveTo>
                  <a:pt x="0" y="0"/>
                </a:moveTo>
                <a:lnTo>
                  <a:pt x="477" y="0"/>
                </a:lnTo>
                <a:lnTo>
                  <a:pt x="560" y="137"/>
                </a:lnTo>
                <a:lnTo>
                  <a:pt x="477" y="272"/>
                </a:lnTo>
                <a:lnTo>
                  <a:pt x="0" y="272"/>
                </a:lnTo>
                <a:lnTo>
                  <a:pt x="0" y="0"/>
                </a:lnTo>
                <a:close/>
              </a:path>
            </a:pathLst>
          </a:custGeom>
          <a:solidFill>
            <a:schemeClr val="tx1">
              <a:lumMod val="65000"/>
              <a:lumOff val="35000"/>
            </a:schemeClr>
          </a:solidFill>
          <a:ln>
            <a:noFill/>
          </a:ln>
        </p:spPr>
        <p:txBody>
          <a:bodyPr/>
          <a:lstStyle/>
          <a:p>
            <a:endParaRPr lang="zh-CN" altLang="en-US"/>
          </a:p>
        </p:txBody>
      </p:sp>
      <p:sp>
        <p:nvSpPr>
          <p:cNvPr id="57" name="Freeform 47"/>
          <p:cNvSpPr>
            <a:spLocks noEditPoints="1"/>
          </p:cNvSpPr>
          <p:nvPr/>
        </p:nvSpPr>
        <p:spPr bwMode="auto">
          <a:xfrm>
            <a:off x="4187825" y="4302125"/>
            <a:ext cx="1265238" cy="242888"/>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8"/>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1"/>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chemeClr val="bg1">
              <a:lumMod val="85000"/>
            </a:schemeClr>
          </a:solidFill>
          <a:ln>
            <a:noFill/>
          </a:ln>
        </p:spPr>
        <p:txBody>
          <a:bodyPr/>
          <a:lstStyle/>
          <a:p>
            <a:endParaRPr lang="zh-CN" altLang="en-US"/>
          </a:p>
        </p:txBody>
      </p:sp>
      <p:sp>
        <p:nvSpPr>
          <p:cNvPr id="58" name="Freeform 48"/>
          <p:cNvSpPr>
            <a:spLocks noEditPoints="1"/>
          </p:cNvSpPr>
          <p:nvPr/>
        </p:nvSpPr>
        <p:spPr bwMode="auto">
          <a:xfrm>
            <a:off x="4187825" y="5383213"/>
            <a:ext cx="1265238" cy="246062"/>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9"/>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8"/>
                  <a:pt x="211" y="11"/>
                </a:cubicBezTo>
                <a:cubicBezTo>
                  <a:pt x="211" y="12"/>
                  <a:pt x="211" y="13"/>
                  <a:pt x="212" y="13"/>
                </a:cubicBezTo>
                <a:cubicBezTo>
                  <a:pt x="212" y="13"/>
                  <a:pt x="212" y="13"/>
                  <a:pt x="212" y="13"/>
                </a:cubicBezTo>
                <a:cubicBezTo>
                  <a:pt x="212" y="14"/>
                  <a:pt x="213" y="14"/>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6"/>
                  <a:pt x="200" y="29"/>
                </a:cubicBezTo>
                <a:cubicBezTo>
                  <a:pt x="200" y="30"/>
                  <a:pt x="200" y="31"/>
                  <a:pt x="201" y="31"/>
                </a:cubicBezTo>
                <a:cubicBezTo>
                  <a:pt x="201" y="31"/>
                  <a:pt x="201" y="31"/>
                  <a:pt x="201" y="31"/>
                </a:cubicBezTo>
                <a:cubicBezTo>
                  <a:pt x="201" y="32"/>
                  <a:pt x="203" y="31"/>
                  <a:pt x="203" y="31"/>
                </a:cubicBezTo>
                <a:cubicBezTo>
                  <a:pt x="205" y="27"/>
                  <a:pt x="207" y="24"/>
                  <a:pt x="209" y="21"/>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chemeClr val="bg1">
              <a:lumMod val="75000"/>
            </a:schemeClr>
          </a:solidFill>
          <a:ln>
            <a:noFill/>
          </a:ln>
        </p:spPr>
        <p:txBody>
          <a:bodyPr/>
          <a:lstStyle/>
          <a:p>
            <a:endParaRPr lang="zh-CN" altLang="en-US"/>
          </a:p>
        </p:txBody>
      </p:sp>
      <p:sp>
        <p:nvSpPr>
          <p:cNvPr id="59" name="Freeform 49"/>
          <p:cNvSpPr>
            <a:spLocks noEditPoints="1"/>
          </p:cNvSpPr>
          <p:nvPr/>
        </p:nvSpPr>
        <p:spPr bwMode="auto">
          <a:xfrm>
            <a:off x="4187825" y="3986213"/>
            <a:ext cx="1287463" cy="287337"/>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9"/>
                </a:moveTo>
                <a:cubicBezTo>
                  <a:pt x="224" y="49"/>
                  <a:pt x="224" y="49"/>
                  <a:pt x="224" y="49"/>
                </a:cubicBezTo>
                <a:cubicBezTo>
                  <a:pt x="225" y="49"/>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9"/>
                  <a:pt x="224" y="49"/>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7"/>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4"/>
                </a:cubicBezTo>
                <a:cubicBezTo>
                  <a:pt x="205" y="17"/>
                  <a:pt x="207" y="20"/>
                  <a:pt x="209" y="24"/>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chemeClr val="bg1">
              <a:lumMod val="85000"/>
            </a:schemeClr>
          </a:solidFill>
          <a:ln>
            <a:noFill/>
          </a:ln>
        </p:spPr>
        <p:txBody>
          <a:bodyPr/>
          <a:lstStyle/>
          <a:p>
            <a:endParaRPr lang="zh-CN" altLang="en-US"/>
          </a:p>
        </p:txBody>
      </p:sp>
      <p:sp>
        <p:nvSpPr>
          <p:cNvPr id="60" name="Freeform 50"/>
          <p:cNvSpPr>
            <a:spLocks noEditPoints="1"/>
          </p:cNvSpPr>
          <p:nvPr/>
        </p:nvSpPr>
        <p:spPr bwMode="auto">
          <a:xfrm>
            <a:off x="4187825" y="5073650"/>
            <a:ext cx="1287463" cy="288925"/>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0"/>
                  <a:pt x="32" y="1"/>
                </a:cubicBezTo>
                <a:cubicBezTo>
                  <a:pt x="32" y="1"/>
                  <a:pt x="32" y="1"/>
                  <a:pt x="32" y="1"/>
                </a:cubicBezTo>
                <a:cubicBezTo>
                  <a:pt x="32" y="2"/>
                  <a:pt x="31" y="3"/>
                  <a:pt x="30" y="3"/>
                </a:cubicBezTo>
                <a:cubicBezTo>
                  <a:pt x="26" y="3"/>
                  <a:pt x="22" y="3"/>
                  <a:pt x="19" y="3"/>
                </a:cubicBezTo>
                <a:cubicBezTo>
                  <a:pt x="18" y="3"/>
                  <a:pt x="17" y="2"/>
                  <a:pt x="17" y="1"/>
                </a:cubicBezTo>
                <a:cubicBezTo>
                  <a:pt x="17" y="1"/>
                  <a:pt x="17" y="1"/>
                  <a:pt x="17" y="1"/>
                </a:cubicBezTo>
                <a:cubicBezTo>
                  <a:pt x="17" y="0"/>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2"/>
                  <a:pt x="197" y="3"/>
                  <a:pt x="198" y="5"/>
                </a:cubicBezTo>
                <a:cubicBezTo>
                  <a:pt x="199" y="6"/>
                  <a:pt x="198" y="7"/>
                  <a:pt x="198" y="7"/>
                </a:cubicBezTo>
                <a:cubicBezTo>
                  <a:pt x="198" y="7"/>
                  <a:pt x="198" y="7"/>
                  <a:pt x="198" y="7"/>
                </a:cubicBezTo>
                <a:cubicBezTo>
                  <a:pt x="197" y="8"/>
                  <a:pt x="196" y="7"/>
                  <a:pt x="195" y="7"/>
                </a:cubicBezTo>
                <a:cubicBezTo>
                  <a:pt x="195" y="5"/>
                  <a:pt x="194" y="4"/>
                  <a:pt x="193" y="3"/>
                </a:cubicBezTo>
                <a:cubicBezTo>
                  <a:pt x="190" y="3"/>
                  <a:pt x="190" y="3"/>
                  <a:pt x="186" y="3"/>
                </a:cubicBezTo>
                <a:cubicBezTo>
                  <a:pt x="186" y="3"/>
                  <a:pt x="185" y="2"/>
                  <a:pt x="185" y="1"/>
                </a:cubicBezTo>
                <a:cubicBezTo>
                  <a:pt x="185" y="1"/>
                  <a:pt x="185" y="1"/>
                  <a:pt x="185" y="1"/>
                </a:cubicBezTo>
                <a:cubicBezTo>
                  <a:pt x="185" y="0"/>
                  <a:pt x="186" y="0"/>
                  <a:pt x="186" y="0"/>
                </a:cubicBezTo>
                <a:cubicBezTo>
                  <a:pt x="194" y="0"/>
                  <a:pt x="194" y="0"/>
                  <a:pt x="194" y="0"/>
                </a:cubicBezTo>
                <a:cubicBezTo>
                  <a:pt x="195" y="0"/>
                  <a:pt x="195" y="0"/>
                  <a:pt x="196" y="1"/>
                </a:cubicBezTo>
                <a:close/>
                <a:moveTo>
                  <a:pt x="217" y="42"/>
                </a:moveTo>
                <a:cubicBezTo>
                  <a:pt x="215" y="39"/>
                  <a:pt x="213" y="36"/>
                  <a:pt x="211" y="32"/>
                </a:cubicBezTo>
                <a:cubicBezTo>
                  <a:pt x="211" y="32"/>
                  <a:pt x="211" y="31"/>
                  <a:pt x="212" y="30"/>
                </a:cubicBezTo>
                <a:cubicBezTo>
                  <a:pt x="212" y="30"/>
                  <a:pt x="212" y="30"/>
                  <a:pt x="212" y="30"/>
                </a:cubicBezTo>
                <a:cubicBezTo>
                  <a:pt x="212" y="30"/>
                  <a:pt x="213" y="30"/>
                  <a:pt x="214" y="31"/>
                </a:cubicBezTo>
                <a:cubicBezTo>
                  <a:pt x="216" y="34"/>
                  <a:pt x="218" y="37"/>
                  <a:pt x="220" y="41"/>
                </a:cubicBezTo>
                <a:cubicBezTo>
                  <a:pt x="221" y="41"/>
                  <a:pt x="220" y="42"/>
                  <a:pt x="219" y="43"/>
                </a:cubicBezTo>
                <a:cubicBezTo>
                  <a:pt x="219" y="43"/>
                  <a:pt x="219" y="43"/>
                  <a:pt x="219" y="43"/>
                </a:cubicBezTo>
                <a:cubicBezTo>
                  <a:pt x="219" y="43"/>
                  <a:pt x="218" y="43"/>
                  <a:pt x="217" y="42"/>
                </a:cubicBezTo>
                <a:close/>
                <a:moveTo>
                  <a:pt x="206" y="24"/>
                </a:moveTo>
                <a:cubicBezTo>
                  <a:pt x="204" y="21"/>
                  <a:pt x="202" y="18"/>
                  <a:pt x="200" y="14"/>
                </a:cubicBezTo>
                <a:cubicBezTo>
                  <a:pt x="200" y="14"/>
                  <a:pt x="200" y="13"/>
                  <a:pt x="201" y="12"/>
                </a:cubicBezTo>
                <a:cubicBezTo>
                  <a:pt x="201" y="12"/>
                  <a:pt x="201" y="12"/>
                  <a:pt x="201" y="12"/>
                </a:cubicBezTo>
                <a:cubicBezTo>
                  <a:pt x="201" y="12"/>
                  <a:pt x="203" y="12"/>
                  <a:pt x="203" y="13"/>
                </a:cubicBezTo>
                <a:cubicBezTo>
                  <a:pt x="205" y="16"/>
                  <a:pt x="207" y="19"/>
                  <a:pt x="209" y="23"/>
                </a:cubicBezTo>
                <a:cubicBezTo>
                  <a:pt x="210" y="24"/>
                  <a:pt x="209" y="25"/>
                  <a:pt x="209" y="25"/>
                </a:cubicBezTo>
                <a:cubicBezTo>
                  <a:pt x="209" y="25"/>
                  <a:pt x="209" y="25"/>
                  <a:pt x="209" y="25"/>
                </a:cubicBezTo>
                <a:cubicBezTo>
                  <a:pt x="208" y="26"/>
                  <a:pt x="207" y="25"/>
                  <a:pt x="206" y="24"/>
                </a:cubicBezTo>
                <a:close/>
                <a:moveTo>
                  <a:pt x="0" y="3"/>
                </a:moveTo>
                <a:cubicBezTo>
                  <a:pt x="0" y="0"/>
                  <a:pt x="0" y="0"/>
                  <a:pt x="0" y="0"/>
                </a:cubicBezTo>
                <a:cubicBezTo>
                  <a:pt x="8" y="0"/>
                  <a:pt x="8" y="0"/>
                  <a:pt x="8" y="0"/>
                </a:cubicBezTo>
                <a:cubicBezTo>
                  <a:pt x="9" y="0"/>
                  <a:pt x="10" y="0"/>
                  <a:pt x="10" y="1"/>
                </a:cubicBezTo>
                <a:cubicBezTo>
                  <a:pt x="10" y="1"/>
                  <a:pt x="10" y="1"/>
                  <a:pt x="10" y="1"/>
                </a:cubicBezTo>
                <a:cubicBezTo>
                  <a:pt x="10" y="2"/>
                  <a:pt x="9" y="3"/>
                  <a:pt x="8" y="3"/>
                </a:cubicBezTo>
                <a:cubicBezTo>
                  <a:pt x="0" y="3"/>
                  <a:pt x="0" y="3"/>
                  <a:pt x="0" y="3"/>
                </a:cubicBezTo>
                <a:close/>
                <a:moveTo>
                  <a:pt x="40" y="0"/>
                </a:moveTo>
                <a:cubicBezTo>
                  <a:pt x="43" y="0"/>
                  <a:pt x="47" y="0"/>
                  <a:pt x="51" y="0"/>
                </a:cubicBezTo>
                <a:cubicBezTo>
                  <a:pt x="52" y="0"/>
                  <a:pt x="53" y="0"/>
                  <a:pt x="53" y="1"/>
                </a:cubicBezTo>
                <a:cubicBezTo>
                  <a:pt x="53" y="1"/>
                  <a:pt x="53" y="1"/>
                  <a:pt x="53" y="1"/>
                </a:cubicBezTo>
                <a:cubicBezTo>
                  <a:pt x="53" y="2"/>
                  <a:pt x="52" y="3"/>
                  <a:pt x="51" y="3"/>
                </a:cubicBezTo>
                <a:cubicBezTo>
                  <a:pt x="47" y="3"/>
                  <a:pt x="43" y="3"/>
                  <a:pt x="40" y="3"/>
                </a:cubicBezTo>
                <a:cubicBezTo>
                  <a:pt x="39" y="3"/>
                  <a:pt x="38" y="2"/>
                  <a:pt x="38" y="1"/>
                </a:cubicBezTo>
                <a:cubicBezTo>
                  <a:pt x="38" y="1"/>
                  <a:pt x="38" y="1"/>
                  <a:pt x="38" y="1"/>
                </a:cubicBezTo>
                <a:cubicBezTo>
                  <a:pt x="38" y="0"/>
                  <a:pt x="39" y="0"/>
                  <a:pt x="40" y="0"/>
                </a:cubicBezTo>
                <a:close/>
                <a:moveTo>
                  <a:pt x="60" y="0"/>
                </a:moveTo>
                <a:cubicBezTo>
                  <a:pt x="64" y="0"/>
                  <a:pt x="68" y="0"/>
                  <a:pt x="72" y="0"/>
                </a:cubicBezTo>
                <a:cubicBezTo>
                  <a:pt x="73" y="0"/>
                  <a:pt x="74" y="0"/>
                  <a:pt x="74" y="1"/>
                </a:cubicBezTo>
                <a:cubicBezTo>
                  <a:pt x="74" y="1"/>
                  <a:pt x="74" y="1"/>
                  <a:pt x="74" y="1"/>
                </a:cubicBezTo>
                <a:cubicBezTo>
                  <a:pt x="74" y="2"/>
                  <a:pt x="73" y="3"/>
                  <a:pt x="72" y="3"/>
                </a:cubicBezTo>
                <a:cubicBezTo>
                  <a:pt x="68" y="3"/>
                  <a:pt x="64" y="3"/>
                  <a:pt x="60" y="3"/>
                </a:cubicBezTo>
                <a:cubicBezTo>
                  <a:pt x="60" y="3"/>
                  <a:pt x="59" y="2"/>
                  <a:pt x="59" y="1"/>
                </a:cubicBezTo>
                <a:cubicBezTo>
                  <a:pt x="59" y="1"/>
                  <a:pt x="59" y="1"/>
                  <a:pt x="59" y="1"/>
                </a:cubicBezTo>
                <a:cubicBezTo>
                  <a:pt x="59" y="0"/>
                  <a:pt x="60" y="0"/>
                  <a:pt x="60" y="0"/>
                </a:cubicBezTo>
                <a:close/>
                <a:moveTo>
                  <a:pt x="81" y="0"/>
                </a:moveTo>
                <a:cubicBezTo>
                  <a:pt x="85" y="0"/>
                  <a:pt x="89" y="0"/>
                  <a:pt x="93" y="0"/>
                </a:cubicBezTo>
                <a:cubicBezTo>
                  <a:pt x="94" y="0"/>
                  <a:pt x="95" y="0"/>
                  <a:pt x="95" y="1"/>
                </a:cubicBezTo>
                <a:cubicBezTo>
                  <a:pt x="95" y="1"/>
                  <a:pt x="95" y="1"/>
                  <a:pt x="95" y="1"/>
                </a:cubicBezTo>
                <a:cubicBezTo>
                  <a:pt x="95" y="2"/>
                  <a:pt x="94" y="3"/>
                  <a:pt x="93" y="3"/>
                </a:cubicBezTo>
                <a:cubicBezTo>
                  <a:pt x="89" y="3"/>
                  <a:pt x="85" y="3"/>
                  <a:pt x="81" y="3"/>
                </a:cubicBezTo>
                <a:cubicBezTo>
                  <a:pt x="81" y="3"/>
                  <a:pt x="80" y="2"/>
                  <a:pt x="80" y="1"/>
                </a:cubicBezTo>
                <a:cubicBezTo>
                  <a:pt x="80" y="1"/>
                  <a:pt x="80" y="1"/>
                  <a:pt x="80" y="1"/>
                </a:cubicBezTo>
                <a:cubicBezTo>
                  <a:pt x="80" y="0"/>
                  <a:pt x="81" y="0"/>
                  <a:pt x="81" y="0"/>
                </a:cubicBezTo>
                <a:close/>
                <a:moveTo>
                  <a:pt x="102" y="0"/>
                </a:moveTo>
                <a:cubicBezTo>
                  <a:pt x="106" y="0"/>
                  <a:pt x="110" y="0"/>
                  <a:pt x="114" y="0"/>
                </a:cubicBezTo>
                <a:cubicBezTo>
                  <a:pt x="115" y="0"/>
                  <a:pt x="116" y="0"/>
                  <a:pt x="116" y="1"/>
                </a:cubicBezTo>
                <a:cubicBezTo>
                  <a:pt x="116" y="1"/>
                  <a:pt x="116" y="1"/>
                  <a:pt x="116" y="1"/>
                </a:cubicBezTo>
                <a:cubicBezTo>
                  <a:pt x="116" y="2"/>
                  <a:pt x="115" y="3"/>
                  <a:pt x="114" y="3"/>
                </a:cubicBezTo>
                <a:cubicBezTo>
                  <a:pt x="110" y="3"/>
                  <a:pt x="106" y="3"/>
                  <a:pt x="102" y="3"/>
                </a:cubicBezTo>
                <a:cubicBezTo>
                  <a:pt x="102" y="3"/>
                  <a:pt x="101" y="2"/>
                  <a:pt x="101" y="1"/>
                </a:cubicBezTo>
                <a:cubicBezTo>
                  <a:pt x="101" y="1"/>
                  <a:pt x="101" y="1"/>
                  <a:pt x="101" y="1"/>
                </a:cubicBezTo>
                <a:cubicBezTo>
                  <a:pt x="101" y="0"/>
                  <a:pt x="102" y="0"/>
                  <a:pt x="102" y="0"/>
                </a:cubicBezTo>
                <a:close/>
                <a:moveTo>
                  <a:pt x="123" y="0"/>
                </a:moveTo>
                <a:cubicBezTo>
                  <a:pt x="127" y="0"/>
                  <a:pt x="131" y="0"/>
                  <a:pt x="135" y="0"/>
                </a:cubicBezTo>
                <a:cubicBezTo>
                  <a:pt x="136" y="0"/>
                  <a:pt x="137" y="0"/>
                  <a:pt x="137" y="1"/>
                </a:cubicBezTo>
                <a:cubicBezTo>
                  <a:pt x="137" y="1"/>
                  <a:pt x="137" y="1"/>
                  <a:pt x="137" y="1"/>
                </a:cubicBezTo>
                <a:cubicBezTo>
                  <a:pt x="137" y="2"/>
                  <a:pt x="136" y="3"/>
                  <a:pt x="135" y="3"/>
                </a:cubicBezTo>
                <a:cubicBezTo>
                  <a:pt x="131" y="3"/>
                  <a:pt x="127" y="3"/>
                  <a:pt x="123" y="3"/>
                </a:cubicBezTo>
                <a:cubicBezTo>
                  <a:pt x="123" y="3"/>
                  <a:pt x="122" y="2"/>
                  <a:pt x="122" y="1"/>
                </a:cubicBezTo>
                <a:cubicBezTo>
                  <a:pt x="122" y="1"/>
                  <a:pt x="122" y="1"/>
                  <a:pt x="122" y="1"/>
                </a:cubicBezTo>
                <a:cubicBezTo>
                  <a:pt x="122" y="0"/>
                  <a:pt x="123" y="0"/>
                  <a:pt x="123" y="0"/>
                </a:cubicBezTo>
                <a:close/>
                <a:moveTo>
                  <a:pt x="144" y="0"/>
                </a:moveTo>
                <a:cubicBezTo>
                  <a:pt x="148" y="0"/>
                  <a:pt x="152" y="0"/>
                  <a:pt x="156" y="0"/>
                </a:cubicBezTo>
                <a:cubicBezTo>
                  <a:pt x="157" y="0"/>
                  <a:pt x="158" y="0"/>
                  <a:pt x="158" y="1"/>
                </a:cubicBezTo>
                <a:cubicBezTo>
                  <a:pt x="158" y="1"/>
                  <a:pt x="158" y="1"/>
                  <a:pt x="158" y="1"/>
                </a:cubicBezTo>
                <a:cubicBezTo>
                  <a:pt x="158" y="2"/>
                  <a:pt x="157" y="3"/>
                  <a:pt x="156" y="3"/>
                </a:cubicBezTo>
                <a:cubicBezTo>
                  <a:pt x="152" y="3"/>
                  <a:pt x="148" y="3"/>
                  <a:pt x="144" y="3"/>
                </a:cubicBezTo>
                <a:cubicBezTo>
                  <a:pt x="144" y="3"/>
                  <a:pt x="143" y="2"/>
                  <a:pt x="143" y="1"/>
                </a:cubicBezTo>
                <a:cubicBezTo>
                  <a:pt x="143" y="1"/>
                  <a:pt x="143" y="1"/>
                  <a:pt x="143" y="1"/>
                </a:cubicBezTo>
                <a:cubicBezTo>
                  <a:pt x="143" y="0"/>
                  <a:pt x="144" y="0"/>
                  <a:pt x="144" y="0"/>
                </a:cubicBezTo>
                <a:close/>
                <a:moveTo>
                  <a:pt x="165" y="0"/>
                </a:moveTo>
                <a:cubicBezTo>
                  <a:pt x="169" y="0"/>
                  <a:pt x="173" y="0"/>
                  <a:pt x="177" y="0"/>
                </a:cubicBezTo>
                <a:cubicBezTo>
                  <a:pt x="178" y="0"/>
                  <a:pt x="179" y="0"/>
                  <a:pt x="179" y="1"/>
                </a:cubicBezTo>
                <a:cubicBezTo>
                  <a:pt x="179" y="1"/>
                  <a:pt x="179" y="1"/>
                  <a:pt x="179" y="1"/>
                </a:cubicBezTo>
                <a:cubicBezTo>
                  <a:pt x="179" y="2"/>
                  <a:pt x="178" y="3"/>
                  <a:pt x="177" y="3"/>
                </a:cubicBezTo>
                <a:cubicBezTo>
                  <a:pt x="173" y="3"/>
                  <a:pt x="169" y="3"/>
                  <a:pt x="165" y="3"/>
                </a:cubicBezTo>
                <a:cubicBezTo>
                  <a:pt x="165" y="3"/>
                  <a:pt x="164" y="2"/>
                  <a:pt x="164" y="1"/>
                </a:cubicBezTo>
                <a:cubicBezTo>
                  <a:pt x="164" y="1"/>
                  <a:pt x="164" y="1"/>
                  <a:pt x="164" y="1"/>
                </a:cubicBezTo>
                <a:cubicBezTo>
                  <a:pt x="164" y="0"/>
                  <a:pt x="165" y="0"/>
                  <a:pt x="165" y="0"/>
                </a:cubicBezTo>
                <a:close/>
              </a:path>
            </a:pathLst>
          </a:custGeom>
          <a:solidFill>
            <a:schemeClr val="bg1">
              <a:lumMod val="75000"/>
            </a:schemeClr>
          </a:solidFill>
          <a:ln>
            <a:noFill/>
          </a:ln>
        </p:spPr>
        <p:txBody>
          <a:bodyPr/>
          <a:lstStyle/>
          <a:p>
            <a:endParaRPr lang="zh-CN" altLang="en-US"/>
          </a:p>
        </p:txBody>
      </p:sp>
      <p:sp>
        <p:nvSpPr>
          <p:cNvPr id="61" name="矩形 5"/>
          <p:cNvSpPr>
            <a:spLocks noChangeArrowheads="1"/>
          </p:cNvSpPr>
          <p:nvPr/>
        </p:nvSpPr>
        <p:spPr bwMode="auto">
          <a:xfrm>
            <a:off x="4430713" y="1803400"/>
            <a:ext cx="6921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bg1"/>
                </a:solidFill>
                <a:latin typeface="微软雅黑" panose="020B0503020204020204" pitchFamily="34" charset="-122"/>
                <a:ea typeface="微软雅黑" panose="020B0503020204020204" pitchFamily="34" charset="-122"/>
              </a:rPr>
              <a:t>04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2" name="矩形 80"/>
          <p:cNvSpPr>
            <a:spLocks noChangeArrowheads="1"/>
          </p:cNvSpPr>
          <p:nvPr/>
        </p:nvSpPr>
        <p:spPr bwMode="auto">
          <a:xfrm>
            <a:off x="4430713" y="2890838"/>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a:solidFill>
                  <a:schemeClr val="bg1"/>
                </a:solidFill>
                <a:latin typeface="微软雅黑" panose="020B0503020204020204" pitchFamily="34" charset="-122"/>
                <a:ea typeface="微软雅黑" panose="020B0503020204020204" pitchFamily="34" charset="-122"/>
              </a:rPr>
              <a:t>01</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63" name="矩形 81"/>
          <p:cNvSpPr>
            <a:spLocks noChangeArrowheads="1"/>
          </p:cNvSpPr>
          <p:nvPr/>
        </p:nvSpPr>
        <p:spPr bwMode="auto">
          <a:xfrm>
            <a:off x="4430713" y="3976688"/>
            <a:ext cx="6921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bg1"/>
                </a:solidFill>
                <a:latin typeface="微软雅黑" panose="020B0503020204020204" pitchFamily="34" charset="-122"/>
                <a:ea typeface="微软雅黑" panose="020B0503020204020204" pitchFamily="34" charset="-122"/>
              </a:rPr>
              <a:t>02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4" name="矩形 82"/>
          <p:cNvSpPr>
            <a:spLocks noChangeArrowheads="1"/>
          </p:cNvSpPr>
          <p:nvPr/>
        </p:nvSpPr>
        <p:spPr bwMode="auto">
          <a:xfrm>
            <a:off x="4430713" y="5064125"/>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a:solidFill>
                  <a:schemeClr val="bg1"/>
                </a:solidFill>
                <a:latin typeface="微软雅黑" panose="020B0503020204020204" pitchFamily="34" charset="-122"/>
                <a:ea typeface="微软雅黑" panose="020B0503020204020204" pitchFamily="34" charset="-122"/>
              </a:rPr>
              <a:t>03</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65" name="矩形 13"/>
          <p:cNvSpPr>
            <a:spLocks noChangeArrowheads="1"/>
          </p:cNvSpPr>
          <p:nvPr/>
        </p:nvSpPr>
        <p:spPr bwMode="auto">
          <a:xfrm>
            <a:off x="8478838" y="181768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66" name="矩形 13"/>
          <p:cNvSpPr>
            <a:spLocks noChangeArrowheads="1"/>
          </p:cNvSpPr>
          <p:nvPr/>
        </p:nvSpPr>
        <p:spPr bwMode="auto">
          <a:xfrm>
            <a:off x="8478838" y="2851150"/>
            <a:ext cx="2592387"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67" name="矩形 13"/>
          <p:cNvSpPr>
            <a:spLocks noChangeArrowheads="1"/>
          </p:cNvSpPr>
          <p:nvPr/>
        </p:nvSpPr>
        <p:spPr bwMode="auto">
          <a:xfrm>
            <a:off x="8478838" y="388620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68" name="矩形 13"/>
          <p:cNvSpPr>
            <a:spLocks noChangeArrowheads="1"/>
          </p:cNvSpPr>
          <p:nvPr/>
        </p:nvSpPr>
        <p:spPr bwMode="auto">
          <a:xfrm>
            <a:off x="8478838" y="4919663"/>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69" name="矩形 13"/>
          <p:cNvSpPr>
            <a:spLocks noChangeArrowheads="1"/>
          </p:cNvSpPr>
          <p:nvPr/>
        </p:nvSpPr>
        <p:spPr bwMode="auto">
          <a:xfrm>
            <a:off x="5776913" y="1844675"/>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70" name="矩形 13"/>
          <p:cNvSpPr>
            <a:spLocks noChangeArrowheads="1"/>
          </p:cNvSpPr>
          <p:nvPr/>
        </p:nvSpPr>
        <p:spPr bwMode="auto">
          <a:xfrm>
            <a:off x="5776913" y="287813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71" name="矩形 13"/>
          <p:cNvSpPr>
            <a:spLocks noChangeArrowheads="1"/>
          </p:cNvSpPr>
          <p:nvPr/>
        </p:nvSpPr>
        <p:spPr bwMode="auto">
          <a:xfrm>
            <a:off x="5776913" y="391318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72" name="矩形 13"/>
          <p:cNvSpPr>
            <a:spLocks noChangeArrowheads="1"/>
          </p:cNvSpPr>
          <p:nvPr/>
        </p:nvSpPr>
        <p:spPr bwMode="auto">
          <a:xfrm>
            <a:off x="5776913" y="494665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503533" y="4670185"/>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6" name="任意多边形 5"/>
          <p:cNvSpPr/>
          <p:nvPr/>
        </p:nvSpPr>
        <p:spPr>
          <a:xfrm>
            <a:off x="503533" y="2898219"/>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7" name="任意多边形 6"/>
          <p:cNvSpPr/>
          <p:nvPr/>
        </p:nvSpPr>
        <p:spPr>
          <a:xfrm>
            <a:off x="503533" y="1126253"/>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8" name="任意多边形 7"/>
          <p:cNvSpPr/>
          <p:nvPr/>
        </p:nvSpPr>
        <p:spPr>
          <a:xfrm>
            <a:off x="7590208" y="125346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9" name="任意多边形 8"/>
          <p:cNvSpPr/>
          <p:nvPr/>
        </p:nvSpPr>
        <p:spPr>
          <a:xfrm>
            <a:off x="6683851" y="2525540"/>
            <a:ext cx="1860415" cy="508831"/>
          </a:xfrm>
          <a:custGeom>
            <a:avLst/>
            <a:gdLst/>
            <a:ahLst/>
            <a:cxnLst/>
            <a:rect l="0" t="0" r="0" b="0"/>
            <a:pathLst>
              <a:path>
                <a:moveTo>
                  <a:pt x="1860415" y="0"/>
                </a:moveTo>
                <a:lnTo>
                  <a:pt x="1860415" y="254415"/>
                </a:lnTo>
                <a:lnTo>
                  <a:pt x="0" y="254415"/>
                </a:lnTo>
                <a:lnTo>
                  <a:pt x="0" y="508831"/>
                </a:lnTo>
              </a:path>
            </a:pathLst>
          </a:custGeom>
          <a:noFill/>
          <a:ln w="28575">
            <a:solidFill>
              <a:schemeClr val="bg1">
                <a:lumMod val="50000"/>
              </a:schemeClr>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0" name="任意多边形 9"/>
          <p:cNvSpPr/>
          <p:nvPr/>
        </p:nvSpPr>
        <p:spPr>
          <a:xfrm>
            <a:off x="5729792" y="303437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B13528"/>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11" name="任意多边形 10"/>
          <p:cNvSpPr/>
          <p:nvPr/>
        </p:nvSpPr>
        <p:spPr>
          <a:xfrm>
            <a:off x="5443574" y="4306450"/>
            <a:ext cx="1240276" cy="508831"/>
          </a:xfrm>
          <a:custGeom>
            <a:avLst/>
            <a:gdLst/>
            <a:ahLst/>
            <a:cxnLst/>
            <a:rect l="0" t="0" r="0" b="0"/>
            <a:pathLst>
              <a:path>
                <a:moveTo>
                  <a:pt x="1240276" y="0"/>
                </a:moveTo>
                <a:lnTo>
                  <a:pt x="1240276" y="254415"/>
                </a:lnTo>
                <a:lnTo>
                  <a:pt x="0" y="254415"/>
                </a:lnTo>
                <a:lnTo>
                  <a:pt x="0"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2" name="任意多边形 11"/>
          <p:cNvSpPr/>
          <p:nvPr/>
        </p:nvSpPr>
        <p:spPr>
          <a:xfrm>
            <a:off x="4489515"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tx1">
              <a:lumMod val="75000"/>
              <a:lumOff val="25000"/>
            </a:schemeClr>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kern="1200" dirty="0" smtClean="0">
                <a:latin typeface="微软雅黑" panose="020B0503020204020204" pitchFamily="34" charset="-122"/>
                <a:ea typeface="微软雅黑" panose="020B0503020204020204" pitchFamily="34" charset="-122"/>
              </a:rPr>
              <a:t>Keyword</a:t>
            </a:r>
            <a:endParaRPr lang="zh-CN" altLang="en-US" sz="2400" kern="1200" dirty="0">
              <a:latin typeface="微软雅黑" panose="020B0503020204020204" pitchFamily="34" charset="-122"/>
              <a:ea typeface="微软雅黑" panose="020B0503020204020204" pitchFamily="34" charset="-122"/>
            </a:endParaRPr>
          </a:p>
        </p:txBody>
      </p:sp>
      <p:sp>
        <p:nvSpPr>
          <p:cNvPr id="13" name="任意多边形 12"/>
          <p:cNvSpPr/>
          <p:nvPr/>
        </p:nvSpPr>
        <p:spPr>
          <a:xfrm>
            <a:off x="6683851" y="4306450"/>
            <a:ext cx="1240276" cy="508831"/>
          </a:xfrm>
          <a:custGeom>
            <a:avLst/>
            <a:gdLst/>
            <a:ahLst/>
            <a:cxnLst/>
            <a:rect l="0" t="0" r="0" b="0"/>
            <a:pathLst>
              <a:path>
                <a:moveTo>
                  <a:pt x="0" y="0"/>
                </a:moveTo>
                <a:lnTo>
                  <a:pt x="0" y="254415"/>
                </a:lnTo>
                <a:lnTo>
                  <a:pt x="1240276" y="254415"/>
                </a:lnTo>
                <a:lnTo>
                  <a:pt x="1240276"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4" name="任意多边形 13"/>
          <p:cNvSpPr/>
          <p:nvPr/>
        </p:nvSpPr>
        <p:spPr>
          <a:xfrm>
            <a:off x="6970069"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tx1">
              <a:lumMod val="75000"/>
              <a:lumOff val="25000"/>
            </a:schemeClr>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a:latin typeface="微软雅黑" panose="020B0503020204020204" pitchFamily="34" charset="-122"/>
                <a:ea typeface="微软雅黑" panose="020B0503020204020204" pitchFamily="34" charset="-122"/>
              </a:rPr>
              <a:t>Keyword</a:t>
            </a:r>
            <a:endParaRPr lang="zh-CN" altLang="en-US" sz="2400" dirty="0">
              <a:latin typeface="微软雅黑" panose="020B0503020204020204" pitchFamily="34" charset="-122"/>
              <a:ea typeface="微软雅黑" panose="020B0503020204020204" pitchFamily="34" charset="-122"/>
            </a:endParaRPr>
          </a:p>
        </p:txBody>
      </p:sp>
      <p:sp>
        <p:nvSpPr>
          <p:cNvPr id="15" name="任意多边形 14"/>
          <p:cNvSpPr/>
          <p:nvPr/>
        </p:nvSpPr>
        <p:spPr>
          <a:xfrm>
            <a:off x="8544267" y="2525540"/>
            <a:ext cx="1860415" cy="508831"/>
          </a:xfrm>
          <a:custGeom>
            <a:avLst/>
            <a:gdLst/>
            <a:ahLst/>
            <a:cxnLst/>
            <a:rect l="0" t="0" r="0" b="0"/>
            <a:pathLst>
              <a:path>
                <a:moveTo>
                  <a:pt x="0" y="0"/>
                </a:moveTo>
                <a:lnTo>
                  <a:pt x="0" y="254415"/>
                </a:lnTo>
                <a:lnTo>
                  <a:pt x="1860415" y="254415"/>
                </a:lnTo>
                <a:lnTo>
                  <a:pt x="1860415" y="508831"/>
                </a:lnTo>
              </a:path>
            </a:pathLst>
          </a:custGeom>
          <a:noFill/>
          <a:ln w="28575">
            <a:solidFill>
              <a:schemeClr val="bg1">
                <a:lumMod val="50000"/>
              </a:schemeClr>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6" name="任意多边形 15"/>
          <p:cNvSpPr/>
          <p:nvPr/>
        </p:nvSpPr>
        <p:spPr>
          <a:xfrm>
            <a:off x="9450623" y="303437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B13528"/>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17" name="任意多边形 16"/>
          <p:cNvSpPr/>
          <p:nvPr/>
        </p:nvSpPr>
        <p:spPr>
          <a:xfrm>
            <a:off x="10358962" y="4306450"/>
            <a:ext cx="91440" cy="508831"/>
          </a:xfrm>
          <a:custGeom>
            <a:avLst/>
            <a:gdLst/>
            <a:ahLst/>
            <a:cxnLst/>
            <a:rect l="0" t="0" r="0" b="0"/>
            <a:pathLst>
              <a:path>
                <a:moveTo>
                  <a:pt x="45720" y="0"/>
                </a:moveTo>
                <a:lnTo>
                  <a:pt x="45720"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8" name="任意多边形 17"/>
          <p:cNvSpPr/>
          <p:nvPr/>
        </p:nvSpPr>
        <p:spPr>
          <a:xfrm>
            <a:off x="9450623"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tx1">
              <a:lumMod val="75000"/>
              <a:lumOff val="25000"/>
            </a:schemeClr>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a:latin typeface="微软雅黑" panose="020B0503020204020204" pitchFamily="34" charset="-122"/>
                <a:ea typeface="微软雅黑" panose="020B0503020204020204" pitchFamily="34" charset="-122"/>
              </a:rPr>
              <a:t>Keyword</a:t>
            </a:r>
            <a:endParaRPr lang="zh-CN" altLang="en-US" sz="2400" dirty="0">
              <a:latin typeface="微软雅黑" panose="020B0503020204020204" pitchFamily="34" charset="-122"/>
              <a:ea typeface="微软雅黑" panose="020B0503020204020204" pitchFamily="34" charset="-122"/>
            </a:endParaRPr>
          </a:p>
        </p:txBody>
      </p:sp>
      <p:sp>
        <p:nvSpPr>
          <p:cNvPr id="19" name="KSO_Shape"/>
          <p:cNvSpPr/>
          <p:nvPr/>
        </p:nvSpPr>
        <p:spPr>
          <a:xfrm>
            <a:off x="803435" y="1556096"/>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0" name="KSO_Shape"/>
          <p:cNvSpPr/>
          <p:nvPr/>
        </p:nvSpPr>
        <p:spPr>
          <a:xfrm>
            <a:off x="803435" y="3365753"/>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3" name="KSO_Shape"/>
          <p:cNvSpPr/>
          <p:nvPr/>
        </p:nvSpPr>
        <p:spPr>
          <a:xfrm>
            <a:off x="803435" y="5175410"/>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4" name="KSO_Shape"/>
          <p:cNvSpPr/>
          <p:nvPr/>
        </p:nvSpPr>
        <p:spPr bwMode="auto">
          <a:xfrm>
            <a:off x="8081917" y="1449388"/>
            <a:ext cx="796270" cy="851855"/>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chemeClr val="bg1"/>
          </a:solidFill>
          <a:ln>
            <a:noFill/>
          </a:ln>
        </p:spPr>
        <p:txBody>
          <a:bodyPr/>
          <a:lstStyle/>
          <a:p>
            <a:endParaRPr lang="zh-CN" altLang="en-US"/>
          </a:p>
        </p:txBody>
      </p:sp>
      <p:sp>
        <p:nvSpPr>
          <p:cNvPr id="25" name="KSO_Shape"/>
          <p:cNvSpPr/>
          <p:nvPr/>
        </p:nvSpPr>
        <p:spPr bwMode="auto">
          <a:xfrm>
            <a:off x="6333589" y="3459736"/>
            <a:ext cx="632482" cy="538664"/>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p:spPr>
        <p:txBody>
          <a:bodyPr/>
          <a:lstStyle/>
          <a:p>
            <a:endParaRPr lang="zh-CN" altLang="en-US"/>
          </a:p>
        </p:txBody>
      </p:sp>
      <p:sp>
        <p:nvSpPr>
          <p:cNvPr id="26" name="KSO_Shape"/>
          <p:cNvSpPr/>
          <p:nvPr/>
        </p:nvSpPr>
        <p:spPr bwMode="auto">
          <a:xfrm>
            <a:off x="10042721" y="3401662"/>
            <a:ext cx="632482" cy="583992"/>
          </a:xfrm>
          <a:custGeom>
            <a:avLst/>
            <a:gdLst>
              <a:gd name="T0" fmla="*/ 1541616 w 4477"/>
              <a:gd name="T1" fmla="*/ 16590 h 4133"/>
              <a:gd name="T2" fmla="*/ 1513532 w 4477"/>
              <a:gd name="T3" fmla="*/ 7657 h 4133"/>
              <a:gd name="T4" fmla="*/ 1486725 w 4477"/>
              <a:gd name="T5" fmla="*/ 2127 h 4133"/>
              <a:gd name="T6" fmla="*/ 1461195 w 4477"/>
              <a:gd name="T7" fmla="*/ 0 h 4133"/>
              <a:gd name="T8" fmla="*/ 1436516 w 4477"/>
              <a:gd name="T9" fmla="*/ 1276 h 4133"/>
              <a:gd name="T10" fmla="*/ 1413113 w 4477"/>
              <a:gd name="T11" fmla="*/ 5530 h 4133"/>
              <a:gd name="T12" fmla="*/ 1390561 w 4477"/>
              <a:gd name="T13" fmla="*/ 12762 h 4133"/>
              <a:gd name="T14" fmla="*/ 1369711 w 4477"/>
              <a:gd name="T15" fmla="*/ 22971 h 4133"/>
              <a:gd name="T16" fmla="*/ 1348861 w 4477"/>
              <a:gd name="T17" fmla="*/ 36158 h 4133"/>
              <a:gd name="T18" fmla="*/ 1329287 w 4477"/>
              <a:gd name="T19" fmla="*/ 51472 h 4133"/>
              <a:gd name="T20" fmla="*/ 1304608 w 4477"/>
              <a:gd name="T21" fmla="*/ 76145 h 4133"/>
              <a:gd name="T22" fmla="*/ 1316522 w 4477"/>
              <a:gd name="T23" fmla="*/ 210142 h 4133"/>
              <a:gd name="T24" fmla="*/ 1340776 w 4477"/>
              <a:gd name="T25" fmla="*/ 405821 h 4133"/>
              <a:gd name="T26" fmla="*/ 1372689 w 4477"/>
              <a:gd name="T27" fmla="*/ 594694 h 4133"/>
              <a:gd name="T28" fmla="*/ 1411836 w 4477"/>
              <a:gd name="T29" fmla="*/ 777186 h 4133"/>
              <a:gd name="T30" fmla="*/ 1449706 w 4477"/>
              <a:gd name="T31" fmla="*/ 923946 h 4133"/>
              <a:gd name="T32" fmla="*/ 1475662 w 4477"/>
              <a:gd name="T33" fmla="*/ 1009874 h 4133"/>
              <a:gd name="T34" fmla="*/ 1493534 w 4477"/>
              <a:gd name="T35" fmla="*/ 1066026 h 4133"/>
              <a:gd name="T36" fmla="*/ 1811814 w 4477"/>
              <a:gd name="T37" fmla="*/ 960104 h 4133"/>
              <a:gd name="T38" fmla="*/ 1798623 w 4477"/>
              <a:gd name="T39" fmla="*/ 861839 h 4133"/>
              <a:gd name="T40" fmla="*/ 1782454 w 4477"/>
              <a:gd name="T41" fmla="*/ 764850 h 4133"/>
              <a:gd name="T42" fmla="*/ 1764157 w 4477"/>
              <a:gd name="T43" fmla="*/ 669563 h 4133"/>
              <a:gd name="T44" fmla="*/ 1742881 w 4477"/>
              <a:gd name="T45" fmla="*/ 575977 h 4133"/>
              <a:gd name="T46" fmla="*/ 1719478 w 4477"/>
              <a:gd name="T47" fmla="*/ 484093 h 4133"/>
              <a:gd name="T48" fmla="*/ 1693097 w 4477"/>
              <a:gd name="T49" fmla="*/ 393910 h 4133"/>
              <a:gd name="T50" fmla="*/ 1664162 w 4477"/>
              <a:gd name="T51" fmla="*/ 305004 h 4133"/>
              <a:gd name="T52" fmla="*/ 1633526 w 4477"/>
              <a:gd name="T53" fmla="*/ 217799 h 4133"/>
              <a:gd name="T54" fmla="*/ 1599485 w 4477"/>
              <a:gd name="T55" fmla="*/ 131871 h 4133"/>
              <a:gd name="T56" fmla="*/ 1563742 w 4477"/>
              <a:gd name="T57" fmla="*/ 48069 h 4133"/>
              <a:gd name="T58" fmla="*/ 353597 w 4477"/>
              <a:gd name="T59" fmla="*/ 1192792 h 4133"/>
              <a:gd name="T60" fmla="*/ 353597 w 4477"/>
              <a:gd name="T61" fmla="*/ 1254473 h 4133"/>
              <a:gd name="T62" fmla="*/ 1496087 w 4477"/>
              <a:gd name="T63" fmla="*/ 1433562 h 4133"/>
              <a:gd name="T64" fmla="*/ 80847 w 4477"/>
              <a:gd name="T65" fmla="*/ 1595210 h 4133"/>
              <a:gd name="T66" fmla="*/ 0 w 4477"/>
              <a:gd name="T67" fmla="*/ 561514 h 4133"/>
              <a:gd name="T68" fmla="*/ 325088 w 4477"/>
              <a:gd name="T69" fmla="*/ 213971 h 4133"/>
              <a:gd name="T70" fmla="*/ 1204614 w 4477"/>
              <a:gd name="T71" fmla="*/ 191000 h 4133"/>
              <a:gd name="T72" fmla="*/ 1212273 w 4477"/>
              <a:gd name="T73" fmla="*/ 272249 h 4133"/>
              <a:gd name="T74" fmla="*/ 461251 w 4477"/>
              <a:gd name="T75" fmla="*/ 352648 h 4133"/>
              <a:gd name="T76" fmla="*/ 442528 w 4477"/>
              <a:gd name="T77" fmla="*/ 647443 h 4133"/>
              <a:gd name="T78" fmla="*/ 161693 w 4477"/>
              <a:gd name="T79" fmla="*/ 1433562 h 4133"/>
              <a:gd name="T80" fmla="*/ 200840 w 4477"/>
              <a:gd name="T81" fmla="*/ 558111 h 4133"/>
              <a:gd name="T82" fmla="*/ 200840 w 4477"/>
              <a:gd name="T83" fmla="*/ 558111 h 4133"/>
              <a:gd name="T84" fmla="*/ 353597 w 4477"/>
              <a:gd name="T85" fmla="*/ 938409 h 4133"/>
              <a:gd name="T86" fmla="*/ 1195678 w 4477"/>
              <a:gd name="T87" fmla="*/ 938409 h 4133"/>
              <a:gd name="T88" fmla="*/ 689749 w 4477"/>
              <a:gd name="T89" fmla="*/ 708699 h 4133"/>
              <a:gd name="T90" fmla="*/ 1195678 w 4477"/>
              <a:gd name="T91" fmla="*/ 708699 h 4133"/>
              <a:gd name="T92" fmla="*/ 689749 w 4477"/>
              <a:gd name="T93" fmla="*/ 473033 h 4133"/>
              <a:gd name="T94" fmla="*/ 1195678 w 4477"/>
              <a:gd name="T95" fmla="*/ 473033 h 4133"/>
              <a:gd name="T96" fmla="*/ 1702884 w 4477"/>
              <a:gd name="T97" fmla="*/ 1505878 h 4133"/>
              <a:gd name="T98" fmla="*/ 1802878 w 4477"/>
              <a:gd name="T99" fmla="*/ 1758134 h 4133"/>
              <a:gd name="T100" fmla="*/ 1837344 w 4477"/>
              <a:gd name="T101" fmla="*/ 1473123 h 4133"/>
              <a:gd name="T102" fmla="*/ 1817771 w 4477"/>
              <a:gd name="T103" fmla="*/ 1059645 h 4133"/>
              <a:gd name="T104" fmla="*/ 1646717 w 4477"/>
              <a:gd name="T105" fmla="*/ 1482482 h 4133"/>
              <a:gd name="T106" fmla="*/ 1524596 w 4477"/>
              <a:gd name="T107" fmla="*/ 1126431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chemeClr val="bg1"/>
          </a:solidFill>
          <a:ln>
            <a:noFill/>
          </a:ln>
        </p:spPr>
        <p:txBody>
          <a:bodyPr/>
          <a:lstStyle/>
          <a:p>
            <a:endParaRPr lang="zh-CN" altLang="en-US"/>
          </a:p>
        </p:txBody>
      </p:sp>
      <p:sp>
        <p:nvSpPr>
          <p:cNvPr id="27" name="TextBox 15"/>
          <p:cNvSpPr txBox="1"/>
          <p:nvPr/>
        </p:nvSpPr>
        <p:spPr>
          <a:xfrm>
            <a:off x="1411501" y="1391162"/>
            <a:ext cx="5521850"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a:t>
            </a:r>
            <a:r>
              <a:rPr lang="zh-CN" altLang="en-US" sz="1400" dirty="0" smtClean="0">
                <a:latin typeface="微软雅黑" panose="020B0503020204020204" pitchFamily="34" charset="-122"/>
                <a:ea typeface="微软雅黑" panose="020B0503020204020204" pitchFamily="34" charset="-122"/>
              </a:rPr>
              <a:t>简单</a:t>
            </a:r>
            <a:endParaRPr lang="zh-CN" altLang="en-US" sz="1400" dirty="0">
              <a:latin typeface="微软雅黑" panose="020B0503020204020204" pitchFamily="34" charset="-122"/>
              <a:ea typeface="微软雅黑" panose="020B0503020204020204" pitchFamily="34" charset="-122"/>
            </a:endParaRPr>
          </a:p>
        </p:txBody>
      </p:sp>
      <p:sp>
        <p:nvSpPr>
          <p:cNvPr id="28" name="TextBox 15"/>
          <p:cNvSpPr txBox="1"/>
          <p:nvPr/>
        </p:nvSpPr>
        <p:spPr>
          <a:xfrm>
            <a:off x="1411501" y="3201175"/>
            <a:ext cx="3930695"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a:t>
            </a:r>
            <a:r>
              <a:rPr lang="zh-CN" altLang="en-US" sz="1400" dirty="0" smtClean="0">
                <a:latin typeface="微软雅黑" panose="020B0503020204020204" pitchFamily="34" charset="-122"/>
                <a:ea typeface="微软雅黑" panose="020B0503020204020204" pitchFamily="34" charset="-122"/>
              </a:rPr>
              <a:t>输入</a:t>
            </a:r>
            <a:endParaRPr lang="zh-CN" altLang="en-US" sz="1400" dirty="0">
              <a:latin typeface="微软雅黑" panose="020B0503020204020204" pitchFamily="34" charset="-122"/>
              <a:ea typeface="微软雅黑" panose="020B0503020204020204" pitchFamily="34" charset="-122"/>
            </a:endParaRPr>
          </a:p>
        </p:txBody>
      </p:sp>
      <p:sp>
        <p:nvSpPr>
          <p:cNvPr id="29" name="TextBox 15"/>
          <p:cNvSpPr txBox="1"/>
          <p:nvPr/>
        </p:nvSpPr>
        <p:spPr>
          <a:xfrm>
            <a:off x="1411501" y="5011189"/>
            <a:ext cx="2917241" cy="738664"/>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a:t>
            </a:r>
            <a:r>
              <a:rPr lang="zh-CN" altLang="en-US" sz="1400" dirty="0" smtClean="0">
                <a:latin typeface="微软雅黑" panose="020B0503020204020204" pitchFamily="34" charset="-122"/>
                <a:ea typeface="微软雅黑" panose="020B0503020204020204" pitchFamily="34" charset="-122"/>
              </a:rPr>
              <a:t>的</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51669" y="1285282"/>
            <a:ext cx="7277829" cy="977462"/>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 name="平行四边形 3"/>
          <p:cNvSpPr/>
          <p:nvPr/>
        </p:nvSpPr>
        <p:spPr>
          <a:xfrm>
            <a:off x="4713786" y="2262744"/>
            <a:ext cx="3499944" cy="346841"/>
          </a:xfrm>
          <a:prstGeom prst="parallelogram">
            <a:avLst>
              <a:gd name="adj" fmla="val 20764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5" name="矩形 4"/>
          <p:cNvSpPr/>
          <p:nvPr/>
        </p:nvSpPr>
        <p:spPr>
          <a:xfrm>
            <a:off x="4351178" y="2593815"/>
            <a:ext cx="3878318" cy="9144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4713786" y="3508215"/>
            <a:ext cx="3499944" cy="346841"/>
          </a:xfrm>
          <a:prstGeom prst="parallelogram">
            <a:avLst>
              <a:gd name="adj" fmla="val 20764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7" name="矩形 6"/>
          <p:cNvSpPr/>
          <p:nvPr/>
        </p:nvSpPr>
        <p:spPr>
          <a:xfrm>
            <a:off x="4351178" y="3855052"/>
            <a:ext cx="3862552" cy="914400"/>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平行四边形 7"/>
          <p:cNvSpPr/>
          <p:nvPr/>
        </p:nvSpPr>
        <p:spPr>
          <a:xfrm>
            <a:off x="3783621" y="4769452"/>
            <a:ext cx="4430109" cy="315311"/>
          </a:xfrm>
          <a:prstGeom prst="parallelogram">
            <a:avLst>
              <a:gd name="adj" fmla="val 20764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9" name="矩形 8"/>
          <p:cNvSpPr/>
          <p:nvPr/>
        </p:nvSpPr>
        <p:spPr>
          <a:xfrm>
            <a:off x="3783622" y="5084763"/>
            <a:ext cx="7769772" cy="97746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20"/>
          <p:cNvSpPr>
            <a:spLocks noChangeArrowheads="1"/>
          </p:cNvSpPr>
          <p:nvPr/>
        </p:nvSpPr>
        <p:spPr bwMode="black">
          <a:xfrm>
            <a:off x="8576338" y="1998095"/>
            <a:ext cx="2548170" cy="272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1" name="Rectangle 20"/>
          <p:cNvSpPr>
            <a:spLocks noChangeArrowheads="1"/>
          </p:cNvSpPr>
          <p:nvPr/>
        </p:nvSpPr>
        <p:spPr bwMode="black">
          <a:xfrm>
            <a:off x="1100533" y="2684805"/>
            <a:ext cx="2548170" cy="272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2" name="文本框 11"/>
          <p:cNvSpPr txBox="1"/>
          <p:nvPr/>
        </p:nvSpPr>
        <p:spPr>
          <a:xfrm>
            <a:off x="1989271" y="1628763"/>
            <a:ext cx="4995628"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说明点击</a:t>
            </a:r>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此处添加文字说明</a:t>
            </a:r>
            <a:endParaRPr lang="zh-CN" altLang="en-US" dirty="0">
              <a:solidFill>
                <a:schemeClr val="bg1"/>
              </a:solidFill>
            </a:endParaRPr>
          </a:p>
        </p:txBody>
      </p:sp>
      <p:sp>
        <p:nvSpPr>
          <p:cNvPr id="13" name="文本框 12"/>
          <p:cNvSpPr txBox="1"/>
          <p:nvPr/>
        </p:nvSpPr>
        <p:spPr>
          <a:xfrm>
            <a:off x="4880215" y="2886629"/>
            <a:ext cx="2676491" cy="369332"/>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a:t>
            </a:r>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此处添加文字说明</a:t>
            </a:r>
            <a:endParaRPr lang="zh-CN" altLang="en-US" dirty="0">
              <a:solidFill>
                <a:schemeClr val="bg1"/>
              </a:solidFill>
            </a:endParaRPr>
          </a:p>
        </p:txBody>
      </p:sp>
      <p:sp>
        <p:nvSpPr>
          <p:cNvPr id="14" name="文本框 13"/>
          <p:cNvSpPr txBox="1"/>
          <p:nvPr/>
        </p:nvSpPr>
        <p:spPr>
          <a:xfrm>
            <a:off x="4880214" y="4147866"/>
            <a:ext cx="2676491" cy="369332"/>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a:t>
            </a:r>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此处添加文字说明</a:t>
            </a:r>
            <a:endParaRPr lang="zh-CN" altLang="en-US" dirty="0">
              <a:solidFill>
                <a:schemeClr val="bg1"/>
              </a:solidFill>
            </a:endParaRPr>
          </a:p>
        </p:txBody>
      </p:sp>
      <p:sp>
        <p:nvSpPr>
          <p:cNvPr id="15" name="文本框 14"/>
          <p:cNvSpPr txBox="1"/>
          <p:nvPr/>
        </p:nvSpPr>
        <p:spPr>
          <a:xfrm>
            <a:off x="5309214" y="5408628"/>
            <a:ext cx="4995628"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说明点击</a:t>
            </a:r>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此处添加文字说明</a:t>
            </a:r>
            <a:endParaRPr lang="zh-CN" altLang="en-US"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7746480"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756785"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25" name="矩形 24"/>
          <p:cNvSpPr/>
          <p:nvPr/>
        </p:nvSpPr>
        <p:spPr>
          <a:xfrm>
            <a:off x="1778952"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870248" y="3186942"/>
            <a:ext cx="3398655" cy="2575500"/>
            <a:chOff x="2508210" y="2672862"/>
            <a:chExt cx="2654633" cy="2011680"/>
          </a:xfrm>
          <a:solidFill>
            <a:srgbClr val="B13528"/>
          </a:solidFill>
        </p:grpSpPr>
        <p:sp>
          <p:nvSpPr>
            <p:cNvPr id="3" name="矩形 2"/>
            <p:cNvSpPr/>
            <p:nvPr/>
          </p:nvSpPr>
          <p:spPr>
            <a:xfrm>
              <a:off x="3217984" y="2672862"/>
              <a:ext cx="1944859" cy="201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rot="2690097">
              <a:off x="2508210" y="2966221"/>
              <a:ext cx="1416789" cy="1424974"/>
            </a:xfrm>
            <a:prstGeom prst="rtTriangle">
              <a:avLst/>
            </a:prstGeom>
            <a:gr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4"/>
          <p:cNvSpPr/>
          <p:nvPr/>
        </p:nvSpPr>
        <p:spPr>
          <a:xfrm>
            <a:off x="4757323" y="3186942"/>
            <a:ext cx="2488874" cy="257438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7721675" y="3186942"/>
            <a:ext cx="3394079" cy="2574386"/>
            <a:chOff x="8597736" y="2671748"/>
            <a:chExt cx="2652206" cy="2011680"/>
          </a:xfrm>
          <a:solidFill>
            <a:srgbClr val="B13528"/>
          </a:solidFill>
        </p:grpSpPr>
        <p:sp>
          <p:nvSpPr>
            <p:cNvPr id="6" name="矩形 5"/>
            <p:cNvSpPr/>
            <p:nvPr/>
          </p:nvSpPr>
          <p:spPr>
            <a:xfrm rot="10800000">
              <a:off x="8597736" y="2671748"/>
              <a:ext cx="1944859" cy="201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rot="13490097">
              <a:off x="9833153" y="2966221"/>
              <a:ext cx="1416789" cy="1424974"/>
            </a:xfrm>
            <a:prstGeom prst="rtTriangle">
              <a:avLst/>
            </a:prstGeom>
            <a:grp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矩形 1"/>
          <p:cNvSpPr>
            <a:spLocks noChangeArrowheads="1"/>
          </p:cNvSpPr>
          <p:nvPr/>
        </p:nvSpPr>
        <p:spPr bwMode="auto">
          <a:xfrm>
            <a:off x="2152414" y="4161465"/>
            <a:ext cx="1671290" cy="1384995"/>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p:txBody>
      </p:sp>
      <p:sp>
        <p:nvSpPr>
          <p:cNvPr id="20" name="文本框 19"/>
          <p:cNvSpPr txBox="1"/>
          <p:nvPr/>
        </p:nvSpPr>
        <p:spPr>
          <a:xfrm>
            <a:off x="2471984" y="3408196"/>
            <a:ext cx="1177022"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标题</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1" name="矩形 1"/>
          <p:cNvSpPr>
            <a:spLocks noChangeArrowheads="1"/>
          </p:cNvSpPr>
          <p:nvPr/>
        </p:nvSpPr>
        <p:spPr bwMode="auto">
          <a:xfrm>
            <a:off x="5223788" y="4175945"/>
            <a:ext cx="1671290" cy="1384995"/>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p:txBody>
      </p:sp>
      <p:sp>
        <p:nvSpPr>
          <p:cNvPr id="22" name="文本框 21"/>
          <p:cNvSpPr txBox="1"/>
          <p:nvPr/>
        </p:nvSpPr>
        <p:spPr>
          <a:xfrm>
            <a:off x="5470922" y="3422676"/>
            <a:ext cx="1177022"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标题</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3" name="矩形 1"/>
          <p:cNvSpPr>
            <a:spLocks noChangeArrowheads="1"/>
          </p:cNvSpPr>
          <p:nvPr/>
        </p:nvSpPr>
        <p:spPr bwMode="auto">
          <a:xfrm>
            <a:off x="8047468" y="4161465"/>
            <a:ext cx="1671290" cy="1384995"/>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p:txBody>
      </p:sp>
      <p:sp>
        <p:nvSpPr>
          <p:cNvPr id="24" name="文本框 23"/>
          <p:cNvSpPr txBox="1"/>
          <p:nvPr/>
        </p:nvSpPr>
        <p:spPr>
          <a:xfrm>
            <a:off x="8324834" y="3408196"/>
            <a:ext cx="1177022"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标题</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2018544" y="1625192"/>
            <a:ext cx="2010765" cy="1446550"/>
          </a:xfrm>
          <a:prstGeom prst="rect">
            <a:avLst/>
          </a:prstGeom>
          <a:noFill/>
        </p:spPr>
        <p:txBody>
          <a:bodyPr wrap="square" rtlCol="0">
            <a:spAutoFit/>
          </a:bodyPr>
          <a:lstStyle/>
          <a:p>
            <a:pPr algn="ctr"/>
            <a:r>
              <a:rPr lang="en-US" altLang="zh-CN" sz="8800" b="1" dirty="0" smtClean="0">
                <a:solidFill>
                  <a:srgbClr val="B13528"/>
                </a:solidFill>
                <a:latin typeface="微软雅黑" panose="020B0503020204020204" pitchFamily="34" charset="-122"/>
                <a:ea typeface="微软雅黑" panose="020B0503020204020204" pitchFamily="34" charset="-122"/>
              </a:rPr>
              <a:t>01</a:t>
            </a:r>
            <a:endParaRPr lang="zh-CN" altLang="en-US" sz="8800" b="1" dirty="0">
              <a:solidFill>
                <a:srgbClr val="B13528"/>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5161874" y="1633454"/>
            <a:ext cx="1795118" cy="1446550"/>
          </a:xfrm>
          <a:prstGeom prst="rect">
            <a:avLst/>
          </a:prstGeom>
          <a:noFill/>
        </p:spPr>
        <p:txBody>
          <a:bodyPr wrap="square" rtlCol="0">
            <a:spAutoFit/>
          </a:bodyPr>
          <a:lstStyle>
            <a:defPPr>
              <a:defRPr lang="zh-CN"/>
            </a:defPPr>
            <a:lvl1pPr algn="ctr">
              <a:defRPr sz="8800" b="1">
                <a:solidFill>
                  <a:srgbClr val="7C35B1"/>
                </a:solidFill>
                <a:latin typeface="微软雅黑" panose="020B0503020204020204" pitchFamily="34" charset="-122"/>
                <a:ea typeface="微软雅黑" panose="020B0503020204020204" pitchFamily="34" charset="-122"/>
              </a:defRPr>
            </a:lvl1pPr>
          </a:lstStyle>
          <a:p>
            <a:r>
              <a:rPr lang="en-US" altLang="zh-CN" dirty="0">
                <a:solidFill>
                  <a:schemeClr val="tx1">
                    <a:lumMod val="75000"/>
                    <a:lumOff val="25000"/>
                  </a:schemeClr>
                </a:solidFill>
                <a:effectLst>
                  <a:outerShdw blurRad="38100" dist="38100" dir="2700000" algn="tl">
                    <a:srgbClr val="000000">
                      <a:alpha val="43137"/>
                    </a:srgbClr>
                  </a:outerShdw>
                </a:effectLst>
              </a:rPr>
              <a:t>02</a:t>
            </a:r>
            <a:endParaRPr lang="zh-CN" altLang="en-US" dirty="0">
              <a:solidFill>
                <a:schemeClr val="tx1">
                  <a:lumMod val="75000"/>
                  <a:lumOff val="25000"/>
                </a:schemeClr>
              </a:solidFill>
              <a:effectLst>
                <a:outerShdw blurRad="38100" dist="38100" dir="2700000" algn="tl">
                  <a:srgbClr val="000000">
                    <a:alpha val="43137"/>
                  </a:srgbClr>
                </a:outerShdw>
              </a:effectLst>
            </a:endParaRPr>
          </a:p>
        </p:txBody>
      </p:sp>
      <p:sp>
        <p:nvSpPr>
          <p:cNvPr id="29" name="文本框 28"/>
          <p:cNvSpPr txBox="1"/>
          <p:nvPr/>
        </p:nvSpPr>
        <p:spPr>
          <a:xfrm>
            <a:off x="8181103" y="1686923"/>
            <a:ext cx="1620703" cy="1446550"/>
          </a:xfrm>
          <a:prstGeom prst="rect">
            <a:avLst/>
          </a:prstGeom>
          <a:noFill/>
        </p:spPr>
        <p:txBody>
          <a:bodyPr wrap="square" rtlCol="0">
            <a:spAutoFit/>
          </a:bodyPr>
          <a:lstStyle>
            <a:defPPr>
              <a:defRPr lang="zh-CN"/>
            </a:defPPr>
            <a:lvl1pPr algn="ctr">
              <a:defRPr sz="8800" b="1">
                <a:solidFill>
                  <a:srgbClr val="7C35B1"/>
                </a:solidFill>
                <a:latin typeface="微软雅黑" panose="020B0503020204020204" pitchFamily="34" charset="-122"/>
                <a:ea typeface="微软雅黑" panose="020B0503020204020204" pitchFamily="34" charset="-122"/>
              </a:defRPr>
            </a:lvl1pPr>
          </a:lstStyle>
          <a:p>
            <a:r>
              <a:rPr lang="en-US" altLang="zh-CN" dirty="0">
                <a:solidFill>
                  <a:srgbClr val="B13528"/>
                </a:solidFill>
              </a:rPr>
              <a:t>03</a:t>
            </a:r>
            <a:endParaRPr lang="zh-CN" altLang="en-US" dirty="0">
              <a:solidFill>
                <a:srgbClr val="B13528"/>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2" name="椭圆 1"/>
          <p:cNvSpPr/>
          <p:nvPr/>
        </p:nvSpPr>
        <p:spPr>
          <a:xfrm>
            <a:off x="3175907" y="-909558"/>
            <a:ext cx="5840185" cy="5840185"/>
          </a:xfrm>
          <a:prstGeom prst="ellipse">
            <a:avLst/>
          </a:prstGeom>
          <a:solidFill>
            <a:srgbClr val="B13528"/>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3"/>
          <p:cNvSpPr>
            <a:spLocks noChangeArrowheads="1"/>
          </p:cNvSpPr>
          <p:nvPr/>
        </p:nvSpPr>
        <p:spPr bwMode="auto">
          <a:xfrm>
            <a:off x="4274862" y="5747542"/>
            <a:ext cx="36599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a:buFont typeface="Arial" panose="020B0604020202020204" pitchFamily="34" charset="0"/>
              <a:buNone/>
              <a:defRPr/>
            </a:pPr>
            <a:r>
              <a:rPr lang="en-US" altLang="zh-CN"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2014</a:t>
            </a:r>
            <a:r>
              <a:rPr lang="zh-CN" altLang="en-US"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年度工作总结</a:t>
            </a:r>
            <a:endPar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1" name="矩形 10"/>
          <p:cNvSpPr/>
          <p:nvPr/>
        </p:nvSpPr>
        <p:spPr>
          <a:xfrm>
            <a:off x="4242161" y="5282993"/>
            <a:ext cx="3725379" cy="369332"/>
          </a:xfrm>
          <a:prstGeom prst="rect">
            <a:avLst/>
          </a:prstGeom>
        </p:spPr>
        <p:txBody>
          <a:bodyPr wrap="none">
            <a:spAutoFit/>
          </a:bodyPr>
          <a:lstStyle/>
          <a:p>
            <a:pPr algn="ctr">
              <a:buFont typeface="Arial" panose="020B0604020202020204" pitchFamily="34" charset="0"/>
              <a:buNone/>
              <a:defRPr/>
            </a:pPr>
            <a:r>
              <a:rPr lang="en-US" altLang="zh-CN" dirty="0">
                <a:solidFill>
                  <a:srgbClr val="B13528"/>
                </a:solidFill>
                <a:latin typeface="微软雅黑" panose="020B0503020204020204" pitchFamily="34" charset="-122"/>
                <a:ea typeface="微软雅黑" panose="020B0503020204020204" pitchFamily="34" charset="-122"/>
              </a:rPr>
              <a:t>The 2014 annual work summary</a:t>
            </a:r>
            <a:endParaRPr lang="en-US" altLang="zh-CN" dirty="0">
              <a:solidFill>
                <a:srgbClr val="B13528"/>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3494850" y="5697977"/>
            <a:ext cx="5220000" cy="0"/>
          </a:xfrm>
          <a:prstGeom prst="line">
            <a:avLst/>
          </a:prstGeom>
          <a:ln>
            <a:solidFill>
              <a:srgbClr val="B13528"/>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4963476" y="-165666"/>
            <a:ext cx="1864613" cy="5386090"/>
          </a:xfrm>
          <a:prstGeom prst="rect">
            <a:avLst/>
          </a:prstGeom>
        </p:spPr>
        <p:txBody>
          <a:bodyPr wrap="none">
            <a:spAutoFit/>
          </a:bodyPr>
          <a:lstStyle/>
          <a:p>
            <a:pPr algn="ctr"/>
            <a:r>
              <a:rPr lang="en-US" altLang="zh-CN" sz="34400" dirty="0" smtClean="0">
                <a:solidFill>
                  <a:schemeClr val="bg1"/>
                </a:solidFill>
                <a:latin typeface="Impact" panose="020B0806030902050204" pitchFamily="34" charset="0"/>
                <a:ea typeface="微软雅黑" panose="020B0503020204020204" pitchFamily="34" charset="-122"/>
              </a:rPr>
              <a:t>1</a:t>
            </a:r>
            <a:endParaRPr lang="zh-CN" altLang="en-US" sz="34400" dirty="0">
              <a:solidFill>
                <a:schemeClr val="bg1"/>
              </a:solidFill>
              <a:latin typeface="Impact" panose="020B080603090205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0" name="椭圆 9"/>
          <p:cNvSpPr/>
          <p:nvPr/>
        </p:nvSpPr>
        <p:spPr>
          <a:xfrm>
            <a:off x="3175907" y="-909558"/>
            <a:ext cx="5840185" cy="5840185"/>
          </a:xfrm>
          <a:prstGeom prst="ellipse">
            <a:avLst/>
          </a:prstGeom>
          <a:solidFill>
            <a:srgbClr val="B13528"/>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 Box 3"/>
          <p:cNvSpPr>
            <a:spLocks noChangeArrowheads="1"/>
          </p:cNvSpPr>
          <p:nvPr/>
        </p:nvSpPr>
        <p:spPr bwMode="auto">
          <a:xfrm>
            <a:off x="4165871" y="5733128"/>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zh-CN" altLang="en-US"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工作</a:t>
            </a:r>
            <a:r>
              <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rPr>
              <a:t>困难</a:t>
            </a:r>
            <a:r>
              <a:rPr lang="zh-CN" altLang="en-US"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与解决</a:t>
            </a:r>
            <a:r>
              <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rPr>
              <a:t>方案</a:t>
            </a:r>
            <a:endPar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4" name="矩形 13"/>
          <p:cNvSpPr/>
          <p:nvPr/>
        </p:nvSpPr>
        <p:spPr>
          <a:xfrm>
            <a:off x="4586050" y="5363795"/>
            <a:ext cx="3037626" cy="369332"/>
          </a:xfrm>
          <a:prstGeom prst="rect">
            <a:avLst/>
          </a:prstGeom>
        </p:spPr>
        <p:txBody>
          <a:bodyPr wrap="none">
            <a:spAutoFit/>
          </a:bodyPr>
          <a:lstStyle/>
          <a:p>
            <a:pPr algn="r">
              <a:buFont typeface="Arial" panose="020B0604020202020204" pitchFamily="34" charset="0"/>
              <a:buNone/>
              <a:defRPr/>
            </a:pPr>
            <a:r>
              <a:rPr lang="en-US" altLang="zh-CN" dirty="0">
                <a:solidFill>
                  <a:srgbClr val="B13528"/>
                </a:solidFill>
                <a:latin typeface="微软雅黑" panose="020B0503020204020204" pitchFamily="34" charset="-122"/>
                <a:ea typeface="微软雅黑" panose="020B0503020204020204" pitchFamily="34" charset="-122"/>
              </a:rPr>
              <a:t>Difficulties and Solutions</a:t>
            </a:r>
            <a:endParaRPr lang="en-US" altLang="zh-CN" dirty="0">
              <a:solidFill>
                <a:srgbClr val="B13528"/>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3440863" y="5733128"/>
            <a:ext cx="5328000" cy="0"/>
          </a:xfrm>
          <a:prstGeom prst="line">
            <a:avLst/>
          </a:prstGeom>
          <a:ln>
            <a:solidFill>
              <a:srgbClr val="B13528"/>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736723" y="-209860"/>
            <a:ext cx="2552302" cy="5386090"/>
          </a:xfrm>
          <a:prstGeom prst="rect">
            <a:avLst/>
          </a:prstGeom>
        </p:spPr>
        <p:txBody>
          <a:bodyPr wrap="none">
            <a:spAutoFit/>
          </a:bodyPr>
          <a:lstStyle/>
          <a:p>
            <a:pPr algn="ctr"/>
            <a:r>
              <a:rPr lang="en-US" altLang="zh-CN" sz="34400" dirty="0" smtClean="0">
                <a:solidFill>
                  <a:schemeClr val="bg1"/>
                </a:solidFill>
                <a:latin typeface="Impact" panose="020B0806030902050204" pitchFamily="34" charset="0"/>
                <a:ea typeface="微软雅黑" panose="020B0503020204020204" pitchFamily="34" charset="-122"/>
              </a:rPr>
              <a:t>5</a:t>
            </a:r>
            <a:endParaRPr lang="zh-CN" altLang="en-US" sz="34400" dirty="0">
              <a:solidFill>
                <a:schemeClr val="bg1"/>
              </a:solidFill>
              <a:latin typeface="Impact" panose="020B080603090205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8811617" y="4372009"/>
            <a:ext cx="1026941" cy="2140676"/>
          </a:xfrm>
          <a:prstGeom prst="rect">
            <a:avLst/>
          </a:prstGeom>
          <a:solidFill>
            <a:srgbClr val="B1352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5400000">
            <a:off x="5655212" y="-599161"/>
            <a:ext cx="1026941" cy="11071273"/>
          </a:xfrm>
          <a:prstGeom prst="rect">
            <a:avLst/>
          </a:prstGeom>
          <a:solidFill>
            <a:schemeClr val="tx1">
              <a:lumMod val="65000"/>
              <a:lumOff val="3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665102" y="329361"/>
            <a:ext cx="1026941" cy="6183324"/>
          </a:xfrm>
          <a:prstGeom prst="rect">
            <a:avLst/>
          </a:prstGeom>
          <a:solidFill>
            <a:schemeClr val="tx1">
              <a:lumMod val="65000"/>
              <a:lumOff val="3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a:off x="5655211" y="-1677100"/>
            <a:ext cx="1026941" cy="11071273"/>
          </a:xfrm>
          <a:prstGeom prst="rect">
            <a:avLst/>
          </a:prstGeom>
          <a:solidFill>
            <a:srgbClr val="B1352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8811617" y="329360"/>
            <a:ext cx="1026941" cy="4093645"/>
          </a:xfrm>
          <a:prstGeom prst="rect">
            <a:avLst/>
          </a:prstGeom>
          <a:solidFill>
            <a:srgbClr val="B13528"/>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
          <p:cNvSpPr>
            <a:spLocks noChangeArrowheads="1"/>
          </p:cNvSpPr>
          <p:nvPr/>
        </p:nvSpPr>
        <p:spPr bwMode="auto">
          <a:xfrm>
            <a:off x="1943921" y="3493886"/>
            <a:ext cx="3675704" cy="787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说明点击</a:t>
            </a:r>
            <a:r>
              <a:rPr lang="zh-CN" altLang="en-US" sz="1600" dirty="0">
                <a:solidFill>
                  <a:srgbClr val="000000"/>
                </a:solidFill>
                <a:latin typeface="Franklin Gothic Book" panose="020B0503020102020204" pitchFamily="34" charset="0"/>
                <a:ea typeface="微软雅黑" panose="020B0503020204020204" pitchFamily="34" charset="-122"/>
              </a:rPr>
              <a:t>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a:t>
            </a:r>
            <a:endParaRPr lang="en-US" altLang="zh-CN" sz="1600" dirty="0" smtClean="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smtClean="0">
                <a:solidFill>
                  <a:srgbClr val="000000"/>
                </a:solidFill>
                <a:latin typeface="Franklin Gothic Book" panose="020B0503020102020204" pitchFamily="34" charset="0"/>
                <a:ea typeface="微软雅黑" panose="020B0503020204020204" pitchFamily="34" charset="-122"/>
              </a:rPr>
              <a:t>点击添加文字说明点击添加文字说明</a:t>
            </a:r>
            <a:endParaRPr lang="zh-CN" altLang="en-US" sz="1600" dirty="0" smtClean="0">
              <a:solidFill>
                <a:srgbClr val="000000"/>
              </a:solidFill>
              <a:latin typeface="Franklin Gothic Book" panose="020B0503020102020204" pitchFamily="34" charset="0"/>
              <a:ea typeface="微软雅黑" panose="020B0503020204020204" pitchFamily="34" charset="-122"/>
            </a:endParaRPr>
          </a:p>
        </p:txBody>
      </p:sp>
      <p:sp>
        <p:nvSpPr>
          <p:cNvPr id="10" name="矩形 1"/>
          <p:cNvSpPr>
            <a:spLocks noChangeArrowheads="1"/>
          </p:cNvSpPr>
          <p:nvPr/>
        </p:nvSpPr>
        <p:spPr bwMode="auto">
          <a:xfrm>
            <a:off x="1927327" y="4549992"/>
            <a:ext cx="36757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chemeClr val="bg1"/>
                </a:solidFill>
                <a:latin typeface="Franklin Gothic Book" panose="020B0503020102020204" pitchFamily="34" charset="0"/>
                <a:ea typeface="微软雅黑" panose="020B0503020204020204" pitchFamily="34" charset="-122"/>
              </a:rPr>
              <a:t>点击添加文字</a:t>
            </a:r>
            <a:r>
              <a:rPr lang="zh-CN" altLang="en-US" sz="1600" dirty="0" smtClean="0">
                <a:solidFill>
                  <a:schemeClr val="bg1"/>
                </a:solidFill>
                <a:latin typeface="Franklin Gothic Book" panose="020B0503020102020204" pitchFamily="34" charset="0"/>
                <a:ea typeface="微软雅黑" panose="020B0503020204020204" pitchFamily="34" charset="-122"/>
              </a:rPr>
              <a:t>说明点击</a:t>
            </a:r>
            <a:r>
              <a:rPr lang="zh-CN" altLang="en-US" sz="1600" dirty="0">
                <a:solidFill>
                  <a:schemeClr val="bg1"/>
                </a:solidFill>
                <a:latin typeface="Franklin Gothic Book" panose="020B0503020102020204" pitchFamily="34" charset="0"/>
                <a:ea typeface="微软雅黑" panose="020B0503020204020204" pitchFamily="34" charset="-122"/>
              </a:rPr>
              <a:t>添加文字</a:t>
            </a:r>
            <a:r>
              <a:rPr lang="zh-CN" altLang="en-US" sz="1600" dirty="0" smtClean="0">
                <a:solidFill>
                  <a:schemeClr val="bg1"/>
                </a:solidFill>
                <a:latin typeface="Franklin Gothic Book" panose="020B0503020102020204" pitchFamily="34" charset="0"/>
                <a:ea typeface="微软雅黑" panose="020B0503020204020204" pitchFamily="34" charset="-122"/>
              </a:rPr>
              <a:t>说明</a:t>
            </a:r>
            <a:endParaRPr lang="en-US" altLang="zh-CN" sz="1600" dirty="0" smtClean="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smtClean="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zh-CN" altLang="en-US" sz="1600" dirty="0" smtClean="0">
              <a:solidFill>
                <a:schemeClr val="bg1"/>
              </a:solidFill>
              <a:latin typeface="Franklin Gothic Book" panose="020B0503020102020204" pitchFamily="34" charset="0"/>
              <a:ea typeface="微软雅黑" panose="020B0503020204020204" pitchFamily="34" charset="-122"/>
            </a:endParaRPr>
          </a:p>
        </p:txBody>
      </p:sp>
      <p:sp>
        <p:nvSpPr>
          <p:cNvPr id="11" name="矩形 1"/>
          <p:cNvSpPr>
            <a:spLocks noChangeArrowheads="1"/>
          </p:cNvSpPr>
          <p:nvPr/>
        </p:nvSpPr>
        <p:spPr bwMode="auto">
          <a:xfrm>
            <a:off x="7704769" y="504983"/>
            <a:ext cx="955294" cy="2677656"/>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p:txBody>
      </p:sp>
      <p:sp>
        <p:nvSpPr>
          <p:cNvPr id="12" name="矩形 1"/>
          <p:cNvSpPr>
            <a:spLocks noChangeArrowheads="1"/>
          </p:cNvSpPr>
          <p:nvPr/>
        </p:nvSpPr>
        <p:spPr bwMode="auto">
          <a:xfrm>
            <a:off x="8843597" y="519051"/>
            <a:ext cx="955294" cy="2677656"/>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endParaRPr lang="zh-CN" altLang="en-US" sz="14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endParaRPr lang="zh-CN" altLang="en-US" sz="14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4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smtClean="0">
                <a:solidFill>
                  <a:srgbClr val="000000"/>
                </a:solidFill>
                <a:latin typeface="Franklin Gothic Book" panose="020B0503020102020204" pitchFamily="34" charset="0"/>
                <a:ea typeface="微软雅黑" panose="020B0503020204020204" pitchFamily="34" charset="-122"/>
              </a:rPr>
              <a:t>点击添加文字说明</a:t>
            </a:r>
            <a:endParaRPr lang="zh-CN" altLang="en-US" sz="1400" dirty="0">
              <a:solidFill>
                <a:srgbClr val="000000"/>
              </a:solidFill>
              <a:latin typeface="Franklin Gothic Book" panose="020B0503020102020204" pitchFamily="34" charset="0"/>
              <a:ea typeface="微软雅黑" panose="020B0503020204020204" pitchFamily="34" charset="-122"/>
            </a:endParaRPr>
          </a:p>
        </p:txBody>
      </p:sp>
      <p:sp>
        <p:nvSpPr>
          <p:cNvPr id="13" name="文本框 12"/>
          <p:cNvSpPr txBox="1"/>
          <p:nvPr/>
        </p:nvSpPr>
        <p:spPr>
          <a:xfrm>
            <a:off x="7769187" y="3517484"/>
            <a:ext cx="837872" cy="707886"/>
          </a:xfrm>
          <a:prstGeom prst="rect">
            <a:avLst/>
          </a:prstGeom>
          <a:noFill/>
        </p:spPr>
        <p:txBody>
          <a:bodyPr wrap="square" rtlCol="0">
            <a:spAutoFit/>
          </a:bodyPr>
          <a:lstStyle/>
          <a:p>
            <a:r>
              <a:rPr lang="en-US" altLang="zh-CN" sz="4000" b="1" dirty="0" smtClean="0">
                <a:solidFill>
                  <a:srgbClr val="3B3B3B"/>
                </a:solidFill>
                <a:latin typeface="微软雅黑" panose="020B0503020204020204" pitchFamily="34" charset="-122"/>
                <a:ea typeface="微软雅黑" panose="020B0503020204020204" pitchFamily="34" charset="-122"/>
              </a:rPr>
              <a:t>01</a:t>
            </a:r>
            <a:endParaRPr lang="zh-CN" altLang="en-US" sz="4000" b="1" dirty="0">
              <a:solidFill>
                <a:srgbClr val="3B3B3B"/>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8964094" y="4594433"/>
            <a:ext cx="837872"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964094" y="5575181"/>
            <a:ext cx="837872" cy="707886"/>
          </a:xfrm>
          <a:prstGeom prst="rect">
            <a:avLst/>
          </a:prstGeom>
          <a:noFill/>
        </p:spPr>
        <p:txBody>
          <a:bodyPr wrap="square" rtlCol="0">
            <a:spAutoFit/>
          </a:bodyPr>
          <a:lstStyle/>
          <a:p>
            <a:r>
              <a:rPr lang="en-US" altLang="zh-CN" sz="4000" b="1" dirty="0" smtClean="0">
                <a:solidFill>
                  <a:srgbClr val="3B3B3B"/>
                </a:solidFill>
                <a:latin typeface="微软雅黑" panose="020B0503020204020204" pitchFamily="34" charset="-122"/>
                <a:ea typeface="微软雅黑" panose="020B0503020204020204" pitchFamily="34" charset="-122"/>
              </a:rPr>
              <a:t>04</a:t>
            </a:r>
            <a:endParaRPr lang="zh-CN" altLang="en-US" sz="4000" b="1" dirty="0">
              <a:solidFill>
                <a:srgbClr val="3B3B3B"/>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7769187" y="4594433"/>
            <a:ext cx="837872"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8" name="Rectangle 20"/>
          <p:cNvSpPr>
            <a:spLocks noChangeArrowheads="1"/>
          </p:cNvSpPr>
          <p:nvPr/>
        </p:nvSpPr>
        <p:spPr bwMode="black">
          <a:xfrm>
            <a:off x="1722943" y="1171337"/>
            <a:ext cx="430486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0" y="4830964"/>
            <a:ext cx="1543050" cy="144145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矩形 3"/>
          <p:cNvSpPr/>
          <p:nvPr/>
        </p:nvSpPr>
        <p:spPr bwMode="auto">
          <a:xfrm>
            <a:off x="0" y="3389514"/>
            <a:ext cx="1543050" cy="1441450"/>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矩形 4"/>
          <p:cNvSpPr/>
          <p:nvPr/>
        </p:nvSpPr>
        <p:spPr bwMode="auto">
          <a:xfrm>
            <a:off x="0" y="1962352"/>
            <a:ext cx="1543050" cy="14414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矩形 5"/>
          <p:cNvSpPr/>
          <p:nvPr/>
        </p:nvSpPr>
        <p:spPr bwMode="auto">
          <a:xfrm>
            <a:off x="0" y="527252"/>
            <a:ext cx="1543050" cy="1441450"/>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7" name="矩形 6"/>
          <p:cNvSpPr/>
          <p:nvPr/>
        </p:nvSpPr>
        <p:spPr bwMode="auto">
          <a:xfrm>
            <a:off x="4156075" y="4421389"/>
            <a:ext cx="3744913" cy="1038225"/>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矩形 7"/>
          <p:cNvSpPr/>
          <p:nvPr/>
        </p:nvSpPr>
        <p:spPr bwMode="auto">
          <a:xfrm>
            <a:off x="4156075" y="3381577"/>
            <a:ext cx="3744913" cy="1039812"/>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矩形 8"/>
          <p:cNvSpPr/>
          <p:nvPr/>
        </p:nvSpPr>
        <p:spPr bwMode="auto">
          <a:xfrm>
            <a:off x="4156075" y="2352876"/>
            <a:ext cx="3744913" cy="103981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矩形 9"/>
          <p:cNvSpPr/>
          <p:nvPr/>
        </p:nvSpPr>
        <p:spPr bwMode="auto">
          <a:xfrm>
            <a:off x="4156075" y="1319414"/>
            <a:ext cx="3744913" cy="1038225"/>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矩形 28"/>
          <p:cNvSpPr/>
          <p:nvPr/>
        </p:nvSpPr>
        <p:spPr bwMode="auto">
          <a:xfrm>
            <a:off x="1543050" y="527252"/>
            <a:ext cx="2613025" cy="1830387"/>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1" fmla="*/ 0 w 1826712"/>
              <a:gd name="connsiteY0-2" fmla="*/ 0 h 1280593"/>
              <a:gd name="connsiteX1-3" fmla="*/ 1826712 w 1826712"/>
              <a:gd name="connsiteY1-4" fmla="*/ 0 h 1280593"/>
              <a:gd name="connsiteX2-5" fmla="*/ 1826712 w 1826712"/>
              <a:gd name="connsiteY2-6" fmla="*/ 1280593 h 1280593"/>
              <a:gd name="connsiteX3-7" fmla="*/ 0 w 1826712"/>
              <a:gd name="connsiteY3-8" fmla="*/ 1007543 h 1280593"/>
              <a:gd name="connsiteX4-9" fmla="*/ 0 w 1826712"/>
              <a:gd name="connsiteY4-10" fmla="*/ 0 h 1280593"/>
              <a:gd name="connsiteX0-11" fmla="*/ 0 w 1826712"/>
              <a:gd name="connsiteY0-12" fmla="*/ 0 h 1280593"/>
              <a:gd name="connsiteX1-13" fmla="*/ 1826712 w 1826712"/>
              <a:gd name="connsiteY1-14" fmla="*/ 555625 h 1280593"/>
              <a:gd name="connsiteX2-15" fmla="*/ 1826712 w 1826712"/>
              <a:gd name="connsiteY2-16" fmla="*/ 1280593 h 1280593"/>
              <a:gd name="connsiteX3-17" fmla="*/ 0 w 1826712"/>
              <a:gd name="connsiteY3-18" fmla="*/ 1007543 h 1280593"/>
              <a:gd name="connsiteX4-19" fmla="*/ 0 w 1826712"/>
              <a:gd name="connsiteY4-20" fmla="*/ 0 h 12805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6712" h="1280593">
                <a:moveTo>
                  <a:pt x="0" y="0"/>
                </a:moveTo>
                <a:lnTo>
                  <a:pt x="1826712" y="555625"/>
                </a:lnTo>
                <a:lnTo>
                  <a:pt x="1826712" y="1280593"/>
                </a:lnTo>
                <a:lnTo>
                  <a:pt x="0" y="1007543"/>
                </a:lnTo>
                <a:lnTo>
                  <a:pt x="0" y="0"/>
                </a:ln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矩形 28"/>
          <p:cNvSpPr/>
          <p:nvPr/>
        </p:nvSpPr>
        <p:spPr bwMode="auto">
          <a:xfrm>
            <a:off x="1543050" y="1965528"/>
            <a:ext cx="2617788" cy="1439863"/>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1" fmla="*/ 0 w 1826712"/>
              <a:gd name="connsiteY0-2" fmla="*/ 0 h 1280593"/>
              <a:gd name="connsiteX1-3" fmla="*/ 1826712 w 1826712"/>
              <a:gd name="connsiteY1-4" fmla="*/ 0 h 1280593"/>
              <a:gd name="connsiteX2-5" fmla="*/ 1826712 w 1826712"/>
              <a:gd name="connsiteY2-6" fmla="*/ 1280593 h 1280593"/>
              <a:gd name="connsiteX3-7" fmla="*/ 0 w 1826712"/>
              <a:gd name="connsiteY3-8" fmla="*/ 1007543 h 1280593"/>
              <a:gd name="connsiteX4-9" fmla="*/ 0 w 1826712"/>
              <a:gd name="connsiteY4-10" fmla="*/ 0 h 1280593"/>
              <a:gd name="connsiteX0-11" fmla="*/ 0 w 1826712"/>
              <a:gd name="connsiteY0-12" fmla="*/ 0 h 1280593"/>
              <a:gd name="connsiteX1-13" fmla="*/ 1826712 w 1826712"/>
              <a:gd name="connsiteY1-14" fmla="*/ 555625 h 1280593"/>
              <a:gd name="connsiteX2-15" fmla="*/ 1826712 w 1826712"/>
              <a:gd name="connsiteY2-16" fmla="*/ 1280593 h 1280593"/>
              <a:gd name="connsiteX3-17" fmla="*/ 0 w 1826712"/>
              <a:gd name="connsiteY3-18" fmla="*/ 1007543 h 1280593"/>
              <a:gd name="connsiteX4-19" fmla="*/ 0 w 1826712"/>
              <a:gd name="connsiteY4-20" fmla="*/ 0 h 1280593"/>
              <a:gd name="connsiteX0-21" fmla="*/ 0 w 1829887"/>
              <a:gd name="connsiteY0-22" fmla="*/ 0 h 1280593"/>
              <a:gd name="connsiteX1-23" fmla="*/ 1829887 w 1829887"/>
              <a:gd name="connsiteY1-24" fmla="*/ 273050 h 1280593"/>
              <a:gd name="connsiteX2-25" fmla="*/ 1826712 w 1829887"/>
              <a:gd name="connsiteY2-26" fmla="*/ 1280593 h 1280593"/>
              <a:gd name="connsiteX3-27" fmla="*/ 0 w 1829887"/>
              <a:gd name="connsiteY3-28" fmla="*/ 1007543 h 1280593"/>
              <a:gd name="connsiteX4-29" fmla="*/ 0 w 1829887"/>
              <a:gd name="connsiteY4-30" fmla="*/ 0 h 1280593"/>
              <a:gd name="connsiteX0-31" fmla="*/ 0 w 1830192"/>
              <a:gd name="connsiteY0-32" fmla="*/ 0 h 1007543"/>
              <a:gd name="connsiteX1-33" fmla="*/ 1829887 w 1830192"/>
              <a:gd name="connsiteY1-34" fmla="*/ 273050 h 1007543"/>
              <a:gd name="connsiteX2-35" fmla="*/ 1829887 w 1830192"/>
              <a:gd name="connsiteY2-36" fmla="*/ 998018 h 1007543"/>
              <a:gd name="connsiteX3-37" fmla="*/ 0 w 1830192"/>
              <a:gd name="connsiteY3-38" fmla="*/ 1007543 h 1007543"/>
              <a:gd name="connsiteX4-39" fmla="*/ 0 w 1830192"/>
              <a:gd name="connsiteY4-40" fmla="*/ 0 h 1007543"/>
              <a:gd name="connsiteX0-41" fmla="*/ 0 w 1829887"/>
              <a:gd name="connsiteY0-42" fmla="*/ 0 h 1007543"/>
              <a:gd name="connsiteX1-43" fmla="*/ 1829887 w 1829887"/>
              <a:gd name="connsiteY1-44" fmla="*/ 273050 h 1007543"/>
              <a:gd name="connsiteX2-45" fmla="*/ 1823537 w 1829887"/>
              <a:gd name="connsiteY2-46" fmla="*/ 1001193 h 1007543"/>
              <a:gd name="connsiteX3-47" fmla="*/ 0 w 1829887"/>
              <a:gd name="connsiteY3-48" fmla="*/ 1007543 h 1007543"/>
              <a:gd name="connsiteX4-49" fmla="*/ 0 w 1829887"/>
              <a:gd name="connsiteY4-50" fmla="*/ 0 h 1007543"/>
              <a:gd name="connsiteX0-51" fmla="*/ 0 w 1830192"/>
              <a:gd name="connsiteY0-52" fmla="*/ 0 h 1007543"/>
              <a:gd name="connsiteX1-53" fmla="*/ 1829887 w 1830192"/>
              <a:gd name="connsiteY1-54" fmla="*/ 273050 h 1007543"/>
              <a:gd name="connsiteX2-55" fmla="*/ 1829887 w 1830192"/>
              <a:gd name="connsiteY2-56" fmla="*/ 1001193 h 1007543"/>
              <a:gd name="connsiteX3-57" fmla="*/ 0 w 1830192"/>
              <a:gd name="connsiteY3-58" fmla="*/ 1007543 h 1007543"/>
              <a:gd name="connsiteX4-59" fmla="*/ 0 w 1830192"/>
              <a:gd name="connsiteY4-60" fmla="*/ 0 h 1007543"/>
              <a:gd name="connsiteX0-61" fmla="*/ 0 w 1829887"/>
              <a:gd name="connsiteY0-62" fmla="*/ 0 h 1007543"/>
              <a:gd name="connsiteX1-63" fmla="*/ 1829887 w 1829887"/>
              <a:gd name="connsiteY1-64" fmla="*/ 273050 h 1007543"/>
              <a:gd name="connsiteX2-65" fmla="*/ 1826712 w 1829887"/>
              <a:gd name="connsiteY2-66" fmla="*/ 1001193 h 1007543"/>
              <a:gd name="connsiteX3-67" fmla="*/ 0 w 1829887"/>
              <a:gd name="connsiteY3-68" fmla="*/ 1007543 h 1007543"/>
              <a:gd name="connsiteX4-69" fmla="*/ 0 w 1829887"/>
              <a:gd name="connsiteY4-70" fmla="*/ 0 h 1007543"/>
              <a:gd name="connsiteX0-71" fmla="*/ 0 w 1833980"/>
              <a:gd name="connsiteY0-72" fmla="*/ 0 h 1007543"/>
              <a:gd name="connsiteX1-73" fmla="*/ 1829887 w 1833980"/>
              <a:gd name="connsiteY1-74" fmla="*/ 273050 h 1007543"/>
              <a:gd name="connsiteX2-75" fmla="*/ 1833856 w 1833980"/>
              <a:gd name="connsiteY2-76" fmla="*/ 1001193 h 1007543"/>
              <a:gd name="connsiteX3-77" fmla="*/ 0 w 1833980"/>
              <a:gd name="connsiteY3-78" fmla="*/ 1007543 h 1007543"/>
              <a:gd name="connsiteX4-79" fmla="*/ 0 w 1833980"/>
              <a:gd name="connsiteY4-80" fmla="*/ 0 h 1007543"/>
              <a:gd name="connsiteX0-81" fmla="*/ 0 w 1829887"/>
              <a:gd name="connsiteY0-82" fmla="*/ 0 h 1007543"/>
              <a:gd name="connsiteX1-83" fmla="*/ 1829887 w 1829887"/>
              <a:gd name="connsiteY1-84" fmla="*/ 273050 h 1007543"/>
              <a:gd name="connsiteX2-85" fmla="*/ 1829093 w 1829887"/>
              <a:gd name="connsiteY2-86" fmla="*/ 1003575 h 1007543"/>
              <a:gd name="connsiteX3-87" fmla="*/ 0 w 1829887"/>
              <a:gd name="connsiteY3-88" fmla="*/ 1007543 h 1007543"/>
              <a:gd name="connsiteX4-89" fmla="*/ 0 w 1829887"/>
              <a:gd name="connsiteY4-90" fmla="*/ 0 h 10075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9887" h="1007543">
                <a:moveTo>
                  <a:pt x="0" y="0"/>
                </a:moveTo>
                <a:lnTo>
                  <a:pt x="1829887" y="273050"/>
                </a:lnTo>
                <a:cubicBezTo>
                  <a:pt x="1828829" y="608898"/>
                  <a:pt x="1830151" y="667727"/>
                  <a:pt x="1829093" y="1003575"/>
                </a:cubicBezTo>
                <a:lnTo>
                  <a:pt x="0" y="1007543"/>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3" name="矩形 28"/>
          <p:cNvSpPr/>
          <p:nvPr/>
        </p:nvSpPr>
        <p:spPr bwMode="auto">
          <a:xfrm>
            <a:off x="1543050" y="3395864"/>
            <a:ext cx="2622550" cy="1435100"/>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1" fmla="*/ 0 w 1826712"/>
              <a:gd name="connsiteY0-2" fmla="*/ 0 h 1280593"/>
              <a:gd name="connsiteX1-3" fmla="*/ 1826712 w 1826712"/>
              <a:gd name="connsiteY1-4" fmla="*/ 0 h 1280593"/>
              <a:gd name="connsiteX2-5" fmla="*/ 1826712 w 1826712"/>
              <a:gd name="connsiteY2-6" fmla="*/ 1280593 h 1280593"/>
              <a:gd name="connsiteX3-7" fmla="*/ 0 w 1826712"/>
              <a:gd name="connsiteY3-8" fmla="*/ 1007543 h 1280593"/>
              <a:gd name="connsiteX4-9" fmla="*/ 0 w 1826712"/>
              <a:gd name="connsiteY4-10" fmla="*/ 0 h 1280593"/>
              <a:gd name="connsiteX0-11" fmla="*/ 0 w 1826712"/>
              <a:gd name="connsiteY0-12" fmla="*/ 0 h 1280593"/>
              <a:gd name="connsiteX1-13" fmla="*/ 1826712 w 1826712"/>
              <a:gd name="connsiteY1-14" fmla="*/ 555625 h 1280593"/>
              <a:gd name="connsiteX2-15" fmla="*/ 1826712 w 1826712"/>
              <a:gd name="connsiteY2-16" fmla="*/ 1280593 h 1280593"/>
              <a:gd name="connsiteX3-17" fmla="*/ 0 w 1826712"/>
              <a:gd name="connsiteY3-18" fmla="*/ 1007543 h 1280593"/>
              <a:gd name="connsiteX4-19" fmla="*/ 0 w 1826712"/>
              <a:gd name="connsiteY4-20" fmla="*/ 0 h 1280593"/>
              <a:gd name="connsiteX0-21" fmla="*/ 0 w 1829887"/>
              <a:gd name="connsiteY0-22" fmla="*/ 0 h 1280593"/>
              <a:gd name="connsiteX1-23" fmla="*/ 1829887 w 1829887"/>
              <a:gd name="connsiteY1-24" fmla="*/ 273050 h 1280593"/>
              <a:gd name="connsiteX2-25" fmla="*/ 1826712 w 1829887"/>
              <a:gd name="connsiteY2-26" fmla="*/ 1280593 h 1280593"/>
              <a:gd name="connsiteX3-27" fmla="*/ 0 w 1829887"/>
              <a:gd name="connsiteY3-28" fmla="*/ 1007543 h 1280593"/>
              <a:gd name="connsiteX4-29" fmla="*/ 0 w 1829887"/>
              <a:gd name="connsiteY4-30" fmla="*/ 0 h 1280593"/>
              <a:gd name="connsiteX0-31" fmla="*/ 0 w 1830192"/>
              <a:gd name="connsiteY0-32" fmla="*/ 0 h 1007543"/>
              <a:gd name="connsiteX1-33" fmla="*/ 1829887 w 1830192"/>
              <a:gd name="connsiteY1-34" fmla="*/ 273050 h 1007543"/>
              <a:gd name="connsiteX2-35" fmla="*/ 1829887 w 1830192"/>
              <a:gd name="connsiteY2-36" fmla="*/ 998018 h 1007543"/>
              <a:gd name="connsiteX3-37" fmla="*/ 0 w 1830192"/>
              <a:gd name="connsiteY3-38" fmla="*/ 1007543 h 1007543"/>
              <a:gd name="connsiteX4-39" fmla="*/ 0 w 1830192"/>
              <a:gd name="connsiteY4-40" fmla="*/ 0 h 1007543"/>
              <a:gd name="connsiteX0-41" fmla="*/ 0 w 1829887"/>
              <a:gd name="connsiteY0-42" fmla="*/ 0 h 1007543"/>
              <a:gd name="connsiteX1-43" fmla="*/ 1829887 w 1829887"/>
              <a:gd name="connsiteY1-44" fmla="*/ 273050 h 1007543"/>
              <a:gd name="connsiteX2-45" fmla="*/ 1823537 w 1829887"/>
              <a:gd name="connsiteY2-46" fmla="*/ 1001193 h 1007543"/>
              <a:gd name="connsiteX3-47" fmla="*/ 0 w 1829887"/>
              <a:gd name="connsiteY3-48" fmla="*/ 1007543 h 1007543"/>
              <a:gd name="connsiteX4-49" fmla="*/ 0 w 1829887"/>
              <a:gd name="connsiteY4-50" fmla="*/ 0 h 1007543"/>
              <a:gd name="connsiteX0-51" fmla="*/ 0 w 1830192"/>
              <a:gd name="connsiteY0-52" fmla="*/ 0 h 1007543"/>
              <a:gd name="connsiteX1-53" fmla="*/ 1829887 w 1830192"/>
              <a:gd name="connsiteY1-54" fmla="*/ 273050 h 1007543"/>
              <a:gd name="connsiteX2-55" fmla="*/ 1829887 w 1830192"/>
              <a:gd name="connsiteY2-56" fmla="*/ 1001193 h 1007543"/>
              <a:gd name="connsiteX3-57" fmla="*/ 0 w 1830192"/>
              <a:gd name="connsiteY3-58" fmla="*/ 1007543 h 1007543"/>
              <a:gd name="connsiteX4-59" fmla="*/ 0 w 1830192"/>
              <a:gd name="connsiteY4-60" fmla="*/ 0 h 1007543"/>
              <a:gd name="connsiteX0-61" fmla="*/ 0 w 1829887"/>
              <a:gd name="connsiteY0-62" fmla="*/ 0 h 1007543"/>
              <a:gd name="connsiteX1-63" fmla="*/ 1829887 w 1829887"/>
              <a:gd name="connsiteY1-64" fmla="*/ 273050 h 1007543"/>
              <a:gd name="connsiteX2-65" fmla="*/ 1826712 w 1829887"/>
              <a:gd name="connsiteY2-66" fmla="*/ 1001193 h 1007543"/>
              <a:gd name="connsiteX3-67" fmla="*/ 0 w 1829887"/>
              <a:gd name="connsiteY3-68" fmla="*/ 1007543 h 1007543"/>
              <a:gd name="connsiteX4-69" fmla="*/ 0 w 1829887"/>
              <a:gd name="connsiteY4-70" fmla="*/ 0 h 1007543"/>
              <a:gd name="connsiteX0-71" fmla="*/ 0 w 1829887"/>
              <a:gd name="connsiteY0-72" fmla="*/ 0 h 1001193"/>
              <a:gd name="connsiteX1-73" fmla="*/ 1829887 w 1829887"/>
              <a:gd name="connsiteY1-74" fmla="*/ 273050 h 1001193"/>
              <a:gd name="connsiteX2-75" fmla="*/ 1826712 w 1829887"/>
              <a:gd name="connsiteY2-76" fmla="*/ 1001193 h 1001193"/>
              <a:gd name="connsiteX3-77" fmla="*/ 0 w 1829887"/>
              <a:gd name="connsiteY3-78" fmla="*/ 998018 h 1001193"/>
              <a:gd name="connsiteX4-79" fmla="*/ 0 w 1829887"/>
              <a:gd name="connsiteY4-80" fmla="*/ 0 h 1001193"/>
              <a:gd name="connsiteX0-81" fmla="*/ 0 w 1832268"/>
              <a:gd name="connsiteY0-82" fmla="*/ 5556 h 1006749"/>
              <a:gd name="connsiteX1-83" fmla="*/ 1832268 w 1832268"/>
              <a:gd name="connsiteY1-84" fmla="*/ 0 h 1006749"/>
              <a:gd name="connsiteX2-85" fmla="*/ 1826712 w 1832268"/>
              <a:gd name="connsiteY2-86" fmla="*/ 1006749 h 1006749"/>
              <a:gd name="connsiteX3-87" fmla="*/ 0 w 1832268"/>
              <a:gd name="connsiteY3-88" fmla="*/ 1003574 h 1006749"/>
              <a:gd name="connsiteX4-89" fmla="*/ 0 w 1832268"/>
              <a:gd name="connsiteY4-90" fmla="*/ 5556 h 1006749"/>
              <a:gd name="connsiteX0-91" fmla="*/ 0 w 1832268"/>
              <a:gd name="connsiteY0-92" fmla="*/ 5556 h 1003574"/>
              <a:gd name="connsiteX1-93" fmla="*/ 1832268 w 1832268"/>
              <a:gd name="connsiteY1-94" fmla="*/ 0 h 1003574"/>
              <a:gd name="connsiteX2-95" fmla="*/ 1829093 w 1832268"/>
              <a:gd name="connsiteY2-96" fmla="*/ 720999 h 1003574"/>
              <a:gd name="connsiteX3-97" fmla="*/ 0 w 1832268"/>
              <a:gd name="connsiteY3-98" fmla="*/ 1003574 h 1003574"/>
              <a:gd name="connsiteX4-99" fmla="*/ 0 w 1832268"/>
              <a:gd name="connsiteY4-100" fmla="*/ 5556 h 1003574"/>
              <a:gd name="connsiteX0-101" fmla="*/ 0 w 1834048"/>
              <a:gd name="connsiteY0-102" fmla="*/ 5556 h 1003574"/>
              <a:gd name="connsiteX1-103" fmla="*/ 1832268 w 1834048"/>
              <a:gd name="connsiteY1-104" fmla="*/ 0 h 1003574"/>
              <a:gd name="connsiteX2-105" fmla="*/ 1833856 w 1834048"/>
              <a:gd name="connsiteY2-106" fmla="*/ 720999 h 1003574"/>
              <a:gd name="connsiteX3-107" fmla="*/ 0 w 1834048"/>
              <a:gd name="connsiteY3-108" fmla="*/ 1003574 h 1003574"/>
              <a:gd name="connsiteX4-109" fmla="*/ 0 w 1834048"/>
              <a:gd name="connsiteY4-110" fmla="*/ 5556 h 10035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34048" h="1003574">
                <a:moveTo>
                  <a:pt x="0" y="5556"/>
                </a:moveTo>
                <a:lnTo>
                  <a:pt x="1832268" y="0"/>
                </a:lnTo>
                <a:cubicBezTo>
                  <a:pt x="1831210" y="335848"/>
                  <a:pt x="1834914" y="385151"/>
                  <a:pt x="1833856" y="720999"/>
                </a:cubicBezTo>
                <a:lnTo>
                  <a:pt x="0" y="1003574"/>
                </a:lnTo>
                <a:lnTo>
                  <a:pt x="0" y="5556"/>
                </a:ln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矩形 28"/>
          <p:cNvSpPr/>
          <p:nvPr/>
        </p:nvSpPr>
        <p:spPr bwMode="auto">
          <a:xfrm>
            <a:off x="1536700" y="4418214"/>
            <a:ext cx="2627313" cy="1854200"/>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1" fmla="*/ 0 w 1826712"/>
              <a:gd name="connsiteY0-2" fmla="*/ 0 h 1280593"/>
              <a:gd name="connsiteX1-3" fmla="*/ 1826712 w 1826712"/>
              <a:gd name="connsiteY1-4" fmla="*/ 0 h 1280593"/>
              <a:gd name="connsiteX2-5" fmla="*/ 1826712 w 1826712"/>
              <a:gd name="connsiteY2-6" fmla="*/ 1280593 h 1280593"/>
              <a:gd name="connsiteX3-7" fmla="*/ 0 w 1826712"/>
              <a:gd name="connsiteY3-8" fmla="*/ 1007543 h 1280593"/>
              <a:gd name="connsiteX4-9" fmla="*/ 0 w 1826712"/>
              <a:gd name="connsiteY4-10" fmla="*/ 0 h 1280593"/>
              <a:gd name="connsiteX0-11" fmla="*/ 0 w 1826712"/>
              <a:gd name="connsiteY0-12" fmla="*/ 0 h 1280593"/>
              <a:gd name="connsiteX1-13" fmla="*/ 1826712 w 1826712"/>
              <a:gd name="connsiteY1-14" fmla="*/ 555625 h 1280593"/>
              <a:gd name="connsiteX2-15" fmla="*/ 1826712 w 1826712"/>
              <a:gd name="connsiteY2-16" fmla="*/ 1280593 h 1280593"/>
              <a:gd name="connsiteX3-17" fmla="*/ 0 w 1826712"/>
              <a:gd name="connsiteY3-18" fmla="*/ 1007543 h 1280593"/>
              <a:gd name="connsiteX4-19" fmla="*/ 0 w 1826712"/>
              <a:gd name="connsiteY4-20" fmla="*/ 0 h 1280593"/>
              <a:gd name="connsiteX0-21" fmla="*/ 0 w 1829887"/>
              <a:gd name="connsiteY0-22" fmla="*/ 0 h 1280593"/>
              <a:gd name="connsiteX1-23" fmla="*/ 1829887 w 1829887"/>
              <a:gd name="connsiteY1-24" fmla="*/ 273050 h 1280593"/>
              <a:gd name="connsiteX2-25" fmla="*/ 1826712 w 1829887"/>
              <a:gd name="connsiteY2-26" fmla="*/ 1280593 h 1280593"/>
              <a:gd name="connsiteX3-27" fmla="*/ 0 w 1829887"/>
              <a:gd name="connsiteY3-28" fmla="*/ 1007543 h 1280593"/>
              <a:gd name="connsiteX4-29" fmla="*/ 0 w 1829887"/>
              <a:gd name="connsiteY4-30" fmla="*/ 0 h 1280593"/>
              <a:gd name="connsiteX0-31" fmla="*/ 0 w 1830192"/>
              <a:gd name="connsiteY0-32" fmla="*/ 0 h 1007543"/>
              <a:gd name="connsiteX1-33" fmla="*/ 1829887 w 1830192"/>
              <a:gd name="connsiteY1-34" fmla="*/ 273050 h 1007543"/>
              <a:gd name="connsiteX2-35" fmla="*/ 1829887 w 1830192"/>
              <a:gd name="connsiteY2-36" fmla="*/ 998018 h 1007543"/>
              <a:gd name="connsiteX3-37" fmla="*/ 0 w 1830192"/>
              <a:gd name="connsiteY3-38" fmla="*/ 1007543 h 1007543"/>
              <a:gd name="connsiteX4-39" fmla="*/ 0 w 1830192"/>
              <a:gd name="connsiteY4-40" fmla="*/ 0 h 1007543"/>
              <a:gd name="connsiteX0-41" fmla="*/ 0 w 1829887"/>
              <a:gd name="connsiteY0-42" fmla="*/ 0 h 1007543"/>
              <a:gd name="connsiteX1-43" fmla="*/ 1829887 w 1829887"/>
              <a:gd name="connsiteY1-44" fmla="*/ 273050 h 1007543"/>
              <a:gd name="connsiteX2-45" fmla="*/ 1823537 w 1829887"/>
              <a:gd name="connsiteY2-46" fmla="*/ 1001193 h 1007543"/>
              <a:gd name="connsiteX3-47" fmla="*/ 0 w 1829887"/>
              <a:gd name="connsiteY3-48" fmla="*/ 1007543 h 1007543"/>
              <a:gd name="connsiteX4-49" fmla="*/ 0 w 1829887"/>
              <a:gd name="connsiteY4-50" fmla="*/ 0 h 1007543"/>
              <a:gd name="connsiteX0-51" fmla="*/ 0 w 1830192"/>
              <a:gd name="connsiteY0-52" fmla="*/ 0 h 1007543"/>
              <a:gd name="connsiteX1-53" fmla="*/ 1829887 w 1830192"/>
              <a:gd name="connsiteY1-54" fmla="*/ 273050 h 1007543"/>
              <a:gd name="connsiteX2-55" fmla="*/ 1829887 w 1830192"/>
              <a:gd name="connsiteY2-56" fmla="*/ 1001193 h 1007543"/>
              <a:gd name="connsiteX3-57" fmla="*/ 0 w 1830192"/>
              <a:gd name="connsiteY3-58" fmla="*/ 1007543 h 1007543"/>
              <a:gd name="connsiteX4-59" fmla="*/ 0 w 1830192"/>
              <a:gd name="connsiteY4-60" fmla="*/ 0 h 1007543"/>
              <a:gd name="connsiteX0-61" fmla="*/ 0 w 1829887"/>
              <a:gd name="connsiteY0-62" fmla="*/ 0 h 1007543"/>
              <a:gd name="connsiteX1-63" fmla="*/ 1829887 w 1829887"/>
              <a:gd name="connsiteY1-64" fmla="*/ 273050 h 1007543"/>
              <a:gd name="connsiteX2-65" fmla="*/ 1826712 w 1829887"/>
              <a:gd name="connsiteY2-66" fmla="*/ 1001193 h 1007543"/>
              <a:gd name="connsiteX3-67" fmla="*/ 0 w 1829887"/>
              <a:gd name="connsiteY3-68" fmla="*/ 1007543 h 1007543"/>
              <a:gd name="connsiteX4-69" fmla="*/ 0 w 1829887"/>
              <a:gd name="connsiteY4-70" fmla="*/ 0 h 1007543"/>
              <a:gd name="connsiteX0-71" fmla="*/ 0 w 1829887"/>
              <a:gd name="connsiteY0-72" fmla="*/ 0 h 1001193"/>
              <a:gd name="connsiteX1-73" fmla="*/ 1829887 w 1829887"/>
              <a:gd name="connsiteY1-74" fmla="*/ 273050 h 1001193"/>
              <a:gd name="connsiteX2-75" fmla="*/ 1826712 w 1829887"/>
              <a:gd name="connsiteY2-76" fmla="*/ 1001193 h 1001193"/>
              <a:gd name="connsiteX3-77" fmla="*/ 0 w 1829887"/>
              <a:gd name="connsiteY3-78" fmla="*/ 998018 h 1001193"/>
              <a:gd name="connsiteX4-79" fmla="*/ 0 w 1829887"/>
              <a:gd name="connsiteY4-80" fmla="*/ 0 h 1001193"/>
              <a:gd name="connsiteX0-81" fmla="*/ 0 w 1832268"/>
              <a:gd name="connsiteY0-82" fmla="*/ 5556 h 1006749"/>
              <a:gd name="connsiteX1-83" fmla="*/ 1832268 w 1832268"/>
              <a:gd name="connsiteY1-84" fmla="*/ 0 h 1006749"/>
              <a:gd name="connsiteX2-85" fmla="*/ 1826712 w 1832268"/>
              <a:gd name="connsiteY2-86" fmla="*/ 1006749 h 1006749"/>
              <a:gd name="connsiteX3-87" fmla="*/ 0 w 1832268"/>
              <a:gd name="connsiteY3-88" fmla="*/ 1003574 h 1006749"/>
              <a:gd name="connsiteX4-89" fmla="*/ 0 w 1832268"/>
              <a:gd name="connsiteY4-90" fmla="*/ 5556 h 1006749"/>
              <a:gd name="connsiteX0-91" fmla="*/ 0 w 1832268"/>
              <a:gd name="connsiteY0-92" fmla="*/ 5556 h 1003574"/>
              <a:gd name="connsiteX1-93" fmla="*/ 1832268 w 1832268"/>
              <a:gd name="connsiteY1-94" fmla="*/ 0 h 1003574"/>
              <a:gd name="connsiteX2-95" fmla="*/ 1829093 w 1832268"/>
              <a:gd name="connsiteY2-96" fmla="*/ 720999 h 1003574"/>
              <a:gd name="connsiteX3-97" fmla="*/ 0 w 1832268"/>
              <a:gd name="connsiteY3-98" fmla="*/ 1003574 h 1003574"/>
              <a:gd name="connsiteX4-99" fmla="*/ 0 w 1832268"/>
              <a:gd name="connsiteY4-100" fmla="*/ 5556 h 1003574"/>
              <a:gd name="connsiteX0-101" fmla="*/ 0 w 1834649"/>
              <a:gd name="connsiteY0-102" fmla="*/ 793 h 1003574"/>
              <a:gd name="connsiteX1-103" fmla="*/ 1834649 w 1834649"/>
              <a:gd name="connsiteY1-104" fmla="*/ 0 h 1003574"/>
              <a:gd name="connsiteX2-105" fmla="*/ 1831474 w 1834649"/>
              <a:gd name="connsiteY2-106" fmla="*/ 720999 h 1003574"/>
              <a:gd name="connsiteX3-107" fmla="*/ 2381 w 1834649"/>
              <a:gd name="connsiteY3-108" fmla="*/ 1003574 h 1003574"/>
              <a:gd name="connsiteX4-109" fmla="*/ 0 w 1834649"/>
              <a:gd name="connsiteY4-110" fmla="*/ 793 h 1003574"/>
              <a:gd name="connsiteX0-111" fmla="*/ 0 w 1834649"/>
              <a:gd name="connsiteY0-112" fmla="*/ 284162 h 1286943"/>
              <a:gd name="connsiteX1-113" fmla="*/ 1834649 w 1834649"/>
              <a:gd name="connsiteY1-114" fmla="*/ 0 h 1286943"/>
              <a:gd name="connsiteX2-115" fmla="*/ 1831474 w 1834649"/>
              <a:gd name="connsiteY2-116" fmla="*/ 1004368 h 1286943"/>
              <a:gd name="connsiteX3-117" fmla="*/ 2381 w 1834649"/>
              <a:gd name="connsiteY3-118" fmla="*/ 1286943 h 1286943"/>
              <a:gd name="connsiteX4-119" fmla="*/ 0 w 1834649"/>
              <a:gd name="connsiteY4-120" fmla="*/ 284162 h 1286943"/>
              <a:gd name="connsiteX0-121" fmla="*/ 0 w 1834649"/>
              <a:gd name="connsiteY0-122" fmla="*/ 284162 h 1286943"/>
              <a:gd name="connsiteX1-123" fmla="*/ 1834649 w 1834649"/>
              <a:gd name="connsiteY1-124" fmla="*/ 0 h 1286943"/>
              <a:gd name="connsiteX2-125" fmla="*/ 1829093 w 1834649"/>
              <a:gd name="connsiteY2-126" fmla="*/ 721000 h 1286943"/>
              <a:gd name="connsiteX3-127" fmla="*/ 2381 w 1834649"/>
              <a:gd name="connsiteY3-128" fmla="*/ 1286943 h 1286943"/>
              <a:gd name="connsiteX4-129" fmla="*/ 0 w 1834649"/>
              <a:gd name="connsiteY4-130" fmla="*/ 284162 h 1286943"/>
              <a:gd name="connsiteX0-131" fmla="*/ 229 w 1834878"/>
              <a:gd name="connsiteY0-132" fmla="*/ 284162 h 1289324"/>
              <a:gd name="connsiteX1-133" fmla="*/ 1834878 w 1834878"/>
              <a:gd name="connsiteY1-134" fmla="*/ 0 h 1289324"/>
              <a:gd name="connsiteX2-135" fmla="*/ 1829322 w 1834878"/>
              <a:gd name="connsiteY2-136" fmla="*/ 721000 h 1289324"/>
              <a:gd name="connsiteX3-137" fmla="*/ 229 w 1834878"/>
              <a:gd name="connsiteY3-138" fmla="*/ 1289324 h 1289324"/>
              <a:gd name="connsiteX4-139" fmla="*/ 229 w 1834878"/>
              <a:gd name="connsiteY4-140" fmla="*/ 284162 h 1289324"/>
              <a:gd name="connsiteX0-141" fmla="*/ 2486 w 1837135"/>
              <a:gd name="connsiteY0-142" fmla="*/ 284162 h 1296468"/>
              <a:gd name="connsiteX1-143" fmla="*/ 1837135 w 1837135"/>
              <a:gd name="connsiteY1-144" fmla="*/ 0 h 1296468"/>
              <a:gd name="connsiteX2-145" fmla="*/ 1831579 w 1837135"/>
              <a:gd name="connsiteY2-146" fmla="*/ 721000 h 1296468"/>
              <a:gd name="connsiteX3-147" fmla="*/ 105 w 1837135"/>
              <a:gd name="connsiteY3-148" fmla="*/ 1296468 h 1296468"/>
              <a:gd name="connsiteX4-149" fmla="*/ 2486 w 1837135"/>
              <a:gd name="connsiteY4-150" fmla="*/ 284162 h 1296468"/>
              <a:gd name="connsiteX0-151" fmla="*/ 2486 w 1837135"/>
              <a:gd name="connsiteY0-152" fmla="*/ 284162 h 1296468"/>
              <a:gd name="connsiteX1-153" fmla="*/ 1837135 w 1837135"/>
              <a:gd name="connsiteY1-154" fmla="*/ 0 h 1296468"/>
              <a:gd name="connsiteX2-155" fmla="*/ 1836342 w 1837135"/>
              <a:gd name="connsiteY2-156" fmla="*/ 728144 h 1296468"/>
              <a:gd name="connsiteX3-157" fmla="*/ 105 w 1837135"/>
              <a:gd name="connsiteY3-158" fmla="*/ 1296468 h 1296468"/>
              <a:gd name="connsiteX4-159" fmla="*/ 2486 w 1837135"/>
              <a:gd name="connsiteY4-160" fmla="*/ 284162 h 129646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37135" h="1296468">
                <a:moveTo>
                  <a:pt x="2486" y="284162"/>
                </a:moveTo>
                <a:lnTo>
                  <a:pt x="1837135" y="0"/>
                </a:lnTo>
                <a:cubicBezTo>
                  <a:pt x="1836077" y="335848"/>
                  <a:pt x="1837400" y="392296"/>
                  <a:pt x="1836342" y="728144"/>
                </a:cubicBezTo>
                <a:lnTo>
                  <a:pt x="105" y="1296468"/>
                </a:lnTo>
                <a:cubicBezTo>
                  <a:pt x="-689" y="962208"/>
                  <a:pt x="3280" y="618422"/>
                  <a:pt x="2486" y="28416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矩形 14"/>
          <p:cNvSpPr/>
          <p:nvPr/>
        </p:nvSpPr>
        <p:spPr bwMode="auto">
          <a:xfrm>
            <a:off x="4165600" y="1319414"/>
            <a:ext cx="749301" cy="4140200"/>
          </a:xfrm>
          <a:prstGeom prst="rect">
            <a:avLst/>
          </a:pr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15"/>
          <p:cNvSpPr/>
          <p:nvPr/>
        </p:nvSpPr>
        <p:spPr bwMode="auto">
          <a:xfrm rot="10800000">
            <a:off x="795338" y="527252"/>
            <a:ext cx="747712" cy="5745162"/>
          </a:xfrm>
          <a:prstGeom prst="rect">
            <a:avLst/>
          </a:pr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40"/>
          <p:cNvSpPr txBox="1">
            <a:spLocks noChangeArrowheads="1"/>
          </p:cNvSpPr>
          <p:nvPr/>
        </p:nvSpPr>
        <p:spPr bwMode="auto">
          <a:xfrm>
            <a:off x="418936" y="915048"/>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5400" b="1" dirty="0">
                <a:solidFill>
                  <a:srgbClr val="3B3B3B"/>
                </a:solidFill>
                <a:latin typeface="微软雅黑" panose="020B0503020204020204" pitchFamily="34" charset="-122"/>
                <a:ea typeface="微软雅黑" panose="020B0503020204020204" pitchFamily="34" charset="-122"/>
              </a:rPr>
              <a:t>01</a:t>
            </a:r>
            <a:endParaRPr lang="zh-CN" altLang="en-US" sz="5400" b="1" dirty="0">
              <a:solidFill>
                <a:srgbClr val="3B3B3B"/>
              </a:solidFill>
              <a:latin typeface="微软雅黑" panose="020B0503020204020204" pitchFamily="34" charset="-122"/>
              <a:ea typeface="微软雅黑" panose="020B0503020204020204" pitchFamily="34" charset="-122"/>
            </a:endParaRPr>
          </a:p>
        </p:txBody>
      </p:sp>
      <p:sp>
        <p:nvSpPr>
          <p:cNvPr id="18" name="TextBox 42"/>
          <p:cNvSpPr txBox="1">
            <a:spLocks noChangeArrowheads="1"/>
          </p:cNvSpPr>
          <p:nvPr/>
        </p:nvSpPr>
        <p:spPr bwMode="auto">
          <a:xfrm>
            <a:off x="367474" y="2314909"/>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5400" b="1" dirty="0">
                <a:solidFill>
                  <a:schemeClr val="bg1"/>
                </a:solidFill>
                <a:latin typeface="微软雅黑" panose="020B0503020204020204" pitchFamily="34" charset="-122"/>
                <a:ea typeface="微软雅黑" panose="020B0503020204020204" pitchFamily="34" charset="-122"/>
              </a:rPr>
              <a:t>02</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19" name="矩形 25"/>
          <p:cNvSpPr>
            <a:spLocks noChangeArrowheads="1"/>
          </p:cNvSpPr>
          <p:nvPr/>
        </p:nvSpPr>
        <p:spPr bwMode="auto">
          <a:xfrm>
            <a:off x="355379" y="3778824"/>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5400" b="1" dirty="0">
                <a:solidFill>
                  <a:srgbClr val="3B3B3B"/>
                </a:solidFill>
                <a:latin typeface="微软雅黑" panose="020B0503020204020204" pitchFamily="34" charset="-122"/>
                <a:ea typeface="微软雅黑" panose="020B0503020204020204" pitchFamily="34" charset="-122"/>
              </a:rPr>
              <a:t>03</a:t>
            </a:r>
            <a:endParaRPr lang="zh-CN" altLang="en-US" sz="5400" b="1" dirty="0">
              <a:solidFill>
                <a:srgbClr val="3B3B3B"/>
              </a:solidFill>
              <a:latin typeface="微软雅黑" panose="020B0503020204020204" pitchFamily="34" charset="-122"/>
              <a:ea typeface="微软雅黑" panose="020B0503020204020204" pitchFamily="34" charset="-122"/>
            </a:endParaRPr>
          </a:p>
        </p:txBody>
      </p:sp>
      <p:sp>
        <p:nvSpPr>
          <p:cNvPr id="20" name="矩形 26"/>
          <p:cNvSpPr>
            <a:spLocks noChangeArrowheads="1"/>
          </p:cNvSpPr>
          <p:nvPr/>
        </p:nvSpPr>
        <p:spPr bwMode="auto">
          <a:xfrm>
            <a:off x="355376" y="5177170"/>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5400" b="1">
                <a:solidFill>
                  <a:schemeClr val="bg1"/>
                </a:solidFill>
                <a:latin typeface="微软雅黑" panose="020B0503020204020204" pitchFamily="34" charset="-122"/>
                <a:ea typeface="微软雅黑" panose="020B0503020204020204" pitchFamily="34" charset="-122"/>
              </a:rPr>
              <a:t>04</a:t>
            </a:r>
            <a:endParaRPr lang="zh-CN" altLang="en-US" sz="5400" b="1">
              <a:solidFill>
                <a:schemeClr val="bg1"/>
              </a:solidFill>
              <a:latin typeface="微软雅黑" panose="020B0503020204020204" pitchFamily="34" charset="-122"/>
              <a:ea typeface="微软雅黑" panose="020B0503020204020204" pitchFamily="34" charset="-122"/>
            </a:endParaRPr>
          </a:p>
        </p:txBody>
      </p:sp>
      <p:sp>
        <p:nvSpPr>
          <p:cNvPr id="21" name="Freeform 144"/>
          <p:cNvSpPr>
            <a:spLocks noEditPoints="1"/>
          </p:cNvSpPr>
          <p:nvPr/>
        </p:nvSpPr>
        <p:spPr bwMode="black">
          <a:xfrm>
            <a:off x="2551156" y="2397972"/>
            <a:ext cx="490479" cy="865603"/>
          </a:xfrm>
          <a:custGeom>
            <a:avLst/>
            <a:gdLst>
              <a:gd name="T0" fmla="*/ 2147483646 w 46"/>
              <a:gd name="T1" fmla="*/ 2147483646 h 84"/>
              <a:gd name="T2" fmla="*/ 2147483646 w 46"/>
              <a:gd name="T3" fmla="*/ 2147483646 h 84"/>
              <a:gd name="T4" fmla="*/ 2147483646 w 46"/>
              <a:gd name="T5" fmla="*/ 2147483646 h 84"/>
              <a:gd name="T6" fmla="*/ 2147483646 w 46"/>
              <a:gd name="T7" fmla="*/ 0 h 84"/>
              <a:gd name="T8" fmla="*/ 2147483646 w 46"/>
              <a:gd name="T9" fmla="*/ 2147483646 h 84"/>
              <a:gd name="T10" fmla="*/ 2147483646 w 46"/>
              <a:gd name="T11" fmla="*/ 2147483646 h 84"/>
              <a:gd name="T12" fmla="*/ 2147483646 w 46"/>
              <a:gd name="T13" fmla="*/ 2147483646 h 84"/>
              <a:gd name="T14" fmla="*/ 0 w 46"/>
              <a:gd name="T15" fmla="*/ 2147483646 h 84"/>
              <a:gd name="T16" fmla="*/ 2147483646 w 46"/>
              <a:gd name="T17" fmla="*/ 2147483646 h 84"/>
              <a:gd name="T18" fmla="*/ 2147483646 w 46"/>
              <a:gd name="T19" fmla="*/ 2147483646 h 84"/>
              <a:gd name="T20" fmla="*/ 2147483646 w 46"/>
              <a:gd name="T21" fmla="*/ 2147483646 h 84"/>
              <a:gd name="T22" fmla="*/ 2147483646 w 46"/>
              <a:gd name="T23" fmla="*/ 2147483646 h 84"/>
              <a:gd name="T24" fmla="*/ 2147483646 w 46"/>
              <a:gd name="T25" fmla="*/ 2147483646 h 84"/>
              <a:gd name="T26" fmla="*/ 0 w 46"/>
              <a:gd name="T27" fmla="*/ 2147483646 h 84"/>
              <a:gd name="T28" fmla="*/ 2147483646 w 46"/>
              <a:gd name="T29" fmla="*/ 2147483646 h 84"/>
              <a:gd name="T30" fmla="*/ 2147483646 w 46"/>
              <a:gd name="T31" fmla="*/ 2147483646 h 84"/>
              <a:gd name="T32" fmla="*/ 2147483646 w 46"/>
              <a:gd name="T33" fmla="*/ 2147483646 h 84"/>
              <a:gd name="T34" fmla="*/ 2147483646 w 46"/>
              <a:gd name="T35" fmla="*/ 2147483646 h 84"/>
              <a:gd name="T36" fmla="*/ 2147483646 w 46"/>
              <a:gd name="T37" fmla="*/ 2147483646 h 84"/>
              <a:gd name="T38" fmla="*/ 2147483646 w 46"/>
              <a:gd name="T39" fmla="*/ 2147483646 h 84"/>
              <a:gd name="T40" fmla="*/ 2147483646 w 46"/>
              <a:gd name="T41" fmla="*/ 2147483646 h 84"/>
              <a:gd name="T42" fmla="*/ 2147483646 w 46"/>
              <a:gd name="T43" fmla="*/ 2147483646 h 84"/>
              <a:gd name="T44" fmla="*/ 2147483646 w 46"/>
              <a:gd name="T45" fmla="*/ 2147483646 h 84"/>
              <a:gd name="T46" fmla="*/ 2147483646 w 46"/>
              <a:gd name="T47" fmla="*/ 2147483646 h 84"/>
              <a:gd name="T48" fmla="*/ 2147483646 w 46"/>
              <a:gd name="T49" fmla="*/ 2147483646 h 84"/>
              <a:gd name="T50" fmla="*/ 2147483646 w 46"/>
              <a:gd name="T51" fmla="*/ 2147483646 h 84"/>
              <a:gd name="T52" fmla="*/ 2147483646 w 46"/>
              <a:gd name="T53" fmla="*/ 2147483646 h 84"/>
              <a:gd name="T54" fmla="*/ 2147483646 w 46"/>
              <a:gd name="T55" fmla="*/ 2147483646 h 8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6" h="84">
                <a:moveTo>
                  <a:pt x="35" y="7"/>
                </a:moveTo>
                <a:cubicBezTo>
                  <a:pt x="35" y="11"/>
                  <a:pt x="33" y="14"/>
                  <a:pt x="29" y="14"/>
                </a:cubicBezTo>
                <a:cubicBezTo>
                  <a:pt x="25" y="14"/>
                  <a:pt x="22" y="11"/>
                  <a:pt x="22" y="7"/>
                </a:cubicBezTo>
                <a:cubicBezTo>
                  <a:pt x="22" y="3"/>
                  <a:pt x="25" y="0"/>
                  <a:pt x="29" y="0"/>
                </a:cubicBezTo>
                <a:cubicBezTo>
                  <a:pt x="33" y="0"/>
                  <a:pt x="35" y="3"/>
                  <a:pt x="35" y="7"/>
                </a:cubicBezTo>
                <a:moveTo>
                  <a:pt x="20" y="12"/>
                </a:moveTo>
                <a:cubicBezTo>
                  <a:pt x="2" y="22"/>
                  <a:pt x="2" y="22"/>
                  <a:pt x="2" y="22"/>
                </a:cubicBezTo>
                <a:cubicBezTo>
                  <a:pt x="0" y="41"/>
                  <a:pt x="0" y="41"/>
                  <a:pt x="0" y="41"/>
                </a:cubicBezTo>
                <a:cubicBezTo>
                  <a:pt x="6" y="41"/>
                  <a:pt x="6" y="41"/>
                  <a:pt x="6" y="41"/>
                </a:cubicBezTo>
                <a:cubicBezTo>
                  <a:pt x="7" y="26"/>
                  <a:pt x="7" y="26"/>
                  <a:pt x="7" y="26"/>
                </a:cubicBezTo>
                <a:cubicBezTo>
                  <a:pt x="15" y="22"/>
                  <a:pt x="15" y="22"/>
                  <a:pt x="15" y="22"/>
                </a:cubicBezTo>
                <a:cubicBezTo>
                  <a:pt x="15" y="22"/>
                  <a:pt x="11" y="34"/>
                  <a:pt x="10" y="37"/>
                </a:cubicBezTo>
                <a:cubicBezTo>
                  <a:pt x="9" y="39"/>
                  <a:pt x="11" y="43"/>
                  <a:pt x="12" y="45"/>
                </a:cubicBezTo>
                <a:cubicBezTo>
                  <a:pt x="0" y="82"/>
                  <a:pt x="0" y="82"/>
                  <a:pt x="0" y="82"/>
                </a:cubicBezTo>
                <a:cubicBezTo>
                  <a:pt x="8" y="84"/>
                  <a:pt x="8" y="84"/>
                  <a:pt x="8" y="84"/>
                </a:cubicBezTo>
                <a:cubicBezTo>
                  <a:pt x="18" y="57"/>
                  <a:pt x="18" y="57"/>
                  <a:pt x="18" y="57"/>
                </a:cubicBezTo>
                <a:cubicBezTo>
                  <a:pt x="21" y="62"/>
                  <a:pt x="21" y="62"/>
                  <a:pt x="21" y="62"/>
                </a:cubicBezTo>
                <a:cubicBezTo>
                  <a:pt x="27" y="84"/>
                  <a:pt x="27" y="84"/>
                  <a:pt x="27" y="84"/>
                </a:cubicBezTo>
                <a:cubicBezTo>
                  <a:pt x="36" y="81"/>
                  <a:pt x="36" y="81"/>
                  <a:pt x="36" y="81"/>
                </a:cubicBezTo>
                <a:cubicBezTo>
                  <a:pt x="29" y="56"/>
                  <a:pt x="29" y="56"/>
                  <a:pt x="29" y="56"/>
                </a:cubicBezTo>
                <a:cubicBezTo>
                  <a:pt x="22" y="45"/>
                  <a:pt x="22" y="45"/>
                  <a:pt x="22" y="45"/>
                </a:cubicBezTo>
                <a:cubicBezTo>
                  <a:pt x="27" y="29"/>
                  <a:pt x="27" y="29"/>
                  <a:pt x="27" y="29"/>
                </a:cubicBezTo>
                <a:cubicBezTo>
                  <a:pt x="29" y="35"/>
                  <a:pt x="29" y="35"/>
                  <a:pt x="29" y="35"/>
                </a:cubicBezTo>
                <a:cubicBezTo>
                  <a:pt x="44" y="41"/>
                  <a:pt x="44" y="41"/>
                  <a:pt x="44" y="41"/>
                </a:cubicBezTo>
                <a:cubicBezTo>
                  <a:pt x="46" y="35"/>
                  <a:pt x="46" y="35"/>
                  <a:pt x="46" y="35"/>
                </a:cubicBezTo>
                <a:cubicBezTo>
                  <a:pt x="35" y="30"/>
                  <a:pt x="35" y="30"/>
                  <a:pt x="35" y="30"/>
                </a:cubicBezTo>
                <a:cubicBezTo>
                  <a:pt x="31" y="17"/>
                  <a:pt x="31" y="17"/>
                  <a:pt x="31" y="17"/>
                </a:cubicBezTo>
                <a:lnTo>
                  <a:pt x="20" y="12"/>
                </a:lnTo>
                <a:close/>
              </a:path>
            </a:pathLst>
          </a:custGeom>
          <a:noFill/>
          <a:ln w="19050">
            <a:solidFill>
              <a:schemeClr val="bg1"/>
            </a:solidFill>
            <a:round/>
          </a:ln>
          <a:extLst>
            <a:ext uri="{909E8E84-426E-40DD-AFC4-6F175D3DCCD1}">
              <a14:hiddenFill xmlns:a14="http://schemas.microsoft.com/office/drawing/2010/main">
                <a:solidFill>
                  <a:srgbClr val="FFFFFF"/>
                </a:solidFill>
              </a14:hiddenFill>
            </a:ext>
          </a:extLst>
        </p:spPr>
        <p:txBody>
          <a:bodyPr lIns="68589" tIns="34295" rIns="68589" bIns="34295"/>
          <a:lstStyle/>
          <a:p>
            <a:endParaRPr lang="zh-CN" altLang="en-US"/>
          </a:p>
        </p:txBody>
      </p:sp>
      <p:pic>
        <p:nvPicPr>
          <p:cNvPr id="22" name="Picture 34" descr="Efficiency.png"/>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319731" y="4830964"/>
            <a:ext cx="1062707" cy="986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Group 173"/>
          <p:cNvGrpSpPr>
            <a:grpSpLocks noChangeAspect="1"/>
          </p:cNvGrpSpPr>
          <p:nvPr/>
        </p:nvGrpSpPr>
        <p:grpSpPr bwMode="auto">
          <a:xfrm>
            <a:off x="2391644" y="3469072"/>
            <a:ext cx="723343" cy="930930"/>
            <a:chOff x="-2773363" y="1651000"/>
            <a:chExt cx="2692401" cy="3448051"/>
          </a:xfrm>
          <a:solidFill>
            <a:schemeClr val="tx1">
              <a:lumMod val="85000"/>
              <a:lumOff val="15000"/>
            </a:schemeClr>
          </a:solidFill>
        </p:grpSpPr>
        <p:sp>
          <p:nvSpPr>
            <p:cNvPr id="29"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sp>
          <p:nvSpPr>
            <p:cNvPr id="30"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sp>
          <p:nvSpPr>
            <p:cNvPr id="31"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sp>
          <p:nvSpPr>
            <p:cNvPr id="32"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sp>
          <p:nvSpPr>
            <p:cNvPr id="33" name="Freeform 23"/>
            <p:cNvSpPr>
              <a:spLocks noEditPoints="1"/>
            </p:cNvSpPr>
            <p:nvPr/>
          </p:nvSpPr>
          <p:spPr bwMode="auto">
            <a:xfrm>
              <a:off x="-2773363" y="2439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sp>
          <p:nvSpPr>
            <p:cNvPr id="34" name="Oval 24"/>
            <p:cNvSpPr>
              <a:spLocks noChangeArrowheads="1"/>
            </p:cNvSpPr>
            <p:nvPr/>
          </p:nvSpPr>
          <p:spPr bwMode="auto">
            <a:xfrm>
              <a:off x="-1333500" y="3128963"/>
              <a:ext cx="77788" cy="79375"/>
            </a:xfrm>
            <a:prstGeom prst="ellipse">
              <a:avLst/>
            </a:prstGeom>
            <a:grpFill/>
            <a:ln w="9525">
              <a:solidFill>
                <a:schemeClr val="tx1"/>
              </a:solidFill>
              <a:round/>
            </a:ln>
          </p:spPr>
          <p:txBody>
            <a:bodyPr/>
            <a:lstStyle/>
            <a:p>
              <a:pPr>
                <a:defRPr/>
              </a:pPr>
              <a:endParaRPr lang="en-US"/>
            </a:p>
          </p:txBody>
        </p:sp>
        <p:sp>
          <p:nvSpPr>
            <p:cNvPr id="35" name="Freeform 25"/>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grpSp>
      <p:sp>
        <p:nvSpPr>
          <p:cNvPr id="24" name="Freeform 89"/>
          <p:cNvSpPr>
            <a:spLocks noEditPoints="1"/>
          </p:cNvSpPr>
          <p:nvPr/>
        </p:nvSpPr>
        <p:spPr bwMode="black">
          <a:xfrm>
            <a:off x="2304287" y="1318957"/>
            <a:ext cx="898059" cy="577897"/>
          </a:xfrm>
          <a:custGeom>
            <a:avLst/>
            <a:gdLst>
              <a:gd name="T0" fmla="*/ 2147483646 w 3153"/>
              <a:gd name="T1" fmla="*/ 2147483646 h 2031"/>
              <a:gd name="T2" fmla="*/ 2147483646 w 3153"/>
              <a:gd name="T3" fmla="*/ 0 h 2031"/>
              <a:gd name="T4" fmla="*/ 2147483646 w 3153"/>
              <a:gd name="T5" fmla="*/ 2147483646 h 2031"/>
              <a:gd name="T6" fmla="*/ 2147483646 w 3153"/>
              <a:gd name="T7" fmla="*/ 2147483646 h 2031"/>
              <a:gd name="T8" fmla="*/ 2147483646 w 3153"/>
              <a:gd name="T9" fmla="*/ 2147483646 h 2031"/>
              <a:gd name="T10" fmla="*/ 2147483646 w 3153"/>
              <a:gd name="T11" fmla="*/ 2147483646 h 2031"/>
              <a:gd name="T12" fmla="*/ 2147483646 w 3153"/>
              <a:gd name="T13" fmla="*/ 2147483646 h 2031"/>
              <a:gd name="T14" fmla="*/ 2147483646 w 3153"/>
              <a:gd name="T15" fmla="*/ 2147483646 h 2031"/>
              <a:gd name="T16" fmla="*/ 2147483646 w 3153"/>
              <a:gd name="T17" fmla="*/ 2147483646 h 2031"/>
              <a:gd name="T18" fmla="*/ 2147483646 w 3153"/>
              <a:gd name="T19" fmla="*/ 2147483646 h 2031"/>
              <a:gd name="T20" fmla="*/ 2147483646 w 3153"/>
              <a:gd name="T21" fmla="*/ 2147483646 h 2031"/>
              <a:gd name="T22" fmla="*/ 2147483646 w 3153"/>
              <a:gd name="T23" fmla="*/ 2147483646 h 2031"/>
              <a:gd name="T24" fmla="*/ 2147483646 w 3153"/>
              <a:gd name="T25" fmla="*/ 2147483646 h 2031"/>
              <a:gd name="T26" fmla="*/ 2147483646 w 3153"/>
              <a:gd name="T27" fmla="*/ 2147483646 h 2031"/>
              <a:gd name="T28" fmla="*/ 2147483646 w 3153"/>
              <a:gd name="T29" fmla="*/ 2147483646 h 2031"/>
              <a:gd name="T30" fmla="*/ 2147483646 w 3153"/>
              <a:gd name="T31" fmla="*/ 2147483646 h 2031"/>
              <a:gd name="T32" fmla="*/ 2147483646 w 3153"/>
              <a:gd name="T33" fmla="*/ 2147483646 h 2031"/>
              <a:gd name="T34" fmla="*/ 2147483646 w 3153"/>
              <a:gd name="T35" fmla="*/ 2147483646 h 2031"/>
              <a:gd name="T36" fmla="*/ 2147483646 w 3153"/>
              <a:gd name="T37" fmla="*/ 2147483646 h 2031"/>
              <a:gd name="T38" fmla="*/ 2147483646 w 3153"/>
              <a:gd name="T39" fmla="*/ 2147483646 h 2031"/>
              <a:gd name="T40" fmla="*/ 2147483646 w 3153"/>
              <a:gd name="T41" fmla="*/ 2147483646 h 2031"/>
              <a:gd name="T42" fmla="*/ 2147483646 w 3153"/>
              <a:gd name="T43" fmla="*/ 2147483646 h 2031"/>
              <a:gd name="T44" fmla="*/ 2147483646 w 3153"/>
              <a:gd name="T45" fmla="*/ 2147483646 h 2031"/>
              <a:gd name="T46" fmla="*/ 2147483646 w 3153"/>
              <a:gd name="T47" fmla="*/ 2147483646 h 2031"/>
              <a:gd name="T48" fmla="*/ 2147483646 w 3153"/>
              <a:gd name="T49" fmla="*/ 2147483646 h 2031"/>
              <a:gd name="T50" fmla="*/ 2147483646 w 3153"/>
              <a:gd name="T51" fmla="*/ 2147483646 h 2031"/>
              <a:gd name="T52" fmla="*/ 2147483646 w 3153"/>
              <a:gd name="T53" fmla="*/ 2147483646 h 2031"/>
              <a:gd name="T54" fmla="*/ 2147483646 w 3153"/>
              <a:gd name="T55" fmla="*/ 2147483646 h 2031"/>
              <a:gd name="T56" fmla="*/ 2147483646 w 3153"/>
              <a:gd name="T57" fmla="*/ 2147483646 h 2031"/>
              <a:gd name="T58" fmla="*/ 2147483646 w 3153"/>
              <a:gd name="T59" fmla="*/ 2147483646 h 2031"/>
              <a:gd name="T60" fmla="*/ 2147483646 w 3153"/>
              <a:gd name="T61" fmla="*/ 2147483646 h 2031"/>
              <a:gd name="T62" fmla="*/ 2147483646 w 3153"/>
              <a:gd name="T63" fmla="*/ 2147483646 h 2031"/>
              <a:gd name="T64" fmla="*/ 2147483646 w 3153"/>
              <a:gd name="T65" fmla="*/ 2147483646 h 2031"/>
              <a:gd name="T66" fmla="*/ 2147483646 w 3153"/>
              <a:gd name="T67" fmla="*/ 2147483646 h 2031"/>
              <a:gd name="T68" fmla="*/ 2147483646 w 3153"/>
              <a:gd name="T69" fmla="*/ 2147483646 h 2031"/>
              <a:gd name="T70" fmla="*/ 2147483646 w 3153"/>
              <a:gd name="T71" fmla="*/ 2147483646 h 2031"/>
              <a:gd name="T72" fmla="*/ 2147483646 w 3153"/>
              <a:gd name="T73" fmla="*/ 2147483646 h 2031"/>
              <a:gd name="T74" fmla="*/ 2147483646 w 3153"/>
              <a:gd name="T75" fmla="*/ 2147483646 h 2031"/>
              <a:gd name="T76" fmla="*/ 2147483646 w 3153"/>
              <a:gd name="T77" fmla="*/ 2147483646 h 2031"/>
              <a:gd name="T78" fmla="*/ 2147483646 w 3153"/>
              <a:gd name="T79" fmla="*/ 2147483646 h 2031"/>
              <a:gd name="T80" fmla="*/ 2147483646 w 3153"/>
              <a:gd name="T81" fmla="*/ 2147483646 h 2031"/>
              <a:gd name="T82" fmla="*/ 2147483646 w 3153"/>
              <a:gd name="T83" fmla="*/ 2147483646 h 2031"/>
              <a:gd name="T84" fmla="*/ 2147483646 w 3153"/>
              <a:gd name="T85" fmla="*/ 2147483646 h 2031"/>
              <a:gd name="T86" fmla="*/ 2147483646 w 3153"/>
              <a:gd name="T87" fmla="*/ 2147483646 h 2031"/>
              <a:gd name="T88" fmla="*/ 2147483646 w 3153"/>
              <a:gd name="T89" fmla="*/ 2147483646 h 2031"/>
              <a:gd name="T90" fmla="*/ 2147483646 w 3153"/>
              <a:gd name="T91" fmla="*/ 2147483646 h 2031"/>
              <a:gd name="T92" fmla="*/ 2147483646 w 3153"/>
              <a:gd name="T93" fmla="*/ 2147483646 h 2031"/>
              <a:gd name="T94" fmla="*/ 2147483646 w 3153"/>
              <a:gd name="T95" fmla="*/ 2147483646 h 2031"/>
              <a:gd name="T96" fmla="*/ 2147483646 w 3153"/>
              <a:gd name="T97" fmla="*/ 2147483646 h 2031"/>
              <a:gd name="T98" fmla="*/ 2147483646 w 3153"/>
              <a:gd name="T99" fmla="*/ 2147483646 h 2031"/>
              <a:gd name="T100" fmla="*/ 2147483646 w 3153"/>
              <a:gd name="T101" fmla="*/ 2147483646 h 2031"/>
              <a:gd name="T102" fmla="*/ 2147483646 w 3153"/>
              <a:gd name="T103" fmla="*/ 2147483646 h 2031"/>
              <a:gd name="T104" fmla="*/ 2147483646 w 3153"/>
              <a:gd name="T105" fmla="*/ 2147483646 h 2031"/>
              <a:gd name="T106" fmla="*/ 2147483646 w 3153"/>
              <a:gd name="T107" fmla="*/ 2147483646 h 2031"/>
              <a:gd name="T108" fmla="*/ 2147483646 w 3153"/>
              <a:gd name="T109" fmla="*/ 2147483646 h 2031"/>
              <a:gd name="T110" fmla="*/ 2147483646 w 3153"/>
              <a:gd name="T111" fmla="*/ 2147483646 h 2031"/>
              <a:gd name="T112" fmla="*/ 2147483646 w 3153"/>
              <a:gd name="T113" fmla="*/ 2147483646 h 2031"/>
              <a:gd name="T114" fmla="*/ 2147483646 w 3153"/>
              <a:gd name="T115" fmla="*/ 2147483646 h 2031"/>
              <a:gd name="T116" fmla="*/ 2147483646 w 3153"/>
              <a:gd name="T117" fmla="*/ 2147483646 h 2031"/>
              <a:gd name="T118" fmla="*/ 2147483646 w 3153"/>
              <a:gd name="T119" fmla="*/ 2147483646 h 2031"/>
              <a:gd name="T120" fmla="*/ 2147483646 w 3153"/>
              <a:gd name="T121" fmla="*/ 2147483646 h 20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14:hiddenLine>
            </a:ext>
          </a:extLst>
        </p:spPr>
        <p:txBody>
          <a:bodyPr lIns="61735" tIns="30867" rIns="61735" bIns="30867"/>
          <a:lstStyle/>
          <a:p>
            <a:endParaRPr lang="zh-CN" altLang="en-US"/>
          </a:p>
        </p:txBody>
      </p:sp>
      <p:sp>
        <p:nvSpPr>
          <p:cNvPr id="25" name="等腰三角形 24"/>
          <p:cNvSpPr/>
          <p:nvPr/>
        </p:nvSpPr>
        <p:spPr bwMode="auto">
          <a:xfrm rot="5400000">
            <a:off x="7874794" y="1677396"/>
            <a:ext cx="374650" cy="322262"/>
          </a:xfrm>
          <a:prstGeom prst="triangl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等腰三角形 25"/>
          <p:cNvSpPr/>
          <p:nvPr/>
        </p:nvSpPr>
        <p:spPr bwMode="auto">
          <a:xfrm rot="5400000">
            <a:off x="7875587" y="2711652"/>
            <a:ext cx="373062" cy="322262"/>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等腰三角形 26"/>
          <p:cNvSpPr/>
          <p:nvPr/>
        </p:nvSpPr>
        <p:spPr bwMode="auto">
          <a:xfrm rot="5400000">
            <a:off x="7875587" y="3740353"/>
            <a:ext cx="373062" cy="322262"/>
          </a:xfrm>
          <a:prstGeom prst="triangl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等腰三角形 27"/>
          <p:cNvSpPr/>
          <p:nvPr/>
        </p:nvSpPr>
        <p:spPr bwMode="auto">
          <a:xfrm rot="5400000">
            <a:off x="7875587" y="4780165"/>
            <a:ext cx="373063" cy="322262"/>
          </a:xfrm>
          <a:prstGeom prs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矩形 13"/>
          <p:cNvSpPr>
            <a:spLocks noChangeArrowheads="1"/>
          </p:cNvSpPr>
          <p:nvPr/>
        </p:nvSpPr>
        <p:spPr bwMode="auto">
          <a:xfrm>
            <a:off x="8478838" y="1444827"/>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37" name="矩形 13"/>
          <p:cNvSpPr>
            <a:spLocks noChangeArrowheads="1"/>
          </p:cNvSpPr>
          <p:nvPr/>
        </p:nvSpPr>
        <p:spPr bwMode="auto">
          <a:xfrm>
            <a:off x="8478838" y="2478289"/>
            <a:ext cx="2592387"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38" name="矩形 13"/>
          <p:cNvSpPr>
            <a:spLocks noChangeArrowheads="1"/>
          </p:cNvSpPr>
          <p:nvPr/>
        </p:nvSpPr>
        <p:spPr bwMode="auto">
          <a:xfrm>
            <a:off x="8478838" y="3513339"/>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39" name="矩形 13"/>
          <p:cNvSpPr>
            <a:spLocks noChangeArrowheads="1"/>
          </p:cNvSpPr>
          <p:nvPr/>
        </p:nvSpPr>
        <p:spPr bwMode="auto">
          <a:xfrm>
            <a:off x="8478838" y="4546802"/>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40" name="AutoShape 1"/>
          <p:cNvSpPr/>
          <p:nvPr/>
        </p:nvSpPr>
        <p:spPr bwMode="auto">
          <a:xfrm>
            <a:off x="4170363" y="1581352"/>
            <a:ext cx="3740150" cy="6953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a:lnSpc>
                <a:spcPct val="100000"/>
              </a:lnSpc>
              <a:spcBef>
                <a:spcPct val="0"/>
              </a:spcBef>
              <a:buFontTx/>
              <a:buNone/>
              <a:defRPr/>
            </a:pPr>
            <a:endParaRPr lang="zh-CN" altLang="zh-CN" sz="1050" dirty="0" smtClean="0">
              <a:cs typeface="Helvetica" panose="020B0604020202020204" pitchFamily="34" charset="0"/>
              <a:sym typeface="Calibri" panose="020F0502020204030204" pitchFamily="34" charset="0"/>
            </a:endParaRPr>
          </a:p>
        </p:txBody>
      </p:sp>
      <p:sp>
        <p:nvSpPr>
          <p:cNvPr id="41" name="矩形 15"/>
          <p:cNvSpPr>
            <a:spLocks noChangeArrowheads="1"/>
          </p:cNvSpPr>
          <p:nvPr/>
        </p:nvSpPr>
        <p:spPr bwMode="auto">
          <a:xfrm>
            <a:off x="5030788" y="1644852"/>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rgbClr val="3B3B3B"/>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rgbClr val="3B3B3B"/>
              </a:solidFill>
              <a:ea typeface="微软雅黑" panose="020B0503020204020204" pitchFamily="34" charset="-122"/>
              <a:cs typeface="Helvetica" panose="020B0604020202020204" pitchFamily="34" charset="0"/>
            </a:endParaRPr>
          </a:p>
        </p:txBody>
      </p:sp>
      <p:sp>
        <p:nvSpPr>
          <p:cNvPr id="42" name="矩形 46"/>
          <p:cNvSpPr>
            <a:spLocks noChangeArrowheads="1"/>
          </p:cNvSpPr>
          <p:nvPr/>
        </p:nvSpPr>
        <p:spPr bwMode="auto">
          <a:xfrm>
            <a:off x="5030788" y="2692602"/>
            <a:ext cx="203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dirty="0">
                <a:solidFill>
                  <a:schemeClr val="bg1"/>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dirty="0">
              <a:solidFill>
                <a:schemeClr val="bg1"/>
              </a:solidFill>
              <a:ea typeface="微软雅黑" panose="020B0503020204020204" pitchFamily="34" charset="-122"/>
              <a:cs typeface="Helvetica" panose="020B0604020202020204" pitchFamily="34" charset="0"/>
            </a:endParaRPr>
          </a:p>
        </p:txBody>
      </p:sp>
      <p:sp>
        <p:nvSpPr>
          <p:cNvPr id="43" name="矩形 82"/>
          <p:cNvSpPr>
            <a:spLocks noChangeArrowheads="1"/>
          </p:cNvSpPr>
          <p:nvPr/>
        </p:nvSpPr>
        <p:spPr bwMode="auto">
          <a:xfrm>
            <a:off x="5030788" y="3741939"/>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rgbClr val="3B3B3B"/>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rgbClr val="3B3B3B"/>
              </a:solidFill>
              <a:ea typeface="微软雅黑" panose="020B0503020204020204" pitchFamily="34" charset="-122"/>
              <a:cs typeface="Helvetica" panose="020B0604020202020204" pitchFamily="34" charset="0"/>
            </a:endParaRPr>
          </a:p>
        </p:txBody>
      </p:sp>
      <p:sp>
        <p:nvSpPr>
          <p:cNvPr id="44" name="矩形 83"/>
          <p:cNvSpPr>
            <a:spLocks noChangeArrowheads="1"/>
          </p:cNvSpPr>
          <p:nvPr/>
        </p:nvSpPr>
        <p:spPr bwMode="auto">
          <a:xfrm>
            <a:off x="5030788" y="4789689"/>
            <a:ext cx="203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chemeClr val="bg1"/>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chemeClr val="bg1"/>
              </a:solidFill>
              <a:ea typeface="微软雅黑" panose="020B0503020204020204" pitchFamily="34" charset="-122"/>
              <a:cs typeface="Helvetica"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60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strVal val="4*#ppt_w"/>
                                          </p:val>
                                        </p:tav>
                                        <p:tav tm="100000">
                                          <p:val>
                                            <p:strVal val="#ppt_w"/>
                                          </p:val>
                                        </p:tav>
                                      </p:tavLst>
                                    </p:anim>
                                    <p:anim calcmode="lin" valueType="num">
                                      <p:cBhvr>
                                        <p:cTn id="8" dur="500" fill="hold"/>
                                        <p:tgtEl>
                                          <p:spTgt spid="40"/>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KSO_Shape"/>
          <p:cNvGrpSpPr/>
          <p:nvPr/>
        </p:nvGrpSpPr>
        <p:grpSpPr bwMode="auto">
          <a:xfrm>
            <a:off x="627563" y="642519"/>
            <a:ext cx="7063273" cy="5829719"/>
            <a:chOff x="1331640" y="1268760"/>
            <a:chExt cx="5832647" cy="4819363"/>
          </a:xfrm>
          <a:solidFill>
            <a:schemeClr val="tx1">
              <a:lumMod val="65000"/>
              <a:lumOff val="35000"/>
            </a:schemeClr>
          </a:solidFill>
        </p:grpSpPr>
        <p:sp>
          <p:nvSpPr>
            <p:cNvPr id="3" name="内蒙古"/>
            <p:cNvSpPr/>
            <p:nvPr/>
          </p:nvSpPr>
          <p:spPr bwMode="auto">
            <a:xfrm>
              <a:off x="3780707" y="1322468"/>
              <a:ext cx="2556482" cy="2180529"/>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4" name="甘肃"/>
            <p:cNvSpPr/>
            <p:nvPr/>
          </p:nvSpPr>
          <p:spPr bwMode="auto">
            <a:xfrm>
              <a:off x="3290178" y="2797637"/>
              <a:ext cx="1632711" cy="1382076"/>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5" name="宁夏"/>
            <p:cNvSpPr/>
            <p:nvPr/>
          </p:nvSpPr>
          <p:spPr bwMode="auto">
            <a:xfrm>
              <a:off x="4450262" y="3277425"/>
              <a:ext cx="329407" cy="544237"/>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6" name="新疆"/>
            <p:cNvSpPr/>
            <p:nvPr/>
          </p:nvSpPr>
          <p:spPr bwMode="auto">
            <a:xfrm>
              <a:off x="1331640" y="1845222"/>
              <a:ext cx="2334491" cy="1765190"/>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7" name="青海"/>
            <p:cNvSpPr/>
            <p:nvPr/>
          </p:nvSpPr>
          <p:spPr bwMode="auto">
            <a:xfrm>
              <a:off x="2846195" y="3230878"/>
              <a:ext cx="1453686" cy="1041928"/>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rgbClr val="B13528"/>
            </a:solidFill>
            <a:ln w="3175">
              <a:noFill/>
              <a:round/>
            </a:ln>
          </p:spPr>
          <p:txBody>
            <a:bodyPr/>
            <a:lstStyle/>
            <a:p>
              <a:endParaRPr lang="zh-CN" altLang="en-US">
                <a:solidFill>
                  <a:schemeClr val="tx1">
                    <a:lumMod val="75000"/>
                    <a:lumOff val="25000"/>
                  </a:schemeClr>
                </a:solidFill>
              </a:endParaRPr>
            </a:p>
          </p:txBody>
        </p:sp>
        <p:sp>
          <p:nvSpPr>
            <p:cNvPr id="8" name="四川"/>
            <p:cNvSpPr/>
            <p:nvPr/>
          </p:nvSpPr>
          <p:spPr bwMode="auto">
            <a:xfrm>
              <a:off x="3680453" y="3961302"/>
              <a:ext cx="1256758" cy="1102796"/>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B13528"/>
            </a:solidFill>
            <a:ln w="3175">
              <a:solidFill>
                <a:schemeClr val="bg1"/>
              </a:solidFill>
              <a:round/>
            </a:ln>
          </p:spPr>
          <p:txBody>
            <a:bodyPr/>
            <a:lstStyle/>
            <a:p>
              <a:endParaRPr lang="zh-CN" altLang="en-US">
                <a:solidFill>
                  <a:schemeClr val="tx1">
                    <a:lumMod val="75000"/>
                    <a:lumOff val="25000"/>
                  </a:schemeClr>
                </a:solidFill>
              </a:endParaRPr>
            </a:p>
          </p:txBody>
        </p:sp>
        <p:sp>
          <p:nvSpPr>
            <p:cNvPr id="9" name="西藏"/>
            <p:cNvSpPr/>
            <p:nvPr/>
          </p:nvSpPr>
          <p:spPr bwMode="auto">
            <a:xfrm>
              <a:off x="1593017" y="3513738"/>
              <a:ext cx="2248559" cy="1367754"/>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10" name="云南"/>
            <p:cNvSpPr/>
            <p:nvPr/>
          </p:nvSpPr>
          <p:spPr bwMode="auto">
            <a:xfrm>
              <a:off x="3641067" y="4652340"/>
              <a:ext cx="1016864" cy="105983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11" name="贵州"/>
            <p:cNvSpPr/>
            <p:nvPr/>
          </p:nvSpPr>
          <p:spPr bwMode="auto">
            <a:xfrm>
              <a:off x="4371491" y="4638017"/>
              <a:ext cx="687457" cy="59436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w="3175">
              <a:noFill/>
              <a:round/>
            </a:ln>
          </p:spPr>
          <p:txBody>
            <a:bodyPr/>
            <a:lstStyle/>
            <a:p>
              <a:endParaRPr lang="zh-CN" altLang="en-US">
                <a:solidFill>
                  <a:schemeClr val="tx1">
                    <a:lumMod val="75000"/>
                    <a:lumOff val="25000"/>
                  </a:schemeClr>
                </a:solidFill>
              </a:endParaRPr>
            </a:p>
          </p:txBody>
        </p:sp>
        <p:sp>
          <p:nvSpPr>
            <p:cNvPr id="12" name="广西"/>
            <p:cNvSpPr/>
            <p:nvPr/>
          </p:nvSpPr>
          <p:spPr bwMode="auto">
            <a:xfrm>
              <a:off x="4482487" y="5003229"/>
              <a:ext cx="898707" cy="683877"/>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13" name="重庆"/>
            <p:cNvSpPr/>
            <p:nvPr/>
          </p:nvSpPr>
          <p:spPr bwMode="auto">
            <a:xfrm>
              <a:off x="4607805" y="4251323"/>
              <a:ext cx="508432" cy="515593"/>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14" name="陕西"/>
            <p:cNvSpPr/>
            <p:nvPr/>
          </p:nvSpPr>
          <p:spPr bwMode="auto">
            <a:xfrm>
              <a:off x="4607805" y="3248781"/>
              <a:ext cx="580042" cy="1034767"/>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15" name="山西"/>
            <p:cNvSpPr/>
            <p:nvPr/>
          </p:nvSpPr>
          <p:spPr bwMode="auto">
            <a:xfrm>
              <a:off x="5109076" y="3055433"/>
              <a:ext cx="386695" cy="84858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16" name="湖南"/>
            <p:cNvSpPr/>
            <p:nvPr/>
          </p:nvSpPr>
          <p:spPr bwMode="auto">
            <a:xfrm>
              <a:off x="5008821" y="4501958"/>
              <a:ext cx="615847" cy="716101"/>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17" name="湖北"/>
            <p:cNvSpPr/>
            <p:nvPr/>
          </p:nvSpPr>
          <p:spPr bwMode="auto">
            <a:xfrm>
              <a:off x="4937211" y="4090200"/>
              <a:ext cx="873644" cy="547818"/>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solidFill>
              <a:srgbClr val="B13528"/>
            </a:solidFill>
            <a:ln w="3175">
              <a:solidFill>
                <a:schemeClr val="bg1"/>
              </a:solidFill>
              <a:round/>
            </a:ln>
          </p:spPr>
          <p:txBody>
            <a:bodyPr/>
            <a:lstStyle/>
            <a:p>
              <a:endParaRPr lang="zh-CN" altLang="en-US">
                <a:solidFill>
                  <a:schemeClr val="tx1">
                    <a:lumMod val="75000"/>
                    <a:lumOff val="25000"/>
                  </a:schemeClr>
                </a:solidFill>
              </a:endParaRPr>
            </a:p>
          </p:txBody>
        </p:sp>
        <p:sp>
          <p:nvSpPr>
            <p:cNvPr id="18" name="广东"/>
            <p:cNvSpPr/>
            <p:nvPr/>
          </p:nvSpPr>
          <p:spPr bwMode="auto">
            <a:xfrm>
              <a:off x="5130559" y="5096322"/>
              <a:ext cx="909449" cy="719682"/>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19" name="江西"/>
            <p:cNvSpPr/>
            <p:nvPr/>
          </p:nvSpPr>
          <p:spPr bwMode="auto">
            <a:xfrm>
              <a:off x="5560220" y="4473314"/>
              <a:ext cx="544237" cy="741165"/>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rgbClr val="B13528"/>
            </a:solidFill>
            <a:ln w="3175">
              <a:noFill/>
              <a:round/>
            </a:ln>
          </p:spPr>
          <p:txBody>
            <a:bodyPr/>
            <a:lstStyle/>
            <a:p>
              <a:endParaRPr lang="zh-CN" altLang="en-US">
                <a:solidFill>
                  <a:schemeClr val="tx1">
                    <a:lumMod val="75000"/>
                    <a:lumOff val="25000"/>
                  </a:schemeClr>
                </a:solidFill>
              </a:endParaRPr>
            </a:p>
          </p:txBody>
        </p:sp>
        <p:sp>
          <p:nvSpPr>
            <p:cNvPr id="20" name="福建"/>
            <p:cNvSpPr/>
            <p:nvPr/>
          </p:nvSpPr>
          <p:spPr bwMode="auto">
            <a:xfrm>
              <a:off x="5843080" y="4670242"/>
              <a:ext cx="504852" cy="615847"/>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21" name="浙江"/>
            <p:cNvSpPr/>
            <p:nvPr/>
          </p:nvSpPr>
          <p:spPr bwMode="auto">
            <a:xfrm>
              <a:off x="6068652" y="4279967"/>
              <a:ext cx="433241" cy="501271"/>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22" name="安徽"/>
            <p:cNvSpPr/>
            <p:nvPr/>
          </p:nvSpPr>
          <p:spPr bwMode="auto">
            <a:xfrm>
              <a:off x="5646152" y="3846725"/>
              <a:ext cx="547818" cy="669555"/>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23" name="天津"/>
            <p:cNvSpPr/>
            <p:nvPr/>
          </p:nvSpPr>
          <p:spPr bwMode="auto">
            <a:xfrm>
              <a:off x="5753567" y="3073336"/>
              <a:ext cx="143220" cy="207669"/>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24" name="北京"/>
            <p:cNvSpPr/>
            <p:nvPr/>
          </p:nvSpPr>
          <p:spPr bwMode="auto">
            <a:xfrm>
              <a:off x="5610347" y="2980243"/>
              <a:ext cx="189767" cy="204089"/>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25" name="辽宁"/>
            <p:cNvSpPr/>
            <p:nvPr/>
          </p:nvSpPr>
          <p:spPr bwMode="auto">
            <a:xfrm>
              <a:off x="5932592" y="2575645"/>
              <a:ext cx="673135" cy="640911"/>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26" name="吉林"/>
            <p:cNvSpPr/>
            <p:nvPr/>
          </p:nvSpPr>
          <p:spPr bwMode="auto">
            <a:xfrm>
              <a:off x="6082974" y="2188950"/>
              <a:ext cx="959576" cy="651652"/>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27" name="黑龙江"/>
            <p:cNvSpPr/>
            <p:nvPr/>
          </p:nvSpPr>
          <p:spPr bwMode="auto">
            <a:xfrm>
              <a:off x="5878885" y="1268760"/>
              <a:ext cx="1285402" cy="1167245"/>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28" name="山东"/>
            <p:cNvSpPr/>
            <p:nvPr/>
          </p:nvSpPr>
          <p:spPr bwMode="auto">
            <a:xfrm>
              <a:off x="5624669" y="3363357"/>
              <a:ext cx="776970" cy="486949"/>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29" name="上海"/>
            <p:cNvSpPr/>
            <p:nvPr/>
          </p:nvSpPr>
          <p:spPr bwMode="auto">
            <a:xfrm>
              <a:off x="6351512" y="4172552"/>
              <a:ext cx="121737" cy="107415"/>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30" name="江苏"/>
            <p:cNvSpPr/>
            <p:nvPr/>
          </p:nvSpPr>
          <p:spPr bwMode="auto">
            <a:xfrm>
              <a:off x="5782211" y="3760793"/>
              <a:ext cx="676716" cy="522754"/>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31" name="河北"/>
            <p:cNvSpPr/>
            <p:nvPr/>
          </p:nvSpPr>
          <p:spPr bwMode="auto">
            <a:xfrm>
              <a:off x="5427741" y="2761832"/>
              <a:ext cx="630169" cy="89870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32" name="河南"/>
            <p:cNvSpPr/>
            <p:nvPr/>
          </p:nvSpPr>
          <p:spPr bwMode="auto">
            <a:xfrm>
              <a:off x="5141300" y="3624734"/>
              <a:ext cx="662394" cy="655233"/>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w="3175">
              <a:noFill/>
              <a:round/>
            </a:ln>
          </p:spPr>
          <p:txBody>
            <a:bodyPr/>
            <a:lstStyle/>
            <a:p>
              <a:endParaRPr lang="zh-CN" altLang="en-US">
                <a:solidFill>
                  <a:schemeClr val="tx1">
                    <a:lumMod val="75000"/>
                    <a:lumOff val="25000"/>
                  </a:schemeClr>
                </a:solidFill>
              </a:endParaRPr>
            </a:p>
          </p:txBody>
        </p:sp>
        <p:sp>
          <p:nvSpPr>
            <p:cNvPr id="33" name="台湾"/>
            <p:cNvSpPr/>
            <p:nvPr/>
          </p:nvSpPr>
          <p:spPr bwMode="auto">
            <a:xfrm>
              <a:off x="6387317" y="5024712"/>
              <a:ext cx="189767" cy="458305"/>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sp>
          <p:nvSpPr>
            <p:cNvPr id="34" name="海南"/>
            <p:cNvSpPr/>
            <p:nvPr/>
          </p:nvSpPr>
          <p:spPr bwMode="auto">
            <a:xfrm>
              <a:off x="4990919" y="5837487"/>
              <a:ext cx="286441" cy="250636"/>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w="3175">
              <a:solidFill>
                <a:schemeClr val="bg1"/>
              </a:solidFill>
              <a:round/>
            </a:ln>
          </p:spPr>
          <p:txBody>
            <a:bodyPr/>
            <a:lstStyle/>
            <a:p>
              <a:endParaRPr lang="zh-CN" altLang="en-US">
                <a:solidFill>
                  <a:schemeClr val="tx1">
                    <a:lumMod val="75000"/>
                    <a:lumOff val="25000"/>
                  </a:schemeClr>
                </a:solidFill>
              </a:endParaRPr>
            </a:p>
          </p:txBody>
        </p:sp>
      </p:grpSp>
      <p:sp>
        <p:nvSpPr>
          <p:cNvPr id="35" name="矩形 1"/>
          <p:cNvSpPr>
            <a:spLocks noChangeArrowheads="1"/>
          </p:cNvSpPr>
          <p:nvPr/>
        </p:nvSpPr>
        <p:spPr bwMode="auto">
          <a:xfrm>
            <a:off x="7954491" y="2624172"/>
            <a:ext cx="1837157" cy="523220"/>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6" name="矩形 35"/>
          <p:cNvSpPr/>
          <p:nvPr/>
        </p:nvSpPr>
        <p:spPr>
          <a:xfrm>
            <a:off x="7954491" y="2124548"/>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7" name="矩形 1"/>
          <p:cNvSpPr>
            <a:spLocks noChangeArrowheads="1"/>
          </p:cNvSpPr>
          <p:nvPr/>
        </p:nvSpPr>
        <p:spPr bwMode="auto">
          <a:xfrm>
            <a:off x="7964942" y="3918753"/>
            <a:ext cx="1837157" cy="523220"/>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8" name="矩形 37"/>
          <p:cNvSpPr/>
          <p:nvPr/>
        </p:nvSpPr>
        <p:spPr>
          <a:xfrm>
            <a:off x="7964942" y="34191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9" name="矩形 1"/>
          <p:cNvSpPr>
            <a:spLocks noChangeArrowheads="1"/>
          </p:cNvSpPr>
          <p:nvPr/>
        </p:nvSpPr>
        <p:spPr bwMode="auto">
          <a:xfrm>
            <a:off x="7954491" y="5278008"/>
            <a:ext cx="1837157" cy="523220"/>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40" name="矩形 39"/>
          <p:cNvSpPr/>
          <p:nvPr/>
        </p:nvSpPr>
        <p:spPr>
          <a:xfrm>
            <a:off x="7954491" y="4778384"/>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t="8214" b="35110"/>
          <a:stretch>
            <a:fillRect/>
          </a:stretch>
        </p:blipFill>
        <p:spPr>
          <a:xfrm>
            <a:off x="228127" y="362521"/>
            <a:ext cx="11735745" cy="4722242"/>
          </a:xfrm>
          <a:prstGeom prst="roundRect">
            <a:avLst>
              <a:gd name="adj" fmla="val 2179"/>
            </a:avLst>
          </a:prstGeom>
          <a:gradFill>
            <a:gsLst>
              <a:gs pos="35000">
                <a:srgbClr val="6B13D3"/>
              </a:gs>
              <a:gs pos="88000">
                <a:srgbClr val="2D83D8"/>
              </a:gs>
            </a:gsLst>
            <a:lin ang="18000000" scaled="0"/>
          </a:gradFill>
          <a:ln>
            <a:noFill/>
          </a:ln>
        </p:spPr>
      </p:pic>
      <p:sp>
        <p:nvSpPr>
          <p:cNvPr id="3" name="矩形 2"/>
          <p:cNvSpPr/>
          <p:nvPr/>
        </p:nvSpPr>
        <p:spPr>
          <a:xfrm>
            <a:off x="564660" y="5163628"/>
            <a:ext cx="1509070" cy="1561342"/>
          </a:xfrm>
          <a:prstGeom prst="rect">
            <a:avLst/>
          </a:prstGeom>
          <a:noFill/>
          <a:ln>
            <a:solidFill>
              <a:srgbClr val="B135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b="1" dirty="0" smtClean="0">
                <a:solidFill>
                  <a:srgbClr val="B13528"/>
                </a:solidFill>
                <a:latin typeface="微软雅黑" panose="020B0503020204020204" pitchFamily="34" charset="-122"/>
                <a:ea typeface="微软雅黑" panose="020B0503020204020204" pitchFamily="34" charset="-122"/>
              </a:rPr>
              <a:t>谢</a:t>
            </a:r>
            <a:endParaRPr lang="zh-CN" altLang="en-US" sz="8800" b="1" dirty="0">
              <a:solidFill>
                <a:srgbClr val="B13528"/>
              </a:solidFill>
              <a:latin typeface="微软雅黑" panose="020B0503020204020204" pitchFamily="34" charset="-122"/>
              <a:ea typeface="微软雅黑" panose="020B0503020204020204" pitchFamily="34" charset="-122"/>
            </a:endParaRPr>
          </a:p>
        </p:txBody>
      </p:sp>
      <p:sp>
        <p:nvSpPr>
          <p:cNvPr id="4" name="矩形 3"/>
          <p:cNvSpPr/>
          <p:nvPr/>
        </p:nvSpPr>
        <p:spPr>
          <a:xfrm>
            <a:off x="2387546" y="5436467"/>
            <a:ext cx="8461881" cy="1015663"/>
          </a:xfrm>
          <a:prstGeom prst="rect">
            <a:avLst/>
          </a:prstGeom>
        </p:spPr>
        <p:txBody>
          <a:bodyPr wrap="square">
            <a:spAutoFit/>
          </a:bodyPr>
          <a:lstStyle/>
          <a:p>
            <a:pPr>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希望在未来的工作中，各位领导、同事继续给予帮助、指导，我将继续始终如一地在公司规章制度内做好各项工作，做更加完美</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的工作者。</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4509966" y="3398887"/>
            <a:ext cx="6955751" cy="830997"/>
          </a:xfrm>
          <a:prstGeom prst="rect">
            <a:avLst/>
          </a:prstGeom>
        </p:spPr>
        <p:txBody>
          <a:bodyPr wrap="none">
            <a:spAutoFit/>
          </a:bodyPr>
          <a:lstStyle/>
          <a:p>
            <a:pPr algn="ctr">
              <a:lnSpc>
                <a:spcPct val="100000"/>
              </a:lnSpc>
              <a:spcBef>
                <a:spcPct val="0"/>
              </a:spcBef>
              <a:buFontTx/>
              <a:buNone/>
            </a:pPr>
            <a:r>
              <a:rPr lang="zh-CN" altLang="en-US" sz="4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恳请领导同事批评指正！</a:t>
            </a:r>
            <a:endParaRPr lang="en-US" altLang="zh-CN" sz="4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 name="KSO_Shape"/>
          <p:cNvSpPr/>
          <p:nvPr/>
        </p:nvSpPr>
        <p:spPr bwMode="auto">
          <a:xfrm>
            <a:off x="1355246" y="2199807"/>
            <a:ext cx="2460197" cy="2398161"/>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a:effectLst>
            <a:outerShdw blurRad="50800" dist="38100" dir="2700000" algn="tl" rotWithShape="0">
              <a:prstClr val="black">
                <a:alpha val="40000"/>
              </a:prstClr>
            </a:outerShdw>
          </a:effectLst>
        </p:spPr>
        <p:txBody>
          <a:bodyPr/>
          <a:lstStyle/>
          <a:p>
            <a:endParaRPr lang="zh-CN" altLang="en-US"/>
          </a:p>
        </p:txBody>
      </p:sp>
      <p:sp>
        <p:nvSpPr>
          <p:cNvPr id="7" name="矩形 6"/>
          <p:cNvSpPr/>
          <p:nvPr/>
        </p:nvSpPr>
        <p:spPr>
          <a:xfrm>
            <a:off x="4763226" y="2450728"/>
            <a:ext cx="4351020" cy="319405"/>
          </a:xfrm>
          <a:prstGeom prst="rect">
            <a:avLst/>
          </a:prstGeom>
        </p:spPr>
        <p:txBody>
          <a:bodyPr wrap="none">
            <a:spAutoFit/>
          </a:bodyPr>
          <a:lstStyle/>
          <a:p>
            <a:pPr algn="ctr">
              <a:spcBef>
                <a:spcPct val="0"/>
              </a:spcBef>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汇报人</a:t>
            </a:r>
            <a:r>
              <a:rPr lang="zh-CN" altLang="en-US" sz="1400" dirty="0" smtClean="0">
                <a:latin typeface="微软雅黑" panose="020B0503020204020204" pitchFamily="34" charset="-122"/>
                <a:ea typeface="微软雅黑" panose="020B0503020204020204" pitchFamily="34" charset="-122"/>
              </a:rPr>
              <a:t>：</a:t>
            </a:r>
            <a:r>
              <a:rPr sz="1400" dirty="0" smtClean="0">
                <a:latin typeface="微软雅黑" panose="020B0503020204020204" pitchFamily="34" charset="-122"/>
                <a:ea typeface="微软雅黑" panose="020B0503020204020204" pitchFamily="34" charset="-122"/>
              </a:rPr>
              <a:t>达人PPT模板素材</a:t>
            </a:r>
            <a:r>
              <a:rPr lang="en-US" altLang="zh-CN" sz="1400" dirty="0" smtClean="0">
                <a:latin typeface="微软雅黑" panose="020B0503020204020204" pitchFamily="34" charset="-122"/>
                <a:ea typeface="微软雅黑" panose="020B0503020204020204" pitchFamily="34" charset="-122"/>
              </a:rPr>
              <a:t>     </a:t>
            </a:r>
            <a:r>
              <a:rPr lang="zh-CN" altLang="en-US" sz="1400" dirty="0">
                <a:latin typeface="微软雅黑" panose="020B0503020204020204" pitchFamily="34" charset="-122"/>
                <a:ea typeface="微软雅黑" panose="020B0503020204020204" pitchFamily="34" charset="-122"/>
              </a:rPr>
              <a:t>汇报时间：</a:t>
            </a:r>
            <a:r>
              <a:rPr lang="en-US" altLang="zh-CN" sz="1400" dirty="0" smtClean="0">
                <a:latin typeface="微软雅黑" panose="020B0503020204020204" pitchFamily="34" charset="-122"/>
                <a:ea typeface="微软雅黑" panose="020B0503020204020204" pitchFamily="34" charset="-122"/>
              </a:rPr>
              <a:t>2016.01.14</a:t>
            </a:r>
            <a:endParaRPr lang="en-US" altLang="zh-CN"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08005" y="4213178"/>
            <a:ext cx="2333958" cy="1525066"/>
            <a:chOff x="0" y="6227623"/>
            <a:chExt cx="12192000" cy="630377"/>
          </a:xfrm>
        </p:grpSpPr>
        <p:sp>
          <p:nvSpPr>
            <p:cNvPr id="3" name="矩形 2"/>
            <p:cNvSpPr/>
            <p:nvPr/>
          </p:nvSpPr>
          <p:spPr>
            <a:xfrm>
              <a:off x="0" y="6256185"/>
              <a:ext cx="12192000" cy="601815"/>
            </a:xfrm>
            <a:prstGeom prst="rect">
              <a:avLst/>
            </a:prstGeom>
            <a:solidFill>
              <a:srgbClr val="3A3A3B"/>
            </a:solidFill>
            <a:ln>
              <a:solidFill>
                <a:srgbClr val="3B3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6227623"/>
              <a:ext cx="12192000" cy="28562"/>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a:spLocks noChangeArrowheads="1"/>
          </p:cNvSpPr>
          <p:nvPr/>
        </p:nvSpPr>
        <p:spPr bwMode="auto">
          <a:xfrm>
            <a:off x="1048690"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a:t>
            </a:r>
            <a:r>
              <a:rPr lang="zh-CN" altLang="en-US" sz="1400" dirty="0">
                <a:solidFill>
                  <a:schemeClr val="bg1"/>
                </a:solidFill>
                <a:latin typeface="Franklin Gothic Book" panose="020B0503020102020204" pitchFamily="34" charset="0"/>
                <a:ea typeface="微软雅黑" panose="020B0503020204020204" pitchFamily="34" charset="-122"/>
              </a:rPr>
              <a:t>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a:t>
            </a:r>
            <a:r>
              <a:rPr lang="zh-CN" altLang="en-US" sz="1400" dirty="0">
                <a:solidFill>
                  <a:schemeClr val="bg1"/>
                </a:solidFill>
                <a:latin typeface="Franklin Gothic Book" panose="020B0503020102020204" pitchFamily="34" charset="0"/>
                <a:ea typeface="微软雅黑" panose="020B0503020204020204" pitchFamily="34" charset="-122"/>
              </a:rPr>
              <a:t>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p:txBody>
      </p:sp>
      <p:pic>
        <p:nvPicPr>
          <p:cNvPr id="6" name="图片 5"/>
          <p:cNvPicPr>
            <a:picLocks noChangeAspect="1"/>
          </p:cNvPicPr>
          <p:nvPr/>
        </p:nvPicPr>
        <p:blipFill rotWithShape="1">
          <a:blip r:embed="rId1">
            <a:duotone>
              <a:prstClr val="black"/>
              <a:schemeClr val="accent3">
                <a:tint val="45000"/>
                <a:satMod val="400000"/>
              </a:schemeClr>
            </a:duotone>
            <a:extLst>
              <a:ext uri="{28A0092B-C50C-407E-A947-70E740481C1C}">
                <a14:useLocalDpi xmlns:a14="http://schemas.microsoft.com/office/drawing/2010/main" val="0"/>
              </a:ext>
            </a:extLst>
          </a:blip>
          <a:srcRect l="24987" r="24987"/>
          <a:stretch>
            <a:fillRect/>
          </a:stretch>
        </p:blipFill>
        <p:spPr>
          <a:xfrm>
            <a:off x="908005" y="1084020"/>
            <a:ext cx="2333958" cy="3111943"/>
          </a:xfrm>
          <a:prstGeom prst="rect">
            <a:avLst/>
          </a:prstGeom>
        </p:spPr>
      </p:pic>
      <p:pic>
        <p:nvPicPr>
          <p:cNvPr id="7" name="图片 6"/>
          <p:cNvPicPr>
            <a:picLocks noChangeAspect="1"/>
          </p:cNvPicPr>
          <p:nvPr/>
        </p:nvPicPr>
        <p:blipFill rotWithShape="1">
          <a:blip r:embed="rId2">
            <a:duotone>
              <a:prstClr val="black"/>
              <a:schemeClr val="accent3">
                <a:tint val="45000"/>
                <a:satMod val="400000"/>
              </a:schemeClr>
            </a:duotone>
            <a:extLst>
              <a:ext uri="{28A0092B-C50C-407E-A947-70E740481C1C}">
                <a14:useLocalDpi xmlns:a14="http://schemas.microsoft.com/office/drawing/2010/main" val="0"/>
              </a:ext>
            </a:extLst>
          </a:blip>
          <a:srcRect l="27378" r="17122"/>
          <a:stretch>
            <a:fillRect/>
          </a:stretch>
        </p:blipFill>
        <p:spPr>
          <a:xfrm>
            <a:off x="3697211" y="1084020"/>
            <a:ext cx="2333957" cy="3111943"/>
          </a:xfrm>
          <a:prstGeom prst="rect">
            <a:avLst/>
          </a:prstGeom>
        </p:spPr>
      </p:pic>
      <p:pic>
        <p:nvPicPr>
          <p:cNvPr id="8" name="图片 7"/>
          <p:cNvPicPr>
            <a:picLocks noChangeAspect="1"/>
          </p:cNvPicPr>
          <p:nvPr/>
        </p:nvPicPr>
        <p:blipFill rotWithShape="1">
          <a:blip r:embed="rId3">
            <a:duotone>
              <a:prstClr val="black"/>
              <a:schemeClr val="accent3">
                <a:tint val="45000"/>
                <a:satMod val="400000"/>
              </a:schemeClr>
            </a:duotone>
            <a:extLst>
              <a:ext uri="{28A0092B-C50C-407E-A947-70E740481C1C}">
                <a14:useLocalDpi xmlns:a14="http://schemas.microsoft.com/office/drawing/2010/main" val="0"/>
              </a:ext>
            </a:extLst>
          </a:blip>
          <a:srcRect l="40792" r="7458"/>
          <a:stretch>
            <a:fillRect/>
          </a:stretch>
        </p:blipFill>
        <p:spPr>
          <a:xfrm>
            <a:off x="6492807" y="1084020"/>
            <a:ext cx="2333957" cy="3111943"/>
          </a:xfrm>
          <a:prstGeom prst="rect">
            <a:avLst/>
          </a:prstGeom>
        </p:spPr>
      </p:pic>
      <p:pic>
        <p:nvPicPr>
          <p:cNvPr id="9" name="图片 8"/>
          <p:cNvPicPr>
            <a:picLocks noChangeAspect="1"/>
          </p:cNvPicPr>
          <p:nvPr/>
        </p:nvPicPr>
        <p:blipFill rotWithShape="1">
          <a:blip r:embed="rId4">
            <a:duotone>
              <a:prstClr val="black"/>
              <a:schemeClr val="accent3">
                <a:tint val="45000"/>
                <a:satMod val="400000"/>
              </a:schemeClr>
            </a:duotone>
            <a:extLst>
              <a:ext uri="{28A0092B-C50C-407E-A947-70E740481C1C}">
                <a14:useLocalDpi xmlns:a14="http://schemas.microsoft.com/office/drawing/2010/main" val="0"/>
              </a:ext>
            </a:extLst>
          </a:blip>
          <a:srcRect l="51799" r="1282" b="6234"/>
          <a:stretch>
            <a:fillRect/>
          </a:stretch>
        </p:blipFill>
        <p:spPr>
          <a:xfrm>
            <a:off x="9260156" y="1084020"/>
            <a:ext cx="2333957" cy="3111943"/>
          </a:xfrm>
          <a:prstGeom prst="rect">
            <a:avLst/>
          </a:prstGeom>
        </p:spPr>
      </p:pic>
      <p:grpSp>
        <p:nvGrpSpPr>
          <p:cNvPr id="10" name="组合 9"/>
          <p:cNvGrpSpPr/>
          <p:nvPr/>
        </p:nvGrpSpPr>
        <p:grpSpPr>
          <a:xfrm>
            <a:off x="3697210" y="4213178"/>
            <a:ext cx="2333958" cy="1525066"/>
            <a:chOff x="0" y="6227623"/>
            <a:chExt cx="12192000" cy="630377"/>
          </a:xfrm>
        </p:grpSpPr>
        <p:sp>
          <p:nvSpPr>
            <p:cNvPr id="11" name="矩形 10"/>
            <p:cNvSpPr/>
            <p:nvPr/>
          </p:nvSpPr>
          <p:spPr>
            <a:xfrm>
              <a:off x="0" y="6256185"/>
              <a:ext cx="12192000" cy="601815"/>
            </a:xfrm>
            <a:prstGeom prst="rect">
              <a:avLst/>
            </a:pr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6227623"/>
              <a:ext cx="12192000" cy="28562"/>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TextBox 4"/>
          <p:cNvSpPr txBox="1">
            <a:spLocks noChangeArrowheads="1"/>
          </p:cNvSpPr>
          <p:nvPr/>
        </p:nvSpPr>
        <p:spPr bwMode="auto">
          <a:xfrm>
            <a:off x="3837895"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a:t>
            </a:r>
            <a:r>
              <a:rPr lang="zh-CN" altLang="en-US" sz="1400" dirty="0">
                <a:solidFill>
                  <a:schemeClr val="bg1"/>
                </a:solidFill>
                <a:latin typeface="Franklin Gothic Book" panose="020B0503020102020204" pitchFamily="34" charset="0"/>
                <a:ea typeface="微软雅黑" panose="020B0503020204020204" pitchFamily="34" charset="-122"/>
              </a:rPr>
              <a:t>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a:t>
            </a:r>
            <a:r>
              <a:rPr lang="zh-CN" altLang="en-US" sz="1400" dirty="0">
                <a:solidFill>
                  <a:schemeClr val="bg1"/>
                </a:solidFill>
                <a:latin typeface="Franklin Gothic Book" panose="020B0503020102020204" pitchFamily="34" charset="0"/>
                <a:ea typeface="微软雅黑" panose="020B0503020204020204" pitchFamily="34" charset="-122"/>
              </a:rPr>
              <a:t>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p:txBody>
      </p:sp>
      <p:grpSp>
        <p:nvGrpSpPr>
          <p:cNvPr id="14" name="组合 13"/>
          <p:cNvGrpSpPr/>
          <p:nvPr/>
        </p:nvGrpSpPr>
        <p:grpSpPr>
          <a:xfrm>
            <a:off x="6492806" y="4213178"/>
            <a:ext cx="2333958" cy="1525066"/>
            <a:chOff x="0" y="6227623"/>
            <a:chExt cx="12192000" cy="630377"/>
          </a:xfrm>
        </p:grpSpPr>
        <p:sp>
          <p:nvSpPr>
            <p:cNvPr id="15" name="矩形 14"/>
            <p:cNvSpPr/>
            <p:nvPr/>
          </p:nvSpPr>
          <p:spPr>
            <a:xfrm>
              <a:off x="0" y="6256185"/>
              <a:ext cx="12192000" cy="601815"/>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6227623"/>
              <a:ext cx="12192000" cy="28562"/>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TextBox 4"/>
          <p:cNvSpPr txBox="1">
            <a:spLocks noChangeArrowheads="1"/>
          </p:cNvSpPr>
          <p:nvPr/>
        </p:nvSpPr>
        <p:spPr bwMode="auto">
          <a:xfrm>
            <a:off x="6633491"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a:t>
            </a:r>
            <a:r>
              <a:rPr lang="zh-CN" altLang="en-US" sz="1400" dirty="0">
                <a:solidFill>
                  <a:schemeClr val="bg1"/>
                </a:solidFill>
                <a:latin typeface="Franklin Gothic Book" panose="020B0503020102020204" pitchFamily="34" charset="0"/>
                <a:ea typeface="微软雅黑" panose="020B0503020204020204" pitchFamily="34" charset="-122"/>
              </a:rPr>
              <a:t>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a:t>
            </a:r>
            <a:r>
              <a:rPr lang="zh-CN" altLang="en-US" sz="1400" dirty="0">
                <a:solidFill>
                  <a:schemeClr val="bg1"/>
                </a:solidFill>
                <a:latin typeface="Franklin Gothic Book" panose="020B0503020102020204" pitchFamily="34" charset="0"/>
                <a:ea typeface="微软雅黑" panose="020B0503020204020204" pitchFamily="34" charset="-122"/>
              </a:rPr>
              <a:t>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p:txBody>
      </p:sp>
      <p:grpSp>
        <p:nvGrpSpPr>
          <p:cNvPr id="18" name="组合 17"/>
          <p:cNvGrpSpPr/>
          <p:nvPr/>
        </p:nvGrpSpPr>
        <p:grpSpPr>
          <a:xfrm>
            <a:off x="9260155" y="4213178"/>
            <a:ext cx="2333958" cy="1525066"/>
            <a:chOff x="0" y="6227623"/>
            <a:chExt cx="12192000" cy="630377"/>
          </a:xfrm>
        </p:grpSpPr>
        <p:sp>
          <p:nvSpPr>
            <p:cNvPr id="19" name="矩形 18"/>
            <p:cNvSpPr/>
            <p:nvPr/>
          </p:nvSpPr>
          <p:spPr>
            <a:xfrm>
              <a:off x="0" y="6256185"/>
              <a:ext cx="12192000" cy="601815"/>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0" y="6227623"/>
              <a:ext cx="12192000" cy="28562"/>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4"/>
          <p:cNvSpPr txBox="1">
            <a:spLocks noChangeArrowheads="1"/>
          </p:cNvSpPr>
          <p:nvPr/>
        </p:nvSpPr>
        <p:spPr bwMode="auto">
          <a:xfrm>
            <a:off x="9400840"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a:t>
            </a:r>
            <a:r>
              <a:rPr lang="zh-CN" altLang="en-US" sz="1400" dirty="0">
                <a:solidFill>
                  <a:schemeClr val="bg1"/>
                </a:solidFill>
                <a:latin typeface="Franklin Gothic Book" panose="020B0503020102020204" pitchFamily="34" charset="0"/>
                <a:ea typeface="微软雅黑" panose="020B0503020204020204" pitchFamily="34" charset="-122"/>
              </a:rPr>
              <a:t>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a:t>
            </a:r>
            <a:r>
              <a:rPr lang="zh-CN" altLang="en-US" sz="1400" dirty="0">
                <a:solidFill>
                  <a:schemeClr val="bg1"/>
                </a:solidFill>
                <a:latin typeface="Franklin Gothic Book" panose="020B0503020102020204" pitchFamily="34" charset="0"/>
                <a:ea typeface="微软雅黑" panose="020B0503020204020204" pitchFamily="34" charset="-122"/>
              </a:rPr>
              <a:t>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p:txBody>
      </p:sp>
      <p:grpSp>
        <p:nvGrpSpPr>
          <p:cNvPr id="25" name="组合 24"/>
          <p:cNvGrpSpPr/>
          <p:nvPr/>
        </p:nvGrpSpPr>
        <p:grpSpPr>
          <a:xfrm>
            <a:off x="5275387" y="932521"/>
            <a:ext cx="755781" cy="565738"/>
            <a:chOff x="5275387" y="932521"/>
            <a:chExt cx="755781" cy="565738"/>
          </a:xfrm>
        </p:grpSpPr>
        <p:sp>
          <p:nvSpPr>
            <p:cNvPr id="22" name="矩形 21"/>
            <p:cNvSpPr/>
            <p:nvPr/>
          </p:nvSpPr>
          <p:spPr>
            <a:xfrm>
              <a:off x="5427612" y="932522"/>
              <a:ext cx="603556" cy="565737"/>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23" name="等腰三角形 22"/>
            <p:cNvSpPr/>
            <p:nvPr/>
          </p:nvSpPr>
          <p:spPr>
            <a:xfrm rot="16200000">
              <a:off x="5275751" y="932157"/>
              <a:ext cx="151498" cy="152225"/>
            </a:xfrm>
            <a:prstGeom prst="triangle">
              <a:avLst>
                <a:gd name="adj" fmla="val 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2499887" y="932521"/>
            <a:ext cx="755781" cy="565738"/>
            <a:chOff x="5275387" y="932521"/>
            <a:chExt cx="755781" cy="565738"/>
          </a:xfrm>
        </p:grpSpPr>
        <p:sp>
          <p:nvSpPr>
            <p:cNvPr id="27" name="矩形 26"/>
            <p:cNvSpPr/>
            <p:nvPr/>
          </p:nvSpPr>
          <p:spPr>
            <a:xfrm>
              <a:off x="5427612" y="932522"/>
              <a:ext cx="603556" cy="565737"/>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28" name="等腰三角形 27"/>
            <p:cNvSpPr/>
            <p:nvPr/>
          </p:nvSpPr>
          <p:spPr>
            <a:xfrm rot="16200000">
              <a:off x="5275751" y="932157"/>
              <a:ext cx="151498" cy="152225"/>
            </a:xfrm>
            <a:prstGeom prst="triangle">
              <a:avLst>
                <a:gd name="adj" fmla="val 0"/>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172053" y="932521"/>
            <a:ext cx="755781" cy="565738"/>
            <a:chOff x="5275387" y="932521"/>
            <a:chExt cx="755781" cy="565738"/>
          </a:xfrm>
        </p:grpSpPr>
        <p:sp>
          <p:nvSpPr>
            <p:cNvPr id="30" name="矩形 29"/>
            <p:cNvSpPr/>
            <p:nvPr/>
          </p:nvSpPr>
          <p:spPr>
            <a:xfrm>
              <a:off x="5427612" y="932522"/>
              <a:ext cx="603556" cy="565737"/>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31" name="等腰三角形 30"/>
            <p:cNvSpPr/>
            <p:nvPr/>
          </p:nvSpPr>
          <p:spPr>
            <a:xfrm rot="16200000">
              <a:off x="5275751" y="932157"/>
              <a:ext cx="151498" cy="152225"/>
            </a:xfrm>
            <a:prstGeom prst="triangle">
              <a:avLst>
                <a:gd name="adj" fmla="val 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10838332" y="932521"/>
            <a:ext cx="755781" cy="565738"/>
            <a:chOff x="5275387" y="932521"/>
            <a:chExt cx="755781" cy="565738"/>
          </a:xfrm>
        </p:grpSpPr>
        <p:sp>
          <p:nvSpPr>
            <p:cNvPr id="33" name="矩形 32"/>
            <p:cNvSpPr/>
            <p:nvPr/>
          </p:nvSpPr>
          <p:spPr>
            <a:xfrm>
              <a:off x="5427612" y="932522"/>
              <a:ext cx="603556" cy="565737"/>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sp>
          <p:nvSpPr>
            <p:cNvPr id="34" name="等腰三角形 33"/>
            <p:cNvSpPr/>
            <p:nvPr/>
          </p:nvSpPr>
          <p:spPr>
            <a:xfrm rot="16200000">
              <a:off x="5275751" y="932157"/>
              <a:ext cx="151498" cy="152225"/>
            </a:xfrm>
            <a:prstGeom prst="triangle">
              <a:avLst>
                <a:gd name="adj" fmla="val 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697358" y="1620404"/>
            <a:ext cx="2482850" cy="3719512"/>
            <a:chOff x="945" y="1492"/>
            <a:chExt cx="1564" cy="2343"/>
          </a:xfrm>
        </p:grpSpPr>
        <p:sp>
          <p:nvSpPr>
            <p:cNvPr id="3" name="Freeform 5"/>
            <p:cNvSpPr>
              <a:spLocks noEditPoints="1"/>
            </p:cNvSpPr>
            <p:nvPr/>
          </p:nvSpPr>
          <p:spPr bwMode="auto">
            <a:xfrm>
              <a:off x="1182" y="1679"/>
              <a:ext cx="1267" cy="1964"/>
            </a:xfrm>
            <a:custGeom>
              <a:avLst/>
              <a:gdLst>
                <a:gd name="T0" fmla="*/ 303 w 534"/>
                <a:gd name="T1" fmla="*/ 483 h 829"/>
                <a:gd name="T2" fmla="*/ 285 w 534"/>
                <a:gd name="T3" fmla="*/ 372 h 829"/>
                <a:gd name="T4" fmla="*/ 341 w 534"/>
                <a:gd name="T5" fmla="*/ 316 h 829"/>
                <a:gd name="T6" fmla="*/ 394 w 534"/>
                <a:gd name="T7" fmla="*/ 375 h 829"/>
                <a:gd name="T8" fmla="*/ 386 w 534"/>
                <a:gd name="T9" fmla="*/ 474 h 829"/>
                <a:gd name="T10" fmla="*/ 339 w 534"/>
                <a:gd name="T11" fmla="*/ 254 h 829"/>
                <a:gd name="T12" fmla="*/ 281 w 534"/>
                <a:gd name="T13" fmla="*/ 273 h 829"/>
                <a:gd name="T14" fmla="*/ 242 w 534"/>
                <a:gd name="T15" fmla="*/ 344 h 829"/>
                <a:gd name="T16" fmla="*/ 238 w 534"/>
                <a:gd name="T17" fmla="*/ 449 h 829"/>
                <a:gd name="T18" fmla="*/ 274 w 534"/>
                <a:gd name="T19" fmla="*/ 533 h 829"/>
                <a:gd name="T20" fmla="*/ 330 w 534"/>
                <a:gd name="T21" fmla="*/ 569 h 829"/>
                <a:gd name="T22" fmla="*/ 385 w 534"/>
                <a:gd name="T23" fmla="*/ 549 h 829"/>
                <a:gd name="T24" fmla="*/ 420 w 534"/>
                <a:gd name="T25" fmla="*/ 490 h 829"/>
                <a:gd name="T26" fmla="*/ 431 w 534"/>
                <a:gd name="T27" fmla="*/ 409 h 829"/>
                <a:gd name="T28" fmla="*/ 414 w 534"/>
                <a:gd name="T29" fmla="*/ 329 h 829"/>
                <a:gd name="T30" fmla="*/ 375 w 534"/>
                <a:gd name="T31" fmla="*/ 272 h 829"/>
                <a:gd name="T32" fmla="*/ 352 w 534"/>
                <a:gd name="T33" fmla="*/ 635 h 829"/>
                <a:gd name="T34" fmla="*/ 198 w 534"/>
                <a:gd name="T35" fmla="*/ 516 h 829"/>
                <a:gd name="T36" fmla="*/ 228 w 534"/>
                <a:gd name="T37" fmla="*/ 234 h 829"/>
                <a:gd name="T38" fmla="*/ 388 w 534"/>
                <a:gd name="T39" fmla="*/ 217 h 829"/>
                <a:gd name="T40" fmla="*/ 463 w 534"/>
                <a:gd name="T41" fmla="*/ 409 h 829"/>
                <a:gd name="T42" fmla="*/ 402 w 534"/>
                <a:gd name="T43" fmla="*/ 604 h 829"/>
                <a:gd name="T44" fmla="*/ 298 w 534"/>
                <a:gd name="T45" fmla="*/ 130 h 829"/>
                <a:gd name="T46" fmla="*/ 196 w 534"/>
                <a:gd name="T47" fmla="*/ 186 h 829"/>
                <a:gd name="T48" fmla="*/ 133 w 534"/>
                <a:gd name="T49" fmla="*/ 345 h 829"/>
                <a:gd name="T50" fmla="*/ 155 w 534"/>
                <a:gd name="T51" fmla="*/ 547 h 829"/>
                <a:gd name="T52" fmla="*/ 245 w 534"/>
                <a:gd name="T53" fmla="*/ 673 h 829"/>
                <a:gd name="T54" fmla="*/ 354 w 534"/>
                <a:gd name="T55" fmla="*/ 689 h 829"/>
                <a:gd name="T56" fmla="*/ 437 w 534"/>
                <a:gd name="T57" fmla="*/ 616 h 829"/>
                <a:gd name="T58" fmla="*/ 480 w 534"/>
                <a:gd name="T59" fmla="*/ 499 h 829"/>
                <a:gd name="T60" fmla="*/ 482 w 534"/>
                <a:gd name="T61" fmla="*/ 362 h 829"/>
                <a:gd name="T62" fmla="*/ 443 w 534"/>
                <a:gd name="T63" fmla="*/ 238 h 829"/>
                <a:gd name="T64" fmla="*/ 368 w 534"/>
                <a:gd name="T65" fmla="*/ 150 h 829"/>
                <a:gd name="T66" fmla="*/ 265 w 534"/>
                <a:gd name="T67" fmla="*/ 765 h 829"/>
                <a:gd name="T68" fmla="*/ 61 w 534"/>
                <a:gd name="T69" fmla="*/ 416 h 829"/>
                <a:gd name="T70" fmla="*/ 241 w 534"/>
                <a:gd name="T71" fmla="*/ 63 h 829"/>
                <a:gd name="T72" fmla="*/ 464 w 534"/>
                <a:gd name="T73" fmla="*/ 203 h 829"/>
                <a:gd name="T74" fmla="*/ 507 w 534"/>
                <a:gd name="T75" fmla="*/ 517 h 829"/>
                <a:gd name="T76" fmla="*/ 356 w 534"/>
                <a:gd name="T77" fmla="*/ 756 h 829"/>
                <a:gd name="T78" fmla="*/ 223 w 534"/>
                <a:gd name="T79" fmla="*/ 4 h 829"/>
                <a:gd name="T80" fmla="*/ 69 w 534"/>
                <a:gd name="T81" fmla="*/ 126 h 829"/>
                <a:gd name="T82" fmla="*/ 1 w 534"/>
                <a:gd name="T83" fmla="*/ 417 h 829"/>
                <a:gd name="T84" fmla="*/ 87 w 534"/>
                <a:gd name="T85" fmla="*/ 708 h 829"/>
                <a:gd name="T86" fmla="*/ 251 w 534"/>
                <a:gd name="T87" fmla="*/ 826 h 829"/>
                <a:gd name="T88" fmla="*/ 404 w 534"/>
                <a:gd name="T89" fmla="*/ 778 h 829"/>
                <a:gd name="T90" fmla="*/ 496 w 534"/>
                <a:gd name="T91" fmla="*/ 641 h 829"/>
                <a:gd name="T92" fmla="*/ 533 w 534"/>
                <a:gd name="T93" fmla="*/ 470 h 829"/>
                <a:gd name="T94" fmla="*/ 517 w 534"/>
                <a:gd name="T95" fmla="*/ 286 h 829"/>
                <a:gd name="T96" fmla="*/ 451 w 534"/>
                <a:gd name="T97" fmla="*/ 127 h 829"/>
                <a:gd name="T98" fmla="*/ 330 w 534"/>
                <a:gd name="T99" fmla="*/ 17 h 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4" h="829">
                  <a:moveTo>
                    <a:pt x="347" y="506"/>
                  </a:moveTo>
                  <a:cubicBezTo>
                    <a:pt x="339" y="507"/>
                    <a:pt x="331" y="506"/>
                    <a:pt x="324" y="502"/>
                  </a:cubicBezTo>
                  <a:cubicBezTo>
                    <a:pt x="316" y="497"/>
                    <a:pt x="309" y="491"/>
                    <a:pt x="303" y="483"/>
                  </a:cubicBezTo>
                  <a:cubicBezTo>
                    <a:pt x="297" y="474"/>
                    <a:pt x="291" y="463"/>
                    <a:pt x="288" y="452"/>
                  </a:cubicBezTo>
                  <a:cubicBezTo>
                    <a:pt x="284" y="440"/>
                    <a:pt x="282" y="426"/>
                    <a:pt x="281" y="412"/>
                  </a:cubicBezTo>
                  <a:cubicBezTo>
                    <a:pt x="281" y="398"/>
                    <a:pt x="282" y="384"/>
                    <a:pt x="285" y="372"/>
                  </a:cubicBezTo>
                  <a:cubicBezTo>
                    <a:pt x="288" y="360"/>
                    <a:pt x="292" y="350"/>
                    <a:pt x="298" y="341"/>
                  </a:cubicBezTo>
                  <a:cubicBezTo>
                    <a:pt x="304" y="332"/>
                    <a:pt x="310" y="326"/>
                    <a:pt x="317" y="321"/>
                  </a:cubicBezTo>
                  <a:cubicBezTo>
                    <a:pt x="325" y="317"/>
                    <a:pt x="333" y="315"/>
                    <a:pt x="341" y="316"/>
                  </a:cubicBezTo>
                  <a:cubicBezTo>
                    <a:pt x="349" y="317"/>
                    <a:pt x="356" y="320"/>
                    <a:pt x="363" y="325"/>
                  </a:cubicBezTo>
                  <a:cubicBezTo>
                    <a:pt x="370" y="330"/>
                    <a:pt x="376" y="337"/>
                    <a:pt x="381" y="346"/>
                  </a:cubicBezTo>
                  <a:cubicBezTo>
                    <a:pt x="386" y="354"/>
                    <a:pt x="391" y="364"/>
                    <a:pt x="394" y="375"/>
                  </a:cubicBezTo>
                  <a:cubicBezTo>
                    <a:pt x="397" y="386"/>
                    <a:pt x="398" y="398"/>
                    <a:pt x="399" y="410"/>
                  </a:cubicBezTo>
                  <a:cubicBezTo>
                    <a:pt x="399" y="422"/>
                    <a:pt x="398" y="434"/>
                    <a:pt x="396" y="445"/>
                  </a:cubicBezTo>
                  <a:cubicBezTo>
                    <a:pt x="394" y="456"/>
                    <a:pt x="390" y="466"/>
                    <a:pt x="386" y="474"/>
                  </a:cubicBezTo>
                  <a:cubicBezTo>
                    <a:pt x="381" y="483"/>
                    <a:pt x="376" y="490"/>
                    <a:pt x="369" y="496"/>
                  </a:cubicBezTo>
                  <a:cubicBezTo>
                    <a:pt x="363" y="502"/>
                    <a:pt x="355" y="505"/>
                    <a:pt x="347" y="506"/>
                  </a:cubicBezTo>
                  <a:moveTo>
                    <a:pt x="339" y="254"/>
                  </a:moveTo>
                  <a:cubicBezTo>
                    <a:pt x="332" y="253"/>
                    <a:pt x="325" y="253"/>
                    <a:pt x="319" y="254"/>
                  </a:cubicBezTo>
                  <a:cubicBezTo>
                    <a:pt x="312" y="255"/>
                    <a:pt x="306" y="257"/>
                    <a:pt x="299" y="260"/>
                  </a:cubicBezTo>
                  <a:cubicBezTo>
                    <a:pt x="293" y="264"/>
                    <a:pt x="287" y="268"/>
                    <a:pt x="281" y="273"/>
                  </a:cubicBezTo>
                  <a:cubicBezTo>
                    <a:pt x="276" y="278"/>
                    <a:pt x="270" y="284"/>
                    <a:pt x="265" y="292"/>
                  </a:cubicBezTo>
                  <a:cubicBezTo>
                    <a:pt x="260" y="299"/>
                    <a:pt x="256" y="307"/>
                    <a:pt x="252" y="316"/>
                  </a:cubicBezTo>
                  <a:cubicBezTo>
                    <a:pt x="248" y="324"/>
                    <a:pt x="245" y="334"/>
                    <a:pt x="242" y="344"/>
                  </a:cubicBezTo>
                  <a:cubicBezTo>
                    <a:pt x="239" y="355"/>
                    <a:pt x="237" y="366"/>
                    <a:pt x="236" y="377"/>
                  </a:cubicBezTo>
                  <a:cubicBezTo>
                    <a:pt x="235" y="389"/>
                    <a:pt x="234" y="401"/>
                    <a:pt x="235" y="413"/>
                  </a:cubicBezTo>
                  <a:cubicBezTo>
                    <a:pt x="235" y="425"/>
                    <a:pt x="236" y="437"/>
                    <a:pt x="238" y="449"/>
                  </a:cubicBezTo>
                  <a:cubicBezTo>
                    <a:pt x="240" y="460"/>
                    <a:pt x="243" y="471"/>
                    <a:pt x="247" y="481"/>
                  </a:cubicBezTo>
                  <a:cubicBezTo>
                    <a:pt x="250" y="491"/>
                    <a:pt x="254" y="501"/>
                    <a:pt x="259" y="510"/>
                  </a:cubicBezTo>
                  <a:cubicBezTo>
                    <a:pt x="263" y="518"/>
                    <a:pt x="268" y="526"/>
                    <a:pt x="274" y="533"/>
                  </a:cubicBezTo>
                  <a:cubicBezTo>
                    <a:pt x="279" y="540"/>
                    <a:pt x="285" y="546"/>
                    <a:pt x="291" y="551"/>
                  </a:cubicBezTo>
                  <a:cubicBezTo>
                    <a:pt x="297" y="556"/>
                    <a:pt x="303" y="560"/>
                    <a:pt x="310" y="563"/>
                  </a:cubicBezTo>
                  <a:cubicBezTo>
                    <a:pt x="316" y="566"/>
                    <a:pt x="323" y="568"/>
                    <a:pt x="330" y="569"/>
                  </a:cubicBezTo>
                  <a:cubicBezTo>
                    <a:pt x="336" y="570"/>
                    <a:pt x="343" y="570"/>
                    <a:pt x="350" y="568"/>
                  </a:cubicBezTo>
                  <a:cubicBezTo>
                    <a:pt x="356" y="567"/>
                    <a:pt x="363" y="565"/>
                    <a:pt x="369" y="561"/>
                  </a:cubicBezTo>
                  <a:cubicBezTo>
                    <a:pt x="374" y="558"/>
                    <a:pt x="380" y="554"/>
                    <a:pt x="385" y="549"/>
                  </a:cubicBezTo>
                  <a:cubicBezTo>
                    <a:pt x="390" y="544"/>
                    <a:pt x="395" y="539"/>
                    <a:pt x="399" y="533"/>
                  </a:cubicBezTo>
                  <a:cubicBezTo>
                    <a:pt x="404" y="526"/>
                    <a:pt x="408" y="520"/>
                    <a:pt x="411" y="513"/>
                  </a:cubicBezTo>
                  <a:cubicBezTo>
                    <a:pt x="415" y="505"/>
                    <a:pt x="418" y="498"/>
                    <a:pt x="420" y="490"/>
                  </a:cubicBezTo>
                  <a:cubicBezTo>
                    <a:pt x="423" y="482"/>
                    <a:pt x="425" y="473"/>
                    <a:pt x="427" y="465"/>
                  </a:cubicBezTo>
                  <a:cubicBezTo>
                    <a:pt x="428" y="456"/>
                    <a:pt x="430" y="447"/>
                    <a:pt x="430" y="438"/>
                  </a:cubicBezTo>
                  <a:cubicBezTo>
                    <a:pt x="431" y="429"/>
                    <a:pt x="431" y="419"/>
                    <a:pt x="431" y="409"/>
                  </a:cubicBezTo>
                  <a:cubicBezTo>
                    <a:pt x="431" y="400"/>
                    <a:pt x="430" y="390"/>
                    <a:pt x="428" y="381"/>
                  </a:cubicBezTo>
                  <a:cubicBezTo>
                    <a:pt x="427" y="372"/>
                    <a:pt x="425" y="363"/>
                    <a:pt x="423" y="354"/>
                  </a:cubicBezTo>
                  <a:cubicBezTo>
                    <a:pt x="420" y="346"/>
                    <a:pt x="418" y="337"/>
                    <a:pt x="414" y="329"/>
                  </a:cubicBezTo>
                  <a:cubicBezTo>
                    <a:pt x="411" y="322"/>
                    <a:pt x="408" y="314"/>
                    <a:pt x="404" y="307"/>
                  </a:cubicBezTo>
                  <a:cubicBezTo>
                    <a:pt x="400" y="300"/>
                    <a:pt x="395" y="294"/>
                    <a:pt x="390" y="288"/>
                  </a:cubicBezTo>
                  <a:cubicBezTo>
                    <a:pt x="386" y="282"/>
                    <a:pt x="381" y="276"/>
                    <a:pt x="375" y="272"/>
                  </a:cubicBezTo>
                  <a:cubicBezTo>
                    <a:pt x="370" y="267"/>
                    <a:pt x="364" y="263"/>
                    <a:pt x="358" y="260"/>
                  </a:cubicBezTo>
                  <a:cubicBezTo>
                    <a:pt x="352" y="257"/>
                    <a:pt x="345" y="255"/>
                    <a:pt x="339" y="254"/>
                  </a:cubicBezTo>
                  <a:moveTo>
                    <a:pt x="352" y="635"/>
                  </a:moveTo>
                  <a:cubicBezTo>
                    <a:pt x="333" y="641"/>
                    <a:pt x="313" y="640"/>
                    <a:pt x="294" y="633"/>
                  </a:cubicBezTo>
                  <a:cubicBezTo>
                    <a:pt x="275" y="625"/>
                    <a:pt x="256" y="612"/>
                    <a:pt x="240" y="592"/>
                  </a:cubicBezTo>
                  <a:cubicBezTo>
                    <a:pt x="223" y="572"/>
                    <a:pt x="209" y="546"/>
                    <a:pt x="198" y="516"/>
                  </a:cubicBezTo>
                  <a:cubicBezTo>
                    <a:pt x="187" y="486"/>
                    <a:pt x="181" y="451"/>
                    <a:pt x="179" y="414"/>
                  </a:cubicBezTo>
                  <a:cubicBezTo>
                    <a:pt x="178" y="377"/>
                    <a:pt x="182" y="342"/>
                    <a:pt x="191" y="311"/>
                  </a:cubicBezTo>
                  <a:cubicBezTo>
                    <a:pt x="200" y="281"/>
                    <a:pt x="212" y="255"/>
                    <a:pt x="228" y="234"/>
                  </a:cubicBezTo>
                  <a:cubicBezTo>
                    <a:pt x="243" y="215"/>
                    <a:pt x="260" y="200"/>
                    <a:pt x="279" y="192"/>
                  </a:cubicBezTo>
                  <a:cubicBezTo>
                    <a:pt x="297" y="185"/>
                    <a:pt x="317" y="183"/>
                    <a:pt x="336" y="188"/>
                  </a:cubicBezTo>
                  <a:cubicBezTo>
                    <a:pt x="355" y="192"/>
                    <a:pt x="372" y="202"/>
                    <a:pt x="388" y="217"/>
                  </a:cubicBezTo>
                  <a:cubicBezTo>
                    <a:pt x="402" y="230"/>
                    <a:pt x="415" y="248"/>
                    <a:pt x="426" y="268"/>
                  </a:cubicBezTo>
                  <a:cubicBezTo>
                    <a:pt x="437" y="287"/>
                    <a:pt x="445" y="309"/>
                    <a:pt x="452" y="333"/>
                  </a:cubicBezTo>
                  <a:cubicBezTo>
                    <a:pt x="458" y="357"/>
                    <a:pt x="462" y="382"/>
                    <a:pt x="463" y="409"/>
                  </a:cubicBezTo>
                  <a:cubicBezTo>
                    <a:pt x="464" y="435"/>
                    <a:pt x="462" y="461"/>
                    <a:pt x="457" y="485"/>
                  </a:cubicBezTo>
                  <a:cubicBezTo>
                    <a:pt x="453" y="509"/>
                    <a:pt x="446" y="531"/>
                    <a:pt x="437" y="551"/>
                  </a:cubicBezTo>
                  <a:cubicBezTo>
                    <a:pt x="427" y="572"/>
                    <a:pt x="415" y="590"/>
                    <a:pt x="402" y="604"/>
                  </a:cubicBezTo>
                  <a:cubicBezTo>
                    <a:pt x="387" y="619"/>
                    <a:pt x="371" y="630"/>
                    <a:pt x="352" y="635"/>
                  </a:cubicBezTo>
                  <a:moveTo>
                    <a:pt x="334" y="135"/>
                  </a:moveTo>
                  <a:cubicBezTo>
                    <a:pt x="322" y="131"/>
                    <a:pt x="310" y="129"/>
                    <a:pt x="298" y="130"/>
                  </a:cubicBezTo>
                  <a:cubicBezTo>
                    <a:pt x="286" y="130"/>
                    <a:pt x="274" y="132"/>
                    <a:pt x="262" y="136"/>
                  </a:cubicBezTo>
                  <a:cubicBezTo>
                    <a:pt x="250" y="140"/>
                    <a:pt x="239" y="147"/>
                    <a:pt x="228" y="155"/>
                  </a:cubicBezTo>
                  <a:cubicBezTo>
                    <a:pt x="216" y="163"/>
                    <a:pt x="206" y="173"/>
                    <a:pt x="196" y="186"/>
                  </a:cubicBezTo>
                  <a:cubicBezTo>
                    <a:pt x="185" y="198"/>
                    <a:pt x="176" y="212"/>
                    <a:pt x="168" y="228"/>
                  </a:cubicBezTo>
                  <a:cubicBezTo>
                    <a:pt x="159" y="245"/>
                    <a:pt x="152" y="263"/>
                    <a:pt x="146" y="282"/>
                  </a:cubicBezTo>
                  <a:cubicBezTo>
                    <a:pt x="141" y="302"/>
                    <a:pt x="136" y="323"/>
                    <a:pt x="133" y="345"/>
                  </a:cubicBezTo>
                  <a:cubicBezTo>
                    <a:pt x="130" y="367"/>
                    <a:pt x="129" y="391"/>
                    <a:pt x="130" y="415"/>
                  </a:cubicBezTo>
                  <a:cubicBezTo>
                    <a:pt x="131" y="439"/>
                    <a:pt x="134" y="462"/>
                    <a:pt x="138" y="484"/>
                  </a:cubicBezTo>
                  <a:cubicBezTo>
                    <a:pt x="142" y="507"/>
                    <a:pt x="148" y="528"/>
                    <a:pt x="155" y="547"/>
                  </a:cubicBezTo>
                  <a:cubicBezTo>
                    <a:pt x="162" y="566"/>
                    <a:pt x="171" y="584"/>
                    <a:pt x="180" y="600"/>
                  </a:cubicBezTo>
                  <a:cubicBezTo>
                    <a:pt x="190" y="616"/>
                    <a:pt x="200" y="630"/>
                    <a:pt x="211" y="643"/>
                  </a:cubicBezTo>
                  <a:cubicBezTo>
                    <a:pt x="222" y="655"/>
                    <a:pt x="233" y="665"/>
                    <a:pt x="245" y="673"/>
                  </a:cubicBezTo>
                  <a:cubicBezTo>
                    <a:pt x="257" y="680"/>
                    <a:pt x="269" y="686"/>
                    <a:pt x="282" y="690"/>
                  </a:cubicBezTo>
                  <a:cubicBezTo>
                    <a:pt x="294" y="694"/>
                    <a:pt x="306" y="696"/>
                    <a:pt x="318" y="695"/>
                  </a:cubicBezTo>
                  <a:cubicBezTo>
                    <a:pt x="330" y="695"/>
                    <a:pt x="342" y="693"/>
                    <a:pt x="354" y="689"/>
                  </a:cubicBezTo>
                  <a:cubicBezTo>
                    <a:pt x="365" y="685"/>
                    <a:pt x="376" y="679"/>
                    <a:pt x="387" y="672"/>
                  </a:cubicBezTo>
                  <a:cubicBezTo>
                    <a:pt x="396" y="665"/>
                    <a:pt x="406" y="657"/>
                    <a:pt x="414" y="647"/>
                  </a:cubicBezTo>
                  <a:cubicBezTo>
                    <a:pt x="423" y="638"/>
                    <a:pt x="430" y="627"/>
                    <a:pt x="437" y="616"/>
                  </a:cubicBezTo>
                  <a:cubicBezTo>
                    <a:pt x="444" y="605"/>
                    <a:pt x="450" y="593"/>
                    <a:pt x="456" y="581"/>
                  </a:cubicBezTo>
                  <a:cubicBezTo>
                    <a:pt x="461" y="568"/>
                    <a:pt x="466" y="555"/>
                    <a:pt x="470" y="541"/>
                  </a:cubicBezTo>
                  <a:cubicBezTo>
                    <a:pt x="474" y="528"/>
                    <a:pt x="477" y="514"/>
                    <a:pt x="480" y="499"/>
                  </a:cubicBezTo>
                  <a:cubicBezTo>
                    <a:pt x="482" y="485"/>
                    <a:pt x="484" y="470"/>
                    <a:pt x="485" y="455"/>
                  </a:cubicBezTo>
                  <a:cubicBezTo>
                    <a:pt x="486" y="440"/>
                    <a:pt x="487" y="424"/>
                    <a:pt x="486" y="408"/>
                  </a:cubicBezTo>
                  <a:cubicBezTo>
                    <a:pt x="485" y="392"/>
                    <a:pt x="484" y="377"/>
                    <a:pt x="482" y="362"/>
                  </a:cubicBezTo>
                  <a:cubicBezTo>
                    <a:pt x="480" y="347"/>
                    <a:pt x="477" y="332"/>
                    <a:pt x="473" y="318"/>
                  </a:cubicBezTo>
                  <a:cubicBezTo>
                    <a:pt x="470" y="303"/>
                    <a:pt x="465" y="290"/>
                    <a:pt x="460" y="276"/>
                  </a:cubicBezTo>
                  <a:cubicBezTo>
                    <a:pt x="455" y="263"/>
                    <a:pt x="450" y="250"/>
                    <a:pt x="443" y="238"/>
                  </a:cubicBezTo>
                  <a:cubicBezTo>
                    <a:pt x="437" y="226"/>
                    <a:pt x="430" y="214"/>
                    <a:pt x="422" y="203"/>
                  </a:cubicBezTo>
                  <a:cubicBezTo>
                    <a:pt x="414" y="193"/>
                    <a:pt x="406" y="183"/>
                    <a:pt x="397" y="174"/>
                  </a:cubicBezTo>
                  <a:cubicBezTo>
                    <a:pt x="388" y="165"/>
                    <a:pt x="378" y="157"/>
                    <a:pt x="368" y="150"/>
                  </a:cubicBezTo>
                  <a:cubicBezTo>
                    <a:pt x="357" y="144"/>
                    <a:pt x="346" y="138"/>
                    <a:pt x="334" y="135"/>
                  </a:cubicBezTo>
                  <a:moveTo>
                    <a:pt x="356" y="756"/>
                  </a:moveTo>
                  <a:cubicBezTo>
                    <a:pt x="326" y="769"/>
                    <a:pt x="295" y="772"/>
                    <a:pt x="265" y="765"/>
                  </a:cubicBezTo>
                  <a:cubicBezTo>
                    <a:pt x="232" y="758"/>
                    <a:pt x="201" y="739"/>
                    <a:pt x="172" y="711"/>
                  </a:cubicBezTo>
                  <a:cubicBezTo>
                    <a:pt x="142" y="681"/>
                    <a:pt x="115" y="640"/>
                    <a:pt x="96" y="590"/>
                  </a:cubicBezTo>
                  <a:cubicBezTo>
                    <a:pt x="76" y="539"/>
                    <a:pt x="63" y="479"/>
                    <a:pt x="61" y="416"/>
                  </a:cubicBezTo>
                  <a:cubicBezTo>
                    <a:pt x="59" y="353"/>
                    <a:pt x="68" y="293"/>
                    <a:pt x="85" y="242"/>
                  </a:cubicBezTo>
                  <a:cubicBezTo>
                    <a:pt x="101" y="192"/>
                    <a:pt x="124" y="151"/>
                    <a:pt x="152" y="120"/>
                  </a:cubicBezTo>
                  <a:cubicBezTo>
                    <a:pt x="179" y="91"/>
                    <a:pt x="209" y="72"/>
                    <a:pt x="241" y="63"/>
                  </a:cubicBezTo>
                  <a:cubicBezTo>
                    <a:pt x="270" y="55"/>
                    <a:pt x="301" y="57"/>
                    <a:pt x="332" y="69"/>
                  </a:cubicBezTo>
                  <a:cubicBezTo>
                    <a:pt x="360" y="80"/>
                    <a:pt x="386" y="98"/>
                    <a:pt x="409" y="122"/>
                  </a:cubicBezTo>
                  <a:cubicBezTo>
                    <a:pt x="430" y="145"/>
                    <a:pt x="448" y="172"/>
                    <a:pt x="464" y="203"/>
                  </a:cubicBezTo>
                  <a:cubicBezTo>
                    <a:pt x="478" y="232"/>
                    <a:pt x="490" y="265"/>
                    <a:pt x="498" y="300"/>
                  </a:cubicBezTo>
                  <a:cubicBezTo>
                    <a:pt x="507" y="333"/>
                    <a:pt x="512" y="370"/>
                    <a:pt x="513" y="408"/>
                  </a:cubicBezTo>
                  <a:cubicBezTo>
                    <a:pt x="515" y="446"/>
                    <a:pt x="512" y="482"/>
                    <a:pt x="507" y="517"/>
                  </a:cubicBezTo>
                  <a:cubicBezTo>
                    <a:pt x="501" y="552"/>
                    <a:pt x="491" y="585"/>
                    <a:pt x="479" y="615"/>
                  </a:cubicBezTo>
                  <a:cubicBezTo>
                    <a:pt x="466" y="647"/>
                    <a:pt x="449" y="675"/>
                    <a:pt x="430" y="699"/>
                  </a:cubicBezTo>
                  <a:cubicBezTo>
                    <a:pt x="409" y="724"/>
                    <a:pt x="384" y="744"/>
                    <a:pt x="356" y="756"/>
                  </a:cubicBezTo>
                  <a:moveTo>
                    <a:pt x="330" y="17"/>
                  </a:moveTo>
                  <a:cubicBezTo>
                    <a:pt x="313" y="9"/>
                    <a:pt x="295" y="4"/>
                    <a:pt x="278" y="2"/>
                  </a:cubicBezTo>
                  <a:cubicBezTo>
                    <a:pt x="259" y="0"/>
                    <a:pt x="241" y="0"/>
                    <a:pt x="223" y="4"/>
                  </a:cubicBezTo>
                  <a:cubicBezTo>
                    <a:pt x="204" y="7"/>
                    <a:pt x="186" y="14"/>
                    <a:pt x="168" y="24"/>
                  </a:cubicBezTo>
                  <a:cubicBezTo>
                    <a:pt x="150" y="34"/>
                    <a:pt x="132" y="48"/>
                    <a:pt x="116" y="64"/>
                  </a:cubicBezTo>
                  <a:cubicBezTo>
                    <a:pt x="99" y="82"/>
                    <a:pt x="83" y="102"/>
                    <a:pt x="69" y="126"/>
                  </a:cubicBezTo>
                  <a:cubicBezTo>
                    <a:pt x="54" y="150"/>
                    <a:pt x="41" y="177"/>
                    <a:pt x="31" y="207"/>
                  </a:cubicBezTo>
                  <a:cubicBezTo>
                    <a:pt x="20" y="237"/>
                    <a:pt x="12" y="271"/>
                    <a:pt x="7" y="306"/>
                  </a:cubicBezTo>
                  <a:cubicBezTo>
                    <a:pt x="2" y="341"/>
                    <a:pt x="0" y="379"/>
                    <a:pt x="1" y="417"/>
                  </a:cubicBezTo>
                  <a:cubicBezTo>
                    <a:pt x="2" y="456"/>
                    <a:pt x="7" y="493"/>
                    <a:pt x="14" y="529"/>
                  </a:cubicBezTo>
                  <a:cubicBezTo>
                    <a:pt x="21" y="564"/>
                    <a:pt x="32" y="597"/>
                    <a:pt x="44" y="627"/>
                  </a:cubicBezTo>
                  <a:cubicBezTo>
                    <a:pt x="57" y="657"/>
                    <a:pt x="71" y="684"/>
                    <a:pt x="87" y="708"/>
                  </a:cubicBezTo>
                  <a:cubicBezTo>
                    <a:pt x="103" y="731"/>
                    <a:pt x="120" y="752"/>
                    <a:pt x="139" y="768"/>
                  </a:cubicBezTo>
                  <a:cubicBezTo>
                    <a:pt x="157" y="785"/>
                    <a:pt x="175" y="798"/>
                    <a:pt x="195" y="807"/>
                  </a:cubicBezTo>
                  <a:cubicBezTo>
                    <a:pt x="213" y="817"/>
                    <a:pt x="232" y="823"/>
                    <a:pt x="251" y="826"/>
                  </a:cubicBezTo>
                  <a:cubicBezTo>
                    <a:pt x="270" y="829"/>
                    <a:pt x="288" y="829"/>
                    <a:pt x="306" y="826"/>
                  </a:cubicBezTo>
                  <a:cubicBezTo>
                    <a:pt x="324" y="823"/>
                    <a:pt x="341" y="817"/>
                    <a:pt x="358" y="809"/>
                  </a:cubicBezTo>
                  <a:cubicBezTo>
                    <a:pt x="375" y="801"/>
                    <a:pt x="390" y="790"/>
                    <a:pt x="404" y="778"/>
                  </a:cubicBezTo>
                  <a:cubicBezTo>
                    <a:pt x="417" y="767"/>
                    <a:pt x="430" y="753"/>
                    <a:pt x="441" y="739"/>
                  </a:cubicBezTo>
                  <a:cubicBezTo>
                    <a:pt x="453" y="724"/>
                    <a:pt x="463" y="709"/>
                    <a:pt x="472" y="692"/>
                  </a:cubicBezTo>
                  <a:cubicBezTo>
                    <a:pt x="481" y="676"/>
                    <a:pt x="489" y="659"/>
                    <a:pt x="496" y="641"/>
                  </a:cubicBezTo>
                  <a:cubicBezTo>
                    <a:pt x="503" y="624"/>
                    <a:pt x="509" y="606"/>
                    <a:pt x="514" y="587"/>
                  </a:cubicBezTo>
                  <a:cubicBezTo>
                    <a:pt x="519" y="568"/>
                    <a:pt x="523" y="549"/>
                    <a:pt x="526" y="530"/>
                  </a:cubicBezTo>
                  <a:cubicBezTo>
                    <a:pt x="529" y="510"/>
                    <a:pt x="531" y="490"/>
                    <a:pt x="533" y="470"/>
                  </a:cubicBezTo>
                  <a:cubicBezTo>
                    <a:pt x="534" y="449"/>
                    <a:pt x="534" y="429"/>
                    <a:pt x="533" y="407"/>
                  </a:cubicBezTo>
                  <a:cubicBezTo>
                    <a:pt x="532" y="386"/>
                    <a:pt x="531" y="365"/>
                    <a:pt x="528" y="345"/>
                  </a:cubicBezTo>
                  <a:cubicBezTo>
                    <a:pt x="525" y="325"/>
                    <a:pt x="522" y="305"/>
                    <a:pt x="517" y="286"/>
                  </a:cubicBezTo>
                  <a:cubicBezTo>
                    <a:pt x="512" y="267"/>
                    <a:pt x="507" y="248"/>
                    <a:pt x="501" y="230"/>
                  </a:cubicBezTo>
                  <a:cubicBezTo>
                    <a:pt x="494" y="211"/>
                    <a:pt x="487" y="193"/>
                    <a:pt x="479" y="176"/>
                  </a:cubicBezTo>
                  <a:cubicBezTo>
                    <a:pt x="470" y="159"/>
                    <a:pt x="461" y="143"/>
                    <a:pt x="451" y="127"/>
                  </a:cubicBezTo>
                  <a:cubicBezTo>
                    <a:pt x="441" y="111"/>
                    <a:pt x="430" y="96"/>
                    <a:pt x="417" y="83"/>
                  </a:cubicBezTo>
                  <a:cubicBezTo>
                    <a:pt x="405" y="69"/>
                    <a:pt x="392" y="56"/>
                    <a:pt x="377" y="45"/>
                  </a:cubicBezTo>
                  <a:cubicBezTo>
                    <a:pt x="363" y="34"/>
                    <a:pt x="347" y="24"/>
                    <a:pt x="330" y="17"/>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 name="Freeform 6"/>
            <p:cNvSpPr>
              <a:spLocks noEditPoints="1"/>
            </p:cNvSpPr>
            <p:nvPr/>
          </p:nvSpPr>
          <p:spPr bwMode="auto">
            <a:xfrm>
              <a:off x="945" y="1492"/>
              <a:ext cx="1538" cy="2343"/>
            </a:xfrm>
            <a:custGeom>
              <a:avLst/>
              <a:gdLst>
                <a:gd name="T0" fmla="*/ 476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7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4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6" y="296"/>
                  </a:cubicBezTo>
                  <a:cubicBezTo>
                    <a:pt x="461" y="281"/>
                    <a:pt x="444" y="271"/>
                    <a:pt x="425" y="267"/>
                  </a:cubicBezTo>
                  <a:cubicBezTo>
                    <a:pt x="405" y="262"/>
                    <a:pt x="386" y="264"/>
                    <a:pt x="368" y="271"/>
                  </a:cubicBezTo>
                  <a:cubicBezTo>
                    <a:pt x="349" y="279"/>
                    <a:pt x="332" y="294"/>
                    <a:pt x="317" y="313"/>
                  </a:cubicBezTo>
                  <a:cubicBezTo>
                    <a:pt x="301" y="334"/>
                    <a:pt x="289" y="360"/>
                    <a:pt x="280" y="390"/>
                  </a:cubicBezTo>
                  <a:cubicBezTo>
                    <a:pt x="271" y="421"/>
                    <a:pt x="267" y="456"/>
                    <a:pt x="268" y="493"/>
                  </a:cubicBezTo>
                  <a:cubicBezTo>
                    <a:pt x="269" y="530"/>
                    <a:pt x="276" y="565"/>
                    <a:pt x="287" y="595"/>
                  </a:cubicBezTo>
                  <a:cubicBezTo>
                    <a:pt x="298" y="625"/>
                    <a:pt x="312" y="651"/>
                    <a:pt x="329" y="671"/>
                  </a:cubicBezTo>
                  <a:cubicBezTo>
                    <a:pt x="345" y="691"/>
                    <a:pt x="364" y="704"/>
                    <a:pt x="383" y="712"/>
                  </a:cubicBezTo>
                  <a:cubicBezTo>
                    <a:pt x="402" y="719"/>
                    <a:pt x="422" y="720"/>
                    <a:pt x="441" y="714"/>
                  </a:cubicBezTo>
                  <a:cubicBezTo>
                    <a:pt x="459" y="709"/>
                    <a:pt x="476" y="698"/>
                    <a:pt x="490" y="683"/>
                  </a:cubicBezTo>
                  <a:cubicBezTo>
                    <a:pt x="504" y="669"/>
                    <a:pt x="516" y="651"/>
                    <a:pt x="526" y="630"/>
                  </a:cubicBezTo>
                  <a:cubicBezTo>
                    <a:pt x="535" y="610"/>
                    <a:pt x="542" y="588"/>
                    <a:pt x="546" y="564"/>
                  </a:cubicBezTo>
                  <a:cubicBezTo>
                    <a:pt x="550" y="540"/>
                    <a:pt x="552" y="514"/>
                    <a:pt x="551" y="488"/>
                  </a:cubicBezTo>
                  <a:cubicBezTo>
                    <a:pt x="550" y="461"/>
                    <a:pt x="547" y="436"/>
                    <a:pt x="541" y="412"/>
                  </a:cubicBezTo>
                  <a:close/>
                  <a:moveTo>
                    <a:pt x="519" y="517"/>
                  </a:moveTo>
                  <a:cubicBezTo>
                    <a:pt x="519" y="526"/>
                    <a:pt x="517" y="535"/>
                    <a:pt x="516" y="544"/>
                  </a:cubicBezTo>
                  <a:cubicBezTo>
                    <a:pt x="514" y="552"/>
                    <a:pt x="512" y="561"/>
                    <a:pt x="509" y="569"/>
                  </a:cubicBezTo>
                  <a:cubicBezTo>
                    <a:pt x="507" y="577"/>
                    <a:pt x="503" y="584"/>
                    <a:pt x="500" y="592"/>
                  </a:cubicBezTo>
                  <a:cubicBezTo>
                    <a:pt x="496" y="599"/>
                    <a:pt x="493" y="605"/>
                    <a:pt x="488" y="612"/>
                  </a:cubicBezTo>
                  <a:cubicBezTo>
                    <a:pt x="484" y="618"/>
                    <a:pt x="479" y="623"/>
                    <a:pt x="474" y="628"/>
                  </a:cubicBezTo>
                  <a:cubicBezTo>
                    <a:pt x="469" y="633"/>
                    <a:pt x="463" y="637"/>
                    <a:pt x="457" y="640"/>
                  </a:cubicBezTo>
                  <a:cubicBezTo>
                    <a:pt x="451"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4" y="336"/>
                    <a:pt x="401" y="334"/>
                    <a:pt x="407" y="333"/>
                  </a:cubicBezTo>
                  <a:cubicBezTo>
                    <a:pt x="414" y="332"/>
                    <a:pt x="421" y="332"/>
                    <a:pt x="427" y="333"/>
                  </a:cubicBezTo>
                  <a:cubicBezTo>
                    <a:pt x="434" y="334"/>
                    <a:pt x="441" y="336"/>
                    <a:pt x="447" y="339"/>
                  </a:cubicBezTo>
                  <a:cubicBezTo>
                    <a:pt x="453" y="342"/>
                    <a:pt x="459" y="346"/>
                    <a:pt x="464" y="351"/>
                  </a:cubicBezTo>
                  <a:cubicBezTo>
                    <a:pt x="469"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19" y="479"/>
                    <a:pt x="520" y="488"/>
                  </a:cubicBezTo>
                  <a:cubicBezTo>
                    <a:pt x="520" y="498"/>
                    <a:pt x="520" y="508"/>
                    <a:pt x="519" y="517"/>
                  </a:cubicBezTo>
                  <a:close/>
                  <a:moveTo>
                    <a:pt x="587" y="379"/>
                  </a:moveTo>
                  <a:cubicBezTo>
                    <a:pt x="579" y="344"/>
                    <a:pt x="567" y="311"/>
                    <a:pt x="552"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89"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5"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1" y="717"/>
                    <a:pt x="503" y="726"/>
                  </a:cubicBezTo>
                  <a:cubicBezTo>
                    <a:pt x="495" y="736"/>
                    <a:pt x="485" y="744"/>
                    <a:pt x="475" y="751"/>
                  </a:cubicBezTo>
                  <a:cubicBezTo>
                    <a:pt x="465" y="758"/>
                    <a:pt x="454" y="764"/>
                    <a:pt x="443" y="768"/>
                  </a:cubicBezTo>
                  <a:cubicBezTo>
                    <a:pt x="431" y="772"/>
                    <a:pt x="419" y="774"/>
                    <a:pt x="407" y="774"/>
                  </a:cubicBezTo>
                  <a:cubicBezTo>
                    <a:pt x="395" y="775"/>
                    <a:pt x="382" y="773"/>
                    <a:pt x="370" y="769"/>
                  </a:cubicBezTo>
                  <a:cubicBezTo>
                    <a:pt x="358" y="765"/>
                    <a:pt x="346" y="759"/>
                    <a:pt x="334" y="752"/>
                  </a:cubicBezTo>
                  <a:cubicBezTo>
                    <a:pt x="322" y="744"/>
                    <a:pt x="311" y="734"/>
                    <a:pt x="300" y="722"/>
                  </a:cubicBezTo>
                  <a:cubicBezTo>
                    <a:pt x="289" y="709"/>
                    <a:pt x="278" y="695"/>
                    <a:pt x="269" y="679"/>
                  </a:cubicBezTo>
                  <a:cubicBezTo>
                    <a:pt x="260" y="663"/>
                    <a:pt x="251" y="645"/>
                    <a:pt x="244" y="626"/>
                  </a:cubicBezTo>
                  <a:cubicBezTo>
                    <a:pt x="237" y="607"/>
                    <a:pt x="231" y="586"/>
                    <a:pt x="227" y="563"/>
                  </a:cubicBezTo>
                  <a:cubicBezTo>
                    <a:pt x="222" y="541"/>
                    <a:pt x="220" y="518"/>
                    <a:pt x="219" y="494"/>
                  </a:cubicBezTo>
                  <a:cubicBezTo>
                    <a:pt x="218" y="470"/>
                    <a:pt x="219" y="446"/>
                    <a:pt x="222" y="424"/>
                  </a:cubicBezTo>
                  <a:cubicBezTo>
                    <a:pt x="225" y="402"/>
                    <a:pt x="229" y="381"/>
                    <a:pt x="235" y="361"/>
                  </a:cubicBezTo>
                  <a:cubicBezTo>
                    <a:pt x="241" y="342"/>
                    <a:pt x="248" y="324"/>
                    <a:pt x="257" y="307"/>
                  </a:cubicBezTo>
                  <a:cubicBezTo>
                    <a:pt x="265" y="291"/>
                    <a:pt x="274" y="277"/>
                    <a:pt x="284" y="265"/>
                  </a:cubicBezTo>
                  <a:cubicBezTo>
                    <a:pt x="294"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5"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8" y="79"/>
                    <a:pt x="455" y="50"/>
                    <a:pt x="417" y="30"/>
                  </a:cubicBezTo>
                  <a:cubicBezTo>
                    <a:pt x="375" y="8"/>
                    <a:pt x="332" y="0"/>
                    <a:pt x="289" y="4"/>
                  </a:cubicBezTo>
                  <a:cubicBezTo>
                    <a:pt x="242" y="9"/>
                    <a:pt x="196" y="30"/>
                    <a:pt x="154" y="67"/>
                  </a:cubicBezTo>
                  <a:cubicBezTo>
                    <a:pt x="110" y="107"/>
                    <a:pt x="71" y="164"/>
                    <a:pt x="44" y="236"/>
                  </a:cubicBezTo>
                  <a:cubicBezTo>
                    <a:pt x="15" y="312"/>
                    <a:pt x="0" y="401"/>
                    <a:pt x="3" y="498"/>
                  </a:cubicBezTo>
                  <a:cubicBezTo>
                    <a:pt x="5" y="594"/>
                    <a:pt x="26" y="684"/>
                    <a:pt x="60" y="759"/>
                  </a:cubicBezTo>
                  <a:cubicBezTo>
                    <a:pt x="92" y="831"/>
                    <a:pt x="134" y="888"/>
                    <a:pt x="182" y="927"/>
                  </a:cubicBezTo>
                  <a:cubicBezTo>
                    <a:pt x="226" y="963"/>
                    <a:pt x="274" y="983"/>
                    <a:pt x="322" y="986"/>
                  </a:cubicBezTo>
                  <a:cubicBezTo>
                    <a:pt x="366" y="989"/>
                    <a:pt x="409" y="979"/>
                    <a:pt x="449" y="955"/>
                  </a:cubicBezTo>
                  <a:cubicBezTo>
                    <a:pt x="487" y="934"/>
                    <a:pt x="518" y="903"/>
                    <a:pt x="545" y="867"/>
                  </a:cubicBezTo>
                  <a:cubicBezTo>
                    <a:pt x="569" y="833"/>
                    <a:pt x="590" y="794"/>
                    <a:pt x="606" y="752"/>
                  </a:cubicBezTo>
                  <a:cubicBezTo>
                    <a:pt x="620" y="712"/>
                    <a:pt x="632" y="669"/>
                    <a:pt x="638"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1" y="803"/>
                    <a:pt x="530" y="818"/>
                  </a:cubicBezTo>
                  <a:cubicBezTo>
                    <a:pt x="519" y="832"/>
                    <a:pt x="506" y="846"/>
                    <a:pt x="493" y="857"/>
                  </a:cubicBezTo>
                  <a:cubicBezTo>
                    <a:pt x="479" y="869"/>
                    <a:pt x="463" y="880"/>
                    <a:pt x="447" y="888"/>
                  </a:cubicBezTo>
                  <a:cubicBezTo>
                    <a:pt x="430" y="896"/>
                    <a:pt x="413" y="902"/>
                    <a:pt x="395" y="905"/>
                  </a:cubicBezTo>
                  <a:cubicBezTo>
                    <a:pt x="377" y="908"/>
                    <a:pt x="358" y="908"/>
                    <a:pt x="340" y="905"/>
                  </a:cubicBezTo>
                  <a:cubicBezTo>
                    <a:pt x="321" y="902"/>
                    <a:pt x="302" y="896"/>
                    <a:pt x="283" y="886"/>
                  </a:cubicBezTo>
                  <a:cubicBezTo>
                    <a:pt x="264" y="877"/>
                    <a:pt x="245" y="864"/>
                    <a:pt x="228" y="847"/>
                  </a:cubicBezTo>
                  <a:cubicBezTo>
                    <a:pt x="209" y="831"/>
                    <a:pt x="192" y="810"/>
                    <a:pt x="176" y="787"/>
                  </a:cubicBezTo>
                  <a:cubicBezTo>
                    <a:pt x="160" y="763"/>
                    <a:pt x="146" y="736"/>
                    <a:pt x="133" y="706"/>
                  </a:cubicBezTo>
                  <a:cubicBezTo>
                    <a:pt x="121" y="676"/>
                    <a:pt x="110" y="643"/>
                    <a:pt x="103" y="608"/>
                  </a:cubicBezTo>
                  <a:cubicBezTo>
                    <a:pt x="95"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6" y="81"/>
                  </a:cubicBezTo>
                  <a:cubicBezTo>
                    <a:pt x="384" y="83"/>
                    <a:pt x="402" y="88"/>
                    <a:pt x="419" y="96"/>
                  </a:cubicBezTo>
                  <a:cubicBezTo>
                    <a:pt x="436" y="103"/>
                    <a:pt x="452" y="113"/>
                    <a:pt x="466" y="124"/>
                  </a:cubicBezTo>
                  <a:cubicBezTo>
                    <a:pt x="481" y="135"/>
                    <a:pt x="494" y="148"/>
                    <a:pt x="506" y="162"/>
                  </a:cubicBezTo>
                  <a:cubicBezTo>
                    <a:pt x="518" y="175"/>
                    <a:pt x="530" y="190"/>
                    <a:pt x="540" y="206"/>
                  </a:cubicBezTo>
                  <a:cubicBezTo>
                    <a:pt x="550" y="222"/>
                    <a:pt x="559" y="238"/>
                    <a:pt x="568" y="255"/>
                  </a:cubicBezTo>
                  <a:cubicBezTo>
                    <a:pt x="576" y="272"/>
                    <a:pt x="583" y="290"/>
                    <a:pt x="589" y="309"/>
                  </a:cubicBezTo>
                  <a:cubicBezTo>
                    <a:pt x="596" y="327"/>
                    <a:pt x="601" y="346"/>
                    <a:pt x="606" y="365"/>
                  </a:cubicBezTo>
                  <a:cubicBezTo>
                    <a:pt x="610" y="384"/>
                    <a:pt x="614" y="404"/>
                    <a:pt x="617" y="424"/>
                  </a:cubicBezTo>
                  <a:cubicBezTo>
                    <a:pt x="620" y="444"/>
                    <a:pt x="621" y="465"/>
                    <a:pt x="622" y="486"/>
                  </a:cubicBezTo>
                  <a:cubicBezTo>
                    <a:pt x="623" y="508"/>
                    <a:pt x="623" y="528"/>
                    <a:pt x="622" y="549"/>
                  </a:cubicBezTo>
                  <a:close/>
                  <a:moveTo>
                    <a:pt x="482" y="454"/>
                  </a:moveTo>
                  <a:cubicBezTo>
                    <a:pt x="479" y="443"/>
                    <a:pt x="475" y="433"/>
                    <a:pt x="470" y="425"/>
                  </a:cubicBezTo>
                  <a:cubicBezTo>
                    <a:pt x="465" y="416"/>
                    <a:pt x="459" y="409"/>
                    <a:pt x="452" y="404"/>
                  </a:cubicBezTo>
                  <a:cubicBezTo>
                    <a:pt x="445" y="399"/>
                    <a:pt x="438" y="396"/>
                    <a:pt x="430" y="395"/>
                  </a:cubicBezTo>
                  <a:cubicBezTo>
                    <a:pt x="421" y="394"/>
                    <a:pt x="414" y="396"/>
                    <a:pt x="406" y="400"/>
                  </a:cubicBezTo>
                  <a:cubicBezTo>
                    <a:pt x="399" y="405"/>
                    <a:pt x="392" y="411"/>
                    <a:pt x="387" y="420"/>
                  </a:cubicBezTo>
                  <a:cubicBezTo>
                    <a:pt x="381" y="429"/>
                    <a:pt x="377" y="439"/>
                    <a:pt x="374" y="451"/>
                  </a:cubicBezTo>
                  <a:cubicBezTo>
                    <a:pt x="371" y="463"/>
                    <a:pt x="369" y="477"/>
                    <a:pt x="370" y="491"/>
                  </a:cubicBezTo>
                  <a:cubicBezTo>
                    <a:pt x="370"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5" y="465"/>
                    <a:pt x="482" y="454"/>
                  </a:cubicBezTo>
                  <a:close/>
                </a:path>
              </a:pathLst>
            </a:custGeom>
            <a:solidFill>
              <a:srgbClr val="3B3B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7"/>
            <p:cNvSpPr>
              <a:spLocks noEditPoints="1"/>
            </p:cNvSpPr>
            <p:nvPr/>
          </p:nvSpPr>
          <p:spPr bwMode="auto">
            <a:xfrm>
              <a:off x="971" y="1492"/>
              <a:ext cx="1538" cy="2343"/>
            </a:xfrm>
            <a:custGeom>
              <a:avLst/>
              <a:gdLst>
                <a:gd name="T0" fmla="*/ 477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8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5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7" y="296"/>
                  </a:cubicBezTo>
                  <a:cubicBezTo>
                    <a:pt x="461" y="281"/>
                    <a:pt x="444" y="271"/>
                    <a:pt x="425" y="267"/>
                  </a:cubicBezTo>
                  <a:cubicBezTo>
                    <a:pt x="406" y="262"/>
                    <a:pt x="386" y="264"/>
                    <a:pt x="368" y="271"/>
                  </a:cubicBezTo>
                  <a:cubicBezTo>
                    <a:pt x="349" y="279"/>
                    <a:pt x="332" y="294"/>
                    <a:pt x="317" y="313"/>
                  </a:cubicBezTo>
                  <a:cubicBezTo>
                    <a:pt x="301" y="334"/>
                    <a:pt x="289" y="360"/>
                    <a:pt x="280" y="390"/>
                  </a:cubicBezTo>
                  <a:cubicBezTo>
                    <a:pt x="271" y="421"/>
                    <a:pt x="267" y="456"/>
                    <a:pt x="268" y="493"/>
                  </a:cubicBezTo>
                  <a:cubicBezTo>
                    <a:pt x="270" y="530"/>
                    <a:pt x="276" y="565"/>
                    <a:pt x="287" y="595"/>
                  </a:cubicBezTo>
                  <a:cubicBezTo>
                    <a:pt x="298" y="625"/>
                    <a:pt x="312" y="651"/>
                    <a:pt x="329" y="671"/>
                  </a:cubicBezTo>
                  <a:cubicBezTo>
                    <a:pt x="345" y="691"/>
                    <a:pt x="364" y="704"/>
                    <a:pt x="383" y="712"/>
                  </a:cubicBezTo>
                  <a:cubicBezTo>
                    <a:pt x="402" y="719"/>
                    <a:pt x="422" y="720"/>
                    <a:pt x="441" y="714"/>
                  </a:cubicBezTo>
                  <a:cubicBezTo>
                    <a:pt x="460" y="709"/>
                    <a:pt x="476" y="698"/>
                    <a:pt x="491" y="683"/>
                  </a:cubicBezTo>
                  <a:cubicBezTo>
                    <a:pt x="504" y="669"/>
                    <a:pt x="516" y="651"/>
                    <a:pt x="526" y="630"/>
                  </a:cubicBezTo>
                  <a:cubicBezTo>
                    <a:pt x="535" y="610"/>
                    <a:pt x="542" y="588"/>
                    <a:pt x="546" y="564"/>
                  </a:cubicBezTo>
                  <a:cubicBezTo>
                    <a:pt x="551" y="540"/>
                    <a:pt x="553" y="514"/>
                    <a:pt x="552" y="488"/>
                  </a:cubicBezTo>
                  <a:cubicBezTo>
                    <a:pt x="551" y="461"/>
                    <a:pt x="547" y="436"/>
                    <a:pt x="541" y="412"/>
                  </a:cubicBezTo>
                  <a:close/>
                  <a:moveTo>
                    <a:pt x="519" y="517"/>
                  </a:moveTo>
                  <a:cubicBezTo>
                    <a:pt x="519" y="526"/>
                    <a:pt x="517" y="535"/>
                    <a:pt x="516" y="544"/>
                  </a:cubicBezTo>
                  <a:cubicBezTo>
                    <a:pt x="514" y="552"/>
                    <a:pt x="512" y="561"/>
                    <a:pt x="509" y="569"/>
                  </a:cubicBezTo>
                  <a:cubicBezTo>
                    <a:pt x="507" y="577"/>
                    <a:pt x="504" y="584"/>
                    <a:pt x="500" y="592"/>
                  </a:cubicBezTo>
                  <a:cubicBezTo>
                    <a:pt x="497" y="599"/>
                    <a:pt x="493" y="605"/>
                    <a:pt x="488" y="612"/>
                  </a:cubicBezTo>
                  <a:cubicBezTo>
                    <a:pt x="484" y="618"/>
                    <a:pt x="479" y="623"/>
                    <a:pt x="474" y="628"/>
                  </a:cubicBezTo>
                  <a:cubicBezTo>
                    <a:pt x="469" y="633"/>
                    <a:pt x="463" y="637"/>
                    <a:pt x="458" y="640"/>
                  </a:cubicBezTo>
                  <a:cubicBezTo>
                    <a:pt x="452"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5" y="336"/>
                    <a:pt x="401" y="334"/>
                    <a:pt x="408" y="333"/>
                  </a:cubicBezTo>
                  <a:cubicBezTo>
                    <a:pt x="414" y="332"/>
                    <a:pt x="421" y="332"/>
                    <a:pt x="428" y="333"/>
                  </a:cubicBezTo>
                  <a:cubicBezTo>
                    <a:pt x="434" y="334"/>
                    <a:pt x="441" y="336"/>
                    <a:pt x="447" y="339"/>
                  </a:cubicBezTo>
                  <a:cubicBezTo>
                    <a:pt x="453" y="342"/>
                    <a:pt x="459" y="346"/>
                    <a:pt x="464" y="351"/>
                  </a:cubicBezTo>
                  <a:cubicBezTo>
                    <a:pt x="470"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20" y="479"/>
                    <a:pt x="520" y="488"/>
                  </a:cubicBezTo>
                  <a:cubicBezTo>
                    <a:pt x="520" y="498"/>
                    <a:pt x="520" y="508"/>
                    <a:pt x="519" y="517"/>
                  </a:cubicBezTo>
                  <a:close/>
                  <a:moveTo>
                    <a:pt x="587" y="379"/>
                  </a:moveTo>
                  <a:cubicBezTo>
                    <a:pt x="579" y="344"/>
                    <a:pt x="567" y="311"/>
                    <a:pt x="553"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90"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6"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2" y="717"/>
                    <a:pt x="503" y="726"/>
                  </a:cubicBezTo>
                  <a:cubicBezTo>
                    <a:pt x="495" y="736"/>
                    <a:pt x="485" y="744"/>
                    <a:pt x="476" y="751"/>
                  </a:cubicBezTo>
                  <a:cubicBezTo>
                    <a:pt x="465" y="758"/>
                    <a:pt x="454" y="764"/>
                    <a:pt x="443" y="768"/>
                  </a:cubicBezTo>
                  <a:cubicBezTo>
                    <a:pt x="431" y="772"/>
                    <a:pt x="419" y="774"/>
                    <a:pt x="407" y="774"/>
                  </a:cubicBezTo>
                  <a:cubicBezTo>
                    <a:pt x="395" y="775"/>
                    <a:pt x="383" y="773"/>
                    <a:pt x="371" y="769"/>
                  </a:cubicBezTo>
                  <a:cubicBezTo>
                    <a:pt x="358" y="765"/>
                    <a:pt x="346" y="759"/>
                    <a:pt x="334" y="752"/>
                  </a:cubicBezTo>
                  <a:cubicBezTo>
                    <a:pt x="322" y="744"/>
                    <a:pt x="311" y="734"/>
                    <a:pt x="300" y="722"/>
                  </a:cubicBezTo>
                  <a:cubicBezTo>
                    <a:pt x="289" y="709"/>
                    <a:pt x="279" y="695"/>
                    <a:pt x="269" y="679"/>
                  </a:cubicBezTo>
                  <a:cubicBezTo>
                    <a:pt x="260" y="663"/>
                    <a:pt x="251" y="645"/>
                    <a:pt x="244" y="626"/>
                  </a:cubicBezTo>
                  <a:cubicBezTo>
                    <a:pt x="237" y="607"/>
                    <a:pt x="231" y="586"/>
                    <a:pt x="227" y="563"/>
                  </a:cubicBezTo>
                  <a:cubicBezTo>
                    <a:pt x="223" y="541"/>
                    <a:pt x="220" y="518"/>
                    <a:pt x="219" y="494"/>
                  </a:cubicBezTo>
                  <a:cubicBezTo>
                    <a:pt x="218" y="470"/>
                    <a:pt x="219" y="446"/>
                    <a:pt x="222" y="424"/>
                  </a:cubicBezTo>
                  <a:cubicBezTo>
                    <a:pt x="225" y="402"/>
                    <a:pt x="230" y="381"/>
                    <a:pt x="235" y="361"/>
                  </a:cubicBezTo>
                  <a:cubicBezTo>
                    <a:pt x="241" y="342"/>
                    <a:pt x="248" y="324"/>
                    <a:pt x="257" y="307"/>
                  </a:cubicBezTo>
                  <a:cubicBezTo>
                    <a:pt x="265" y="291"/>
                    <a:pt x="274" y="277"/>
                    <a:pt x="285" y="265"/>
                  </a:cubicBezTo>
                  <a:cubicBezTo>
                    <a:pt x="295"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6"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9" y="79"/>
                    <a:pt x="455" y="50"/>
                    <a:pt x="417" y="30"/>
                  </a:cubicBezTo>
                  <a:cubicBezTo>
                    <a:pt x="375" y="8"/>
                    <a:pt x="332" y="0"/>
                    <a:pt x="289" y="4"/>
                  </a:cubicBezTo>
                  <a:cubicBezTo>
                    <a:pt x="242" y="9"/>
                    <a:pt x="196" y="30"/>
                    <a:pt x="155" y="67"/>
                  </a:cubicBezTo>
                  <a:cubicBezTo>
                    <a:pt x="110" y="107"/>
                    <a:pt x="71" y="164"/>
                    <a:pt x="44" y="236"/>
                  </a:cubicBezTo>
                  <a:cubicBezTo>
                    <a:pt x="15" y="312"/>
                    <a:pt x="0" y="401"/>
                    <a:pt x="3" y="498"/>
                  </a:cubicBezTo>
                  <a:cubicBezTo>
                    <a:pt x="6" y="594"/>
                    <a:pt x="26" y="684"/>
                    <a:pt x="60" y="759"/>
                  </a:cubicBezTo>
                  <a:cubicBezTo>
                    <a:pt x="92" y="831"/>
                    <a:pt x="134" y="888"/>
                    <a:pt x="182" y="927"/>
                  </a:cubicBezTo>
                  <a:cubicBezTo>
                    <a:pt x="226" y="963"/>
                    <a:pt x="274" y="983"/>
                    <a:pt x="322" y="986"/>
                  </a:cubicBezTo>
                  <a:cubicBezTo>
                    <a:pt x="366" y="989"/>
                    <a:pt x="409" y="979"/>
                    <a:pt x="450" y="955"/>
                  </a:cubicBezTo>
                  <a:cubicBezTo>
                    <a:pt x="487" y="934"/>
                    <a:pt x="519" y="903"/>
                    <a:pt x="545" y="867"/>
                  </a:cubicBezTo>
                  <a:cubicBezTo>
                    <a:pt x="570" y="833"/>
                    <a:pt x="590" y="794"/>
                    <a:pt x="606" y="752"/>
                  </a:cubicBezTo>
                  <a:cubicBezTo>
                    <a:pt x="621" y="712"/>
                    <a:pt x="632" y="669"/>
                    <a:pt x="639"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2" y="803"/>
                    <a:pt x="530" y="818"/>
                  </a:cubicBezTo>
                  <a:cubicBezTo>
                    <a:pt x="519" y="832"/>
                    <a:pt x="506" y="846"/>
                    <a:pt x="493" y="857"/>
                  </a:cubicBezTo>
                  <a:cubicBezTo>
                    <a:pt x="479" y="869"/>
                    <a:pt x="464" y="880"/>
                    <a:pt x="447" y="888"/>
                  </a:cubicBezTo>
                  <a:cubicBezTo>
                    <a:pt x="430" y="896"/>
                    <a:pt x="413" y="902"/>
                    <a:pt x="395" y="905"/>
                  </a:cubicBezTo>
                  <a:cubicBezTo>
                    <a:pt x="377" y="908"/>
                    <a:pt x="359" y="908"/>
                    <a:pt x="340" y="905"/>
                  </a:cubicBezTo>
                  <a:cubicBezTo>
                    <a:pt x="321" y="902"/>
                    <a:pt x="302" y="896"/>
                    <a:pt x="284" y="886"/>
                  </a:cubicBezTo>
                  <a:cubicBezTo>
                    <a:pt x="264" y="877"/>
                    <a:pt x="246" y="864"/>
                    <a:pt x="228" y="847"/>
                  </a:cubicBezTo>
                  <a:cubicBezTo>
                    <a:pt x="209" y="831"/>
                    <a:pt x="192" y="810"/>
                    <a:pt x="176" y="787"/>
                  </a:cubicBezTo>
                  <a:cubicBezTo>
                    <a:pt x="160" y="763"/>
                    <a:pt x="146" y="736"/>
                    <a:pt x="133" y="706"/>
                  </a:cubicBezTo>
                  <a:cubicBezTo>
                    <a:pt x="121" y="676"/>
                    <a:pt x="110" y="643"/>
                    <a:pt x="103" y="608"/>
                  </a:cubicBezTo>
                  <a:cubicBezTo>
                    <a:pt x="96"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7" y="81"/>
                  </a:cubicBezTo>
                  <a:cubicBezTo>
                    <a:pt x="384" y="83"/>
                    <a:pt x="402" y="88"/>
                    <a:pt x="419" y="96"/>
                  </a:cubicBezTo>
                  <a:cubicBezTo>
                    <a:pt x="436" y="103"/>
                    <a:pt x="452" y="113"/>
                    <a:pt x="466" y="124"/>
                  </a:cubicBezTo>
                  <a:cubicBezTo>
                    <a:pt x="481" y="135"/>
                    <a:pt x="494" y="148"/>
                    <a:pt x="506" y="162"/>
                  </a:cubicBezTo>
                  <a:cubicBezTo>
                    <a:pt x="519" y="175"/>
                    <a:pt x="530" y="190"/>
                    <a:pt x="540" y="206"/>
                  </a:cubicBezTo>
                  <a:cubicBezTo>
                    <a:pt x="550" y="222"/>
                    <a:pt x="559" y="238"/>
                    <a:pt x="568" y="255"/>
                  </a:cubicBezTo>
                  <a:cubicBezTo>
                    <a:pt x="576" y="272"/>
                    <a:pt x="583" y="290"/>
                    <a:pt x="590" y="309"/>
                  </a:cubicBezTo>
                  <a:cubicBezTo>
                    <a:pt x="596" y="327"/>
                    <a:pt x="601" y="346"/>
                    <a:pt x="606" y="365"/>
                  </a:cubicBezTo>
                  <a:cubicBezTo>
                    <a:pt x="611" y="384"/>
                    <a:pt x="614" y="404"/>
                    <a:pt x="617" y="424"/>
                  </a:cubicBezTo>
                  <a:cubicBezTo>
                    <a:pt x="620" y="444"/>
                    <a:pt x="621" y="465"/>
                    <a:pt x="622" y="486"/>
                  </a:cubicBezTo>
                  <a:cubicBezTo>
                    <a:pt x="623" y="508"/>
                    <a:pt x="623" y="528"/>
                    <a:pt x="622" y="549"/>
                  </a:cubicBezTo>
                  <a:close/>
                  <a:moveTo>
                    <a:pt x="483" y="454"/>
                  </a:moveTo>
                  <a:cubicBezTo>
                    <a:pt x="480" y="443"/>
                    <a:pt x="475" y="433"/>
                    <a:pt x="470" y="425"/>
                  </a:cubicBezTo>
                  <a:cubicBezTo>
                    <a:pt x="465" y="416"/>
                    <a:pt x="459" y="409"/>
                    <a:pt x="452" y="404"/>
                  </a:cubicBezTo>
                  <a:cubicBezTo>
                    <a:pt x="445" y="399"/>
                    <a:pt x="438" y="396"/>
                    <a:pt x="430" y="395"/>
                  </a:cubicBezTo>
                  <a:cubicBezTo>
                    <a:pt x="422" y="394"/>
                    <a:pt x="414" y="396"/>
                    <a:pt x="406" y="400"/>
                  </a:cubicBezTo>
                  <a:cubicBezTo>
                    <a:pt x="399" y="405"/>
                    <a:pt x="393" y="411"/>
                    <a:pt x="387" y="420"/>
                  </a:cubicBezTo>
                  <a:cubicBezTo>
                    <a:pt x="381" y="429"/>
                    <a:pt x="377" y="439"/>
                    <a:pt x="374" y="451"/>
                  </a:cubicBezTo>
                  <a:cubicBezTo>
                    <a:pt x="371" y="463"/>
                    <a:pt x="370" y="477"/>
                    <a:pt x="370" y="491"/>
                  </a:cubicBezTo>
                  <a:cubicBezTo>
                    <a:pt x="371"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6" y="465"/>
                    <a:pt x="483" y="454"/>
                  </a:cubicBezTo>
                  <a:close/>
                </a:path>
              </a:pathLst>
            </a:custGeom>
            <a:gradFill>
              <a:gsLst>
                <a:gs pos="0">
                  <a:srgbClr val="FF0000"/>
                </a:gs>
                <a:gs pos="68000">
                  <a:srgbClr val="B13528"/>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9" name="组合 18"/>
          <p:cNvGrpSpPr/>
          <p:nvPr/>
        </p:nvGrpSpPr>
        <p:grpSpPr>
          <a:xfrm>
            <a:off x="2364060" y="2214128"/>
            <a:ext cx="8240730" cy="2448646"/>
            <a:chOff x="3659187" y="2476502"/>
            <a:chExt cx="6411128" cy="1904999"/>
          </a:xfrm>
        </p:grpSpPr>
        <p:sp>
          <p:nvSpPr>
            <p:cNvPr id="18" name="任意多边形 17"/>
            <p:cNvSpPr/>
            <p:nvPr/>
          </p:nvSpPr>
          <p:spPr>
            <a:xfrm rot="10800000">
              <a:off x="8757339" y="2578317"/>
              <a:ext cx="1312976" cy="1701363"/>
            </a:xfrm>
            <a:custGeom>
              <a:avLst/>
              <a:gdLst>
                <a:gd name="connsiteX0" fmla="*/ 653834 w 1312976"/>
                <a:gd name="connsiteY0" fmla="*/ 1701363 h 1701363"/>
                <a:gd name="connsiteX1" fmla="*/ 0 w 1312976"/>
                <a:gd name="connsiteY1" fmla="*/ 1701363 h 1701363"/>
                <a:gd name="connsiteX2" fmla="*/ 261230 w 1312976"/>
                <a:gd name="connsiteY2" fmla="*/ 1361485 h 1701363"/>
                <a:gd name="connsiteX3" fmla="*/ 209105 w 1312976"/>
                <a:gd name="connsiteY3" fmla="*/ 1361485 h 1701363"/>
                <a:gd name="connsiteX4" fmla="*/ 209105 w 1312976"/>
                <a:gd name="connsiteY4" fmla="*/ 339879 h 1701363"/>
                <a:gd name="connsiteX5" fmla="*/ 261231 w 1312976"/>
                <a:gd name="connsiteY5" fmla="*/ 339879 h 1701363"/>
                <a:gd name="connsiteX6" fmla="*/ 0 w 1312976"/>
                <a:gd name="connsiteY6" fmla="*/ 0 h 1701363"/>
                <a:gd name="connsiteX7" fmla="*/ 653834 w 1312976"/>
                <a:gd name="connsiteY7" fmla="*/ 0 h 1701363"/>
                <a:gd name="connsiteX8" fmla="*/ 915065 w 1312976"/>
                <a:gd name="connsiteY8" fmla="*/ 339879 h 1701363"/>
                <a:gd name="connsiteX9" fmla="*/ 1312976 w 1312976"/>
                <a:gd name="connsiteY9" fmla="*/ 339879 h 1701363"/>
                <a:gd name="connsiteX10" fmla="*/ 1312976 w 1312976"/>
                <a:gd name="connsiteY10" fmla="*/ 1361485 h 1701363"/>
                <a:gd name="connsiteX11" fmla="*/ 915064 w 1312976"/>
                <a:gd name="connsiteY11" fmla="*/ 1361485 h 1701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12976" h="1701363">
                  <a:moveTo>
                    <a:pt x="653834" y="1701363"/>
                  </a:moveTo>
                  <a:lnTo>
                    <a:pt x="0" y="1701363"/>
                  </a:lnTo>
                  <a:lnTo>
                    <a:pt x="261230" y="1361485"/>
                  </a:lnTo>
                  <a:lnTo>
                    <a:pt x="209105" y="1361485"/>
                  </a:lnTo>
                  <a:lnTo>
                    <a:pt x="209105" y="339879"/>
                  </a:lnTo>
                  <a:lnTo>
                    <a:pt x="261231" y="339879"/>
                  </a:lnTo>
                  <a:lnTo>
                    <a:pt x="0" y="0"/>
                  </a:lnTo>
                  <a:lnTo>
                    <a:pt x="653834" y="0"/>
                  </a:lnTo>
                  <a:lnTo>
                    <a:pt x="915065" y="339879"/>
                  </a:lnTo>
                  <a:lnTo>
                    <a:pt x="1312976" y="339879"/>
                  </a:lnTo>
                  <a:lnTo>
                    <a:pt x="1312976" y="1361485"/>
                  </a:lnTo>
                  <a:lnTo>
                    <a:pt x="915064" y="1361485"/>
                  </a:ln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solidFill>
                  <a:schemeClr val="tx1"/>
                </a:solidFill>
              </a:endParaRPr>
            </a:p>
          </p:txBody>
        </p:sp>
        <p:sp>
          <p:nvSpPr>
            <p:cNvPr id="16" name="任意多边形 15"/>
            <p:cNvSpPr/>
            <p:nvPr/>
          </p:nvSpPr>
          <p:spPr>
            <a:xfrm rot="5400000">
              <a:off x="7751852" y="2819046"/>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5400000">
              <a:off x="6671246" y="2819047"/>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5400000">
              <a:off x="5566609" y="2819048"/>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16200000">
              <a:off x="3663949" y="2471740"/>
              <a:ext cx="1904999" cy="1914523"/>
            </a:xfrm>
            <a:custGeom>
              <a:avLst/>
              <a:gdLst>
                <a:gd name="connsiteX0" fmla="*/ 1904845 w 1904999"/>
                <a:gd name="connsiteY0" fmla="*/ 1752153 h 1914523"/>
                <a:gd name="connsiteX1" fmla="*/ 1877202 w 1904999"/>
                <a:gd name="connsiteY1" fmla="*/ 1803749 h 1914523"/>
                <a:gd name="connsiteX2" fmla="*/ 1875316 w 1904999"/>
                <a:gd name="connsiteY2" fmla="*/ 1806080 h 1914523"/>
                <a:gd name="connsiteX3" fmla="*/ 1694971 w 1904999"/>
                <a:gd name="connsiteY3" fmla="*/ 1808463 h 1914523"/>
                <a:gd name="connsiteX4" fmla="*/ 1070569 w 1904999"/>
                <a:gd name="connsiteY4" fmla="*/ 1808462 h 1914523"/>
                <a:gd name="connsiteX5" fmla="*/ 952500 w 1904999"/>
                <a:gd name="connsiteY5" fmla="*/ 1914523 h 1914523"/>
                <a:gd name="connsiteX6" fmla="*/ 834430 w 1904999"/>
                <a:gd name="connsiteY6" fmla="*/ 1808461 h 1914523"/>
                <a:gd name="connsiteX7" fmla="*/ 196759 w 1904999"/>
                <a:gd name="connsiteY7" fmla="*/ 1808459 h 1914523"/>
                <a:gd name="connsiteX8" fmla="*/ 29203 w 1904999"/>
                <a:gd name="connsiteY8" fmla="*/ 1806079 h 1914523"/>
                <a:gd name="connsiteX9" fmla="*/ 27317 w 1904999"/>
                <a:gd name="connsiteY9" fmla="*/ 1803748 h 1914523"/>
                <a:gd name="connsiteX10" fmla="*/ 2898 w 1904999"/>
                <a:gd name="connsiteY10" fmla="*/ 1724324 h 1914523"/>
                <a:gd name="connsiteX11" fmla="*/ 815756 w 1904999"/>
                <a:gd name="connsiteY11" fmla="*/ 123258 h 1914523"/>
                <a:gd name="connsiteX12" fmla="*/ 833024 w 1904999"/>
                <a:gd name="connsiteY12" fmla="*/ 91381 h 1914523"/>
                <a:gd name="connsiteX13" fmla="*/ 955923 w 1904999"/>
                <a:gd name="connsiteY13" fmla="*/ 601 h 1914523"/>
                <a:gd name="connsiteX14" fmla="*/ 959324 w 1904999"/>
                <a:gd name="connsiteY14" fmla="*/ 0 h 1914523"/>
                <a:gd name="connsiteX15" fmla="*/ 1078826 w 1904999"/>
                <a:gd name="connsiteY15" fmla="*/ 91381 h 1914523"/>
                <a:gd name="connsiteX16" fmla="*/ 1148780 w 1904999"/>
                <a:gd name="connsiteY16" fmla="*/ 220519 h 1914523"/>
                <a:gd name="connsiteX17" fmla="*/ 1623257 w 1904999"/>
                <a:gd name="connsiteY17" fmla="*/ 1155085 h 1914523"/>
                <a:gd name="connsiteX18" fmla="*/ 1620212 w 1904999"/>
                <a:gd name="connsiteY18" fmla="*/ 1153362 h 1914523"/>
                <a:gd name="connsiteX19" fmla="*/ 1883174 w 1904999"/>
                <a:gd name="connsiteY19" fmla="*/ 1670667 h 1914523"/>
                <a:gd name="connsiteX20" fmla="*/ 1904845 w 1904999"/>
                <a:gd name="connsiteY20" fmla="*/ 1752153 h 1914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04999" h="1914523">
                  <a:moveTo>
                    <a:pt x="1904845" y="1752153"/>
                  </a:moveTo>
                  <a:cubicBezTo>
                    <a:pt x="1903540" y="1774608"/>
                    <a:pt x="1894016" y="1792082"/>
                    <a:pt x="1877202" y="1803749"/>
                  </a:cubicBezTo>
                  <a:cubicBezTo>
                    <a:pt x="1876917" y="1804790"/>
                    <a:pt x="1905689" y="1805294"/>
                    <a:pt x="1875316" y="1806080"/>
                  </a:cubicBezTo>
                  <a:cubicBezTo>
                    <a:pt x="1844945" y="1806866"/>
                    <a:pt x="1832201" y="1809506"/>
                    <a:pt x="1694971" y="1808463"/>
                  </a:cubicBezTo>
                  <a:lnTo>
                    <a:pt x="1070569" y="1808462"/>
                  </a:lnTo>
                  <a:lnTo>
                    <a:pt x="952500" y="1914523"/>
                  </a:lnTo>
                  <a:lnTo>
                    <a:pt x="834430" y="1808461"/>
                  </a:lnTo>
                  <a:lnTo>
                    <a:pt x="196759" y="1808459"/>
                  </a:lnTo>
                  <a:cubicBezTo>
                    <a:pt x="94828" y="1809500"/>
                    <a:pt x="60068" y="1830323"/>
                    <a:pt x="29203" y="1806079"/>
                  </a:cubicBezTo>
                  <a:cubicBezTo>
                    <a:pt x="28391" y="1805443"/>
                    <a:pt x="28332" y="1804453"/>
                    <a:pt x="27317" y="1803748"/>
                  </a:cubicBezTo>
                  <a:cubicBezTo>
                    <a:pt x="4061" y="1787610"/>
                    <a:pt x="-5249" y="1760366"/>
                    <a:pt x="2898" y="1724324"/>
                  </a:cubicBezTo>
                  <a:lnTo>
                    <a:pt x="815756" y="123258"/>
                  </a:lnTo>
                  <a:lnTo>
                    <a:pt x="833024" y="91381"/>
                  </a:lnTo>
                  <a:cubicBezTo>
                    <a:pt x="866887" y="28860"/>
                    <a:pt x="911551" y="-1578"/>
                    <a:pt x="955923" y="601"/>
                  </a:cubicBezTo>
                  <a:cubicBezTo>
                    <a:pt x="957052" y="24"/>
                    <a:pt x="958190" y="0"/>
                    <a:pt x="959324" y="0"/>
                  </a:cubicBezTo>
                  <a:cubicBezTo>
                    <a:pt x="1002574" y="0"/>
                    <a:pt x="1045826" y="30460"/>
                    <a:pt x="1078826" y="91381"/>
                  </a:cubicBezTo>
                  <a:lnTo>
                    <a:pt x="1148780" y="220519"/>
                  </a:lnTo>
                  <a:lnTo>
                    <a:pt x="1623257" y="1155085"/>
                  </a:lnTo>
                  <a:lnTo>
                    <a:pt x="1620212" y="1153362"/>
                  </a:lnTo>
                  <a:lnTo>
                    <a:pt x="1883174" y="1670667"/>
                  </a:lnTo>
                  <a:cubicBezTo>
                    <a:pt x="1899236" y="1702261"/>
                    <a:pt x="1906150" y="1729698"/>
                    <a:pt x="1904845" y="1752153"/>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p>
          </p:txBody>
        </p:sp>
      </p:grpSp>
      <p:grpSp>
        <p:nvGrpSpPr>
          <p:cNvPr id="20" name="Group 4"/>
          <p:cNvGrpSpPr>
            <a:grpSpLocks noChangeAspect="1"/>
          </p:cNvGrpSpPr>
          <p:nvPr/>
        </p:nvGrpSpPr>
        <p:grpSpPr bwMode="auto">
          <a:xfrm>
            <a:off x="6587532" y="3203979"/>
            <a:ext cx="436982" cy="459201"/>
            <a:chOff x="-334" y="2326"/>
            <a:chExt cx="472" cy="496"/>
          </a:xfrm>
          <a:solidFill>
            <a:schemeClr val="bg1"/>
          </a:solidFill>
          <a:effectLst/>
        </p:grpSpPr>
        <p:sp>
          <p:nvSpPr>
            <p:cNvPr id="21" name="Freeform 5"/>
            <p:cNvSpPr/>
            <p:nvPr/>
          </p:nvSpPr>
          <p:spPr bwMode="auto">
            <a:xfrm>
              <a:off x="-334" y="2326"/>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Rectangle 6"/>
            <p:cNvSpPr>
              <a:spLocks noChangeArrowheads="1"/>
            </p:cNvSpPr>
            <p:nvPr/>
          </p:nvSpPr>
          <p:spPr bwMode="auto">
            <a:xfrm>
              <a:off x="-305" y="2704"/>
              <a:ext cx="85" cy="11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Rectangle 7"/>
            <p:cNvSpPr>
              <a:spLocks noChangeArrowheads="1"/>
            </p:cNvSpPr>
            <p:nvPr/>
          </p:nvSpPr>
          <p:spPr bwMode="auto">
            <a:xfrm>
              <a:off x="-182" y="2599"/>
              <a:ext cx="80" cy="2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Rectangle 8"/>
            <p:cNvSpPr>
              <a:spLocks noChangeArrowheads="1"/>
            </p:cNvSpPr>
            <p:nvPr/>
          </p:nvSpPr>
          <p:spPr bwMode="auto">
            <a:xfrm>
              <a:off x="-64" y="2654"/>
              <a:ext cx="84" cy="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Rectangle 9"/>
            <p:cNvSpPr>
              <a:spLocks noChangeArrowheads="1"/>
            </p:cNvSpPr>
            <p:nvPr/>
          </p:nvSpPr>
          <p:spPr bwMode="auto">
            <a:xfrm>
              <a:off x="54" y="2549"/>
              <a:ext cx="80" cy="27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6" name="Freeform 13"/>
          <p:cNvSpPr>
            <a:spLocks noEditPoints="1"/>
          </p:cNvSpPr>
          <p:nvPr/>
        </p:nvSpPr>
        <p:spPr bwMode="auto">
          <a:xfrm>
            <a:off x="5139905" y="3212566"/>
            <a:ext cx="451827" cy="442026"/>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21"/>
          <p:cNvSpPr>
            <a:spLocks noEditPoints="1"/>
          </p:cNvSpPr>
          <p:nvPr/>
        </p:nvSpPr>
        <p:spPr bwMode="auto">
          <a:xfrm>
            <a:off x="8036643" y="3196395"/>
            <a:ext cx="472409" cy="474369"/>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25"/>
          <p:cNvSpPr>
            <a:spLocks noEditPoints="1"/>
          </p:cNvSpPr>
          <p:nvPr/>
        </p:nvSpPr>
        <p:spPr bwMode="auto">
          <a:xfrm>
            <a:off x="9499410" y="3199335"/>
            <a:ext cx="467508" cy="468488"/>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文本框 28"/>
          <p:cNvSpPr txBox="1"/>
          <p:nvPr/>
        </p:nvSpPr>
        <p:spPr>
          <a:xfrm>
            <a:off x="4749237" y="1350272"/>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en-US" altLang="zh-CN" sz="1200" dirty="0" smtClean="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此处添加文字说明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0" name="文本框 29"/>
          <p:cNvSpPr txBox="1"/>
          <p:nvPr/>
        </p:nvSpPr>
        <p:spPr>
          <a:xfrm>
            <a:off x="4749237" y="2092738"/>
            <a:ext cx="1469081" cy="400110"/>
          </a:xfrm>
          <a:prstGeom prst="rect">
            <a:avLst/>
          </a:prstGeom>
          <a:noFill/>
        </p:spPr>
        <p:txBody>
          <a:bodyPr wrap="square" rtlCol="0">
            <a:spAutoFit/>
          </a:bodyPr>
          <a:lstStyle/>
          <a:p>
            <a:r>
              <a:rPr lang="zh-CN" altLang="en-US" sz="20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1" name="文本框 30"/>
          <p:cNvSpPr txBox="1"/>
          <p:nvPr/>
        </p:nvSpPr>
        <p:spPr>
          <a:xfrm>
            <a:off x="7497240" y="1340979"/>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en-US" altLang="zh-CN" sz="1200" dirty="0" smtClean="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此处添加文字说明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2" name="文本框 31"/>
          <p:cNvSpPr txBox="1"/>
          <p:nvPr/>
        </p:nvSpPr>
        <p:spPr>
          <a:xfrm>
            <a:off x="7497240" y="2083445"/>
            <a:ext cx="1469081" cy="400110"/>
          </a:xfrm>
          <a:prstGeom prst="rect">
            <a:avLst/>
          </a:prstGeom>
          <a:noFill/>
        </p:spPr>
        <p:txBody>
          <a:bodyPr wrap="square" rtlCol="0">
            <a:spAutoFit/>
          </a:bodyPr>
          <a:lstStyle/>
          <a:p>
            <a:r>
              <a:rPr lang="zh-CN" altLang="en-US" sz="20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3" name="文本框 32"/>
          <p:cNvSpPr txBox="1"/>
          <p:nvPr/>
        </p:nvSpPr>
        <p:spPr>
          <a:xfrm>
            <a:off x="6085029" y="4717203"/>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en-US" altLang="zh-CN" sz="1200" dirty="0" smtClean="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此处添加文字说明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4" name="文本框 33"/>
          <p:cNvSpPr txBox="1"/>
          <p:nvPr/>
        </p:nvSpPr>
        <p:spPr>
          <a:xfrm>
            <a:off x="6085029" y="4238425"/>
            <a:ext cx="1469081" cy="400110"/>
          </a:xfrm>
          <a:prstGeom prst="rect">
            <a:avLst/>
          </a:prstGeom>
          <a:noFill/>
        </p:spPr>
        <p:txBody>
          <a:bodyPr wrap="square" rtlCol="0">
            <a:spAutoFit/>
          </a:bodyPr>
          <a:lstStyle/>
          <a:p>
            <a:r>
              <a:rPr lang="zh-CN" altLang="en-US" sz="20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5" name="文本框 34"/>
          <p:cNvSpPr txBox="1"/>
          <p:nvPr/>
        </p:nvSpPr>
        <p:spPr>
          <a:xfrm>
            <a:off x="9037289" y="5228085"/>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en-US" altLang="zh-CN" sz="1200" dirty="0" smtClean="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此处添加文字说明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6" name="文本框 35"/>
          <p:cNvSpPr txBox="1"/>
          <p:nvPr/>
        </p:nvSpPr>
        <p:spPr>
          <a:xfrm>
            <a:off x="9037289" y="4749307"/>
            <a:ext cx="1469081" cy="400110"/>
          </a:xfrm>
          <a:prstGeom prst="rect">
            <a:avLst/>
          </a:prstGeom>
          <a:noFill/>
        </p:spPr>
        <p:txBody>
          <a:bodyPr wrap="square" rtlCol="0">
            <a:spAutoFit/>
          </a:bodyPr>
          <a:lstStyle/>
          <a:p>
            <a:r>
              <a:rPr lang="zh-CN" altLang="en-US" sz="20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54001" y="2011242"/>
            <a:ext cx="7554314" cy="1442735"/>
            <a:chOff x="1419655" y="1993404"/>
            <a:chExt cx="6032665" cy="1152128"/>
          </a:xfrm>
        </p:grpSpPr>
        <p:cxnSp>
          <p:nvCxnSpPr>
            <p:cNvPr id="3" name="直接连接符 2"/>
            <p:cNvCxnSpPr/>
            <p:nvPr/>
          </p:nvCxnSpPr>
          <p:spPr>
            <a:xfrm>
              <a:off x="1419655" y="2497460"/>
              <a:ext cx="603266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a:off x="141965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3451140"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556410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7450413"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4499992" y="1993404"/>
              <a:ext cx="1" cy="50405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9" name="TextBox 29"/>
          <p:cNvSpPr txBox="1"/>
          <p:nvPr/>
        </p:nvSpPr>
        <p:spPr>
          <a:xfrm>
            <a:off x="911172" y="4250812"/>
            <a:ext cx="2524786" cy="738664"/>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TextBox 30"/>
          <p:cNvSpPr txBox="1"/>
          <p:nvPr/>
        </p:nvSpPr>
        <p:spPr>
          <a:xfrm>
            <a:off x="3435958"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TextBox 31"/>
          <p:cNvSpPr txBox="1"/>
          <p:nvPr/>
        </p:nvSpPr>
        <p:spPr>
          <a:xfrm>
            <a:off x="6050915"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TextBox 32"/>
          <p:cNvSpPr txBox="1"/>
          <p:nvPr/>
        </p:nvSpPr>
        <p:spPr>
          <a:xfrm>
            <a:off x="8756043"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等腰三角形 12"/>
          <p:cNvSpPr/>
          <p:nvPr/>
        </p:nvSpPr>
        <p:spPr>
          <a:xfrm rot="5400000">
            <a:off x="1878178" y="5552783"/>
            <a:ext cx="360684" cy="310935"/>
          </a:xfrm>
          <a:prstGeom prst="triangl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34"/>
          <p:cNvSpPr txBox="1"/>
          <p:nvPr/>
        </p:nvSpPr>
        <p:spPr>
          <a:xfrm>
            <a:off x="2254001" y="5473095"/>
            <a:ext cx="8166765" cy="415498"/>
          </a:xfrm>
          <a:prstGeom prst="rect">
            <a:avLst/>
          </a:prstGeom>
          <a:noFill/>
        </p:spPr>
        <p:txBody>
          <a:bodyPr wrap="square" rtlCol="0">
            <a:spAutoFit/>
          </a:bodyPr>
          <a:lstStyle/>
          <a:p>
            <a:pPr>
              <a:lnSpc>
                <a:spcPct val="150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这里输入简单的文字概述里</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输入</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简单文字</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概述输入简单的文字概述里</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输入输入里</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4643243" y="1289874"/>
            <a:ext cx="2905514" cy="721368"/>
            <a:chOff x="3385609" y="1289874"/>
            <a:chExt cx="2320263" cy="576064"/>
          </a:xfrm>
          <a:solidFill>
            <a:srgbClr val="CF103E"/>
          </a:solidFill>
        </p:grpSpPr>
        <p:sp>
          <p:nvSpPr>
            <p:cNvPr id="16" name="矩形 15"/>
            <p:cNvSpPr/>
            <p:nvPr/>
          </p:nvSpPr>
          <p:spPr>
            <a:xfrm>
              <a:off x="3385609" y="1289874"/>
              <a:ext cx="2320263" cy="57606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35"/>
            <p:cNvSpPr txBox="1"/>
            <p:nvPr/>
          </p:nvSpPr>
          <p:spPr>
            <a:xfrm>
              <a:off x="3755638" y="1418148"/>
              <a:ext cx="1560715" cy="319516"/>
            </a:xfrm>
            <a:prstGeom prst="rect">
              <a:avLst/>
            </a:prstGeom>
            <a:noFill/>
          </p:spPr>
          <p:txBody>
            <a:bodyPr wrap="none" rtlCol="0">
              <a:spAutoFit/>
            </a:bodyPr>
            <a:lstStyle/>
            <a:p>
              <a:pPr algn="ctr"/>
              <a:r>
                <a:rPr lang="zh-CN" altLang="en-US" sz="2000" b="1" spc="300" dirty="0" smtClean="0">
                  <a:solidFill>
                    <a:schemeClr val="bg1"/>
                  </a:solidFill>
                  <a:latin typeface="微软雅黑" panose="020B0503020204020204" pitchFamily="34" charset="-122"/>
                  <a:ea typeface="微软雅黑" panose="020B0503020204020204" pitchFamily="34" charset="-122"/>
                </a:rPr>
                <a:t>此处输入标题</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001343" y="3453977"/>
            <a:ext cx="2384533" cy="721368"/>
            <a:chOff x="467544" y="3018066"/>
            <a:chExt cx="1904222" cy="576064"/>
          </a:xfrm>
          <a:solidFill>
            <a:srgbClr val="B13528"/>
          </a:solidFill>
        </p:grpSpPr>
        <p:sp>
          <p:nvSpPr>
            <p:cNvPr id="19" name="矩形 18"/>
            <p:cNvSpPr/>
            <p:nvPr/>
          </p:nvSpPr>
          <p:spPr>
            <a:xfrm>
              <a:off x="46754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36"/>
            <p:cNvSpPr txBox="1"/>
            <p:nvPr/>
          </p:nvSpPr>
          <p:spPr>
            <a:xfrm>
              <a:off x="792911"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576211" y="3453977"/>
            <a:ext cx="2384533" cy="721368"/>
            <a:chOff x="2523762" y="3018066"/>
            <a:chExt cx="1904222" cy="576064"/>
          </a:xfrm>
          <a:solidFill>
            <a:srgbClr val="B13528"/>
          </a:solidFill>
        </p:grpSpPr>
        <p:sp>
          <p:nvSpPr>
            <p:cNvPr id="22" name="矩形 21"/>
            <p:cNvSpPr/>
            <p:nvPr/>
          </p:nvSpPr>
          <p:spPr>
            <a:xfrm>
              <a:off x="2523762"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37"/>
            <p:cNvSpPr txBox="1"/>
            <p:nvPr/>
          </p:nvSpPr>
          <p:spPr>
            <a:xfrm>
              <a:off x="2849129"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6191168" y="3453977"/>
            <a:ext cx="2384533" cy="721368"/>
            <a:chOff x="4611994" y="3018066"/>
            <a:chExt cx="1904222" cy="576064"/>
          </a:xfrm>
          <a:solidFill>
            <a:srgbClr val="B13528"/>
          </a:solidFill>
        </p:grpSpPr>
        <p:sp>
          <p:nvSpPr>
            <p:cNvPr id="25" name="矩形 24"/>
            <p:cNvSpPr/>
            <p:nvPr/>
          </p:nvSpPr>
          <p:spPr>
            <a:xfrm>
              <a:off x="461199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38"/>
            <p:cNvSpPr txBox="1"/>
            <p:nvPr/>
          </p:nvSpPr>
          <p:spPr>
            <a:xfrm>
              <a:off x="4937361"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8806125" y="3453977"/>
            <a:ext cx="2384533" cy="721368"/>
            <a:chOff x="6700226" y="3018066"/>
            <a:chExt cx="1904222" cy="576064"/>
          </a:xfrm>
          <a:solidFill>
            <a:srgbClr val="B13528"/>
          </a:solidFill>
        </p:grpSpPr>
        <p:sp>
          <p:nvSpPr>
            <p:cNvPr id="28" name="矩形 27"/>
            <p:cNvSpPr/>
            <p:nvPr/>
          </p:nvSpPr>
          <p:spPr>
            <a:xfrm>
              <a:off x="6700226"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9"/>
            <p:cNvSpPr txBox="1"/>
            <p:nvPr/>
          </p:nvSpPr>
          <p:spPr>
            <a:xfrm>
              <a:off x="7025593"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13213" y="932045"/>
            <a:ext cx="6356039" cy="3081038"/>
            <a:chOff x="0" y="6227623"/>
            <a:chExt cx="12192000" cy="630377"/>
          </a:xfrm>
        </p:grpSpPr>
        <p:sp>
          <p:nvSpPr>
            <p:cNvPr id="3" name="矩形 2"/>
            <p:cNvSpPr/>
            <p:nvPr/>
          </p:nvSpPr>
          <p:spPr>
            <a:xfrm>
              <a:off x="0" y="6256185"/>
              <a:ext cx="12192000" cy="60181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6227623"/>
              <a:ext cx="12192000" cy="28562"/>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rotWithShape="1">
          <a:blip r:embed="rId1">
            <a:duotone>
              <a:prstClr val="black"/>
              <a:schemeClr val="accent3">
                <a:tint val="45000"/>
                <a:satMod val="400000"/>
              </a:schemeClr>
            </a:duotone>
            <a:extLst>
              <a:ext uri="{28A0092B-C50C-407E-A947-70E740481C1C}">
                <a14:useLocalDpi xmlns:a14="http://schemas.microsoft.com/office/drawing/2010/main" val="0"/>
              </a:ext>
            </a:extLst>
          </a:blip>
          <a:srcRect l="24987" r="24987"/>
          <a:stretch>
            <a:fillRect/>
          </a:stretch>
        </p:blipFill>
        <p:spPr>
          <a:xfrm>
            <a:off x="908005" y="901140"/>
            <a:ext cx="4002898" cy="5337196"/>
          </a:xfrm>
          <a:prstGeom prst="rect">
            <a:avLst/>
          </a:prstGeom>
        </p:spPr>
      </p:pic>
      <p:sp>
        <p:nvSpPr>
          <p:cNvPr id="7" name="TextBox 15"/>
          <p:cNvSpPr txBox="1"/>
          <p:nvPr/>
        </p:nvSpPr>
        <p:spPr>
          <a:xfrm>
            <a:off x="5133641" y="2273335"/>
            <a:ext cx="5838092" cy="1384995"/>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rotWithShape="1">
          <a:blip r:embed="rId2">
            <a:duotone>
              <a:prstClr val="black"/>
              <a:schemeClr val="accent3">
                <a:tint val="45000"/>
                <a:satMod val="400000"/>
              </a:schemeClr>
            </a:duotone>
            <a:extLst>
              <a:ext uri="{28A0092B-C50C-407E-A947-70E740481C1C}">
                <a14:useLocalDpi xmlns:a14="http://schemas.microsoft.com/office/drawing/2010/main" val="0"/>
              </a:ext>
            </a:extLst>
          </a:blip>
          <a:srcRect l="51799" r="1282" b="6234"/>
          <a:stretch>
            <a:fillRect/>
          </a:stretch>
        </p:blipFill>
        <p:spPr>
          <a:xfrm>
            <a:off x="9866569" y="4213442"/>
            <a:ext cx="1502684" cy="2003579"/>
          </a:xfrm>
          <a:prstGeom prst="rect">
            <a:avLst/>
          </a:prstGeom>
        </p:spPr>
      </p:pic>
      <p:grpSp>
        <p:nvGrpSpPr>
          <p:cNvPr id="9" name="组合 8"/>
          <p:cNvGrpSpPr/>
          <p:nvPr/>
        </p:nvGrpSpPr>
        <p:grpSpPr>
          <a:xfrm>
            <a:off x="5013213" y="4213441"/>
            <a:ext cx="4731861" cy="2003579"/>
            <a:chOff x="0" y="6227623"/>
            <a:chExt cx="12192000" cy="630377"/>
          </a:xfrm>
        </p:grpSpPr>
        <p:sp>
          <p:nvSpPr>
            <p:cNvPr id="10" name="矩形 9"/>
            <p:cNvSpPr/>
            <p:nvPr/>
          </p:nvSpPr>
          <p:spPr>
            <a:xfrm>
              <a:off x="0" y="6256185"/>
              <a:ext cx="12192000" cy="601815"/>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6227623"/>
              <a:ext cx="12192000" cy="2856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5"/>
          <p:cNvSpPr txBox="1"/>
          <p:nvPr/>
        </p:nvSpPr>
        <p:spPr>
          <a:xfrm>
            <a:off x="5224942" y="5020496"/>
            <a:ext cx="4342868" cy="1061829"/>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5133641" y="1504708"/>
            <a:ext cx="4698722" cy="584775"/>
          </a:xfrm>
          <a:prstGeom prst="rect">
            <a:avLst/>
          </a:prstGeom>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3200" b="1" dirty="0"/>
          </a:p>
        </p:txBody>
      </p:sp>
      <p:sp>
        <p:nvSpPr>
          <p:cNvPr id="14" name="矩形 13"/>
          <p:cNvSpPr/>
          <p:nvPr/>
        </p:nvSpPr>
        <p:spPr>
          <a:xfrm>
            <a:off x="5997602" y="4431526"/>
            <a:ext cx="3570208"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2400" b="1"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
          <p:cNvGrpSpPr>
            <a:grpSpLocks noChangeAspect="1"/>
          </p:cNvGrpSpPr>
          <p:nvPr/>
        </p:nvGrpSpPr>
        <p:grpSpPr bwMode="auto">
          <a:xfrm>
            <a:off x="1465766" y="1830207"/>
            <a:ext cx="637296" cy="590067"/>
            <a:chOff x="5518" y="593"/>
            <a:chExt cx="1120" cy="1037"/>
          </a:xfrm>
          <a:solidFill>
            <a:srgbClr val="B13528"/>
          </a:solidFill>
        </p:grpSpPr>
        <p:sp>
          <p:nvSpPr>
            <p:cNvPr id="3" name="Freeform 26"/>
            <p:cNvSpPr>
              <a:spLocks noEditPoints="1"/>
            </p:cNvSpPr>
            <p:nvPr/>
          </p:nvSpPr>
          <p:spPr bwMode="auto">
            <a:xfrm>
              <a:off x="5968" y="593"/>
              <a:ext cx="670" cy="671"/>
            </a:xfrm>
            <a:custGeom>
              <a:avLst/>
              <a:gdLst>
                <a:gd name="T0" fmla="*/ 3433 w 282"/>
                <a:gd name="T1" fmla="*/ 352 h 282"/>
                <a:gd name="T2" fmla="*/ 2202 w 282"/>
                <a:gd name="T3" fmla="*/ 352 h 282"/>
                <a:gd name="T4" fmla="*/ 0 w 282"/>
                <a:gd name="T5" fmla="*/ 2560 h 282"/>
                <a:gd name="T6" fmla="*/ 1235 w 282"/>
                <a:gd name="T7" fmla="*/ 3800 h 282"/>
                <a:gd name="T8" fmla="*/ 3433 w 282"/>
                <a:gd name="T9" fmla="*/ 1601 h 282"/>
                <a:gd name="T10" fmla="*/ 3433 w 282"/>
                <a:gd name="T11" fmla="*/ 352 h 282"/>
                <a:gd name="T12" fmla="*/ 739 w 282"/>
                <a:gd name="T13" fmla="*/ 2586 h 282"/>
                <a:gd name="T14" fmla="*/ 592 w 282"/>
                <a:gd name="T15" fmla="*/ 2441 h 282"/>
                <a:gd name="T16" fmla="*/ 2457 w 282"/>
                <a:gd name="T17" fmla="*/ 566 h 282"/>
                <a:gd name="T18" fmla="*/ 2602 w 282"/>
                <a:gd name="T19" fmla="*/ 566 h 282"/>
                <a:gd name="T20" fmla="*/ 2602 w 282"/>
                <a:gd name="T21" fmla="*/ 714 h 282"/>
                <a:gd name="T22" fmla="*/ 739 w 282"/>
                <a:gd name="T23" fmla="*/ 2586 h 282"/>
                <a:gd name="T24" fmla="*/ 1045 w 282"/>
                <a:gd name="T25" fmla="*/ 2898 h 282"/>
                <a:gd name="T26" fmla="*/ 898 w 282"/>
                <a:gd name="T27" fmla="*/ 2746 h 282"/>
                <a:gd name="T28" fmla="*/ 2913 w 282"/>
                <a:gd name="T29" fmla="*/ 726 h 282"/>
                <a:gd name="T30" fmla="*/ 3060 w 282"/>
                <a:gd name="T31" fmla="*/ 726 h 282"/>
                <a:gd name="T32" fmla="*/ 3060 w 282"/>
                <a:gd name="T33" fmla="*/ 878 h 282"/>
                <a:gd name="T34" fmla="*/ 1045 w 282"/>
                <a:gd name="T35" fmla="*/ 2898 h 282"/>
                <a:gd name="T36" fmla="*/ 1354 w 282"/>
                <a:gd name="T37" fmla="*/ 3205 h 282"/>
                <a:gd name="T38" fmla="*/ 1207 w 282"/>
                <a:gd name="T39" fmla="*/ 3058 h 282"/>
                <a:gd name="T40" fmla="*/ 3070 w 282"/>
                <a:gd name="T41" fmla="*/ 1183 h 282"/>
                <a:gd name="T42" fmla="*/ 3217 w 282"/>
                <a:gd name="T43" fmla="*/ 1183 h 282"/>
                <a:gd name="T44" fmla="*/ 3217 w 282"/>
                <a:gd name="T45" fmla="*/ 1337 h 282"/>
                <a:gd name="T46" fmla="*/ 1354 w 282"/>
                <a:gd name="T47" fmla="*/ 3205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82" h="282">
                  <a:moveTo>
                    <a:pt x="256" y="26"/>
                  </a:moveTo>
                  <a:cubicBezTo>
                    <a:pt x="231" y="0"/>
                    <a:pt x="189" y="0"/>
                    <a:pt x="164" y="26"/>
                  </a:cubicBezTo>
                  <a:cubicBezTo>
                    <a:pt x="0" y="190"/>
                    <a:pt x="0" y="190"/>
                    <a:pt x="0" y="190"/>
                  </a:cubicBezTo>
                  <a:cubicBezTo>
                    <a:pt x="92" y="282"/>
                    <a:pt x="92" y="282"/>
                    <a:pt x="92" y="282"/>
                  </a:cubicBezTo>
                  <a:cubicBezTo>
                    <a:pt x="256" y="119"/>
                    <a:pt x="256" y="119"/>
                    <a:pt x="256" y="119"/>
                  </a:cubicBezTo>
                  <a:cubicBezTo>
                    <a:pt x="282" y="93"/>
                    <a:pt x="282"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 name="Freeform 27"/>
            <p:cNvSpPr/>
            <p:nvPr/>
          </p:nvSpPr>
          <p:spPr bwMode="auto">
            <a:xfrm>
              <a:off x="5597" y="1166"/>
              <a:ext cx="463" cy="464"/>
            </a:xfrm>
            <a:custGeom>
              <a:avLst/>
              <a:gdLst>
                <a:gd name="T0" fmla="*/ 299 w 463"/>
                <a:gd name="T1" fmla="*/ 276 h 464"/>
                <a:gd name="T2" fmla="*/ 280 w 463"/>
                <a:gd name="T3" fmla="*/ 255 h 464"/>
                <a:gd name="T4" fmla="*/ 463 w 463"/>
                <a:gd name="T5" fmla="*/ 71 h 464"/>
                <a:gd name="T6" fmla="*/ 390 w 463"/>
                <a:gd name="T7" fmla="*/ 0 h 464"/>
                <a:gd name="T8" fmla="*/ 206 w 463"/>
                <a:gd name="T9" fmla="*/ 183 h 464"/>
                <a:gd name="T10" fmla="*/ 187 w 463"/>
                <a:gd name="T11" fmla="*/ 164 h 464"/>
                <a:gd name="T12" fmla="*/ 145 w 463"/>
                <a:gd name="T13" fmla="*/ 186 h 464"/>
                <a:gd name="T14" fmla="*/ 0 w 463"/>
                <a:gd name="T15" fmla="*/ 419 h 464"/>
                <a:gd name="T16" fmla="*/ 42 w 463"/>
                <a:gd name="T17" fmla="*/ 464 h 464"/>
                <a:gd name="T18" fmla="*/ 275 w 463"/>
                <a:gd name="T19" fmla="*/ 319 h 464"/>
                <a:gd name="T20" fmla="*/ 299 w 463"/>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63" h="464">
                  <a:moveTo>
                    <a:pt x="299" y="276"/>
                  </a:moveTo>
                  <a:lnTo>
                    <a:pt x="280" y="255"/>
                  </a:lnTo>
                  <a:lnTo>
                    <a:pt x="463" y="71"/>
                  </a:lnTo>
                  <a:lnTo>
                    <a:pt x="390" y="0"/>
                  </a:lnTo>
                  <a:lnTo>
                    <a:pt x="206" y="183"/>
                  </a:lnTo>
                  <a:lnTo>
                    <a:pt x="187" y="164"/>
                  </a:lnTo>
                  <a:lnTo>
                    <a:pt x="145" y="186"/>
                  </a:lnTo>
                  <a:lnTo>
                    <a:pt x="0" y="419"/>
                  </a:lnTo>
                  <a:lnTo>
                    <a:pt x="42" y="464"/>
                  </a:lnTo>
                  <a:lnTo>
                    <a:pt x="275" y="319"/>
                  </a:lnTo>
                  <a:lnTo>
                    <a:pt x="299" y="2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 name="Freeform 28"/>
            <p:cNvSpPr/>
            <p:nvPr/>
          </p:nvSpPr>
          <p:spPr bwMode="auto">
            <a:xfrm>
              <a:off x="5518" y="602"/>
              <a:ext cx="490" cy="493"/>
            </a:xfrm>
            <a:custGeom>
              <a:avLst/>
              <a:gdLst>
                <a:gd name="T0" fmla="*/ 1387 w 206"/>
                <a:gd name="T1" fmla="*/ 0 h 207"/>
                <a:gd name="T2" fmla="*/ 1035 w 206"/>
                <a:gd name="T3" fmla="*/ 40 h 207"/>
                <a:gd name="T4" fmla="*/ 1075 w 206"/>
                <a:gd name="T5" fmla="*/ 69 h 207"/>
                <a:gd name="T6" fmla="*/ 1572 w 206"/>
                <a:gd name="T7" fmla="*/ 579 h 207"/>
                <a:gd name="T8" fmla="*/ 1572 w 206"/>
                <a:gd name="T9" fmla="*/ 1515 h 207"/>
                <a:gd name="T10" fmla="*/ 645 w 206"/>
                <a:gd name="T11" fmla="*/ 1515 h 207"/>
                <a:gd name="T12" fmla="*/ 147 w 206"/>
                <a:gd name="T13" fmla="*/ 998 h 207"/>
                <a:gd name="T14" fmla="*/ 78 w 206"/>
                <a:gd name="T15" fmla="*/ 919 h 207"/>
                <a:gd name="T16" fmla="*/ 0 w 206"/>
                <a:gd name="T17" fmla="*/ 1391 h 207"/>
                <a:gd name="T18" fmla="*/ 1387 w 206"/>
                <a:gd name="T19" fmla="*/ 2796 h 207"/>
                <a:gd name="T20" fmla="*/ 2773 w 206"/>
                <a:gd name="T21" fmla="*/ 1391 h 207"/>
                <a:gd name="T22" fmla="*/ 1387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6" h="207">
                  <a:moveTo>
                    <a:pt x="103" y="0"/>
                  </a:moveTo>
                  <a:cubicBezTo>
                    <a:pt x="94" y="0"/>
                    <a:pt x="86" y="1"/>
                    <a:pt x="77" y="3"/>
                  </a:cubicBezTo>
                  <a:cubicBezTo>
                    <a:pt x="78" y="4"/>
                    <a:pt x="79" y="5"/>
                    <a:pt x="80" y="5"/>
                  </a:cubicBezTo>
                  <a:cubicBezTo>
                    <a:pt x="117" y="43"/>
                    <a:pt x="117" y="43"/>
                    <a:pt x="117" y="43"/>
                  </a:cubicBezTo>
                  <a:cubicBezTo>
                    <a:pt x="136" y="62"/>
                    <a:pt x="136" y="93"/>
                    <a:pt x="117" y="112"/>
                  </a:cubicBezTo>
                  <a:cubicBezTo>
                    <a:pt x="98" y="131"/>
                    <a:pt x="67" y="131"/>
                    <a:pt x="48" y="112"/>
                  </a:cubicBezTo>
                  <a:cubicBezTo>
                    <a:pt x="11" y="74"/>
                    <a:pt x="11" y="74"/>
                    <a:pt x="11" y="74"/>
                  </a:cubicBezTo>
                  <a:cubicBezTo>
                    <a:pt x="9" y="72"/>
                    <a:pt x="7" y="70"/>
                    <a:pt x="6" y="68"/>
                  </a:cubicBezTo>
                  <a:cubicBezTo>
                    <a:pt x="2" y="79"/>
                    <a:pt x="0" y="91"/>
                    <a:pt x="0" y="103"/>
                  </a:cubicBezTo>
                  <a:cubicBezTo>
                    <a:pt x="0" y="161"/>
                    <a:pt x="46" y="207"/>
                    <a:pt x="103" y="207"/>
                  </a:cubicBezTo>
                  <a:cubicBezTo>
                    <a:pt x="160" y="207"/>
                    <a:pt x="206" y="161"/>
                    <a:pt x="206" y="103"/>
                  </a:cubicBezTo>
                  <a:cubicBezTo>
                    <a:pt x="206" y="46"/>
                    <a:pt x="160" y="0"/>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 name="Freeform 29"/>
            <p:cNvSpPr>
              <a:spLocks noEditPoints="1"/>
            </p:cNvSpPr>
            <p:nvPr/>
          </p:nvSpPr>
          <p:spPr bwMode="auto">
            <a:xfrm>
              <a:off x="6125" y="1185"/>
              <a:ext cx="444" cy="445"/>
            </a:xfrm>
            <a:custGeom>
              <a:avLst/>
              <a:gdLst>
                <a:gd name="T0" fmla="*/ 2194 w 187"/>
                <a:gd name="T1" fmla="*/ 2208 h 187"/>
                <a:gd name="T2" fmla="*/ 2194 w 187"/>
                <a:gd name="T3" fmla="*/ 1121 h 187"/>
                <a:gd name="T4" fmla="*/ 1083 w 187"/>
                <a:gd name="T5" fmla="*/ 0 h 187"/>
                <a:gd name="T6" fmla="*/ 0 w 187"/>
                <a:gd name="T7" fmla="*/ 1092 h 187"/>
                <a:gd name="T8" fmla="*/ 1111 w 187"/>
                <a:gd name="T9" fmla="*/ 2208 h 187"/>
                <a:gd name="T10" fmla="*/ 2194 w 187"/>
                <a:gd name="T11" fmla="*/ 2208 h 187"/>
                <a:gd name="T12" fmla="*/ 1460 w 187"/>
                <a:gd name="T13" fmla="*/ 1466 h 187"/>
                <a:gd name="T14" fmla="*/ 1916 w 187"/>
                <a:gd name="T15" fmla="*/ 1466 h 187"/>
                <a:gd name="T16" fmla="*/ 1916 w 187"/>
                <a:gd name="T17" fmla="*/ 1925 h 187"/>
                <a:gd name="T18" fmla="*/ 1460 w 187"/>
                <a:gd name="T19" fmla="*/ 1925 h 187"/>
                <a:gd name="T20" fmla="*/ 1460 w 187"/>
                <a:gd name="T21" fmla="*/ 1466 h 1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7" h="187">
                  <a:moveTo>
                    <a:pt x="164" y="164"/>
                  </a:moveTo>
                  <a:cubicBezTo>
                    <a:pt x="187" y="142"/>
                    <a:pt x="187" y="105"/>
                    <a:pt x="164" y="83"/>
                  </a:cubicBezTo>
                  <a:cubicBezTo>
                    <a:pt x="81" y="0"/>
                    <a:pt x="81" y="0"/>
                    <a:pt x="81" y="0"/>
                  </a:cubicBezTo>
                  <a:cubicBezTo>
                    <a:pt x="0" y="81"/>
                    <a:pt x="0" y="81"/>
                    <a:pt x="0" y="81"/>
                  </a:cubicBezTo>
                  <a:cubicBezTo>
                    <a:pt x="83" y="164"/>
                    <a:pt x="83" y="164"/>
                    <a:pt x="83" y="164"/>
                  </a:cubicBezTo>
                  <a:cubicBezTo>
                    <a:pt x="105" y="187"/>
                    <a:pt x="142" y="187"/>
                    <a:pt x="164" y="164"/>
                  </a:cubicBezTo>
                  <a:close/>
                  <a:moveTo>
                    <a:pt x="109" y="109"/>
                  </a:moveTo>
                  <a:cubicBezTo>
                    <a:pt x="118" y="100"/>
                    <a:pt x="133" y="100"/>
                    <a:pt x="143" y="109"/>
                  </a:cubicBezTo>
                  <a:cubicBezTo>
                    <a:pt x="152" y="118"/>
                    <a:pt x="152" y="133"/>
                    <a:pt x="143" y="143"/>
                  </a:cubicBezTo>
                  <a:cubicBezTo>
                    <a:pt x="133" y="152"/>
                    <a:pt x="118" y="152"/>
                    <a:pt x="109" y="143"/>
                  </a:cubicBezTo>
                  <a:cubicBezTo>
                    <a:pt x="100" y="133"/>
                    <a:pt x="100"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7" name="Group 13"/>
          <p:cNvGrpSpPr>
            <a:grpSpLocks noChangeAspect="1"/>
          </p:cNvGrpSpPr>
          <p:nvPr/>
        </p:nvGrpSpPr>
        <p:grpSpPr bwMode="auto">
          <a:xfrm>
            <a:off x="1491779" y="2741975"/>
            <a:ext cx="604825" cy="672830"/>
            <a:chOff x="2568" y="615"/>
            <a:chExt cx="897" cy="1115"/>
          </a:xfrm>
          <a:solidFill>
            <a:schemeClr val="tx1">
              <a:lumMod val="65000"/>
              <a:lumOff val="35000"/>
            </a:schemeClr>
          </a:solidFill>
        </p:grpSpPr>
        <p:sp>
          <p:nvSpPr>
            <p:cNvPr id="8" name="Freeform 14"/>
            <p:cNvSpPr/>
            <p:nvPr/>
          </p:nvSpPr>
          <p:spPr bwMode="auto">
            <a:xfrm>
              <a:off x="2584" y="615"/>
              <a:ext cx="836" cy="262"/>
            </a:xfrm>
            <a:custGeom>
              <a:avLst/>
              <a:gdLst>
                <a:gd name="T0" fmla="*/ 4742 w 351"/>
                <a:gd name="T1" fmla="*/ 555 h 110"/>
                <a:gd name="T2" fmla="*/ 3970 w 351"/>
                <a:gd name="T3" fmla="*/ 69 h 110"/>
                <a:gd name="T4" fmla="*/ 555 w 351"/>
                <a:gd name="T5" fmla="*/ 743 h 110"/>
                <a:gd name="T6" fmla="*/ 29 w 351"/>
                <a:gd name="T7" fmla="*/ 1486 h 110"/>
                <a:gd name="T8" fmla="*/ 4742 w 351"/>
                <a:gd name="T9" fmla="*/ 555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1" h="110">
                  <a:moveTo>
                    <a:pt x="351" y="41"/>
                  </a:moveTo>
                  <a:cubicBezTo>
                    <a:pt x="343" y="16"/>
                    <a:pt x="319" y="0"/>
                    <a:pt x="294" y="5"/>
                  </a:cubicBezTo>
                  <a:cubicBezTo>
                    <a:pt x="41" y="55"/>
                    <a:pt x="41" y="55"/>
                    <a:pt x="41" y="55"/>
                  </a:cubicBezTo>
                  <a:cubicBezTo>
                    <a:pt x="17" y="60"/>
                    <a:pt x="0" y="84"/>
                    <a:pt x="2" y="110"/>
                  </a:cubicBezTo>
                  <a:lnTo>
                    <a:pt x="35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5"/>
            <p:cNvSpPr/>
            <p:nvPr/>
          </p:nvSpPr>
          <p:spPr bwMode="auto">
            <a:xfrm>
              <a:off x="2894" y="615"/>
              <a:ext cx="169" cy="71"/>
            </a:xfrm>
            <a:custGeom>
              <a:avLst/>
              <a:gdLst>
                <a:gd name="T0" fmla="*/ 957 w 71"/>
                <a:gd name="T1" fmla="*/ 225 h 30"/>
                <a:gd name="T2" fmla="*/ 957 w 71"/>
                <a:gd name="T3" fmla="*/ 213 h 30"/>
                <a:gd name="T4" fmla="*/ 743 w 71"/>
                <a:gd name="T5" fmla="*/ 28 h 30"/>
                <a:gd name="T6" fmla="*/ 148 w 71"/>
                <a:gd name="T7" fmla="*/ 135 h 30"/>
                <a:gd name="T8" fmla="*/ 29 w 71"/>
                <a:gd name="T9" fmla="*/ 386 h 30"/>
                <a:gd name="T10" fmla="*/ 29 w 71"/>
                <a:gd name="T11" fmla="*/ 398 h 30"/>
                <a:gd name="T12" fmla="*/ 957 w 71"/>
                <a:gd name="T13" fmla="*/ 225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1" h="30">
                  <a:moveTo>
                    <a:pt x="71" y="17"/>
                  </a:moveTo>
                  <a:cubicBezTo>
                    <a:pt x="71" y="16"/>
                    <a:pt x="71" y="16"/>
                    <a:pt x="71" y="16"/>
                  </a:cubicBezTo>
                  <a:cubicBezTo>
                    <a:pt x="69" y="7"/>
                    <a:pt x="62" y="0"/>
                    <a:pt x="55" y="2"/>
                  </a:cubicBezTo>
                  <a:cubicBezTo>
                    <a:pt x="11" y="10"/>
                    <a:pt x="11" y="10"/>
                    <a:pt x="11" y="10"/>
                  </a:cubicBezTo>
                  <a:cubicBezTo>
                    <a:pt x="4" y="12"/>
                    <a:pt x="0" y="20"/>
                    <a:pt x="2" y="29"/>
                  </a:cubicBezTo>
                  <a:cubicBezTo>
                    <a:pt x="2" y="30"/>
                    <a:pt x="2" y="30"/>
                    <a:pt x="2" y="30"/>
                  </a:cubicBezTo>
                  <a:lnTo>
                    <a:pt x="71"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6"/>
            <p:cNvSpPr>
              <a:spLocks noEditPoints="1"/>
            </p:cNvSpPr>
            <p:nvPr/>
          </p:nvSpPr>
          <p:spPr bwMode="auto">
            <a:xfrm>
              <a:off x="2568" y="898"/>
              <a:ext cx="897" cy="832"/>
            </a:xfrm>
            <a:custGeom>
              <a:avLst/>
              <a:gdLst>
                <a:gd name="T0" fmla="*/ 0 w 377"/>
                <a:gd name="T1" fmla="*/ 254 h 350"/>
                <a:gd name="T2" fmla="*/ 928 w 377"/>
                <a:gd name="T3" fmla="*/ 4215 h 350"/>
                <a:gd name="T4" fmla="*/ 4109 w 377"/>
                <a:gd name="T5" fmla="*/ 4702 h 350"/>
                <a:gd name="T6" fmla="*/ 4756 w 377"/>
                <a:gd name="T7" fmla="*/ 509 h 350"/>
                <a:gd name="T8" fmla="*/ 4823 w 377"/>
                <a:gd name="T9" fmla="*/ 0 h 350"/>
                <a:gd name="T10" fmla="*/ 2072 w 377"/>
                <a:gd name="T11" fmla="*/ 1022 h 350"/>
                <a:gd name="T12" fmla="*/ 2208 w 377"/>
                <a:gd name="T13" fmla="*/ 1022 h 350"/>
                <a:gd name="T14" fmla="*/ 2774 w 377"/>
                <a:gd name="T15" fmla="*/ 1034 h 350"/>
                <a:gd name="T16" fmla="*/ 2158 w 377"/>
                <a:gd name="T17" fmla="*/ 1802 h 350"/>
                <a:gd name="T18" fmla="*/ 2020 w 377"/>
                <a:gd name="T19" fmla="*/ 1921 h 350"/>
                <a:gd name="T20" fmla="*/ 1630 w 377"/>
                <a:gd name="T21" fmla="*/ 1559 h 350"/>
                <a:gd name="T22" fmla="*/ 1592 w 377"/>
                <a:gd name="T23" fmla="*/ 2056 h 350"/>
                <a:gd name="T24" fmla="*/ 2032 w 377"/>
                <a:gd name="T25" fmla="*/ 2380 h 350"/>
                <a:gd name="T26" fmla="*/ 2129 w 377"/>
                <a:gd name="T27" fmla="*/ 2565 h 350"/>
                <a:gd name="T28" fmla="*/ 2011 w 377"/>
                <a:gd name="T29" fmla="*/ 2553 h 350"/>
                <a:gd name="T30" fmla="*/ 1806 w 377"/>
                <a:gd name="T31" fmla="*/ 2741 h 350"/>
                <a:gd name="T32" fmla="*/ 1268 w 377"/>
                <a:gd name="T33" fmla="*/ 2646 h 350"/>
                <a:gd name="T34" fmla="*/ 1309 w 377"/>
                <a:gd name="T35" fmla="*/ 2187 h 350"/>
                <a:gd name="T36" fmla="*/ 2372 w 377"/>
                <a:gd name="T37" fmla="*/ 3357 h 350"/>
                <a:gd name="T38" fmla="*/ 1563 w 377"/>
                <a:gd name="T39" fmla="*/ 3345 h 350"/>
                <a:gd name="T40" fmla="*/ 1228 w 377"/>
                <a:gd name="T41" fmla="*/ 2769 h 350"/>
                <a:gd name="T42" fmla="*/ 1252 w 377"/>
                <a:gd name="T43" fmla="*/ 2791 h 350"/>
                <a:gd name="T44" fmla="*/ 2303 w 377"/>
                <a:gd name="T45" fmla="*/ 2898 h 350"/>
                <a:gd name="T46" fmla="*/ 2667 w 377"/>
                <a:gd name="T47" fmla="*/ 1909 h 350"/>
                <a:gd name="T48" fmla="*/ 2451 w 377"/>
                <a:gd name="T49" fmla="*/ 1864 h 350"/>
                <a:gd name="T50" fmla="*/ 2548 w 377"/>
                <a:gd name="T51" fmla="*/ 1785 h 350"/>
                <a:gd name="T52" fmla="*/ 2532 w 377"/>
                <a:gd name="T53" fmla="*/ 1628 h 350"/>
                <a:gd name="T54" fmla="*/ 2532 w 377"/>
                <a:gd name="T55" fmla="*/ 1502 h 350"/>
                <a:gd name="T56" fmla="*/ 3046 w 377"/>
                <a:gd name="T57" fmla="*/ 1288 h 350"/>
                <a:gd name="T58" fmla="*/ 3300 w 377"/>
                <a:gd name="T59" fmla="*/ 1357 h 350"/>
                <a:gd name="T60" fmla="*/ 3181 w 377"/>
                <a:gd name="T61" fmla="*/ 1707 h 350"/>
                <a:gd name="T62" fmla="*/ 2667 w 377"/>
                <a:gd name="T63" fmla="*/ 1909 h 350"/>
                <a:gd name="T64" fmla="*/ 3233 w 377"/>
                <a:gd name="T65" fmla="*/ 3316 h 350"/>
                <a:gd name="T66" fmla="*/ 3086 w 377"/>
                <a:gd name="T67" fmla="*/ 3521 h 350"/>
                <a:gd name="T68" fmla="*/ 2815 w 377"/>
                <a:gd name="T69" fmla="*/ 3278 h 350"/>
                <a:gd name="T70" fmla="*/ 2831 w 377"/>
                <a:gd name="T71" fmla="*/ 2729 h 350"/>
                <a:gd name="T72" fmla="*/ 2910 w 377"/>
                <a:gd name="T73" fmla="*/ 2527 h 350"/>
                <a:gd name="T74" fmla="*/ 2979 w 377"/>
                <a:gd name="T75" fmla="*/ 2646 h 350"/>
                <a:gd name="T76" fmla="*/ 3086 w 377"/>
                <a:gd name="T77" fmla="*/ 2712 h 350"/>
                <a:gd name="T78" fmla="*/ 3205 w 377"/>
                <a:gd name="T79" fmla="*/ 2700 h 350"/>
                <a:gd name="T80" fmla="*/ 3436 w 377"/>
                <a:gd name="T81" fmla="*/ 3197 h 350"/>
                <a:gd name="T82" fmla="*/ 3838 w 377"/>
                <a:gd name="T83" fmla="*/ 2634 h 350"/>
                <a:gd name="T84" fmla="*/ 3595 w 377"/>
                <a:gd name="T85" fmla="*/ 3114 h 350"/>
                <a:gd name="T86" fmla="*/ 3136 w 377"/>
                <a:gd name="T87" fmla="*/ 2254 h 350"/>
                <a:gd name="T88" fmla="*/ 3419 w 377"/>
                <a:gd name="T89" fmla="*/ 1883 h 350"/>
                <a:gd name="T90" fmla="*/ 3878 w 377"/>
                <a:gd name="T91" fmla="*/ 2536 h 3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50">
                  <a:moveTo>
                    <a:pt x="358" y="0"/>
                  </a:moveTo>
                  <a:cubicBezTo>
                    <a:pt x="19" y="0"/>
                    <a:pt x="19" y="0"/>
                    <a:pt x="19" y="0"/>
                  </a:cubicBezTo>
                  <a:cubicBezTo>
                    <a:pt x="9" y="0"/>
                    <a:pt x="0" y="8"/>
                    <a:pt x="0" y="19"/>
                  </a:cubicBezTo>
                  <a:cubicBezTo>
                    <a:pt x="0" y="29"/>
                    <a:pt x="9" y="38"/>
                    <a:pt x="19" y="38"/>
                  </a:cubicBezTo>
                  <a:cubicBezTo>
                    <a:pt x="24" y="38"/>
                    <a:pt x="24" y="38"/>
                    <a:pt x="24" y="38"/>
                  </a:cubicBezTo>
                  <a:cubicBezTo>
                    <a:pt x="69" y="314"/>
                    <a:pt x="69" y="314"/>
                    <a:pt x="69" y="314"/>
                  </a:cubicBezTo>
                  <a:cubicBezTo>
                    <a:pt x="61" y="315"/>
                    <a:pt x="54" y="323"/>
                    <a:pt x="54" y="332"/>
                  </a:cubicBezTo>
                  <a:cubicBezTo>
                    <a:pt x="54" y="342"/>
                    <a:pt x="62" y="350"/>
                    <a:pt x="72" y="350"/>
                  </a:cubicBezTo>
                  <a:cubicBezTo>
                    <a:pt x="305" y="350"/>
                    <a:pt x="305" y="350"/>
                    <a:pt x="305" y="350"/>
                  </a:cubicBezTo>
                  <a:cubicBezTo>
                    <a:pt x="315" y="350"/>
                    <a:pt x="323" y="342"/>
                    <a:pt x="323" y="332"/>
                  </a:cubicBezTo>
                  <a:cubicBezTo>
                    <a:pt x="323" y="323"/>
                    <a:pt x="317" y="315"/>
                    <a:pt x="308" y="314"/>
                  </a:cubicBezTo>
                  <a:cubicBezTo>
                    <a:pt x="353" y="38"/>
                    <a:pt x="353" y="38"/>
                    <a:pt x="353" y="38"/>
                  </a:cubicBezTo>
                  <a:cubicBezTo>
                    <a:pt x="358" y="38"/>
                    <a:pt x="358" y="38"/>
                    <a:pt x="358" y="38"/>
                  </a:cubicBezTo>
                  <a:cubicBezTo>
                    <a:pt x="369" y="38"/>
                    <a:pt x="377" y="29"/>
                    <a:pt x="377" y="19"/>
                  </a:cubicBezTo>
                  <a:cubicBezTo>
                    <a:pt x="377" y="8"/>
                    <a:pt x="369" y="0"/>
                    <a:pt x="358" y="0"/>
                  </a:cubicBezTo>
                  <a:close/>
                  <a:moveTo>
                    <a:pt x="121" y="116"/>
                  </a:moveTo>
                  <a:cubicBezTo>
                    <a:pt x="141" y="86"/>
                    <a:pt x="141" y="86"/>
                    <a:pt x="141" y="86"/>
                  </a:cubicBezTo>
                  <a:cubicBezTo>
                    <a:pt x="148" y="76"/>
                    <a:pt x="154" y="76"/>
                    <a:pt x="154" y="76"/>
                  </a:cubicBezTo>
                  <a:cubicBezTo>
                    <a:pt x="155" y="76"/>
                    <a:pt x="155" y="76"/>
                    <a:pt x="155" y="76"/>
                  </a:cubicBezTo>
                  <a:cubicBezTo>
                    <a:pt x="156" y="76"/>
                    <a:pt x="157" y="76"/>
                    <a:pt x="157" y="76"/>
                  </a:cubicBezTo>
                  <a:cubicBezTo>
                    <a:pt x="159" y="76"/>
                    <a:pt x="162" y="76"/>
                    <a:pt x="164" y="76"/>
                  </a:cubicBezTo>
                  <a:cubicBezTo>
                    <a:pt x="165" y="76"/>
                    <a:pt x="165" y="76"/>
                    <a:pt x="165" y="76"/>
                  </a:cubicBezTo>
                  <a:cubicBezTo>
                    <a:pt x="207" y="77"/>
                    <a:pt x="207" y="77"/>
                    <a:pt x="207" y="77"/>
                  </a:cubicBezTo>
                  <a:cubicBezTo>
                    <a:pt x="207" y="77"/>
                    <a:pt x="206" y="77"/>
                    <a:pt x="206" y="77"/>
                  </a:cubicBezTo>
                  <a:cubicBezTo>
                    <a:pt x="205" y="77"/>
                    <a:pt x="205" y="77"/>
                    <a:pt x="205" y="78"/>
                  </a:cubicBezTo>
                  <a:cubicBezTo>
                    <a:pt x="205" y="78"/>
                    <a:pt x="204" y="78"/>
                    <a:pt x="204" y="78"/>
                  </a:cubicBezTo>
                  <a:cubicBezTo>
                    <a:pt x="191" y="83"/>
                    <a:pt x="171" y="115"/>
                    <a:pt x="160" y="134"/>
                  </a:cubicBezTo>
                  <a:cubicBezTo>
                    <a:pt x="160" y="134"/>
                    <a:pt x="160" y="134"/>
                    <a:pt x="160" y="134"/>
                  </a:cubicBezTo>
                  <a:cubicBezTo>
                    <a:pt x="158" y="137"/>
                    <a:pt x="157" y="140"/>
                    <a:pt x="157" y="140"/>
                  </a:cubicBezTo>
                  <a:cubicBezTo>
                    <a:pt x="155" y="142"/>
                    <a:pt x="153" y="143"/>
                    <a:pt x="150" y="143"/>
                  </a:cubicBezTo>
                  <a:cubicBezTo>
                    <a:pt x="148" y="144"/>
                    <a:pt x="146" y="144"/>
                    <a:pt x="144" y="142"/>
                  </a:cubicBezTo>
                  <a:cubicBezTo>
                    <a:pt x="123" y="127"/>
                    <a:pt x="123" y="127"/>
                    <a:pt x="123" y="127"/>
                  </a:cubicBezTo>
                  <a:cubicBezTo>
                    <a:pt x="119" y="124"/>
                    <a:pt x="118" y="119"/>
                    <a:pt x="121" y="116"/>
                  </a:cubicBezTo>
                  <a:close/>
                  <a:moveTo>
                    <a:pt x="92" y="156"/>
                  </a:moveTo>
                  <a:cubicBezTo>
                    <a:pt x="108" y="154"/>
                    <a:pt x="108" y="154"/>
                    <a:pt x="108" y="154"/>
                  </a:cubicBezTo>
                  <a:cubicBezTo>
                    <a:pt x="118" y="153"/>
                    <a:pt x="118" y="153"/>
                    <a:pt x="118" y="153"/>
                  </a:cubicBezTo>
                  <a:cubicBezTo>
                    <a:pt x="130" y="152"/>
                    <a:pt x="130" y="152"/>
                    <a:pt x="130" y="152"/>
                  </a:cubicBezTo>
                  <a:cubicBezTo>
                    <a:pt x="133" y="151"/>
                    <a:pt x="137" y="153"/>
                    <a:pt x="138" y="155"/>
                  </a:cubicBezTo>
                  <a:cubicBezTo>
                    <a:pt x="151" y="177"/>
                    <a:pt x="151" y="177"/>
                    <a:pt x="151" y="177"/>
                  </a:cubicBezTo>
                  <a:cubicBezTo>
                    <a:pt x="151" y="177"/>
                    <a:pt x="151" y="177"/>
                    <a:pt x="151" y="177"/>
                  </a:cubicBezTo>
                  <a:cubicBezTo>
                    <a:pt x="155" y="185"/>
                    <a:pt x="155" y="185"/>
                    <a:pt x="155" y="185"/>
                  </a:cubicBezTo>
                  <a:cubicBezTo>
                    <a:pt x="158" y="191"/>
                    <a:pt x="158" y="191"/>
                    <a:pt x="158" y="191"/>
                  </a:cubicBezTo>
                  <a:cubicBezTo>
                    <a:pt x="160" y="193"/>
                    <a:pt x="159" y="194"/>
                    <a:pt x="156" y="193"/>
                  </a:cubicBezTo>
                  <a:cubicBezTo>
                    <a:pt x="151" y="191"/>
                    <a:pt x="151" y="191"/>
                    <a:pt x="151" y="191"/>
                  </a:cubicBezTo>
                  <a:cubicBezTo>
                    <a:pt x="149" y="190"/>
                    <a:pt x="149" y="190"/>
                    <a:pt x="149" y="190"/>
                  </a:cubicBezTo>
                  <a:cubicBezTo>
                    <a:pt x="148" y="189"/>
                    <a:pt x="148" y="189"/>
                    <a:pt x="148" y="189"/>
                  </a:cubicBezTo>
                  <a:cubicBezTo>
                    <a:pt x="145" y="188"/>
                    <a:pt x="142" y="190"/>
                    <a:pt x="140" y="192"/>
                  </a:cubicBezTo>
                  <a:cubicBezTo>
                    <a:pt x="134" y="204"/>
                    <a:pt x="134" y="204"/>
                    <a:pt x="134" y="204"/>
                  </a:cubicBezTo>
                  <a:cubicBezTo>
                    <a:pt x="134" y="204"/>
                    <a:pt x="133" y="206"/>
                    <a:pt x="129" y="205"/>
                  </a:cubicBezTo>
                  <a:cubicBezTo>
                    <a:pt x="129" y="205"/>
                    <a:pt x="103" y="205"/>
                    <a:pt x="95" y="198"/>
                  </a:cubicBezTo>
                  <a:cubicBezTo>
                    <a:pt x="95" y="198"/>
                    <a:pt x="94" y="198"/>
                    <a:pt x="94" y="197"/>
                  </a:cubicBezTo>
                  <a:cubicBezTo>
                    <a:pt x="94" y="197"/>
                    <a:pt x="90" y="192"/>
                    <a:pt x="95" y="180"/>
                  </a:cubicBezTo>
                  <a:cubicBezTo>
                    <a:pt x="100" y="171"/>
                    <a:pt x="100" y="171"/>
                    <a:pt x="100" y="171"/>
                  </a:cubicBezTo>
                  <a:cubicBezTo>
                    <a:pt x="101" y="168"/>
                    <a:pt x="100" y="165"/>
                    <a:pt x="97" y="163"/>
                  </a:cubicBezTo>
                  <a:cubicBezTo>
                    <a:pt x="91" y="159"/>
                    <a:pt x="91" y="159"/>
                    <a:pt x="91" y="159"/>
                  </a:cubicBezTo>
                  <a:cubicBezTo>
                    <a:pt x="88" y="157"/>
                    <a:pt x="89" y="156"/>
                    <a:pt x="92" y="156"/>
                  </a:cubicBezTo>
                  <a:close/>
                  <a:moveTo>
                    <a:pt x="176" y="250"/>
                  </a:moveTo>
                  <a:cubicBezTo>
                    <a:pt x="175" y="254"/>
                    <a:pt x="172" y="258"/>
                    <a:pt x="167" y="257"/>
                  </a:cubicBezTo>
                  <a:cubicBezTo>
                    <a:pt x="132" y="255"/>
                    <a:pt x="132" y="255"/>
                    <a:pt x="132" y="255"/>
                  </a:cubicBezTo>
                  <a:cubicBezTo>
                    <a:pt x="120" y="255"/>
                    <a:pt x="116" y="249"/>
                    <a:pt x="116" y="249"/>
                  </a:cubicBezTo>
                  <a:cubicBezTo>
                    <a:pt x="115" y="248"/>
                    <a:pt x="114" y="245"/>
                    <a:pt x="112" y="243"/>
                  </a:cubicBezTo>
                  <a:cubicBezTo>
                    <a:pt x="112" y="243"/>
                    <a:pt x="112" y="243"/>
                    <a:pt x="112" y="243"/>
                  </a:cubicBezTo>
                  <a:cubicBezTo>
                    <a:pt x="91" y="206"/>
                    <a:pt x="91" y="206"/>
                    <a:pt x="91" y="206"/>
                  </a:cubicBezTo>
                  <a:cubicBezTo>
                    <a:pt x="91" y="206"/>
                    <a:pt x="92" y="207"/>
                    <a:pt x="92" y="207"/>
                  </a:cubicBezTo>
                  <a:cubicBezTo>
                    <a:pt x="92" y="207"/>
                    <a:pt x="93" y="208"/>
                    <a:pt x="93" y="208"/>
                  </a:cubicBezTo>
                  <a:cubicBezTo>
                    <a:pt x="93" y="208"/>
                    <a:pt x="93" y="208"/>
                    <a:pt x="93" y="208"/>
                  </a:cubicBezTo>
                  <a:cubicBezTo>
                    <a:pt x="105" y="217"/>
                    <a:pt x="143" y="217"/>
                    <a:pt x="164" y="217"/>
                  </a:cubicBezTo>
                  <a:cubicBezTo>
                    <a:pt x="164" y="217"/>
                    <a:pt x="164" y="217"/>
                    <a:pt x="164" y="217"/>
                  </a:cubicBezTo>
                  <a:cubicBezTo>
                    <a:pt x="168" y="217"/>
                    <a:pt x="171" y="216"/>
                    <a:pt x="171" y="216"/>
                  </a:cubicBezTo>
                  <a:cubicBezTo>
                    <a:pt x="175" y="216"/>
                    <a:pt x="178" y="219"/>
                    <a:pt x="178" y="224"/>
                  </a:cubicBezTo>
                  <a:lnTo>
                    <a:pt x="176" y="250"/>
                  </a:lnTo>
                  <a:close/>
                  <a:moveTo>
                    <a:pt x="198" y="142"/>
                  </a:moveTo>
                  <a:cubicBezTo>
                    <a:pt x="189" y="142"/>
                    <a:pt x="189" y="142"/>
                    <a:pt x="189" y="142"/>
                  </a:cubicBezTo>
                  <a:cubicBezTo>
                    <a:pt x="183" y="142"/>
                    <a:pt x="183" y="142"/>
                    <a:pt x="183" y="142"/>
                  </a:cubicBezTo>
                  <a:cubicBezTo>
                    <a:pt x="180" y="142"/>
                    <a:pt x="179" y="140"/>
                    <a:pt x="182" y="139"/>
                  </a:cubicBezTo>
                  <a:cubicBezTo>
                    <a:pt x="186" y="135"/>
                    <a:pt x="186" y="135"/>
                    <a:pt x="186" y="135"/>
                  </a:cubicBezTo>
                  <a:cubicBezTo>
                    <a:pt x="188" y="134"/>
                    <a:pt x="188" y="134"/>
                    <a:pt x="188" y="134"/>
                  </a:cubicBezTo>
                  <a:cubicBezTo>
                    <a:pt x="189" y="133"/>
                    <a:pt x="189" y="133"/>
                    <a:pt x="189" y="133"/>
                  </a:cubicBezTo>
                  <a:cubicBezTo>
                    <a:pt x="192" y="131"/>
                    <a:pt x="192" y="128"/>
                    <a:pt x="191" y="126"/>
                  </a:cubicBezTo>
                  <a:cubicBezTo>
                    <a:pt x="190" y="125"/>
                    <a:pt x="190" y="125"/>
                    <a:pt x="190" y="125"/>
                  </a:cubicBezTo>
                  <a:cubicBezTo>
                    <a:pt x="188" y="121"/>
                    <a:pt x="188" y="121"/>
                    <a:pt x="188" y="121"/>
                  </a:cubicBezTo>
                  <a:cubicBezTo>
                    <a:pt x="188" y="121"/>
                    <a:pt x="188" y="121"/>
                    <a:pt x="188" y="121"/>
                  </a:cubicBezTo>
                  <a:cubicBezTo>
                    <a:pt x="186" y="117"/>
                    <a:pt x="186" y="117"/>
                    <a:pt x="186" y="117"/>
                  </a:cubicBezTo>
                  <a:cubicBezTo>
                    <a:pt x="186" y="117"/>
                    <a:pt x="185" y="115"/>
                    <a:pt x="188" y="112"/>
                  </a:cubicBezTo>
                  <a:cubicBezTo>
                    <a:pt x="188" y="112"/>
                    <a:pt x="201" y="90"/>
                    <a:pt x="211" y="87"/>
                  </a:cubicBezTo>
                  <a:cubicBezTo>
                    <a:pt x="212" y="86"/>
                    <a:pt x="212" y="86"/>
                    <a:pt x="213" y="86"/>
                  </a:cubicBezTo>
                  <a:cubicBezTo>
                    <a:pt x="213" y="86"/>
                    <a:pt x="219" y="86"/>
                    <a:pt x="226" y="96"/>
                  </a:cubicBezTo>
                  <a:cubicBezTo>
                    <a:pt x="230" y="102"/>
                    <a:pt x="230" y="102"/>
                    <a:pt x="230" y="102"/>
                  </a:cubicBezTo>
                  <a:cubicBezTo>
                    <a:pt x="232" y="104"/>
                    <a:pt x="235" y="105"/>
                    <a:pt x="238" y="104"/>
                  </a:cubicBezTo>
                  <a:cubicBezTo>
                    <a:pt x="245" y="101"/>
                    <a:pt x="245" y="101"/>
                    <a:pt x="245" y="101"/>
                  </a:cubicBezTo>
                  <a:cubicBezTo>
                    <a:pt x="248" y="99"/>
                    <a:pt x="249" y="100"/>
                    <a:pt x="247" y="103"/>
                  </a:cubicBezTo>
                  <a:cubicBezTo>
                    <a:pt x="240" y="118"/>
                    <a:pt x="240" y="118"/>
                    <a:pt x="240" y="118"/>
                  </a:cubicBezTo>
                  <a:cubicBezTo>
                    <a:pt x="236" y="127"/>
                    <a:pt x="236" y="127"/>
                    <a:pt x="236" y="127"/>
                  </a:cubicBezTo>
                  <a:cubicBezTo>
                    <a:pt x="231" y="138"/>
                    <a:pt x="231" y="138"/>
                    <a:pt x="231" y="138"/>
                  </a:cubicBezTo>
                  <a:cubicBezTo>
                    <a:pt x="229" y="141"/>
                    <a:pt x="226" y="143"/>
                    <a:pt x="223" y="143"/>
                  </a:cubicBezTo>
                  <a:cubicBezTo>
                    <a:pt x="198" y="142"/>
                    <a:pt x="198" y="142"/>
                    <a:pt x="198" y="142"/>
                  </a:cubicBezTo>
                  <a:cubicBezTo>
                    <a:pt x="198" y="142"/>
                    <a:pt x="198" y="142"/>
                    <a:pt x="198" y="142"/>
                  </a:cubicBezTo>
                  <a:close/>
                  <a:moveTo>
                    <a:pt x="255" y="238"/>
                  </a:moveTo>
                  <a:cubicBezTo>
                    <a:pt x="255" y="238"/>
                    <a:pt x="253" y="244"/>
                    <a:pt x="240" y="247"/>
                  </a:cubicBezTo>
                  <a:cubicBezTo>
                    <a:pt x="234" y="248"/>
                    <a:pt x="234" y="248"/>
                    <a:pt x="234" y="248"/>
                  </a:cubicBezTo>
                  <a:cubicBezTo>
                    <a:pt x="231" y="249"/>
                    <a:pt x="229" y="251"/>
                    <a:pt x="229" y="254"/>
                  </a:cubicBezTo>
                  <a:cubicBezTo>
                    <a:pt x="229" y="262"/>
                    <a:pt x="229" y="262"/>
                    <a:pt x="229" y="262"/>
                  </a:cubicBezTo>
                  <a:cubicBezTo>
                    <a:pt x="229" y="265"/>
                    <a:pt x="228" y="266"/>
                    <a:pt x="226" y="263"/>
                  </a:cubicBezTo>
                  <a:cubicBezTo>
                    <a:pt x="215" y="251"/>
                    <a:pt x="215" y="251"/>
                    <a:pt x="215" y="251"/>
                  </a:cubicBezTo>
                  <a:cubicBezTo>
                    <a:pt x="209" y="244"/>
                    <a:pt x="209" y="244"/>
                    <a:pt x="209" y="244"/>
                  </a:cubicBezTo>
                  <a:cubicBezTo>
                    <a:pt x="200" y="234"/>
                    <a:pt x="200" y="234"/>
                    <a:pt x="200" y="234"/>
                  </a:cubicBezTo>
                  <a:cubicBezTo>
                    <a:pt x="198" y="232"/>
                    <a:pt x="198" y="228"/>
                    <a:pt x="199" y="225"/>
                  </a:cubicBezTo>
                  <a:cubicBezTo>
                    <a:pt x="210" y="203"/>
                    <a:pt x="210" y="203"/>
                    <a:pt x="210" y="203"/>
                  </a:cubicBezTo>
                  <a:cubicBezTo>
                    <a:pt x="210" y="203"/>
                    <a:pt x="210" y="203"/>
                    <a:pt x="210" y="203"/>
                  </a:cubicBezTo>
                  <a:cubicBezTo>
                    <a:pt x="213" y="195"/>
                    <a:pt x="213" y="195"/>
                    <a:pt x="213" y="195"/>
                  </a:cubicBezTo>
                  <a:cubicBezTo>
                    <a:pt x="216" y="188"/>
                    <a:pt x="216" y="188"/>
                    <a:pt x="216" y="188"/>
                  </a:cubicBezTo>
                  <a:cubicBezTo>
                    <a:pt x="217" y="186"/>
                    <a:pt x="219" y="186"/>
                    <a:pt x="219" y="189"/>
                  </a:cubicBezTo>
                  <a:cubicBezTo>
                    <a:pt x="221" y="195"/>
                    <a:pt x="221" y="195"/>
                    <a:pt x="221" y="195"/>
                  </a:cubicBezTo>
                  <a:cubicBezTo>
                    <a:pt x="221" y="197"/>
                    <a:pt x="221" y="197"/>
                    <a:pt x="221" y="197"/>
                  </a:cubicBezTo>
                  <a:cubicBezTo>
                    <a:pt x="221" y="198"/>
                    <a:pt x="221" y="198"/>
                    <a:pt x="221" y="198"/>
                  </a:cubicBezTo>
                  <a:cubicBezTo>
                    <a:pt x="222" y="201"/>
                    <a:pt x="225" y="203"/>
                    <a:pt x="228" y="202"/>
                  </a:cubicBezTo>
                  <a:cubicBezTo>
                    <a:pt x="229" y="202"/>
                    <a:pt x="229" y="202"/>
                    <a:pt x="229" y="202"/>
                  </a:cubicBezTo>
                  <a:cubicBezTo>
                    <a:pt x="233" y="202"/>
                    <a:pt x="233" y="202"/>
                    <a:pt x="233" y="202"/>
                  </a:cubicBezTo>
                  <a:cubicBezTo>
                    <a:pt x="233" y="202"/>
                    <a:pt x="233" y="202"/>
                    <a:pt x="233" y="202"/>
                  </a:cubicBezTo>
                  <a:cubicBezTo>
                    <a:pt x="238" y="201"/>
                    <a:pt x="238" y="201"/>
                    <a:pt x="238" y="201"/>
                  </a:cubicBezTo>
                  <a:cubicBezTo>
                    <a:pt x="238" y="201"/>
                    <a:pt x="240" y="201"/>
                    <a:pt x="242" y="205"/>
                  </a:cubicBezTo>
                  <a:cubicBezTo>
                    <a:pt x="242" y="205"/>
                    <a:pt x="256" y="226"/>
                    <a:pt x="255" y="236"/>
                  </a:cubicBezTo>
                  <a:cubicBezTo>
                    <a:pt x="255" y="237"/>
                    <a:pt x="255" y="238"/>
                    <a:pt x="255" y="238"/>
                  </a:cubicBezTo>
                  <a:close/>
                  <a:moveTo>
                    <a:pt x="288" y="189"/>
                  </a:moveTo>
                  <a:cubicBezTo>
                    <a:pt x="287" y="191"/>
                    <a:pt x="286" y="193"/>
                    <a:pt x="285" y="196"/>
                  </a:cubicBezTo>
                  <a:cubicBezTo>
                    <a:pt x="285" y="196"/>
                    <a:pt x="285" y="196"/>
                    <a:pt x="285" y="196"/>
                  </a:cubicBezTo>
                  <a:cubicBezTo>
                    <a:pt x="267" y="234"/>
                    <a:pt x="267" y="234"/>
                    <a:pt x="267" y="234"/>
                  </a:cubicBezTo>
                  <a:cubicBezTo>
                    <a:pt x="267" y="234"/>
                    <a:pt x="267" y="233"/>
                    <a:pt x="267" y="233"/>
                  </a:cubicBezTo>
                  <a:cubicBezTo>
                    <a:pt x="267" y="232"/>
                    <a:pt x="267" y="232"/>
                    <a:pt x="267" y="232"/>
                  </a:cubicBezTo>
                  <a:cubicBezTo>
                    <a:pt x="267" y="232"/>
                    <a:pt x="267" y="232"/>
                    <a:pt x="267" y="232"/>
                  </a:cubicBezTo>
                  <a:cubicBezTo>
                    <a:pt x="268" y="217"/>
                    <a:pt x="246" y="185"/>
                    <a:pt x="233" y="168"/>
                  </a:cubicBezTo>
                  <a:cubicBezTo>
                    <a:pt x="233" y="168"/>
                    <a:pt x="233" y="168"/>
                    <a:pt x="233" y="168"/>
                  </a:cubicBezTo>
                  <a:cubicBezTo>
                    <a:pt x="231" y="165"/>
                    <a:pt x="229" y="163"/>
                    <a:pt x="229" y="163"/>
                  </a:cubicBezTo>
                  <a:cubicBezTo>
                    <a:pt x="227" y="160"/>
                    <a:pt x="227" y="155"/>
                    <a:pt x="231" y="153"/>
                  </a:cubicBezTo>
                  <a:cubicBezTo>
                    <a:pt x="254" y="140"/>
                    <a:pt x="254" y="140"/>
                    <a:pt x="254" y="140"/>
                  </a:cubicBezTo>
                  <a:cubicBezTo>
                    <a:pt x="257" y="138"/>
                    <a:pt x="262" y="139"/>
                    <a:pt x="265" y="142"/>
                  </a:cubicBezTo>
                  <a:cubicBezTo>
                    <a:pt x="284" y="173"/>
                    <a:pt x="284" y="173"/>
                    <a:pt x="284" y="173"/>
                  </a:cubicBezTo>
                  <a:cubicBezTo>
                    <a:pt x="290" y="183"/>
                    <a:pt x="288" y="189"/>
                    <a:pt x="288" y="1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1" name="Group 93"/>
          <p:cNvGrpSpPr>
            <a:grpSpLocks noChangeAspect="1"/>
          </p:cNvGrpSpPr>
          <p:nvPr/>
        </p:nvGrpSpPr>
        <p:grpSpPr bwMode="auto">
          <a:xfrm>
            <a:off x="1516736" y="4003588"/>
            <a:ext cx="571700" cy="553242"/>
            <a:chOff x="1" y="1"/>
            <a:chExt cx="1115" cy="1079"/>
          </a:xfrm>
          <a:solidFill>
            <a:srgbClr val="B13528"/>
          </a:solidFill>
        </p:grpSpPr>
        <p:sp>
          <p:nvSpPr>
            <p:cNvPr id="12" name="Freeform 94"/>
            <p:cNvSpPr/>
            <p:nvPr/>
          </p:nvSpPr>
          <p:spPr bwMode="auto">
            <a:xfrm>
              <a:off x="1" y="184"/>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95"/>
            <p:cNvSpPr/>
            <p:nvPr/>
          </p:nvSpPr>
          <p:spPr bwMode="auto">
            <a:xfrm>
              <a:off x="1" y="391"/>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96"/>
            <p:cNvSpPr/>
            <p:nvPr/>
          </p:nvSpPr>
          <p:spPr bwMode="auto">
            <a:xfrm>
              <a:off x="1" y="595"/>
              <a:ext cx="174" cy="96"/>
            </a:xfrm>
            <a:custGeom>
              <a:avLst/>
              <a:gdLst>
                <a:gd name="T0" fmla="*/ 989 w 73"/>
                <a:gd name="T1" fmla="*/ 276 h 40"/>
                <a:gd name="T2" fmla="*/ 715 w 73"/>
                <a:gd name="T3" fmla="*/ 552 h 40"/>
                <a:gd name="T4" fmla="*/ 272 w 73"/>
                <a:gd name="T5" fmla="*/ 552 h 40"/>
                <a:gd name="T6" fmla="*/ 0 w 73"/>
                <a:gd name="T7" fmla="*/ 276 h 40"/>
                <a:gd name="T8" fmla="*/ 0 w 73"/>
                <a:gd name="T9" fmla="*/ 276 h 40"/>
                <a:gd name="T10" fmla="*/ 272 w 73"/>
                <a:gd name="T11" fmla="*/ 0 h 40"/>
                <a:gd name="T12" fmla="*/ 715 w 73"/>
                <a:gd name="T13" fmla="*/ 0 h 40"/>
                <a:gd name="T14" fmla="*/ 989 w 73"/>
                <a:gd name="T15" fmla="*/ 276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97"/>
            <p:cNvSpPr/>
            <p:nvPr/>
          </p:nvSpPr>
          <p:spPr bwMode="auto">
            <a:xfrm>
              <a:off x="1" y="802"/>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98"/>
            <p:cNvSpPr/>
            <p:nvPr/>
          </p:nvSpPr>
          <p:spPr bwMode="auto">
            <a:xfrm>
              <a:off x="1043" y="91"/>
              <a:ext cx="73" cy="203"/>
            </a:xfrm>
            <a:custGeom>
              <a:avLst/>
              <a:gdLst>
                <a:gd name="T0" fmla="*/ 78 w 31"/>
                <a:gd name="T1" fmla="*/ 0 h 85"/>
                <a:gd name="T2" fmla="*/ 0 w 31"/>
                <a:gd name="T3" fmla="*/ 12 h 85"/>
                <a:gd name="T4" fmla="*/ 0 w 31"/>
                <a:gd name="T5" fmla="*/ 1146 h 85"/>
                <a:gd name="T6" fmla="*/ 78 w 31"/>
                <a:gd name="T7" fmla="*/ 1158 h 85"/>
                <a:gd name="T8" fmla="*/ 405 w 31"/>
                <a:gd name="T9" fmla="*/ 817 h 85"/>
                <a:gd name="T10" fmla="*/ 405 w 31"/>
                <a:gd name="T11" fmla="*/ 353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99"/>
            <p:cNvSpPr/>
            <p:nvPr/>
          </p:nvSpPr>
          <p:spPr bwMode="auto">
            <a:xfrm>
              <a:off x="1043" y="303"/>
              <a:ext cx="73" cy="200"/>
            </a:xfrm>
            <a:custGeom>
              <a:avLst/>
              <a:gdLst>
                <a:gd name="T0" fmla="*/ 78 w 31"/>
                <a:gd name="T1" fmla="*/ 0 h 84"/>
                <a:gd name="T2" fmla="*/ 0 w 31"/>
                <a:gd name="T3" fmla="*/ 12 h 84"/>
                <a:gd name="T4" fmla="*/ 0 w 31"/>
                <a:gd name="T5" fmla="*/ 1133 h 84"/>
                <a:gd name="T6" fmla="*/ 78 w 31"/>
                <a:gd name="T7" fmla="*/ 1133 h 84"/>
                <a:gd name="T8" fmla="*/ 405 w 31"/>
                <a:gd name="T9" fmla="*/ 793 h 84"/>
                <a:gd name="T10" fmla="*/ 405 w 31"/>
                <a:gd name="T11" fmla="*/ 340 h 84"/>
                <a:gd name="T12" fmla="*/ 78 w 31"/>
                <a:gd name="T13" fmla="*/ 0 h 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4">
                  <a:moveTo>
                    <a:pt x="6" y="0"/>
                  </a:moveTo>
                  <a:cubicBezTo>
                    <a:pt x="4" y="0"/>
                    <a:pt x="2" y="0"/>
                    <a:pt x="0" y="1"/>
                  </a:cubicBezTo>
                  <a:cubicBezTo>
                    <a:pt x="0" y="84"/>
                    <a:pt x="0" y="84"/>
                    <a:pt x="0" y="84"/>
                  </a:cubicBezTo>
                  <a:cubicBezTo>
                    <a:pt x="2" y="84"/>
                    <a:pt x="4" y="84"/>
                    <a:pt x="6" y="84"/>
                  </a:cubicBezTo>
                  <a:cubicBezTo>
                    <a:pt x="20" y="84"/>
                    <a:pt x="31" y="73"/>
                    <a:pt x="31" y="59"/>
                  </a:cubicBezTo>
                  <a:cubicBezTo>
                    <a:pt x="31" y="25"/>
                    <a:pt x="31" y="25"/>
                    <a:pt x="31" y="25"/>
                  </a:cubicBezTo>
                  <a:cubicBezTo>
                    <a:pt x="31" y="11"/>
                    <a:pt x="20"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00"/>
            <p:cNvSpPr/>
            <p:nvPr/>
          </p:nvSpPr>
          <p:spPr bwMode="auto">
            <a:xfrm>
              <a:off x="1043" y="512"/>
              <a:ext cx="73" cy="202"/>
            </a:xfrm>
            <a:custGeom>
              <a:avLst/>
              <a:gdLst>
                <a:gd name="T0" fmla="*/ 78 w 31"/>
                <a:gd name="T1" fmla="*/ 0 h 85"/>
                <a:gd name="T2" fmla="*/ 0 w 31"/>
                <a:gd name="T3" fmla="*/ 12 h 85"/>
                <a:gd name="T4" fmla="*/ 0 w 31"/>
                <a:gd name="T5" fmla="*/ 1129 h 85"/>
                <a:gd name="T6" fmla="*/ 78 w 31"/>
                <a:gd name="T7" fmla="*/ 1141 h 85"/>
                <a:gd name="T8" fmla="*/ 405 w 31"/>
                <a:gd name="T9" fmla="*/ 808 h 85"/>
                <a:gd name="T10" fmla="*/ 405 w 31"/>
                <a:gd name="T11" fmla="*/ 349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01"/>
            <p:cNvSpPr>
              <a:spLocks noEditPoints="1"/>
            </p:cNvSpPr>
            <p:nvPr/>
          </p:nvSpPr>
          <p:spPr bwMode="auto">
            <a:xfrm>
              <a:off x="72" y="1"/>
              <a:ext cx="949" cy="1079"/>
            </a:xfrm>
            <a:custGeom>
              <a:avLst/>
              <a:gdLst>
                <a:gd name="T0" fmla="*/ 4814 w 399"/>
                <a:gd name="T1" fmla="*/ 0 h 454"/>
                <a:gd name="T2" fmla="*/ 554 w 399"/>
                <a:gd name="T3" fmla="*/ 0 h 454"/>
                <a:gd name="T4" fmla="*/ 0 w 399"/>
                <a:gd name="T5" fmla="*/ 549 h 454"/>
                <a:gd name="T6" fmla="*/ 0 w 399"/>
                <a:gd name="T7" fmla="*/ 870 h 454"/>
                <a:gd name="T8" fmla="*/ 312 w 399"/>
                <a:gd name="T9" fmla="*/ 870 h 454"/>
                <a:gd name="T10" fmla="*/ 742 w 399"/>
                <a:gd name="T11" fmla="*/ 1305 h 454"/>
                <a:gd name="T12" fmla="*/ 312 w 399"/>
                <a:gd name="T13" fmla="*/ 1744 h 454"/>
                <a:gd name="T14" fmla="*/ 0 w 399"/>
                <a:gd name="T15" fmla="*/ 1744 h 454"/>
                <a:gd name="T16" fmla="*/ 0 w 399"/>
                <a:gd name="T17" fmla="*/ 2039 h 454"/>
                <a:gd name="T18" fmla="*/ 312 w 399"/>
                <a:gd name="T19" fmla="*/ 2039 h 454"/>
                <a:gd name="T20" fmla="*/ 742 w 399"/>
                <a:gd name="T21" fmla="*/ 2469 h 454"/>
                <a:gd name="T22" fmla="*/ 312 w 399"/>
                <a:gd name="T23" fmla="*/ 2897 h 454"/>
                <a:gd name="T24" fmla="*/ 0 w 399"/>
                <a:gd name="T25" fmla="*/ 2897 h 454"/>
                <a:gd name="T26" fmla="*/ 0 w 399"/>
                <a:gd name="T27" fmla="*/ 3197 h 454"/>
                <a:gd name="T28" fmla="*/ 312 w 399"/>
                <a:gd name="T29" fmla="*/ 3197 h 454"/>
                <a:gd name="T30" fmla="*/ 742 w 399"/>
                <a:gd name="T31" fmla="*/ 3627 h 454"/>
                <a:gd name="T32" fmla="*/ 312 w 399"/>
                <a:gd name="T33" fmla="*/ 4055 h 454"/>
                <a:gd name="T34" fmla="*/ 0 w 399"/>
                <a:gd name="T35" fmla="*/ 4055 h 454"/>
                <a:gd name="T36" fmla="*/ 0 w 399"/>
                <a:gd name="T37" fmla="*/ 4361 h 454"/>
                <a:gd name="T38" fmla="*/ 312 w 399"/>
                <a:gd name="T39" fmla="*/ 4361 h 454"/>
                <a:gd name="T40" fmla="*/ 742 w 399"/>
                <a:gd name="T41" fmla="*/ 4789 h 454"/>
                <a:gd name="T42" fmla="*/ 312 w 399"/>
                <a:gd name="T43" fmla="*/ 5224 h 454"/>
                <a:gd name="T44" fmla="*/ 0 w 399"/>
                <a:gd name="T45" fmla="*/ 5224 h 454"/>
                <a:gd name="T46" fmla="*/ 0 w 399"/>
                <a:gd name="T47" fmla="*/ 5547 h 454"/>
                <a:gd name="T48" fmla="*/ 554 w 399"/>
                <a:gd name="T49" fmla="*/ 6094 h 454"/>
                <a:gd name="T50" fmla="*/ 4814 w 399"/>
                <a:gd name="T51" fmla="*/ 6094 h 454"/>
                <a:gd name="T52" fmla="*/ 5368 w 399"/>
                <a:gd name="T53" fmla="*/ 5547 h 454"/>
                <a:gd name="T54" fmla="*/ 5368 w 399"/>
                <a:gd name="T55" fmla="*/ 549 h 454"/>
                <a:gd name="T56" fmla="*/ 4814 w 399"/>
                <a:gd name="T57" fmla="*/ 0 h 454"/>
                <a:gd name="T58" fmla="*/ 1979 w 399"/>
                <a:gd name="T59" fmla="*/ 780 h 454"/>
                <a:gd name="T60" fmla="*/ 2462 w 399"/>
                <a:gd name="T61" fmla="*/ 1005 h 454"/>
                <a:gd name="T62" fmla="*/ 2676 w 399"/>
                <a:gd name="T63" fmla="*/ 1580 h 454"/>
                <a:gd name="T64" fmla="*/ 2450 w 399"/>
                <a:gd name="T65" fmla="*/ 2068 h 454"/>
                <a:gd name="T66" fmla="*/ 2421 w 399"/>
                <a:gd name="T67" fmla="*/ 2080 h 454"/>
                <a:gd name="T68" fmla="*/ 1962 w 399"/>
                <a:gd name="T69" fmla="*/ 791 h 454"/>
                <a:gd name="T70" fmla="*/ 1979 w 399"/>
                <a:gd name="T71" fmla="*/ 780 h 454"/>
                <a:gd name="T72" fmla="*/ 3094 w 399"/>
                <a:gd name="T73" fmla="*/ 5157 h 454"/>
                <a:gd name="T74" fmla="*/ 1855 w 399"/>
                <a:gd name="T75" fmla="*/ 3677 h 454"/>
                <a:gd name="T76" fmla="*/ 1280 w 399"/>
                <a:gd name="T77" fmla="*/ 1842 h 454"/>
                <a:gd name="T78" fmla="*/ 1827 w 399"/>
                <a:gd name="T79" fmla="*/ 846 h 454"/>
                <a:gd name="T80" fmla="*/ 2274 w 399"/>
                <a:gd name="T81" fmla="*/ 2096 h 454"/>
                <a:gd name="T82" fmla="*/ 2245 w 399"/>
                <a:gd name="T83" fmla="*/ 2096 h 454"/>
                <a:gd name="T84" fmla="*/ 2462 w 399"/>
                <a:gd name="T85" fmla="*/ 3327 h 454"/>
                <a:gd name="T86" fmla="*/ 2462 w 399"/>
                <a:gd name="T87" fmla="*/ 3327 h 454"/>
                <a:gd name="T88" fmla="*/ 2478 w 399"/>
                <a:gd name="T89" fmla="*/ 3344 h 454"/>
                <a:gd name="T90" fmla="*/ 2478 w 399"/>
                <a:gd name="T91" fmla="*/ 3344 h 454"/>
                <a:gd name="T92" fmla="*/ 2478 w 399"/>
                <a:gd name="T93" fmla="*/ 3344 h 454"/>
                <a:gd name="T94" fmla="*/ 3406 w 399"/>
                <a:gd name="T95" fmla="*/ 4202 h 454"/>
                <a:gd name="T96" fmla="*/ 3418 w 399"/>
                <a:gd name="T97" fmla="*/ 4190 h 454"/>
                <a:gd name="T98" fmla="*/ 4226 w 399"/>
                <a:gd name="T99" fmla="*/ 5224 h 454"/>
                <a:gd name="T100" fmla="*/ 3094 w 399"/>
                <a:gd name="T101" fmla="*/ 5157 h 454"/>
                <a:gd name="T102" fmla="*/ 4362 w 399"/>
                <a:gd name="T103" fmla="*/ 5141 h 454"/>
                <a:gd name="T104" fmla="*/ 4345 w 399"/>
                <a:gd name="T105" fmla="*/ 5157 h 454"/>
                <a:gd name="T106" fmla="*/ 3513 w 399"/>
                <a:gd name="T107" fmla="*/ 4066 h 454"/>
                <a:gd name="T108" fmla="*/ 3525 w 399"/>
                <a:gd name="T109" fmla="*/ 4038 h 454"/>
                <a:gd name="T110" fmla="*/ 4062 w 399"/>
                <a:gd name="T111" fmla="*/ 4123 h 454"/>
                <a:gd name="T112" fmla="*/ 4441 w 399"/>
                <a:gd name="T113" fmla="*/ 4604 h 454"/>
                <a:gd name="T114" fmla="*/ 4362 w 399"/>
                <a:gd name="T115" fmla="*/ 5141 h 45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99" h="454">
                  <a:moveTo>
                    <a:pt x="358" y="0"/>
                  </a:moveTo>
                  <a:cubicBezTo>
                    <a:pt x="41" y="0"/>
                    <a:pt x="41" y="0"/>
                    <a:pt x="41" y="0"/>
                  </a:cubicBezTo>
                  <a:cubicBezTo>
                    <a:pt x="19" y="0"/>
                    <a:pt x="0" y="18"/>
                    <a:pt x="0" y="41"/>
                  </a:cubicBezTo>
                  <a:cubicBezTo>
                    <a:pt x="0" y="65"/>
                    <a:pt x="0" y="65"/>
                    <a:pt x="0" y="65"/>
                  </a:cubicBezTo>
                  <a:cubicBezTo>
                    <a:pt x="23" y="65"/>
                    <a:pt x="23" y="65"/>
                    <a:pt x="23" y="65"/>
                  </a:cubicBezTo>
                  <a:cubicBezTo>
                    <a:pt x="40" y="65"/>
                    <a:pt x="55" y="80"/>
                    <a:pt x="55" y="97"/>
                  </a:cubicBezTo>
                  <a:cubicBezTo>
                    <a:pt x="55" y="115"/>
                    <a:pt x="40" y="129"/>
                    <a:pt x="23" y="130"/>
                  </a:cubicBezTo>
                  <a:cubicBezTo>
                    <a:pt x="0" y="130"/>
                    <a:pt x="0" y="130"/>
                    <a:pt x="0" y="130"/>
                  </a:cubicBezTo>
                  <a:cubicBezTo>
                    <a:pt x="0" y="152"/>
                    <a:pt x="0" y="152"/>
                    <a:pt x="0" y="152"/>
                  </a:cubicBezTo>
                  <a:cubicBezTo>
                    <a:pt x="23" y="152"/>
                    <a:pt x="23" y="152"/>
                    <a:pt x="23" y="152"/>
                  </a:cubicBezTo>
                  <a:cubicBezTo>
                    <a:pt x="40" y="152"/>
                    <a:pt x="55" y="166"/>
                    <a:pt x="55" y="184"/>
                  </a:cubicBezTo>
                  <a:cubicBezTo>
                    <a:pt x="55" y="202"/>
                    <a:pt x="40" y="216"/>
                    <a:pt x="23" y="216"/>
                  </a:cubicBezTo>
                  <a:cubicBezTo>
                    <a:pt x="0" y="216"/>
                    <a:pt x="0" y="216"/>
                    <a:pt x="0" y="216"/>
                  </a:cubicBezTo>
                  <a:cubicBezTo>
                    <a:pt x="0" y="238"/>
                    <a:pt x="0" y="238"/>
                    <a:pt x="0" y="238"/>
                  </a:cubicBezTo>
                  <a:cubicBezTo>
                    <a:pt x="23" y="238"/>
                    <a:pt x="23" y="238"/>
                    <a:pt x="23" y="238"/>
                  </a:cubicBezTo>
                  <a:cubicBezTo>
                    <a:pt x="40" y="238"/>
                    <a:pt x="55" y="253"/>
                    <a:pt x="55" y="270"/>
                  </a:cubicBezTo>
                  <a:cubicBezTo>
                    <a:pt x="55" y="288"/>
                    <a:pt x="40" y="302"/>
                    <a:pt x="23" y="302"/>
                  </a:cubicBezTo>
                  <a:cubicBezTo>
                    <a:pt x="0" y="302"/>
                    <a:pt x="0" y="302"/>
                    <a:pt x="0" y="302"/>
                  </a:cubicBezTo>
                  <a:cubicBezTo>
                    <a:pt x="0" y="325"/>
                    <a:pt x="0" y="325"/>
                    <a:pt x="0" y="325"/>
                  </a:cubicBezTo>
                  <a:cubicBezTo>
                    <a:pt x="23" y="325"/>
                    <a:pt x="23" y="325"/>
                    <a:pt x="23" y="325"/>
                  </a:cubicBezTo>
                  <a:cubicBezTo>
                    <a:pt x="40" y="325"/>
                    <a:pt x="55" y="339"/>
                    <a:pt x="55" y="357"/>
                  </a:cubicBezTo>
                  <a:cubicBezTo>
                    <a:pt x="55" y="375"/>
                    <a:pt x="40" y="389"/>
                    <a:pt x="23" y="389"/>
                  </a:cubicBezTo>
                  <a:cubicBezTo>
                    <a:pt x="0" y="389"/>
                    <a:pt x="0" y="389"/>
                    <a:pt x="0" y="389"/>
                  </a:cubicBezTo>
                  <a:cubicBezTo>
                    <a:pt x="0" y="413"/>
                    <a:pt x="0" y="413"/>
                    <a:pt x="0" y="413"/>
                  </a:cubicBezTo>
                  <a:cubicBezTo>
                    <a:pt x="0" y="436"/>
                    <a:pt x="19" y="454"/>
                    <a:pt x="41" y="454"/>
                  </a:cubicBezTo>
                  <a:cubicBezTo>
                    <a:pt x="358" y="454"/>
                    <a:pt x="358" y="454"/>
                    <a:pt x="358" y="454"/>
                  </a:cubicBezTo>
                  <a:cubicBezTo>
                    <a:pt x="381" y="454"/>
                    <a:pt x="399" y="436"/>
                    <a:pt x="399" y="413"/>
                  </a:cubicBezTo>
                  <a:cubicBezTo>
                    <a:pt x="399" y="41"/>
                    <a:pt x="399" y="41"/>
                    <a:pt x="399" y="41"/>
                  </a:cubicBezTo>
                  <a:cubicBezTo>
                    <a:pt x="399" y="18"/>
                    <a:pt x="381" y="0"/>
                    <a:pt x="358" y="0"/>
                  </a:cubicBezTo>
                  <a:close/>
                  <a:moveTo>
                    <a:pt x="147" y="58"/>
                  </a:moveTo>
                  <a:cubicBezTo>
                    <a:pt x="161" y="53"/>
                    <a:pt x="178" y="60"/>
                    <a:pt x="183" y="75"/>
                  </a:cubicBezTo>
                  <a:cubicBezTo>
                    <a:pt x="199" y="118"/>
                    <a:pt x="199" y="118"/>
                    <a:pt x="199" y="118"/>
                  </a:cubicBezTo>
                  <a:cubicBezTo>
                    <a:pt x="204" y="133"/>
                    <a:pt x="197" y="149"/>
                    <a:pt x="182" y="154"/>
                  </a:cubicBezTo>
                  <a:cubicBezTo>
                    <a:pt x="182" y="155"/>
                    <a:pt x="181" y="155"/>
                    <a:pt x="180" y="155"/>
                  </a:cubicBezTo>
                  <a:cubicBezTo>
                    <a:pt x="163" y="123"/>
                    <a:pt x="152" y="85"/>
                    <a:pt x="146" y="59"/>
                  </a:cubicBezTo>
                  <a:cubicBezTo>
                    <a:pt x="146" y="58"/>
                    <a:pt x="146" y="58"/>
                    <a:pt x="147" y="58"/>
                  </a:cubicBezTo>
                  <a:close/>
                  <a:moveTo>
                    <a:pt x="230" y="384"/>
                  </a:moveTo>
                  <a:cubicBezTo>
                    <a:pt x="182" y="357"/>
                    <a:pt x="142" y="280"/>
                    <a:pt x="138" y="274"/>
                  </a:cubicBezTo>
                  <a:cubicBezTo>
                    <a:pt x="135" y="267"/>
                    <a:pt x="92" y="192"/>
                    <a:pt x="95" y="137"/>
                  </a:cubicBezTo>
                  <a:cubicBezTo>
                    <a:pt x="97" y="93"/>
                    <a:pt x="123" y="72"/>
                    <a:pt x="136" y="63"/>
                  </a:cubicBezTo>
                  <a:cubicBezTo>
                    <a:pt x="142" y="89"/>
                    <a:pt x="153" y="124"/>
                    <a:pt x="169" y="156"/>
                  </a:cubicBezTo>
                  <a:cubicBezTo>
                    <a:pt x="168" y="156"/>
                    <a:pt x="168" y="156"/>
                    <a:pt x="167" y="156"/>
                  </a:cubicBezTo>
                  <a:cubicBezTo>
                    <a:pt x="139" y="172"/>
                    <a:pt x="178" y="240"/>
                    <a:pt x="183" y="248"/>
                  </a:cubicBezTo>
                  <a:cubicBezTo>
                    <a:pt x="183" y="248"/>
                    <a:pt x="183" y="248"/>
                    <a:pt x="183" y="248"/>
                  </a:cubicBezTo>
                  <a:cubicBezTo>
                    <a:pt x="183" y="248"/>
                    <a:pt x="184" y="249"/>
                    <a:pt x="184" y="249"/>
                  </a:cubicBezTo>
                  <a:cubicBezTo>
                    <a:pt x="184" y="249"/>
                    <a:pt x="184" y="249"/>
                    <a:pt x="184" y="249"/>
                  </a:cubicBezTo>
                  <a:cubicBezTo>
                    <a:pt x="184" y="249"/>
                    <a:pt x="184" y="249"/>
                    <a:pt x="184" y="249"/>
                  </a:cubicBezTo>
                  <a:cubicBezTo>
                    <a:pt x="188" y="258"/>
                    <a:pt x="224" y="328"/>
                    <a:pt x="253" y="313"/>
                  </a:cubicBezTo>
                  <a:cubicBezTo>
                    <a:pt x="253" y="312"/>
                    <a:pt x="254" y="312"/>
                    <a:pt x="254" y="312"/>
                  </a:cubicBezTo>
                  <a:cubicBezTo>
                    <a:pt x="272" y="343"/>
                    <a:pt x="296" y="370"/>
                    <a:pt x="314" y="389"/>
                  </a:cubicBezTo>
                  <a:cubicBezTo>
                    <a:pt x="300" y="396"/>
                    <a:pt x="268" y="406"/>
                    <a:pt x="230" y="384"/>
                  </a:cubicBezTo>
                  <a:close/>
                  <a:moveTo>
                    <a:pt x="324" y="383"/>
                  </a:moveTo>
                  <a:cubicBezTo>
                    <a:pt x="324" y="383"/>
                    <a:pt x="324" y="383"/>
                    <a:pt x="323" y="384"/>
                  </a:cubicBezTo>
                  <a:cubicBezTo>
                    <a:pt x="304" y="364"/>
                    <a:pt x="279" y="335"/>
                    <a:pt x="261" y="303"/>
                  </a:cubicBezTo>
                  <a:cubicBezTo>
                    <a:pt x="261" y="302"/>
                    <a:pt x="262" y="302"/>
                    <a:pt x="262" y="301"/>
                  </a:cubicBezTo>
                  <a:cubicBezTo>
                    <a:pt x="275" y="292"/>
                    <a:pt x="292" y="294"/>
                    <a:pt x="302" y="307"/>
                  </a:cubicBezTo>
                  <a:cubicBezTo>
                    <a:pt x="330" y="343"/>
                    <a:pt x="330" y="343"/>
                    <a:pt x="330" y="343"/>
                  </a:cubicBezTo>
                  <a:cubicBezTo>
                    <a:pt x="339" y="356"/>
                    <a:pt x="337" y="374"/>
                    <a:pt x="324" y="3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0" name="组合 1"/>
          <p:cNvGrpSpPr/>
          <p:nvPr/>
        </p:nvGrpSpPr>
        <p:grpSpPr bwMode="auto">
          <a:xfrm>
            <a:off x="1553140" y="4916248"/>
            <a:ext cx="531088" cy="541386"/>
            <a:chOff x="1444625" y="2115707"/>
            <a:chExt cx="1719263" cy="1752600"/>
          </a:xfrm>
          <a:solidFill>
            <a:schemeClr val="tx1">
              <a:lumMod val="65000"/>
              <a:lumOff val="35000"/>
            </a:schemeClr>
          </a:solidFill>
        </p:grpSpPr>
        <p:sp>
          <p:nvSpPr>
            <p:cNvPr id="21" name="Freeform 14"/>
            <p:cNvSpPr>
              <a:spLocks noEditPoints="1"/>
            </p:cNvSpPr>
            <p:nvPr/>
          </p:nvSpPr>
          <p:spPr bwMode="auto">
            <a:xfrm>
              <a:off x="2032000" y="2549095"/>
              <a:ext cx="547688" cy="550862"/>
            </a:xfrm>
            <a:custGeom>
              <a:avLst/>
              <a:gdLst>
                <a:gd name="T0" fmla="*/ 2147483646 w 145"/>
                <a:gd name="T1" fmla="*/ 1281214459 h 146"/>
                <a:gd name="T2" fmla="*/ 2147483646 w 145"/>
                <a:gd name="T3" fmla="*/ 2147483646 h 146"/>
                <a:gd name="T4" fmla="*/ 2147483646 w 145"/>
                <a:gd name="T5" fmla="*/ 2147483646 h 146"/>
                <a:gd name="T6" fmla="*/ 2147483646 w 145"/>
                <a:gd name="T7" fmla="*/ 2147483646 h 146"/>
                <a:gd name="T8" fmla="*/ 2147483646 w 145"/>
                <a:gd name="T9" fmla="*/ 2147483646 h 146"/>
                <a:gd name="T10" fmla="*/ 2147483646 w 145"/>
                <a:gd name="T11" fmla="*/ 2147483646 h 146"/>
                <a:gd name="T12" fmla="*/ 2147483646 w 145"/>
                <a:gd name="T13" fmla="*/ 1010737444 h 146"/>
                <a:gd name="T14" fmla="*/ 2147483646 w 145"/>
                <a:gd name="T15" fmla="*/ 569429068 h 146"/>
                <a:gd name="T16" fmla="*/ 1226957098 w 145"/>
                <a:gd name="T17" fmla="*/ 1110386871 h 146"/>
                <a:gd name="T18" fmla="*/ 684813967 w 145"/>
                <a:gd name="T19" fmla="*/ 2147483646 h 146"/>
                <a:gd name="T20" fmla="*/ 1184154336 w 145"/>
                <a:gd name="T21" fmla="*/ 2147483646 h 146"/>
                <a:gd name="T22" fmla="*/ 2147483646 w 145"/>
                <a:gd name="T23" fmla="*/ 2147483646 h 146"/>
                <a:gd name="T24" fmla="*/ 2147483646 w 145"/>
                <a:gd name="T25" fmla="*/ 2147483646 h 146"/>
                <a:gd name="T26" fmla="*/ 2147483646 w 145"/>
                <a:gd name="T27" fmla="*/ 2147483646 h 146"/>
                <a:gd name="T28" fmla="*/ 2147483646 w 145"/>
                <a:gd name="T29" fmla="*/ 2147483646 h 146"/>
                <a:gd name="T30" fmla="*/ 713346623 w 145"/>
                <a:gd name="T31" fmla="*/ 2147483646 h 146"/>
                <a:gd name="T32" fmla="*/ 0 w 145"/>
                <a:gd name="T33" fmla="*/ 2147483646 h 146"/>
                <a:gd name="T34" fmla="*/ 741879279 w 145"/>
                <a:gd name="T35" fmla="*/ 711785392 h 146"/>
                <a:gd name="T36" fmla="*/ 2147483646 w 145"/>
                <a:gd name="T37" fmla="*/ 0 h 146"/>
                <a:gd name="T38" fmla="*/ 2147483646 w 145"/>
                <a:gd name="T39" fmla="*/ 640607230 h 146"/>
                <a:gd name="T40" fmla="*/ 2147483646 w 145"/>
                <a:gd name="T41" fmla="*/ 2135359948 h 146"/>
                <a:gd name="T42" fmla="*/ 2147483646 w 145"/>
                <a:gd name="T43" fmla="*/ 2147483646 h 146"/>
                <a:gd name="T44" fmla="*/ 2147483646 w 145"/>
                <a:gd name="T45" fmla="*/ 2147483646 h 146"/>
                <a:gd name="T46" fmla="*/ 2147483646 w 145"/>
                <a:gd name="T47" fmla="*/ 2147483646 h 146"/>
                <a:gd name="T48" fmla="*/ 2147483646 w 145"/>
                <a:gd name="T49" fmla="*/ 2147483646 h 146"/>
                <a:gd name="T50" fmla="*/ 1597896737 w 145"/>
                <a:gd name="T51" fmla="*/ 2147483646 h 146"/>
                <a:gd name="T52" fmla="*/ 1284022410 w 145"/>
                <a:gd name="T53" fmla="*/ 2147483646 h 146"/>
                <a:gd name="T54" fmla="*/ 1626429393 w 145"/>
                <a:gd name="T55" fmla="*/ 1622873409 h 146"/>
                <a:gd name="T56" fmla="*/ 2147483646 w 145"/>
                <a:gd name="T57" fmla="*/ 1252743195 h 146"/>
                <a:gd name="T58" fmla="*/ 2147483646 w 145"/>
                <a:gd name="T59" fmla="*/ 1452045821 h 146"/>
                <a:gd name="T60" fmla="*/ 2147483646 w 145"/>
                <a:gd name="T61" fmla="*/ 1281214459 h 146"/>
                <a:gd name="T62" fmla="*/ 2147483646 w 145"/>
                <a:gd name="T63" fmla="*/ 1281214459 h 146"/>
                <a:gd name="T64" fmla="*/ 2147483646 w 145"/>
                <a:gd name="T65" fmla="*/ 2147483646 h 146"/>
                <a:gd name="T66" fmla="*/ 2147483646 w 145"/>
                <a:gd name="T67" fmla="*/ 2147483646 h 146"/>
                <a:gd name="T68" fmla="*/ 2147483646 w 145"/>
                <a:gd name="T69" fmla="*/ 2147483646 h 146"/>
                <a:gd name="T70" fmla="*/ 2147483646 w 145"/>
                <a:gd name="T71" fmla="*/ 2035710521 h 146"/>
                <a:gd name="T72" fmla="*/ 2147483646 w 145"/>
                <a:gd name="T73" fmla="*/ 1893354197 h 146"/>
                <a:gd name="T74" fmla="*/ 2111503435 w 145"/>
                <a:gd name="T75" fmla="*/ 2092653050 h 146"/>
                <a:gd name="T76" fmla="*/ 1968836377 w 145"/>
                <a:gd name="T77" fmla="*/ 2147483646 h 146"/>
                <a:gd name="T78" fmla="*/ 2068704451 w 145"/>
                <a:gd name="T79" fmla="*/ 2147483646 h 146"/>
                <a:gd name="T80" fmla="*/ 2147483646 w 145"/>
                <a:gd name="T81" fmla="*/ 2147483646 h 1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45" h="146">
                  <a:moveTo>
                    <a:pt x="108" y="38"/>
                  </a:moveTo>
                  <a:cubicBezTo>
                    <a:pt x="102" y="84"/>
                    <a:pt x="102" y="84"/>
                    <a:pt x="102" y="84"/>
                  </a:cubicBezTo>
                  <a:cubicBezTo>
                    <a:pt x="102" y="87"/>
                    <a:pt x="102" y="89"/>
                    <a:pt x="102" y="92"/>
                  </a:cubicBezTo>
                  <a:cubicBezTo>
                    <a:pt x="102" y="94"/>
                    <a:pt x="103" y="96"/>
                    <a:pt x="106" y="96"/>
                  </a:cubicBezTo>
                  <a:cubicBezTo>
                    <a:pt x="110" y="96"/>
                    <a:pt x="115" y="93"/>
                    <a:pt x="120" y="87"/>
                  </a:cubicBezTo>
                  <a:cubicBezTo>
                    <a:pt x="124" y="81"/>
                    <a:pt x="126" y="73"/>
                    <a:pt x="126" y="64"/>
                  </a:cubicBezTo>
                  <a:cubicBezTo>
                    <a:pt x="126" y="50"/>
                    <a:pt x="121" y="39"/>
                    <a:pt x="112" y="30"/>
                  </a:cubicBezTo>
                  <a:cubicBezTo>
                    <a:pt x="102" y="21"/>
                    <a:pt x="90" y="17"/>
                    <a:pt x="75" y="17"/>
                  </a:cubicBezTo>
                  <a:cubicBezTo>
                    <a:pt x="60" y="17"/>
                    <a:pt x="47" y="22"/>
                    <a:pt x="36" y="33"/>
                  </a:cubicBezTo>
                  <a:cubicBezTo>
                    <a:pt x="26" y="44"/>
                    <a:pt x="20" y="57"/>
                    <a:pt x="20" y="73"/>
                  </a:cubicBezTo>
                  <a:cubicBezTo>
                    <a:pt x="20" y="88"/>
                    <a:pt x="25" y="101"/>
                    <a:pt x="35" y="112"/>
                  </a:cubicBezTo>
                  <a:cubicBezTo>
                    <a:pt x="45" y="123"/>
                    <a:pt x="59" y="129"/>
                    <a:pt x="77" y="129"/>
                  </a:cubicBezTo>
                  <a:cubicBezTo>
                    <a:pt x="91" y="129"/>
                    <a:pt x="106" y="125"/>
                    <a:pt x="121" y="117"/>
                  </a:cubicBezTo>
                  <a:cubicBezTo>
                    <a:pt x="127" y="134"/>
                    <a:pt x="127" y="134"/>
                    <a:pt x="127" y="134"/>
                  </a:cubicBezTo>
                  <a:cubicBezTo>
                    <a:pt x="111" y="142"/>
                    <a:pt x="94" y="146"/>
                    <a:pt x="77" y="146"/>
                  </a:cubicBezTo>
                  <a:cubicBezTo>
                    <a:pt x="54" y="146"/>
                    <a:pt x="35" y="139"/>
                    <a:pt x="21" y="125"/>
                  </a:cubicBezTo>
                  <a:cubicBezTo>
                    <a:pt x="7" y="110"/>
                    <a:pt x="0" y="93"/>
                    <a:pt x="0" y="73"/>
                  </a:cubicBezTo>
                  <a:cubicBezTo>
                    <a:pt x="0" y="53"/>
                    <a:pt x="7" y="35"/>
                    <a:pt x="22" y="21"/>
                  </a:cubicBezTo>
                  <a:cubicBezTo>
                    <a:pt x="37" y="7"/>
                    <a:pt x="54" y="0"/>
                    <a:pt x="75" y="0"/>
                  </a:cubicBezTo>
                  <a:cubicBezTo>
                    <a:pt x="95" y="0"/>
                    <a:pt x="112" y="6"/>
                    <a:pt x="125" y="19"/>
                  </a:cubicBezTo>
                  <a:cubicBezTo>
                    <a:pt x="138" y="31"/>
                    <a:pt x="145" y="46"/>
                    <a:pt x="145" y="63"/>
                  </a:cubicBezTo>
                  <a:cubicBezTo>
                    <a:pt x="145" y="77"/>
                    <a:pt x="141" y="89"/>
                    <a:pt x="133" y="98"/>
                  </a:cubicBezTo>
                  <a:cubicBezTo>
                    <a:pt x="125" y="108"/>
                    <a:pt x="115" y="113"/>
                    <a:pt x="104" y="113"/>
                  </a:cubicBezTo>
                  <a:cubicBezTo>
                    <a:pt x="96" y="113"/>
                    <a:pt x="90" y="110"/>
                    <a:pt x="86" y="104"/>
                  </a:cubicBezTo>
                  <a:cubicBezTo>
                    <a:pt x="81" y="110"/>
                    <a:pt x="75" y="113"/>
                    <a:pt x="68" y="113"/>
                  </a:cubicBezTo>
                  <a:cubicBezTo>
                    <a:pt x="60" y="113"/>
                    <a:pt x="53" y="110"/>
                    <a:pt x="47" y="103"/>
                  </a:cubicBezTo>
                  <a:cubicBezTo>
                    <a:pt x="41" y="96"/>
                    <a:pt x="38" y="87"/>
                    <a:pt x="38" y="76"/>
                  </a:cubicBezTo>
                  <a:cubicBezTo>
                    <a:pt x="38" y="64"/>
                    <a:pt x="41" y="55"/>
                    <a:pt x="48" y="48"/>
                  </a:cubicBezTo>
                  <a:cubicBezTo>
                    <a:pt x="54" y="40"/>
                    <a:pt x="62" y="37"/>
                    <a:pt x="71" y="37"/>
                  </a:cubicBezTo>
                  <a:cubicBezTo>
                    <a:pt x="77" y="37"/>
                    <a:pt x="83" y="39"/>
                    <a:pt x="87" y="43"/>
                  </a:cubicBezTo>
                  <a:cubicBezTo>
                    <a:pt x="89" y="38"/>
                    <a:pt x="89" y="38"/>
                    <a:pt x="89" y="38"/>
                  </a:cubicBezTo>
                  <a:lnTo>
                    <a:pt x="108" y="38"/>
                  </a:lnTo>
                  <a:close/>
                  <a:moveTo>
                    <a:pt x="69" y="94"/>
                  </a:moveTo>
                  <a:cubicBezTo>
                    <a:pt x="74" y="94"/>
                    <a:pt x="78" y="92"/>
                    <a:pt x="81" y="87"/>
                  </a:cubicBezTo>
                  <a:cubicBezTo>
                    <a:pt x="84" y="83"/>
                    <a:pt x="86" y="77"/>
                    <a:pt x="86" y="72"/>
                  </a:cubicBezTo>
                  <a:cubicBezTo>
                    <a:pt x="86" y="67"/>
                    <a:pt x="85" y="63"/>
                    <a:pt x="82" y="60"/>
                  </a:cubicBezTo>
                  <a:cubicBezTo>
                    <a:pt x="79" y="57"/>
                    <a:pt x="76" y="56"/>
                    <a:pt x="73" y="56"/>
                  </a:cubicBezTo>
                  <a:cubicBezTo>
                    <a:pt x="68" y="56"/>
                    <a:pt x="65" y="58"/>
                    <a:pt x="62" y="62"/>
                  </a:cubicBezTo>
                  <a:cubicBezTo>
                    <a:pt x="60" y="65"/>
                    <a:pt x="58" y="70"/>
                    <a:pt x="58" y="77"/>
                  </a:cubicBezTo>
                  <a:cubicBezTo>
                    <a:pt x="58" y="82"/>
                    <a:pt x="59" y="86"/>
                    <a:pt x="61" y="89"/>
                  </a:cubicBezTo>
                  <a:cubicBezTo>
                    <a:pt x="63" y="92"/>
                    <a:pt x="66" y="94"/>
                    <a:pt x="69"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15"/>
            <p:cNvSpPr/>
            <p:nvPr/>
          </p:nvSpPr>
          <p:spPr bwMode="auto">
            <a:xfrm>
              <a:off x="1497013" y="2680857"/>
              <a:ext cx="98425" cy="142875"/>
            </a:xfrm>
            <a:custGeom>
              <a:avLst/>
              <a:gdLst>
                <a:gd name="T0" fmla="*/ 0 w 26"/>
                <a:gd name="T1" fmla="*/ 664421388 h 38"/>
                <a:gd name="T2" fmla="*/ 888497617 w 26"/>
                <a:gd name="T3" fmla="*/ 1272294355 h 38"/>
                <a:gd name="T4" fmla="*/ 888497617 w 26"/>
                <a:gd name="T5" fmla="*/ 0 h 38"/>
                <a:gd name="T6" fmla="*/ 0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0" y="20"/>
                  </a:moveTo>
                  <a:cubicBezTo>
                    <a:pt x="6" y="29"/>
                    <a:pt x="15" y="36"/>
                    <a:pt x="26" y="38"/>
                  </a:cubicBezTo>
                  <a:cubicBezTo>
                    <a:pt x="26" y="0"/>
                    <a:pt x="26" y="0"/>
                    <a:pt x="26" y="0"/>
                  </a:cubicBezTo>
                  <a:lnTo>
                    <a:pt x="0"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16"/>
            <p:cNvSpPr/>
            <p:nvPr/>
          </p:nvSpPr>
          <p:spPr bwMode="auto">
            <a:xfrm>
              <a:off x="2138363" y="2115707"/>
              <a:ext cx="334963" cy="115887"/>
            </a:xfrm>
            <a:custGeom>
              <a:avLst/>
              <a:gdLst>
                <a:gd name="T0" fmla="*/ 2011415179 w 89"/>
                <a:gd name="T1" fmla="*/ 223598359 h 31"/>
                <a:gd name="T2" fmla="*/ 977376870 w 89"/>
                <a:gd name="T3" fmla="*/ 223598359 h 31"/>
                <a:gd name="T4" fmla="*/ 0 w 89"/>
                <a:gd name="T5" fmla="*/ 1020160738 h 31"/>
                <a:gd name="T6" fmla="*/ 2147483646 w 89"/>
                <a:gd name="T7" fmla="*/ 1020160738 h 31"/>
                <a:gd name="T8" fmla="*/ 2011415179 w 89"/>
                <a:gd name="T9" fmla="*/ 223598359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31">
                  <a:moveTo>
                    <a:pt x="60" y="7"/>
                  </a:moveTo>
                  <a:cubicBezTo>
                    <a:pt x="52" y="0"/>
                    <a:pt x="37" y="0"/>
                    <a:pt x="29" y="7"/>
                  </a:cubicBezTo>
                  <a:cubicBezTo>
                    <a:pt x="0" y="31"/>
                    <a:pt x="0" y="31"/>
                    <a:pt x="0" y="31"/>
                  </a:cubicBezTo>
                  <a:cubicBezTo>
                    <a:pt x="89" y="31"/>
                    <a:pt x="89" y="31"/>
                    <a:pt x="89" y="31"/>
                  </a:cubicBezTo>
                  <a:lnTo>
                    <a:pt x="6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17"/>
            <p:cNvSpPr/>
            <p:nvPr/>
          </p:nvSpPr>
          <p:spPr bwMode="auto">
            <a:xfrm>
              <a:off x="3017838" y="2680857"/>
              <a:ext cx="96838" cy="142875"/>
            </a:xfrm>
            <a:custGeom>
              <a:avLst/>
              <a:gdLst>
                <a:gd name="T0" fmla="*/ 846203965 w 26"/>
                <a:gd name="T1" fmla="*/ 664421388 h 38"/>
                <a:gd name="T2" fmla="*/ 0 w 26"/>
                <a:gd name="T3" fmla="*/ 0 h 38"/>
                <a:gd name="T4" fmla="*/ 0 w 26"/>
                <a:gd name="T5" fmla="*/ 1272294355 h 38"/>
                <a:gd name="T6" fmla="*/ 846203965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26" y="20"/>
                  </a:moveTo>
                  <a:cubicBezTo>
                    <a:pt x="0" y="0"/>
                    <a:pt x="0" y="0"/>
                    <a:pt x="0" y="0"/>
                  </a:cubicBezTo>
                  <a:cubicBezTo>
                    <a:pt x="0" y="38"/>
                    <a:pt x="0" y="38"/>
                    <a:pt x="0" y="38"/>
                  </a:cubicBezTo>
                  <a:cubicBezTo>
                    <a:pt x="11" y="36"/>
                    <a:pt x="20" y="29"/>
                    <a:pt x="26"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18"/>
            <p:cNvSpPr/>
            <p:nvPr/>
          </p:nvSpPr>
          <p:spPr bwMode="auto">
            <a:xfrm>
              <a:off x="1595438" y="2231595"/>
              <a:ext cx="1422400" cy="1176337"/>
            </a:xfrm>
            <a:custGeom>
              <a:avLst/>
              <a:gdLst>
                <a:gd name="T0" fmla="*/ 711754623 w 377"/>
                <a:gd name="T1" fmla="*/ 2147483646 h 312"/>
                <a:gd name="T2" fmla="*/ 711754623 w 377"/>
                <a:gd name="T3" fmla="*/ 1691614079 h 312"/>
                <a:gd name="T4" fmla="*/ 1010692545 w 377"/>
                <a:gd name="T5" fmla="*/ 1009282065 h 312"/>
                <a:gd name="T6" fmla="*/ 1765153125 w 377"/>
                <a:gd name="T7" fmla="*/ 710763929 h 312"/>
                <a:gd name="T8" fmla="*/ 2147483646 w 377"/>
                <a:gd name="T9" fmla="*/ 710763929 h 312"/>
                <a:gd name="T10" fmla="*/ 2147483646 w 377"/>
                <a:gd name="T11" fmla="*/ 1009282065 h 312"/>
                <a:gd name="T12" fmla="*/ 2147483646 w 377"/>
                <a:gd name="T13" fmla="*/ 1691614079 h 312"/>
                <a:gd name="T14" fmla="*/ 2147483646 w 377"/>
                <a:gd name="T15" fmla="*/ 2147483646 h 312"/>
                <a:gd name="T16" fmla="*/ 2147483646 w 377"/>
                <a:gd name="T17" fmla="*/ 2147483646 h 312"/>
                <a:gd name="T18" fmla="*/ 2147483646 w 377"/>
                <a:gd name="T19" fmla="*/ 1691614079 h 312"/>
                <a:gd name="T20" fmla="*/ 2147483646 w 377"/>
                <a:gd name="T21" fmla="*/ 0 h 312"/>
                <a:gd name="T22" fmla="*/ 1765153125 w 377"/>
                <a:gd name="T23" fmla="*/ 0 h 312"/>
                <a:gd name="T24" fmla="*/ 0 w 377"/>
                <a:gd name="T25" fmla="*/ 1691614079 h 312"/>
                <a:gd name="T26" fmla="*/ 0 w 377"/>
                <a:gd name="T27" fmla="*/ 2147483646 h 312"/>
                <a:gd name="T28" fmla="*/ 711754623 w 377"/>
                <a:gd name="T29" fmla="*/ 2147483646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77" h="312">
                  <a:moveTo>
                    <a:pt x="21" y="312"/>
                  </a:moveTo>
                  <a:cubicBezTo>
                    <a:pt x="21" y="50"/>
                    <a:pt x="21" y="50"/>
                    <a:pt x="21" y="50"/>
                  </a:cubicBezTo>
                  <a:cubicBezTo>
                    <a:pt x="21" y="42"/>
                    <a:pt x="24" y="35"/>
                    <a:pt x="30" y="30"/>
                  </a:cubicBezTo>
                  <a:cubicBezTo>
                    <a:pt x="35" y="24"/>
                    <a:pt x="43" y="21"/>
                    <a:pt x="52" y="21"/>
                  </a:cubicBezTo>
                  <a:cubicBezTo>
                    <a:pt x="325" y="21"/>
                    <a:pt x="325" y="21"/>
                    <a:pt x="325" y="21"/>
                  </a:cubicBezTo>
                  <a:cubicBezTo>
                    <a:pt x="334" y="21"/>
                    <a:pt x="342" y="24"/>
                    <a:pt x="347" y="30"/>
                  </a:cubicBezTo>
                  <a:cubicBezTo>
                    <a:pt x="353" y="35"/>
                    <a:pt x="356" y="42"/>
                    <a:pt x="356" y="50"/>
                  </a:cubicBezTo>
                  <a:cubicBezTo>
                    <a:pt x="356" y="312"/>
                    <a:pt x="356" y="312"/>
                    <a:pt x="356" y="312"/>
                  </a:cubicBezTo>
                  <a:cubicBezTo>
                    <a:pt x="377" y="312"/>
                    <a:pt x="377" y="312"/>
                    <a:pt x="377" y="312"/>
                  </a:cubicBezTo>
                  <a:cubicBezTo>
                    <a:pt x="377" y="50"/>
                    <a:pt x="377" y="50"/>
                    <a:pt x="377" y="50"/>
                  </a:cubicBezTo>
                  <a:cubicBezTo>
                    <a:pt x="377" y="22"/>
                    <a:pt x="353" y="0"/>
                    <a:pt x="325" y="0"/>
                  </a:cubicBezTo>
                  <a:cubicBezTo>
                    <a:pt x="52" y="0"/>
                    <a:pt x="52" y="0"/>
                    <a:pt x="52" y="0"/>
                  </a:cubicBezTo>
                  <a:cubicBezTo>
                    <a:pt x="24" y="0"/>
                    <a:pt x="0" y="22"/>
                    <a:pt x="0" y="50"/>
                  </a:cubicBezTo>
                  <a:cubicBezTo>
                    <a:pt x="0" y="312"/>
                    <a:pt x="0" y="312"/>
                    <a:pt x="0" y="312"/>
                  </a:cubicBezTo>
                  <a:lnTo>
                    <a:pt x="21" y="3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19"/>
            <p:cNvSpPr>
              <a:spLocks noEditPoints="1"/>
            </p:cNvSpPr>
            <p:nvPr/>
          </p:nvSpPr>
          <p:spPr bwMode="auto">
            <a:xfrm>
              <a:off x="1444625" y="2809445"/>
              <a:ext cx="1719263" cy="1058862"/>
            </a:xfrm>
            <a:custGeom>
              <a:avLst/>
              <a:gdLst>
                <a:gd name="T0" fmla="*/ 2147483646 w 456"/>
                <a:gd name="T1" fmla="*/ 0 h 281"/>
                <a:gd name="T2" fmla="*/ 2147483646 w 456"/>
                <a:gd name="T3" fmla="*/ 2147483646 h 281"/>
                <a:gd name="T4" fmla="*/ 2147483646 w 456"/>
                <a:gd name="T5" fmla="*/ 2147483646 h 281"/>
                <a:gd name="T6" fmla="*/ 241658250 w 456"/>
                <a:gd name="T7" fmla="*/ 0 h 281"/>
                <a:gd name="T8" fmla="*/ 0 w 456"/>
                <a:gd name="T9" fmla="*/ 738362183 h 281"/>
                <a:gd name="T10" fmla="*/ 0 w 456"/>
                <a:gd name="T11" fmla="*/ 2147483646 h 281"/>
                <a:gd name="T12" fmla="*/ 1449957040 w 456"/>
                <a:gd name="T13" fmla="*/ 2147483646 h 281"/>
                <a:gd name="T14" fmla="*/ 2147483646 w 456"/>
                <a:gd name="T15" fmla="*/ 2147483646 h 281"/>
                <a:gd name="T16" fmla="*/ 2147483646 w 456"/>
                <a:gd name="T17" fmla="*/ 2147483646 h 281"/>
                <a:gd name="T18" fmla="*/ 2147483646 w 456"/>
                <a:gd name="T19" fmla="*/ 738362183 h 281"/>
                <a:gd name="T20" fmla="*/ 2147483646 w 456"/>
                <a:gd name="T21" fmla="*/ 0 h 281"/>
                <a:gd name="T22" fmla="*/ 2147483646 w 456"/>
                <a:gd name="T23" fmla="*/ 2147483646 h 281"/>
                <a:gd name="T24" fmla="*/ 1521034992 w 456"/>
                <a:gd name="T25" fmla="*/ 2147483646 h 281"/>
                <a:gd name="T26" fmla="*/ 1108788904 w 456"/>
                <a:gd name="T27" fmla="*/ 2147483646 h 281"/>
                <a:gd name="T28" fmla="*/ 1222512873 w 456"/>
                <a:gd name="T29" fmla="*/ 2147483646 h 281"/>
                <a:gd name="T30" fmla="*/ 2147483646 w 456"/>
                <a:gd name="T31" fmla="*/ 2147483646 h 281"/>
                <a:gd name="T32" fmla="*/ 2147483646 w 456"/>
                <a:gd name="T33" fmla="*/ 2147483646 h 281"/>
                <a:gd name="T34" fmla="*/ 2147483646 w 456"/>
                <a:gd name="T35" fmla="*/ 2147483646 h 281"/>
                <a:gd name="T36" fmla="*/ 2147483646 w 456"/>
                <a:gd name="T37" fmla="*/ 2147483646 h 281"/>
                <a:gd name="T38" fmla="*/ 2147483646 w 456"/>
                <a:gd name="T39" fmla="*/ 2147483646 h 281"/>
                <a:gd name="T40" fmla="*/ 2147483646 w 456"/>
                <a:gd name="T41" fmla="*/ 2147483646 h 281"/>
                <a:gd name="T42" fmla="*/ 2147483646 w 456"/>
                <a:gd name="T43" fmla="*/ 2147483646 h 281"/>
                <a:gd name="T44" fmla="*/ 2147483646 w 456"/>
                <a:gd name="T45" fmla="*/ 2147483646 h 281"/>
                <a:gd name="T46" fmla="*/ 2147483646 w 456"/>
                <a:gd name="T47" fmla="*/ 2147483646 h 281"/>
                <a:gd name="T48" fmla="*/ 2147483646 w 456"/>
                <a:gd name="T49" fmla="*/ 2147483646 h 2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56" h="281">
                  <a:moveTo>
                    <a:pt x="450" y="0"/>
                  </a:moveTo>
                  <a:cubicBezTo>
                    <a:pt x="245" y="169"/>
                    <a:pt x="245" y="169"/>
                    <a:pt x="245" y="169"/>
                  </a:cubicBezTo>
                  <a:cubicBezTo>
                    <a:pt x="236" y="176"/>
                    <a:pt x="221" y="176"/>
                    <a:pt x="212" y="169"/>
                  </a:cubicBezTo>
                  <a:cubicBezTo>
                    <a:pt x="7" y="0"/>
                    <a:pt x="7" y="0"/>
                    <a:pt x="7" y="0"/>
                  </a:cubicBezTo>
                  <a:cubicBezTo>
                    <a:pt x="3" y="7"/>
                    <a:pt x="0" y="14"/>
                    <a:pt x="0" y="22"/>
                  </a:cubicBezTo>
                  <a:cubicBezTo>
                    <a:pt x="0" y="239"/>
                    <a:pt x="0" y="239"/>
                    <a:pt x="0" y="239"/>
                  </a:cubicBezTo>
                  <a:cubicBezTo>
                    <a:pt x="0" y="262"/>
                    <a:pt x="19" y="281"/>
                    <a:pt x="43" y="281"/>
                  </a:cubicBezTo>
                  <a:cubicBezTo>
                    <a:pt x="414" y="281"/>
                    <a:pt x="414" y="281"/>
                    <a:pt x="414" y="281"/>
                  </a:cubicBezTo>
                  <a:cubicBezTo>
                    <a:pt x="437" y="281"/>
                    <a:pt x="456" y="262"/>
                    <a:pt x="456" y="239"/>
                  </a:cubicBezTo>
                  <a:cubicBezTo>
                    <a:pt x="456" y="22"/>
                    <a:pt x="456" y="22"/>
                    <a:pt x="456" y="22"/>
                  </a:cubicBezTo>
                  <a:cubicBezTo>
                    <a:pt x="456" y="14"/>
                    <a:pt x="454" y="7"/>
                    <a:pt x="450" y="0"/>
                  </a:cubicBezTo>
                  <a:close/>
                  <a:moveTo>
                    <a:pt x="151" y="182"/>
                  </a:moveTo>
                  <a:cubicBezTo>
                    <a:pt x="45" y="248"/>
                    <a:pt x="45" y="248"/>
                    <a:pt x="45" y="248"/>
                  </a:cubicBezTo>
                  <a:cubicBezTo>
                    <a:pt x="41" y="250"/>
                    <a:pt x="35" y="249"/>
                    <a:pt x="33" y="245"/>
                  </a:cubicBezTo>
                  <a:cubicBezTo>
                    <a:pt x="30" y="241"/>
                    <a:pt x="31" y="235"/>
                    <a:pt x="36" y="233"/>
                  </a:cubicBezTo>
                  <a:cubicBezTo>
                    <a:pt x="142" y="167"/>
                    <a:pt x="142" y="167"/>
                    <a:pt x="142" y="167"/>
                  </a:cubicBezTo>
                  <a:cubicBezTo>
                    <a:pt x="146" y="165"/>
                    <a:pt x="151" y="166"/>
                    <a:pt x="154" y="170"/>
                  </a:cubicBezTo>
                  <a:cubicBezTo>
                    <a:pt x="156" y="174"/>
                    <a:pt x="155" y="180"/>
                    <a:pt x="151" y="182"/>
                  </a:cubicBezTo>
                  <a:close/>
                  <a:moveTo>
                    <a:pt x="424" y="245"/>
                  </a:moveTo>
                  <a:cubicBezTo>
                    <a:pt x="422" y="249"/>
                    <a:pt x="416" y="250"/>
                    <a:pt x="412" y="248"/>
                  </a:cubicBezTo>
                  <a:cubicBezTo>
                    <a:pt x="306" y="182"/>
                    <a:pt x="306" y="182"/>
                    <a:pt x="306" y="182"/>
                  </a:cubicBezTo>
                  <a:cubicBezTo>
                    <a:pt x="302" y="180"/>
                    <a:pt x="301" y="174"/>
                    <a:pt x="303" y="170"/>
                  </a:cubicBezTo>
                  <a:cubicBezTo>
                    <a:pt x="306" y="166"/>
                    <a:pt x="311" y="165"/>
                    <a:pt x="315" y="167"/>
                  </a:cubicBezTo>
                  <a:cubicBezTo>
                    <a:pt x="421" y="233"/>
                    <a:pt x="421" y="233"/>
                    <a:pt x="421" y="233"/>
                  </a:cubicBezTo>
                  <a:cubicBezTo>
                    <a:pt x="426" y="235"/>
                    <a:pt x="427" y="241"/>
                    <a:pt x="424" y="2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7" name="圆角矩形 26"/>
          <p:cNvSpPr/>
          <p:nvPr/>
        </p:nvSpPr>
        <p:spPr>
          <a:xfrm>
            <a:off x="2619657" y="1835373"/>
            <a:ext cx="4138530" cy="579736"/>
          </a:xfrm>
          <a:prstGeom prst="roundRect">
            <a:avLst>
              <a:gd name="adj" fmla="val 12912"/>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2619656" y="2852119"/>
            <a:ext cx="4136616"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2619656" y="3930801"/>
            <a:ext cx="4138531"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2619656" y="4916248"/>
            <a:ext cx="4136616"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7654392" y="3191555"/>
            <a:ext cx="4400814" cy="1938992"/>
          </a:xfrm>
          <a:prstGeom prst="rect">
            <a:avLst/>
          </a:prstGeom>
        </p:spPr>
        <p:txBody>
          <a:bodyPr wrap="square">
            <a:spAutoFit/>
          </a:bodyPr>
          <a:lstStyle/>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a:t>
            </a:r>
            <a:r>
              <a:rPr lang="zh-CN" altLang="en-US" sz="2000" dirty="0" smtClean="0">
                <a:latin typeface="微软雅黑" panose="020B0503020204020204" pitchFamily="34" charset="-122"/>
                <a:ea typeface="微软雅黑" panose="020B0503020204020204" pitchFamily="34" charset="-122"/>
                <a:cs typeface="+mn-ea"/>
                <a:sym typeface="+mn-lt"/>
              </a:rPr>
              <a:t>说明</a:t>
            </a:r>
            <a:endParaRPr lang="en-US" altLang="zh-CN" sz="2000" dirty="0" smtClean="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smtClean="0">
                <a:latin typeface="微软雅黑" panose="020B0503020204020204" pitchFamily="34" charset="-122"/>
                <a:ea typeface="微软雅黑" panose="020B0503020204020204" pitchFamily="34" charset="-122"/>
                <a:cs typeface="+mn-ea"/>
                <a:sym typeface="+mn-lt"/>
              </a:rPr>
              <a:t>点击</a:t>
            </a:r>
            <a:r>
              <a:rPr lang="zh-CN" altLang="en-US" sz="2000" dirty="0">
                <a:latin typeface="微软雅黑" panose="020B0503020204020204" pitchFamily="34" charset="-122"/>
                <a:ea typeface="微软雅黑" panose="020B0503020204020204" pitchFamily="34" charset="-122"/>
                <a:cs typeface="+mn-ea"/>
                <a:sym typeface="+mn-lt"/>
              </a:rPr>
              <a:t>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a:t>
            </a:r>
            <a:r>
              <a:rPr lang="zh-CN" altLang="en-US" sz="2000" dirty="0" smtClean="0">
                <a:latin typeface="微软雅黑" panose="020B0503020204020204" pitchFamily="34" charset="-122"/>
                <a:ea typeface="微软雅黑" panose="020B0503020204020204" pitchFamily="34" charset="-122"/>
                <a:cs typeface="+mn-ea"/>
                <a:sym typeface="+mn-lt"/>
              </a:rPr>
              <a:t>说明</a:t>
            </a:r>
            <a:endParaRPr lang="en-US" altLang="zh-CN" sz="2000" dirty="0" smtClean="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smtClean="0">
                <a:latin typeface="微软雅黑" panose="020B0503020204020204" pitchFamily="34" charset="-122"/>
                <a:ea typeface="微软雅黑" panose="020B0503020204020204" pitchFamily="34" charset="-122"/>
                <a:cs typeface="+mn-ea"/>
                <a:sym typeface="+mn-lt"/>
              </a:rPr>
              <a:t>点击</a:t>
            </a:r>
            <a:r>
              <a:rPr lang="zh-CN" altLang="en-US" sz="2000" dirty="0">
                <a:latin typeface="微软雅黑" panose="020B0503020204020204" pitchFamily="34" charset="-122"/>
                <a:ea typeface="微软雅黑" panose="020B0503020204020204" pitchFamily="34" charset="-122"/>
                <a:cs typeface="+mn-ea"/>
                <a:sym typeface="+mn-lt"/>
              </a:rPr>
              <a:t>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p:txBody>
      </p:sp>
      <p:sp>
        <p:nvSpPr>
          <p:cNvPr id="35" name="圆角矩形 34"/>
          <p:cNvSpPr/>
          <p:nvPr/>
        </p:nvSpPr>
        <p:spPr>
          <a:xfrm>
            <a:off x="2619656" y="1835373"/>
            <a:ext cx="3606085" cy="579736"/>
          </a:xfrm>
          <a:prstGeom prst="round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5440959" y="1971586"/>
            <a:ext cx="744522" cy="369332"/>
          </a:xfrm>
          <a:prstGeom prst="rect">
            <a:avLst/>
          </a:prstGeom>
          <a:noFill/>
        </p:spPr>
        <p:txBody>
          <a:bodyPr wrap="square" rtlCol="0">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95%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圆角矩形 36"/>
          <p:cNvSpPr/>
          <p:nvPr/>
        </p:nvSpPr>
        <p:spPr>
          <a:xfrm>
            <a:off x="2619655" y="2849164"/>
            <a:ext cx="2640171" cy="579736"/>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15305" y="2988289"/>
            <a:ext cx="744522" cy="369332"/>
          </a:xfrm>
          <a:prstGeom prst="rect">
            <a:avLst/>
          </a:prstGeom>
          <a:noFill/>
        </p:spPr>
        <p:txBody>
          <a:bodyPr wrap="square" rtlCol="0">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75%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9" name="圆角矩形 38"/>
          <p:cNvSpPr/>
          <p:nvPr/>
        </p:nvSpPr>
        <p:spPr>
          <a:xfrm>
            <a:off x="2619656" y="3938042"/>
            <a:ext cx="2060622" cy="579736"/>
          </a:xfrm>
          <a:prstGeom prst="round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3935756" y="4076315"/>
            <a:ext cx="744522" cy="369332"/>
          </a:xfrm>
          <a:prstGeom prst="rect">
            <a:avLst/>
          </a:prstGeom>
          <a:noFill/>
        </p:spPr>
        <p:txBody>
          <a:bodyPr wrap="square" rtlCol="0">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55%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2619655" y="4923291"/>
            <a:ext cx="1423341" cy="579736"/>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313350" y="5050123"/>
            <a:ext cx="744522" cy="369332"/>
          </a:xfrm>
          <a:prstGeom prst="rect">
            <a:avLst/>
          </a:prstGeom>
          <a:noFill/>
        </p:spPr>
        <p:txBody>
          <a:bodyPr wrap="square" rtlCol="0">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25%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3" name="TextBox 14"/>
          <p:cNvSpPr txBox="1"/>
          <p:nvPr/>
        </p:nvSpPr>
        <p:spPr>
          <a:xfrm>
            <a:off x="7654392" y="2457461"/>
            <a:ext cx="3891424" cy="584775"/>
          </a:xfrm>
          <a:prstGeom prst="rect">
            <a:avLst/>
          </a:prstGeom>
          <a:noFill/>
        </p:spPr>
        <p:txBody>
          <a:bodyPr wrap="square" rtlCol="0">
            <a:spAutoFit/>
          </a:bodyPr>
          <a:lstStyle/>
          <a:p>
            <a:r>
              <a:rPr lang="en-US" altLang="zh-CN" sz="3200" b="1" dirty="0" smtClean="0">
                <a:solidFill>
                  <a:srgbClr val="3B3B3B"/>
                </a:solidFill>
                <a:latin typeface="微软雅黑" panose="020B0503020204020204" pitchFamily="34" charset="-122"/>
                <a:ea typeface="微软雅黑" panose="020B0503020204020204" pitchFamily="34" charset="-122"/>
              </a:rPr>
              <a:t>2015</a:t>
            </a:r>
            <a:r>
              <a:rPr lang="zh-CN" altLang="en-US" sz="3200" b="1" dirty="0" smtClean="0">
                <a:solidFill>
                  <a:srgbClr val="3B3B3B"/>
                </a:solidFill>
                <a:latin typeface="微软雅黑" panose="020B0503020204020204" pitchFamily="34" charset="-122"/>
                <a:ea typeface="微软雅黑" panose="020B0503020204020204" pitchFamily="34" charset="-122"/>
              </a:rPr>
              <a:t>年工作情况</a:t>
            </a:r>
            <a:endParaRPr lang="zh-CN" altLang="en-US" sz="3200" b="1" dirty="0">
              <a:solidFill>
                <a:srgbClr val="3B3B3B"/>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2" name="椭圆 11"/>
          <p:cNvSpPr/>
          <p:nvPr/>
        </p:nvSpPr>
        <p:spPr>
          <a:xfrm>
            <a:off x="3175907" y="-909558"/>
            <a:ext cx="5840185" cy="5840185"/>
          </a:xfrm>
          <a:prstGeom prst="ellipse">
            <a:avLst/>
          </a:prstGeom>
          <a:solidFill>
            <a:srgbClr val="B13528"/>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 Box 3"/>
          <p:cNvSpPr>
            <a:spLocks noChangeArrowheads="1"/>
          </p:cNvSpPr>
          <p:nvPr/>
        </p:nvSpPr>
        <p:spPr bwMode="auto">
          <a:xfrm>
            <a:off x="4151015" y="5774560"/>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rPr>
              <a:t>工作中</a:t>
            </a:r>
            <a:r>
              <a:rPr lang="zh-CN" altLang="en-US"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的成绩</a:t>
            </a:r>
            <a:r>
              <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rPr>
              <a:t>与不足</a:t>
            </a:r>
            <a:endPar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4" name="矩形 13"/>
          <p:cNvSpPr/>
          <p:nvPr/>
        </p:nvSpPr>
        <p:spPr>
          <a:xfrm>
            <a:off x="4188236" y="5254460"/>
            <a:ext cx="3803542" cy="369332"/>
          </a:xfrm>
          <a:prstGeom prst="rect">
            <a:avLst/>
          </a:prstGeom>
        </p:spPr>
        <p:txBody>
          <a:bodyPr wrap="none">
            <a:spAutoFit/>
          </a:bodyPr>
          <a:lstStyle/>
          <a:p>
            <a:pPr algn="r">
              <a:buFont typeface="Arial" panose="020B0604020202020204" pitchFamily="34" charset="0"/>
              <a:buNone/>
              <a:defRPr/>
            </a:pPr>
            <a:r>
              <a:rPr lang="en-US" altLang="zh-CN" dirty="0">
                <a:solidFill>
                  <a:srgbClr val="B13528"/>
                </a:solidFill>
                <a:latin typeface="微软雅黑" panose="020B0503020204020204" pitchFamily="34" charset="-122"/>
                <a:ea typeface="微软雅黑" panose="020B0503020204020204" pitchFamily="34" charset="-122"/>
              </a:rPr>
              <a:t>Achievements and shortcomings</a:t>
            </a:r>
            <a:endParaRPr lang="en-US" altLang="zh-CN" dirty="0">
              <a:solidFill>
                <a:srgbClr val="B13528"/>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3480007" y="5660977"/>
            <a:ext cx="5220000" cy="0"/>
          </a:xfrm>
          <a:prstGeom prst="line">
            <a:avLst/>
          </a:prstGeom>
          <a:ln>
            <a:solidFill>
              <a:srgbClr val="B13528"/>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922370" y="-105489"/>
            <a:ext cx="2398413" cy="5386090"/>
          </a:xfrm>
          <a:prstGeom prst="rect">
            <a:avLst/>
          </a:prstGeom>
        </p:spPr>
        <p:txBody>
          <a:bodyPr wrap="none">
            <a:spAutoFit/>
          </a:bodyPr>
          <a:lstStyle/>
          <a:p>
            <a:pPr algn="ctr"/>
            <a:r>
              <a:rPr lang="en-US" altLang="zh-CN" sz="34400" dirty="0" smtClean="0">
                <a:solidFill>
                  <a:schemeClr val="bg1"/>
                </a:solidFill>
                <a:latin typeface="Impact" panose="020B0806030902050204" pitchFamily="34" charset="0"/>
                <a:ea typeface="微软雅黑" panose="020B0503020204020204" pitchFamily="34" charset="-122"/>
              </a:rPr>
              <a:t>2</a:t>
            </a:r>
            <a:endParaRPr lang="zh-CN" altLang="en-US" sz="34400" dirty="0">
              <a:solidFill>
                <a:schemeClr val="bg1"/>
              </a:solidFill>
              <a:latin typeface="Impact" panose="020B080603090205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4270</Words>
  <Application>WPS 演示</Application>
  <PresentationFormat>自定义</PresentationFormat>
  <Paragraphs>609</Paragraphs>
  <Slides>35</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35</vt:i4>
      </vt:variant>
    </vt:vector>
  </HeadingPairs>
  <TitlesOfParts>
    <vt:vector size="50" baseType="lpstr">
      <vt:lpstr>Arial</vt:lpstr>
      <vt:lpstr>宋体</vt:lpstr>
      <vt:lpstr>Wingdings</vt:lpstr>
      <vt:lpstr>微软雅黑</vt:lpstr>
      <vt:lpstr>Calibri</vt:lpstr>
      <vt:lpstr>Impact</vt:lpstr>
      <vt:lpstr>Franklin Gothic Book</vt:lpstr>
      <vt:lpstr>Arial</vt:lpstr>
      <vt:lpstr>Arial Unicode MS</vt:lpstr>
      <vt:lpstr>Helvetica</vt:lpstr>
      <vt:lpstr>Bodoni MT Black</vt:lpstr>
      <vt:lpstr>Calibri Light</vt:lpstr>
      <vt:lpstr>Dirty Grunge</vt:lpstr>
      <vt:lpstr>娘气屌丝帮手机字体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哎呀小小草</dc:creator>
  <cp:lastModifiedBy>Administrator</cp:lastModifiedBy>
  <cp:revision>326</cp:revision>
  <dcterms:created xsi:type="dcterms:W3CDTF">2014-08-08T03:06:00Z</dcterms:created>
  <dcterms:modified xsi:type="dcterms:W3CDTF">2016-08-02T01:21:18Z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