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8"/>
  </p:notesMasterIdLst>
  <p:handoutMasterIdLst>
    <p:handoutMasterId r:id="rId39"/>
  </p:handoutMasterIdLst>
  <p:sldIdLst>
    <p:sldId id="256" r:id="rId2"/>
    <p:sldId id="292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86" r:id="rId11"/>
    <p:sldId id="269" r:id="rId12"/>
    <p:sldId id="270" r:id="rId13"/>
    <p:sldId id="271" r:id="rId14"/>
    <p:sldId id="287" r:id="rId15"/>
    <p:sldId id="288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57" r:id="rId31"/>
    <p:sldId id="258" r:id="rId32"/>
    <p:sldId id="259" r:id="rId33"/>
    <p:sldId id="260" r:id="rId34"/>
    <p:sldId id="261" r:id="rId35"/>
    <p:sldId id="289" r:id="rId36"/>
    <p:sldId id="290" r:id="rId37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680000"/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94660"/>
  </p:normalViewPr>
  <p:slideViewPr>
    <p:cSldViewPr>
      <p:cViewPr varScale="1">
        <p:scale>
          <a:sx n="110" d="100"/>
          <a:sy n="110" d="100"/>
        </p:scale>
        <p:origin x="17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2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A8712-0F67-41F9-885B-30BBC9173ECD}" type="datetimeFigureOut">
              <a:rPr lang="zh-CN" altLang="en-US" smtClean="0"/>
              <a:t>2016/7/26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49881-77F0-4540-A891-55D8E08DE4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322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7E2B39-24B4-4AF6-B608-6B4FC3A7327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33645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9D015-E0BD-42C1-B425-3450831F5CC9}" type="slidenum">
              <a:rPr lang="en-US" altLang="zh-CN"/>
              <a:pPr/>
              <a:t>2</a:t>
            </a:fld>
            <a:endParaRPr lang="en-US" altLang="zh-CN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9646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58A98F-5793-4A6D-86B3-A4527E497257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140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4DCFC-6722-4E10-B75F-4E4D8D8FBBF5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3871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7F558-83BF-4A3E-98DE-6F8AD4F5770D}" type="slidenum">
              <a:rPr lang="en-US" altLang="zh-CN"/>
              <a:pPr/>
              <a:t>13</a:t>
            </a:fld>
            <a:endParaRPr lang="en-US" altLang="zh-CN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0526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B237A0-9487-42AD-A0A1-B91C971850AD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4029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6BFA93-B689-444E-9C54-81D6D1FE63D1}" type="slidenum">
              <a:rPr lang="en-US" altLang="zh-CN"/>
              <a:pPr/>
              <a:t>15</a:t>
            </a:fld>
            <a:endParaRPr lang="en-US" altLang="zh-CN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385762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C9E109-D5C0-4229-906B-62E263D2DD59}" type="slidenum">
              <a:rPr lang="en-US" altLang="zh-CN"/>
              <a:pPr/>
              <a:t>16</a:t>
            </a:fld>
            <a:endParaRPr lang="en-US" altLang="zh-CN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82490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E2610-4301-4AE9-9A06-FF7E47959824}" type="slidenum">
              <a:rPr lang="en-US" altLang="zh-CN"/>
              <a:pPr/>
              <a:t>17</a:t>
            </a:fld>
            <a:endParaRPr lang="en-US" altLang="zh-CN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8552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F50DB-018C-4AF1-9393-43BA96A07D86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86477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22A2E-F307-422E-892C-66029D2EF7D8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732190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1EED21-1C18-4448-A3F8-E601CCE598B6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26972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174978-9A4F-4982-B901-8A21AD9DEF4C}" type="slidenum">
              <a:rPr lang="en-US" altLang="zh-CN"/>
              <a:pPr/>
              <a:t>3</a:t>
            </a:fld>
            <a:endParaRPr lang="en-US" altLang="zh-CN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265292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B81458-77A0-44CF-AD15-8414AC13A116}" type="slidenum">
              <a:rPr lang="en-US" altLang="zh-CN"/>
              <a:pPr/>
              <a:t>21</a:t>
            </a:fld>
            <a:endParaRPr lang="en-US" altLang="zh-CN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00828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7429FB-0E39-485A-B0C6-2B4562E8D8F0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963142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429AB-2BED-436A-8780-2098A1FCC29F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349004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71501A-BD11-498E-8C93-DD14B7C9E344}" type="slidenum">
              <a:rPr lang="en-US" altLang="zh-CN"/>
              <a:pPr/>
              <a:t>24</a:t>
            </a:fld>
            <a:endParaRPr lang="en-US" altLang="zh-CN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284259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5651F0-321A-4916-ADFF-F025FC4ECCC8}" type="slidenum">
              <a:rPr lang="en-US" altLang="zh-CN"/>
              <a:pPr/>
              <a:t>25</a:t>
            </a:fld>
            <a:endParaRPr lang="en-US" altLang="zh-CN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430875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166335-289F-4C85-871A-94CCA7EE5FE8}" type="slidenum">
              <a:rPr lang="en-US" altLang="zh-CN"/>
              <a:pPr/>
              <a:t>26</a:t>
            </a:fld>
            <a:endParaRPr lang="en-US" altLang="zh-CN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09105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876B89-086B-483E-BEE1-0ADAFFDCEED9}" type="slidenum">
              <a:rPr lang="en-US" altLang="zh-CN"/>
              <a:pPr/>
              <a:t>27</a:t>
            </a:fld>
            <a:endParaRPr lang="en-US" altLang="zh-CN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060902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F04CCF-A707-44B9-828D-BFADF5A8D67D}" type="slidenum">
              <a:rPr lang="en-US" altLang="zh-CN"/>
              <a:pPr/>
              <a:t>28</a:t>
            </a:fld>
            <a:endParaRPr lang="en-US" altLang="zh-CN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00410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DFD153-7E4C-4378-AE96-43819298D0CF}" type="slidenum">
              <a:rPr lang="en-US" altLang="zh-CN"/>
              <a:pPr/>
              <a:t>29</a:t>
            </a:fld>
            <a:endParaRPr lang="en-US" altLang="zh-CN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381665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2E0B6-C1FA-4EB0-8727-33FD25332611}" type="slidenum">
              <a:rPr lang="en-US" altLang="zh-CN"/>
              <a:pPr/>
              <a:t>30</a:t>
            </a:fld>
            <a:endParaRPr lang="en-US" altLang="zh-CN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66071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2674B6-17D5-47CC-83D6-826AC4DB9B07}" type="slidenum">
              <a:rPr lang="en-US" altLang="zh-CN"/>
              <a:pPr/>
              <a:t>4</a:t>
            </a:fld>
            <a:endParaRPr lang="en-US" altLang="zh-CN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453948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3B5264-3F5E-47D7-AA0A-FC140DC59C67}" type="slidenum">
              <a:rPr lang="en-US" altLang="zh-CN"/>
              <a:pPr/>
              <a:t>31</a:t>
            </a:fld>
            <a:endParaRPr lang="en-US" altLang="zh-CN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533783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99639B-521F-409B-A3A6-C6E54CEED4FE}" type="slidenum">
              <a:rPr lang="en-US" altLang="zh-CN"/>
              <a:pPr/>
              <a:t>32</a:t>
            </a:fld>
            <a:endParaRPr lang="en-US" altLang="zh-CN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48578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87EF67-3C14-4914-9864-134C43DBBF06}" type="slidenum">
              <a:rPr lang="en-US" altLang="zh-CN"/>
              <a:pPr/>
              <a:t>33</a:t>
            </a:fld>
            <a:endParaRPr lang="en-US" altLang="zh-CN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848296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28AFE7-35C2-4406-B73A-10885A048CA1}" type="slidenum">
              <a:rPr lang="en-US" altLang="zh-CN"/>
              <a:pPr/>
              <a:t>34</a:t>
            </a:fld>
            <a:endParaRPr lang="en-US" altLang="zh-CN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202212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7A7AC-6BAB-4858-8AD6-C2C244524D80}" type="slidenum">
              <a:rPr lang="en-US" altLang="zh-CN"/>
              <a:pPr/>
              <a:t>35</a:t>
            </a:fld>
            <a:endParaRPr lang="en-US" altLang="zh-CN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6395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A2B336-6ABA-4FC9-9896-A9F24DDF2C9A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2157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4EE23-E63F-440C-A9DE-7046902FF3F9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990521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0D0746-0EEC-48D2-B1E6-E8ED2A0A54DC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913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DF498-5D91-4C48-A90D-92ABBE374D77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22077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53AD1C-CE27-4CE3-A976-9399FDA05D69}" type="slidenum">
              <a:rPr lang="en-US" altLang="zh-CN"/>
              <a:pPr/>
              <a:t>9</a:t>
            </a:fld>
            <a:endParaRPr lang="en-US" altLang="zh-CN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06372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BFB506-9BD5-4B30-962E-5A070375D04B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3578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15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2734" name="Picture 30" descr="image 67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7" name="Picture 33" descr="image 68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52513"/>
            <a:ext cx="7704137" cy="454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8" name="Picture 34" descr="image 67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08050"/>
            <a:ext cx="611187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5" name="Picture 31" descr="image 68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671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39" name="Picture 35" descr="image 690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571875"/>
            <a:ext cx="15049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72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48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02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545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08809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85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75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77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87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1117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9133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1" name="Rectangle 11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71712" name="Picture 32" descr="image 76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emf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13" Type="http://schemas.openxmlformats.org/officeDocument/2006/relationships/image" Target="../media/image102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11" Type="http://schemas.openxmlformats.org/officeDocument/2006/relationships/image" Target="../media/image100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63713" y="2276475"/>
            <a:ext cx="5903912" cy="1311275"/>
          </a:xfrm>
          <a:prstGeom prst="rect">
            <a:avLst/>
          </a:prstGeom>
          <a:noFill/>
          <a:ln>
            <a:noFill/>
          </a:ln>
          <a:effectLst>
            <a:outerShdw dist="17961" dir="135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000" dirty="0" smtClean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3000" dirty="0" smtClean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en-US" sz="3000" dirty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工作计划</a:t>
            </a:r>
          </a:p>
          <a:p>
            <a:r>
              <a:rPr lang="zh-CN" altLang="en-US" sz="5000" b="1" dirty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5000" b="1" dirty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000" b="1" dirty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3" name="Group 5"/>
          <p:cNvGrpSpPr>
            <a:grpSpLocks/>
          </p:cNvGrpSpPr>
          <p:nvPr/>
        </p:nvGrpSpPr>
        <p:grpSpPr bwMode="auto">
          <a:xfrm>
            <a:off x="1487488" y="2473325"/>
            <a:ext cx="5038725" cy="2032000"/>
            <a:chOff x="937" y="1558"/>
            <a:chExt cx="3174" cy="1280"/>
          </a:xfrm>
        </p:grpSpPr>
        <p:sp>
          <p:nvSpPr>
            <p:cNvPr id="63494" name="Arc 4"/>
            <p:cNvSpPr>
              <a:spLocks/>
            </p:cNvSpPr>
            <p:nvPr/>
          </p:nvSpPr>
          <p:spPr bwMode="gray">
            <a:xfrm rot="-5400000">
              <a:off x="1923" y="650"/>
              <a:ext cx="1202" cy="3174"/>
            </a:xfrm>
            <a:custGeom>
              <a:avLst/>
              <a:gdLst>
                <a:gd name="T0" fmla="*/ 65126144 w 43200"/>
                <a:gd name="T1" fmla="*/ 540155557 h 43200"/>
                <a:gd name="T2" fmla="*/ 74994541 w 43200"/>
                <a:gd name="T3" fmla="*/ 477902715 h 43200"/>
                <a:gd name="T4" fmla="*/ 42142747 w 43200"/>
                <a:gd name="T5" fmla="*/ 293851221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</a:path>
                <a:path w="43200" h="43200" stroke="0" extrusionOk="0">
                  <a:moveTo>
                    <a:pt x="33380" y="39705"/>
                  </a:moveTo>
                  <a:cubicBezTo>
                    <a:pt x="29874" y="41985"/>
                    <a:pt x="25782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6520"/>
                    <a:pt x="41520" y="31293"/>
                    <a:pt x="38438" y="35129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round/>
                  <a:headEnd/>
                  <a:tailEnd type="arrow" w="med" len="med"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" name="Arc 5"/>
            <p:cNvSpPr>
              <a:spLocks/>
            </p:cNvSpPr>
            <p:nvPr/>
          </p:nvSpPr>
          <p:spPr bwMode="gray">
            <a:xfrm rot="16200000">
              <a:off x="2030" y="571"/>
              <a:ext cx="1079" cy="305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8692 w 43200"/>
                <a:gd name="T1" fmla="*/ 42002 h 43200"/>
                <a:gd name="T2" fmla="*/ 31490 w 43200"/>
                <a:gd name="T3" fmla="*/ 40803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3200" stroke="0" extrusionOk="0">
                  <a:moveTo>
                    <a:pt x="28692" y="42002"/>
                  </a:moveTo>
                  <a:cubicBezTo>
                    <a:pt x="26411" y="42795"/>
                    <a:pt x="24014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sp>
          <p:nvSpPr>
            <p:cNvPr id="5" name="Arc 6"/>
            <p:cNvSpPr>
              <a:spLocks/>
            </p:cNvSpPr>
            <p:nvPr/>
          </p:nvSpPr>
          <p:spPr bwMode="ltGray">
            <a:xfrm rot="16200000">
              <a:off x="1931" y="689"/>
              <a:ext cx="1106" cy="291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4124 w 43200"/>
                <a:gd name="T1" fmla="*/ 41865 h 41865"/>
                <a:gd name="T2" fmla="*/ 31490 w 43200"/>
                <a:gd name="T3" fmla="*/ 40803 h 41865"/>
                <a:gd name="T4" fmla="*/ 21600 w 43200"/>
                <a:gd name="T5" fmla="*/ 21600 h 4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1865" fill="none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</a:path>
                <a:path w="43200" h="41865" stroke="0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9688"/>
                    <a:pt x="38680" y="37099"/>
                    <a:pt x="31489" y="40802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392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497" name="Text Box 7"/>
          <p:cNvSpPr txBox="1">
            <a:spLocks noChangeArrowheads="1"/>
          </p:cNvSpPr>
          <p:nvPr/>
        </p:nvSpPr>
        <p:spPr bwMode="auto">
          <a:xfrm>
            <a:off x="5391150" y="3255963"/>
            <a:ext cx="7556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10%</a:t>
            </a:r>
          </a:p>
        </p:txBody>
      </p:sp>
      <p:grpSp>
        <p:nvGrpSpPr>
          <p:cNvPr id="63498" name="Group 10"/>
          <p:cNvGrpSpPr>
            <a:grpSpLocks/>
          </p:cNvGrpSpPr>
          <p:nvPr/>
        </p:nvGrpSpPr>
        <p:grpSpPr bwMode="auto">
          <a:xfrm>
            <a:off x="1312863" y="2133600"/>
            <a:ext cx="5680075" cy="2397125"/>
            <a:chOff x="827" y="1344"/>
            <a:chExt cx="3578" cy="1510"/>
          </a:xfrm>
        </p:grpSpPr>
        <p:grpSp>
          <p:nvGrpSpPr>
            <p:cNvPr id="63499" name="Group 30"/>
            <p:cNvGrpSpPr>
              <a:grpSpLocks/>
            </p:cNvGrpSpPr>
            <p:nvPr/>
          </p:nvGrpSpPr>
          <p:grpSpPr bwMode="auto">
            <a:xfrm>
              <a:off x="827" y="1471"/>
              <a:ext cx="3578" cy="1383"/>
              <a:chOff x="960" y="1855"/>
              <a:chExt cx="3578" cy="1383"/>
            </a:xfrm>
          </p:grpSpPr>
          <p:sp>
            <p:nvSpPr>
              <p:cNvPr id="11" name="Arc 11"/>
              <p:cNvSpPr>
                <a:spLocks/>
              </p:cNvSpPr>
              <p:nvPr/>
            </p:nvSpPr>
            <p:spPr bwMode="gray">
              <a:xfrm rot="16200000">
                <a:off x="2041" y="774"/>
                <a:ext cx="1383" cy="3544"/>
              </a:xfrm>
              <a:custGeom>
                <a:avLst/>
                <a:gdLst>
                  <a:gd name="G0" fmla="+- 19812 0 0"/>
                  <a:gd name="G1" fmla="+- 21600 0 0"/>
                  <a:gd name="G2" fmla="+- 21600 0 0"/>
                  <a:gd name="T0" fmla="*/ 0 w 41412"/>
                  <a:gd name="T1" fmla="*/ 12994 h 41573"/>
                  <a:gd name="T2" fmla="*/ 28035 w 41412"/>
                  <a:gd name="T3" fmla="*/ 41573 h 41573"/>
                  <a:gd name="T4" fmla="*/ 19812 w 41412"/>
                  <a:gd name="T5" fmla="*/ 21600 h 41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412" h="41573" fill="none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</a:path>
                  <a:path w="41412" h="41573" stroke="0" extrusionOk="0">
                    <a:moveTo>
                      <a:pt x="0" y="12994"/>
                    </a:moveTo>
                    <a:cubicBezTo>
                      <a:pt x="3427" y="5104"/>
                      <a:pt x="11209" y="-1"/>
                      <a:pt x="19812" y="0"/>
                    </a:cubicBezTo>
                    <a:cubicBezTo>
                      <a:pt x="31741" y="0"/>
                      <a:pt x="41412" y="9670"/>
                      <a:pt x="41412" y="21600"/>
                    </a:cubicBezTo>
                    <a:cubicBezTo>
                      <a:pt x="41412" y="30353"/>
                      <a:pt x="36129" y="38241"/>
                      <a:pt x="28035" y="41573"/>
                    </a:cubicBezTo>
                    <a:lnTo>
                      <a:pt x="19812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51373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noFill/>
                <a:round/>
                <a:headEnd/>
                <a:tailEnd type="arrow" w="med" len="med"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63501" name="Freeform 12"/>
              <p:cNvSpPr>
                <a:spLocks/>
              </p:cNvSpPr>
              <p:nvPr/>
            </p:nvSpPr>
            <p:spPr bwMode="gray">
              <a:xfrm>
                <a:off x="4363" y="2089"/>
                <a:ext cx="175" cy="231"/>
              </a:xfrm>
              <a:custGeom>
                <a:avLst/>
                <a:gdLst>
                  <a:gd name="T0" fmla="*/ 165 w 141"/>
                  <a:gd name="T1" fmla="*/ 89 h 186"/>
                  <a:gd name="T2" fmla="*/ 175 w 141"/>
                  <a:gd name="T3" fmla="*/ 200 h 186"/>
                  <a:gd name="T4" fmla="*/ 19 w 141"/>
                  <a:gd name="T5" fmla="*/ 231 h 186"/>
                  <a:gd name="T6" fmla="*/ 0 w 141"/>
                  <a:gd name="T7" fmla="*/ 0 h 186"/>
                  <a:gd name="T8" fmla="*/ 165 w 141"/>
                  <a:gd name="T9" fmla="*/ 89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1"/>
                  <a:gd name="T16" fmla="*/ 0 h 186"/>
                  <a:gd name="T17" fmla="*/ 141 w 141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1" h="186">
                    <a:moveTo>
                      <a:pt x="133" y="72"/>
                    </a:moveTo>
                    <a:lnTo>
                      <a:pt x="141" y="161"/>
                    </a:lnTo>
                    <a:lnTo>
                      <a:pt x="15" y="186"/>
                    </a:lnTo>
                    <a:lnTo>
                      <a:pt x="0" y="0"/>
                    </a:lnTo>
                    <a:lnTo>
                      <a:pt x="133" y="72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3" name="Arc 13"/>
            <p:cNvSpPr>
              <a:spLocks/>
            </p:cNvSpPr>
            <p:nvPr/>
          </p:nvSpPr>
          <p:spPr bwMode="gray">
            <a:xfrm rot="16200000">
              <a:off x="1919" y="258"/>
              <a:ext cx="1375" cy="3548"/>
            </a:xfrm>
            <a:custGeom>
              <a:avLst/>
              <a:gdLst>
                <a:gd name="G0" fmla="+- 19534 0 0"/>
                <a:gd name="G1" fmla="+- 21600 0 0"/>
                <a:gd name="G2" fmla="+- 21600 0 0"/>
                <a:gd name="T0" fmla="*/ 0 w 41134"/>
                <a:gd name="T1" fmla="*/ 12382 h 41573"/>
                <a:gd name="T2" fmla="*/ 27757 w 41134"/>
                <a:gd name="T3" fmla="*/ 41573 h 41573"/>
                <a:gd name="T4" fmla="*/ 19534 w 41134"/>
                <a:gd name="T5" fmla="*/ 21600 h 41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134" h="41573" fill="none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</a:path>
                <a:path w="41134" h="41573" stroke="0" extrusionOk="0">
                  <a:moveTo>
                    <a:pt x="-1" y="12381"/>
                  </a:moveTo>
                  <a:cubicBezTo>
                    <a:pt x="3566" y="4822"/>
                    <a:pt x="11175" y="-1"/>
                    <a:pt x="19534" y="0"/>
                  </a:cubicBezTo>
                  <a:cubicBezTo>
                    <a:pt x="31463" y="0"/>
                    <a:pt x="41134" y="9670"/>
                    <a:pt x="41134" y="21600"/>
                  </a:cubicBezTo>
                  <a:cubicBezTo>
                    <a:pt x="41134" y="30353"/>
                    <a:pt x="35851" y="38241"/>
                    <a:pt x="27757" y="41573"/>
                  </a:cubicBezTo>
                  <a:lnTo>
                    <a:pt x="19534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0000"/>
                    <a:invGamma/>
                  </a:schemeClr>
                </a:gs>
              </a:gsLst>
              <a:lin ang="5400000" scaled="1"/>
            </a:gradFill>
            <a:ln w="19050">
              <a:noFill/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</p:grp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3979863" y="3665538"/>
            <a:ext cx="823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US" altLang="zh-CN" sz="1400" b="1">
                <a:solidFill>
                  <a:srgbClr val="1C1C1C"/>
                </a:solidFill>
              </a:rPr>
              <a:t>30%</a:t>
            </a:r>
          </a:p>
        </p:txBody>
      </p:sp>
      <p:grpSp>
        <p:nvGrpSpPr>
          <p:cNvPr id="63504" name="Group 16"/>
          <p:cNvGrpSpPr>
            <a:grpSpLocks/>
          </p:cNvGrpSpPr>
          <p:nvPr/>
        </p:nvGrpSpPr>
        <p:grpSpPr bwMode="auto">
          <a:xfrm>
            <a:off x="3827463" y="4572000"/>
            <a:ext cx="3348037" cy="1003300"/>
            <a:chOff x="2411" y="2880"/>
            <a:chExt cx="2109" cy="632"/>
          </a:xfrm>
        </p:grpSpPr>
        <p:sp>
          <p:nvSpPr>
            <p:cNvPr id="63505" name="Rectangle 16"/>
            <p:cNvSpPr>
              <a:spLocks noChangeArrowheads="1"/>
            </p:cNvSpPr>
            <p:nvPr/>
          </p:nvSpPr>
          <p:spPr bwMode="auto">
            <a:xfrm>
              <a:off x="3515" y="2918"/>
              <a:ext cx="1005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6" name="Rectangle 17"/>
            <p:cNvSpPr>
              <a:spLocks noChangeArrowheads="1"/>
            </p:cNvSpPr>
            <p:nvPr/>
          </p:nvSpPr>
          <p:spPr bwMode="black">
            <a:xfrm>
              <a:off x="2411" y="2880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07" name="Group 19"/>
          <p:cNvGrpSpPr>
            <a:grpSpLocks/>
          </p:cNvGrpSpPr>
          <p:nvPr/>
        </p:nvGrpSpPr>
        <p:grpSpPr bwMode="auto">
          <a:xfrm>
            <a:off x="6646863" y="3124200"/>
            <a:ext cx="2028825" cy="876300"/>
            <a:chOff x="4187" y="1968"/>
            <a:chExt cx="1278" cy="552"/>
          </a:xfrm>
        </p:grpSpPr>
        <p:sp>
          <p:nvSpPr>
            <p:cNvPr id="63508" name="Rectangle 18"/>
            <p:cNvSpPr>
              <a:spLocks noChangeArrowheads="1"/>
            </p:cNvSpPr>
            <p:nvPr/>
          </p:nvSpPr>
          <p:spPr bwMode="auto">
            <a:xfrm>
              <a:off x="4382" y="2194"/>
              <a:ext cx="1005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  <a:p>
              <a:pPr algn="r">
                <a:buFontTx/>
                <a:buChar char="•"/>
              </a:pPr>
              <a:r>
                <a:rPr lang="en-US" altLang="zh-CN" sz="1400">
                  <a:solidFill>
                    <a:srgbClr val="1C1C1C"/>
                  </a:solidFill>
                </a:rPr>
                <a:t> Your text in here</a:t>
              </a:r>
            </a:p>
          </p:txBody>
        </p:sp>
        <p:sp>
          <p:nvSpPr>
            <p:cNvPr id="63509" name="Rectangle 19"/>
            <p:cNvSpPr>
              <a:spLocks noChangeArrowheads="1"/>
            </p:cNvSpPr>
            <p:nvPr/>
          </p:nvSpPr>
          <p:spPr bwMode="black">
            <a:xfrm>
              <a:off x="4187" y="1968"/>
              <a:ext cx="1278" cy="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b="1">
                  <a:solidFill>
                    <a:schemeClr val="tx2"/>
                  </a:solidFill>
                </a:rPr>
                <a:t>Text in here</a:t>
              </a:r>
            </a:p>
          </p:txBody>
        </p:sp>
      </p:grpSp>
      <p:grpSp>
        <p:nvGrpSpPr>
          <p:cNvPr id="63510" name="Group 22"/>
          <p:cNvGrpSpPr>
            <a:grpSpLocks/>
          </p:cNvGrpSpPr>
          <p:nvPr/>
        </p:nvGrpSpPr>
        <p:grpSpPr bwMode="auto">
          <a:xfrm>
            <a:off x="1846263" y="2667000"/>
            <a:ext cx="1697037" cy="869950"/>
            <a:chOff x="1163" y="1680"/>
            <a:chExt cx="1069" cy="548"/>
          </a:xfrm>
        </p:grpSpPr>
        <p:sp>
          <p:nvSpPr>
            <p:cNvPr id="63511" name="Text Box 14"/>
            <p:cNvSpPr txBox="1">
              <a:spLocks noChangeArrowheads="1"/>
            </p:cNvSpPr>
            <p:nvPr/>
          </p:nvSpPr>
          <p:spPr bwMode="white">
            <a:xfrm>
              <a:off x="1355" y="1680"/>
              <a:ext cx="733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32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63512" name="Rectangle 22"/>
            <p:cNvSpPr>
              <a:spLocks noChangeArrowheads="1"/>
            </p:cNvSpPr>
            <p:nvPr/>
          </p:nvSpPr>
          <p:spPr bwMode="gray">
            <a:xfrm>
              <a:off x="1163" y="2016"/>
              <a:ext cx="106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0" hangingPunct="0"/>
              <a:r>
                <a:rPr lang="en-US" altLang="zh-CN" sz="1600">
                  <a:solidFill>
                    <a:schemeClr val="bg1"/>
                  </a:solidFill>
                </a:rPr>
                <a:t>Click to add Text</a:t>
              </a:r>
            </a:p>
          </p:txBody>
        </p:sp>
      </p:grpSp>
      <p:grpSp>
        <p:nvGrpSpPr>
          <p:cNvPr id="63513" name="Group 25"/>
          <p:cNvGrpSpPr>
            <a:grpSpLocks/>
          </p:cNvGrpSpPr>
          <p:nvPr/>
        </p:nvGrpSpPr>
        <p:grpSpPr bwMode="auto">
          <a:xfrm>
            <a:off x="4132263" y="1676400"/>
            <a:ext cx="1422400" cy="1314450"/>
            <a:chOff x="2603" y="1056"/>
            <a:chExt cx="896" cy="828"/>
          </a:xfrm>
        </p:grpSpPr>
        <p:grpSp>
          <p:nvGrpSpPr>
            <p:cNvPr id="63514" name="Group 23"/>
            <p:cNvGrpSpPr>
              <a:grpSpLocks/>
            </p:cNvGrpSpPr>
            <p:nvPr/>
          </p:nvGrpSpPr>
          <p:grpSpPr bwMode="auto">
            <a:xfrm>
              <a:off x="2603" y="1056"/>
              <a:ext cx="442" cy="816"/>
              <a:chOff x="2111" y="2247"/>
              <a:chExt cx="592" cy="1034"/>
            </a:xfrm>
          </p:grpSpPr>
          <p:sp>
            <p:nvSpPr>
              <p:cNvPr id="63515" name="Freeform 24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>
                  <a:gd name="T0" fmla="*/ 311 w 320"/>
                  <a:gd name="T1" fmla="*/ 2 h 479"/>
                  <a:gd name="T2" fmla="*/ 274 w 320"/>
                  <a:gd name="T3" fmla="*/ 57 h 479"/>
                  <a:gd name="T4" fmla="*/ 235 w 320"/>
                  <a:gd name="T5" fmla="*/ 2 h 479"/>
                  <a:gd name="T6" fmla="*/ 130 w 320"/>
                  <a:gd name="T7" fmla="*/ 30 h 479"/>
                  <a:gd name="T8" fmla="*/ 2 w 320"/>
                  <a:gd name="T9" fmla="*/ 302 h 479"/>
                  <a:gd name="T10" fmla="*/ 67 w 320"/>
                  <a:gd name="T11" fmla="*/ 370 h 479"/>
                  <a:gd name="T12" fmla="*/ 159 w 320"/>
                  <a:gd name="T13" fmla="*/ 99 h 479"/>
                  <a:gd name="T14" fmla="*/ 26 w 320"/>
                  <a:gd name="T15" fmla="*/ 714 h 479"/>
                  <a:gd name="T16" fmla="*/ 63 w 320"/>
                  <a:gd name="T17" fmla="*/ 809 h 479"/>
                  <a:gd name="T18" fmla="*/ 246 w 320"/>
                  <a:gd name="T19" fmla="*/ 764 h 479"/>
                  <a:gd name="T20" fmla="*/ 272 w 320"/>
                  <a:gd name="T21" fmla="*/ 403 h 479"/>
                  <a:gd name="T22" fmla="*/ 313 w 320"/>
                  <a:gd name="T23" fmla="*/ 763 h 479"/>
                  <a:gd name="T24" fmla="*/ 485 w 320"/>
                  <a:gd name="T25" fmla="*/ 813 h 479"/>
                  <a:gd name="T26" fmla="*/ 522 w 320"/>
                  <a:gd name="T27" fmla="*/ 707 h 479"/>
                  <a:gd name="T28" fmla="*/ 388 w 320"/>
                  <a:gd name="T29" fmla="*/ 99 h 479"/>
                  <a:gd name="T30" fmla="*/ 425 w 320"/>
                  <a:gd name="T31" fmla="*/ 234 h 479"/>
                  <a:gd name="T32" fmla="*/ 520 w 320"/>
                  <a:gd name="T33" fmla="*/ 410 h 479"/>
                  <a:gd name="T34" fmla="*/ 546 w 320"/>
                  <a:gd name="T35" fmla="*/ 281 h 479"/>
                  <a:gd name="T36" fmla="*/ 400 w 320"/>
                  <a:gd name="T37" fmla="*/ 14 h 479"/>
                  <a:gd name="T38" fmla="*/ 311 w 320"/>
                  <a:gd name="T39" fmla="*/ 2 h 47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20"/>
                  <a:gd name="T61" fmla="*/ 0 h 479"/>
                  <a:gd name="T62" fmla="*/ 320 w 320"/>
                  <a:gd name="T63" fmla="*/ 479 h 47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  <a:contourClr>
                  <a:srgbClr val="00749B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6" name="Oval 25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gradFill rotWithShape="1">
                <a:gsLst>
                  <a:gs pos="0">
                    <a:srgbClr val="00749B"/>
                  </a:gs>
                  <a:gs pos="100000">
                    <a:srgbClr val="0099CC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PerspectiveTopRight"/>
                <a:lightRig rig="legacyNormal2" dir="t"/>
              </a:scene3d>
              <a:sp3d extrusionH="430200" prstMaterial="legacyMetal">
                <a:bevelT w="13500" h="13500" prst="angle"/>
                <a:bevelB w="13500" h="13500" prst="angle"/>
                <a:extrusionClr>
                  <a:srgbClr val="0099CC"/>
                </a:extrusionClr>
                <a:contourClr>
                  <a:srgbClr val="00749B"/>
                </a:contourClr>
              </a:sp3d>
            </p:spPr>
            <p:txBody>
              <a:bodyPr wrap="none" anchor="ctr">
                <a:flatTx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/>
                <a:endParaRPr lang="zh-CN" altLang="zh-CN"/>
              </a:p>
            </p:txBody>
          </p:sp>
        </p:grpSp>
        <p:grpSp>
          <p:nvGrpSpPr>
            <p:cNvPr id="63517" name="Group 26"/>
            <p:cNvGrpSpPr>
              <a:grpSpLocks/>
            </p:cNvGrpSpPr>
            <p:nvPr/>
          </p:nvGrpSpPr>
          <p:grpSpPr bwMode="auto">
            <a:xfrm>
              <a:off x="3083" y="1056"/>
              <a:ext cx="416" cy="828"/>
              <a:chOff x="4466" y="2053"/>
              <a:chExt cx="590" cy="1177"/>
            </a:xfrm>
          </p:grpSpPr>
          <p:sp>
            <p:nvSpPr>
              <p:cNvPr id="63518" name="Freeform 27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>
                  <a:gd name="T0" fmla="*/ 284 w 590"/>
                  <a:gd name="T1" fmla="*/ 59 h 971"/>
                  <a:gd name="T2" fmla="*/ 364 w 590"/>
                  <a:gd name="T3" fmla="*/ 7 h 971"/>
                  <a:gd name="T4" fmla="*/ 446 w 590"/>
                  <a:gd name="T5" fmla="*/ 52 h 971"/>
                  <a:gd name="T6" fmla="*/ 512 w 590"/>
                  <a:gd name="T7" fmla="*/ 216 h 971"/>
                  <a:gd name="T8" fmla="*/ 532 w 590"/>
                  <a:gd name="T9" fmla="*/ 417 h 971"/>
                  <a:gd name="T10" fmla="*/ 450 w 590"/>
                  <a:gd name="T11" fmla="*/ 305 h 971"/>
                  <a:gd name="T12" fmla="*/ 398 w 590"/>
                  <a:gd name="T13" fmla="*/ 118 h 971"/>
                  <a:gd name="T14" fmla="*/ 490 w 590"/>
                  <a:gd name="T15" fmla="*/ 497 h 971"/>
                  <a:gd name="T16" fmla="*/ 388 w 590"/>
                  <a:gd name="T17" fmla="*/ 531 h 971"/>
                  <a:gd name="T18" fmla="*/ 412 w 590"/>
                  <a:gd name="T19" fmla="*/ 817 h 971"/>
                  <a:gd name="T20" fmla="*/ 366 w 590"/>
                  <a:gd name="T21" fmla="*/ 967 h 971"/>
                  <a:gd name="T22" fmla="*/ 308 w 590"/>
                  <a:gd name="T23" fmla="*/ 832 h 971"/>
                  <a:gd name="T24" fmla="*/ 290 w 590"/>
                  <a:gd name="T25" fmla="*/ 549 h 971"/>
                  <a:gd name="T26" fmla="*/ 264 w 590"/>
                  <a:gd name="T27" fmla="*/ 801 h 971"/>
                  <a:gd name="T28" fmla="*/ 189 w 590"/>
                  <a:gd name="T29" fmla="*/ 962 h 971"/>
                  <a:gd name="T30" fmla="*/ 151 w 590"/>
                  <a:gd name="T31" fmla="*/ 804 h 971"/>
                  <a:gd name="T32" fmla="*/ 184 w 590"/>
                  <a:gd name="T33" fmla="*/ 525 h 971"/>
                  <a:gd name="T34" fmla="*/ 84 w 590"/>
                  <a:gd name="T35" fmla="*/ 505 h 971"/>
                  <a:gd name="T36" fmla="*/ 170 w 590"/>
                  <a:gd name="T37" fmla="*/ 118 h 971"/>
                  <a:gd name="T38" fmla="*/ 86 w 590"/>
                  <a:gd name="T39" fmla="*/ 401 h 971"/>
                  <a:gd name="T40" fmla="*/ 24 w 590"/>
                  <a:gd name="T41" fmla="*/ 303 h 971"/>
                  <a:gd name="T42" fmla="*/ 140 w 590"/>
                  <a:gd name="T43" fmla="*/ 39 h 971"/>
                  <a:gd name="T44" fmla="*/ 212 w 590"/>
                  <a:gd name="T45" fmla="*/ 13 h 971"/>
                  <a:gd name="T46" fmla="*/ 284 w 590"/>
                  <a:gd name="T47" fmla="*/ 59 h 97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590"/>
                  <a:gd name="T73" fmla="*/ 0 h 971"/>
                  <a:gd name="T74" fmla="*/ 590 w 590"/>
                  <a:gd name="T75" fmla="*/ 971 h 971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  <a:contourClr>
                  <a:srgbClr val="F0B5B4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63519" name="Oval 28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gradFill rotWithShape="1">
                <a:gsLst>
                  <a:gs pos="0">
                    <a:srgbClr val="F0B5B4"/>
                  </a:gs>
                  <a:gs pos="100000">
                    <a:srgbClr val="F7D7D7"/>
                  </a:gs>
                </a:gsLst>
                <a:lin ang="18900000" scaled="1"/>
              </a:gradFill>
              <a:ln w="9525">
                <a:round/>
                <a:headEnd/>
                <a:tailEnd/>
              </a:ln>
              <a:scene3d>
                <a:camera prst="legacyObliqueTopRight"/>
                <a:lightRig rig="legacyNormal3" dir="b"/>
              </a:scene3d>
              <a:sp3d extrusionH="176200" prstMaterial="legacyMetal">
                <a:bevelT w="13500" h="13500" prst="angle"/>
                <a:bevelB w="13500" h="13500" prst="angle"/>
                <a:extrusionClr>
                  <a:srgbClr val="F0B5B4"/>
                </a:extrusionClr>
                <a:contourClr>
                  <a:srgbClr val="F0B5B4"/>
                </a:contourClr>
              </a:sp3d>
            </p:spPr>
            <p:txBody>
              <a:bodyPr wrap="none" anchor="ctr">
                <a:flatTx/>
              </a:bodyPr>
              <a:lstStyle>
                <a:lvl1pPr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algn="l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r"/>
                <a:endParaRPr lang="zh-CN" altLang="zh-CN"/>
              </a:p>
            </p:txBody>
          </p:sp>
        </p:grpSp>
      </p:grpSp>
      <p:sp>
        <p:nvSpPr>
          <p:cNvPr id="63520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63503" grpId="0"/>
      <p:bldP spid="635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5" y="1598613"/>
            <a:ext cx="6619875" cy="255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黄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2063750"/>
            <a:ext cx="6288087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蓝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76250"/>
            <a:ext cx="6380162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0" name="Picture 8" descr="绿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232525" cy="206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1" name="Picture 9" descr="红红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844675"/>
            <a:ext cx="6380162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82" name="Picture 10" descr="6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240213"/>
            <a:ext cx="6335712" cy="261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4248150" cy="360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6" name="Picture 6" descr="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2398713"/>
            <a:ext cx="4035425" cy="3382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7" name="Picture 7" descr="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5749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7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24209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554288"/>
            <a:ext cx="7710487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6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76475"/>
            <a:ext cx="74961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3"/>
          <p:cNvSpPr>
            <a:spLocks noChangeArrowheads="1"/>
          </p:cNvSpPr>
          <p:nvPr/>
        </p:nvSpPr>
        <p:spPr bwMode="gray">
          <a:xfrm>
            <a:off x="5219700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Lef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  <a:contourClr>
              <a:srgbClr val="D7D7D7"/>
            </a:contourClr>
          </a:sp3d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65542" name="Rectangle 4"/>
          <p:cNvSpPr>
            <a:spLocks noChangeArrowheads="1"/>
          </p:cNvSpPr>
          <p:nvPr/>
        </p:nvSpPr>
        <p:spPr bwMode="gray">
          <a:xfrm>
            <a:off x="1368425" y="43370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  <a:contourClr>
              <a:srgbClr val="D7D7D7"/>
            </a:contourClr>
          </a:sp3d>
        </p:spPr>
        <p:txBody>
          <a:bodyPr wrap="none" anchor="ctr">
            <a:flatTx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65543" name="Text Box 8"/>
          <p:cNvSpPr txBox="1">
            <a:spLocks noChangeArrowheads="1"/>
          </p:cNvSpPr>
          <p:nvPr/>
        </p:nvSpPr>
        <p:spPr bwMode="gray">
          <a:xfrm>
            <a:off x="54006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2011</a:t>
            </a:r>
          </a:p>
        </p:txBody>
      </p:sp>
      <p:sp>
        <p:nvSpPr>
          <p:cNvPr id="65544" name="Text Box 9"/>
          <p:cNvSpPr txBox="1">
            <a:spLocks noChangeArrowheads="1"/>
          </p:cNvSpPr>
          <p:nvPr/>
        </p:nvSpPr>
        <p:spPr bwMode="gray">
          <a:xfrm>
            <a:off x="63150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2012</a:t>
            </a:r>
          </a:p>
        </p:txBody>
      </p:sp>
      <p:sp>
        <p:nvSpPr>
          <p:cNvPr id="65545" name="Text Box 10"/>
          <p:cNvSpPr txBox="1">
            <a:spLocks noChangeArrowheads="1"/>
          </p:cNvSpPr>
          <p:nvPr/>
        </p:nvSpPr>
        <p:spPr bwMode="gray">
          <a:xfrm>
            <a:off x="7326313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65546" name="Rectangle 11"/>
          <p:cNvSpPr>
            <a:spLocks noChangeArrowheads="1"/>
          </p:cNvSpPr>
          <p:nvPr/>
        </p:nvSpPr>
        <p:spPr bwMode="black">
          <a:xfrm>
            <a:off x="1470025" y="23876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Char char="•"/>
            </a:pPr>
            <a:r>
              <a:rPr lang="en-US" altLang="zh-CN" b="1">
                <a:solidFill>
                  <a:schemeClr val="accent1"/>
                </a:solidFill>
                <a:cs typeface="Arial" panose="020B0604020202020204" pitchFamily="34" charset="0"/>
              </a:rPr>
              <a:t>2012 statistics title</a:t>
            </a:r>
          </a:p>
        </p:txBody>
      </p:sp>
      <p:sp>
        <p:nvSpPr>
          <p:cNvPr id="65547" name="Rectangle 12"/>
          <p:cNvSpPr>
            <a:spLocks noChangeArrowheads="1"/>
          </p:cNvSpPr>
          <p:nvPr/>
        </p:nvSpPr>
        <p:spPr bwMode="black">
          <a:xfrm>
            <a:off x="5127625" y="2362200"/>
            <a:ext cx="2295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Char char="•"/>
            </a:pPr>
            <a:r>
              <a:rPr lang="en-US" altLang="zh-CN" b="1">
                <a:solidFill>
                  <a:schemeClr val="accent2"/>
                </a:solidFill>
                <a:cs typeface="Arial" panose="020B0604020202020204" pitchFamily="34" charset="0"/>
              </a:rPr>
              <a:t>2012 statistics title</a:t>
            </a:r>
          </a:p>
        </p:txBody>
      </p:sp>
      <p:grpSp>
        <p:nvGrpSpPr>
          <p:cNvPr id="65548" name="Group 12"/>
          <p:cNvGrpSpPr>
            <a:grpSpLocks/>
          </p:cNvGrpSpPr>
          <p:nvPr/>
        </p:nvGrpSpPr>
        <p:grpSpPr bwMode="auto">
          <a:xfrm>
            <a:off x="1241425" y="4737100"/>
            <a:ext cx="3711575" cy="292100"/>
            <a:chOff x="514" y="2984"/>
            <a:chExt cx="2338" cy="184"/>
          </a:xfrm>
        </p:grpSpPr>
        <p:sp>
          <p:nvSpPr>
            <p:cNvPr id="65549" name="Rectangle 13"/>
            <p:cNvSpPr>
              <a:spLocks noChangeArrowheads="1"/>
            </p:cNvSpPr>
            <p:nvPr/>
          </p:nvSpPr>
          <p:spPr bwMode="gray">
            <a:xfrm>
              <a:off x="2324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(unit : %)</a:t>
              </a:r>
            </a:p>
          </p:txBody>
        </p:sp>
        <p:sp>
          <p:nvSpPr>
            <p:cNvPr id="65550" name="Rectangle 15"/>
            <p:cNvSpPr>
              <a:spLocks noChangeArrowheads="1"/>
            </p:cNvSpPr>
            <p:nvPr/>
          </p:nvSpPr>
          <p:spPr bwMode="gray">
            <a:xfrm>
              <a:off x="514" y="2984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5203825" y="4746625"/>
            <a:ext cx="3603625" cy="282575"/>
            <a:chOff x="3010" y="2990"/>
            <a:chExt cx="2270" cy="178"/>
          </a:xfrm>
        </p:grpSpPr>
        <p:sp>
          <p:nvSpPr>
            <p:cNvPr id="65552" name="Rectangle 14"/>
            <p:cNvSpPr>
              <a:spLocks noChangeArrowheads="1"/>
            </p:cNvSpPr>
            <p:nvPr/>
          </p:nvSpPr>
          <p:spPr bwMode="gray">
            <a:xfrm>
              <a:off x="4752" y="2995"/>
              <a:ext cx="52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(unit : %)</a:t>
              </a:r>
            </a:p>
          </p:txBody>
        </p:sp>
        <p:sp>
          <p:nvSpPr>
            <p:cNvPr id="65553" name="Rectangle 16"/>
            <p:cNvSpPr>
              <a:spLocks noChangeArrowheads="1"/>
            </p:cNvSpPr>
            <p:nvPr/>
          </p:nvSpPr>
          <p:spPr bwMode="gray">
            <a:xfrm>
              <a:off x="3010" y="2990"/>
              <a:ext cx="16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rgbClr val="080808"/>
                  </a:solidFill>
                  <a:cs typeface="Arial" panose="020B0604020202020204" pitchFamily="34" charset="0"/>
                </a:rPr>
                <a:t>* 2006  Statistics agency statistics</a:t>
              </a:r>
            </a:p>
          </p:txBody>
        </p:sp>
      </p:grpSp>
      <p:grpSp>
        <p:nvGrpSpPr>
          <p:cNvPr id="65554" name="Group 18"/>
          <p:cNvGrpSpPr>
            <a:grpSpLocks/>
          </p:cNvGrpSpPr>
          <p:nvPr/>
        </p:nvGrpSpPr>
        <p:grpSpPr bwMode="auto">
          <a:xfrm>
            <a:off x="2828925" y="3151188"/>
            <a:ext cx="663575" cy="1157287"/>
            <a:chOff x="1514" y="1985"/>
            <a:chExt cx="418" cy="729"/>
          </a:xfrm>
        </p:grpSpPr>
        <p:grpSp>
          <p:nvGrpSpPr>
            <p:cNvPr id="65555" name="Group 5"/>
            <p:cNvGrpSpPr>
              <a:grpSpLocks/>
            </p:cNvGrpSpPr>
            <p:nvPr/>
          </p:nvGrpSpPr>
          <p:grpSpPr bwMode="auto">
            <a:xfrm>
              <a:off x="1514" y="1985"/>
              <a:ext cx="416" cy="729"/>
              <a:chOff x="2111" y="2247"/>
              <a:chExt cx="592" cy="1034"/>
            </a:xfrm>
          </p:grpSpPr>
          <p:sp>
            <p:nvSpPr>
              <p:cNvPr id="314374" name="Freeform 6"/>
              <p:cNvSpPr>
                <a:spLocks/>
              </p:cNvSpPr>
              <p:nvPr/>
            </p:nvSpPr>
            <p:spPr bwMode="gray">
              <a:xfrm>
                <a:off x="2111" y="2448"/>
                <a:ext cx="592" cy="833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75" name="Oval 7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6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58" name="Text Box 17"/>
            <p:cNvSpPr txBox="1">
              <a:spLocks noChangeArrowheads="1"/>
            </p:cNvSpPr>
            <p:nvPr/>
          </p:nvSpPr>
          <p:spPr bwMode="gray">
            <a:xfrm>
              <a:off x="1519" y="2181"/>
              <a:ext cx="41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anose="020B0604020202020204" pitchFamily="34" charset="0"/>
                </a:rPr>
                <a:t>50%</a:t>
              </a:r>
            </a:p>
          </p:txBody>
        </p:sp>
      </p:grpSp>
      <p:sp>
        <p:nvSpPr>
          <p:cNvPr id="65559" name="Text Box 18"/>
          <p:cNvSpPr txBox="1">
            <a:spLocks noChangeArrowheads="1"/>
          </p:cNvSpPr>
          <p:nvPr/>
        </p:nvSpPr>
        <p:spPr bwMode="gray">
          <a:xfrm>
            <a:off x="1768475" y="4354513"/>
            <a:ext cx="922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2008</a:t>
            </a:r>
          </a:p>
        </p:txBody>
      </p:sp>
      <p:sp>
        <p:nvSpPr>
          <p:cNvPr id="65560" name="Text Box 19"/>
          <p:cNvSpPr txBox="1">
            <a:spLocks noChangeArrowheads="1"/>
          </p:cNvSpPr>
          <p:nvPr/>
        </p:nvSpPr>
        <p:spPr bwMode="gray">
          <a:xfrm>
            <a:off x="267652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2009</a:t>
            </a:r>
          </a:p>
        </p:txBody>
      </p:sp>
      <p:sp>
        <p:nvSpPr>
          <p:cNvPr id="65561" name="Text Box 20"/>
          <p:cNvSpPr txBox="1">
            <a:spLocks noChangeArrowheads="1"/>
          </p:cNvSpPr>
          <p:nvPr/>
        </p:nvSpPr>
        <p:spPr bwMode="gray">
          <a:xfrm>
            <a:off x="3673475" y="4354513"/>
            <a:ext cx="9239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cs typeface="Arial" panose="020B0604020202020204" pitchFamily="34" charset="0"/>
              </a:rPr>
              <a:t>2010</a:t>
            </a:r>
          </a:p>
        </p:txBody>
      </p:sp>
      <p:grpSp>
        <p:nvGrpSpPr>
          <p:cNvPr id="65562" name="Group 26"/>
          <p:cNvGrpSpPr>
            <a:grpSpLocks/>
          </p:cNvGrpSpPr>
          <p:nvPr/>
        </p:nvGrpSpPr>
        <p:grpSpPr bwMode="auto">
          <a:xfrm>
            <a:off x="3681413" y="2622550"/>
            <a:ext cx="969962" cy="1695450"/>
            <a:chOff x="2051" y="1652"/>
            <a:chExt cx="611" cy="1068"/>
          </a:xfrm>
        </p:grpSpPr>
        <p:grpSp>
          <p:nvGrpSpPr>
            <p:cNvPr id="65563" name="Group 21"/>
            <p:cNvGrpSpPr>
              <a:grpSpLocks/>
            </p:cNvGrpSpPr>
            <p:nvPr/>
          </p:nvGrpSpPr>
          <p:grpSpPr bwMode="auto">
            <a:xfrm>
              <a:off x="2051" y="1652"/>
              <a:ext cx="611" cy="1068"/>
              <a:chOff x="2111" y="2247"/>
              <a:chExt cx="592" cy="1034"/>
            </a:xfrm>
          </p:grpSpPr>
          <p:sp>
            <p:nvSpPr>
              <p:cNvPr id="314390" name="Freeform 22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1" name="Oval 23"/>
              <p:cNvSpPr>
                <a:spLocks noChangeArrowheads="1"/>
              </p:cNvSpPr>
              <p:nvPr/>
            </p:nvSpPr>
            <p:spPr bwMode="gray">
              <a:xfrm flipH="1">
                <a:off x="2286" y="2247"/>
                <a:ext cx="199" cy="215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66" name="Text Box 24"/>
            <p:cNvSpPr txBox="1">
              <a:spLocks noChangeArrowheads="1"/>
            </p:cNvSpPr>
            <p:nvPr/>
          </p:nvSpPr>
          <p:spPr bwMode="gray">
            <a:xfrm>
              <a:off x="2065" y="1979"/>
              <a:ext cx="55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5567" name="Group 31"/>
          <p:cNvGrpSpPr>
            <a:grpSpLocks/>
          </p:cNvGrpSpPr>
          <p:nvPr/>
        </p:nvGrpSpPr>
        <p:grpSpPr bwMode="auto">
          <a:xfrm>
            <a:off x="1924050" y="3392488"/>
            <a:ext cx="609600" cy="911225"/>
            <a:chOff x="944" y="2137"/>
            <a:chExt cx="384" cy="574"/>
          </a:xfrm>
        </p:grpSpPr>
        <p:grpSp>
          <p:nvGrpSpPr>
            <p:cNvPr id="65568" name="Group 25"/>
            <p:cNvGrpSpPr>
              <a:grpSpLocks/>
            </p:cNvGrpSpPr>
            <p:nvPr/>
          </p:nvGrpSpPr>
          <p:grpSpPr bwMode="auto">
            <a:xfrm>
              <a:off x="986" y="2137"/>
              <a:ext cx="327" cy="574"/>
              <a:chOff x="2111" y="2247"/>
              <a:chExt cx="592" cy="1034"/>
            </a:xfrm>
          </p:grpSpPr>
          <p:sp>
            <p:nvSpPr>
              <p:cNvPr id="314394" name="Freeform 26"/>
              <p:cNvSpPr>
                <a:spLocks/>
              </p:cNvSpPr>
              <p:nvPr/>
            </p:nvSpPr>
            <p:spPr bwMode="gray">
              <a:xfrm>
                <a:off x="2111" y="2449"/>
                <a:ext cx="592" cy="832"/>
              </a:xfrm>
              <a:custGeom>
                <a:avLst/>
                <a:gdLst/>
                <a:ahLst/>
                <a:cxnLst>
                  <a:cxn ang="0">
                    <a:pos x="168" y="1"/>
                  </a:cxn>
                  <a:cxn ang="0">
                    <a:pos x="148" y="33"/>
                  </a:cxn>
                  <a:cxn ang="0">
                    <a:pos x="127" y="1"/>
                  </a:cxn>
                  <a:cxn ang="0">
                    <a:pos x="70" y="17"/>
                  </a:cxn>
                  <a:cxn ang="0">
                    <a:pos x="1" y="174"/>
                  </a:cxn>
                  <a:cxn ang="0">
                    <a:pos x="36" y="213"/>
                  </a:cxn>
                  <a:cxn ang="0">
                    <a:pos x="86" y="57"/>
                  </a:cxn>
                  <a:cxn ang="0">
                    <a:pos x="14" y="411"/>
                  </a:cxn>
                  <a:cxn ang="0">
                    <a:pos x="34" y="466"/>
                  </a:cxn>
                  <a:cxn ang="0">
                    <a:pos x="133" y="440"/>
                  </a:cxn>
                  <a:cxn ang="0">
                    <a:pos x="147" y="232"/>
                  </a:cxn>
                  <a:cxn ang="0">
                    <a:pos x="169" y="439"/>
                  </a:cxn>
                  <a:cxn ang="0">
                    <a:pos x="262" y="468"/>
                  </a:cxn>
                  <a:cxn ang="0">
                    <a:pos x="282" y="407"/>
                  </a:cxn>
                  <a:cxn ang="0">
                    <a:pos x="210" y="57"/>
                  </a:cxn>
                  <a:cxn ang="0">
                    <a:pos x="230" y="135"/>
                  </a:cxn>
                  <a:cxn ang="0">
                    <a:pos x="281" y="236"/>
                  </a:cxn>
                  <a:cxn ang="0">
                    <a:pos x="295" y="162"/>
                  </a:cxn>
                  <a:cxn ang="0">
                    <a:pos x="216" y="8"/>
                  </a:cxn>
                  <a:cxn ang="0">
                    <a:pos x="168" y="1"/>
                  </a:cxn>
                </a:cxnLst>
                <a:rect l="0" t="0" r="r" b="b"/>
                <a:pathLst>
                  <a:path w="320" h="479">
                    <a:moveTo>
                      <a:pt x="168" y="1"/>
                    </a:moveTo>
                    <a:cubicBezTo>
                      <a:pt x="165" y="15"/>
                      <a:pt x="154" y="34"/>
                      <a:pt x="148" y="33"/>
                    </a:cubicBezTo>
                    <a:cubicBezTo>
                      <a:pt x="141" y="33"/>
                      <a:pt x="133" y="15"/>
                      <a:pt x="127" y="1"/>
                    </a:cubicBezTo>
                    <a:cubicBezTo>
                      <a:pt x="105" y="0"/>
                      <a:pt x="88" y="5"/>
                      <a:pt x="70" y="17"/>
                    </a:cubicBezTo>
                    <a:cubicBezTo>
                      <a:pt x="57" y="32"/>
                      <a:pt x="0" y="165"/>
                      <a:pt x="1" y="174"/>
                    </a:cubicBezTo>
                    <a:cubicBezTo>
                      <a:pt x="1" y="183"/>
                      <a:pt x="3" y="212"/>
                      <a:pt x="36" y="213"/>
                    </a:cubicBezTo>
                    <a:cubicBezTo>
                      <a:pt x="63" y="197"/>
                      <a:pt x="86" y="57"/>
                      <a:pt x="86" y="57"/>
                    </a:cubicBezTo>
                    <a:cubicBezTo>
                      <a:pt x="79" y="92"/>
                      <a:pt x="14" y="411"/>
                      <a:pt x="14" y="411"/>
                    </a:cubicBezTo>
                    <a:cubicBezTo>
                      <a:pt x="9" y="452"/>
                      <a:pt x="24" y="464"/>
                      <a:pt x="34" y="466"/>
                    </a:cubicBezTo>
                    <a:cubicBezTo>
                      <a:pt x="55" y="471"/>
                      <a:pt x="114" y="479"/>
                      <a:pt x="133" y="440"/>
                    </a:cubicBezTo>
                    <a:cubicBezTo>
                      <a:pt x="152" y="401"/>
                      <a:pt x="141" y="232"/>
                      <a:pt x="147" y="232"/>
                    </a:cubicBezTo>
                    <a:cubicBezTo>
                      <a:pt x="153" y="232"/>
                      <a:pt x="150" y="400"/>
                      <a:pt x="169" y="439"/>
                    </a:cubicBezTo>
                    <a:cubicBezTo>
                      <a:pt x="188" y="478"/>
                      <a:pt x="243" y="473"/>
                      <a:pt x="262" y="468"/>
                    </a:cubicBezTo>
                    <a:cubicBezTo>
                      <a:pt x="272" y="462"/>
                      <a:pt x="292" y="459"/>
                      <a:pt x="282" y="407"/>
                    </a:cubicBezTo>
                    <a:lnTo>
                      <a:pt x="210" y="57"/>
                    </a:lnTo>
                    <a:cubicBezTo>
                      <a:pt x="201" y="12"/>
                      <a:pt x="218" y="105"/>
                      <a:pt x="230" y="135"/>
                    </a:cubicBezTo>
                    <a:cubicBezTo>
                      <a:pt x="242" y="165"/>
                      <a:pt x="242" y="254"/>
                      <a:pt x="281" y="236"/>
                    </a:cubicBezTo>
                    <a:cubicBezTo>
                      <a:pt x="320" y="218"/>
                      <a:pt x="299" y="180"/>
                      <a:pt x="295" y="162"/>
                    </a:cubicBezTo>
                    <a:cubicBezTo>
                      <a:pt x="288" y="150"/>
                      <a:pt x="237" y="17"/>
                      <a:pt x="216" y="8"/>
                    </a:cubicBezTo>
                    <a:cubicBezTo>
                      <a:pt x="183" y="0"/>
                      <a:pt x="168" y="1"/>
                      <a:pt x="16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5" name="Oval 27"/>
              <p:cNvSpPr>
                <a:spLocks noChangeArrowheads="1"/>
              </p:cNvSpPr>
              <p:nvPr/>
            </p:nvSpPr>
            <p:spPr bwMode="gray">
              <a:xfrm flipH="1">
                <a:off x="2287" y="2247"/>
                <a:ext cx="199" cy="214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  <a:effectLst>
                <a:outerShdw dist="71842" dir="135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1" name="Text Box 28"/>
            <p:cNvSpPr txBox="1">
              <a:spLocks noChangeArrowheads="1"/>
            </p:cNvSpPr>
            <p:nvPr/>
          </p:nvSpPr>
          <p:spPr bwMode="gray">
            <a:xfrm>
              <a:off x="944" y="2300"/>
              <a:ext cx="38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anose="020B0604020202020204" pitchFamily="34" charset="0"/>
                </a:rPr>
                <a:t>15%</a:t>
              </a:r>
            </a:p>
          </p:txBody>
        </p:sp>
      </p:grpSp>
      <p:grpSp>
        <p:nvGrpSpPr>
          <p:cNvPr id="65572" name="Group 36"/>
          <p:cNvGrpSpPr>
            <a:grpSpLocks/>
          </p:cNvGrpSpPr>
          <p:nvPr/>
        </p:nvGrpSpPr>
        <p:grpSpPr bwMode="auto">
          <a:xfrm>
            <a:off x="7381875" y="2595563"/>
            <a:ext cx="850900" cy="1698625"/>
            <a:chOff x="4382" y="1635"/>
            <a:chExt cx="536" cy="1070"/>
          </a:xfrm>
        </p:grpSpPr>
        <p:grpSp>
          <p:nvGrpSpPr>
            <p:cNvPr id="65573" name="Group 29"/>
            <p:cNvGrpSpPr>
              <a:grpSpLocks/>
            </p:cNvGrpSpPr>
            <p:nvPr/>
          </p:nvGrpSpPr>
          <p:grpSpPr bwMode="auto">
            <a:xfrm>
              <a:off x="4382" y="1635"/>
              <a:ext cx="536" cy="1070"/>
              <a:chOff x="4466" y="2053"/>
              <a:chExt cx="590" cy="1177"/>
            </a:xfrm>
          </p:grpSpPr>
          <p:sp>
            <p:nvSpPr>
              <p:cNvPr id="314398" name="Freeform 30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399" name="Oval 31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76" name="Text Box 32"/>
            <p:cNvSpPr txBox="1">
              <a:spLocks noChangeArrowheads="1"/>
            </p:cNvSpPr>
            <p:nvPr/>
          </p:nvSpPr>
          <p:spPr bwMode="gray">
            <a:xfrm>
              <a:off x="4418" y="1979"/>
              <a:ext cx="47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2000" b="1">
                  <a:solidFill>
                    <a:srgbClr val="FEFEFE"/>
                  </a:solidFill>
                  <a:cs typeface="Arial" panose="020B0604020202020204" pitchFamily="34" charset="0"/>
                </a:rPr>
                <a:t>96%</a:t>
              </a:r>
            </a:p>
          </p:txBody>
        </p:sp>
      </p:grpSp>
      <p:grpSp>
        <p:nvGrpSpPr>
          <p:cNvPr id="65577" name="Group 41"/>
          <p:cNvGrpSpPr>
            <a:grpSpLocks/>
          </p:cNvGrpSpPr>
          <p:nvPr/>
        </p:nvGrpSpPr>
        <p:grpSpPr bwMode="auto">
          <a:xfrm>
            <a:off x="5594350" y="3238500"/>
            <a:ext cx="612775" cy="1065213"/>
            <a:chOff x="3256" y="2040"/>
            <a:chExt cx="386" cy="671"/>
          </a:xfrm>
        </p:grpSpPr>
        <p:grpSp>
          <p:nvGrpSpPr>
            <p:cNvPr id="65578" name="Group 36"/>
            <p:cNvGrpSpPr>
              <a:grpSpLocks/>
            </p:cNvGrpSpPr>
            <p:nvPr/>
          </p:nvGrpSpPr>
          <p:grpSpPr bwMode="auto">
            <a:xfrm>
              <a:off x="3263" y="2040"/>
              <a:ext cx="336" cy="671"/>
              <a:chOff x="4466" y="2053"/>
              <a:chExt cx="590" cy="1177"/>
            </a:xfrm>
          </p:grpSpPr>
          <p:sp>
            <p:nvSpPr>
              <p:cNvPr id="314405" name="Freeform 37"/>
              <p:cNvSpPr>
                <a:spLocks/>
              </p:cNvSpPr>
              <p:nvPr/>
            </p:nvSpPr>
            <p:spPr bwMode="gray">
              <a:xfrm>
                <a:off x="4466" y="2258"/>
                <a:ext cx="590" cy="972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6" name="Oval 38"/>
              <p:cNvSpPr>
                <a:spLocks noChangeArrowheads="1"/>
              </p:cNvSpPr>
              <p:nvPr/>
            </p:nvSpPr>
            <p:spPr bwMode="gray">
              <a:xfrm>
                <a:off x="4642" y="2053"/>
                <a:ext cx="212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1" name="Text Box 39"/>
            <p:cNvSpPr txBox="1">
              <a:spLocks noChangeArrowheads="1"/>
            </p:cNvSpPr>
            <p:nvPr/>
          </p:nvSpPr>
          <p:spPr bwMode="gray">
            <a:xfrm>
              <a:off x="3256" y="2253"/>
              <a:ext cx="38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400" b="1">
                  <a:solidFill>
                    <a:srgbClr val="FEFEFE"/>
                  </a:solidFill>
                  <a:cs typeface="Arial" panose="020B0604020202020204" pitchFamily="34" charset="0"/>
                </a:rPr>
                <a:t>35%</a:t>
              </a:r>
            </a:p>
          </p:txBody>
        </p:sp>
      </p:grpSp>
      <p:grpSp>
        <p:nvGrpSpPr>
          <p:cNvPr id="65582" name="Group 46"/>
          <p:cNvGrpSpPr>
            <a:grpSpLocks/>
          </p:cNvGrpSpPr>
          <p:nvPr/>
        </p:nvGrpSpPr>
        <p:grpSpPr bwMode="auto">
          <a:xfrm>
            <a:off x="6442075" y="2865438"/>
            <a:ext cx="730250" cy="1433512"/>
            <a:chOff x="3790" y="1805"/>
            <a:chExt cx="460" cy="903"/>
          </a:xfrm>
        </p:grpSpPr>
        <p:grpSp>
          <p:nvGrpSpPr>
            <p:cNvPr id="65583" name="Group 33"/>
            <p:cNvGrpSpPr>
              <a:grpSpLocks/>
            </p:cNvGrpSpPr>
            <p:nvPr/>
          </p:nvGrpSpPr>
          <p:grpSpPr bwMode="auto">
            <a:xfrm>
              <a:off x="3790" y="1805"/>
              <a:ext cx="452" cy="903"/>
              <a:chOff x="4466" y="2053"/>
              <a:chExt cx="590" cy="1177"/>
            </a:xfrm>
          </p:grpSpPr>
          <p:sp>
            <p:nvSpPr>
              <p:cNvPr id="314402" name="Freeform 34"/>
              <p:cNvSpPr>
                <a:spLocks/>
              </p:cNvSpPr>
              <p:nvPr/>
            </p:nvSpPr>
            <p:spPr bwMode="gray">
              <a:xfrm>
                <a:off x="4466" y="2259"/>
                <a:ext cx="590" cy="971"/>
              </a:xfrm>
              <a:custGeom>
                <a:avLst/>
                <a:gdLst/>
                <a:ahLst/>
                <a:cxnLst>
                  <a:cxn ang="0">
                    <a:pos x="284" y="59"/>
                  </a:cxn>
                  <a:cxn ang="0">
                    <a:pos x="364" y="7"/>
                  </a:cxn>
                  <a:cxn ang="0">
                    <a:pos x="446" y="52"/>
                  </a:cxn>
                  <a:cxn ang="0">
                    <a:pos x="512" y="216"/>
                  </a:cxn>
                  <a:cxn ang="0">
                    <a:pos x="532" y="417"/>
                  </a:cxn>
                  <a:cxn ang="0">
                    <a:pos x="450" y="305"/>
                  </a:cxn>
                  <a:cxn ang="0">
                    <a:pos x="398" y="118"/>
                  </a:cxn>
                  <a:cxn ang="0">
                    <a:pos x="490" y="497"/>
                  </a:cxn>
                  <a:cxn ang="0">
                    <a:pos x="388" y="531"/>
                  </a:cxn>
                  <a:cxn ang="0">
                    <a:pos x="412" y="817"/>
                  </a:cxn>
                  <a:cxn ang="0">
                    <a:pos x="366" y="967"/>
                  </a:cxn>
                  <a:cxn ang="0">
                    <a:pos x="308" y="832"/>
                  </a:cxn>
                  <a:cxn ang="0">
                    <a:pos x="290" y="549"/>
                  </a:cxn>
                  <a:cxn ang="0">
                    <a:pos x="264" y="801"/>
                  </a:cxn>
                  <a:cxn ang="0">
                    <a:pos x="189" y="962"/>
                  </a:cxn>
                  <a:cxn ang="0">
                    <a:pos x="151" y="804"/>
                  </a:cxn>
                  <a:cxn ang="0">
                    <a:pos x="184" y="525"/>
                  </a:cxn>
                  <a:cxn ang="0">
                    <a:pos x="84" y="505"/>
                  </a:cxn>
                  <a:cxn ang="0">
                    <a:pos x="170" y="118"/>
                  </a:cxn>
                  <a:cxn ang="0">
                    <a:pos x="86" y="401"/>
                  </a:cxn>
                  <a:cxn ang="0">
                    <a:pos x="24" y="303"/>
                  </a:cxn>
                  <a:cxn ang="0">
                    <a:pos x="140" y="39"/>
                  </a:cxn>
                  <a:cxn ang="0">
                    <a:pos x="212" y="13"/>
                  </a:cxn>
                  <a:cxn ang="0">
                    <a:pos x="284" y="59"/>
                  </a:cxn>
                </a:cxnLst>
                <a:rect l="0" t="0" r="r" b="b"/>
                <a:pathLst>
                  <a:path w="590" h="971">
                    <a:moveTo>
                      <a:pt x="284" y="59"/>
                    </a:moveTo>
                    <a:cubicBezTo>
                      <a:pt x="326" y="59"/>
                      <a:pt x="352" y="37"/>
                      <a:pt x="364" y="7"/>
                    </a:cubicBezTo>
                    <a:cubicBezTo>
                      <a:pt x="390" y="2"/>
                      <a:pt x="418" y="17"/>
                      <a:pt x="446" y="52"/>
                    </a:cubicBezTo>
                    <a:cubicBezTo>
                      <a:pt x="470" y="87"/>
                      <a:pt x="498" y="155"/>
                      <a:pt x="512" y="216"/>
                    </a:cubicBezTo>
                    <a:cubicBezTo>
                      <a:pt x="528" y="274"/>
                      <a:pt x="590" y="404"/>
                      <a:pt x="532" y="417"/>
                    </a:cubicBezTo>
                    <a:cubicBezTo>
                      <a:pt x="476" y="430"/>
                      <a:pt x="462" y="364"/>
                      <a:pt x="450" y="305"/>
                    </a:cubicBezTo>
                    <a:cubicBezTo>
                      <a:pt x="430" y="227"/>
                      <a:pt x="398" y="118"/>
                      <a:pt x="398" y="118"/>
                    </a:cubicBezTo>
                    <a:cubicBezTo>
                      <a:pt x="405" y="150"/>
                      <a:pt x="492" y="428"/>
                      <a:pt x="490" y="497"/>
                    </a:cubicBezTo>
                    <a:cubicBezTo>
                      <a:pt x="428" y="523"/>
                      <a:pt x="442" y="516"/>
                      <a:pt x="388" y="531"/>
                    </a:cubicBezTo>
                    <a:cubicBezTo>
                      <a:pt x="394" y="620"/>
                      <a:pt x="405" y="737"/>
                      <a:pt x="412" y="817"/>
                    </a:cubicBezTo>
                    <a:cubicBezTo>
                      <a:pt x="414" y="865"/>
                      <a:pt x="438" y="963"/>
                      <a:pt x="366" y="967"/>
                    </a:cubicBezTo>
                    <a:cubicBezTo>
                      <a:pt x="294" y="971"/>
                      <a:pt x="318" y="915"/>
                      <a:pt x="308" y="832"/>
                    </a:cubicBezTo>
                    <a:lnTo>
                      <a:pt x="290" y="549"/>
                    </a:lnTo>
                    <a:lnTo>
                      <a:pt x="264" y="801"/>
                    </a:lnTo>
                    <a:cubicBezTo>
                      <a:pt x="250" y="879"/>
                      <a:pt x="256" y="960"/>
                      <a:pt x="189" y="962"/>
                    </a:cubicBezTo>
                    <a:cubicBezTo>
                      <a:pt x="122" y="964"/>
                      <a:pt x="149" y="840"/>
                      <a:pt x="151" y="804"/>
                    </a:cubicBezTo>
                    <a:cubicBezTo>
                      <a:pt x="153" y="768"/>
                      <a:pt x="184" y="579"/>
                      <a:pt x="184" y="525"/>
                    </a:cubicBezTo>
                    <a:cubicBezTo>
                      <a:pt x="134" y="515"/>
                      <a:pt x="84" y="505"/>
                      <a:pt x="84" y="505"/>
                    </a:cubicBezTo>
                    <a:lnTo>
                      <a:pt x="170" y="118"/>
                    </a:lnTo>
                    <a:cubicBezTo>
                      <a:pt x="170" y="101"/>
                      <a:pt x="110" y="370"/>
                      <a:pt x="86" y="401"/>
                    </a:cubicBezTo>
                    <a:cubicBezTo>
                      <a:pt x="62" y="433"/>
                      <a:pt x="0" y="397"/>
                      <a:pt x="24" y="303"/>
                    </a:cubicBezTo>
                    <a:cubicBezTo>
                      <a:pt x="34" y="263"/>
                      <a:pt x="124" y="55"/>
                      <a:pt x="140" y="39"/>
                    </a:cubicBezTo>
                    <a:cubicBezTo>
                      <a:pt x="156" y="23"/>
                      <a:pt x="160" y="0"/>
                      <a:pt x="212" y="13"/>
                    </a:cubicBezTo>
                    <a:cubicBezTo>
                      <a:pt x="238" y="41"/>
                      <a:pt x="242" y="59"/>
                      <a:pt x="284" y="5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 cmpd="sng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+mn-ea"/>
                </a:endParaRPr>
              </a:p>
            </p:txBody>
          </p:sp>
          <p:sp>
            <p:nvSpPr>
              <p:cNvPr id="314403" name="Oval 35"/>
              <p:cNvSpPr>
                <a:spLocks noChangeArrowheads="1"/>
              </p:cNvSpPr>
              <p:nvPr/>
            </p:nvSpPr>
            <p:spPr bwMode="gray">
              <a:xfrm>
                <a:off x="4641" y="2053"/>
                <a:ext cx="213" cy="225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  <a:effectLst>
                <a:outerShdw dist="71842" dir="189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65586" name="Text Box 40"/>
            <p:cNvSpPr txBox="1">
              <a:spLocks noChangeArrowheads="1"/>
            </p:cNvSpPr>
            <p:nvPr/>
          </p:nvSpPr>
          <p:spPr bwMode="gray">
            <a:xfrm>
              <a:off x="3808" y="2157"/>
              <a:ext cx="44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FEFEFE"/>
                  </a:solidFill>
                  <a:cs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587" name="Rectangle 41"/>
          <p:cNvSpPr>
            <a:spLocks noChangeArrowheads="1"/>
          </p:cNvSpPr>
          <p:nvPr/>
        </p:nvSpPr>
        <p:spPr bwMode="auto">
          <a:xfrm>
            <a:off x="2232025" y="5334000"/>
            <a:ext cx="57134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Wingdings 2" panose="05020102010507070707" pitchFamily="18" charset="2"/>
              <a:buChar char="Ù"/>
            </a:pPr>
            <a:r>
              <a:rPr lang="en-US" altLang="zh-CN" sz="1400" b="1">
                <a:solidFill>
                  <a:srgbClr val="000000"/>
                </a:solidFill>
                <a:cs typeface="Arial" panose="020B0604020202020204" pitchFamily="34" charset="0"/>
              </a:rPr>
              <a:t> Contents of the product, and please fill it out.</a:t>
            </a:r>
          </a:p>
        </p:txBody>
      </p:sp>
      <p:sp>
        <p:nvSpPr>
          <p:cNvPr id="65588" name="Rectangle 42"/>
          <p:cNvSpPr>
            <a:spLocks noChangeArrowheads="1"/>
          </p:cNvSpPr>
          <p:nvPr/>
        </p:nvSpPr>
        <p:spPr bwMode="gray">
          <a:xfrm>
            <a:off x="1470025" y="1295400"/>
            <a:ext cx="69342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110000"/>
              </a:lnSpc>
            </a:pPr>
            <a:r>
              <a:rPr lang="en-US" altLang="zh-CN" b="1">
                <a:solidFill>
                  <a:srgbClr val="000000"/>
                </a:solidFill>
                <a:cs typeface="Arial" panose="020B0604020202020204" pitchFamily="34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5589" name="Text Box 5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5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65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8" dur="500"/>
                                        <p:tgtEl>
                                          <p:spTgt spid="65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3" dur="500"/>
                                        <p:tgtEl>
                                          <p:spTgt spid="65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8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5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  <p:bldP spid="65542" grpId="0" animBg="1"/>
      <p:bldP spid="65543" grpId="0"/>
      <p:bldP spid="65544" grpId="0"/>
      <p:bldP spid="65545" grpId="0"/>
      <p:bldP spid="65546" grpId="0"/>
      <p:bldP spid="65547" grpId="0"/>
      <p:bldP spid="65559" grpId="0"/>
      <p:bldP spid="65560" grpId="0"/>
      <p:bldP spid="65561" grpId="0"/>
      <p:bldP spid="65587" grpId="0"/>
      <p:bldP spid="65588" grpId="0"/>
      <p:bldP spid="6558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4486275" y="3798888"/>
            <a:ext cx="4206875" cy="1146175"/>
            <a:chOff x="2826" y="2683"/>
            <a:chExt cx="2650" cy="722"/>
          </a:xfrm>
        </p:grpSpPr>
        <p:sp>
          <p:nvSpPr>
            <p:cNvPr id="50" name="圆角矩形 49"/>
            <p:cNvSpPr/>
            <p:nvPr/>
          </p:nvSpPr>
          <p:spPr bwMode="auto">
            <a:xfrm>
              <a:off x="2992" y="282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1" name="矩形 87"/>
            <p:cNvSpPr>
              <a:spLocks noChangeArrowheads="1"/>
            </p:cNvSpPr>
            <p:nvPr/>
          </p:nvSpPr>
          <p:spPr bwMode="auto">
            <a:xfrm>
              <a:off x="3065" y="2925"/>
              <a:ext cx="202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4486275" y="4702175"/>
            <a:ext cx="4206875" cy="1144588"/>
            <a:chOff x="2826" y="3252"/>
            <a:chExt cx="2650" cy="721"/>
          </a:xfrm>
        </p:grpSpPr>
        <p:sp>
          <p:nvSpPr>
            <p:cNvPr id="52" name="圆角矩形 51"/>
            <p:cNvSpPr/>
            <p:nvPr/>
          </p:nvSpPr>
          <p:spPr bwMode="auto">
            <a:xfrm>
              <a:off x="2992" y="3394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4" name="矩形 87"/>
            <p:cNvSpPr>
              <a:spLocks noChangeArrowheads="1"/>
            </p:cNvSpPr>
            <p:nvPr/>
          </p:nvSpPr>
          <p:spPr bwMode="auto">
            <a:xfrm>
              <a:off x="3065" y="3502"/>
              <a:ext cx="211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点击添加文本点击添加文本</a:t>
              </a:r>
            </a:p>
          </p:txBody>
        </p:sp>
      </p:grpSp>
      <p:grpSp>
        <p:nvGrpSpPr>
          <p:cNvPr id="67595" name="Group 11"/>
          <p:cNvGrpSpPr>
            <a:grpSpLocks/>
          </p:cNvGrpSpPr>
          <p:nvPr/>
        </p:nvGrpSpPr>
        <p:grpSpPr bwMode="auto">
          <a:xfrm>
            <a:off x="4486275" y="2897188"/>
            <a:ext cx="4206875" cy="1146175"/>
            <a:chOff x="2826" y="2115"/>
            <a:chExt cx="2650" cy="722"/>
          </a:xfrm>
        </p:grpSpPr>
        <p:sp>
          <p:nvSpPr>
            <p:cNvPr id="54" name="圆角矩形 53"/>
            <p:cNvSpPr/>
            <p:nvPr/>
          </p:nvSpPr>
          <p:spPr bwMode="auto">
            <a:xfrm>
              <a:off x="2992" y="2255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597" name="矩形 87"/>
            <p:cNvSpPr>
              <a:spLocks noChangeArrowheads="1"/>
            </p:cNvSpPr>
            <p:nvPr/>
          </p:nvSpPr>
          <p:spPr bwMode="auto">
            <a:xfrm>
              <a:off x="3065" y="2348"/>
              <a:ext cx="19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598" name="Group 14"/>
          <p:cNvGrpSpPr>
            <a:grpSpLocks/>
          </p:cNvGrpSpPr>
          <p:nvPr/>
        </p:nvGrpSpPr>
        <p:grpSpPr bwMode="auto">
          <a:xfrm>
            <a:off x="4486275" y="1989138"/>
            <a:ext cx="4206875" cy="1146175"/>
            <a:chOff x="2826" y="1543"/>
            <a:chExt cx="2650" cy="722"/>
          </a:xfrm>
        </p:grpSpPr>
        <p:sp>
          <p:nvSpPr>
            <p:cNvPr id="58" name="圆角矩形 57"/>
            <p:cNvSpPr/>
            <p:nvPr/>
          </p:nvSpPr>
          <p:spPr bwMode="auto">
            <a:xfrm>
              <a:off x="2992" y="1686"/>
              <a:ext cx="2323" cy="396"/>
            </a:xfrm>
            <a:prstGeom prst="roundRect">
              <a:avLst>
                <a:gd name="adj" fmla="val 7848"/>
              </a:avLst>
            </a:prstGeom>
            <a:gradFill flip="none" rotWithShape="1">
              <a:gsLst>
                <a:gs pos="3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 w="3810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lin ang="5400000" scaled="0"/>
              </a:gra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65100" h="1270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25" algn="l"/>
                </a:tabLst>
                <a:defRPr/>
              </a:pPr>
              <a:endParaRPr lang="zh-CN" altLang="en-US" sz="1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600" name="矩形 87"/>
            <p:cNvSpPr>
              <a:spLocks noChangeArrowheads="1"/>
            </p:cNvSpPr>
            <p:nvPr/>
          </p:nvSpPr>
          <p:spPr bwMode="auto">
            <a:xfrm>
              <a:off x="3065" y="1779"/>
              <a:ext cx="215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 点击添加文本</a:t>
              </a:r>
            </a:p>
          </p:txBody>
        </p:sp>
      </p:grpSp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3035300" y="2159000"/>
            <a:ext cx="2109788" cy="3517900"/>
            <a:chOff x="1912" y="1650"/>
            <a:chExt cx="1329" cy="2216"/>
          </a:xfrm>
        </p:grpSpPr>
        <p:sp>
          <p:nvSpPr>
            <p:cNvPr id="34" name="圆角矩形 33"/>
            <p:cNvSpPr/>
            <p:nvPr/>
          </p:nvSpPr>
          <p:spPr>
            <a:xfrm rot="20640000">
              <a:off x="2052" y="2563"/>
              <a:ext cx="968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 rot="900000">
              <a:off x="2048" y="2897"/>
              <a:ext cx="956" cy="4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 rot="19320000">
              <a:off x="1969" y="2194"/>
              <a:ext cx="1112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 rot="2400000">
              <a:off x="1958" y="3225"/>
              <a:ext cx="1111" cy="46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127000"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en-US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AutoShape 3"/>
            <p:cNvSpPr>
              <a:spLocks noChangeAspect="1" noChangeArrowheads="1"/>
            </p:cNvSpPr>
            <p:nvPr/>
          </p:nvSpPr>
          <p:spPr bwMode="auto">
            <a:xfrm>
              <a:off x="2885" y="235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3"/>
            <p:cNvSpPr>
              <a:spLocks noChangeAspect="1" noChangeArrowheads="1"/>
            </p:cNvSpPr>
            <p:nvPr/>
          </p:nvSpPr>
          <p:spPr bwMode="auto">
            <a:xfrm>
              <a:off x="2885" y="2921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AutoShape 3"/>
            <p:cNvSpPr>
              <a:spLocks noChangeAspect="1" noChangeArrowheads="1"/>
            </p:cNvSpPr>
            <p:nvPr/>
          </p:nvSpPr>
          <p:spPr bwMode="auto">
            <a:xfrm>
              <a:off x="2885" y="1782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AutoShape 3"/>
            <p:cNvSpPr>
              <a:spLocks noChangeAspect="1" noChangeArrowheads="1"/>
            </p:cNvSpPr>
            <p:nvPr/>
          </p:nvSpPr>
          <p:spPr bwMode="auto">
            <a:xfrm>
              <a:off x="2885" y="3490"/>
              <a:ext cx="204" cy="204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5080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zh-CN" alt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3" name="AutoShape 593"/>
          <p:cNvSpPr>
            <a:spLocks noChangeArrowheads="1"/>
          </p:cNvSpPr>
          <p:nvPr/>
        </p:nvSpPr>
        <p:spPr bwMode="auto">
          <a:xfrm rot="10800000" flipH="1" flipV="1">
            <a:off x="2074529" y="3670015"/>
            <a:ext cx="540000" cy="432000"/>
          </a:xfrm>
          <a:prstGeom prst="rightArrow">
            <a:avLst>
              <a:gd name="adj1" fmla="val 60857"/>
              <a:gd name="adj2" fmla="val 56907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7611" name="组合 57"/>
          <p:cNvGrpSpPr>
            <a:grpSpLocks/>
          </p:cNvGrpSpPr>
          <p:nvPr/>
        </p:nvGrpSpPr>
        <p:grpSpPr bwMode="auto">
          <a:xfrm>
            <a:off x="611188" y="3316288"/>
            <a:ext cx="1417637" cy="1138237"/>
            <a:chOff x="995344" y="2329497"/>
            <a:chExt cx="1904726" cy="1529713"/>
          </a:xfrm>
        </p:grpSpPr>
        <p:grpSp>
          <p:nvGrpSpPr>
            <p:cNvPr id="67612" name="组合 34"/>
            <p:cNvGrpSpPr>
              <a:grpSpLocks noChangeAspect="1"/>
            </p:cNvGrpSpPr>
            <p:nvPr/>
          </p:nvGrpSpPr>
          <p:grpSpPr bwMode="auto">
            <a:xfrm>
              <a:off x="1208640" y="2329497"/>
              <a:ext cx="1534566" cy="1529713"/>
              <a:chOff x="4776693" y="4404799"/>
              <a:chExt cx="1011805" cy="1008000"/>
            </a:xfrm>
          </p:grpSpPr>
          <p:sp>
            <p:nvSpPr>
              <p:cNvPr id="39" name="Oval 2"/>
              <p:cNvSpPr>
                <a:spLocks noChangeAspect="1" noChangeArrowheads="1"/>
              </p:cNvSpPr>
              <p:nvPr/>
            </p:nvSpPr>
            <p:spPr bwMode="auto">
              <a:xfrm>
                <a:off x="4780498" y="4404799"/>
                <a:ext cx="1008000" cy="1008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DFF6"/>
                  </a:gs>
                  <a:gs pos="90000">
                    <a:srgbClr val="002774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contourW="19050">
                <a:bevelT prst="convex"/>
                <a:bevelB w="0" h="0"/>
                <a:contourClr>
                  <a:srgbClr val="AFEAFF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椭圆 39"/>
              <p:cNvSpPr>
                <a:spLocks/>
              </p:cNvSpPr>
              <p:nvPr/>
            </p:nvSpPr>
            <p:spPr>
              <a:xfrm rot="19388639">
                <a:off x="4776692" y="4463845"/>
                <a:ext cx="683484" cy="46674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1" name="椭圆 40"/>
              <p:cNvSpPr>
                <a:spLocks noChangeAspect="1"/>
              </p:cNvSpPr>
              <p:nvPr/>
            </p:nvSpPr>
            <p:spPr>
              <a:xfrm>
                <a:off x="4888498" y="4512798"/>
                <a:ext cx="792000" cy="792000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2DD7FF">
                      <a:alpha val="5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38" name="TextBox 147"/>
            <p:cNvSpPr txBox="1">
              <a:spLocks noChangeArrowheads="1"/>
            </p:cNvSpPr>
            <p:nvPr/>
          </p:nvSpPr>
          <p:spPr bwMode="auto">
            <a:xfrm>
              <a:off x="995344" y="2834940"/>
              <a:ext cx="1904726" cy="45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7619" name="组合 56"/>
          <p:cNvGrpSpPr>
            <a:grpSpLocks/>
          </p:cNvGrpSpPr>
          <p:nvPr/>
        </p:nvGrpSpPr>
        <p:grpSpPr bwMode="auto">
          <a:xfrm>
            <a:off x="2736850" y="3186113"/>
            <a:ext cx="1450975" cy="1398587"/>
            <a:chOff x="3440653" y="2680764"/>
            <a:chExt cx="2329340" cy="2245772"/>
          </a:xfrm>
        </p:grpSpPr>
        <p:grpSp>
          <p:nvGrpSpPr>
            <p:cNvPr id="67620" name="组合 43"/>
            <p:cNvGrpSpPr>
              <a:grpSpLocks noChangeAspect="1"/>
            </p:cNvGrpSpPr>
            <p:nvPr/>
          </p:nvGrpSpPr>
          <p:grpSpPr bwMode="auto">
            <a:xfrm>
              <a:off x="3440653" y="2680764"/>
              <a:ext cx="2245772" cy="2245772"/>
              <a:chOff x="5217600" y="3058600"/>
              <a:chExt cx="1116000" cy="1116000"/>
            </a:xfrm>
          </p:grpSpPr>
          <p:sp>
            <p:nvSpPr>
              <p:cNvPr id="47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椭圆 47"/>
              <p:cNvSpPr>
                <a:spLocks/>
              </p:cNvSpPr>
              <p:nvPr/>
            </p:nvSpPr>
            <p:spPr>
              <a:xfrm rot="19388639">
                <a:off x="5221400" y="3127004"/>
                <a:ext cx="757332" cy="5396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327131" y="3179241"/>
                <a:ext cx="846138" cy="849318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46" name="Text Box 29"/>
            <p:cNvSpPr txBox="1">
              <a:spLocks noChangeArrowheads="1"/>
            </p:cNvSpPr>
            <p:nvPr/>
          </p:nvSpPr>
          <p:spPr bwMode="gray">
            <a:xfrm>
              <a:off x="3464942" y="3492525"/>
              <a:ext cx="2305051" cy="54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7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10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7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811463"/>
            <a:ext cx="5726112" cy="279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2" name="Picture 6" descr="7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2349500"/>
            <a:ext cx="465138" cy="97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3" name="Picture 7" descr="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44875"/>
            <a:ext cx="557847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4" name="Picture 8" descr="7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5654675" cy="141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08850" y="2349500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pic>
        <p:nvPicPr>
          <p:cNvPr id="34826" name="Picture 10" descr="6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500438"/>
            <a:ext cx="2832100" cy="201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7" name="Picture 11" descr="2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6986588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8" name="Picture 12" descr="2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12875"/>
            <a:ext cx="6986587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 bldLvl="0" autoUpdateAnimBg="0"/>
      <p:bldP spid="348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73" name="Group 9"/>
          <p:cNvGrpSpPr>
            <a:grpSpLocks/>
          </p:cNvGrpSpPr>
          <p:nvPr/>
        </p:nvGrpSpPr>
        <p:grpSpPr bwMode="auto">
          <a:xfrm>
            <a:off x="684213" y="1844675"/>
            <a:ext cx="7993062" cy="3802063"/>
            <a:chOff x="431" y="1162"/>
            <a:chExt cx="5035" cy="2395"/>
          </a:xfrm>
        </p:grpSpPr>
        <p:pic>
          <p:nvPicPr>
            <p:cNvPr id="36869" name="Picture 5" descr="7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1" y="1367"/>
              <a:ext cx="3895" cy="2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0" name="Picture 6" descr="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951"/>
              <a:ext cx="347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871" name="Picture 7" descr="8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" y="1162"/>
              <a:ext cx="3968" cy="1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846513"/>
            <a:ext cx="4659312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541463"/>
            <a:ext cx="7164387" cy="6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54350"/>
            <a:ext cx="6024563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333625"/>
            <a:ext cx="6526213" cy="66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5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412875"/>
            <a:ext cx="8640762" cy="336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2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229225"/>
            <a:ext cx="6715125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6"/>
          <p:cNvSpPr>
            <a:spLocks noChangeArrowheads="1"/>
          </p:cNvSpPr>
          <p:nvPr/>
        </p:nvSpPr>
        <p:spPr bwMode="gray">
          <a:xfrm>
            <a:off x="609600" y="1720850"/>
            <a:ext cx="4070350" cy="4070350"/>
          </a:xfrm>
          <a:custGeom>
            <a:avLst/>
            <a:gdLst>
              <a:gd name="T0" fmla="*/ 2035175 w 21600"/>
              <a:gd name="T1" fmla="*/ 0 h 21600"/>
              <a:gd name="T2" fmla="*/ 596042 w 21600"/>
              <a:gd name="T3" fmla="*/ 596042 h 21600"/>
              <a:gd name="T4" fmla="*/ 0 w 21600"/>
              <a:gd name="T5" fmla="*/ 2035175 h 21600"/>
              <a:gd name="T6" fmla="*/ 596042 w 21600"/>
              <a:gd name="T7" fmla="*/ 3474308 h 21600"/>
              <a:gd name="T8" fmla="*/ 2035175 w 21600"/>
              <a:gd name="T9" fmla="*/ 4070350 h 21600"/>
              <a:gd name="T10" fmla="*/ 3474308 w 21600"/>
              <a:gd name="T11" fmla="*/ 3474308 h 21600"/>
              <a:gd name="T12" fmla="*/ 4070350 w 21600"/>
              <a:gd name="T13" fmla="*/ 2035175 h 21600"/>
              <a:gd name="T14" fmla="*/ 3474308 w 21600"/>
              <a:gd name="T15" fmla="*/ 59604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50" y="10800"/>
                </a:moveTo>
                <a:cubicBezTo>
                  <a:pt x="1950" y="15688"/>
                  <a:pt x="5912" y="19650"/>
                  <a:pt x="10800" y="19650"/>
                </a:cubicBezTo>
                <a:cubicBezTo>
                  <a:pt x="15688" y="19650"/>
                  <a:pt x="19650" y="15688"/>
                  <a:pt x="19650" y="10800"/>
                </a:cubicBezTo>
                <a:cubicBezTo>
                  <a:pt x="19650" y="5912"/>
                  <a:pt x="15688" y="1950"/>
                  <a:pt x="10800" y="1950"/>
                </a:cubicBezTo>
                <a:cubicBezTo>
                  <a:pt x="5912" y="1950"/>
                  <a:pt x="1950" y="5912"/>
                  <a:pt x="1950" y="10800"/>
                </a:cubicBezTo>
                <a:close/>
              </a:path>
            </a:pathLst>
          </a:custGeom>
          <a:solidFill>
            <a:srgbClr val="339966">
              <a:alpha val="60001"/>
            </a:srgbClr>
          </a:solidFill>
          <a:ln w="76200">
            <a:solidFill>
              <a:srgbClr val="5F5F5F">
                <a:alpha val="2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black">
          <a:xfrm>
            <a:off x="1165225" y="3000375"/>
            <a:ext cx="289560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0" hangingPunct="0"/>
            <a:r>
              <a:rPr lang="en-US" altLang="zh-CN" sz="2000" b="1"/>
              <a:t>ThemeGallery is a Design Digital Content &amp; Contents mall developed by Guild Design Inc.</a:t>
            </a:r>
          </a:p>
        </p:txBody>
      </p:sp>
      <p:grpSp>
        <p:nvGrpSpPr>
          <p:cNvPr id="40967" name="Group 7"/>
          <p:cNvGrpSpPr>
            <a:grpSpLocks/>
          </p:cNvGrpSpPr>
          <p:nvPr/>
        </p:nvGrpSpPr>
        <p:grpSpPr bwMode="auto">
          <a:xfrm>
            <a:off x="3827463" y="1982788"/>
            <a:ext cx="3743325" cy="476250"/>
            <a:chOff x="2411" y="1249"/>
            <a:chExt cx="2358" cy="300"/>
          </a:xfrm>
        </p:grpSpPr>
        <p:sp>
          <p:nvSpPr>
            <p:cNvPr id="40968" name="Text Box 28"/>
            <p:cNvSpPr txBox="1">
              <a:spLocks noChangeArrowheads="1"/>
            </p:cNvSpPr>
            <p:nvPr/>
          </p:nvSpPr>
          <p:spPr bwMode="black">
            <a:xfrm>
              <a:off x="2736" y="1249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69" name="Group 33"/>
            <p:cNvGrpSpPr>
              <a:grpSpLocks/>
            </p:cNvGrpSpPr>
            <p:nvPr/>
          </p:nvGrpSpPr>
          <p:grpSpPr bwMode="auto">
            <a:xfrm>
              <a:off x="2411" y="1251"/>
              <a:ext cx="304" cy="298"/>
              <a:chOff x="480" y="1200"/>
              <a:chExt cx="1042" cy="1019"/>
            </a:xfrm>
          </p:grpSpPr>
          <p:grpSp>
            <p:nvGrpSpPr>
              <p:cNvPr id="40970" name="Group 3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1" name="Picture 3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9" name="Oval 3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>
                        <a:alpha val="55000"/>
                      </a:schemeClr>
                    </a:gs>
                    <a:gs pos="50000">
                      <a:srgbClr val="009900">
                        <a:alpha val="89999"/>
                      </a:srgbClr>
                    </a:gs>
                    <a:gs pos="100000">
                      <a:schemeClr val="hlink">
                        <a:alpha val="55000"/>
                      </a:scheme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73" name="Picture 3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74" name="Group 14"/>
          <p:cNvGrpSpPr>
            <a:grpSpLocks/>
          </p:cNvGrpSpPr>
          <p:nvPr/>
        </p:nvGrpSpPr>
        <p:grpSpPr bwMode="auto">
          <a:xfrm>
            <a:off x="4281488" y="2649538"/>
            <a:ext cx="3719512" cy="473075"/>
            <a:chOff x="2697" y="1669"/>
            <a:chExt cx="2343" cy="298"/>
          </a:xfrm>
        </p:grpSpPr>
        <p:sp>
          <p:nvSpPr>
            <p:cNvPr id="40975" name="Text Box 31"/>
            <p:cNvSpPr txBox="1">
              <a:spLocks noChangeArrowheads="1"/>
            </p:cNvSpPr>
            <p:nvPr/>
          </p:nvSpPr>
          <p:spPr bwMode="black">
            <a:xfrm>
              <a:off x="3007" y="170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76" name="Group 38"/>
            <p:cNvGrpSpPr>
              <a:grpSpLocks/>
            </p:cNvGrpSpPr>
            <p:nvPr/>
          </p:nvGrpSpPr>
          <p:grpSpPr bwMode="auto">
            <a:xfrm>
              <a:off x="2697" y="1669"/>
              <a:ext cx="304" cy="298"/>
              <a:chOff x="480" y="1200"/>
              <a:chExt cx="1042" cy="1019"/>
            </a:xfrm>
          </p:grpSpPr>
          <p:grpSp>
            <p:nvGrpSpPr>
              <p:cNvPr id="40977" name="Group 3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78" name="Picture 4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Oval 4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0099">
                        <a:alpha val="55000"/>
                      </a:srgbClr>
                    </a:gs>
                    <a:gs pos="50000">
                      <a:schemeClr val="accent1">
                        <a:alpha val="89999"/>
                      </a:schemeClr>
                    </a:gs>
                    <a:gs pos="100000">
                      <a:srgbClr val="000099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0" name="Picture 4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1" name="Group 21"/>
          <p:cNvGrpSpPr>
            <a:grpSpLocks/>
          </p:cNvGrpSpPr>
          <p:nvPr/>
        </p:nvGrpSpPr>
        <p:grpSpPr bwMode="auto">
          <a:xfrm>
            <a:off x="4433888" y="3395663"/>
            <a:ext cx="3871912" cy="473075"/>
            <a:chOff x="2793" y="2139"/>
            <a:chExt cx="2439" cy="298"/>
          </a:xfrm>
        </p:grpSpPr>
        <p:sp>
          <p:nvSpPr>
            <p:cNvPr id="40982" name="Text Box 32"/>
            <p:cNvSpPr txBox="1">
              <a:spLocks noChangeArrowheads="1"/>
            </p:cNvSpPr>
            <p:nvPr/>
          </p:nvSpPr>
          <p:spPr bwMode="black">
            <a:xfrm>
              <a:off x="3199" y="2182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83" name="Group 43"/>
            <p:cNvGrpSpPr>
              <a:grpSpLocks/>
            </p:cNvGrpSpPr>
            <p:nvPr/>
          </p:nvGrpSpPr>
          <p:grpSpPr bwMode="auto">
            <a:xfrm>
              <a:off x="2793" y="2139"/>
              <a:ext cx="304" cy="298"/>
              <a:chOff x="480" y="1200"/>
              <a:chExt cx="1042" cy="1019"/>
            </a:xfrm>
          </p:grpSpPr>
          <p:grpSp>
            <p:nvGrpSpPr>
              <p:cNvPr id="40984" name="Group 4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85" name="Picture 4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0" name="Oval 4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00FF">
                        <a:alpha val="55000"/>
                      </a:srgbClr>
                    </a:gs>
                    <a:gs pos="50000">
                      <a:srgbClr val="660066">
                        <a:alpha val="89999"/>
                      </a:srgbClr>
                    </a:gs>
                    <a:gs pos="100000">
                      <a:srgbClr val="9900FF">
                        <a:alpha val="55000"/>
                      </a:srgbClr>
                    </a:gs>
                  </a:gsLst>
                  <a:lin ang="5400000" scaled="1"/>
                </a:gradFill>
                <a:ln w="5080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87" name="Picture 4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88" name="Group 28"/>
          <p:cNvGrpSpPr>
            <a:grpSpLocks/>
          </p:cNvGrpSpPr>
          <p:nvPr/>
        </p:nvGrpSpPr>
        <p:grpSpPr bwMode="auto">
          <a:xfrm>
            <a:off x="4314825" y="4154488"/>
            <a:ext cx="3838575" cy="473075"/>
            <a:chOff x="2718" y="2617"/>
            <a:chExt cx="2418" cy="298"/>
          </a:xfrm>
        </p:grpSpPr>
        <p:sp>
          <p:nvSpPr>
            <p:cNvPr id="40989" name="Text Box 30"/>
            <p:cNvSpPr txBox="1">
              <a:spLocks noChangeArrowheads="1"/>
            </p:cNvSpPr>
            <p:nvPr/>
          </p:nvSpPr>
          <p:spPr bwMode="black">
            <a:xfrm>
              <a:off x="3103" y="2668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0" name="Group 48"/>
            <p:cNvGrpSpPr>
              <a:grpSpLocks/>
            </p:cNvGrpSpPr>
            <p:nvPr/>
          </p:nvGrpSpPr>
          <p:grpSpPr bwMode="auto">
            <a:xfrm>
              <a:off x="2718" y="2617"/>
              <a:ext cx="304" cy="298"/>
              <a:chOff x="480" y="1200"/>
              <a:chExt cx="1042" cy="1019"/>
            </a:xfrm>
          </p:grpSpPr>
          <p:grpSp>
            <p:nvGrpSpPr>
              <p:cNvPr id="40991" name="Group 49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2" name="Picture 50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5" name="Oval 51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3300">
                        <a:alpha val="55000"/>
                      </a:srgbClr>
                    </a:gs>
                    <a:gs pos="50000">
                      <a:srgbClr val="996633">
                        <a:alpha val="89999"/>
                      </a:srgbClr>
                    </a:gs>
                    <a:gs pos="100000">
                      <a:srgbClr val="CC3300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0994" name="Picture 52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40995" name="Group 35"/>
          <p:cNvGrpSpPr>
            <a:grpSpLocks/>
          </p:cNvGrpSpPr>
          <p:nvPr/>
        </p:nvGrpSpPr>
        <p:grpSpPr bwMode="auto">
          <a:xfrm>
            <a:off x="3998913" y="4824413"/>
            <a:ext cx="3697287" cy="473075"/>
            <a:chOff x="2519" y="3039"/>
            <a:chExt cx="2329" cy="298"/>
          </a:xfrm>
        </p:grpSpPr>
        <p:sp>
          <p:nvSpPr>
            <p:cNvPr id="40996" name="Text Box 29"/>
            <p:cNvSpPr txBox="1">
              <a:spLocks noChangeArrowheads="1"/>
            </p:cNvSpPr>
            <p:nvPr/>
          </p:nvSpPr>
          <p:spPr bwMode="black">
            <a:xfrm>
              <a:off x="2815" y="3081"/>
              <a:ext cx="203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600" b="1"/>
                <a:t>Description of the contents</a:t>
              </a:r>
            </a:p>
          </p:txBody>
        </p:sp>
        <p:grpSp>
          <p:nvGrpSpPr>
            <p:cNvPr id="40997" name="Group 53"/>
            <p:cNvGrpSpPr>
              <a:grpSpLocks/>
            </p:cNvGrpSpPr>
            <p:nvPr/>
          </p:nvGrpSpPr>
          <p:grpSpPr bwMode="auto">
            <a:xfrm>
              <a:off x="2519" y="3039"/>
              <a:ext cx="304" cy="298"/>
              <a:chOff x="480" y="1200"/>
              <a:chExt cx="1042" cy="1019"/>
            </a:xfrm>
          </p:grpSpPr>
          <p:grpSp>
            <p:nvGrpSpPr>
              <p:cNvPr id="40998" name="Group 54"/>
              <p:cNvGrpSpPr>
                <a:grpSpLocks/>
              </p:cNvGrpSpPr>
              <p:nvPr/>
            </p:nvGrpSpPr>
            <p:grpSpPr bwMode="auto">
              <a:xfrm>
                <a:off x="480" y="1200"/>
                <a:ext cx="1042" cy="1019"/>
                <a:chOff x="480" y="1200"/>
                <a:chExt cx="1042" cy="1019"/>
              </a:xfrm>
            </p:grpSpPr>
            <p:pic>
              <p:nvPicPr>
                <p:cNvPr id="40999" name="Picture 55" descr="circuler_1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gray">
                <a:xfrm>
                  <a:off x="480" y="120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60" name="Oval 56"/>
                <p:cNvSpPr>
                  <a:spLocks noChangeArrowheads="1"/>
                </p:cNvSpPr>
                <p:nvPr/>
              </p:nvSpPr>
              <p:spPr bwMode="gray">
                <a:xfrm>
                  <a:off x="480" y="120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66FF">
                        <a:alpha val="55000"/>
                      </a:srgbClr>
                    </a:gs>
                    <a:gs pos="50000">
                      <a:srgbClr val="9966FF">
                        <a:gamma/>
                        <a:shade val="46275"/>
                        <a:invGamma/>
                        <a:alpha val="89999"/>
                      </a:srgbClr>
                    </a:gs>
                    <a:gs pos="100000">
                      <a:srgbClr val="9966FF">
                        <a:alpha val="55000"/>
                      </a:srgbClr>
                    </a:gs>
                  </a:gsLst>
                  <a:lin ang="5400000" scaled="1"/>
                </a:gradFill>
                <a:ln w="57150" algn="ctr">
                  <a:solidFill>
                    <a:srgbClr val="5F5F5F">
                      <a:alpha val="2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r">
                    <a:defRPr/>
                  </a:pPr>
                  <a:endParaRPr lang="zh-CN" altLang="en-US">
                    <a:latin typeface="Arial" charset="0"/>
                    <a:ea typeface="宋体" charset="-122"/>
                  </a:endParaRPr>
                </a:p>
              </p:txBody>
            </p:sp>
          </p:grpSp>
          <p:pic>
            <p:nvPicPr>
              <p:cNvPr id="41003" name="Picture 57" descr="Picture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84" y="12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40966" grpId="0"/>
      <p:bldP spid="410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914400" y="1752600"/>
            <a:ext cx="68580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>
                <a:latin typeface="黑体" panose="02010609060101010101" pitchFamily="49" charset="-122"/>
                <a:ea typeface="黑体" panose="02010609060101010101" pitchFamily="49" charset="-122"/>
              </a:rPr>
              <a:t>分层</a:t>
            </a:r>
            <a:r>
              <a:rPr lang="en-US" altLang="zh-CN" sz="3000"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r>
              <a:rPr lang="zh-CN" altLang="en-US" sz="3000">
                <a:latin typeface="黑体" panose="02010609060101010101" pitchFamily="49" charset="-122"/>
                <a:ea typeface="黑体" panose="02010609060101010101" pitchFamily="49" charset="-122"/>
              </a:rPr>
              <a:t>模板使用说明</a:t>
            </a:r>
          </a:p>
        </p:txBody>
      </p:sp>
      <p:sp>
        <p:nvSpPr>
          <p:cNvPr id="76813" name="内容占位符 2"/>
          <p:cNvSpPr>
            <a:spLocks/>
          </p:cNvSpPr>
          <p:nvPr/>
        </p:nvSpPr>
        <p:spPr bwMode="auto">
          <a:xfrm>
            <a:off x="914400" y="2895600"/>
            <a:ext cx="7315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b="1" dirty="0"/>
              <a:t>删除（添加）</a:t>
            </a:r>
            <a:r>
              <a:rPr lang="en-US" altLang="zh-CN" sz="1400" b="1" dirty="0"/>
              <a:t>LOGO</a:t>
            </a:r>
            <a:r>
              <a:rPr lang="zh-CN" altLang="en-US" sz="1400" b="1" dirty="0"/>
              <a:t>方法：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，在模板中删除（添加）您的</a:t>
            </a:r>
            <a:r>
              <a:rPr lang="en-US" altLang="zh-CN" sz="1400" dirty="0"/>
              <a:t>LOGO</a:t>
            </a:r>
            <a:r>
              <a:rPr lang="zh-CN" altLang="en-US" sz="1400" dirty="0"/>
              <a:t>图片。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endParaRPr lang="zh-CN" altLang="en-US" sz="1400" dirty="0"/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b="1" dirty="0"/>
              <a:t>删除（移动）</a:t>
            </a:r>
            <a:r>
              <a:rPr lang="en-US" altLang="zh-CN" sz="1400" b="1" dirty="0"/>
              <a:t>PNG</a:t>
            </a:r>
            <a:r>
              <a:rPr lang="zh-CN" altLang="en-US" sz="1400" b="1" dirty="0"/>
              <a:t>物件的方法：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2003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母版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下调整；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400" dirty="0"/>
              <a:t>2007</a:t>
            </a:r>
            <a:r>
              <a:rPr lang="zh-CN" altLang="en-US" sz="1400" dirty="0"/>
              <a:t>版本选择</a:t>
            </a:r>
            <a:r>
              <a:rPr lang="en-US" altLang="zh-CN" sz="1400" dirty="0"/>
              <a:t>【</a:t>
            </a:r>
            <a:r>
              <a:rPr lang="zh-CN" altLang="en-US" sz="1400" dirty="0"/>
              <a:t>视图</a:t>
            </a:r>
            <a:r>
              <a:rPr lang="en-US" altLang="zh-CN" sz="1400" dirty="0"/>
              <a:t>】——【</a:t>
            </a:r>
            <a:r>
              <a:rPr lang="zh-CN" altLang="en-US" sz="1400" dirty="0"/>
              <a:t>幻灯片母版</a:t>
            </a:r>
            <a:r>
              <a:rPr lang="en-US" altLang="zh-CN" sz="1400" dirty="0"/>
              <a:t>】</a:t>
            </a:r>
            <a:r>
              <a:rPr lang="zh-CN" altLang="en-US" sz="1400" dirty="0"/>
              <a:t>，在模板中删除（移动）</a:t>
            </a:r>
            <a:r>
              <a:rPr lang="en-US" altLang="zh-CN" sz="1400" dirty="0"/>
              <a:t>PNG</a:t>
            </a:r>
            <a:r>
              <a:rPr lang="zh-CN" altLang="en-US" sz="1400" dirty="0"/>
              <a:t>图片。</a:t>
            </a:r>
          </a:p>
          <a:p>
            <a:pPr marL="0" indent="0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6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1" grpId="0"/>
      <p:bldP spid="76812" grpId="0"/>
      <p:bldP spid="768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3" name="Group 5"/>
          <p:cNvGrpSpPr>
            <a:grpSpLocks/>
          </p:cNvGrpSpPr>
          <p:nvPr/>
        </p:nvGrpSpPr>
        <p:grpSpPr bwMode="auto">
          <a:xfrm>
            <a:off x="1389063" y="2090738"/>
            <a:ext cx="7589837" cy="3556000"/>
            <a:chOff x="875" y="1317"/>
            <a:chExt cx="4781" cy="2240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1836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2553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271" y="1317"/>
              <a:ext cx="716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3987" y="1317"/>
              <a:ext cx="71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4705" y="1317"/>
              <a:ext cx="717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836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553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3271" y="1669"/>
              <a:ext cx="716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0" name="Rectangle 14"/>
            <p:cNvSpPr>
              <a:spLocks noChangeArrowheads="1"/>
            </p:cNvSpPr>
            <p:nvPr/>
          </p:nvSpPr>
          <p:spPr bwMode="auto">
            <a:xfrm>
              <a:off x="3987" y="1669"/>
              <a:ext cx="718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705" y="1669"/>
              <a:ext cx="717" cy="345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1836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2553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271" y="2014"/>
              <a:ext cx="71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3987" y="2014"/>
              <a:ext cx="71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4705" y="2014"/>
              <a:ext cx="717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1836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2553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3271" y="2340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3987" y="2340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4705" y="2340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36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2553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3271" y="2666"/>
              <a:ext cx="716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3987" y="2666"/>
              <a:ext cx="718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4705" y="2666"/>
              <a:ext cx="717" cy="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7" name="Rectangle 31"/>
            <p:cNvSpPr>
              <a:spLocks noChangeArrowheads="1"/>
            </p:cNvSpPr>
            <p:nvPr/>
          </p:nvSpPr>
          <p:spPr bwMode="auto">
            <a:xfrm>
              <a:off x="1836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8" name="Rectangle 32"/>
            <p:cNvSpPr>
              <a:spLocks noChangeArrowheads="1"/>
            </p:cNvSpPr>
            <p:nvPr/>
          </p:nvSpPr>
          <p:spPr bwMode="auto">
            <a:xfrm>
              <a:off x="2553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29" name="Rectangle 33"/>
            <p:cNvSpPr>
              <a:spLocks noChangeArrowheads="1"/>
            </p:cNvSpPr>
            <p:nvPr/>
          </p:nvSpPr>
          <p:spPr bwMode="auto">
            <a:xfrm>
              <a:off x="3271" y="3011"/>
              <a:ext cx="716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3987" y="3011"/>
              <a:ext cx="718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31" name="Rectangle 35"/>
            <p:cNvSpPr>
              <a:spLocks noChangeArrowheads="1"/>
            </p:cNvSpPr>
            <p:nvPr/>
          </p:nvSpPr>
          <p:spPr bwMode="auto">
            <a:xfrm>
              <a:off x="4705" y="3011"/>
              <a:ext cx="717" cy="326"/>
            </a:xfrm>
            <a:prstGeom prst="rect">
              <a:avLst/>
            </a:prstGeom>
            <a:solidFill>
              <a:srgbClr val="EDE9D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None/>
              </a:pPr>
              <a:endParaRPr lang="zh-CN" altLang="zh-CN"/>
            </a:p>
          </p:txBody>
        </p:sp>
        <p:sp>
          <p:nvSpPr>
            <p:cNvPr id="43008" name="Line 36"/>
            <p:cNvSpPr>
              <a:spLocks noChangeShapeType="1"/>
            </p:cNvSpPr>
            <p:nvPr/>
          </p:nvSpPr>
          <p:spPr bwMode="auto">
            <a:xfrm>
              <a:off x="2553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09" name="Line 37"/>
            <p:cNvSpPr>
              <a:spLocks noChangeShapeType="1"/>
            </p:cNvSpPr>
            <p:nvPr/>
          </p:nvSpPr>
          <p:spPr bwMode="auto">
            <a:xfrm>
              <a:off x="3271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0" name="Line 38"/>
            <p:cNvSpPr>
              <a:spLocks noChangeShapeType="1"/>
            </p:cNvSpPr>
            <p:nvPr/>
          </p:nvSpPr>
          <p:spPr bwMode="auto">
            <a:xfrm>
              <a:off x="3987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1" name="Line 39"/>
            <p:cNvSpPr>
              <a:spLocks noChangeShapeType="1"/>
            </p:cNvSpPr>
            <p:nvPr/>
          </p:nvSpPr>
          <p:spPr bwMode="auto">
            <a:xfrm>
              <a:off x="4705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2" name="Line 40"/>
            <p:cNvSpPr>
              <a:spLocks noChangeShapeType="1"/>
            </p:cNvSpPr>
            <p:nvPr/>
          </p:nvSpPr>
          <p:spPr bwMode="auto">
            <a:xfrm>
              <a:off x="1836" y="1669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4" name="Line 41"/>
            <p:cNvSpPr>
              <a:spLocks noChangeShapeType="1"/>
            </p:cNvSpPr>
            <p:nvPr/>
          </p:nvSpPr>
          <p:spPr bwMode="auto">
            <a:xfrm>
              <a:off x="1836" y="2014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5" name="Line 42"/>
            <p:cNvSpPr>
              <a:spLocks noChangeShapeType="1"/>
            </p:cNvSpPr>
            <p:nvPr/>
          </p:nvSpPr>
          <p:spPr bwMode="auto">
            <a:xfrm>
              <a:off x="1836" y="2340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6" name="Line 43"/>
            <p:cNvSpPr>
              <a:spLocks noChangeShapeType="1"/>
            </p:cNvSpPr>
            <p:nvPr/>
          </p:nvSpPr>
          <p:spPr bwMode="auto">
            <a:xfrm>
              <a:off x="1836" y="2666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7" name="Line 44"/>
            <p:cNvSpPr>
              <a:spLocks noChangeShapeType="1"/>
            </p:cNvSpPr>
            <p:nvPr/>
          </p:nvSpPr>
          <p:spPr bwMode="auto">
            <a:xfrm>
              <a:off x="1836" y="3011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8" name="Line 45"/>
            <p:cNvSpPr>
              <a:spLocks noChangeShapeType="1"/>
            </p:cNvSpPr>
            <p:nvPr/>
          </p:nvSpPr>
          <p:spPr bwMode="auto">
            <a:xfrm>
              <a:off x="1836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19" name="Line 46"/>
            <p:cNvSpPr>
              <a:spLocks noChangeShapeType="1"/>
            </p:cNvSpPr>
            <p:nvPr/>
          </p:nvSpPr>
          <p:spPr bwMode="auto">
            <a:xfrm>
              <a:off x="5422" y="1317"/>
              <a:ext cx="0" cy="202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0" name="Line 47"/>
            <p:cNvSpPr>
              <a:spLocks noChangeShapeType="1"/>
            </p:cNvSpPr>
            <p:nvPr/>
          </p:nvSpPr>
          <p:spPr bwMode="auto">
            <a:xfrm>
              <a:off x="1836" y="131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21" name="Line 48"/>
            <p:cNvSpPr>
              <a:spLocks noChangeShapeType="1"/>
            </p:cNvSpPr>
            <p:nvPr/>
          </p:nvSpPr>
          <p:spPr bwMode="auto">
            <a:xfrm>
              <a:off x="1836" y="3337"/>
              <a:ext cx="3586" cy="0"/>
            </a:xfrm>
            <a:prstGeom prst="line">
              <a:avLst/>
            </a:prstGeom>
            <a:noFill/>
            <a:ln w="12700" algn="ctr">
              <a:solidFill>
                <a:srgbClr val="C0C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Text Box 47"/>
            <p:cNvSpPr txBox="1">
              <a:spLocks noChangeArrowheads="1"/>
            </p:cNvSpPr>
            <p:nvPr/>
          </p:nvSpPr>
          <p:spPr bwMode="auto">
            <a:xfrm>
              <a:off x="875" y="1364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Contents01</a:t>
              </a:r>
            </a:p>
          </p:txBody>
        </p:sp>
        <p:sp>
          <p:nvSpPr>
            <p:cNvPr id="43058" name="Text Box 48"/>
            <p:cNvSpPr txBox="1">
              <a:spLocks noChangeArrowheads="1"/>
            </p:cNvSpPr>
            <p:nvPr/>
          </p:nvSpPr>
          <p:spPr bwMode="auto">
            <a:xfrm>
              <a:off x="875" y="171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Contents02</a:t>
              </a:r>
            </a:p>
          </p:txBody>
        </p:sp>
        <p:sp>
          <p:nvSpPr>
            <p:cNvPr id="43059" name="Text Box 49"/>
            <p:cNvSpPr txBox="1">
              <a:spLocks noChangeArrowheads="1"/>
            </p:cNvSpPr>
            <p:nvPr/>
          </p:nvSpPr>
          <p:spPr bwMode="auto">
            <a:xfrm>
              <a:off x="875" y="204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Contents03</a:t>
              </a:r>
            </a:p>
          </p:txBody>
        </p:sp>
        <p:sp>
          <p:nvSpPr>
            <p:cNvPr id="43060" name="Text Box 50"/>
            <p:cNvSpPr txBox="1">
              <a:spLocks noChangeArrowheads="1"/>
            </p:cNvSpPr>
            <p:nvPr/>
          </p:nvSpPr>
          <p:spPr bwMode="auto">
            <a:xfrm>
              <a:off x="875" y="2369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Contents04</a:t>
              </a:r>
            </a:p>
          </p:txBody>
        </p:sp>
        <p:sp>
          <p:nvSpPr>
            <p:cNvPr id="43061" name="Text Box 51"/>
            <p:cNvSpPr txBox="1">
              <a:spLocks noChangeArrowheads="1"/>
            </p:cNvSpPr>
            <p:nvPr/>
          </p:nvSpPr>
          <p:spPr bwMode="auto">
            <a:xfrm>
              <a:off x="875" y="2705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Contents05</a:t>
              </a:r>
            </a:p>
          </p:txBody>
        </p:sp>
        <p:sp>
          <p:nvSpPr>
            <p:cNvPr id="43062" name="Text Box 52"/>
            <p:cNvSpPr txBox="1">
              <a:spLocks noChangeArrowheads="1"/>
            </p:cNvSpPr>
            <p:nvPr/>
          </p:nvSpPr>
          <p:spPr bwMode="auto">
            <a:xfrm>
              <a:off x="875" y="3047"/>
              <a:ext cx="9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>
                  <a:solidFill>
                    <a:srgbClr val="000000"/>
                  </a:solidFill>
                  <a:cs typeface="Arial" panose="020B0604020202020204" pitchFamily="34" charset="0"/>
                </a:rPr>
                <a:t>Contents06</a:t>
              </a:r>
            </a:p>
          </p:txBody>
        </p:sp>
        <p:sp>
          <p:nvSpPr>
            <p:cNvPr id="294965" name="Rectangle 53"/>
            <p:cNvSpPr>
              <a:spLocks noChangeArrowheads="1"/>
            </p:cNvSpPr>
            <p:nvPr/>
          </p:nvSpPr>
          <p:spPr bwMode="gray">
            <a:xfrm>
              <a:off x="1837" y="1389"/>
              <a:ext cx="610" cy="17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1" dir="t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6" name="Rectangle 54"/>
            <p:cNvSpPr>
              <a:spLocks noChangeArrowheads="1"/>
            </p:cNvSpPr>
            <p:nvPr/>
          </p:nvSpPr>
          <p:spPr bwMode="gray">
            <a:xfrm>
              <a:off x="1837" y="1742"/>
              <a:ext cx="535" cy="173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7" name="Rectangle 55"/>
            <p:cNvSpPr>
              <a:spLocks noChangeArrowheads="1"/>
            </p:cNvSpPr>
            <p:nvPr/>
          </p:nvSpPr>
          <p:spPr bwMode="gray">
            <a:xfrm>
              <a:off x="1837" y="2084"/>
              <a:ext cx="264" cy="173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294968" name="Rectangle 56"/>
            <p:cNvSpPr>
              <a:spLocks noChangeArrowheads="1"/>
            </p:cNvSpPr>
            <p:nvPr/>
          </p:nvSpPr>
          <p:spPr bwMode="gray">
            <a:xfrm>
              <a:off x="1837" y="2401"/>
              <a:ext cx="829" cy="17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0000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3067" name="Rectangle 57"/>
            <p:cNvSpPr>
              <a:spLocks noChangeArrowheads="1"/>
            </p:cNvSpPr>
            <p:nvPr/>
          </p:nvSpPr>
          <p:spPr bwMode="gray">
            <a:xfrm>
              <a:off x="1837" y="2750"/>
              <a:ext cx="2251" cy="173"/>
            </a:xfrm>
            <a:prstGeom prst="rect">
              <a:avLst/>
            </a:prstGeom>
            <a:gradFill rotWithShape="1">
              <a:gsLst>
                <a:gs pos="0">
                  <a:srgbClr val="6666FF"/>
                </a:gs>
                <a:gs pos="100000">
                  <a:srgbClr val="A3A3FF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6666FF"/>
              </a:extrusionClr>
              <a:contourClr>
                <a:srgbClr val="6666FF"/>
              </a:contourClr>
            </a:sp3d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43068" name="Rectangle 58"/>
            <p:cNvSpPr>
              <a:spLocks noChangeArrowheads="1"/>
            </p:cNvSpPr>
            <p:nvPr/>
          </p:nvSpPr>
          <p:spPr bwMode="gray">
            <a:xfrm>
              <a:off x="1837" y="3086"/>
              <a:ext cx="2977" cy="173"/>
            </a:xfrm>
            <a:prstGeom prst="rect">
              <a:avLst/>
            </a:prstGeom>
            <a:gradFill rotWithShape="1">
              <a:gsLst>
                <a:gs pos="0">
                  <a:srgbClr val="AD67AA"/>
                </a:gs>
                <a:gs pos="100000">
                  <a:srgbClr val="CEA4CC"/>
                </a:gs>
              </a:gsLst>
              <a:lin ang="0" scaled="1"/>
            </a:gradFill>
            <a:ln w="9525">
              <a:miter lim="800000"/>
              <a:headEnd/>
              <a:tailEnd/>
            </a:ln>
            <a:scene3d>
              <a:camera prst="legacyPerspectiveBottom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AD67AA"/>
              </a:extrusionClr>
              <a:contourClr>
                <a:srgbClr val="AD67AA"/>
              </a:contourClr>
            </a:sp3d>
          </p:spPr>
          <p:txBody>
            <a:bodyPr wrap="none" anchor="ctr">
              <a:flatTx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43069" name="Text Box 59"/>
            <p:cNvSpPr txBox="1">
              <a:spLocks noChangeArrowheads="1"/>
            </p:cNvSpPr>
            <p:nvPr/>
          </p:nvSpPr>
          <p:spPr bwMode="auto">
            <a:xfrm>
              <a:off x="1773" y="3365"/>
              <a:ext cx="388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400" b="1">
                  <a:solidFill>
                    <a:srgbClr val="000000"/>
                  </a:solidFill>
                  <a:cs typeface="Arial" panose="020B0604020202020204" pitchFamily="34" charset="0"/>
                </a:rPr>
                <a:t>0%               20%                40%                60%                80%              100%    </a:t>
              </a:r>
            </a:p>
          </p:txBody>
        </p:sp>
        <p:sp>
          <p:nvSpPr>
            <p:cNvPr id="43070" name="Text Box 60"/>
            <p:cNvSpPr txBox="1">
              <a:spLocks noChangeArrowheads="1"/>
            </p:cNvSpPr>
            <p:nvPr/>
          </p:nvSpPr>
          <p:spPr bwMode="auto">
            <a:xfrm>
              <a:off x="2538" y="138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18.5%</a:t>
              </a:r>
            </a:p>
          </p:txBody>
        </p:sp>
        <p:sp>
          <p:nvSpPr>
            <p:cNvPr id="43071" name="Text Box 61"/>
            <p:cNvSpPr txBox="1">
              <a:spLocks noChangeArrowheads="1"/>
            </p:cNvSpPr>
            <p:nvPr/>
          </p:nvSpPr>
          <p:spPr bwMode="auto">
            <a:xfrm>
              <a:off x="2538" y="173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17.5%</a:t>
              </a:r>
            </a:p>
          </p:txBody>
        </p:sp>
        <p:sp>
          <p:nvSpPr>
            <p:cNvPr id="43072" name="Text Box 62"/>
            <p:cNvSpPr txBox="1">
              <a:spLocks noChangeArrowheads="1"/>
            </p:cNvSpPr>
            <p:nvPr/>
          </p:nvSpPr>
          <p:spPr bwMode="auto">
            <a:xfrm>
              <a:off x="2177" y="2073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8.7%</a:t>
              </a:r>
            </a:p>
          </p:txBody>
        </p:sp>
        <p:sp>
          <p:nvSpPr>
            <p:cNvPr id="43073" name="Text Box 63"/>
            <p:cNvSpPr txBox="1">
              <a:spLocks noChangeArrowheads="1"/>
            </p:cNvSpPr>
            <p:nvPr/>
          </p:nvSpPr>
          <p:spPr bwMode="auto">
            <a:xfrm>
              <a:off x="2748" y="2397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23.6%</a:t>
              </a:r>
            </a:p>
          </p:txBody>
        </p:sp>
        <p:sp>
          <p:nvSpPr>
            <p:cNvPr id="43074" name="Text Box 64"/>
            <p:cNvSpPr txBox="1">
              <a:spLocks noChangeArrowheads="1"/>
            </p:cNvSpPr>
            <p:nvPr/>
          </p:nvSpPr>
          <p:spPr bwMode="auto">
            <a:xfrm>
              <a:off x="4158" y="2741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63.6%</a:t>
              </a:r>
            </a:p>
          </p:txBody>
        </p:sp>
        <p:sp>
          <p:nvSpPr>
            <p:cNvPr id="43075" name="Text Box 65"/>
            <p:cNvSpPr txBox="1">
              <a:spLocks noChangeArrowheads="1"/>
            </p:cNvSpPr>
            <p:nvPr/>
          </p:nvSpPr>
          <p:spPr bwMode="auto">
            <a:xfrm>
              <a:off x="4877" y="3079"/>
              <a:ext cx="55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200" b="1">
                  <a:solidFill>
                    <a:srgbClr val="000000"/>
                  </a:solidFill>
                  <a:cs typeface="Arial" panose="020B0604020202020204" pitchFamily="34" charset="0"/>
                </a:rPr>
                <a:t>84.3%</a:t>
              </a:r>
            </a:p>
          </p:txBody>
        </p:sp>
      </p:grpSp>
      <p:sp>
        <p:nvSpPr>
          <p:cNvPr id="43076" name="Text Box 6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1" name="Group 3"/>
          <p:cNvGrpSpPr>
            <a:grpSpLocks/>
          </p:cNvGrpSpPr>
          <p:nvPr/>
        </p:nvGrpSpPr>
        <p:grpSpPr bwMode="auto">
          <a:xfrm>
            <a:off x="1917700" y="4394200"/>
            <a:ext cx="5492750" cy="398463"/>
            <a:chOff x="336" y="1735"/>
            <a:chExt cx="4806" cy="294"/>
          </a:xfrm>
        </p:grpSpPr>
        <p:sp>
          <p:nvSpPr>
            <p:cNvPr id="300036" name="AutoShape 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7" name="AutoShape 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38" name="AutoShape 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69" name="AutoShape 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70" name="Group 8"/>
          <p:cNvGrpSpPr>
            <a:grpSpLocks/>
          </p:cNvGrpSpPr>
          <p:nvPr/>
        </p:nvGrpSpPr>
        <p:grpSpPr bwMode="auto">
          <a:xfrm>
            <a:off x="1468438" y="3846513"/>
            <a:ext cx="6391275" cy="398462"/>
            <a:chOff x="336" y="1735"/>
            <a:chExt cx="4806" cy="294"/>
          </a:xfrm>
        </p:grpSpPr>
        <p:sp>
          <p:nvSpPr>
            <p:cNvPr id="300041" name="AutoShape 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2" name="AutoShape 1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3" name="AutoShape 1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78" name="AutoShape 1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79" name="Group 13"/>
          <p:cNvGrpSpPr>
            <a:grpSpLocks/>
          </p:cNvGrpSpPr>
          <p:nvPr/>
        </p:nvGrpSpPr>
        <p:grpSpPr bwMode="auto">
          <a:xfrm>
            <a:off x="1044575" y="3252788"/>
            <a:ext cx="7239000" cy="398462"/>
            <a:chOff x="336" y="1735"/>
            <a:chExt cx="4806" cy="294"/>
          </a:xfrm>
        </p:grpSpPr>
        <p:sp>
          <p:nvSpPr>
            <p:cNvPr id="300046" name="AutoShape 14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4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87" name="AutoShape 17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grpSp>
        <p:nvGrpSpPr>
          <p:cNvPr id="45088" name="Group 18"/>
          <p:cNvGrpSpPr>
            <a:grpSpLocks/>
          </p:cNvGrpSpPr>
          <p:nvPr/>
        </p:nvGrpSpPr>
        <p:grpSpPr bwMode="auto">
          <a:xfrm>
            <a:off x="739775" y="2593975"/>
            <a:ext cx="7848600" cy="438150"/>
            <a:chOff x="336" y="1735"/>
            <a:chExt cx="4806" cy="294"/>
          </a:xfrm>
        </p:grpSpPr>
        <p:sp>
          <p:nvSpPr>
            <p:cNvPr id="300051" name="AutoShape 19"/>
            <p:cNvSpPr>
              <a:spLocks noChangeArrowheads="1"/>
            </p:cNvSpPr>
            <p:nvPr/>
          </p:nvSpPr>
          <p:spPr bwMode="gray">
            <a:xfrm>
              <a:off x="336" y="1735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2" name="AutoShape 20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300053" name="AutoShape 21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45096" name="AutoShape 22"/>
            <p:cNvSpPr>
              <a:spLocks noChangeArrowheads="1"/>
            </p:cNvSpPr>
            <p:nvPr/>
          </p:nvSpPr>
          <p:spPr bwMode="gray">
            <a:xfrm>
              <a:off x="350" y="1740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</p:grpSp>
      <p:sp>
        <p:nvSpPr>
          <p:cNvPr id="45097" name="AutoShape 23"/>
          <p:cNvSpPr>
            <a:spLocks noChangeArrowheads="1"/>
          </p:cNvSpPr>
          <p:nvPr/>
        </p:nvSpPr>
        <p:spPr bwMode="gray">
          <a:xfrm>
            <a:off x="3635375" y="398621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4C5464"/>
              </a:gs>
              <a:gs pos="50000">
                <a:srgbClr val="FFFFFF"/>
              </a:gs>
              <a:gs pos="100000">
                <a:srgbClr val="4C5464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098" name="AutoShape 24"/>
          <p:cNvSpPr>
            <a:spLocks noChangeArrowheads="1"/>
          </p:cNvSpPr>
          <p:nvPr/>
        </p:nvSpPr>
        <p:spPr bwMode="gray">
          <a:xfrm>
            <a:off x="3635375" y="339248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5A6376"/>
              </a:gs>
              <a:gs pos="50000">
                <a:srgbClr val="FFFFFF"/>
              </a:gs>
              <a:gs pos="100000">
                <a:srgbClr val="5A6376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099" name="AutoShape 25"/>
          <p:cNvSpPr>
            <a:spLocks noChangeArrowheads="1"/>
          </p:cNvSpPr>
          <p:nvPr/>
        </p:nvSpPr>
        <p:spPr bwMode="gray">
          <a:xfrm>
            <a:off x="3635375" y="2798763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6B768B"/>
              </a:gs>
              <a:gs pos="50000">
                <a:srgbClr val="FFFFFF"/>
              </a:gs>
              <a:gs pos="100000">
                <a:srgbClr val="6B768B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45100" name="AutoShape 26"/>
          <p:cNvSpPr>
            <a:spLocks noChangeArrowheads="1"/>
          </p:cNvSpPr>
          <p:nvPr/>
        </p:nvSpPr>
        <p:spPr bwMode="gray">
          <a:xfrm>
            <a:off x="3635375" y="2205038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FFFFFF"/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195"/>
              </a:srgbClr>
            </a:solidFill>
            <a:round/>
            <a:headEnd/>
            <a:tailEnd/>
          </a:ln>
        </p:spPr>
        <p:txBody>
          <a:bodyPr wrap="none" anchor="ctr"/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endParaRPr lang="zh-CN" altLang="zh-CN"/>
          </a:p>
        </p:txBody>
      </p:sp>
      <p:sp>
        <p:nvSpPr>
          <p:cNvPr id="300059" name="Text Box 27"/>
          <p:cNvSpPr txBox="1">
            <a:spLocks noChangeArrowheads="1"/>
          </p:cNvSpPr>
          <p:nvPr/>
        </p:nvSpPr>
        <p:spPr bwMode="black">
          <a:xfrm>
            <a:off x="575945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0" name="Text Box 28"/>
          <p:cNvSpPr txBox="1">
            <a:spLocks noChangeArrowheads="1"/>
          </p:cNvSpPr>
          <p:nvPr/>
        </p:nvSpPr>
        <p:spPr bwMode="black">
          <a:xfrm>
            <a:off x="914400" y="2676525"/>
            <a:ext cx="25146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000" b="1">
                <a:solidFill>
                  <a:srgbClr val="FFFFFF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1" name="Text Box 29"/>
          <p:cNvSpPr txBox="1">
            <a:spLocks noChangeArrowheads="1"/>
          </p:cNvSpPr>
          <p:nvPr/>
        </p:nvSpPr>
        <p:spPr bwMode="black">
          <a:xfrm>
            <a:off x="5768975" y="3317875"/>
            <a:ext cx="23717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2" name="Text Box 30"/>
          <p:cNvSpPr txBox="1">
            <a:spLocks noChangeArrowheads="1"/>
          </p:cNvSpPr>
          <p:nvPr/>
        </p:nvSpPr>
        <p:spPr bwMode="black">
          <a:xfrm>
            <a:off x="1206500" y="3317875"/>
            <a:ext cx="22320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3" name="Text Box 31"/>
          <p:cNvSpPr txBox="1">
            <a:spLocks noChangeArrowheads="1"/>
          </p:cNvSpPr>
          <p:nvPr/>
        </p:nvSpPr>
        <p:spPr bwMode="black">
          <a:xfrm>
            <a:off x="5759450" y="3902075"/>
            <a:ext cx="1914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4" name="Text Box 32"/>
          <p:cNvSpPr txBox="1">
            <a:spLocks noChangeArrowheads="1"/>
          </p:cNvSpPr>
          <p:nvPr/>
        </p:nvSpPr>
        <p:spPr bwMode="black">
          <a:xfrm>
            <a:off x="1654175" y="3902075"/>
            <a:ext cx="17748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5" name="Text Box 33"/>
          <p:cNvSpPr txBox="1">
            <a:spLocks noChangeArrowheads="1"/>
          </p:cNvSpPr>
          <p:nvPr/>
        </p:nvSpPr>
        <p:spPr bwMode="black">
          <a:xfrm>
            <a:off x="5759450" y="4457700"/>
            <a:ext cx="15335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300066" name="Text Box 34"/>
          <p:cNvSpPr txBox="1">
            <a:spLocks noChangeArrowheads="1"/>
          </p:cNvSpPr>
          <p:nvPr/>
        </p:nvSpPr>
        <p:spPr bwMode="black">
          <a:xfrm>
            <a:off x="2027238" y="4445000"/>
            <a:ext cx="159067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b="1">
                <a:solidFill>
                  <a:schemeClr val="bg1"/>
                </a:solidFill>
                <a:latin typeface="Arial" charset="0"/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45109" name="Text Box 18"/>
          <p:cNvSpPr txBox="1">
            <a:spLocks noChangeArrowheads="1"/>
          </p:cNvSpPr>
          <p:nvPr/>
        </p:nvSpPr>
        <p:spPr bwMode="gray">
          <a:xfrm>
            <a:off x="3795713" y="464026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0" name="Text Box 18"/>
          <p:cNvSpPr txBox="1">
            <a:spLocks noChangeArrowheads="1"/>
          </p:cNvSpPr>
          <p:nvPr/>
        </p:nvSpPr>
        <p:spPr bwMode="gray">
          <a:xfrm>
            <a:off x="3795713" y="4062413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1" name="Text Box 18"/>
          <p:cNvSpPr txBox="1">
            <a:spLocks noChangeArrowheads="1"/>
          </p:cNvSpPr>
          <p:nvPr/>
        </p:nvSpPr>
        <p:spPr bwMode="gray">
          <a:xfrm>
            <a:off x="3795713" y="344328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12" name="Text Box 18"/>
          <p:cNvSpPr txBox="1">
            <a:spLocks noChangeArrowheads="1"/>
          </p:cNvSpPr>
          <p:nvPr/>
        </p:nvSpPr>
        <p:spPr bwMode="gray">
          <a:xfrm>
            <a:off x="3795713" y="2878138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zh-CN" sz="1600" b="1">
                <a:cs typeface="Arial" panose="020B0604020202020204" pitchFamily="34" charset="0"/>
              </a:rPr>
              <a:t>Contents</a:t>
            </a:r>
          </a:p>
        </p:txBody>
      </p:sp>
      <p:grpSp>
        <p:nvGrpSpPr>
          <p:cNvPr id="45113" name="Group 39"/>
          <p:cNvGrpSpPr>
            <a:grpSpLocks/>
          </p:cNvGrpSpPr>
          <p:nvPr/>
        </p:nvGrpSpPr>
        <p:grpSpPr bwMode="auto">
          <a:xfrm>
            <a:off x="4070350" y="1458913"/>
            <a:ext cx="1162050" cy="1231900"/>
            <a:chOff x="192" y="1917"/>
            <a:chExt cx="1042" cy="1102"/>
          </a:xfrm>
        </p:grpSpPr>
        <p:grpSp>
          <p:nvGrpSpPr>
            <p:cNvPr id="45114" name="Group 40"/>
            <p:cNvGrpSpPr>
              <a:grpSpLocks/>
            </p:cNvGrpSpPr>
            <p:nvPr/>
          </p:nvGrpSpPr>
          <p:grpSpPr bwMode="auto"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5115" name="Picture 41" descr="light_shadow"/>
              <p:cNvPicPr>
                <a:picLocks noChangeAspect="1" noChangeArrowheads="1"/>
              </p:cNvPicPr>
              <p:nvPr/>
            </p:nvPicPr>
            <p:blipFill>
              <a:blip r:embed="rId3">
                <a:lum bright="-78000" contrast="-7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116" name="Picture 42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0075" name="Oval 4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  <a:gs pos="50000">
                    <a:srgbClr val="E4DF1B">
                      <a:alpha val="55000"/>
                    </a:srgbClr>
                  </a:gs>
                  <a:gs pos="100000">
                    <a:srgbClr val="E4DF1B">
                      <a:gamma/>
                      <a:shade val="46275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pic>
          <p:nvPicPr>
            <p:cNvPr id="45120" name="Picture 44" descr="Picture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96" y="1927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5121" name="Rectangle 45"/>
          <p:cNvSpPr>
            <a:spLocks noChangeArrowheads="1"/>
          </p:cNvSpPr>
          <p:nvPr/>
        </p:nvSpPr>
        <p:spPr bwMode="gray">
          <a:xfrm>
            <a:off x="4060825" y="1814513"/>
            <a:ext cx="1174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b="1">
                <a:solidFill>
                  <a:srgbClr val="080808"/>
                </a:solidFill>
                <a:cs typeface="Arial" panose="020B0604020202020204" pitchFamily="34" charset="0"/>
              </a:rPr>
              <a:t>Contents</a:t>
            </a:r>
          </a:p>
        </p:txBody>
      </p:sp>
      <p:sp>
        <p:nvSpPr>
          <p:cNvPr id="45122" name="Text Box 6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5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0" decel="100000" fill="hold"/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50" decel="100000" fill="hold"/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5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0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0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0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0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5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0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0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00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0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0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00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0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0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00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0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00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00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7" grpId="0" animBg="1"/>
      <p:bldP spid="45098" grpId="0" animBg="1"/>
      <p:bldP spid="45099" grpId="0" animBg="1"/>
      <p:bldP spid="45100" grpId="0" animBg="1"/>
      <p:bldP spid="300059" grpId="0"/>
      <p:bldP spid="300060" grpId="0"/>
      <p:bldP spid="300061" grpId="0"/>
      <p:bldP spid="300062" grpId="0"/>
      <p:bldP spid="300063" grpId="0"/>
      <p:bldP spid="300064" grpId="0"/>
      <p:bldP spid="300065" grpId="0"/>
      <p:bldP spid="300066" grpId="0"/>
      <p:bldP spid="45109" grpId="0"/>
      <p:bldP spid="45110" grpId="0"/>
      <p:bldP spid="45111" grpId="0"/>
      <p:bldP spid="45112" grpId="0"/>
      <p:bldP spid="45121" grpId="0"/>
      <p:bldP spid="451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9" name="Group 5"/>
          <p:cNvGrpSpPr>
            <a:grpSpLocks/>
          </p:cNvGrpSpPr>
          <p:nvPr/>
        </p:nvGrpSpPr>
        <p:grpSpPr bwMode="auto">
          <a:xfrm>
            <a:off x="527050" y="1524000"/>
            <a:ext cx="8093075" cy="4706938"/>
            <a:chOff x="332" y="960"/>
            <a:chExt cx="5098" cy="2965"/>
          </a:xfrm>
        </p:grpSpPr>
        <p:sp>
          <p:nvSpPr>
            <p:cNvPr id="304131" name="Freeform 3"/>
            <p:cNvSpPr>
              <a:spLocks/>
            </p:cNvSpPr>
            <p:nvPr/>
          </p:nvSpPr>
          <p:spPr bwMode="gray">
            <a:xfrm>
              <a:off x="381" y="1718"/>
              <a:ext cx="5039" cy="1560"/>
            </a:xfrm>
            <a:custGeom>
              <a:avLst/>
              <a:gdLst/>
              <a:ahLst/>
              <a:cxnLst>
                <a:cxn ang="0">
                  <a:pos x="0" y="1440"/>
                </a:cxn>
                <a:cxn ang="0">
                  <a:pos x="0" y="1488"/>
                </a:cxn>
                <a:cxn ang="0">
                  <a:pos x="1152" y="1488"/>
                </a:cxn>
                <a:cxn ang="0">
                  <a:pos x="1392" y="1008"/>
                </a:cxn>
                <a:cxn ang="0">
                  <a:pos x="2544" y="1008"/>
                </a:cxn>
                <a:cxn ang="0">
                  <a:pos x="2832" y="528"/>
                </a:cxn>
                <a:cxn ang="0">
                  <a:pos x="3984" y="528"/>
                </a:cxn>
                <a:cxn ang="0">
                  <a:pos x="4272" y="48"/>
                </a:cxn>
                <a:cxn ang="0">
                  <a:pos x="5424" y="48"/>
                </a:cxn>
                <a:cxn ang="0">
                  <a:pos x="5424" y="0"/>
                </a:cxn>
                <a:cxn ang="0">
                  <a:pos x="4272" y="0"/>
                </a:cxn>
                <a:cxn ang="0">
                  <a:pos x="3984" y="480"/>
                </a:cxn>
                <a:cxn ang="0">
                  <a:pos x="2832" y="480"/>
                </a:cxn>
                <a:cxn ang="0">
                  <a:pos x="2544" y="960"/>
                </a:cxn>
                <a:cxn ang="0">
                  <a:pos x="1392" y="960"/>
                </a:cxn>
                <a:cxn ang="0">
                  <a:pos x="1152" y="1440"/>
                </a:cxn>
                <a:cxn ang="0">
                  <a:pos x="0" y="1440"/>
                </a:cxn>
              </a:cxnLst>
              <a:rect l="0" t="0" r="r" b="b"/>
              <a:pathLst>
                <a:path w="5424" h="1488">
                  <a:moveTo>
                    <a:pt x="0" y="1440"/>
                  </a:moveTo>
                  <a:lnTo>
                    <a:pt x="0" y="1488"/>
                  </a:lnTo>
                  <a:lnTo>
                    <a:pt x="1152" y="1488"/>
                  </a:lnTo>
                  <a:lnTo>
                    <a:pt x="1392" y="1008"/>
                  </a:lnTo>
                  <a:lnTo>
                    <a:pt x="2544" y="1008"/>
                  </a:lnTo>
                  <a:lnTo>
                    <a:pt x="2832" y="528"/>
                  </a:lnTo>
                  <a:lnTo>
                    <a:pt x="3984" y="528"/>
                  </a:lnTo>
                  <a:lnTo>
                    <a:pt x="4272" y="48"/>
                  </a:lnTo>
                  <a:lnTo>
                    <a:pt x="5424" y="48"/>
                  </a:lnTo>
                  <a:lnTo>
                    <a:pt x="5424" y="0"/>
                  </a:lnTo>
                  <a:lnTo>
                    <a:pt x="4272" y="0"/>
                  </a:lnTo>
                  <a:lnTo>
                    <a:pt x="3984" y="480"/>
                  </a:lnTo>
                  <a:lnTo>
                    <a:pt x="2832" y="480"/>
                  </a:lnTo>
                  <a:lnTo>
                    <a:pt x="2544" y="960"/>
                  </a:lnTo>
                  <a:lnTo>
                    <a:pt x="1392" y="960"/>
                  </a:lnTo>
                  <a:lnTo>
                    <a:pt x="1152" y="1440"/>
                  </a:lnTo>
                  <a:lnTo>
                    <a:pt x="0" y="14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118"/>
                    <a:invGamma/>
                  </a:schemeClr>
                </a:gs>
              </a:gsLst>
              <a:path path="rect">
                <a:fillToRect l="100000" b="100000"/>
              </a:path>
            </a:gradFill>
            <a:ln w="9525">
              <a:noFill/>
              <a:round/>
              <a:headEnd/>
              <a:tailEnd/>
            </a:ln>
            <a:effectLst/>
            <a:scene3d>
              <a:camera prst="legacyPerspectiveTop"/>
              <a:lightRig rig="legacyNormal3" dir="r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pPr algn="r">
                <a:defRPr/>
              </a:pPr>
              <a:endParaRPr lang="zh-CN" altLang="en-US">
                <a:latin typeface="Arial" charset="0"/>
                <a:ea typeface="+mn-ea"/>
              </a:endParaRPr>
            </a:p>
          </p:txBody>
        </p:sp>
        <p:grpSp>
          <p:nvGrpSpPr>
            <p:cNvPr id="47111" name="Group 4"/>
            <p:cNvGrpSpPr>
              <a:grpSpLocks/>
            </p:cNvGrpSpPr>
            <p:nvPr/>
          </p:nvGrpSpPr>
          <p:grpSpPr bwMode="auto">
            <a:xfrm>
              <a:off x="737" y="2476"/>
              <a:ext cx="714" cy="658"/>
              <a:chOff x="482" y="1851"/>
              <a:chExt cx="860" cy="796"/>
            </a:xfrm>
          </p:grpSpPr>
          <p:sp>
            <p:nvSpPr>
              <p:cNvPr id="47112" name="Freeform 5"/>
              <p:cNvSpPr>
                <a:spLocks/>
              </p:cNvSpPr>
              <p:nvPr/>
            </p:nvSpPr>
            <p:spPr bwMode="gray">
              <a:xfrm>
                <a:off x="567" y="2464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35"/>
                  <a:gd name="T19" fmla="*/ 0 h 173"/>
                  <a:gd name="T20" fmla="*/ 335 w 335"/>
                  <a:gd name="T21" fmla="*/ 173 h 1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3" name="Freeform 6"/>
              <p:cNvSpPr>
                <a:spLocks/>
              </p:cNvSpPr>
              <p:nvPr/>
            </p:nvSpPr>
            <p:spPr bwMode="gray">
              <a:xfrm>
                <a:off x="797" y="2401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7"/>
                  <a:gd name="T19" fmla="*/ 0 h 170"/>
                  <a:gd name="T20" fmla="*/ 367 w 367"/>
                  <a:gd name="T21" fmla="*/ 170 h 1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4" name="Freeform 7"/>
              <p:cNvSpPr>
                <a:spLocks/>
              </p:cNvSpPr>
              <p:nvPr/>
            </p:nvSpPr>
            <p:spPr bwMode="gray">
              <a:xfrm>
                <a:off x="1035" y="2504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143"/>
                  <a:gd name="T17" fmla="*/ 307 w 307"/>
                  <a:gd name="T18" fmla="*/ 143 h 1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115" name="Freeform 8"/>
              <p:cNvSpPr>
                <a:spLocks/>
              </p:cNvSpPr>
              <p:nvPr/>
            </p:nvSpPr>
            <p:spPr bwMode="gray">
              <a:xfrm>
                <a:off x="482" y="2066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6" name="Freeform 9"/>
              <p:cNvSpPr>
                <a:spLocks/>
              </p:cNvSpPr>
              <p:nvPr/>
            </p:nvSpPr>
            <p:spPr bwMode="gray">
              <a:xfrm>
                <a:off x="698" y="1851"/>
                <a:ext cx="282" cy="716"/>
              </a:xfrm>
              <a:custGeom>
                <a:avLst/>
                <a:gdLst>
                  <a:gd name="T0" fmla="*/ 130 w 224"/>
                  <a:gd name="T1" fmla="*/ 127 h 569"/>
                  <a:gd name="T2" fmla="*/ 93 w 224"/>
                  <a:gd name="T3" fmla="*/ 63 h 569"/>
                  <a:gd name="T4" fmla="*/ 152 w 224"/>
                  <a:gd name="T5" fmla="*/ 1 h 569"/>
                  <a:gd name="T6" fmla="*/ 215 w 224"/>
                  <a:gd name="T7" fmla="*/ 65 h 569"/>
                  <a:gd name="T8" fmla="*/ 170 w 224"/>
                  <a:gd name="T9" fmla="*/ 127 h 569"/>
                  <a:gd name="T10" fmla="*/ 169 w 224"/>
                  <a:gd name="T11" fmla="*/ 156 h 569"/>
                  <a:gd name="T12" fmla="*/ 263 w 224"/>
                  <a:gd name="T13" fmla="*/ 182 h 569"/>
                  <a:gd name="T14" fmla="*/ 278 w 224"/>
                  <a:gd name="T15" fmla="*/ 257 h 569"/>
                  <a:gd name="T16" fmla="*/ 274 w 224"/>
                  <a:gd name="T17" fmla="*/ 404 h 569"/>
                  <a:gd name="T18" fmla="*/ 263 w 224"/>
                  <a:gd name="T19" fmla="*/ 459 h 569"/>
                  <a:gd name="T20" fmla="*/ 247 w 224"/>
                  <a:gd name="T21" fmla="*/ 388 h 569"/>
                  <a:gd name="T22" fmla="*/ 235 w 224"/>
                  <a:gd name="T23" fmla="*/ 254 h 569"/>
                  <a:gd name="T24" fmla="*/ 214 w 224"/>
                  <a:gd name="T25" fmla="*/ 404 h 569"/>
                  <a:gd name="T26" fmla="*/ 181 w 224"/>
                  <a:gd name="T27" fmla="*/ 716 h 569"/>
                  <a:gd name="T28" fmla="*/ 98 w 224"/>
                  <a:gd name="T29" fmla="*/ 711 h 569"/>
                  <a:gd name="T30" fmla="*/ 63 w 224"/>
                  <a:gd name="T31" fmla="*/ 409 h 569"/>
                  <a:gd name="T32" fmla="*/ 42 w 224"/>
                  <a:gd name="T33" fmla="*/ 262 h 569"/>
                  <a:gd name="T34" fmla="*/ 31 w 224"/>
                  <a:gd name="T35" fmla="*/ 390 h 569"/>
                  <a:gd name="T36" fmla="*/ 15 w 224"/>
                  <a:gd name="T37" fmla="*/ 459 h 569"/>
                  <a:gd name="T38" fmla="*/ 1 w 224"/>
                  <a:gd name="T39" fmla="*/ 384 h 569"/>
                  <a:gd name="T40" fmla="*/ 9 w 224"/>
                  <a:gd name="T41" fmla="*/ 232 h 569"/>
                  <a:gd name="T42" fmla="*/ 29 w 224"/>
                  <a:gd name="T43" fmla="*/ 176 h 569"/>
                  <a:gd name="T44" fmla="*/ 128 w 224"/>
                  <a:gd name="T45" fmla="*/ 156 h 569"/>
                  <a:gd name="T46" fmla="*/ 130 w 224"/>
                  <a:gd name="T47" fmla="*/ 127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47117" name="Freeform 10"/>
              <p:cNvSpPr>
                <a:spLocks/>
              </p:cNvSpPr>
              <p:nvPr/>
            </p:nvSpPr>
            <p:spPr bwMode="gray">
              <a:xfrm>
                <a:off x="956" y="2078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24"/>
                  <a:gd name="T73" fmla="*/ 0 h 569"/>
                  <a:gd name="T74" fmla="*/ 224 w 224"/>
                  <a:gd name="T75" fmla="*/ 569 h 56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etal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7118" name="Picture 11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83" y="1138"/>
              <a:ext cx="504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19" name="Picture 12" descr="2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90" y="1540"/>
              <a:ext cx="669" cy="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3" descr="13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89" y="1941"/>
              <a:ext cx="641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7121" name="Group 14"/>
            <p:cNvGrpSpPr>
              <a:grpSpLocks/>
            </p:cNvGrpSpPr>
            <p:nvPr/>
          </p:nvGrpSpPr>
          <p:grpSpPr bwMode="auto">
            <a:xfrm>
              <a:off x="336" y="3336"/>
              <a:ext cx="1139" cy="198"/>
              <a:chOff x="406" y="980"/>
              <a:chExt cx="2330" cy="294"/>
            </a:xfrm>
          </p:grpSpPr>
          <p:sp>
            <p:nvSpPr>
              <p:cNvPr id="304143" name="AutoShape 1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4" name="AutoShape 1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45" name="AutoShape 1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29" name="Text Box 18"/>
            <p:cNvSpPr txBox="1">
              <a:spLocks noChangeArrowheads="1"/>
            </p:cNvSpPr>
            <p:nvPr/>
          </p:nvSpPr>
          <p:spPr bwMode="gray">
            <a:xfrm>
              <a:off x="332" y="3322"/>
              <a:ext cx="11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sp>
          <p:nvSpPr>
            <p:cNvPr id="47130" name="Text Box 9"/>
            <p:cNvSpPr txBox="1">
              <a:spLocks noChangeArrowheads="1"/>
            </p:cNvSpPr>
            <p:nvPr/>
          </p:nvSpPr>
          <p:spPr bwMode="gray">
            <a:xfrm>
              <a:off x="425" y="960"/>
              <a:ext cx="2631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lang="en-US" altLang="zh-CN" sz="2000" b="1">
                  <a:solidFill>
                    <a:srgbClr val="000000"/>
                  </a:solidFill>
                  <a:cs typeface="Arial" panose="020B0604020202020204" pitchFamily="34" charset="0"/>
                </a:rPr>
                <a:t>ThemeGallery is a Design Digital Content &amp; Contents mall developed by Guild Design Inc.</a:t>
              </a:r>
            </a:p>
          </p:txBody>
        </p:sp>
        <p:sp>
          <p:nvSpPr>
            <p:cNvPr id="47131" name="Rectangle 20"/>
            <p:cNvSpPr>
              <a:spLocks noChangeArrowheads="1"/>
            </p:cNvSpPr>
            <p:nvPr/>
          </p:nvSpPr>
          <p:spPr bwMode="gray">
            <a:xfrm>
              <a:off x="381" y="3559"/>
              <a:ext cx="111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2" name="Rectangle 21"/>
            <p:cNvSpPr>
              <a:spLocks noChangeArrowheads="1"/>
            </p:cNvSpPr>
            <p:nvPr/>
          </p:nvSpPr>
          <p:spPr bwMode="gray">
            <a:xfrm>
              <a:off x="1717" y="3117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3" name="Rectangle 22"/>
            <p:cNvSpPr>
              <a:spLocks noChangeArrowheads="1"/>
            </p:cNvSpPr>
            <p:nvPr/>
          </p:nvSpPr>
          <p:spPr bwMode="gray">
            <a:xfrm>
              <a:off x="2979" y="2596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sp>
          <p:nvSpPr>
            <p:cNvPr id="47134" name="Rectangle 23"/>
            <p:cNvSpPr>
              <a:spLocks noChangeArrowheads="1"/>
            </p:cNvSpPr>
            <p:nvPr/>
          </p:nvSpPr>
          <p:spPr bwMode="gray">
            <a:xfrm>
              <a:off x="4305" y="2075"/>
              <a:ext cx="1115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600">
                  <a:solidFill>
                    <a:srgbClr val="000000"/>
                  </a:solidFill>
                  <a:cs typeface="Arial" panose="020B0604020202020204" pitchFamily="34" charset="0"/>
                </a:rPr>
                <a:t>Description of the contents</a:t>
              </a:r>
            </a:p>
          </p:txBody>
        </p:sp>
        <p:grpSp>
          <p:nvGrpSpPr>
            <p:cNvPr id="47135" name="Group 24"/>
            <p:cNvGrpSpPr>
              <a:grpSpLocks/>
            </p:cNvGrpSpPr>
            <p:nvPr/>
          </p:nvGrpSpPr>
          <p:grpSpPr bwMode="auto">
            <a:xfrm>
              <a:off x="1678" y="2833"/>
              <a:ext cx="1139" cy="197"/>
              <a:chOff x="406" y="980"/>
              <a:chExt cx="2330" cy="294"/>
            </a:xfrm>
          </p:grpSpPr>
          <p:sp>
            <p:nvSpPr>
              <p:cNvPr id="304153" name="AutoShape 2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4" name="AutoShape 2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5" name="AutoShape 2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43" name="Text Box 18"/>
            <p:cNvSpPr txBox="1">
              <a:spLocks noChangeArrowheads="1"/>
            </p:cNvSpPr>
            <p:nvPr/>
          </p:nvSpPr>
          <p:spPr bwMode="gray">
            <a:xfrm>
              <a:off x="1720" y="2819"/>
              <a:ext cx="10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grpSp>
          <p:nvGrpSpPr>
            <p:cNvPr id="47144" name="Group 29"/>
            <p:cNvGrpSpPr>
              <a:grpSpLocks/>
            </p:cNvGrpSpPr>
            <p:nvPr/>
          </p:nvGrpSpPr>
          <p:grpSpPr bwMode="auto">
            <a:xfrm>
              <a:off x="2957" y="2321"/>
              <a:ext cx="1139" cy="198"/>
              <a:chOff x="406" y="980"/>
              <a:chExt cx="2330" cy="294"/>
            </a:xfrm>
          </p:grpSpPr>
          <p:sp>
            <p:nvSpPr>
              <p:cNvPr id="304158" name="AutoShape 30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59" name="AutoShape 31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0" name="AutoShape 32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52" name="Text Box 18"/>
            <p:cNvSpPr txBox="1">
              <a:spLocks noChangeArrowheads="1"/>
            </p:cNvSpPr>
            <p:nvPr/>
          </p:nvSpPr>
          <p:spPr bwMode="gray">
            <a:xfrm>
              <a:off x="2982" y="2307"/>
              <a:ext cx="105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  <p:grpSp>
          <p:nvGrpSpPr>
            <p:cNvPr id="47153" name="Group 34"/>
            <p:cNvGrpSpPr>
              <a:grpSpLocks/>
            </p:cNvGrpSpPr>
            <p:nvPr/>
          </p:nvGrpSpPr>
          <p:grpSpPr bwMode="auto">
            <a:xfrm>
              <a:off x="4291" y="1823"/>
              <a:ext cx="1139" cy="198"/>
              <a:chOff x="406" y="980"/>
              <a:chExt cx="2330" cy="294"/>
            </a:xfrm>
          </p:grpSpPr>
          <p:sp>
            <p:nvSpPr>
              <p:cNvPr id="304163" name="AutoShape 35"/>
              <p:cNvSpPr>
                <a:spLocks noChangeArrowheads="1"/>
              </p:cNvSpPr>
              <p:nvPr/>
            </p:nvSpPr>
            <p:spPr bwMode="gray">
              <a:xfrm>
                <a:off x="406" y="980"/>
                <a:ext cx="2330" cy="29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/>
                  </a:gs>
                  <a:gs pos="50000">
                    <a:schemeClr val="hlink">
                      <a:gamma/>
                      <a:tint val="72941"/>
                      <a:invGamma/>
                    </a:schemeClr>
                  </a:gs>
                  <a:gs pos="100000">
                    <a:schemeClr val="hlink"/>
                  </a:gs>
                </a:gsLst>
                <a:lin ang="0" scaled="1"/>
              </a:gradFill>
              <a:ln w="12700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080808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4" name="AutoShape 36"/>
              <p:cNvSpPr>
                <a:spLocks noChangeArrowheads="1"/>
              </p:cNvSpPr>
              <p:nvPr/>
            </p:nvSpPr>
            <p:spPr bwMode="gray">
              <a:xfrm flipH="1">
                <a:off x="2620" y="1005"/>
                <a:ext cx="104" cy="246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04165" name="AutoShape 37"/>
              <p:cNvSpPr>
                <a:spLocks noChangeArrowheads="1"/>
              </p:cNvSpPr>
              <p:nvPr/>
            </p:nvSpPr>
            <p:spPr bwMode="gray">
              <a:xfrm>
                <a:off x="420" y="1006"/>
                <a:ext cx="104" cy="242"/>
              </a:xfrm>
              <a:prstGeom prst="moon">
                <a:avLst>
                  <a:gd name="adj" fmla="val 22032"/>
                </a:avLst>
              </a:prstGeom>
              <a:gradFill rotWithShape="1">
                <a:gsLst>
                  <a:gs pos="0">
                    <a:srgbClr val="FFFFFF">
                      <a:gamma/>
                      <a:shade val="46275"/>
                      <a:invGamma/>
                      <a:alpha val="0"/>
                    </a:srgbClr>
                  </a:gs>
                  <a:gs pos="50000">
                    <a:srgbClr val="FFFFFF">
                      <a:alpha val="84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r">
                  <a:defRPr/>
                </a:pPr>
                <a:endParaRPr lang="zh-CN" altLang="en-US"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47161" name="Text Box 18"/>
            <p:cNvSpPr txBox="1">
              <a:spLocks noChangeArrowheads="1"/>
            </p:cNvSpPr>
            <p:nvPr/>
          </p:nvSpPr>
          <p:spPr bwMode="gray">
            <a:xfrm>
              <a:off x="4306" y="1809"/>
              <a:ext cx="10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zh-CN" b="1">
                  <a:solidFill>
                    <a:srgbClr val="FFFFFF"/>
                  </a:solidFill>
                  <a:cs typeface="Arial" panose="020B0604020202020204" pitchFamily="34" charset="0"/>
                </a:rPr>
                <a:t>Title in here</a:t>
              </a:r>
            </a:p>
          </p:txBody>
        </p:sp>
      </p:grpSp>
      <p:sp>
        <p:nvSpPr>
          <p:cNvPr id="47162" name="Text Box 5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709613" y="2873375"/>
            <a:ext cx="7740650" cy="61912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9158" name="Group 6"/>
          <p:cNvGrpSpPr>
            <a:grpSpLocks/>
          </p:cNvGrpSpPr>
          <p:nvPr/>
        </p:nvGrpSpPr>
        <p:grpSpPr bwMode="auto">
          <a:xfrm>
            <a:off x="698500" y="2873375"/>
            <a:ext cx="2054225" cy="619125"/>
            <a:chOff x="0" y="0"/>
            <a:chExt cx="1294" cy="298"/>
          </a:xfrm>
        </p:grpSpPr>
        <p:sp>
          <p:nvSpPr>
            <p:cNvPr id="4915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205" cy="29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60" name="AutoShape 8"/>
            <p:cNvSpPr>
              <a:spLocks noChangeArrowheads="1"/>
            </p:cNvSpPr>
            <p:nvPr/>
          </p:nvSpPr>
          <p:spPr bwMode="auto">
            <a:xfrm rot="5400000">
              <a:off x="1158" y="86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613025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720725" y="2979738"/>
            <a:ext cx="183673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000" b="1">
                <a:solidFill>
                  <a:srgbClr val="FFFFFF"/>
                </a:solidFill>
              </a:rPr>
              <a:t>Title in here</a:t>
            </a: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4184650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4" name="Text Box 12"/>
          <p:cNvSpPr txBox="1">
            <a:spLocks noChangeArrowheads="1"/>
          </p:cNvSpPr>
          <p:nvPr/>
        </p:nvSpPr>
        <p:spPr bwMode="auto">
          <a:xfrm>
            <a:off x="456406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5" name="AutoShape 13"/>
          <p:cNvSpPr>
            <a:spLocks noChangeArrowheads="1"/>
          </p:cNvSpPr>
          <p:nvPr/>
        </p:nvSpPr>
        <p:spPr bwMode="auto">
          <a:xfrm>
            <a:off x="6213475" y="3040063"/>
            <a:ext cx="368300" cy="273050"/>
          </a:xfrm>
          <a:prstGeom prst="rightArrow">
            <a:avLst>
              <a:gd name="adj1" fmla="val 50000"/>
              <a:gd name="adj2" fmla="val 60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>
            <a:outerShdw dist="28398" dir="1593903" algn="ctr" rotWithShape="0">
              <a:srgbClr val="333333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6551613" y="3005138"/>
            <a:ext cx="1676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49167" name="AutoShape 15"/>
          <p:cNvSpPr>
            <a:spLocks noChangeArrowheads="1"/>
          </p:cNvSpPr>
          <p:nvPr/>
        </p:nvSpPr>
        <p:spPr bwMode="auto">
          <a:xfrm>
            <a:off x="995363" y="3622675"/>
            <a:ext cx="1114425" cy="1114425"/>
          </a:xfrm>
          <a:prstGeom prst="diamond">
            <a:avLst/>
          </a:prstGeom>
          <a:gradFill rotWithShape="1">
            <a:gsLst>
              <a:gs pos="0">
                <a:schemeClr val="hlink">
                  <a:gamma/>
                  <a:tint val="7176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hlink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8" name="AutoShape 16"/>
          <p:cNvSpPr>
            <a:spLocks noChangeArrowheads="1"/>
          </p:cNvSpPr>
          <p:nvPr/>
        </p:nvSpPr>
        <p:spPr bwMode="auto">
          <a:xfrm>
            <a:off x="2987675" y="359092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5882"/>
                  <a:invGamma/>
                </a:srgbClr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CCFF"/>
            </a:extrusionClr>
            <a:contourClr>
              <a:srgbClr val="00CC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69" name="AutoShape 17"/>
          <p:cNvSpPr>
            <a:spLocks noChangeArrowheads="1"/>
          </p:cNvSpPr>
          <p:nvPr/>
        </p:nvSpPr>
        <p:spPr bwMode="auto">
          <a:xfrm>
            <a:off x="49672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99FF">
                  <a:gamma/>
                  <a:shade val="45882"/>
                  <a:invGamma/>
                </a:srgbClr>
              </a:gs>
              <a:gs pos="100000">
                <a:srgbClr val="0099FF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99FF"/>
            </a:extrusionClr>
            <a:contourClr>
              <a:srgbClr val="0099FF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49170" name="AutoShape 18"/>
          <p:cNvSpPr>
            <a:spLocks noChangeArrowheads="1"/>
          </p:cNvSpPr>
          <p:nvPr/>
        </p:nvSpPr>
        <p:spPr bwMode="auto">
          <a:xfrm>
            <a:off x="6910388" y="3622675"/>
            <a:ext cx="1114425" cy="1114425"/>
          </a:xfrm>
          <a:prstGeom prst="diamond">
            <a:avLst/>
          </a:prstGeom>
          <a:gradFill rotWithShape="1">
            <a:gsLst>
              <a:gs pos="0">
                <a:srgbClr val="000099">
                  <a:gamma/>
                  <a:shade val="45882"/>
                  <a:invGamma/>
                </a:srgbClr>
              </a:gs>
              <a:gs pos="100000">
                <a:srgbClr val="000099"/>
              </a:gs>
            </a:gsLst>
            <a:lin ang="0" scaled="1"/>
          </a:gradFill>
          <a:ln>
            <a:noFill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000099"/>
            </a:extrusionClr>
            <a:contourClr>
              <a:srgbClr val="0000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3300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cxnSp>
        <p:nvCxnSpPr>
          <p:cNvPr id="49171" name="AutoShape 19"/>
          <p:cNvCxnSpPr>
            <a:cxnSpLocks noChangeShapeType="1"/>
            <a:stCxn id="49167" idx="3"/>
            <a:endCxn id="49168" idx="1"/>
          </p:cNvCxnSpPr>
          <p:nvPr/>
        </p:nvCxnSpPr>
        <p:spPr bwMode="auto">
          <a:xfrm flipV="1">
            <a:off x="2109788" y="4148138"/>
            <a:ext cx="877887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2" name="AutoShape 20"/>
          <p:cNvCxnSpPr>
            <a:cxnSpLocks noChangeShapeType="1"/>
            <a:stCxn id="49168" idx="3"/>
            <a:endCxn id="49169" idx="1"/>
          </p:cNvCxnSpPr>
          <p:nvPr/>
        </p:nvCxnSpPr>
        <p:spPr bwMode="auto">
          <a:xfrm>
            <a:off x="4102100" y="4148138"/>
            <a:ext cx="865188" cy="3175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173" name="AutoShape 21"/>
          <p:cNvCxnSpPr>
            <a:cxnSpLocks noChangeShapeType="1"/>
            <a:stCxn id="49169" idx="3"/>
            <a:endCxn id="49170" idx="1"/>
          </p:cNvCxnSpPr>
          <p:nvPr/>
        </p:nvCxnSpPr>
        <p:spPr bwMode="auto">
          <a:xfrm>
            <a:off x="6081713" y="4179888"/>
            <a:ext cx="828675" cy="0"/>
          </a:xfrm>
          <a:prstGeom prst="straightConnector1">
            <a:avLst/>
          </a:prstGeom>
          <a:noFill/>
          <a:ln w="12700">
            <a:solidFill>
              <a:srgbClr val="333333"/>
            </a:solidFill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1098550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200</a:t>
            </a:r>
            <a:r>
              <a:rPr lang="en-US" altLang="zh-CN" sz="2400" b="1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0876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5076825" y="3951288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11</a:t>
            </a:r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7050088" y="3948113"/>
            <a:ext cx="866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20</a:t>
            </a:r>
            <a:r>
              <a:rPr lang="en-US" altLang="zh-CN" sz="2400" b="1">
                <a:solidFill>
                  <a:srgbClr val="FFFFFF"/>
                </a:solidFill>
              </a:rPr>
              <a:t>12</a:t>
            </a:r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7413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26844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699000" y="4827588"/>
            <a:ext cx="16144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1" name="Text Box 29"/>
          <p:cNvSpPr txBox="1">
            <a:spLocks noChangeArrowheads="1"/>
          </p:cNvSpPr>
          <p:nvPr/>
        </p:nvSpPr>
        <p:spPr bwMode="auto">
          <a:xfrm>
            <a:off x="6646863" y="4827588"/>
            <a:ext cx="1614487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49182" name="Rectangle 30"/>
          <p:cNvSpPr>
            <a:spLocks noChangeArrowheads="1"/>
          </p:cNvSpPr>
          <p:nvPr/>
        </p:nvSpPr>
        <p:spPr bwMode="auto">
          <a:xfrm>
            <a:off x="1054100" y="2087563"/>
            <a:ext cx="6934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>
                <a:solidFill>
                  <a:srgbClr val="000000"/>
                </a:solidFill>
              </a:rPr>
              <a:t>ThemeGallery</a:t>
            </a:r>
            <a:r>
              <a:rPr lang="en-US" sz="1600" b="1">
                <a:solidFill>
                  <a:srgbClr val="000000"/>
                </a:solidFill>
              </a:rPr>
              <a:t>  </a:t>
            </a:r>
            <a:r>
              <a:rPr lang="en-US" sz="1600">
                <a:solidFill>
                  <a:srgbClr val="000000"/>
                </a:solidFill>
              </a:rPr>
              <a:t>is a Design Digital Content &amp; Contents mall developed by Guild Design Inc.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9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9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49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49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49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5" dur="10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 nodeType="clickPar">
                      <p:stCondLst>
                        <p:cond delay="indefinite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0" dur="5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7" dur="10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2" dur="500"/>
                                        <p:tgtEl>
                                          <p:spTgt spid="49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7" dur="500"/>
                                        <p:tgtEl>
                                          <p:spTgt spid="49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2" dur="500"/>
                                        <p:tgtEl>
                                          <p:spTgt spid="49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7" dur="500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 animBg="1"/>
      <p:bldP spid="49161" grpId="0" bldLvl="0" autoUpdateAnimBg="0"/>
      <p:bldP spid="49162" grpId="0" bldLvl="0" autoUpdateAnimBg="0"/>
      <p:bldP spid="49162" grpId="1" bldLvl="0" autoUpdateAnimBg="0"/>
      <p:bldP spid="49163" grpId="0" animBg="1"/>
      <p:bldP spid="49164" grpId="0" bldLvl="0" autoUpdateAnimBg="0"/>
      <p:bldP spid="49165" grpId="0" animBg="1"/>
      <p:bldP spid="49166" grpId="0" bldLvl="0" autoUpdateAnimBg="0"/>
      <p:bldP spid="49167" grpId="0" animBg="1"/>
      <p:bldP spid="49168" grpId="0" animBg="1"/>
      <p:bldP spid="49169" grpId="0" animBg="1"/>
      <p:bldP spid="49170" grpId="0" animBg="1"/>
      <p:bldP spid="49174" grpId="0" bldLvl="0" autoUpdateAnimBg="0"/>
      <p:bldP spid="49174" grpId="1" bldLvl="0" autoUpdateAnimBg="0"/>
      <p:bldP spid="49175" grpId="0" bldLvl="0" autoUpdateAnimBg="0"/>
      <p:bldP spid="49176" grpId="0" bldLvl="0" autoUpdateAnimBg="0"/>
      <p:bldP spid="49177" grpId="0" bldLvl="0" autoUpdateAnimBg="0"/>
      <p:bldP spid="49178" grpId="0" bldLvl="0" autoUpdateAnimBg="0"/>
      <p:bldP spid="49179" grpId="0" bldLvl="0" autoUpdateAnimBg="0"/>
      <p:bldP spid="49180" grpId="0" bldLvl="0" autoUpdateAnimBg="0"/>
      <p:bldP spid="49181" grpId="0" bldLvl="0" autoUpdateAnimBg="0"/>
      <p:bldP spid="49182" grpId="0" bldLvl="0" autoUpdateAnimBg="0"/>
      <p:bldP spid="491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1279525" y="5094288"/>
            <a:ext cx="6607175" cy="368300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scene3d>
            <a:camera prst="legacyPerspectiveTop"/>
            <a:lightRig rig="legacyNormal3" dir="r"/>
          </a:scene3d>
          <a:sp3d extrusionH="1801800" prstMaterial="legacyMatte">
            <a:bevelT w="13500" h="13500" prst="angle"/>
            <a:bevelB w="13500" h="13500" prst="angle"/>
            <a:extrusionClr>
              <a:srgbClr val="000066"/>
            </a:extrusionClr>
            <a:contourClr>
              <a:srgbClr val="000066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6" name="未知"/>
          <p:cNvSpPr>
            <a:spLocks/>
          </p:cNvSpPr>
          <p:nvPr/>
        </p:nvSpPr>
        <p:spPr bwMode="auto">
          <a:xfrm>
            <a:off x="1979613" y="1989138"/>
            <a:ext cx="5240337" cy="3011487"/>
          </a:xfrm>
          <a:custGeom>
            <a:avLst/>
            <a:gdLst>
              <a:gd name="T0" fmla="*/ 348 w 3569"/>
              <a:gd name="T1" fmla="*/ 1788 h 2083"/>
              <a:gd name="T2" fmla="*/ 877 w 3569"/>
              <a:gd name="T3" fmla="*/ 1701 h 2083"/>
              <a:gd name="T4" fmla="*/ 1306 w 3569"/>
              <a:gd name="T5" fmla="*/ 1172 h 2083"/>
              <a:gd name="T6" fmla="*/ 1708 w 3569"/>
              <a:gd name="T7" fmla="*/ 683 h 2083"/>
              <a:gd name="T8" fmla="*/ 2157 w 3569"/>
              <a:gd name="T9" fmla="*/ 1433 h 2083"/>
              <a:gd name="T10" fmla="*/ 2585 w 3569"/>
              <a:gd name="T11" fmla="*/ 1193 h 2083"/>
              <a:gd name="T12" fmla="*/ 3081 w 3569"/>
              <a:gd name="T13" fmla="*/ 47 h 2083"/>
              <a:gd name="T14" fmla="*/ 3547 w 3569"/>
              <a:gd name="T15" fmla="*/ 467 h 2083"/>
              <a:gd name="T16" fmla="*/ 3569 w 3569"/>
              <a:gd name="T17" fmla="*/ 2083 h 2083"/>
              <a:gd name="T18" fmla="*/ 0 w 3569"/>
              <a:gd name="T19" fmla="*/ 2077 h 2083"/>
              <a:gd name="T20" fmla="*/ 348 w 3569"/>
              <a:gd name="T21" fmla="*/ 1788 h 2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69" h="2083">
                <a:moveTo>
                  <a:pt x="348" y="1788"/>
                </a:moveTo>
                <a:cubicBezTo>
                  <a:pt x="670" y="1748"/>
                  <a:pt x="706" y="1812"/>
                  <a:pt x="877" y="1701"/>
                </a:cubicBezTo>
                <a:cubicBezTo>
                  <a:pt x="1048" y="1590"/>
                  <a:pt x="1168" y="1382"/>
                  <a:pt x="1306" y="1172"/>
                </a:cubicBezTo>
                <a:cubicBezTo>
                  <a:pt x="1444" y="962"/>
                  <a:pt x="1580" y="716"/>
                  <a:pt x="1708" y="683"/>
                </a:cubicBezTo>
                <a:cubicBezTo>
                  <a:pt x="1836" y="650"/>
                  <a:pt x="2023" y="1419"/>
                  <a:pt x="2157" y="1433"/>
                </a:cubicBezTo>
                <a:cubicBezTo>
                  <a:pt x="2291" y="1447"/>
                  <a:pt x="2426" y="1427"/>
                  <a:pt x="2585" y="1193"/>
                </a:cubicBezTo>
                <a:cubicBezTo>
                  <a:pt x="2739" y="962"/>
                  <a:pt x="2934" y="94"/>
                  <a:pt x="3081" y="47"/>
                </a:cubicBezTo>
                <a:cubicBezTo>
                  <a:pt x="3228" y="0"/>
                  <a:pt x="3369" y="154"/>
                  <a:pt x="3547" y="467"/>
                </a:cubicBezTo>
                <a:cubicBezTo>
                  <a:pt x="3558" y="1275"/>
                  <a:pt x="3569" y="2083"/>
                  <a:pt x="3569" y="2083"/>
                </a:cubicBezTo>
                <a:lnTo>
                  <a:pt x="0" y="2077"/>
                </a:lnTo>
                <a:lnTo>
                  <a:pt x="348" y="1788"/>
                </a:lnTo>
                <a:close/>
              </a:path>
            </a:pathLst>
          </a:custGeom>
          <a:gradFill rotWithShape="1">
            <a:gsLst>
              <a:gs pos="0">
                <a:srgbClr val="000099">
                  <a:gamma/>
                  <a:tint val="9412"/>
                  <a:invGamma/>
                  <a:alpha val="80000"/>
                </a:srgbClr>
              </a:gs>
              <a:gs pos="100000">
                <a:srgbClr val="000099">
                  <a:alpha val="80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legacyPerspectiveTop"/>
            <a:lightRig rig="legacyFlat1" dir="r"/>
          </a:scene3d>
          <a:sp3d extrusionH="2270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rgbClr val="000099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093913" y="5114925"/>
            <a:ext cx="550862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05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06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07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08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zh-CN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</a:t>
            </a:r>
            <a:r>
              <a:rPr lang="zh-CN" altLang="en-US">
                <a:solidFill>
                  <a:srgbClr val="F8F8F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2257425" y="418465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50%</a:t>
            </a:r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2928938" y="40671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70%</a:t>
            </a:r>
          </a:p>
        </p:txBody>
      </p:sp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3390900" y="3322638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160%</a:t>
            </a:r>
          </a:p>
        </p:txBody>
      </p:sp>
      <p:sp>
        <p:nvSpPr>
          <p:cNvPr id="51211" name="Rectangle 11"/>
          <p:cNvSpPr>
            <a:spLocks noChangeArrowheads="1"/>
          </p:cNvSpPr>
          <p:nvPr/>
        </p:nvSpPr>
        <p:spPr bwMode="auto">
          <a:xfrm>
            <a:off x="4159250" y="26130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230%</a:t>
            </a:r>
          </a:p>
        </p:txBody>
      </p:sp>
      <p:sp>
        <p:nvSpPr>
          <p:cNvPr id="51212" name="Rectangle 12"/>
          <p:cNvSpPr>
            <a:spLocks noChangeArrowheads="1"/>
          </p:cNvSpPr>
          <p:nvPr/>
        </p:nvSpPr>
        <p:spPr bwMode="auto">
          <a:xfrm>
            <a:off x="4789488" y="41338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111111"/>
                </a:solidFill>
              </a:rPr>
              <a:t>100%</a:t>
            </a:r>
          </a:p>
        </p:txBody>
      </p:sp>
      <p:sp>
        <p:nvSpPr>
          <p:cNvPr id="51213" name="Rectangle 13"/>
          <p:cNvSpPr>
            <a:spLocks noChangeArrowheads="1"/>
          </p:cNvSpPr>
          <p:nvPr/>
        </p:nvSpPr>
        <p:spPr bwMode="auto">
          <a:xfrm>
            <a:off x="5272088" y="3235325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150%</a:t>
            </a:r>
          </a:p>
        </p:txBody>
      </p:sp>
      <p:sp>
        <p:nvSpPr>
          <p:cNvPr id="51214" name="Rectangle 14"/>
          <p:cNvSpPr>
            <a:spLocks noChangeArrowheads="1"/>
          </p:cNvSpPr>
          <p:nvPr/>
        </p:nvSpPr>
        <p:spPr bwMode="auto">
          <a:xfrm>
            <a:off x="6015038" y="1568450"/>
            <a:ext cx="96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6600"/>
                </a:solidFill>
              </a:rPr>
              <a:t>380%</a:t>
            </a:r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7051675" y="2292350"/>
            <a:ext cx="63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folHlink">
                        <a:alpha val="59999"/>
                      </a:schemeClr>
                    </a:gs>
                    <a:gs pos="100000">
                      <a:schemeClr val="folHlink">
                        <a:gamma/>
                        <a:tint val="9020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/>
              <a:t>300%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1268413" y="5524500"/>
            <a:ext cx="2095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en-US" sz="1200"/>
              <a:t>Text in here  (unit: %)</a:t>
            </a: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1336675" y="5176838"/>
            <a:ext cx="693738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50000"/>
              </a:spcBef>
            </a:pPr>
            <a:r>
              <a:rPr lang="en-US" sz="1200">
                <a:solidFill>
                  <a:srgbClr val="F8F8F8"/>
                </a:solidFill>
              </a:rPr>
              <a:t>Year</a:t>
            </a:r>
          </a:p>
        </p:txBody>
      </p:sp>
      <p:sp>
        <p:nvSpPr>
          <p:cNvPr id="51218" name="Oval 18"/>
          <p:cNvSpPr>
            <a:spLocks noChangeArrowheads="1"/>
          </p:cNvSpPr>
          <p:nvPr/>
        </p:nvSpPr>
        <p:spPr bwMode="auto">
          <a:xfrm>
            <a:off x="2413000" y="44450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9" name="Oval 19"/>
          <p:cNvSpPr>
            <a:spLocks noChangeArrowheads="1"/>
          </p:cNvSpPr>
          <p:nvPr/>
        </p:nvSpPr>
        <p:spPr bwMode="auto">
          <a:xfrm>
            <a:off x="3071813" y="43688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0" name="Oval 20"/>
          <p:cNvSpPr>
            <a:spLocks noChangeArrowheads="1"/>
          </p:cNvSpPr>
          <p:nvPr/>
        </p:nvSpPr>
        <p:spPr bwMode="auto">
          <a:xfrm>
            <a:off x="3695700" y="36639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1" name="Oval 21"/>
          <p:cNvSpPr>
            <a:spLocks noChangeArrowheads="1"/>
          </p:cNvSpPr>
          <p:nvPr/>
        </p:nvSpPr>
        <p:spPr bwMode="auto">
          <a:xfrm>
            <a:off x="4329113" y="2890838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2" name="Oval 22"/>
          <p:cNvSpPr>
            <a:spLocks noChangeArrowheads="1"/>
          </p:cNvSpPr>
          <p:nvPr/>
        </p:nvSpPr>
        <p:spPr bwMode="auto">
          <a:xfrm>
            <a:off x="5010150" y="394811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3" name="Oval 23"/>
          <p:cNvSpPr>
            <a:spLocks noChangeArrowheads="1"/>
          </p:cNvSpPr>
          <p:nvPr/>
        </p:nvSpPr>
        <p:spPr bwMode="auto">
          <a:xfrm>
            <a:off x="5626100" y="354330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4" name="Oval 24"/>
          <p:cNvSpPr>
            <a:spLocks noChangeArrowheads="1"/>
          </p:cNvSpPr>
          <p:nvPr/>
        </p:nvSpPr>
        <p:spPr bwMode="auto">
          <a:xfrm>
            <a:off x="6394450" y="1973263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5" name="Oval 25"/>
          <p:cNvSpPr>
            <a:spLocks noChangeArrowheads="1"/>
          </p:cNvSpPr>
          <p:nvPr/>
        </p:nvSpPr>
        <p:spPr bwMode="auto">
          <a:xfrm>
            <a:off x="7086600" y="2559050"/>
            <a:ext cx="193675" cy="1936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26" name="Text Box 26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2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0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nimBg="1"/>
      <p:bldP spid="51206" grpId="0" animBg="1"/>
      <p:bldP spid="51207" grpId="0" bldLvl="0" autoUpdateAnimBg="0"/>
      <p:bldP spid="51207" grpId="1" bldLvl="0" autoUpdateAnimBg="0"/>
      <p:bldP spid="51207" grpId="2" bldLvl="0" autoUpdateAnimBg="0"/>
      <p:bldP spid="51208" grpId="0" bldLvl="0" autoUpdateAnimBg="0"/>
      <p:bldP spid="51208" grpId="1" bldLvl="0" autoUpdateAnimBg="0"/>
      <p:bldP spid="51209" grpId="0" bldLvl="0" autoUpdateAnimBg="0"/>
      <p:bldP spid="51210" grpId="0" bldLvl="0" autoUpdateAnimBg="0"/>
      <p:bldP spid="51211" grpId="0" bldLvl="0" autoUpdateAnimBg="0"/>
      <p:bldP spid="51212" grpId="0" bldLvl="0" autoUpdateAnimBg="0"/>
      <p:bldP spid="51213" grpId="0" bldLvl="0" autoUpdateAnimBg="0"/>
      <p:bldP spid="51214" grpId="0" bldLvl="0" autoUpdateAnimBg="0"/>
      <p:bldP spid="51215" grpId="0" bldLvl="0" autoUpdateAnimBg="0"/>
      <p:bldP spid="51216" grpId="0" bldLvl="0" autoUpdateAnimBg="0"/>
      <p:bldP spid="51217" grpId="0" bldLvl="0" autoUpdateAnimBg="0"/>
      <p:bldP spid="51217" grpId="1" bldLvl="0" autoUpdateAnimBg="0"/>
      <p:bldP spid="51217" grpId="2" bldLvl="0" autoUpdateAnimBg="0"/>
      <p:bldP spid="51218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51225" grpId="0" animBg="1"/>
      <p:bldP spid="512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3" name="Group 5"/>
          <p:cNvGrpSpPr>
            <a:grpSpLocks/>
          </p:cNvGrpSpPr>
          <p:nvPr/>
        </p:nvGrpSpPr>
        <p:grpSpPr bwMode="auto">
          <a:xfrm>
            <a:off x="1454150" y="0"/>
            <a:ext cx="6819900" cy="4975225"/>
            <a:chOff x="744" y="704"/>
            <a:chExt cx="4296" cy="3134"/>
          </a:xfrm>
        </p:grpSpPr>
        <p:pic>
          <p:nvPicPr>
            <p:cNvPr id="53254" name="Picture 47" descr="16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564"/>
              <a:ext cx="76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5" name="Picture 49" descr="13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804"/>
              <a:ext cx="954" cy="1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3256" name="Group 8"/>
            <p:cNvGrpSpPr>
              <a:grpSpLocks/>
            </p:cNvGrpSpPr>
            <p:nvPr/>
          </p:nvGrpSpPr>
          <p:grpSpPr bwMode="auto">
            <a:xfrm>
              <a:off x="744" y="704"/>
              <a:ext cx="4296" cy="3134"/>
              <a:chOff x="0" y="0"/>
              <a:chExt cx="4315" cy="3352"/>
            </a:xfrm>
          </p:grpSpPr>
          <p:sp>
            <p:nvSpPr>
              <p:cNvPr id="53257" name="AutoShape 3"/>
              <p:cNvSpPr>
                <a:spLocks/>
              </p:cNvSpPr>
              <p:nvPr/>
            </p:nvSpPr>
            <p:spPr bwMode="auto">
              <a:xfrm flipV="1">
                <a:off x="0" y="0"/>
                <a:ext cx="4315" cy="3352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9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8" name="AutoShape 4"/>
              <p:cNvSpPr>
                <a:spLocks/>
              </p:cNvSpPr>
              <p:nvPr/>
            </p:nvSpPr>
            <p:spPr bwMode="auto">
              <a:xfrm flipV="1">
                <a:off x="307" y="259"/>
                <a:ext cx="3665" cy="2847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6 w 21600"/>
                  <a:gd name="T13" fmla="*/ 0 h 21600"/>
                  <a:gd name="T14" fmla="*/ 21164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59" name="AutoShape 5"/>
              <p:cNvSpPr>
                <a:spLocks/>
              </p:cNvSpPr>
              <p:nvPr/>
            </p:nvSpPr>
            <p:spPr bwMode="auto">
              <a:xfrm flipV="1">
                <a:off x="580" y="422"/>
                <a:ext cx="3149" cy="2445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3260" name="AutoShape 6"/>
              <p:cNvSpPr>
                <a:spLocks/>
              </p:cNvSpPr>
              <p:nvPr/>
            </p:nvSpPr>
            <p:spPr bwMode="auto">
              <a:xfrm flipV="1">
                <a:off x="925" y="772"/>
                <a:ext cx="2409" cy="1871"/>
              </a:xfrm>
              <a:custGeom>
                <a:avLst/>
                <a:gdLst>
                  <a:gd name="T0" fmla="*/ 885 w 21600"/>
                  <a:gd name="T1" fmla="*/ 10759 h 21600"/>
                  <a:gd name="T2" fmla="*/ 10800 w 21600"/>
                  <a:gd name="T3" fmla="*/ 885 h 21600"/>
                  <a:gd name="T4" fmla="*/ 20714 w 21600"/>
                  <a:gd name="T5" fmla="*/ 10759 h 21600"/>
                  <a:gd name="T6" fmla="*/ 21599 w 21600"/>
                  <a:gd name="T7" fmla="*/ 10755 h 21600"/>
                  <a:gd name="T8" fmla="*/ 10799 w 21600"/>
                  <a:gd name="T9" fmla="*/ 0 h 21600"/>
                  <a:gd name="T10" fmla="*/ 0 w 21600"/>
                  <a:gd name="T11" fmla="*/ 10755 h 21600"/>
                  <a:gd name="T12" fmla="*/ 439 w 21600"/>
                  <a:gd name="T13" fmla="*/ 0 h 21600"/>
                  <a:gd name="T14" fmla="*/ 21161 w 21600"/>
                  <a:gd name="T15" fmla="*/ 1358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21600" h="21600">
                    <a:moveTo>
                      <a:pt x="885" y="10759"/>
                    </a:moveTo>
                    <a:cubicBezTo>
                      <a:pt x="907" y="5299"/>
                      <a:pt x="5340" y="884"/>
                      <a:pt x="10800" y="885"/>
                    </a:cubicBezTo>
                    <a:cubicBezTo>
                      <a:pt x="16259" y="885"/>
                      <a:pt x="20692" y="5299"/>
                      <a:pt x="20714" y="10759"/>
                    </a:cubicBezTo>
                    <a:lnTo>
                      <a:pt x="21599" y="10755"/>
                    </a:lnTo>
                    <a:cubicBezTo>
                      <a:pt x="21575" y="4808"/>
                      <a:pt x="16747" y="-1"/>
                      <a:pt x="10799" y="0"/>
                    </a:cubicBezTo>
                    <a:cubicBezTo>
                      <a:pt x="4852" y="0"/>
                      <a:pt x="24" y="4808"/>
                      <a:pt x="0" y="1075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99FF"/>
                  </a:gs>
                  <a:gs pos="50000">
                    <a:srgbClr val="0000FF">
                      <a:alpha val="30000"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3261" name="Group 13"/>
            <p:cNvGrpSpPr>
              <a:grpSpLocks/>
            </p:cNvGrpSpPr>
            <p:nvPr/>
          </p:nvGrpSpPr>
          <p:grpSpPr bwMode="auto">
            <a:xfrm>
              <a:off x="2976" y="1708"/>
              <a:ext cx="864" cy="912"/>
              <a:chOff x="0" y="0"/>
              <a:chExt cx="860" cy="796"/>
            </a:xfrm>
          </p:grpSpPr>
          <p:sp>
            <p:nvSpPr>
              <p:cNvPr id="53262" name="Freeform 41"/>
              <p:cNvSpPr>
                <a:spLocks/>
              </p:cNvSpPr>
              <p:nvPr/>
            </p:nvSpPr>
            <p:spPr bwMode="auto">
              <a:xfrm>
                <a:off x="85" y="613"/>
                <a:ext cx="335" cy="173"/>
              </a:xfrm>
              <a:custGeom>
                <a:avLst/>
                <a:gdLst>
                  <a:gd name="T0" fmla="*/ 0 w 335"/>
                  <a:gd name="T1" fmla="*/ 166 h 173"/>
                  <a:gd name="T2" fmla="*/ 58 w 335"/>
                  <a:gd name="T3" fmla="*/ 173 h 173"/>
                  <a:gd name="T4" fmla="*/ 297 w 335"/>
                  <a:gd name="T5" fmla="*/ 32 h 173"/>
                  <a:gd name="T6" fmla="*/ 289 w 335"/>
                  <a:gd name="T7" fmla="*/ 8 h 173"/>
                  <a:gd name="T8" fmla="*/ 223 w 335"/>
                  <a:gd name="T9" fmla="*/ 26 h 173"/>
                  <a:gd name="T10" fmla="*/ 0 w 335"/>
                  <a:gd name="T11" fmla="*/ 166 h 173"/>
                  <a:gd name="T12" fmla="*/ 0 w 335"/>
                  <a:gd name="T13" fmla="*/ 0 h 173"/>
                  <a:gd name="T14" fmla="*/ 335 w 335"/>
                  <a:gd name="T1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35" h="173">
                    <a:moveTo>
                      <a:pt x="0" y="166"/>
                    </a:moveTo>
                    <a:lnTo>
                      <a:pt x="58" y="173"/>
                    </a:lnTo>
                    <a:lnTo>
                      <a:pt x="297" y="32"/>
                    </a:lnTo>
                    <a:cubicBezTo>
                      <a:pt x="335" y="5"/>
                      <a:pt x="301" y="9"/>
                      <a:pt x="289" y="8"/>
                    </a:cubicBezTo>
                    <a:cubicBezTo>
                      <a:pt x="277" y="7"/>
                      <a:pt x="271" y="0"/>
                      <a:pt x="223" y="26"/>
                    </a:cubicBezTo>
                    <a:lnTo>
                      <a:pt x="0" y="16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3" name="Freeform 42"/>
              <p:cNvSpPr>
                <a:spLocks/>
              </p:cNvSpPr>
              <p:nvPr/>
            </p:nvSpPr>
            <p:spPr bwMode="auto">
              <a:xfrm>
                <a:off x="315" y="550"/>
                <a:ext cx="367" cy="170"/>
              </a:xfrm>
              <a:custGeom>
                <a:avLst/>
                <a:gdLst>
                  <a:gd name="T0" fmla="*/ 0 w 367"/>
                  <a:gd name="T1" fmla="*/ 158 h 170"/>
                  <a:gd name="T2" fmla="*/ 80 w 367"/>
                  <a:gd name="T3" fmla="*/ 170 h 170"/>
                  <a:gd name="T4" fmla="*/ 332 w 367"/>
                  <a:gd name="T5" fmla="*/ 37 h 170"/>
                  <a:gd name="T6" fmla="*/ 292 w 367"/>
                  <a:gd name="T7" fmla="*/ 1 h 170"/>
                  <a:gd name="T8" fmla="*/ 230 w 367"/>
                  <a:gd name="T9" fmla="*/ 29 h 170"/>
                  <a:gd name="T10" fmla="*/ 0 w 367"/>
                  <a:gd name="T11" fmla="*/ 158 h 170"/>
                  <a:gd name="T12" fmla="*/ 0 w 367"/>
                  <a:gd name="T13" fmla="*/ 0 h 170"/>
                  <a:gd name="T14" fmla="*/ 367 w 367"/>
                  <a:gd name="T1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367" h="170">
                    <a:moveTo>
                      <a:pt x="0" y="158"/>
                    </a:moveTo>
                    <a:lnTo>
                      <a:pt x="80" y="170"/>
                    </a:lnTo>
                    <a:lnTo>
                      <a:pt x="332" y="37"/>
                    </a:lnTo>
                    <a:cubicBezTo>
                      <a:pt x="367" y="9"/>
                      <a:pt x="309" y="2"/>
                      <a:pt x="292" y="1"/>
                    </a:cubicBezTo>
                    <a:cubicBezTo>
                      <a:pt x="280" y="0"/>
                      <a:pt x="279" y="3"/>
                      <a:pt x="230" y="29"/>
                    </a:cubicBezTo>
                    <a:lnTo>
                      <a:pt x="0" y="15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4" name="Freeform 43"/>
              <p:cNvSpPr>
                <a:spLocks/>
              </p:cNvSpPr>
              <p:nvPr/>
            </p:nvSpPr>
            <p:spPr bwMode="auto">
              <a:xfrm>
                <a:off x="553" y="653"/>
                <a:ext cx="307" cy="143"/>
              </a:xfrm>
              <a:custGeom>
                <a:avLst/>
                <a:gdLst>
                  <a:gd name="T0" fmla="*/ 0 w 307"/>
                  <a:gd name="T1" fmla="*/ 134 h 143"/>
                  <a:gd name="T2" fmla="*/ 66 w 307"/>
                  <a:gd name="T3" fmla="*/ 143 h 143"/>
                  <a:gd name="T4" fmla="*/ 282 w 307"/>
                  <a:gd name="T5" fmla="*/ 35 h 143"/>
                  <a:gd name="T6" fmla="*/ 219 w 307"/>
                  <a:gd name="T7" fmla="*/ 17 h 143"/>
                  <a:gd name="T8" fmla="*/ 0 w 307"/>
                  <a:gd name="T9" fmla="*/ 134 h 143"/>
                  <a:gd name="T10" fmla="*/ 0 w 307"/>
                  <a:gd name="T11" fmla="*/ 0 h 143"/>
                  <a:gd name="T12" fmla="*/ 307 w 307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07" h="143">
                    <a:moveTo>
                      <a:pt x="0" y="134"/>
                    </a:moveTo>
                    <a:lnTo>
                      <a:pt x="66" y="143"/>
                    </a:lnTo>
                    <a:lnTo>
                      <a:pt x="282" y="35"/>
                    </a:lnTo>
                    <a:cubicBezTo>
                      <a:pt x="307" y="14"/>
                      <a:pt x="266" y="0"/>
                      <a:pt x="219" y="17"/>
                    </a:cubicBezTo>
                    <a:lnTo>
                      <a:pt x="0" y="13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81818">
                      <a:alpha val="0"/>
                    </a:srgbClr>
                  </a:gs>
                  <a:gs pos="100000">
                    <a:srgbClr val="1C1C1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5" name="Freeform 44"/>
              <p:cNvSpPr>
                <a:spLocks/>
              </p:cNvSpPr>
              <p:nvPr/>
            </p:nvSpPr>
            <p:spPr bwMode="auto">
              <a:xfrm>
                <a:off x="0" y="215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6" name="Freeform 45"/>
              <p:cNvSpPr>
                <a:spLocks/>
              </p:cNvSpPr>
              <p:nvPr/>
            </p:nvSpPr>
            <p:spPr bwMode="auto">
              <a:xfrm>
                <a:off x="216" y="0"/>
                <a:ext cx="282" cy="716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53267" name="Freeform 46"/>
              <p:cNvSpPr>
                <a:spLocks/>
              </p:cNvSpPr>
              <p:nvPr/>
            </p:nvSpPr>
            <p:spPr bwMode="auto">
              <a:xfrm>
                <a:off x="474" y="227"/>
                <a:ext cx="224" cy="569"/>
              </a:xfrm>
              <a:custGeom>
                <a:avLst/>
                <a:gdLst>
                  <a:gd name="T0" fmla="*/ 103 w 224"/>
                  <a:gd name="T1" fmla="*/ 101 h 569"/>
                  <a:gd name="T2" fmla="*/ 74 w 224"/>
                  <a:gd name="T3" fmla="*/ 50 h 569"/>
                  <a:gd name="T4" fmla="*/ 121 w 224"/>
                  <a:gd name="T5" fmla="*/ 1 h 569"/>
                  <a:gd name="T6" fmla="*/ 171 w 224"/>
                  <a:gd name="T7" fmla="*/ 52 h 569"/>
                  <a:gd name="T8" fmla="*/ 135 w 224"/>
                  <a:gd name="T9" fmla="*/ 101 h 569"/>
                  <a:gd name="T10" fmla="*/ 134 w 224"/>
                  <a:gd name="T11" fmla="*/ 124 h 569"/>
                  <a:gd name="T12" fmla="*/ 209 w 224"/>
                  <a:gd name="T13" fmla="*/ 145 h 569"/>
                  <a:gd name="T14" fmla="*/ 221 w 224"/>
                  <a:gd name="T15" fmla="*/ 204 h 569"/>
                  <a:gd name="T16" fmla="*/ 218 w 224"/>
                  <a:gd name="T17" fmla="*/ 321 h 569"/>
                  <a:gd name="T18" fmla="*/ 209 w 224"/>
                  <a:gd name="T19" fmla="*/ 365 h 569"/>
                  <a:gd name="T20" fmla="*/ 196 w 224"/>
                  <a:gd name="T21" fmla="*/ 308 h 569"/>
                  <a:gd name="T22" fmla="*/ 187 w 224"/>
                  <a:gd name="T23" fmla="*/ 202 h 569"/>
                  <a:gd name="T24" fmla="*/ 170 w 224"/>
                  <a:gd name="T25" fmla="*/ 321 h 569"/>
                  <a:gd name="T26" fmla="*/ 144 w 224"/>
                  <a:gd name="T27" fmla="*/ 569 h 569"/>
                  <a:gd name="T28" fmla="*/ 78 w 224"/>
                  <a:gd name="T29" fmla="*/ 565 h 569"/>
                  <a:gd name="T30" fmla="*/ 50 w 224"/>
                  <a:gd name="T31" fmla="*/ 325 h 569"/>
                  <a:gd name="T32" fmla="*/ 33 w 224"/>
                  <a:gd name="T33" fmla="*/ 208 h 569"/>
                  <a:gd name="T34" fmla="*/ 25 w 224"/>
                  <a:gd name="T35" fmla="*/ 310 h 569"/>
                  <a:gd name="T36" fmla="*/ 12 w 224"/>
                  <a:gd name="T37" fmla="*/ 365 h 569"/>
                  <a:gd name="T38" fmla="*/ 1 w 224"/>
                  <a:gd name="T39" fmla="*/ 305 h 569"/>
                  <a:gd name="T40" fmla="*/ 7 w 224"/>
                  <a:gd name="T41" fmla="*/ 184 h 569"/>
                  <a:gd name="T42" fmla="*/ 23 w 224"/>
                  <a:gd name="T43" fmla="*/ 140 h 569"/>
                  <a:gd name="T44" fmla="*/ 102 w 224"/>
                  <a:gd name="T45" fmla="*/ 124 h 569"/>
                  <a:gd name="T46" fmla="*/ 103 w 224"/>
                  <a:gd name="T47" fmla="*/ 101 h 569"/>
                  <a:gd name="T48" fmla="*/ 0 w 224"/>
                  <a:gd name="T49" fmla="*/ 0 h 569"/>
                  <a:gd name="T50" fmla="*/ 224 w 224"/>
                  <a:gd name="T51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T48" t="T49" r="T50" b="T51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9525" cmpd="sng">
                <a:round/>
                <a:headEnd/>
                <a:tailEnd/>
              </a:ln>
              <a:scene3d>
                <a:camera prst="legacyPerspectiveTopRight">
                  <a:rot lat="0" lon="899999" rev="0"/>
                </a:camera>
                <a:lightRig rig="legacyFlat1" dir="t"/>
              </a:scene3d>
              <a:sp3d extrusionH="36500" prstMaterial="legacyMatte">
                <a:bevelT w="13500" h="13500" prst="angle"/>
                <a:bevelB w="13500" h="13500" prst="angle"/>
                <a:extrusionClr>
                  <a:srgbClr val="333333"/>
                </a:extrusionClr>
                <a:contourClr>
                  <a:srgbClr val="FFFFFF"/>
                </a:contourClr>
              </a:sp3d>
            </p:spPr>
            <p:txBody>
              <a:bodyPr>
                <a:flatTx/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53268" name="Picture 48" descr="23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284"/>
              <a:ext cx="864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69" name="Group 21"/>
          <p:cNvGrpSpPr>
            <a:grpSpLocks/>
          </p:cNvGrpSpPr>
          <p:nvPr/>
        </p:nvGrpSpPr>
        <p:grpSpPr bwMode="auto">
          <a:xfrm>
            <a:off x="6654800" y="2051050"/>
            <a:ext cx="1466850" cy="1447800"/>
            <a:chOff x="0" y="0"/>
            <a:chExt cx="751" cy="741"/>
          </a:xfrm>
        </p:grpSpPr>
        <p:sp>
          <p:nvSpPr>
            <p:cNvPr id="53270" name="Oval 3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99FF"/>
                </a:gs>
                <a:gs pos="100000">
                  <a:srgbClr val="000099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1" name="Picture 31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2" name="Group 24"/>
          <p:cNvGrpSpPr>
            <a:grpSpLocks/>
          </p:cNvGrpSpPr>
          <p:nvPr/>
        </p:nvGrpSpPr>
        <p:grpSpPr bwMode="auto">
          <a:xfrm>
            <a:off x="4140200" y="3651250"/>
            <a:ext cx="1466850" cy="1447800"/>
            <a:chOff x="0" y="0"/>
            <a:chExt cx="751" cy="741"/>
          </a:xfrm>
        </p:grpSpPr>
        <p:sp>
          <p:nvSpPr>
            <p:cNvPr id="53273" name="Oval 33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0099"/>
                </a:gs>
                <a:gs pos="100000">
                  <a:srgbClr val="0099FF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4" name="Picture 34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275" name="Group 27"/>
          <p:cNvGrpSpPr>
            <a:grpSpLocks/>
          </p:cNvGrpSpPr>
          <p:nvPr/>
        </p:nvGrpSpPr>
        <p:grpSpPr bwMode="auto">
          <a:xfrm>
            <a:off x="1568450" y="2127250"/>
            <a:ext cx="1466850" cy="1447800"/>
            <a:chOff x="0" y="0"/>
            <a:chExt cx="751" cy="741"/>
          </a:xfrm>
        </p:grpSpPr>
        <p:sp>
          <p:nvSpPr>
            <p:cNvPr id="53276" name="Oval 36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0066"/>
                </a:gs>
              </a:gsLst>
              <a:lin ang="5400000" scaled="1"/>
            </a:gradFill>
            <a:ln w="38100">
              <a:solidFill>
                <a:srgbClr val="F8F8F8">
                  <a:alpha val="75999"/>
                </a:srgbClr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pic>
          <p:nvPicPr>
            <p:cNvPr id="53277" name="Picture 37" descr="cir_lighteffect0"/>
            <p:cNvPicPr>
              <a:picLocks noChangeAspect="1" noChangeArrowheads="1"/>
            </p:cNvPicPr>
            <p:nvPr/>
          </p:nvPicPr>
          <p:blipFill>
            <a:blip r:embed="rId6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278" name="Text Box 21"/>
          <p:cNvSpPr txBox="1">
            <a:spLocks noChangeArrowheads="1"/>
          </p:cNvSpPr>
          <p:nvPr/>
        </p:nvSpPr>
        <p:spPr bwMode="auto">
          <a:xfrm>
            <a:off x="6731000" y="24320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03</a:t>
            </a:r>
          </a:p>
        </p:txBody>
      </p:sp>
      <p:sp>
        <p:nvSpPr>
          <p:cNvPr id="53279" name="Text Box 38"/>
          <p:cNvSpPr txBox="1">
            <a:spLocks noChangeArrowheads="1"/>
          </p:cNvSpPr>
          <p:nvPr/>
        </p:nvSpPr>
        <p:spPr bwMode="auto">
          <a:xfrm>
            <a:off x="4216400" y="4032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02</a:t>
            </a:r>
          </a:p>
        </p:txBody>
      </p:sp>
      <p:sp>
        <p:nvSpPr>
          <p:cNvPr id="53280" name="Text Box 39"/>
          <p:cNvSpPr txBox="1">
            <a:spLocks noChangeArrowheads="1"/>
          </p:cNvSpPr>
          <p:nvPr/>
        </p:nvSpPr>
        <p:spPr bwMode="auto">
          <a:xfrm>
            <a:off x="1644650" y="2508250"/>
            <a:ext cx="12954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Service </a:t>
            </a:r>
            <a:r>
              <a:rPr lang="en-US" sz="2800" b="1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8" grpId="0" bldLvl="0" autoUpdateAnimBg="0"/>
      <p:bldP spid="53279" grpId="0" bldLvl="0" autoUpdateAnimBg="0"/>
      <p:bldP spid="53280" grpId="0" bldLvl="0" autoUpdateAnimBg="0"/>
      <p:bldP spid="5328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Freeform 3"/>
          <p:cNvSpPr>
            <a:spLocks/>
          </p:cNvSpPr>
          <p:nvPr/>
        </p:nvSpPr>
        <p:spPr bwMode="auto">
          <a:xfrm>
            <a:off x="2506663" y="316706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2" name="Freeform 4"/>
          <p:cNvSpPr>
            <a:spLocks/>
          </p:cNvSpPr>
          <p:nvPr/>
        </p:nvSpPr>
        <p:spPr bwMode="auto">
          <a:xfrm>
            <a:off x="4425950" y="3101975"/>
            <a:ext cx="366713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  <a:gd name="T16" fmla="*/ 0 w 142"/>
              <a:gd name="T17" fmla="*/ 0 h 604"/>
              <a:gd name="T18" fmla="*/ 142 w 142"/>
              <a:gd name="T19" fmla="*/ 604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5303" name="Freeform 5"/>
          <p:cNvSpPr>
            <a:spLocks/>
          </p:cNvSpPr>
          <p:nvPr/>
        </p:nvSpPr>
        <p:spPr bwMode="auto">
          <a:xfrm flipH="1">
            <a:off x="4826000" y="31670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  <a:gd name="T28" fmla="*/ 0 w 735"/>
              <a:gd name="T29" fmla="*/ 0 h 532"/>
              <a:gd name="T30" fmla="*/ 735 w 735"/>
              <a:gd name="T31" fmla="*/ 5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T28" t="T29" r="T30" b="T31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0000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55304" name="Group 8"/>
          <p:cNvGrpSpPr>
            <a:grpSpLocks/>
          </p:cNvGrpSpPr>
          <p:nvPr/>
        </p:nvGrpSpPr>
        <p:grpSpPr bwMode="auto">
          <a:xfrm>
            <a:off x="2144713" y="1968500"/>
            <a:ext cx="1362075" cy="1322388"/>
            <a:chOff x="0" y="0"/>
            <a:chExt cx="414" cy="402"/>
          </a:xfrm>
        </p:grpSpPr>
        <p:sp>
          <p:nvSpPr>
            <p:cNvPr id="5530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06" name="Freeform 8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1DB99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07" name="Rectangle 9"/>
          <p:cNvSpPr>
            <a:spLocks noChangeArrowheads="1"/>
          </p:cNvSpPr>
          <p:nvPr/>
        </p:nvSpPr>
        <p:spPr bwMode="auto">
          <a:xfrm>
            <a:off x="2370138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3924300" y="1968500"/>
            <a:ext cx="1362075" cy="1322388"/>
            <a:chOff x="0" y="0"/>
            <a:chExt cx="414" cy="402"/>
          </a:xfrm>
        </p:grpSpPr>
        <p:sp>
          <p:nvSpPr>
            <p:cNvPr id="55309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CC3300"/>
                </a:gs>
                <a:gs pos="100000">
                  <a:srgbClr val="FF0066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0" name="Freeform 12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F9B883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5711825" y="1978025"/>
            <a:ext cx="1362075" cy="1322388"/>
            <a:chOff x="0" y="0"/>
            <a:chExt cx="414" cy="402"/>
          </a:xfrm>
        </p:grpSpPr>
        <p:sp>
          <p:nvSpPr>
            <p:cNvPr id="55312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996633"/>
                </a:gs>
                <a:gs pos="100000">
                  <a:srgbClr val="CCCC00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3" name="Freeform 15"/>
            <p:cNvSpPr>
              <a:spLocks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  <a:gd name="T12" fmla="*/ 0 w 596"/>
                <a:gd name="T13" fmla="*/ 0 h 598"/>
                <a:gd name="T14" fmla="*/ 596 w 596"/>
                <a:gd name="T1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AEC3EC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5314" name="Rectangle 16"/>
          <p:cNvSpPr>
            <a:spLocks noChangeArrowheads="1"/>
          </p:cNvSpPr>
          <p:nvPr/>
        </p:nvSpPr>
        <p:spPr bwMode="auto">
          <a:xfrm>
            <a:off x="4105275" y="23495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sp>
        <p:nvSpPr>
          <p:cNvPr id="55315" name="Rectangle 17"/>
          <p:cNvSpPr>
            <a:spLocks noChangeArrowheads="1"/>
          </p:cNvSpPr>
          <p:nvPr/>
        </p:nvSpPr>
        <p:spPr bwMode="auto">
          <a:xfrm>
            <a:off x="5922963" y="235902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  <a:cs typeface="Arial" panose="020B0604020202020204" pitchFamily="34" charset="0"/>
              </a:rPr>
              <a:t>here</a:t>
            </a:r>
          </a:p>
        </p:txBody>
      </p:sp>
      <p:grpSp>
        <p:nvGrpSpPr>
          <p:cNvPr id="55316" name="Group 20"/>
          <p:cNvGrpSpPr>
            <a:grpSpLocks/>
          </p:cNvGrpSpPr>
          <p:nvPr/>
        </p:nvGrpSpPr>
        <p:grpSpPr bwMode="auto">
          <a:xfrm>
            <a:off x="806450" y="4406900"/>
            <a:ext cx="7021513" cy="1936750"/>
            <a:chOff x="0" y="0"/>
            <a:chExt cx="4423" cy="1220"/>
          </a:xfrm>
        </p:grpSpPr>
        <p:sp>
          <p:nvSpPr>
            <p:cNvPr id="55317" name="AutoShape 19"/>
            <p:cNvSpPr>
              <a:spLocks noChangeArrowheads="1"/>
            </p:cNvSpPr>
            <p:nvPr/>
          </p:nvSpPr>
          <p:spPr bwMode="auto">
            <a:xfrm>
              <a:off x="928" y="198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r"/>
              <a:endParaRPr lang="zh-CN" altLang="zh-CN"/>
            </a:p>
          </p:txBody>
        </p:sp>
        <p:sp>
          <p:nvSpPr>
            <p:cNvPr id="55318" name="Rectangle 20"/>
            <p:cNvSpPr>
              <a:spLocks noChangeArrowheads="1"/>
            </p:cNvSpPr>
            <p:nvPr/>
          </p:nvSpPr>
          <p:spPr bwMode="auto">
            <a:xfrm>
              <a:off x="1255" y="287"/>
              <a:ext cx="2961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>
                <a:buClr>
                  <a:srgbClr val="D7181F"/>
                </a:buClr>
                <a:buFont typeface="Wingdings" panose="05000000000000000000" pitchFamily="2" charset="2"/>
                <a:buNone/>
              </a:pPr>
              <a:r>
                <a:rPr lang="en-US" b="1">
                  <a:solidFill>
                    <a:srgbClr val="000000"/>
                  </a:solidFill>
                  <a:cs typeface="Arial" panose="020B0604020202020204" pitchFamily="34" charset="0"/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55319" name="Picture 21" descr="YG_circle00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320" name="Text Box 22"/>
            <p:cNvSpPr txBox="1">
              <a:spLocks noChangeArrowheads="1"/>
            </p:cNvSpPr>
            <p:nvPr/>
          </p:nvSpPr>
          <p:spPr bwMode="auto">
            <a:xfrm>
              <a:off x="194" y="409"/>
              <a:ext cx="8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l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0" hangingPunct="0"/>
              <a:r>
                <a:rPr lang="en-US" sz="2000" b="1">
                  <a:solidFill>
                    <a:srgbClr val="000000"/>
                  </a:solidFill>
                  <a:cs typeface="Arial" panose="020B0604020202020204" pitchFamily="34" charset="0"/>
                </a:rPr>
                <a:t>Click to add Text</a:t>
              </a:r>
            </a:p>
          </p:txBody>
        </p:sp>
      </p:grp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9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nimBg="1"/>
      <p:bldP spid="55302" grpId="0" animBg="1"/>
      <p:bldP spid="55303" grpId="0" animBg="1"/>
      <p:bldP spid="55307" grpId="0" bldLvl="0" autoUpdateAnimBg="0"/>
      <p:bldP spid="55314" grpId="0" bldLvl="0" autoUpdateAnimBg="0"/>
      <p:bldP spid="55315" grpId="0" bldLvl="0" autoUpdateAnimBg="0"/>
      <p:bldP spid="553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900113" y="2349500"/>
            <a:ext cx="3497262" cy="2808288"/>
          </a:xfrm>
          <a:prstGeom prst="rightArrow">
            <a:avLst>
              <a:gd name="adj1" fmla="val 70722"/>
              <a:gd name="adj2" fmla="val 23177"/>
            </a:avLst>
          </a:prstGeom>
          <a:gradFill rotWithShape="1">
            <a:gsLst>
              <a:gs pos="0">
                <a:srgbClr val="CC3300">
                  <a:gamma/>
                  <a:shade val="46275"/>
                  <a:invGamma/>
                  <a:alpha val="0"/>
                </a:srgbClr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folHlink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738188" y="4198938"/>
            <a:ext cx="2652712" cy="957262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>
            <a:lvl1pPr marL="180975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003366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</a:pPr>
            <a:endParaRPr lang="ko-KR" altLang="en-US" sz="1100" b="1">
              <a:solidFill>
                <a:srgbClr val="003366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739775" y="2660650"/>
            <a:ext cx="2652713" cy="957263"/>
          </a:xfrm>
          <a:prstGeom prst="rect">
            <a:avLst/>
          </a:prstGeom>
          <a:gradFill rotWithShape="0">
            <a:gsLst>
              <a:gs pos="0">
                <a:srgbClr val="FDFDFD"/>
              </a:gs>
              <a:gs pos="100000">
                <a:srgbClr val="C9C5C4"/>
              </a:gs>
            </a:gsLst>
            <a:lin ang="5400000" scaled="1"/>
          </a:gradFill>
          <a:ln w="12700">
            <a:solidFill>
              <a:srgbClr val="B2B2B2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25000"/>
              </a:srgbClr>
            </a:outerShdw>
          </a:effectLst>
        </p:spPr>
        <p:txBody>
          <a:bodyPr wrap="none" lIns="99745" tIns="49873" rIns="99745" bIns="49873" anchor="ctr"/>
          <a:lstStyle>
            <a:lvl1pPr marL="180975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  <a:p>
            <a:pPr latinLnBrk="1">
              <a:lnSpc>
                <a:spcPct val="130000"/>
              </a:lnSpc>
              <a:buFontTx/>
              <a:buChar char="•"/>
            </a:pPr>
            <a:r>
              <a:rPr lang="ko-KR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 </a:t>
            </a:r>
            <a:r>
              <a:rPr lang="zh-CN" altLang="en-US" sz="1100" b="1">
                <a:solidFill>
                  <a:srgbClr val="800000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输入内容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739775" y="3813175"/>
            <a:ext cx="2652713" cy="371475"/>
          </a:xfrm>
          <a:prstGeom prst="rect">
            <a:avLst/>
          </a:prstGeom>
          <a:gradFill rotWithShape="0">
            <a:gsLst>
              <a:gs pos="0">
                <a:srgbClr val="009900"/>
              </a:gs>
              <a:gs pos="100000">
                <a:srgbClr val="009900">
                  <a:gamma/>
                  <a:shade val="56078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739775" y="2289175"/>
            <a:ext cx="2652713" cy="371475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56078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969696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/>
            <a:r>
              <a:rPr lang="zh-CN" altLang="en-US" sz="1400">
                <a:solidFill>
                  <a:srgbClr val="FFFFFF"/>
                </a:solidFill>
                <a:latin typeface="HY견고딕" pitchFamily="2" charset="-127"/>
                <a:ea typeface="HY견고딕" pitchFamily="2" charset="-127"/>
              </a:rPr>
              <a:t>输入内容</a:t>
            </a:r>
          </a:p>
        </p:txBody>
      </p:sp>
      <p:pic>
        <p:nvPicPr>
          <p:cNvPr id="57354" name="Picture 10" descr="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2359025"/>
            <a:ext cx="2492375" cy="257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5" name="Picture 11" descr="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05038"/>
            <a:ext cx="1143000" cy="309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  <p:bldP spid="57350" grpId="0" bldLvl="0" animBg="1" autoUpdateAnimBg="0"/>
      <p:bldP spid="57351" grpId="0" bldLvl="0" animBg="1" autoUpdateAnimBg="0"/>
      <p:bldP spid="57352" grpId="0" bldLvl="0" animBg="1" autoUpdateAnimBg="0"/>
      <p:bldP spid="57353" grpId="0" bldLvl="0" animBg="1" autoUpdateAnimBg="0"/>
      <p:bldP spid="573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pieren 44"/>
          <p:cNvGrpSpPr/>
          <p:nvPr/>
        </p:nvGrpSpPr>
        <p:grpSpPr>
          <a:xfrm>
            <a:off x="2185955" y="497309"/>
            <a:ext cx="4787980" cy="5162170"/>
            <a:chOff x="4937130" y="2033588"/>
            <a:chExt cx="2782887" cy="3000375"/>
          </a:xfrm>
          <a:solidFill>
            <a:srgbClr val="FFFFFF">
              <a:lumMod val="65000"/>
            </a:srgbClr>
          </a:solidFill>
          <a:effectLst>
            <a:outerShdw blurRad="635000" dist="50800" dir="6720000" algn="ctr" rotWithShape="0">
              <a:srgbClr val="000000">
                <a:alpha val="80000"/>
              </a:srgbClr>
            </a:outerShdw>
          </a:effectLst>
          <a:scene3d>
            <a:camera prst="perspectiveFront" fov="5400000">
              <a:rot lat="18609801" lon="17965058" rev="3904819"/>
            </a:camera>
            <a:lightRig rig="threePt" dir="t"/>
          </a:scene3d>
        </p:grpSpPr>
        <p:sp>
          <p:nvSpPr>
            <p:cNvPr id="47" name="Freeform 50"/>
            <p:cNvSpPr>
              <a:spLocks/>
            </p:cNvSpPr>
            <p:nvPr/>
          </p:nvSpPr>
          <p:spPr bwMode="gray">
            <a:xfrm>
              <a:off x="4937130" y="2033588"/>
              <a:ext cx="1730375" cy="2087562"/>
            </a:xfrm>
            <a:custGeom>
              <a:avLst/>
              <a:gdLst>
                <a:gd name="T0" fmla="*/ 2147483647 w 365"/>
                <a:gd name="T1" fmla="*/ 1004079605 h 437"/>
                <a:gd name="T2" fmla="*/ 2147483647 w 365"/>
                <a:gd name="T3" fmla="*/ 502042191 h 437"/>
                <a:gd name="T4" fmla="*/ 2147483647 w 365"/>
                <a:gd name="T5" fmla="*/ 0 h 437"/>
                <a:gd name="T6" fmla="*/ 2147483647 w 365"/>
                <a:gd name="T7" fmla="*/ 981259729 h 437"/>
                <a:gd name="T8" fmla="*/ 0 w 365"/>
                <a:gd name="T9" fmla="*/ 2147483647 h 437"/>
                <a:gd name="T10" fmla="*/ 404547466 w 365"/>
                <a:gd name="T11" fmla="*/ 2147483647 h 437"/>
                <a:gd name="T12" fmla="*/ 898989068 w 365"/>
                <a:gd name="T13" fmla="*/ 2147483647 h 437"/>
                <a:gd name="T14" fmla="*/ 2147483647 w 365"/>
                <a:gd name="T15" fmla="*/ 2147483647 h 437"/>
                <a:gd name="T16" fmla="*/ 2147483647 w 365"/>
                <a:gd name="T17" fmla="*/ 2147483647 h 437"/>
                <a:gd name="T18" fmla="*/ 2147483647 w 365"/>
                <a:gd name="T19" fmla="*/ 2147483647 h 437"/>
                <a:gd name="T20" fmla="*/ 2147483647 w 365"/>
                <a:gd name="T21" fmla="*/ 2147483647 h 437"/>
                <a:gd name="T22" fmla="*/ 2147483647 w 365"/>
                <a:gd name="T23" fmla="*/ 2147483647 h 437"/>
                <a:gd name="T24" fmla="*/ 2147483647 w 365"/>
                <a:gd name="T25" fmla="*/ 2147483647 h 437"/>
                <a:gd name="T26" fmla="*/ 2147483647 w 365"/>
                <a:gd name="T27" fmla="*/ 2147483647 h 437"/>
                <a:gd name="T28" fmla="*/ 2147483647 w 365"/>
                <a:gd name="T29" fmla="*/ 1004079605 h 4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5"/>
                <a:gd name="T46" fmla="*/ 0 h 437"/>
                <a:gd name="T47" fmla="*/ 365 w 365"/>
                <a:gd name="T48" fmla="*/ 437 h 4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5" h="437">
                  <a:moveTo>
                    <a:pt x="322" y="44"/>
                  </a:moveTo>
                  <a:cubicBezTo>
                    <a:pt x="304" y="22"/>
                    <a:pt x="304" y="22"/>
                    <a:pt x="304" y="22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127" y="46"/>
                    <a:pt x="0" y="176"/>
                    <a:pt x="0" y="335"/>
                  </a:cubicBezTo>
                  <a:cubicBezTo>
                    <a:pt x="0" y="371"/>
                    <a:pt x="6" y="405"/>
                    <a:pt x="18" y="437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115" y="389"/>
                    <a:pt x="115" y="389"/>
                    <a:pt x="115" y="389"/>
                  </a:cubicBezTo>
                  <a:cubicBezTo>
                    <a:pt x="100" y="342"/>
                    <a:pt x="105" y="289"/>
                    <a:pt x="132" y="242"/>
                  </a:cubicBezTo>
                  <a:cubicBezTo>
                    <a:pt x="165" y="185"/>
                    <a:pt x="224" y="152"/>
                    <a:pt x="286" y="149"/>
                  </a:cubicBezTo>
                  <a:cubicBezTo>
                    <a:pt x="286" y="191"/>
                    <a:pt x="286" y="191"/>
                    <a:pt x="286" y="191"/>
                  </a:cubicBezTo>
                  <a:cubicBezTo>
                    <a:pt x="304" y="169"/>
                    <a:pt x="304" y="169"/>
                    <a:pt x="304" y="169"/>
                  </a:cubicBezTo>
                  <a:cubicBezTo>
                    <a:pt x="319" y="151"/>
                    <a:pt x="319" y="151"/>
                    <a:pt x="319" y="151"/>
                  </a:cubicBezTo>
                  <a:cubicBezTo>
                    <a:pt x="365" y="96"/>
                    <a:pt x="365" y="96"/>
                    <a:pt x="365" y="96"/>
                  </a:cubicBezTo>
                  <a:lnTo>
                    <a:pt x="322" y="44"/>
                  </a:lnTo>
                  <a:close/>
                </a:path>
              </a:pathLst>
            </a:custGeom>
            <a:solidFill>
              <a:srgbClr val="FFC000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8" name="Freeform 51"/>
            <p:cNvSpPr>
              <a:spLocks/>
            </p:cNvSpPr>
            <p:nvPr/>
          </p:nvSpPr>
          <p:spPr bwMode="gray">
            <a:xfrm>
              <a:off x="4965705" y="3906838"/>
              <a:ext cx="2428875" cy="1127125"/>
            </a:xfrm>
            <a:custGeom>
              <a:avLst/>
              <a:gdLst>
                <a:gd name="T0" fmla="*/ 2147483647 w 512"/>
                <a:gd name="T1" fmla="*/ 2147483647 h 236"/>
                <a:gd name="T2" fmla="*/ 2147483647 w 512"/>
                <a:gd name="T3" fmla="*/ 1596682593 h 236"/>
                <a:gd name="T4" fmla="*/ 2147483647 w 512"/>
                <a:gd name="T5" fmla="*/ 2147483647 h 236"/>
                <a:gd name="T6" fmla="*/ 2147483647 w 512"/>
                <a:gd name="T7" fmla="*/ 958008541 h 236"/>
                <a:gd name="T8" fmla="*/ 2147483647 w 512"/>
                <a:gd name="T9" fmla="*/ 479004271 h 236"/>
                <a:gd name="T10" fmla="*/ 2147483647 w 512"/>
                <a:gd name="T11" fmla="*/ 364954533 h 236"/>
                <a:gd name="T12" fmla="*/ 2147483647 w 512"/>
                <a:gd name="T13" fmla="*/ 273714669 h 236"/>
                <a:gd name="T14" fmla="*/ 967697791 w 512"/>
                <a:gd name="T15" fmla="*/ 0 h 236"/>
                <a:gd name="T16" fmla="*/ 450091344 w 512"/>
                <a:gd name="T17" fmla="*/ 1459822909 h 236"/>
                <a:gd name="T18" fmla="*/ 225045672 w 512"/>
                <a:gd name="T19" fmla="*/ 2052876767 h 236"/>
                <a:gd name="T20" fmla="*/ 0 w 512"/>
                <a:gd name="T21" fmla="*/ 2147483647 h 236"/>
                <a:gd name="T22" fmla="*/ 810162552 w 512"/>
                <a:gd name="T23" fmla="*/ 2147483647 h 236"/>
                <a:gd name="T24" fmla="*/ 2147483647 w 512"/>
                <a:gd name="T25" fmla="*/ 2147483647 h 236"/>
                <a:gd name="T26" fmla="*/ 2147483647 w 512"/>
                <a:gd name="T27" fmla="*/ 2147483647 h 236"/>
                <a:gd name="T28" fmla="*/ 2147483647 w 512"/>
                <a:gd name="T29" fmla="*/ 2147483647 h 2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12"/>
                <a:gd name="T46" fmla="*/ 0 h 236"/>
                <a:gd name="T47" fmla="*/ 512 w 512"/>
                <a:gd name="T48" fmla="*/ 236 h 2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12" h="236">
                  <a:moveTo>
                    <a:pt x="449" y="141"/>
                  </a:moveTo>
                  <a:cubicBezTo>
                    <a:pt x="422" y="70"/>
                    <a:pt x="422" y="70"/>
                    <a:pt x="422" y="70"/>
                  </a:cubicBezTo>
                  <a:cubicBezTo>
                    <a:pt x="365" y="132"/>
                    <a:pt x="270" y="148"/>
                    <a:pt x="194" y="104"/>
                  </a:cubicBezTo>
                  <a:cubicBezTo>
                    <a:pt x="166" y="89"/>
                    <a:pt x="145" y="67"/>
                    <a:pt x="129" y="42"/>
                  </a:cubicBezTo>
                  <a:cubicBezTo>
                    <a:pt x="165" y="21"/>
                    <a:pt x="165" y="21"/>
                    <a:pt x="165" y="21"/>
                  </a:cubicBezTo>
                  <a:cubicBezTo>
                    <a:pt x="137" y="16"/>
                    <a:pt x="137" y="16"/>
                    <a:pt x="137" y="16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88" y="180"/>
                    <a:pt x="181" y="236"/>
                    <a:pt x="287" y="236"/>
                  </a:cubicBezTo>
                  <a:cubicBezTo>
                    <a:pt x="377" y="236"/>
                    <a:pt x="458" y="195"/>
                    <a:pt x="512" y="130"/>
                  </a:cubicBezTo>
                  <a:lnTo>
                    <a:pt x="449" y="141"/>
                  </a:lnTo>
                  <a:close/>
                </a:path>
              </a:pathLst>
            </a:custGeom>
            <a:solidFill>
              <a:srgbClr val="0061B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>
                  <a:lumMod val="95000"/>
                </a:srgbClr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  <p:sp>
          <p:nvSpPr>
            <p:cNvPr id="49" name="Freeform 52"/>
            <p:cNvSpPr>
              <a:spLocks/>
            </p:cNvSpPr>
            <p:nvPr/>
          </p:nvSpPr>
          <p:spPr bwMode="gray">
            <a:xfrm>
              <a:off x="6521455" y="2259013"/>
              <a:ext cx="1198562" cy="2244725"/>
            </a:xfrm>
            <a:custGeom>
              <a:avLst/>
              <a:gdLst>
                <a:gd name="T0" fmla="*/ 2147483647 w 252"/>
                <a:gd name="T1" fmla="*/ 2147483647 h 470"/>
                <a:gd name="T2" fmla="*/ 2147483647 w 252"/>
                <a:gd name="T3" fmla="*/ 2147483647 h 470"/>
                <a:gd name="T4" fmla="*/ 180973380 w 252"/>
                <a:gd name="T5" fmla="*/ 0 h 470"/>
                <a:gd name="T6" fmla="*/ 1108451094 w 252"/>
                <a:gd name="T7" fmla="*/ 1117705898 h 470"/>
                <a:gd name="T8" fmla="*/ 0 w 252"/>
                <a:gd name="T9" fmla="*/ 2147483647 h 470"/>
                <a:gd name="T10" fmla="*/ 1176312516 w 252"/>
                <a:gd name="T11" fmla="*/ 2147483647 h 470"/>
                <a:gd name="T12" fmla="*/ 2147483647 w 252"/>
                <a:gd name="T13" fmla="*/ 2147483647 h 470"/>
                <a:gd name="T14" fmla="*/ 1968062703 w 252"/>
                <a:gd name="T15" fmla="*/ 2147483647 h 470"/>
                <a:gd name="T16" fmla="*/ 2147483647 w 252"/>
                <a:gd name="T17" fmla="*/ 2147483647 h 470"/>
                <a:gd name="T18" fmla="*/ 2147483647 w 252"/>
                <a:gd name="T19" fmla="*/ 2147483647 h 470"/>
                <a:gd name="T20" fmla="*/ 2147483647 w 252"/>
                <a:gd name="T21" fmla="*/ 2147483647 h 470"/>
                <a:gd name="T22" fmla="*/ 2147483647 w 252"/>
                <a:gd name="T23" fmla="*/ 2147483647 h 470"/>
                <a:gd name="T24" fmla="*/ 2147483647 w 252"/>
                <a:gd name="T25" fmla="*/ 2147483647 h 470"/>
                <a:gd name="T26" fmla="*/ 2147483647 w 252"/>
                <a:gd name="T27" fmla="*/ 2147483647 h 470"/>
                <a:gd name="T28" fmla="*/ 2147483647 w 252"/>
                <a:gd name="T29" fmla="*/ 2147483647 h 4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2"/>
                <a:gd name="T46" fmla="*/ 0 h 470"/>
                <a:gd name="T47" fmla="*/ 252 w 252"/>
                <a:gd name="T48" fmla="*/ 470 h 4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2" h="470">
                  <a:moveTo>
                    <a:pt x="216" y="429"/>
                  </a:moveTo>
                  <a:cubicBezTo>
                    <a:pt x="238" y="387"/>
                    <a:pt x="251" y="339"/>
                    <a:pt x="251" y="288"/>
                  </a:cubicBezTo>
                  <a:cubicBezTo>
                    <a:pt x="251" y="144"/>
                    <a:pt x="146" y="23"/>
                    <a:pt x="8" y="0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8" y="111"/>
                    <a:pt x="35" y="118"/>
                    <a:pt x="52" y="127"/>
                  </a:cubicBezTo>
                  <a:cubicBezTo>
                    <a:pt x="139" y="177"/>
                    <a:pt x="170" y="287"/>
                    <a:pt x="123" y="375"/>
                  </a:cubicBezTo>
                  <a:cubicBezTo>
                    <a:pt x="87" y="354"/>
                    <a:pt x="87" y="354"/>
                    <a:pt x="87" y="354"/>
                  </a:cubicBezTo>
                  <a:cubicBezTo>
                    <a:pt x="97" y="381"/>
                    <a:pt x="97" y="381"/>
                    <a:pt x="97" y="381"/>
                  </a:cubicBezTo>
                  <a:cubicBezTo>
                    <a:pt x="105" y="403"/>
                    <a:pt x="105" y="403"/>
                    <a:pt x="105" y="403"/>
                  </a:cubicBezTo>
                  <a:cubicBezTo>
                    <a:pt x="130" y="470"/>
                    <a:pt x="130" y="470"/>
                    <a:pt x="130" y="470"/>
                  </a:cubicBezTo>
                  <a:cubicBezTo>
                    <a:pt x="197" y="459"/>
                    <a:pt x="197" y="459"/>
                    <a:pt x="197" y="459"/>
                  </a:cubicBezTo>
                  <a:cubicBezTo>
                    <a:pt x="224" y="454"/>
                    <a:pt x="224" y="454"/>
                    <a:pt x="224" y="454"/>
                  </a:cubicBezTo>
                  <a:cubicBezTo>
                    <a:pt x="252" y="450"/>
                    <a:pt x="252" y="450"/>
                    <a:pt x="252" y="450"/>
                  </a:cubicBezTo>
                  <a:lnTo>
                    <a:pt x="216" y="429"/>
                  </a:lnTo>
                  <a:close/>
                </a:path>
              </a:pathLst>
            </a:custGeom>
            <a:solidFill>
              <a:srgbClr val="009242"/>
            </a:solidFill>
            <a:ln w="0">
              <a:solidFill>
                <a:srgbClr val="FFFFFF"/>
              </a:solidFill>
              <a:round/>
              <a:headEnd/>
              <a:tailEnd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27000" prstMaterial="matte">
              <a:bevelT w="0" h="0" prst="softRound"/>
              <a:bevelB w="0" h="0" prst="softRound"/>
              <a:extrusionClr>
                <a:srgbClr val="FFFFFF"/>
              </a:extrusionClr>
              <a:contourClr>
                <a:srgbClr val="FFFFFF"/>
              </a:contourClr>
            </a:sp3d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 noProof="1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50" name="Rectangle 5"/>
          <p:cNvSpPr>
            <a:spLocks noChangeArrowheads="1"/>
          </p:cNvSpPr>
          <p:nvPr/>
        </p:nvSpPr>
        <p:spPr bwMode="gray">
          <a:xfrm>
            <a:off x="4565650" y="1619250"/>
            <a:ext cx="2065338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l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with your own text.</a:t>
            </a: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gray">
          <a:xfrm>
            <a:off x="6559550" y="4146550"/>
            <a:ext cx="2346325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r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</a:t>
            </a:r>
            <a:r>
              <a:rPr lang="de-DE" sz="1600" kern="0" noProof="1">
                <a:solidFill>
                  <a:srgbClr val="0061B2"/>
                </a:solidFill>
              </a:rPr>
              <a:t>.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gray">
          <a:xfrm>
            <a:off x="179388" y="2998788"/>
            <a:ext cx="1847850" cy="86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08000" tIns="108000" rIns="144000" bIns="72000"/>
          <a:lstStyle/>
          <a:p>
            <a:pPr algn="l" fontAlgn="auto">
              <a:lnSpc>
                <a:spcPct val="95000"/>
              </a:lnSpc>
              <a:spcBef>
                <a:spcPts val="0"/>
              </a:spcBef>
              <a:spcAft>
                <a:spcPct val="40000"/>
              </a:spcAft>
              <a:buClr>
                <a:srgbClr val="292929"/>
              </a:buClr>
              <a:defRPr/>
            </a:pPr>
            <a:r>
              <a:rPr lang="de-DE" sz="1600" kern="0" noProof="1">
                <a:solidFill>
                  <a:sysClr val="windowText" lastClr="000000"/>
                </a:solidFill>
              </a:rPr>
              <a:t>This text can be replaced with </a:t>
            </a:r>
            <a:br>
              <a:rPr lang="de-DE" sz="1600" kern="0" noProof="1">
                <a:solidFill>
                  <a:sysClr val="windowText" lastClr="000000"/>
                </a:solidFill>
              </a:rPr>
            </a:br>
            <a:r>
              <a:rPr lang="de-DE" sz="1600" kern="0" noProof="1">
                <a:solidFill>
                  <a:sysClr val="windowText" lastClr="000000"/>
                </a:solidFill>
              </a:rPr>
              <a:t>your own text.</a:t>
            </a:r>
          </a:p>
        </p:txBody>
      </p:sp>
      <p:cxnSp>
        <p:nvCxnSpPr>
          <p:cNvPr id="53" name="Gerade Verbindung 17"/>
          <p:cNvCxnSpPr>
            <a:cxnSpLocks noChangeShapeType="1"/>
          </p:cNvCxnSpPr>
          <p:nvPr/>
        </p:nvCxnSpPr>
        <p:spPr bwMode="auto">
          <a:xfrm>
            <a:off x="231775" y="2941638"/>
            <a:ext cx="1954213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Gerade Verbindung 18"/>
          <p:cNvCxnSpPr>
            <a:cxnSpLocks noChangeShapeType="1"/>
          </p:cNvCxnSpPr>
          <p:nvPr/>
        </p:nvCxnSpPr>
        <p:spPr bwMode="auto">
          <a:xfrm>
            <a:off x="7280275" y="4135438"/>
            <a:ext cx="1544638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" name="Gerade Verbindung 20"/>
          <p:cNvCxnSpPr>
            <a:cxnSpLocks noChangeShapeType="1"/>
          </p:cNvCxnSpPr>
          <p:nvPr/>
        </p:nvCxnSpPr>
        <p:spPr bwMode="auto">
          <a:xfrm rot="5400000" flipH="1" flipV="1">
            <a:off x="4124325" y="2058988"/>
            <a:ext cx="755650" cy="0"/>
          </a:xfrm>
          <a:prstGeom prst="line">
            <a:avLst/>
          </a:prstGeom>
          <a:noFill/>
          <a:ln w="9525" algn="ctr">
            <a:solidFill>
              <a:srgbClr val="7F7F7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0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  <p:bldP spid="5940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2413691" y="5764377"/>
            <a:ext cx="4480404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300" dirty="0">
                <a:ln w="1270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0B0F0"/>
                    </a:gs>
                    <a:gs pos="75000">
                      <a:srgbClr val="002774"/>
                    </a:gs>
                  </a:gsLst>
                  <a:lin ang="5400000"/>
                </a:gradFill>
                <a:effectLst>
                  <a:glow rad="45500">
                    <a:srgbClr val="00B0F0">
                      <a:alpha val="35000"/>
                    </a:srgbClr>
                  </a:glo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5748338" y="3057525"/>
            <a:ext cx="2547937" cy="2139950"/>
            <a:chOff x="3621" y="1926"/>
            <a:chExt cx="1605" cy="1348"/>
          </a:xfrm>
        </p:grpSpPr>
        <p:sp>
          <p:nvSpPr>
            <p:cNvPr id="23" name="上箭头 22"/>
            <p:cNvSpPr/>
            <p:nvPr/>
          </p:nvSpPr>
          <p:spPr>
            <a:xfrm>
              <a:off x="3797" y="2067"/>
              <a:ext cx="1247" cy="1021"/>
            </a:xfrm>
            <a:prstGeom prst="upArrow">
              <a:avLst>
                <a:gd name="adj1" fmla="val 61884"/>
                <a:gd name="adj2" fmla="val 50353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AutoShape 69"/>
            <p:cNvSpPr>
              <a:spLocks noChangeArrowheads="1"/>
            </p:cNvSpPr>
            <p:nvPr/>
          </p:nvSpPr>
          <p:spPr bwMode="gray">
            <a:xfrm rot="16200000" flipV="1">
              <a:off x="4330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51" name="Group 11"/>
          <p:cNvGrpSpPr>
            <a:grpSpLocks/>
          </p:cNvGrpSpPr>
          <p:nvPr/>
        </p:nvGrpSpPr>
        <p:grpSpPr bwMode="auto">
          <a:xfrm>
            <a:off x="3267075" y="2697163"/>
            <a:ext cx="2543175" cy="2500312"/>
            <a:chOff x="2058" y="1699"/>
            <a:chExt cx="1602" cy="1575"/>
          </a:xfrm>
        </p:grpSpPr>
        <p:sp>
          <p:nvSpPr>
            <p:cNvPr id="22" name="上箭头 21"/>
            <p:cNvSpPr/>
            <p:nvPr/>
          </p:nvSpPr>
          <p:spPr>
            <a:xfrm>
              <a:off x="2233" y="1841"/>
              <a:ext cx="1247" cy="1247"/>
            </a:xfrm>
            <a:prstGeom prst="upArrow">
              <a:avLst>
                <a:gd name="adj1" fmla="val 61884"/>
                <a:gd name="adj2" fmla="val 41845"/>
              </a:avLst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162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402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39999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210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25098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9" name="AutoShape 69"/>
            <p:cNvSpPr>
              <a:spLocks noChangeArrowheads="1"/>
            </p:cNvSpPr>
            <p:nvPr/>
          </p:nvSpPr>
          <p:spPr bwMode="gray">
            <a:xfrm rot="16200000" flipV="1">
              <a:off x="2766" y="2018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10196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373188" y="27320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1" name="矩形 60"/>
          <p:cNvSpPr/>
          <p:nvPr/>
        </p:nvSpPr>
        <p:spPr>
          <a:xfrm>
            <a:off x="6307138" y="2719388"/>
            <a:ext cx="1430337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sp>
        <p:nvSpPr>
          <p:cNvPr id="62" name="矩形 61"/>
          <p:cNvSpPr/>
          <p:nvPr/>
        </p:nvSpPr>
        <p:spPr>
          <a:xfrm>
            <a:off x="3816350" y="2347913"/>
            <a:ext cx="1430338" cy="5175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defTabSz="912813" eaLnBrk="0" fontAlgn="auto" hangingPunct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ct val="80000"/>
              <a:tabLst>
                <a:tab pos="136525" algn="l"/>
              </a:tabLst>
              <a:defRPr/>
            </a:pPr>
            <a:r>
              <a:rPr lang="zh-CN" altLang="en-US" sz="1400" spc="50" dirty="0">
                <a:ln w="11430"/>
                <a:latin typeface="微软雅黑" pitchFamily="34" charset="-122"/>
                <a:ea typeface="微软雅黑" pitchFamily="34" charset="-122"/>
              </a:rPr>
              <a:t>点击添加文本点击添加文本</a:t>
            </a:r>
          </a:p>
        </p:txBody>
      </p:sp>
      <p:grpSp>
        <p:nvGrpSpPr>
          <p:cNvPr id="61460" name="Group 20"/>
          <p:cNvGrpSpPr>
            <a:grpSpLocks/>
          </p:cNvGrpSpPr>
          <p:nvPr/>
        </p:nvGrpSpPr>
        <p:grpSpPr bwMode="auto">
          <a:xfrm>
            <a:off x="3389313" y="4441825"/>
            <a:ext cx="2395537" cy="1150938"/>
            <a:chOff x="2135" y="2798"/>
            <a:chExt cx="1509" cy="725"/>
          </a:xfrm>
        </p:grpSpPr>
        <p:sp>
          <p:nvSpPr>
            <p:cNvPr id="27" name="椭圆 26"/>
            <p:cNvSpPr/>
            <p:nvPr/>
          </p:nvSpPr>
          <p:spPr bwMode="auto">
            <a:xfrm>
              <a:off x="2199" y="2539"/>
              <a:ext cx="1316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8" name="TextBox 20"/>
            <p:cNvSpPr txBox="1">
              <a:spLocks noChangeArrowheads="1"/>
            </p:cNvSpPr>
            <p:nvPr/>
          </p:nvSpPr>
          <p:spPr bwMode="auto">
            <a:xfrm>
              <a:off x="2367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分标题二</a:t>
              </a:r>
            </a:p>
          </p:txBody>
        </p:sp>
      </p:grpSp>
      <p:grpSp>
        <p:nvGrpSpPr>
          <p:cNvPr id="61463" name="Group 23"/>
          <p:cNvGrpSpPr>
            <a:grpSpLocks/>
          </p:cNvGrpSpPr>
          <p:nvPr/>
        </p:nvGrpSpPr>
        <p:grpSpPr bwMode="auto">
          <a:xfrm>
            <a:off x="5870575" y="4441825"/>
            <a:ext cx="2395538" cy="1150938"/>
            <a:chOff x="3698" y="2798"/>
            <a:chExt cx="1509" cy="725"/>
          </a:xfrm>
        </p:grpSpPr>
        <p:sp>
          <p:nvSpPr>
            <p:cNvPr id="29" name="椭圆 28"/>
            <p:cNvSpPr/>
            <p:nvPr/>
          </p:nvSpPr>
          <p:spPr bwMode="auto">
            <a:xfrm>
              <a:off x="3763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30" name="TextBox 20"/>
            <p:cNvSpPr txBox="1">
              <a:spLocks noChangeArrowheads="1"/>
            </p:cNvSpPr>
            <p:nvPr/>
          </p:nvSpPr>
          <p:spPr bwMode="auto">
            <a:xfrm>
              <a:off x="3931" y="2909"/>
              <a:ext cx="979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分标题三</a:t>
              </a:r>
            </a:p>
          </p:txBody>
        </p:sp>
      </p:grpSp>
      <p:grpSp>
        <p:nvGrpSpPr>
          <p:cNvPr id="61466" name="Group 26"/>
          <p:cNvGrpSpPr>
            <a:grpSpLocks/>
          </p:cNvGrpSpPr>
          <p:nvPr/>
        </p:nvGrpSpPr>
        <p:grpSpPr bwMode="auto">
          <a:xfrm>
            <a:off x="817563" y="3057525"/>
            <a:ext cx="2547937" cy="2139950"/>
            <a:chOff x="515" y="1926"/>
            <a:chExt cx="1605" cy="1348"/>
          </a:xfrm>
        </p:grpSpPr>
        <p:grpSp>
          <p:nvGrpSpPr>
            <p:cNvPr id="61467" name="Group 27"/>
            <p:cNvGrpSpPr>
              <a:grpSpLocks/>
            </p:cNvGrpSpPr>
            <p:nvPr/>
          </p:nvGrpSpPr>
          <p:grpSpPr bwMode="auto">
            <a:xfrm>
              <a:off x="515" y="1926"/>
              <a:ext cx="1605" cy="1348"/>
              <a:chOff x="515" y="1926"/>
              <a:chExt cx="1605" cy="1348"/>
            </a:xfrm>
          </p:grpSpPr>
          <p:sp>
            <p:nvSpPr>
              <p:cNvPr id="21" name="上箭头 20"/>
              <p:cNvSpPr/>
              <p:nvPr/>
            </p:nvSpPr>
            <p:spPr>
              <a:xfrm>
                <a:off x="692" y="2067"/>
                <a:ext cx="1247" cy="1021"/>
              </a:xfrm>
              <a:prstGeom prst="upArrow">
                <a:avLst>
                  <a:gd name="adj1" fmla="val 61884"/>
                  <a:gd name="adj2" fmla="val 49610"/>
                </a:avLst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16200000" scaled="1"/>
                <a:tileRect/>
              </a:gradFill>
              <a:ln w="31750">
                <a:solidFill>
                  <a:schemeClr val="bg1"/>
                </a:solidFill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2540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marL="0" lvl="2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en-US" sz="15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402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39999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6" name="AutoShape 69"/>
              <p:cNvSpPr>
                <a:spLocks noChangeArrowheads="1"/>
              </p:cNvSpPr>
              <p:nvPr/>
            </p:nvSpPr>
            <p:spPr bwMode="gray">
              <a:xfrm rot="16200000" flipV="1">
                <a:off x="1225" y="2210"/>
                <a:ext cx="181" cy="272"/>
              </a:xfrm>
              <a:prstGeom prst="chevron">
                <a:avLst>
                  <a:gd name="adj" fmla="val 52514"/>
                </a:avLst>
              </a:prstGeom>
              <a:noFill/>
              <a:ln w="19050" algn="ctr">
                <a:solidFill>
                  <a:schemeClr val="bg1">
                    <a:alpha val="25098"/>
                  </a:schemeClr>
                </a:solidFill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 anchor="ctr"/>
              <a:lstStyle/>
              <a:p>
                <a:pPr marL="0" lvl="2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tabLst>
                    <a:tab pos="136525" algn="l"/>
                  </a:tabLst>
                  <a:defRPr/>
                </a:pPr>
                <a:endPara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1" name="AutoShape 69"/>
            <p:cNvSpPr>
              <a:spLocks noChangeArrowheads="1"/>
            </p:cNvSpPr>
            <p:nvPr/>
          </p:nvSpPr>
          <p:spPr bwMode="gray">
            <a:xfrm rot="16200000" flipV="1">
              <a:off x="1225" y="2594"/>
              <a:ext cx="181" cy="272"/>
            </a:xfrm>
            <a:prstGeom prst="chevron">
              <a:avLst>
                <a:gd name="adj" fmla="val 52514"/>
              </a:avLst>
            </a:prstGeom>
            <a:noFill/>
            <a:ln w="19050" algn="ctr">
              <a:solidFill>
                <a:schemeClr val="bg1">
                  <a:alpha val="54901"/>
                </a:schemeClr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anchor="ctr"/>
            <a:lstStyle/>
            <a:p>
              <a:pPr marL="0" lvl="2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tabLst>
                  <a:tab pos="136525" algn="l"/>
                </a:tabLst>
                <a:defRPr/>
              </a:pP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472" name="Group 32"/>
          <p:cNvGrpSpPr>
            <a:grpSpLocks/>
          </p:cNvGrpSpPr>
          <p:nvPr/>
        </p:nvGrpSpPr>
        <p:grpSpPr bwMode="auto">
          <a:xfrm>
            <a:off x="938213" y="4441825"/>
            <a:ext cx="2401887" cy="1150938"/>
            <a:chOff x="591" y="2798"/>
            <a:chExt cx="1513" cy="725"/>
          </a:xfrm>
        </p:grpSpPr>
        <p:sp>
          <p:nvSpPr>
            <p:cNvPr id="24" name="椭圆 23"/>
            <p:cNvSpPr/>
            <p:nvPr/>
          </p:nvSpPr>
          <p:spPr bwMode="auto">
            <a:xfrm>
              <a:off x="658" y="2539"/>
              <a:ext cx="1315" cy="952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>
              <a:solidFill>
                <a:schemeClr val="bg1"/>
              </a:solidFill>
            </a:ln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17699985" lon="0" rev="0"/>
              </a:camera>
              <a:lightRig rig="threePt" dir="t">
                <a:rot lat="0" lon="0" rev="0"/>
              </a:lightRig>
            </a:scene3d>
            <a:sp3d extrusionH="279400" prstMaterial="plastic">
              <a:bevelT w="139700" h="152400" prst="convex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5" name="TextBox 20"/>
            <p:cNvSpPr txBox="1">
              <a:spLocks noChangeArrowheads="1"/>
            </p:cNvSpPr>
            <p:nvPr/>
          </p:nvSpPr>
          <p:spPr bwMode="auto">
            <a:xfrm>
              <a:off x="826" y="2909"/>
              <a:ext cx="980" cy="213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分标题一</a:t>
              </a:r>
            </a:p>
          </p:txBody>
        </p:sp>
      </p:grp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  <p:bldP spid="614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63" y="2768600"/>
            <a:ext cx="8153400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7824787" cy="217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700463"/>
            <a:ext cx="20574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988" y="2282825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371725"/>
            <a:ext cx="1447800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2282825"/>
            <a:ext cx="1446212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550" y="2454275"/>
            <a:ext cx="1449388" cy="94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9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2533650"/>
            <a:ext cx="1447800" cy="95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938" y="3898900"/>
            <a:ext cx="2057400" cy="142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0" name="Picture 14" descr="9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3700463"/>
            <a:ext cx="2057400" cy="1420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612900" y="2211388"/>
            <a:ext cx="1579563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312578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4710113" y="1995488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6078538" y="2138363"/>
            <a:ext cx="1579562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8021638" y="1851025"/>
            <a:ext cx="9715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2044700" y="4298950"/>
            <a:ext cx="157956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4710113" y="45148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942138" y="4298950"/>
            <a:ext cx="1579562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/>
      <p:bldP spid="14352" grpId="0"/>
      <p:bldP spid="14353" grpId="0"/>
      <p:bldP spid="14354" grpId="0"/>
      <p:bldP spid="14355" grpId="0"/>
      <p:bldP spid="14356" grpId="0"/>
      <p:bldP spid="14357" grpId="0"/>
      <p:bldP spid="14358" grpId="0"/>
      <p:bldP spid="1435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773238"/>
            <a:ext cx="3644900" cy="96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2781300"/>
            <a:ext cx="4446587" cy="8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3716338"/>
            <a:ext cx="2722562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35500"/>
            <a:ext cx="3597275" cy="95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5589588"/>
            <a:ext cx="3830638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4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859212" cy="467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2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8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0775"/>
            <a:ext cx="5111750" cy="423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红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282700"/>
            <a:ext cx="4529138" cy="385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绿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1931988"/>
            <a:ext cx="3970337" cy="261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橙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62088"/>
            <a:ext cx="3392488" cy="302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68938"/>
            <a:ext cx="1733550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63" y="5459413"/>
            <a:ext cx="1422400" cy="1398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3" y="5535613"/>
            <a:ext cx="1533525" cy="11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1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5880100"/>
            <a:ext cx="3265488" cy="50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4" name="Text Box 16"/>
          <p:cNvSpPr txBox="1">
            <a:spLocks noChangeArrowheads="1"/>
          </p:cNvSpPr>
          <p:nvPr/>
        </p:nvSpPr>
        <p:spPr bwMode="gray">
          <a:xfrm>
            <a:off x="5580063" y="1844675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gray">
          <a:xfrm>
            <a:off x="5580063" y="3367088"/>
            <a:ext cx="3095625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6" name="Text Box 16"/>
          <p:cNvSpPr txBox="1">
            <a:spLocks noChangeArrowheads="1"/>
          </p:cNvSpPr>
          <p:nvPr/>
        </p:nvSpPr>
        <p:spPr bwMode="gray">
          <a:xfrm>
            <a:off x="5580063" y="4806950"/>
            <a:ext cx="3095625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 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altLang="zh-CN" sz="1600" b="1">
                <a:solidFill>
                  <a:srgbClr val="000000"/>
                </a:solidFill>
                <a:cs typeface="Arial" panose="020B0604020202020204" pitchFamily="34" charset="0"/>
              </a:rPr>
              <a:t>Description of the contents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6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615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5661025"/>
            <a:ext cx="6645275" cy="71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82"/>
          <p:cNvPicPr preferRelativeResize="0"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12875"/>
            <a:ext cx="8064500" cy="414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01332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08500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605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2708275"/>
            <a:ext cx="2376488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3779838" y="14398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10%</a:t>
            </a:r>
            <a:endParaRPr lang="en-US" sz="12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580063" y="2060575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362575" y="3860800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5%</a:t>
            </a:r>
            <a:endParaRPr lang="en-US" sz="12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00563" y="4221163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15%</a:t>
            </a:r>
            <a:endParaRPr lang="en-US" sz="12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2843213" y="3284538"/>
            <a:ext cx="5048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>
                <a:solidFill>
                  <a:schemeClr val="bg1"/>
                </a:solidFill>
              </a:rPr>
              <a:t>30%</a:t>
            </a:r>
            <a:endParaRPr lang="en-US" sz="1200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827088" y="23495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2411413" y="5329238"/>
            <a:ext cx="1728787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116013" y="4321175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867400" y="4868863"/>
            <a:ext cx="1728788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732588" y="2997200"/>
            <a:ext cx="1728787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3779838" y="2708275"/>
            <a:ext cx="14414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pic>
        <p:nvPicPr>
          <p:cNvPr id="10261" name="Picture 21" descr="9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425" y="1270000"/>
            <a:ext cx="525463" cy="48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2" name="Picture 22" descr="1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038" y="1893888"/>
            <a:ext cx="495300" cy="512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3" name="Picture 23" descr="1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3641725"/>
            <a:ext cx="473075" cy="55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4" name="Picture 24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113" y="3084513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5" name="Picture 25" descr="1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4059238"/>
            <a:ext cx="544512" cy="53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6" name="Picture 26" descr="10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0" y="1374775"/>
            <a:ext cx="1978025" cy="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7" name="Picture 27" descr="10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222625"/>
            <a:ext cx="1476375" cy="69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8" name="Picture 28" descr="10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38638"/>
            <a:ext cx="815975" cy="123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9" name="Picture 29" descr="10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938" y="3921125"/>
            <a:ext cx="1335087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0" name="Picture 30" descr="10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062163"/>
            <a:ext cx="1289050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1" name="Picture 31" descr="9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765175"/>
            <a:ext cx="3189287" cy="303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10251" grpId="0"/>
      <p:bldP spid="10252" grpId="0"/>
      <p:bldP spid="10253" grpId="0"/>
      <p:bldP spid="10254" grpId="0"/>
      <p:bldP spid="10255" grpId="0"/>
      <p:bldP spid="10256" grpId="0"/>
      <p:bldP spid="10257" grpId="0"/>
      <p:bldP spid="10258" grpId="0"/>
      <p:bldP spid="10259" grpId="0"/>
      <p:bldP spid="10260" grpId="0"/>
      <p:bldP spid="1027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363" y="2012950"/>
            <a:ext cx="29940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25538"/>
            <a:ext cx="1743075" cy="86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9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177641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860800"/>
            <a:ext cx="2003425" cy="10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2003425" cy="108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492375"/>
            <a:ext cx="1830387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5229225"/>
            <a:ext cx="1830388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300788" y="4149725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300788" y="2636838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779838" y="126841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4932363" y="5300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331913" y="446405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187450" y="2565400"/>
            <a:ext cx="1584325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779838" y="3141663"/>
            <a:ext cx="1584325" cy="83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  <p:bldP spid="12302" grpId="0"/>
      <p:bldP spid="12303" grpId="0"/>
      <p:bldP spid="12304" grpId="0"/>
      <p:bldP spid="12305" grpId="0"/>
      <p:bldP spid="12306" grpId="0"/>
      <p:bldP spid="1230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1751013" y="2133600"/>
            <a:ext cx="3078162" cy="3344863"/>
            <a:chOff x="967" y="1480"/>
            <a:chExt cx="1939" cy="2107"/>
          </a:xfrm>
        </p:grpSpPr>
        <p:sp>
          <p:nvSpPr>
            <p:cNvPr id="52" name="Oval 4"/>
            <p:cNvSpPr>
              <a:spLocks noChangeArrowheads="1"/>
            </p:cNvSpPr>
            <p:nvPr/>
          </p:nvSpPr>
          <p:spPr bwMode="auto">
            <a:xfrm rot="3600000">
              <a:off x="96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Oval 32"/>
            <p:cNvSpPr>
              <a:spLocks noChangeArrowheads="1"/>
            </p:cNvSpPr>
            <p:nvPr/>
          </p:nvSpPr>
          <p:spPr bwMode="auto">
            <a:xfrm>
              <a:off x="1124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0" name="Group 8"/>
          <p:cNvGrpSpPr>
            <a:grpSpLocks/>
          </p:cNvGrpSpPr>
          <p:nvPr/>
        </p:nvGrpSpPr>
        <p:grpSpPr bwMode="auto">
          <a:xfrm>
            <a:off x="4846638" y="2133600"/>
            <a:ext cx="3078162" cy="3344863"/>
            <a:chOff x="2917" y="1480"/>
            <a:chExt cx="1939" cy="2107"/>
          </a:xfrm>
        </p:grpSpPr>
        <p:sp>
          <p:nvSpPr>
            <p:cNvPr id="51" name="Oval 3"/>
            <p:cNvSpPr>
              <a:spLocks noChangeArrowheads="1"/>
            </p:cNvSpPr>
            <p:nvPr/>
          </p:nvSpPr>
          <p:spPr bwMode="auto">
            <a:xfrm rot="3600000">
              <a:off x="2916" y="1481"/>
              <a:ext cx="1941" cy="1939"/>
            </a:xfrm>
            <a:prstGeom prst="ellipse">
              <a:avLst/>
            </a:prstGeom>
            <a:gradFill rotWithShape="1">
              <a:gsLst>
                <a:gs pos="0">
                  <a:srgbClr val="ECECEC"/>
                </a:gs>
                <a:gs pos="100000">
                  <a:srgbClr val="969696"/>
                </a:gs>
              </a:gsLst>
              <a:lin ang="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4" name="Oval 33"/>
            <p:cNvSpPr>
              <a:spLocks noChangeArrowheads="1"/>
            </p:cNvSpPr>
            <p:nvPr/>
          </p:nvSpPr>
          <p:spPr bwMode="auto">
            <a:xfrm>
              <a:off x="3090" y="3430"/>
              <a:ext cx="1588" cy="157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39999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9643" name="Group 11"/>
          <p:cNvGrpSpPr>
            <a:grpSpLocks/>
          </p:cNvGrpSpPr>
          <p:nvPr/>
        </p:nvGrpSpPr>
        <p:grpSpPr bwMode="auto">
          <a:xfrm>
            <a:off x="1160463" y="3086100"/>
            <a:ext cx="1195387" cy="1177925"/>
            <a:chOff x="595" y="2080"/>
            <a:chExt cx="753" cy="742"/>
          </a:xfrm>
        </p:grpSpPr>
        <p:grpSp>
          <p:nvGrpSpPr>
            <p:cNvPr id="69644" name="Group 5"/>
            <p:cNvGrpSpPr>
              <a:grpSpLocks/>
            </p:cNvGrpSpPr>
            <p:nvPr/>
          </p:nvGrpSpPr>
          <p:grpSpPr bwMode="auto">
            <a:xfrm>
              <a:off x="595" y="2080"/>
              <a:ext cx="744" cy="742"/>
              <a:chOff x="0" y="0"/>
              <a:chExt cx="1288" cy="1286"/>
            </a:xfrm>
          </p:grpSpPr>
          <p:grpSp>
            <p:nvGrpSpPr>
              <p:cNvPr id="69645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57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58" name="Oval 8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55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6" name="Rectangle 25"/>
            <p:cNvSpPr>
              <a:spLocks noChangeArrowheads="1"/>
            </p:cNvSpPr>
            <p:nvPr/>
          </p:nvSpPr>
          <p:spPr bwMode="auto">
            <a:xfrm>
              <a:off x="610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53" name="Group 21"/>
          <p:cNvGrpSpPr>
            <a:grpSpLocks/>
          </p:cNvGrpSpPr>
          <p:nvPr/>
        </p:nvGrpSpPr>
        <p:grpSpPr bwMode="auto">
          <a:xfrm>
            <a:off x="4054475" y="2884488"/>
            <a:ext cx="1584325" cy="1581150"/>
            <a:chOff x="2418" y="1953"/>
            <a:chExt cx="998" cy="996"/>
          </a:xfrm>
        </p:grpSpPr>
        <p:grpSp>
          <p:nvGrpSpPr>
            <p:cNvPr id="69654" name="Group 11"/>
            <p:cNvGrpSpPr>
              <a:grpSpLocks/>
            </p:cNvGrpSpPr>
            <p:nvPr/>
          </p:nvGrpSpPr>
          <p:grpSpPr bwMode="auto">
            <a:xfrm>
              <a:off x="2418" y="1953"/>
              <a:ext cx="998" cy="996"/>
              <a:chOff x="0" y="0"/>
              <a:chExt cx="1288" cy="1286"/>
            </a:xfrm>
          </p:grpSpPr>
          <p:grpSp>
            <p:nvGrpSpPr>
              <p:cNvPr id="69655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74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5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72" name="未知"/>
              <p:cNvSpPr>
                <a:spLocks/>
              </p:cNvSpPr>
              <p:nvPr/>
            </p:nvSpPr>
            <p:spPr bwMode="auto">
              <a:xfrm rot="16200000">
                <a:off x="315" y="395"/>
                <a:ext cx="491" cy="981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 rot="5400000">
                <a:off x="475" y="-91"/>
                <a:ext cx="492" cy="980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7" name="Rectangle 26"/>
            <p:cNvSpPr>
              <a:spLocks noChangeArrowheads="1"/>
            </p:cNvSpPr>
            <p:nvPr/>
          </p:nvSpPr>
          <p:spPr bwMode="auto">
            <a:xfrm>
              <a:off x="254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63" name="Group 31"/>
          <p:cNvGrpSpPr>
            <a:grpSpLocks/>
          </p:cNvGrpSpPr>
          <p:nvPr/>
        </p:nvGrpSpPr>
        <p:grpSpPr bwMode="auto">
          <a:xfrm>
            <a:off x="7351713" y="3086100"/>
            <a:ext cx="1181100" cy="1177925"/>
            <a:chOff x="4495" y="2080"/>
            <a:chExt cx="744" cy="742"/>
          </a:xfrm>
        </p:grpSpPr>
        <p:grpSp>
          <p:nvGrpSpPr>
            <p:cNvPr id="69664" name="Group 17"/>
            <p:cNvGrpSpPr>
              <a:grpSpLocks/>
            </p:cNvGrpSpPr>
            <p:nvPr/>
          </p:nvGrpSpPr>
          <p:grpSpPr bwMode="auto">
            <a:xfrm>
              <a:off x="4495" y="2080"/>
              <a:ext cx="744" cy="742"/>
              <a:chOff x="0" y="0"/>
              <a:chExt cx="1288" cy="1286"/>
            </a:xfrm>
          </p:grpSpPr>
          <p:grpSp>
            <p:nvGrpSpPr>
              <p:cNvPr id="69665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82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69696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969696">
                        <a:alpha val="89999"/>
                      </a:srgbClr>
                    </a:gs>
                  </a:gsLst>
                  <a:lin ang="2700000" scaled="1"/>
                </a:gradFill>
                <a:ln w="9525">
                  <a:solidFill>
                    <a:srgbClr val="96969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83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2"/>
                  <a:ext cx="1008" cy="1010"/>
                </a:xfrm>
                <a:prstGeom prst="ellipse">
                  <a:avLst/>
                </a:prstGeom>
                <a:solidFill>
                  <a:srgbClr val="339966">
                    <a:alpha val="89999"/>
                  </a:srgbClr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sp>
            <p:nvSpPr>
              <p:cNvPr id="80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9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 rot="5400000">
                <a:off x="475" y="-92"/>
                <a:ext cx="492" cy="982"/>
              </a:xfrm>
              <a:custGeom>
                <a:avLst/>
                <a:gdLst>
                  <a:gd name="T0" fmla="*/ 173 w 174"/>
                  <a:gd name="T1" fmla="*/ 0 h 348"/>
                  <a:gd name="T2" fmla="*/ 0 w 174"/>
                  <a:gd name="T3" fmla="*/ 173 h 348"/>
                  <a:gd name="T4" fmla="*/ 174 w 174"/>
                  <a:gd name="T5" fmla="*/ 348 h 348"/>
                  <a:gd name="T6" fmla="*/ 174 w 174"/>
                  <a:gd name="T7" fmla="*/ 174 h 348"/>
                  <a:gd name="T8" fmla="*/ 173 w 174"/>
                  <a:gd name="T9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88" name="Rectangle 27"/>
            <p:cNvSpPr>
              <a:spLocks noChangeArrowheads="1"/>
            </p:cNvSpPr>
            <p:nvPr/>
          </p:nvSpPr>
          <p:spPr bwMode="auto">
            <a:xfrm>
              <a:off x="4498" y="2208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kern="0">
                  <a:solidFill>
                    <a:srgbClr val="FFFFFF"/>
                  </a:solidFill>
                </a:rPr>
                <a:t>文字内容</a:t>
              </a:r>
            </a:p>
          </p:txBody>
        </p:sp>
      </p:grpSp>
      <p:grpSp>
        <p:nvGrpSpPr>
          <p:cNvPr id="69673" name="Group 41"/>
          <p:cNvGrpSpPr>
            <a:grpSpLocks/>
          </p:cNvGrpSpPr>
          <p:nvPr/>
        </p:nvGrpSpPr>
        <p:grpSpPr bwMode="auto">
          <a:xfrm>
            <a:off x="2087563" y="2905125"/>
            <a:ext cx="2201862" cy="1539875"/>
            <a:chOff x="1179" y="1966"/>
            <a:chExt cx="1387" cy="970"/>
          </a:xfrm>
        </p:grpSpPr>
        <p:sp>
          <p:nvSpPr>
            <p:cNvPr id="84" name="Line 23"/>
            <p:cNvSpPr>
              <a:spLocks noChangeShapeType="1"/>
            </p:cNvSpPr>
            <p:nvPr/>
          </p:nvSpPr>
          <p:spPr bwMode="auto">
            <a:xfrm>
              <a:off x="1328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9" name="Rectangle 28"/>
            <p:cNvSpPr>
              <a:spLocks noChangeArrowheads="1"/>
            </p:cNvSpPr>
            <p:nvPr/>
          </p:nvSpPr>
          <p:spPr bwMode="auto">
            <a:xfrm>
              <a:off x="1179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0" name="Rectangle 29"/>
            <p:cNvSpPr>
              <a:spLocks noChangeArrowheads="1"/>
            </p:cNvSpPr>
            <p:nvPr/>
          </p:nvSpPr>
          <p:spPr bwMode="auto">
            <a:xfrm>
              <a:off x="1179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grpSp>
        <p:nvGrpSpPr>
          <p:cNvPr id="69677" name="Group 45"/>
          <p:cNvGrpSpPr>
            <a:grpSpLocks/>
          </p:cNvGrpSpPr>
          <p:nvPr/>
        </p:nvGrpSpPr>
        <p:grpSpPr bwMode="auto">
          <a:xfrm>
            <a:off x="5345113" y="2905125"/>
            <a:ext cx="2201862" cy="1539875"/>
            <a:chOff x="3231" y="1966"/>
            <a:chExt cx="1387" cy="970"/>
          </a:xfrm>
        </p:grpSpPr>
        <p:sp>
          <p:nvSpPr>
            <p:cNvPr id="85" name="Line 24"/>
            <p:cNvSpPr>
              <a:spLocks noChangeShapeType="1"/>
            </p:cNvSpPr>
            <p:nvPr/>
          </p:nvSpPr>
          <p:spPr bwMode="auto">
            <a:xfrm>
              <a:off x="3421" y="2451"/>
              <a:ext cx="1079" cy="0"/>
            </a:xfrm>
            <a:prstGeom prst="line">
              <a:avLst/>
            </a:prstGeom>
            <a:noFill/>
            <a:ln w="19050">
              <a:solidFill>
                <a:srgbClr val="D0009A"/>
              </a:solidFill>
              <a:round/>
              <a:headEnd/>
              <a:tailEnd type="triangle" w="med" len="med"/>
            </a:ln>
            <a:effectLst/>
            <a:extLst/>
          </p:spPr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1" name="Rectangle 30"/>
            <p:cNvSpPr>
              <a:spLocks noChangeArrowheads="1"/>
            </p:cNvSpPr>
            <p:nvPr/>
          </p:nvSpPr>
          <p:spPr bwMode="auto">
            <a:xfrm>
              <a:off x="3231" y="1966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  <p:sp>
          <p:nvSpPr>
            <p:cNvPr id="92" name="Rectangle 31"/>
            <p:cNvSpPr>
              <a:spLocks noChangeArrowheads="1"/>
            </p:cNvSpPr>
            <p:nvPr/>
          </p:nvSpPr>
          <p:spPr bwMode="auto">
            <a:xfrm>
              <a:off x="3231" y="2451"/>
              <a:ext cx="1387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单击此处添加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>
                  <a:solidFill>
                    <a:sysClr val="windowText" lastClr="000000"/>
                  </a:solidFill>
                </a:rPr>
                <a:t>段落文字内容</a:t>
              </a:r>
            </a:p>
          </p:txBody>
        </p:sp>
      </p:grpSp>
      <p:sp>
        <p:nvSpPr>
          <p:cNvPr id="69681" name="Text Box 4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6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6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6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8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835150" y="2790949"/>
            <a:ext cx="53276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5000" b="1" dirty="0">
                <a:solidFill>
                  <a:srgbClr val="68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628775"/>
            <a:ext cx="3492500" cy="350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052513"/>
            <a:ext cx="639762" cy="59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50" y="4941888"/>
            <a:ext cx="862013" cy="73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8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2924175"/>
            <a:ext cx="709612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 descr="8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997200"/>
            <a:ext cx="630238" cy="86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1116013" y="2852738"/>
            <a:ext cx="1439862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356100" y="115888"/>
            <a:ext cx="1439863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164388" y="292417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140200" y="5661025"/>
            <a:ext cx="1439863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bldLvl="0" autoUpdateAnimBg="0"/>
      <p:bldP spid="16395" grpId="0" bldLvl="0" autoUpdateAnimBg="0"/>
      <p:bldP spid="16396" grpId="0" bldLvl="0" autoUpdateAnimBg="0"/>
      <p:bldP spid="16397" grpId="0" bldLvl="0" autoUpdateAnimBg="0"/>
      <p:bldP spid="163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557338"/>
            <a:ext cx="480695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4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700213"/>
            <a:ext cx="4608513" cy="414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917700"/>
            <a:ext cx="898525" cy="10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3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3502025"/>
            <a:ext cx="1046163" cy="94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157788"/>
            <a:ext cx="1023938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bldLvl="0" autoUpdateAnimBg="0"/>
      <p:bldP spid="18443" grpId="0" bldLvl="0" autoUpdateAnimBg="0"/>
      <p:bldP spid="18444" grpId="0" bldLvl="0" autoUpdateAnimBg="0"/>
      <p:bldP spid="184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38550"/>
            <a:ext cx="8280400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688" y="1412875"/>
            <a:ext cx="7202487" cy="41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4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400" y="1550988"/>
            <a:ext cx="6637338" cy="7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9750" y="4941888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3132138" y="5314950"/>
            <a:ext cx="1439862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5076825" y="54594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451725" y="4595813"/>
            <a:ext cx="1439863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000">
                <a:solidFill>
                  <a:srgbClr val="000000"/>
                </a:solidFill>
              </a:rPr>
              <a:t> </a:t>
            </a:r>
            <a:r>
              <a:rPr lang="en-US" sz="10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20491" grpId="0"/>
      <p:bldP spid="204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6265862" cy="289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6" name="Picture 8" descr="5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92475"/>
            <a:ext cx="722312" cy="27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7" name="Picture 9" descr="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149725"/>
            <a:ext cx="6481763" cy="235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8" name="Picture 10" descr="6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5013325"/>
            <a:ext cx="2127250" cy="83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7164388" y="50863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164388" y="35750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7164388" y="19907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bldLvl="0" autoUpdateAnimBg="0"/>
      <p:bldP spid="22540" grpId="0" bldLvl="0" autoUpdateAnimBg="0"/>
      <p:bldP spid="22541" grpId="0" bldLvl="0" autoUpdateAnimBg="0"/>
      <p:bldP spid="225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5616575" cy="411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64388" y="46545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164388" y="3143250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64388" y="1558925"/>
            <a:ext cx="1439862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 sz="1400">
                <a:solidFill>
                  <a:srgbClr val="000000"/>
                </a:solidFill>
              </a:rPr>
              <a:t> </a:t>
            </a:r>
            <a:r>
              <a:rPr lang="en-US" sz="1400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ldLvl="0" autoUpdateAnimBg="0"/>
      <p:bldP spid="24583" grpId="0" bldLvl="0" autoUpdateAnimBg="0"/>
      <p:bldP spid="24584" grpId="0" bldLvl="0" autoUpdateAnimBg="0"/>
      <p:bldP spid="245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149725"/>
            <a:ext cx="563880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29000"/>
            <a:ext cx="4249737" cy="151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1" name="Picture 7" descr="6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3663950"/>
            <a:ext cx="3952875" cy="123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2" name="Picture 8" descr="6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1885950"/>
            <a:ext cx="4151312" cy="9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7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557338"/>
            <a:ext cx="4430713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850" y="203200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800">
                <a:solidFill>
                  <a:srgbClr val="FFFFCC"/>
                </a:solidFill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4" grpId="0"/>
    </p:bldLst>
  </p:timing>
</p:sld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1170</Words>
  <Application>Microsoft Office PowerPoint</Application>
  <PresentationFormat>全屏显示(4:3)</PresentationFormat>
  <Paragraphs>307</Paragraphs>
  <Slides>36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Gulim</vt:lpstr>
      <vt:lpstr>HY견고딕</vt:lpstr>
      <vt:lpstr>黑体</vt:lpstr>
      <vt:lpstr>宋体</vt:lpstr>
      <vt:lpstr>微软雅黑</vt:lpstr>
      <vt:lpstr>Arial</vt:lpstr>
      <vt:lpstr>Wingdings</vt:lpstr>
      <vt:lpstr>Wingdings 2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14</cp:revision>
  <dcterms:created xsi:type="dcterms:W3CDTF">2013-07-26T02:41:22Z</dcterms:created>
  <dcterms:modified xsi:type="dcterms:W3CDTF">2016-07-26T01:49:41Z</dcterms:modified>
</cp:coreProperties>
</file>