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19" r:id="rId2"/>
    <p:sldId id="298" r:id="rId3"/>
    <p:sldId id="299" r:id="rId4"/>
    <p:sldId id="315" r:id="rId5"/>
    <p:sldId id="302" r:id="rId6"/>
    <p:sldId id="301" r:id="rId7"/>
    <p:sldId id="304" r:id="rId8"/>
    <p:sldId id="306" r:id="rId9"/>
    <p:sldId id="305" r:id="rId10"/>
    <p:sldId id="307" r:id="rId11"/>
    <p:sldId id="308" r:id="rId12"/>
    <p:sldId id="309" r:id="rId13"/>
    <p:sldId id="297" r:id="rId14"/>
    <p:sldId id="310" r:id="rId15"/>
    <p:sldId id="300" r:id="rId16"/>
    <p:sldId id="311" r:id="rId17"/>
    <p:sldId id="312" r:id="rId18"/>
    <p:sldId id="313" r:id="rId19"/>
    <p:sldId id="314" r:id="rId20"/>
    <p:sldId id="316" r:id="rId21"/>
    <p:sldId id="317" r:id="rId22"/>
    <p:sldId id="318" r:id="rId23"/>
    <p:sldId id="303" r:id="rId24"/>
    <p:sldId id="320" r:id="rId25"/>
  </p:sldIdLst>
  <p:sldSz cx="9144000" cy="6858000" type="screen4x3"/>
  <p:notesSz cx="6858000" cy="9144000"/>
  <p:defaultTextStyle>
    <a:defPPr>
      <a:defRPr lang="zh-CN"/>
    </a:defPPr>
    <a:lvl1pPr algn="ctr" rtl="0" fontAlgn="base">
      <a:spcBef>
        <a:spcPct val="0"/>
      </a:spcBef>
      <a:spcAft>
        <a:spcPct val="0"/>
      </a:spcAft>
      <a:defRPr i="1" kern="1200">
        <a:solidFill>
          <a:schemeClr val="tx1"/>
        </a:solidFill>
        <a:latin typeface="Arial" charset="0"/>
        <a:ea typeface="华文细黑" pitchFamily="2" charset="-122"/>
        <a:cs typeface="+mn-cs"/>
      </a:defRPr>
    </a:lvl1pPr>
    <a:lvl2pPr marL="457200" algn="ctr" rtl="0" fontAlgn="base">
      <a:spcBef>
        <a:spcPct val="0"/>
      </a:spcBef>
      <a:spcAft>
        <a:spcPct val="0"/>
      </a:spcAft>
      <a:defRPr i="1" kern="1200">
        <a:solidFill>
          <a:schemeClr val="tx1"/>
        </a:solidFill>
        <a:latin typeface="Arial" charset="0"/>
        <a:ea typeface="华文细黑" pitchFamily="2" charset="-122"/>
        <a:cs typeface="+mn-cs"/>
      </a:defRPr>
    </a:lvl2pPr>
    <a:lvl3pPr marL="914400" algn="ctr" rtl="0" fontAlgn="base">
      <a:spcBef>
        <a:spcPct val="0"/>
      </a:spcBef>
      <a:spcAft>
        <a:spcPct val="0"/>
      </a:spcAft>
      <a:defRPr i="1" kern="1200">
        <a:solidFill>
          <a:schemeClr val="tx1"/>
        </a:solidFill>
        <a:latin typeface="Arial" charset="0"/>
        <a:ea typeface="华文细黑" pitchFamily="2" charset="-122"/>
        <a:cs typeface="+mn-cs"/>
      </a:defRPr>
    </a:lvl3pPr>
    <a:lvl4pPr marL="1371600" algn="ctr" rtl="0" fontAlgn="base">
      <a:spcBef>
        <a:spcPct val="0"/>
      </a:spcBef>
      <a:spcAft>
        <a:spcPct val="0"/>
      </a:spcAft>
      <a:defRPr i="1" kern="1200">
        <a:solidFill>
          <a:schemeClr val="tx1"/>
        </a:solidFill>
        <a:latin typeface="Arial" charset="0"/>
        <a:ea typeface="华文细黑" pitchFamily="2" charset="-122"/>
        <a:cs typeface="+mn-cs"/>
      </a:defRPr>
    </a:lvl4pPr>
    <a:lvl5pPr marL="1828800" algn="ctr" rtl="0" fontAlgn="base">
      <a:spcBef>
        <a:spcPct val="0"/>
      </a:spcBef>
      <a:spcAft>
        <a:spcPct val="0"/>
      </a:spcAft>
      <a:defRPr i="1" kern="1200">
        <a:solidFill>
          <a:schemeClr val="tx1"/>
        </a:solidFill>
        <a:latin typeface="Arial" charset="0"/>
        <a:ea typeface="华文细黑" pitchFamily="2" charset="-122"/>
        <a:cs typeface="+mn-cs"/>
      </a:defRPr>
    </a:lvl5pPr>
    <a:lvl6pPr marL="2286000" algn="l" defTabSz="914400" rtl="0" eaLnBrk="1" latinLnBrk="0" hangingPunct="1">
      <a:defRPr i="1" kern="1200">
        <a:solidFill>
          <a:schemeClr val="tx1"/>
        </a:solidFill>
        <a:latin typeface="Arial" charset="0"/>
        <a:ea typeface="华文细黑" pitchFamily="2" charset="-122"/>
        <a:cs typeface="+mn-cs"/>
      </a:defRPr>
    </a:lvl6pPr>
    <a:lvl7pPr marL="2743200" algn="l" defTabSz="914400" rtl="0" eaLnBrk="1" latinLnBrk="0" hangingPunct="1">
      <a:defRPr i="1" kern="1200">
        <a:solidFill>
          <a:schemeClr val="tx1"/>
        </a:solidFill>
        <a:latin typeface="Arial" charset="0"/>
        <a:ea typeface="华文细黑" pitchFamily="2" charset="-122"/>
        <a:cs typeface="+mn-cs"/>
      </a:defRPr>
    </a:lvl7pPr>
    <a:lvl8pPr marL="3200400" algn="l" defTabSz="914400" rtl="0" eaLnBrk="1" latinLnBrk="0" hangingPunct="1">
      <a:defRPr i="1" kern="1200">
        <a:solidFill>
          <a:schemeClr val="tx1"/>
        </a:solidFill>
        <a:latin typeface="Arial" charset="0"/>
        <a:ea typeface="华文细黑" pitchFamily="2" charset="-122"/>
        <a:cs typeface="+mn-cs"/>
      </a:defRPr>
    </a:lvl8pPr>
    <a:lvl9pPr marL="3657600" algn="l" defTabSz="914400" rtl="0" eaLnBrk="1" latinLnBrk="0" hangingPunct="1">
      <a:defRPr i="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p15:guide id="1" orient="horz" pos="2591">
          <p15:clr>
            <a:srgbClr val="A4A3A4"/>
          </p15:clr>
        </p15:guide>
        <p15:guide id="2" orient="horz" pos="1350">
          <p15:clr>
            <a:srgbClr val="A4A3A4"/>
          </p15:clr>
        </p15:guide>
        <p15:guide id="3" orient="horz" pos="3929">
          <p15:clr>
            <a:srgbClr val="A4A3A4"/>
          </p15:clr>
        </p15:guide>
        <p15:guide id="4" orient="horz" pos="199">
          <p15:clr>
            <a:srgbClr val="A4A3A4"/>
          </p15:clr>
        </p15:guide>
        <p15:guide id="5" pos="5465">
          <p15:clr>
            <a:srgbClr val="A4A3A4"/>
          </p15:clr>
        </p15:guide>
        <p15:guide id="6" pos="2880">
          <p15:clr>
            <a:srgbClr val="A4A3A4"/>
          </p15:clr>
        </p15:guide>
        <p15:guide id="7" pos="2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1C1C1C"/>
    <a:srgbClr val="080808"/>
    <a:srgbClr val="C02500"/>
    <a:srgbClr val="FF6743"/>
    <a:srgbClr val="FF3300"/>
    <a:srgbClr val="FF99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14" y="84"/>
      </p:cViewPr>
      <p:guideLst>
        <p:guide orient="horz" pos="2591"/>
        <p:guide orient="horz" pos="1350"/>
        <p:guide orient="horz" pos="3929"/>
        <p:guide orient="horz" pos="199"/>
        <p:guide pos="5465"/>
        <p:guide pos="2880"/>
        <p:guide pos="29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i="0">
                <a:latin typeface="Arial" pitchFamily="34"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i="0">
                <a:latin typeface="Arial" pitchFamily="34" charset="0"/>
              </a:defRPr>
            </a:lvl1pPr>
          </a:lstStyle>
          <a:p>
            <a:pPr>
              <a:defRPr/>
            </a:pPr>
            <a:endParaRPr lang="en-US"/>
          </a:p>
        </p:txBody>
      </p:sp>
      <p:sp>
        <p:nvSpPr>
          <p:cNvPr id="27652"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i="0">
                <a:latin typeface="Arial" pitchFamily="34"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i="0">
                <a:latin typeface="Arial" pitchFamily="34" charset="0"/>
              </a:defRPr>
            </a:lvl1pPr>
          </a:lstStyle>
          <a:p>
            <a:pPr>
              <a:defRPr/>
            </a:pPr>
            <a:fld id="{1E65A3CC-4ED4-42B0-BE3B-027D372B3DBF}" type="slidenum">
              <a:rPr lang="en-US"/>
              <a:pPr>
                <a:defRPr/>
              </a:pPr>
              <a:t>‹#›</a:t>
            </a:fld>
            <a:endParaRPr lang="en-US"/>
          </a:p>
        </p:txBody>
      </p:sp>
    </p:spTree>
    <p:extLst>
      <p:ext uri="{BB962C8B-B14F-4D97-AF65-F5344CB8AC3E}">
        <p14:creationId xmlns:p14="http://schemas.microsoft.com/office/powerpoint/2010/main" val="168462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华文细黑"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华文细黑"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华文细黑"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华文细黑"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华文细黑"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p:sp>
      <p:sp>
        <p:nvSpPr>
          <p:cNvPr id="28675" name="备注占位符 2"/>
          <p:cNvSpPr>
            <a:spLocks noGrp="1"/>
          </p:cNvSpPr>
          <p:nvPr>
            <p:ph type="body" idx="1"/>
          </p:nvPr>
        </p:nvSpPr>
        <p:spPr>
          <a:noFill/>
          <a:ln/>
        </p:spPr>
        <p:txBody>
          <a:bodyPr/>
          <a:lstStyle/>
          <a:p>
            <a:endParaRPr lang="zh-CN" altLang="en-US" smtClean="0">
              <a:latin typeface="Arial" charset="0"/>
            </a:endParaRPr>
          </a:p>
        </p:txBody>
      </p:sp>
      <p:sp>
        <p:nvSpPr>
          <p:cNvPr id="28676" name="灯片编号占位符 3"/>
          <p:cNvSpPr>
            <a:spLocks noGrp="1"/>
          </p:cNvSpPr>
          <p:nvPr>
            <p:ph type="sldNum" sz="quarter" idx="5"/>
          </p:nvPr>
        </p:nvSpPr>
        <p:spPr>
          <a:noFill/>
        </p:spPr>
        <p:txBody>
          <a:bodyPr/>
          <a:lstStyle/>
          <a:p>
            <a:fld id="{DD97C528-8971-4B97-9556-3B6AC49AFA10}" type="slidenum">
              <a:rPr lang="en-US" altLang="zh-CN" smtClean="0">
                <a:latin typeface="Arial" charset="0"/>
              </a:rPr>
              <a:pPr/>
              <a:t>1</a:t>
            </a:fld>
            <a:endParaRPr lang="en-US" altLang="zh-CN" smtClean="0">
              <a:latin typeface="Arial" charset="0"/>
            </a:endParaRPr>
          </a:p>
        </p:txBody>
      </p:sp>
    </p:spTree>
    <p:extLst>
      <p:ext uri="{BB962C8B-B14F-4D97-AF65-F5344CB8AC3E}">
        <p14:creationId xmlns:p14="http://schemas.microsoft.com/office/powerpoint/2010/main" val="1542927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p:sp>
      <p:sp>
        <p:nvSpPr>
          <p:cNvPr id="39939" name="备注占位符 2"/>
          <p:cNvSpPr>
            <a:spLocks noGrp="1"/>
          </p:cNvSpPr>
          <p:nvPr>
            <p:ph type="body" idx="1"/>
          </p:nvPr>
        </p:nvSpPr>
        <p:spPr>
          <a:noFill/>
          <a:ln/>
        </p:spPr>
        <p:txBody>
          <a:bodyPr/>
          <a:lstStyle/>
          <a:p>
            <a:endParaRPr lang="zh-CN" altLang="en-US" smtClean="0">
              <a:latin typeface="Arial" charset="0"/>
            </a:endParaRPr>
          </a:p>
        </p:txBody>
      </p:sp>
      <p:sp>
        <p:nvSpPr>
          <p:cNvPr id="39940" name="灯片编号占位符 3"/>
          <p:cNvSpPr>
            <a:spLocks noGrp="1"/>
          </p:cNvSpPr>
          <p:nvPr>
            <p:ph type="sldNum" sz="quarter" idx="5"/>
          </p:nvPr>
        </p:nvSpPr>
        <p:spPr>
          <a:noFill/>
        </p:spPr>
        <p:txBody>
          <a:bodyPr/>
          <a:lstStyle/>
          <a:p>
            <a:fld id="{10D0AB16-3906-4ACF-8BB0-DD850FDAADB9}" type="slidenum">
              <a:rPr lang="en-US" altLang="zh-CN" smtClean="0">
                <a:latin typeface="Arial" charset="0"/>
              </a:rPr>
              <a:pPr/>
              <a:t>10</a:t>
            </a:fld>
            <a:endParaRPr lang="en-US" altLang="zh-CN" smtClean="0">
              <a:latin typeface="Arial" charset="0"/>
            </a:endParaRPr>
          </a:p>
        </p:txBody>
      </p:sp>
    </p:spTree>
    <p:extLst>
      <p:ext uri="{BB962C8B-B14F-4D97-AF65-F5344CB8AC3E}">
        <p14:creationId xmlns:p14="http://schemas.microsoft.com/office/powerpoint/2010/main" val="2995029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p:sp>
      <p:sp>
        <p:nvSpPr>
          <p:cNvPr id="40963" name="备注占位符 2"/>
          <p:cNvSpPr>
            <a:spLocks noGrp="1"/>
          </p:cNvSpPr>
          <p:nvPr>
            <p:ph type="body" idx="1"/>
          </p:nvPr>
        </p:nvSpPr>
        <p:spPr>
          <a:noFill/>
          <a:ln/>
        </p:spPr>
        <p:txBody>
          <a:bodyPr/>
          <a:lstStyle/>
          <a:p>
            <a:endParaRPr lang="zh-CN" altLang="en-US" smtClean="0">
              <a:latin typeface="Arial" charset="0"/>
            </a:endParaRPr>
          </a:p>
        </p:txBody>
      </p:sp>
      <p:sp>
        <p:nvSpPr>
          <p:cNvPr id="40964" name="灯片编号占位符 3"/>
          <p:cNvSpPr>
            <a:spLocks noGrp="1"/>
          </p:cNvSpPr>
          <p:nvPr>
            <p:ph type="sldNum" sz="quarter" idx="5"/>
          </p:nvPr>
        </p:nvSpPr>
        <p:spPr>
          <a:noFill/>
        </p:spPr>
        <p:txBody>
          <a:bodyPr/>
          <a:lstStyle/>
          <a:p>
            <a:fld id="{376CBE0E-3529-458E-A790-D8DD5E4B4A9C}" type="slidenum">
              <a:rPr lang="en-US" altLang="zh-CN" smtClean="0">
                <a:latin typeface="Arial" charset="0"/>
              </a:rPr>
              <a:pPr/>
              <a:t>11</a:t>
            </a:fld>
            <a:endParaRPr lang="en-US" altLang="zh-CN" smtClean="0">
              <a:latin typeface="Arial" charset="0"/>
            </a:endParaRPr>
          </a:p>
        </p:txBody>
      </p:sp>
    </p:spTree>
    <p:extLst>
      <p:ext uri="{BB962C8B-B14F-4D97-AF65-F5344CB8AC3E}">
        <p14:creationId xmlns:p14="http://schemas.microsoft.com/office/powerpoint/2010/main" val="3432910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p:sp>
      <p:sp>
        <p:nvSpPr>
          <p:cNvPr id="41987" name="备注占位符 2"/>
          <p:cNvSpPr>
            <a:spLocks noGrp="1"/>
          </p:cNvSpPr>
          <p:nvPr>
            <p:ph type="body" idx="1"/>
          </p:nvPr>
        </p:nvSpPr>
        <p:spPr>
          <a:noFill/>
          <a:ln/>
        </p:spPr>
        <p:txBody>
          <a:bodyPr/>
          <a:lstStyle/>
          <a:p>
            <a:endParaRPr lang="zh-CN" altLang="en-US" smtClean="0">
              <a:latin typeface="Arial" charset="0"/>
            </a:endParaRPr>
          </a:p>
        </p:txBody>
      </p:sp>
      <p:sp>
        <p:nvSpPr>
          <p:cNvPr id="41988" name="灯片编号占位符 3"/>
          <p:cNvSpPr>
            <a:spLocks noGrp="1"/>
          </p:cNvSpPr>
          <p:nvPr>
            <p:ph type="sldNum" sz="quarter" idx="5"/>
          </p:nvPr>
        </p:nvSpPr>
        <p:spPr>
          <a:noFill/>
        </p:spPr>
        <p:txBody>
          <a:bodyPr/>
          <a:lstStyle/>
          <a:p>
            <a:fld id="{C57E89A0-72EB-4FC6-8AA3-E29499C01827}" type="slidenum">
              <a:rPr lang="en-US" altLang="zh-CN" smtClean="0">
                <a:latin typeface="Arial" charset="0"/>
              </a:rPr>
              <a:pPr/>
              <a:t>12</a:t>
            </a:fld>
            <a:endParaRPr lang="en-US" altLang="zh-CN" smtClean="0">
              <a:latin typeface="Arial" charset="0"/>
            </a:endParaRPr>
          </a:p>
        </p:txBody>
      </p:sp>
    </p:spTree>
    <p:extLst>
      <p:ext uri="{BB962C8B-B14F-4D97-AF65-F5344CB8AC3E}">
        <p14:creationId xmlns:p14="http://schemas.microsoft.com/office/powerpoint/2010/main" val="2957294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p:sp>
      <p:sp>
        <p:nvSpPr>
          <p:cNvPr id="29699" name="备注占位符 2"/>
          <p:cNvSpPr>
            <a:spLocks noGrp="1"/>
          </p:cNvSpPr>
          <p:nvPr>
            <p:ph type="body" idx="1"/>
          </p:nvPr>
        </p:nvSpPr>
        <p:spPr>
          <a:noFill/>
          <a:ln/>
        </p:spPr>
        <p:txBody>
          <a:bodyPr/>
          <a:lstStyle/>
          <a:p>
            <a:endParaRPr lang="zh-CN" altLang="en-US" smtClean="0">
              <a:latin typeface="Arial" charset="0"/>
            </a:endParaRPr>
          </a:p>
        </p:txBody>
      </p:sp>
      <p:sp>
        <p:nvSpPr>
          <p:cNvPr id="29700" name="灯片编号占位符 3"/>
          <p:cNvSpPr>
            <a:spLocks noGrp="1"/>
          </p:cNvSpPr>
          <p:nvPr>
            <p:ph type="sldNum" sz="quarter" idx="5"/>
          </p:nvPr>
        </p:nvSpPr>
        <p:spPr>
          <a:noFill/>
        </p:spPr>
        <p:txBody>
          <a:bodyPr/>
          <a:lstStyle/>
          <a:p>
            <a:fld id="{CDF1B753-9EBF-4756-B9A8-040947BDAC6D}" type="slidenum">
              <a:rPr lang="en-US" altLang="zh-CN" smtClean="0">
                <a:latin typeface="Arial" charset="0"/>
              </a:rPr>
              <a:pPr/>
              <a:t>13</a:t>
            </a:fld>
            <a:endParaRPr lang="en-US" altLang="zh-CN" smtClean="0">
              <a:latin typeface="Arial" charset="0"/>
            </a:endParaRPr>
          </a:p>
        </p:txBody>
      </p:sp>
    </p:spTree>
    <p:extLst>
      <p:ext uri="{BB962C8B-B14F-4D97-AF65-F5344CB8AC3E}">
        <p14:creationId xmlns:p14="http://schemas.microsoft.com/office/powerpoint/2010/main" val="1904114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p:sp>
      <p:sp>
        <p:nvSpPr>
          <p:cNvPr id="43011" name="备注占位符 2"/>
          <p:cNvSpPr>
            <a:spLocks noGrp="1"/>
          </p:cNvSpPr>
          <p:nvPr>
            <p:ph type="body" idx="1"/>
          </p:nvPr>
        </p:nvSpPr>
        <p:spPr>
          <a:noFill/>
          <a:ln/>
        </p:spPr>
        <p:txBody>
          <a:bodyPr/>
          <a:lstStyle/>
          <a:p>
            <a:endParaRPr lang="zh-CN" altLang="en-US" smtClean="0">
              <a:latin typeface="Arial" charset="0"/>
            </a:endParaRPr>
          </a:p>
        </p:txBody>
      </p:sp>
      <p:sp>
        <p:nvSpPr>
          <p:cNvPr id="43012" name="灯片编号占位符 3"/>
          <p:cNvSpPr>
            <a:spLocks noGrp="1"/>
          </p:cNvSpPr>
          <p:nvPr>
            <p:ph type="sldNum" sz="quarter" idx="5"/>
          </p:nvPr>
        </p:nvSpPr>
        <p:spPr>
          <a:noFill/>
        </p:spPr>
        <p:txBody>
          <a:bodyPr/>
          <a:lstStyle/>
          <a:p>
            <a:fld id="{2BAD282A-399F-4479-B94E-2E8E600FF942}" type="slidenum">
              <a:rPr lang="en-US" altLang="zh-CN" smtClean="0">
                <a:latin typeface="Arial" charset="0"/>
              </a:rPr>
              <a:pPr/>
              <a:t>14</a:t>
            </a:fld>
            <a:endParaRPr lang="en-US" altLang="zh-CN" smtClean="0">
              <a:latin typeface="Arial" charset="0"/>
            </a:endParaRPr>
          </a:p>
        </p:txBody>
      </p:sp>
    </p:spTree>
    <p:extLst>
      <p:ext uri="{BB962C8B-B14F-4D97-AF65-F5344CB8AC3E}">
        <p14:creationId xmlns:p14="http://schemas.microsoft.com/office/powerpoint/2010/main" val="63323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p:sp>
      <p:sp>
        <p:nvSpPr>
          <p:cNvPr id="32771" name="备注占位符 2"/>
          <p:cNvSpPr>
            <a:spLocks noGrp="1"/>
          </p:cNvSpPr>
          <p:nvPr>
            <p:ph type="body" idx="1"/>
          </p:nvPr>
        </p:nvSpPr>
        <p:spPr>
          <a:noFill/>
          <a:ln/>
        </p:spPr>
        <p:txBody>
          <a:bodyPr/>
          <a:lstStyle/>
          <a:p>
            <a:endParaRPr lang="zh-CN" altLang="en-US" smtClean="0">
              <a:latin typeface="Arial" charset="0"/>
            </a:endParaRPr>
          </a:p>
        </p:txBody>
      </p:sp>
      <p:sp>
        <p:nvSpPr>
          <p:cNvPr id="32772" name="灯片编号占位符 3"/>
          <p:cNvSpPr>
            <a:spLocks noGrp="1"/>
          </p:cNvSpPr>
          <p:nvPr>
            <p:ph type="sldNum" sz="quarter" idx="5"/>
          </p:nvPr>
        </p:nvSpPr>
        <p:spPr>
          <a:noFill/>
        </p:spPr>
        <p:txBody>
          <a:bodyPr/>
          <a:lstStyle/>
          <a:p>
            <a:fld id="{47876DAB-8D15-4DC7-B396-06947E913DB0}" type="slidenum">
              <a:rPr lang="en-US" altLang="zh-CN" smtClean="0">
                <a:latin typeface="Arial" charset="0"/>
              </a:rPr>
              <a:pPr/>
              <a:t>15</a:t>
            </a:fld>
            <a:endParaRPr lang="en-US" altLang="zh-CN" smtClean="0">
              <a:latin typeface="Arial" charset="0"/>
            </a:endParaRPr>
          </a:p>
        </p:txBody>
      </p:sp>
    </p:spTree>
    <p:extLst>
      <p:ext uri="{BB962C8B-B14F-4D97-AF65-F5344CB8AC3E}">
        <p14:creationId xmlns:p14="http://schemas.microsoft.com/office/powerpoint/2010/main" val="3300897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p:sp>
      <p:sp>
        <p:nvSpPr>
          <p:cNvPr id="44035" name="备注占位符 2"/>
          <p:cNvSpPr>
            <a:spLocks noGrp="1"/>
          </p:cNvSpPr>
          <p:nvPr>
            <p:ph type="body" idx="1"/>
          </p:nvPr>
        </p:nvSpPr>
        <p:spPr>
          <a:noFill/>
          <a:ln/>
        </p:spPr>
        <p:txBody>
          <a:bodyPr/>
          <a:lstStyle/>
          <a:p>
            <a:endParaRPr lang="zh-CN" altLang="en-US" smtClean="0">
              <a:latin typeface="Arial" charset="0"/>
            </a:endParaRPr>
          </a:p>
        </p:txBody>
      </p:sp>
      <p:sp>
        <p:nvSpPr>
          <p:cNvPr id="44036" name="灯片编号占位符 3"/>
          <p:cNvSpPr>
            <a:spLocks noGrp="1"/>
          </p:cNvSpPr>
          <p:nvPr>
            <p:ph type="sldNum" sz="quarter" idx="5"/>
          </p:nvPr>
        </p:nvSpPr>
        <p:spPr>
          <a:noFill/>
        </p:spPr>
        <p:txBody>
          <a:bodyPr/>
          <a:lstStyle/>
          <a:p>
            <a:fld id="{165D6CF1-2FCD-4C52-A40B-B6733C4A790B}" type="slidenum">
              <a:rPr lang="en-US" altLang="zh-CN" smtClean="0">
                <a:latin typeface="Arial" charset="0"/>
              </a:rPr>
              <a:pPr/>
              <a:t>16</a:t>
            </a:fld>
            <a:endParaRPr lang="en-US" altLang="zh-CN" smtClean="0">
              <a:latin typeface="Arial" charset="0"/>
            </a:endParaRPr>
          </a:p>
        </p:txBody>
      </p:sp>
    </p:spTree>
    <p:extLst>
      <p:ext uri="{BB962C8B-B14F-4D97-AF65-F5344CB8AC3E}">
        <p14:creationId xmlns:p14="http://schemas.microsoft.com/office/powerpoint/2010/main" val="19334682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p:sp>
      <p:sp>
        <p:nvSpPr>
          <p:cNvPr id="45059" name="备注占位符 2"/>
          <p:cNvSpPr>
            <a:spLocks noGrp="1"/>
          </p:cNvSpPr>
          <p:nvPr>
            <p:ph type="body" idx="1"/>
          </p:nvPr>
        </p:nvSpPr>
        <p:spPr>
          <a:noFill/>
          <a:ln/>
        </p:spPr>
        <p:txBody>
          <a:bodyPr/>
          <a:lstStyle/>
          <a:p>
            <a:endParaRPr lang="zh-CN" altLang="en-US" smtClean="0">
              <a:latin typeface="Arial" charset="0"/>
            </a:endParaRPr>
          </a:p>
        </p:txBody>
      </p:sp>
      <p:sp>
        <p:nvSpPr>
          <p:cNvPr id="45060" name="灯片编号占位符 3"/>
          <p:cNvSpPr>
            <a:spLocks noGrp="1"/>
          </p:cNvSpPr>
          <p:nvPr>
            <p:ph type="sldNum" sz="quarter" idx="5"/>
          </p:nvPr>
        </p:nvSpPr>
        <p:spPr>
          <a:noFill/>
        </p:spPr>
        <p:txBody>
          <a:bodyPr/>
          <a:lstStyle/>
          <a:p>
            <a:fld id="{927083AD-0EC3-4691-96A5-D28D94146FDD}" type="slidenum">
              <a:rPr lang="en-US" altLang="zh-CN" smtClean="0">
                <a:latin typeface="Arial" charset="0"/>
              </a:rPr>
              <a:pPr/>
              <a:t>17</a:t>
            </a:fld>
            <a:endParaRPr lang="en-US" altLang="zh-CN" smtClean="0">
              <a:latin typeface="Arial" charset="0"/>
            </a:endParaRPr>
          </a:p>
        </p:txBody>
      </p:sp>
    </p:spTree>
    <p:extLst>
      <p:ext uri="{BB962C8B-B14F-4D97-AF65-F5344CB8AC3E}">
        <p14:creationId xmlns:p14="http://schemas.microsoft.com/office/powerpoint/2010/main" val="2288933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p:sp>
      <p:sp>
        <p:nvSpPr>
          <p:cNvPr id="46083" name="备注占位符 2"/>
          <p:cNvSpPr>
            <a:spLocks noGrp="1"/>
          </p:cNvSpPr>
          <p:nvPr>
            <p:ph type="body" idx="1"/>
          </p:nvPr>
        </p:nvSpPr>
        <p:spPr>
          <a:noFill/>
          <a:ln/>
        </p:spPr>
        <p:txBody>
          <a:bodyPr/>
          <a:lstStyle/>
          <a:p>
            <a:endParaRPr lang="zh-CN" altLang="en-US" smtClean="0">
              <a:latin typeface="Arial" charset="0"/>
            </a:endParaRPr>
          </a:p>
        </p:txBody>
      </p:sp>
      <p:sp>
        <p:nvSpPr>
          <p:cNvPr id="46084" name="灯片编号占位符 3"/>
          <p:cNvSpPr>
            <a:spLocks noGrp="1"/>
          </p:cNvSpPr>
          <p:nvPr>
            <p:ph type="sldNum" sz="quarter" idx="5"/>
          </p:nvPr>
        </p:nvSpPr>
        <p:spPr>
          <a:noFill/>
        </p:spPr>
        <p:txBody>
          <a:bodyPr/>
          <a:lstStyle/>
          <a:p>
            <a:fld id="{95197832-A905-4B8E-BC56-FD8EC080E11B}" type="slidenum">
              <a:rPr lang="en-US" altLang="zh-CN" smtClean="0">
                <a:latin typeface="Arial" charset="0"/>
              </a:rPr>
              <a:pPr/>
              <a:t>18</a:t>
            </a:fld>
            <a:endParaRPr lang="en-US" altLang="zh-CN" smtClean="0">
              <a:latin typeface="Arial" charset="0"/>
            </a:endParaRPr>
          </a:p>
        </p:txBody>
      </p:sp>
    </p:spTree>
    <p:extLst>
      <p:ext uri="{BB962C8B-B14F-4D97-AF65-F5344CB8AC3E}">
        <p14:creationId xmlns:p14="http://schemas.microsoft.com/office/powerpoint/2010/main" val="7662525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p:sp>
      <p:sp>
        <p:nvSpPr>
          <p:cNvPr id="47107" name="备注占位符 2"/>
          <p:cNvSpPr>
            <a:spLocks noGrp="1"/>
          </p:cNvSpPr>
          <p:nvPr>
            <p:ph type="body" idx="1"/>
          </p:nvPr>
        </p:nvSpPr>
        <p:spPr>
          <a:noFill/>
          <a:ln/>
        </p:spPr>
        <p:txBody>
          <a:bodyPr/>
          <a:lstStyle/>
          <a:p>
            <a:endParaRPr lang="zh-CN" altLang="en-US" smtClean="0">
              <a:latin typeface="Arial" charset="0"/>
            </a:endParaRPr>
          </a:p>
        </p:txBody>
      </p:sp>
      <p:sp>
        <p:nvSpPr>
          <p:cNvPr id="47108" name="灯片编号占位符 3"/>
          <p:cNvSpPr>
            <a:spLocks noGrp="1"/>
          </p:cNvSpPr>
          <p:nvPr>
            <p:ph type="sldNum" sz="quarter" idx="5"/>
          </p:nvPr>
        </p:nvSpPr>
        <p:spPr>
          <a:noFill/>
        </p:spPr>
        <p:txBody>
          <a:bodyPr/>
          <a:lstStyle/>
          <a:p>
            <a:fld id="{84F8F7AA-2FEE-47A6-B10B-B744D4B0C635}" type="slidenum">
              <a:rPr lang="en-US" altLang="zh-CN" smtClean="0">
                <a:latin typeface="Arial" charset="0"/>
              </a:rPr>
              <a:pPr/>
              <a:t>19</a:t>
            </a:fld>
            <a:endParaRPr lang="en-US" altLang="zh-CN" smtClean="0">
              <a:latin typeface="Arial" charset="0"/>
            </a:endParaRPr>
          </a:p>
        </p:txBody>
      </p:sp>
    </p:spTree>
    <p:extLst>
      <p:ext uri="{BB962C8B-B14F-4D97-AF65-F5344CB8AC3E}">
        <p14:creationId xmlns:p14="http://schemas.microsoft.com/office/powerpoint/2010/main" val="1253769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ln/>
        </p:spPr>
        <p:txBody>
          <a:bodyPr/>
          <a:lstStyle/>
          <a:p>
            <a:endParaRPr lang="zh-CN" altLang="en-US" smtClean="0">
              <a:latin typeface="Arial" charset="0"/>
            </a:endParaRPr>
          </a:p>
        </p:txBody>
      </p:sp>
      <p:sp>
        <p:nvSpPr>
          <p:cNvPr id="30724" name="灯片编号占位符 3"/>
          <p:cNvSpPr>
            <a:spLocks noGrp="1"/>
          </p:cNvSpPr>
          <p:nvPr>
            <p:ph type="sldNum" sz="quarter" idx="5"/>
          </p:nvPr>
        </p:nvSpPr>
        <p:spPr>
          <a:noFill/>
        </p:spPr>
        <p:txBody>
          <a:bodyPr/>
          <a:lstStyle/>
          <a:p>
            <a:fld id="{FCF68C1C-7431-4501-9412-EC947E1755E8}" type="slidenum">
              <a:rPr lang="en-US" altLang="zh-CN" smtClean="0">
                <a:latin typeface="Arial" charset="0"/>
              </a:rPr>
              <a:pPr/>
              <a:t>2</a:t>
            </a:fld>
            <a:endParaRPr lang="en-US" altLang="zh-CN" smtClean="0">
              <a:latin typeface="Arial" charset="0"/>
            </a:endParaRPr>
          </a:p>
        </p:txBody>
      </p:sp>
    </p:spTree>
    <p:extLst>
      <p:ext uri="{BB962C8B-B14F-4D97-AF65-F5344CB8AC3E}">
        <p14:creationId xmlns:p14="http://schemas.microsoft.com/office/powerpoint/2010/main" val="3397648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p:sp>
      <p:sp>
        <p:nvSpPr>
          <p:cNvPr id="49155" name="备注占位符 2"/>
          <p:cNvSpPr>
            <a:spLocks noGrp="1"/>
          </p:cNvSpPr>
          <p:nvPr>
            <p:ph type="body" idx="1"/>
          </p:nvPr>
        </p:nvSpPr>
        <p:spPr>
          <a:noFill/>
          <a:ln/>
        </p:spPr>
        <p:txBody>
          <a:bodyPr/>
          <a:lstStyle/>
          <a:p>
            <a:endParaRPr lang="zh-CN" altLang="en-US" smtClean="0">
              <a:latin typeface="Arial" charset="0"/>
            </a:endParaRPr>
          </a:p>
        </p:txBody>
      </p:sp>
      <p:sp>
        <p:nvSpPr>
          <p:cNvPr id="49156" name="灯片编号占位符 3"/>
          <p:cNvSpPr>
            <a:spLocks noGrp="1"/>
          </p:cNvSpPr>
          <p:nvPr>
            <p:ph type="sldNum" sz="quarter" idx="5"/>
          </p:nvPr>
        </p:nvSpPr>
        <p:spPr>
          <a:noFill/>
        </p:spPr>
        <p:txBody>
          <a:bodyPr/>
          <a:lstStyle/>
          <a:p>
            <a:fld id="{97BAD328-4CF2-41F8-A835-0AE1805011B9}" type="slidenum">
              <a:rPr lang="en-US" altLang="zh-CN" smtClean="0">
                <a:latin typeface="Arial" charset="0"/>
              </a:rPr>
              <a:pPr/>
              <a:t>20</a:t>
            </a:fld>
            <a:endParaRPr lang="en-US" altLang="zh-CN" smtClean="0">
              <a:latin typeface="Arial" charset="0"/>
            </a:endParaRPr>
          </a:p>
        </p:txBody>
      </p:sp>
    </p:spTree>
    <p:extLst>
      <p:ext uri="{BB962C8B-B14F-4D97-AF65-F5344CB8AC3E}">
        <p14:creationId xmlns:p14="http://schemas.microsoft.com/office/powerpoint/2010/main" val="3348340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a:noFill/>
          <a:ln/>
        </p:spPr>
        <p:txBody>
          <a:bodyPr/>
          <a:lstStyle/>
          <a:p>
            <a:endParaRPr lang="zh-CN" altLang="en-US" smtClean="0">
              <a:latin typeface="Arial" charset="0"/>
            </a:endParaRPr>
          </a:p>
        </p:txBody>
      </p:sp>
      <p:sp>
        <p:nvSpPr>
          <p:cNvPr id="50180" name="灯片编号占位符 3"/>
          <p:cNvSpPr>
            <a:spLocks noGrp="1"/>
          </p:cNvSpPr>
          <p:nvPr>
            <p:ph type="sldNum" sz="quarter" idx="5"/>
          </p:nvPr>
        </p:nvSpPr>
        <p:spPr>
          <a:noFill/>
        </p:spPr>
        <p:txBody>
          <a:bodyPr/>
          <a:lstStyle/>
          <a:p>
            <a:fld id="{53B1A133-1BDC-4C9E-B11C-0237F1D728CB}" type="slidenum">
              <a:rPr lang="en-US" altLang="zh-CN" smtClean="0">
                <a:latin typeface="Arial" charset="0"/>
              </a:rPr>
              <a:pPr/>
              <a:t>21</a:t>
            </a:fld>
            <a:endParaRPr lang="en-US" altLang="zh-CN" smtClean="0">
              <a:latin typeface="Arial" charset="0"/>
            </a:endParaRPr>
          </a:p>
        </p:txBody>
      </p:sp>
    </p:spTree>
    <p:extLst>
      <p:ext uri="{BB962C8B-B14F-4D97-AF65-F5344CB8AC3E}">
        <p14:creationId xmlns:p14="http://schemas.microsoft.com/office/powerpoint/2010/main" val="3180188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p:sp>
      <p:sp>
        <p:nvSpPr>
          <p:cNvPr id="51203" name="备注占位符 2"/>
          <p:cNvSpPr>
            <a:spLocks noGrp="1"/>
          </p:cNvSpPr>
          <p:nvPr>
            <p:ph type="body" idx="1"/>
          </p:nvPr>
        </p:nvSpPr>
        <p:spPr>
          <a:noFill/>
          <a:ln/>
        </p:spPr>
        <p:txBody>
          <a:bodyPr/>
          <a:lstStyle/>
          <a:p>
            <a:endParaRPr lang="zh-CN" altLang="en-US" smtClean="0">
              <a:latin typeface="Arial" charset="0"/>
            </a:endParaRPr>
          </a:p>
        </p:txBody>
      </p:sp>
      <p:sp>
        <p:nvSpPr>
          <p:cNvPr id="51204" name="灯片编号占位符 3"/>
          <p:cNvSpPr>
            <a:spLocks noGrp="1"/>
          </p:cNvSpPr>
          <p:nvPr>
            <p:ph type="sldNum" sz="quarter" idx="5"/>
          </p:nvPr>
        </p:nvSpPr>
        <p:spPr>
          <a:noFill/>
        </p:spPr>
        <p:txBody>
          <a:bodyPr/>
          <a:lstStyle/>
          <a:p>
            <a:fld id="{E2BF3C71-CDE5-4E40-8796-B71BA81CD66D}" type="slidenum">
              <a:rPr lang="en-US" altLang="zh-CN" smtClean="0">
                <a:latin typeface="Arial" charset="0"/>
              </a:rPr>
              <a:pPr/>
              <a:t>22</a:t>
            </a:fld>
            <a:endParaRPr lang="en-US" altLang="zh-CN" smtClean="0">
              <a:latin typeface="Arial" charset="0"/>
            </a:endParaRPr>
          </a:p>
        </p:txBody>
      </p:sp>
    </p:spTree>
    <p:extLst>
      <p:ext uri="{BB962C8B-B14F-4D97-AF65-F5344CB8AC3E}">
        <p14:creationId xmlns:p14="http://schemas.microsoft.com/office/powerpoint/2010/main" val="1688665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p:sp>
      <p:sp>
        <p:nvSpPr>
          <p:cNvPr id="35843" name="备注占位符 2"/>
          <p:cNvSpPr>
            <a:spLocks noGrp="1"/>
          </p:cNvSpPr>
          <p:nvPr>
            <p:ph type="body" idx="1"/>
          </p:nvPr>
        </p:nvSpPr>
        <p:spPr>
          <a:noFill/>
          <a:ln/>
        </p:spPr>
        <p:txBody>
          <a:bodyPr/>
          <a:lstStyle/>
          <a:p>
            <a:endParaRPr lang="zh-CN" altLang="en-US" smtClean="0">
              <a:latin typeface="Arial" charset="0"/>
            </a:endParaRPr>
          </a:p>
        </p:txBody>
      </p:sp>
      <p:sp>
        <p:nvSpPr>
          <p:cNvPr id="35844" name="灯片编号占位符 3"/>
          <p:cNvSpPr>
            <a:spLocks noGrp="1"/>
          </p:cNvSpPr>
          <p:nvPr>
            <p:ph type="sldNum" sz="quarter" idx="5"/>
          </p:nvPr>
        </p:nvSpPr>
        <p:spPr>
          <a:noFill/>
        </p:spPr>
        <p:txBody>
          <a:bodyPr/>
          <a:lstStyle/>
          <a:p>
            <a:fld id="{262A19CF-B1B8-40DD-BAC0-2AE62C63DC57}" type="slidenum">
              <a:rPr lang="en-US" altLang="zh-CN" smtClean="0">
                <a:latin typeface="Arial" charset="0"/>
              </a:rPr>
              <a:pPr/>
              <a:t>23</a:t>
            </a:fld>
            <a:endParaRPr lang="en-US" altLang="zh-CN" smtClean="0">
              <a:latin typeface="Arial" charset="0"/>
            </a:endParaRPr>
          </a:p>
        </p:txBody>
      </p:sp>
    </p:spTree>
    <p:extLst>
      <p:ext uri="{BB962C8B-B14F-4D97-AF65-F5344CB8AC3E}">
        <p14:creationId xmlns:p14="http://schemas.microsoft.com/office/powerpoint/2010/main" val="3676429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p:sp>
      <p:sp>
        <p:nvSpPr>
          <p:cNvPr id="52227" name="备注占位符 2"/>
          <p:cNvSpPr>
            <a:spLocks noGrp="1"/>
          </p:cNvSpPr>
          <p:nvPr>
            <p:ph type="body" idx="1"/>
          </p:nvPr>
        </p:nvSpPr>
        <p:spPr>
          <a:noFill/>
          <a:ln/>
        </p:spPr>
        <p:txBody>
          <a:bodyPr/>
          <a:lstStyle/>
          <a:p>
            <a:endParaRPr lang="zh-CN" altLang="en-US" smtClean="0">
              <a:latin typeface="Arial" charset="0"/>
            </a:endParaRPr>
          </a:p>
        </p:txBody>
      </p:sp>
      <p:sp>
        <p:nvSpPr>
          <p:cNvPr id="52228" name="灯片编号占位符 3"/>
          <p:cNvSpPr>
            <a:spLocks noGrp="1"/>
          </p:cNvSpPr>
          <p:nvPr>
            <p:ph type="sldNum" sz="quarter" idx="5"/>
          </p:nvPr>
        </p:nvSpPr>
        <p:spPr>
          <a:noFill/>
        </p:spPr>
        <p:txBody>
          <a:bodyPr/>
          <a:lstStyle/>
          <a:p>
            <a:fld id="{D57507B9-1FDE-47F7-ABE6-3DD4A75B248E}" type="slidenum">
              <a:rPr lang="en-US" altLang="zh-CN" smtClean="0">
                <a:latin typeface="Arial" charset="0"/>
              </a:rPr>
              <a:pPr/>
              <a:t>24</a:t>
            </a:fld>
            <a:endParaRPr lang="en-US" altLang="zh-CN" smtClean="0">
              <a:latin typeface="Arial" charset="0"/>
            </a:endParaRPr>
          </a:p>
        </p:txBody>
      </p:sp>
    </p:spTree>
    <p:extLst>
      <p:ext uri="{BB962C8B-B14F-4D97-AF65-F5344CB8AC3E}">
        <p14:creationId xmlns:p14="http://schemas.microsoft.com/office/powerpoint/2010/main" val="1697456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p:sp>
      <p:sp>
        <p:nvSpPr>
          <p:cNvPr id="31747" name="备注占位符 2"/>
          <p:cNvSpPr>
            <a:spLocks noGrp="1"/>
          </p:cNvSpPr>
          <p:nvPr>
            <p:ph type="body" idx="1"/>
          </p:nvPr>
        </p:nvSpPr>
        <p:spPr>
          <a:noFill/>
          <a:ln/>
        </p:spPr>
        <p:txBody>
          <a:bodyPr/>
          <a:lstStyle/>
          <a:p>
            <a:endParaRPr lang="zh-CN" altLang="en-US" smtClean="0">
              <a:latin typeface="Arial" charset="0"/>
            </a:endParaRPr>
          </a:p>
        </p:txBody>
      </p:sp>
      <p:sp>
        <p:nvSpPr>
          <p:cNvPr id="31748" name="灯片编号占位符 3"/>
          <p:cNvSpPr>
            <a:spLocks noGrp="1"/>
          </p:cNvSpPr>
          <p:nvPr>
            <p:ph type="sldNum" sz="quarter" idx="5"/>
          </p:nvPr>
        </p:nvSpPr>
        <p:spPr>
          <a:noFill/>
        </p:spPr>
        <p:txBody>
          <a:bodyPr/>
          <a:lstStyle/>
          <a:p>
            <a:fld id="{B941552E-C02A-45B2-A25D-896050CC80CF}" type="slidenum">
              <a:rPr lang="en-US" altLang="zh-CN" smtClean="0">
                <a:latin typeface="Arial" charset="0"/>
              </a:rPr>
              <a:pPr/>
              <a:t>3</a:t>
            </a:fld>
            <a:endParaRPr lang="en-US" altLang="zh-CN" smtClean="0">
              <a:latin typeface="Arial" charset="0"/>
            </a:endParaRPr>
          </a:p>
        </p:txBody>
      </p:sp>
    </p:spTree>
    <p:extLst>
      <p:ext uri="{BB962C8B-B14F-4D97-AF65-F5344CB8AC3E}">
        <p14:creationId xmlns:p14="http://schemas.microsoft.com/office/powerpoint/2010/main" val="911139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p:sp>
      <p:sp>
        <p:nvSpPr>
          <p:cNvPr id="48131" name="备注占位符 2"/>
          <p:cNvSpPr>
            <a:spLocks noGrp="1"/>
          </p:cNvSpPr>
          <p:nvPr>
            <p:ph type="body" idx="1"/>
          </p:nvPr>
        </p:nvSpPr>
        <p:spPr>
          <a:noFill/>
          <a:ln/>
        </p:spPr>
        <p:txBody>
          <a:bodyPr/>
          <a:lstStyle/>
          <a:p>
            <a:endParaRPr lang="zh-CN" altLang="en-US" smtClean="0">
              <a:latin typeface="Arial" charset="0"/>
            </a:endParaRPr>
          </a:p>
        </p:txBody>
      </p:sp>
      <p:sp>
        <p:nvSpPr>
          <p:cNvPr id="48132" name="灯片编号占位符 3"/>
          <p:cNvSpPr>
            <a:spLocks noGrp="1"/>
          </p:cNvSpPr>
          <p:nvPr>
            <p:ph type="sldNum" sz="quarter" idx="5"/>
          </p:nvPr>
        </p:nvSpPr>
        <p:spPr>
          <a:noFill/>
        </p:spPr>
        <p:txBody>
          <a:bodyPr/>
          <a:lstStyle/>
          <a:p>
            <a:fld id="{33F87638-03FC-4990-B39A-9F2F98DB9DDC}" type="slidenum">
              <a:rPr lang="en-US" altLang="zh-CN" smtClean="0">
                <a:latin typeface="Arial" charset="0"/>
              </a:rPr>
              <a:pPr/>
              <a:t>4</a:t>
            </a:fld>
            <a:endParaRPr lang="en-US" altLang="zh-CN" smtClean="0">
              <a:latin typeface="Arial" charset="0"/>
            </a:endParaRPr>
          </a:p>
        </p:txBody>
      </p:sp>
    </p:spTree>
    <p:extLst>
      <p:ext uri="{BB962C8B-B14F-4D97-AF65-F5344CB8AC3E}">
        <p14:creationId xmlns:p14="http://schemas.microsoft.com/office/powerpoint/2010/main" val="1385223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p:sp>
      <p:sp>
        <p:nvSpPr>
          <p:cNvPr id="34819" name="备注占位符 2"/>
          <p:cNvSpPr>
            <a:spLocks noGrp="1"/>
          </p:cNvSpPr>
          <p:nvPr>
            <p:ph type="body" idx="1"/>
          </p:nvPr>
        </p:nvSpPr>
        <p:spPr>
          <a:noFill/>
          <a:ln/>
        </p:spPr>
        <p:txBody>
          <a:bodyPr/>
          <a:lstStyle/>
          <a:p>
            <a:endParaRPr lang="zh-CN" altLang="en-US" smtClean="0">
              <a:latin typeface="Arial" charset="0"/>
            </a:endParaRPr>
          </a:p>
        </p:txBody>
      </p:sp>
      <p:sp>
        <p:nvSpPr>
          <p:cNvPr id="34820" name="灯片编号占位符 3"/>
          <p:cNvSpPr>
            <a:spLocks noGrp="1"/>
          </p:cNvSpPr>
          <p:nvPr>
            <p:ph type="sldNum" sz="quarter" idx="5"/>
          </p:nvPr>
        </p:nvSpPr>
        <p:spPr>
          <a:noFill/>
        </p:spPr>
        <p:txBody>
          <a:bodyPr/>
          <a:lstStyle/>
          <a:p>
            <a:fld id="{52F20BF5-A3E8-44E6-BC5E-264BAFE498BF}" type="slidenum">
              <a:rPr lang="en-US" altLang="zh-CN" smtClean="0">
                <a:latin typeface="Arial" charset="0"/>
              </a:rPr>
              <a:pPr/>
              <a:t>5</a:t>
            </a:fld>
            <a:endParaRPr lang="en-US" altLang="zh-CN" smtClean="0">
              <a:latin typeface="Arial" charset="0"/>
            </a:endParaRPr>
          </a:p>
        </p:txBody>
      </p:sp>
    </p:spTree>
    <p:extLst>
      <p:ext uri="{BB962C8B-B14F-4D97-AF65-F5344CB8AC3E}">
        <p14:creationId xmlns:p14="http://schemas.microsoft.com/office/powerpoint/2010/main" val="657217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idx="1"/>
          </p:nvPr>
        </p:nvSpPr>
        <p:spPr>
          <a:noFill/>
          <a:ln/>
        </p:spPr>
        <p:txBody>
          <a:bodyPr/>
          <a:lstStyle/>
          <a:p>
            <a:endParaRPr lang="zh-CN" altLang="en-US" smtClean="0">
              <a:latin typeface="Arial" charset="0"/>
            </a:endParaRPr>
          </a:p>
        </p:txBody>
      </p:sp>
      <p:sp>
        <p:nvSpPr>
          <p:cNvPr id="33796" name="灯片编号占位符 3"/>
          <p:cNvSpPr>
            <a:spLocks noGrp="1"/>
          </p:cNvSpPr>
          <p:nvPr>
            <p:ph type="sldNum" sz="quarter" idx="5"/>
          </p:nvPr>
        </p:nvSpPr>
        <p:spPr>
          <a:noFill/>
        </p:spPr>
        <p:txBody>
          <a:bodyPr/>
          <a:lstStyle/>
          <a:p>
            <a:fld id="{4A2938C5-C954-45A4-9C26-3C6245053F5E}" type="slidenum">
              <a:rPr lang="en-US" altLang="zh-CN" smtClean="0">
                <a:latin typeface="Arial" charset="0"/>
              </a:rPr>
              <a:pPr/>
              <a:t>6</a:t>
            </a:fld>
            <a:endParaRPr lang="en-US" altLang="zh-CN" smtClean="0">
              <a:latin typeface="Arial" charset="0"/>
            </a:endParaRPr>
          </a:p>
        </p:txBody>
      </p:sp>
    </p:spTree>
    <p:extLst>
      <p:ext uri="{BB962C8B-B14F-4D97-AF65-F5344CB8AC3E}">
        <p14:creationId xmlns:p14="http://schemas.microsoft.com/office/powerpoint/2010/main" val="3240534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a:noFill/>
          <a:ln/>
        </p:spPr>
        <p:txBody>
          <a:bodyPr/>
          <a:lstStyle/>
          <a:p>
            <a:endParaRPr lang="zh-CN" altLang="en-US" smtClean="0">
              <a:latin typeface="Arial" charset="0"/>
            </a:endParaRPr>
          </a:p>
        </p:txBody>
      </p:sp>
      <p:sp>
        <p:nvSpPr>
          <p:cNvPr id="36868" name="灯片编号占位符 3"/>
          <p:cNvSpPr>
            <a:spLocks noGrp="1"/>
          </p:cNvSpPr>
          <p:nvPr>
            <p:ph type="sldNum" sz="quarter" idx="5"/>
          </p:nvPr>
        </p:nvSpPr>
        <p:spPr>
          <a:noFill/>
        </p:spPr>
        <p:txBody>
          <a:bodyPr/>
          <a:lstStyle/>
          <a:p>
            <a:fld id="{9D806CAF-A3E8-4F3E-9094-B9DFB6E5B302}" type="slidenum">
              <a:rPr lang="en-US" altLang="zh-CN" smtClean="0">
                <a:latin typeface="Arial" charset="0"/>
              </a:rPr>
              <a:pPr/>
              <a:t>7</a:t>
            </a:fld>
            <a:endParaRPr lang="en-US" altLang="zh-CN" smtClean="0">
              <a:latin typeface="Arial" charset="0"/>
            </a:endParaRPr>
          </a:p>
        </p:txBody>
      </p:sp>
    </p:spTree>
    <p:extLst>
      <p:ext uri="{BB962C8B-B14F-4D97-AF65-F5344CB8AC3E}">
        <p14:creationId xmlns:p14="http://schemas.microsoft.com/office/powerpoint/2010/main" val="1277199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p:sp>
      <p:sp>
        <p:nvSpPr>
          <p:cNvPr id="38915" name="备注占位符 2"/>
          <p:cNvSpPr>
            <a:spLocks noGrp="1"/>
          </p:cNvSpPr>
          <p:nvPr>
            <p:ph type="body" idx="1"/>
          </p:nvPr>
        </p:nvSpPr>
        <p:spPr>
          <a:noFill/>
          <a:ln/>
        </p:spPr>
        <p:txBody>
          <a:bodyPr/>
          <a:lstStyle/>
          <a:p>
            <a:endParaRPr lang="zh-CN" altLang="en-US" smtClean="0">
              <a:latin typeface="Arial" charset="0"/>
            </a:endParaRPr>
          </a:p>
        </p:txBody>
      </p:sp>
      <p:sp>
        <p:nvSpPr>
          <p:cNvPr id="38916" name="灯片编号占位符 3"/>
          <p:cNvSpPr>
            <a:spLocks noGrp="1"/>
          </p:cNvSpPr>
          <p:nvPr>
            <p:ph type="sldNum" sz="quarter" idx="5"/>
          </p:nvPr>
        </p:nvSpPr>
        <p:spPr>
          <a:noFill/>
        </p:spPr>
        <p:txBody>
          <a:bodyPr/>
          <a:lstStyle/>
          <a:p>
            <a:fld id="{71018E74-7881-4F65-A4AF-E91E8F0E87DC}" type="slidenum">
              <a:rPr lang="en-US" altLang="zh-CN" smtClean="0">
                <a:latin typeface="Arial" charset="0"/>
              </a:rPr>
              <a:pPr/>
              <a:t>8</a:t>
            </a:fld>
            <a:endParaRPr lang="en-US" altLang="zh-CN" smtClean="0">
              <a:latin typeface="Arial" charset="0"/>
            </a:endParaRPr>
          </a:p>
        </p:txBody>
      </p:sp>
    </p:spTree>
    <p:extLst>
      <p:ext uri="{BB962C8B-B14F-4D97-AF65-F5344CB8AC3E}">
        <p14:creationId xmlns:p14="http://schemas.microsoft.com/office/powerpoint/2010/main" val="3599471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p:sp>
      <p:sp>
        <p:nvSpPr>
          <p:cNvPr id="37891" name="备注占位符 2"/>
          <p:cNvSpPr>
            <a:spLocks noGrp="1"/>
          </p:cNvSpPr>
          <p:nvPr>
            <p:ph type="body" idx="1"/>
          </p:nvPr>
        </p:nvSpPr>
        <p:spPr>
          <a:noFill/>
          <a:ln/>
        </p:spPr>
        <p:txBody>
          <a:bodyPr/>
          <a:lstStyle/>
          <a:p>
            <a:endParaRPr lang="zh-CN" altLang="en-US" smtClean="0">
              <a:latin typeface="Arial" charset="0"/>
            </a:endParaRPr>
          </a:p>
        </p:txBody>
      </p:sp>
      <p:sp>
        <p:nvSpPr>
          <p:cNvPr id="37892" name="灯片编号占位符 3"/>
          <p:cNvSpPr>
            <a:spLocks noGrp="1"/>
          </p:cNvSpPr>
          <p:nvPr>
            <p:ph type="sldNum" sz="quarter" idx="5"/>
          </p:nvPr>
        </p:nvSpPr>
        <p:spPr>
          <a:noFill/>
        </p:spPr>
        <p:txBody>
          <a:bodyPr/>
          <a:lstStyle/>
          <a:p>
            <a:fld id="{C4020EC5-A657-4760-AC99-891603390E17}" type="slidenum">
              <a:rPr lang="en-US" altLang="zh-CN" smtClean="0">
                <a:latin typeface="Arial" charset="0"/>
              </a:rPr>
              <a:pPr/>
              <a:t>9</a:t>
            </a:fld>
            <a:endParaRPr lang="en-US" altLang="zh-CN" smtClean="0">
              <a:latin typeface="Arial" charset="0"/>
            </a:endParaRPr>
          </a:p>
        </p:txBody>
      </p:sp>
    </p:spTree>
    <p:extLst>
      <p:ext uri="{BB962C8B-B14F-4D97-AF65-F5344CB8AC3E}">
        <p14:creationId xmlns:p14="http://schemas.microsoft.com/office/powerpoint/2010/main" val="6365466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descr="bg1"/>
          <p:cNvPicPr>
            <a:picLocks noChangeAspect="1" noChangeArrowheads="1"/>
          </p:cNvPicPr>
          <p:nvPr userDrawn="1"/>
        </p:nvPicPr>
        <p:blipFill>
          <a:blip r:embed="rId2"/>
          <a:srcRect/>
          <a:stretch>
            <a:fillRect/>
          </a:stretch>
        </p:blipFill>
        <p:spPr bwMode="auto">
          <a:xfrm>
            <a:off x="0" y="0"/>
            <a:ext cx="9180513" cy="6884988"/>
          </a:xfrm>
          <a:prstGeom prst="rect">
            <a:avLst/>
          </a:prstGeom>
          <a:noFill/>
          <a:ln w="9525">
            <a:noFill/>
            <a:miter lim="800000"/>
            <a:headEnd/>
            <a:tailEnd/>
          </a:ln>
        </p:spPr>
      </p:pic>
      <p:sp>
        <p:nvSpPr>
          <p:cNvPr id="5" name="Rectangle 7"/>
          <p:cNvSpPr>
            <a:spLocks noChangeArrowheads="1"/>
          </p:cNvSpPr>
          <p:nvPr userDrawn="1"/>
        </p:nvSpPr>
        <p:spPr bwMode="auto">
          <a:xfrm>
            <a:off x="468313" y="323850"/>
            <a:ext cx="1389062" cy="349250"/>
          </a:xfrm>
          <a:prstGeom prst="rect">
            <a:avLst/>
          </a:prstGeom>
          <a:gradFill rotWithShape="1">
            <a:gsLst>
              <a:gs pos="0">
                <a:srgbClr val="FFFFFF"/>
              </a:gs>
              <a:gs pos="100000">
                <a:srgbClr val="DDDDDD"/>
              </a:gs>
            </a:gsLst>
            <a:lin ang="0" scaled="1"/>
          </a:gradFill>
          <a:ln w="9525" cmpd="sng">
            <a:solidFill>
              <a:srgbClr val="969696"/>
            </a:solidFill>
            <a:prstDash val="dash"/>
            <a:miter lim="800000"/>
            <a:headEnd/>
            <a:tailEnd/>
          </a:ln>
        </p:spPr>
        <p:txBody>
          <a:bodyPr wrap="none" anchor="ctr"/>
          <a:lstStyle/>
          <a:p>
            <a:pPr eaLnBrk="0" hangingPunct="0">
              <a:defRPr/>
            </a:pPr>
            <a:r>
              <a:rPr lang="de-DE" altLang="en-US" sz="1400" b="1" i="0">
                <a:latin typeface="Arial" pitchFamily="34" charset="0"/>
              </a:rPr>
              <a:t>LOGO</a:t>
            </a:r>
          </a:p>
        </p:txBody>
      </p:sp>
      <p:sp>
        <p:nvSpPr>
          <p:cNvPr id="2052" name="Rectangle 27"/>
          <p:cNvSpPr>
            <a:spLocks noGrp="1" noChangeArrowheads="1"/>
          </p:cNvSpPr>
          <p:nvPr>
            <p:ph type="ctrTitle"/>
          </p:nvPr>
        </p:nvSpPr>
        <p:spPr>
          <a:xfrm>
            <a:off x="468313" y="1341438"/>
            <a:ext cx="5399087" cy="1079500"/>
          </a:xfrm>
        </p:spPr>
        <p:txBody>
          <a:bodyPr/>
          <a:lstStyle>
            <a:lvl1pPr algn="ctr">
              <a:defRPr sz="3200"/>
            </a:lvl1pPr>
          </a:lstStyle>
          <a:p>
            <a:r>
              <a:rPr lang="zh-CN"/>
              <a:t>单击此处编辑母版标题样式</a:t>
            </a:r>
          </a:p>
        </p:txBody>
      </p:sp>
      <p:sp>
        <p:nvSpPr>
          <p:cNvPr id="2053" name="Rectangle 31"/>
          <p:cNvSpPr>
            <a:spLocks noGrp="1" noChangeArrowheads="1"/>
          </p:cNvSpPr>
          <p:nvPr>
            <p:ph type="subTitle" idx="1"/>
          </p:nvPr>
        </p:nvSpPr>
        <p:spPr>
          <a:xfrm>
            <a:off x="468313" y="2420938"/>
            <a:ext cx="5400675" cy="600075"/>
          </a:xfrm>
        </p:spPr>
        <p:txBody>
          <a:bodyPr/>
          <a:lstStyle>
            <a:lvl1pPr marL="0" indent="0" algn="ctr">
              <a:buFont typeface="Wingdings" pitchFamily="2" charset="2"/>
              <a:buNone/>
              <a:defRPr sz="1800"/>
            </a:lvl1pPr>
          </a:lstStyle>
          <a:p>
            <a:r>
              <a:rPr lang="zh-CN"/>
              <a:t>单击添加署名或公司信息</a:t>
            </a:r>
          </a:p>
        </p:txBody>
      </p:sp>
    </p:spTree>
  </p:cSld>
  <p:clrMapOvr>
    <a:masterClrMapping/>
  </p:clrMapOvr>
  <p:transition advClick="0" advTm="1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9F28D70C-FE94-483C-A9A7-6E0BC05FE335}" type="slidenum">
              <a:rPr lang="zh-CN" altLang="en-US"/>
              <a:pPr>
                <a:defRPr/>
              </a:pPr>
              <a:t>‹#›</a:t>
            </a:fld>
            <a:endParaRPr lang="en-US"/>
          </a:p>
        </p:txBody>
      </p:sp>
    </p:spTree>
  </p:cSld>
  <p:clrMapOvr>
    <a:masterClrMapping/>
  </p:clrMapOvr>
  <p:transition advClick="0" advTm="1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315913"/>
            <a:ext cx="2051050" cy="58102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315913"/>
            <a:ext cx="6003925" cy="58102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217410DF-02EF-4AE0-9A6E-FD991B251878}" type="slidenum">
              <a:rPr lang="zh-CN" altLang="en-US"/>
              <a:pPr>
                <a:defRPr/>
              </a:pPr>
              <a:t>‹#›</a:t>
            </a:fld>
            <a:endParaRPr lang="en-US"/>
          </a:p>
        </p:txBody>
      </p:sp>
    </p:spTree>
  </p:cSld>
  <p:clrMapOvr>
    <a:masterClrMapping/>
  </p:clrMapOvr>
  <p:transition advClick="0" advTm="100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68313" y="315913"/>
            <a:ext cx="5832475" cy="592137"/>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125538"/>
            <a:ext cx="8207375" cy="5000625"/>
          </a:xfrm>
        </p:spPr>
        <p:txBody>
          <a:bodyPr/>
          <a:lstStyle/>
          <a:p>
            <a:pPr lvl="0"/>
            <a:endParaRPr lang="zh-CN" altLang="en-US" noProof="0" smtClean="0"/>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705C0EF1-6391-4BB9-8334-470F13BDC5CB}" type="slidenum">
              <a:rPr lang="zh-CN" altLang="en-US"/>
              <a:pPr>
                <a:defRPr/>
              </a:pPr>
              <a:t>‹#›</a:t>
            </a:fld>
            <a:endParaRPr lang="en-US"/>
          </a:p>
        </p:txBody>
      </p:sp>
    </p:spTree>
  </p:cSld>
  <p:clrMapOvr>
    <a:masterClrMapping/>
  </p:clrMapOvr>
  <p:transition advClick="0" advTm="100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468313" y="315913"/>
            <a:ext cx="5832475" cy="592137"/>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68313" y="1125538"/>
            <a:ext cx="8207375" cy="5000625"/>
          </a:xfrm>
        </p:spPr>
        <p:txBody>
          <a:bodyPr/>
          <a:lstStyle/>
          <a:p>
            <a:pPr lvl="0"/>
            <a:endParaRPr lang="zh-CN" altLang="en-US" noProof="0" smtClean="0"/>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F64D6D94-20E0-4E99-B189-5A8F23A99FBE}" type="slidenum">
              <a:rPr lang="zh-CN" altLang="en-US"/>
              <a:pPr>
                <a:defRPr/>
              </a:pPr>
              <a:t>‹#›</a:t>
            </a:fld>
            <a:endParaRPr lang="en-US"/>
          </a:p>
        </p:txBody>
      </p:sp>
    </p:spTree>
  </p:cSld>
  <p:clrMapOvr>
    <a:masterClrMapping/>
  </p:clrMapOvr>
  <p:transition advClick="0" advTm="1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EA1F8C29-BF11-4CC8-BC81-EFBD91109DFA}" type="slidenum">
              <a:rPr lang="zh-CN" altLang="en-US"/>
              <a:pPr>
                <a:defRPr/>
              </a:pPr>
              <a:t>‹#›</a:t>
            </a:fld>
            <a:endParaRPr lang="en-US"/>
          </a:p>
        </p:txBody>
      </p:sp>
    </p:spTree>
  </p:cSld>
  <p:clrMapOvr>
    <a:masterClrMapping/>
  </p:clrMapOvr>
  <p:transition advClick="0" advTm="100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7FDA86AC-E24F-4CDA-9367-2BCB096EDFF9}" type="slidenum">
              <a:rPr lang="zh-CN" altLang="en-US"/>
              <a:pPr>
                <a:defRPr/>
              </a:pPr>
              <a:t>‹#›</a:t>
            </a:fld>
            <a:endParaRPr lang="en-US"/>
          </a:p>
        </p:txBody>
      </p:sp>
    </p:spTree>
  </p:cSld>
  <p:clrMapOvr>
    <a:masterClrMapping/>
  </p:clrMapOvr>
  <p:transition advClick="0" advTm="100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125538"/>
            <a:ext cx="4027487"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27488"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371DF7EF-0548-4E16-9029-3CFB7FECDCCC}" type="slidenum">
              <a:rPr lang="zh-CN" altLang="en-US"/>
              <a:pPr>
                <a:defRPr/>
              </a:pPr>
              <a:t>‹#›</a:t>
            </a:fld>
            <a:endParaRPr lang="en-US"/>
          </a:p>
        </p:txBody>
      </p:sp>
    </p:spTree>
  </p:cSld>
  <p:clrMapOvr>
    <a:masterClrMapping/>
  </p:clrMapOvr>
  <p:transition advClick="0" advTm="1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005BBA10-3A26-4DCC-839D-F4C440D90A13}" type="slidenum">
              <a:rPr lang="zh-CN" altLang="en-US"/>
              <a:pPr>
                <a:defRPr/>
              </a:pPr>
              <a:t>‹#›</a:t>
            </a:fld>
            <a:endParaRPr lang="en-US"/>
          </a:p>
        </p:txBody>
      </p:sp>
    </p:spTree>
  </p:cSld>
  <p:clrMapOvr>
    <a:masterClrMapping/>
  </p:clrMapOvr>
  <p:transition advClick="0" advTm="1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D2C19501-4663-4943-9E01-8837C29E86D0}" type="slidenum">
              <a:rPr lang="zh-CN" altLang="en-US"/>
              <a:pPr>
                <a:defRPr/>
              </a:pPr>
              <a:t>‹#›</a:t>
            </a:fld>
            <a:endParaRPr lang="en-US"/>
          </a:p>
        </p:txBody>
      </p:sp>
    </p:spTree>
  </p:cSld>
  <p:clrMapOvr>
    <a:masterClrMapping/>
  </p:clrMapOvr>
  <p:transition advClick="0" advTm="100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1075069E-A869-41CC-A77F-7B2589A7E981}" type="slidenum">
              <a:rPr lang="zh-CN" altLang="en-US"/>
              <a:pPr>
                <a:defRPr/>
              </a:pPr>
              <a:t>‹#›</a:t>
            </a:fld>
            <a:endParaRPr lang="en-US"/>
          </a:p>
        </p:txBody>
      </p:sp>
    </p:spTree>
  </p:cSld>
  <p:clrMapOvr>
    <a:masterClrMapping/>
  </p:clrMapOvr>
  <p:transition advClick="0" advTm="100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3B8F83A3-7A4F-42D8-B55A-7EBFCFCFBBBC}" type="slidenum">
              <a:rPr lang="zh-CN" altLang="en-US"/>
              <a:pPr>
                <a:defRPr/>
              </a:pPr>
              <a:t>‹#›</a:t>
            </a:fld>
            <a:endParaRPr lang="en-US"/>
          </a:p>
        </p:txBody>
      </p:sp>
    </p:spTree>
  </p:cSld>
  <p:clrMapOvr>
    <a:masterClrMapping/>
  </p:clrMapOvr>
  <p:transition advClick="0" advTm="1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sldNum" sz="quarter" idx="10"/>
          </p:nvPr>
        </p:nvSpPr>
        <p:spPr>
          <a:ln/>
        </p:spPr>
        <p:txBody>
          <a:bodyPr/>
          <a:lstStyle>
            <a:lvl1pPr>
              <a:defRPr/>
            </a:lvl1pPr>
          </a:lstStyle>
          <a:p>
            <a:pPr>
              <a:defRPr/>
            </a:pPr>
            <a:r>
              <a:rPr lang="de-DE" altLang="en-US"/>
              <a:t>Page </a:t>
            </a:r>
            <a:r>
              <a:rPr lang="de-DE" altLang="en-US">
                <a:sym typeface="MS UI Gothic" pitchFamily="34" charset="-128"/>
              </a:rPr>
              <a:t></a:t>
            </a:r>
            <a:r>
              <a:rPr lang="de-DE" altLang="en-US"/>
              <a:t> </a:t>
            </a:r>
            <a:fld id="{D8697663-2CEA-4D20-A9B5-7BA5F2025BF2}" type="slidenum">
              <a:rPr lang="zh-CN" altLang="en-US"/>
              <a:pPr>
                <a:defRPr/>
              </a:pPr>
              <a:t>‹#›</a:t>
            </a:fld>
            <a:endParaRPr lang="en-US"/>
          </a:p>
        </p:txBody>
      </p:sp>
    </p:spTree>
  </p:cSld>
  <p:clrMapOvr>
    <a:masterClrMapping/>
  </p:clrMapOvr>
  <p:transition advClick="0" advTm="1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pic>
        <p:nvPicPr>
          <p:cNvPr id="4098" name="Picture 2" descr="bg2"/>
          <p:cNvPicPr>
            <a:picLocks noChangeAspect="1" noChangeArrowheads="1"/>
          </p:cNvPicPr>
          <p:nvPr userDrawn="1"/>
        </p:nvPicPr>
        <p:blipFill>
          <a:blip r:embed="rId16"/>
          <a:srcRect/>
          <a:stretch>
            <a:fillRect/>
          </a:stretch>
        </p:blipFill>
        <p:spPr bwMode="auto">
          <a:xfrm>
            <a:off x="-15875" y="-23813"/>
            <a:ext cx="9177338" cy="6881813"/>
          </a:xfrm>
          <a:prstGeom prst="rect">
            <a:avLst/>
          </a:prstGeom>
          <a:noFill/>
          <a:ln w="9525">
            <a:noFill/>
            <a:miter lim="800000"/>
            <a:headEnd/>
            <a:tailEnd/>
          </a:ln>
        </p:spPr>
      </p:pic>
      <p:sp>
        <p:nvSpPr>
          <p:cNvPr id="1027" name="Rectangle 7"/>
          <p:cNvSpPr>
            <a:spLocks noChangeArrowheads="1"/>
          </p:cNvSpPr>
          <p:nvPr userDrawn="1"/>
        </p:nvSpPr>
        <p:spPr bwMode="auto">
          <a:xfrm>
            <a:off x="7286625" y="333375"/>
            <a:ext cx="1389063" cy="349250"/>
          </a:xfrm>
          <a:prstGeom prst="rect">
            <a:avLst/>
          </a:prstGeom>
          <a:gradFill rotWithShape="1">
            <a:gsLst>
              <a:gs pos="0">
                <a:srgbClr val="FFFFFF"/>
              </a:gs>
              <a:gs pos="100000">
                <a:srgbClr val="DDDDDD"/>
              </a:gs>
            </a:gsLst>
            <a:lin ang="0" scaled="1"/>
          </a:gradFill>
          <a:ln w="9525" cmpd="sng">
            <a:solidFill>
              <a:srgbClr val="969696"/>
            </a:solidFill>
            <a:prstDash val="dash"/>
            <a:miter lim="800000"/>
            <a:headEnd/>
            <a:tailEnd/>
          </a:ln>
        </p:spPr>
        <p:txBody>
          <a:bodyPr wrap="none" anchor="ctr"/>
          <a:lstStyle/>
          <a:p>
            <a:pPr eaLnBrk="0" hangingPunct="0">
              <a:defRPr/>
            </a:pPr>
            <a:r>
              <a:rPr lang="de-DE" altLang="en-US" sz="1400" b="1" i="0">
                <a:latin typeface="Arial" pitchFamily="34" charset="0"/>
              </a:rPr>
              <a:t>LOGO</a:t>
            </a:r>
          </a:p>
        </p:txBody>
      </p:sp>
      <p:sp>
        <p:nvSpPr>
          <p:cNvPr id="4100" name="Rectangle 31"/>
          <p:cNvSpPr>
            <a:spLocks noGrp="1" noChangeArrowheads="1"/>
          </p:cNvSpPr>
          <p:nvPr>
            <p:ph type="body" idx="1"/>
          </p:nvPr>
        </p:nvSpPr>
        <p:spPr bwMode="auto">
          <a:xfrm>
            <a:off x="468313" y="1125538"/>
            <a:ext cx="8207375" cy="5000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p:txBody>
      </p:sp>
      <p:sp>
        <p:nvSpPr>
          <p:cNvPr id="1029" name="Rectangle 5"/>
          <p:cNvSpPr>
            <a:spLocks noGrp="1" noChangeArrowheads="1"/>
          </p:cNvSpPr>
          <p:nvPr>
            <p:ph type="sldNum" sz="quarter" idx="4"/>
          </p:nvPr>
        </p:nvSpPr>
        <p:spPr bwMode="auto">
          <a:xfrm>
            <a:off x="7235825" y="6524625"/>
            <a:ext cx="1439863"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latin typeface="Arial" pitchFamily="34" charset="0"/>
              </a:defRPr>
            </a:lvl1pPr>
          </a:lstStyle>
          <a:p>
            <a:pPr>
              <a:defRPr/>
            </a:pPr>
            <a:r>
              <a:rPr lang="de-DE" altLang="en-US"/>
              <a:t>Page </a:t>
            </a:r>
            <a:r>
              <a:rPr lang="de-DE" altLang="en-US">
                <a:sym typeface="MS UI Gothic" pitchFamily="34" charset="-128"/>
              </a:rPr>
              <a:t></a:t>
            </a:r>
            <a:r>
              <a:rPr lang="de-DE" altLang="en-US"/>
              <a:t> </a:t>
            </a:r>
            <a:fld id="{9C6C5F87-0EB7-4599-9427-03A9C36633D7}" type="slidenum">
              <a:rPr lang="zh-CN" altLang="en-US"/>
              <a:pPr>
                <a:defRPr/>
              </a:pPr>
              <a:t>‹#›</a:t>
            </a:fld>
            <a:endParaRPr lang="en-US"/>
          </a:p>
        </p:txBody>
      </p:sp>
      <p:sp>
        <p:nvSpPr>
          <p:cNvPr id="4102" name="Rectangle 27"/>
          <p:cNvSpPr>
            <a:spLocks noGrp="1" noChangeArrowheads="1"/>
          </p:cNvSpPr>
          <p:nvPr>
            <p:ph type="title"/>
          </p:nvPr>
        </p:nvSpPr>
        <p:spPr bwMode="auto">
          <a:xfrm>
            <a:off x="468313" y="315913"/>
            <a:ext cx="5832475" cy="592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advClick="0" advTm="1000">
    <p:comb/>
  </p:transition>
  <p:hf hdr="0" ftr="0" dt="0"/>
  <p:txStyles>
    <p:titleStyle>
      <a:lvl1pPr algn="l" rtl="0" eaLnBrk="0" fontAlgn="base" hangingPunct="0">
        <a:spcBef>
          <a:spcPct val="0"/>
        </a:spcBef>
        <a:spcAft>
          <a:spcPct val="0"/>
        </a:spcAft>
        <a:defRPr sz="2400">
          <a:solidFill>
            <a:schemeClr val="tx1"/>
          </a:solidFill>
          <a:latin typeface="+mj-lt"/>
          <a:ea typeface="+mj-ea"/>
          <a:cs typeface="+mj-cs"/>
        </a:defRPr>
      </a:lvl1pPr>
      <a:lvl2pPr algn="l" rtl="0" eaLnBrk="0" fontAlgn="base" hangingPunct="0">
        <a:spcBef>
          <a:spcPct val="0"/>
        </a:spcBef>
        <a:spcAft>
          <a:spcPct val="0"/>
        </a:spcAft>
        <a:defRPr sz="2400">
          <a:solidFill>
            <a:schemeClr val="tx1"/>
          </a:solidFill>
          <a:latin typeface="Arial" pitchFamily="34" charset="0"/>
          <a:ea typeface="华文细黑" pitchFamily="2" charset="-122"/>
        </a:defRPr>
      </a:lvl2pPr>
      <a:lvl3pPr algn="l" rtl="0" eaLnBrk="0" fontAlgn="base" hangingPunct="0">
        <a:spcBef>
          <a:spcPct val="0"/>
        </a:spcBef>
        <a:spcAft>
          <a:spcPct val="0"/>
        </a:spcAft>
        <a:defRPr sz="2400">
          <a:solidFill>
            <a:schemeClr val="tx1"/>
          </a:solidFill>
          <a:latin typeface="Arial" pitchFamily="34" charset="0"/>
          <a:ea typeface="华文细黑" pitchFamily="2" charset="-122"/>
        </a:defRPr>
      </a:lvl3pPr>
      <a:lvl4pPr algn="l" rtl="0" eaLnBrk="0" fontAlgn="base" hangingPunct="0">
        <a:spcBef>
          <a:spcPct val="0"/>
        </a:spcBef>
        <a:spcAft>
          <a:spcPct val="0"/>
        </a:spcAft>
        <a:defRPr sz="2400">
          <a:solidFill>
            <a:schemeClr val="tx1"/>
          </a:solidFill>
          <a:latin typeface="Arial" pitchFamily="34" charset="0"/>
          <a:ea typeface="华文细黑" pitchFamily="2" charset="-122"/>
        </a:defRPr>
      </a:lvl4pPr>
      <a:lvl5pPr algn="l" rtl="0" eaLnBrk="0" fontAlgn="base" hangingPunct="0">
        <a:spcBef>
          <a:spcPct val="0"/>
        </a:spcBef>
        <a:spcAft>
          <a:spcPct val="0"/>
        </a:spcAft>
        <a:defRPr sz="2400">
          <a:solidFill>
            <a:schemeClr val="tx1"/>
          </a:solidFill>
          <a:latin typeface="Arial" pitchFamily="34" charset="0"/>
          <a:ea typeface="华文细黑" pitchFamily="2" charset="-122"/>
        </a:defRPr>
      </a:lvl5pPr>
      <a:lvl6pPr marL="457200" algn="l" rtl="0" fontAlgn="base">
        <a:spcBef>
          <a:spcPct val="0"/>
        </a:spcBef>
        <a:spcAft>
          <a:spcPct val="0"/>
        </a:spcAft>
        <a:defRPr sz="2400">
          <a:solidFill>
            <a:schemeClr val="tx1"/>
          </a:solidFill>
          <a:latin typeface="Arial" pitchFamily="34" charset="0"/>
          <a:ea typeface="华文细黑" pitchFamily="2" charset="-122"/>
        </a:defRPr>
      </a:lvl6pPr>
      <a:lvl7pPr marL="914400" algn="l" rtl="0" fontAlgn="base">
        <a:spcBef>
          <a:spcPct val="0"/>
        </a:spcBef>
        <a:spcAft>
          <a:spcPct val="0"/>
        </a:spcAft>
        <a:defRPr sz="2400">
          <a:solidFill>
            <a:schemeClr val="tx1"/>
          </a:solidFill>
          <a:latin typeface="Arial" pitchFamily="34" charset="0"/>
          <a:ea typeface="华文细黑" pitchFamily="2" charset="-122"/>
        </a:defRPr>
      </a:lvl7pPr>
      <a:lvl8pPr marL="1371600" algn="l" rtl="0" fontAlgn="base">
        <a:spcBef>
          <a:spcPct val="0"/>
        </a:spcBef>
        <a:spcAft>
          <a:spcPct val="0"/>
        </a:spcAft>
        <a:defRPr sz="2400">
          <a:solidFill>
            <a:schemeClr val="tx1"/>
          </a:solidFill>
          <a:latin typeface="Arial" pitchFamily="34" charset="0"/>
          <a:ea typeface="华文细黑" pitchFamily="2" charset="-122"/>
        </a:defRPr>
      </a:lvl8pPr>
      <a:lvl9pPr marL="1828800" algn="l" rtl="0" fontAlgn="base">
        <a:spcBef>
          <a:spcPct val="0"/>
        </a:spcBef>
        <a:spcAft>
          <a:spcPct val="0"/>
        </a:spcAft>
        <a:defRPr sz="2400">
          <a:solidFill>
            <a:schemeClr val="tx1"/>
          </a:solidFill>
          <a:latin typeface="Arial" pitchFamily="34" charset="0"/>
          <a:ea typeface="华文细黑" pitchFamily="2" charset="-122"/>
        </a:defRPr>
      </a:lvl9pPr>
    </p:titleStyle>
    <p:bodyStyle>
      <a:lvl1pPr marL="342900" indent="-342900" algn="l" rtl="0" eaLnBrk="0" fontAlgn="base" hangingPunct="0">
        <a:spcBef>
          <a:spcPct val="20000"/>
        </a:spcBef>
        <a:spcAft>
          <a:spcPct val="0"/>
        </a:spcAft>
        <a:buClr>
          <a:schemeClr val="accent1"/>
        </a:buClr>
        <a:buFont typeface="Wingdings" pitchFamily="2" charset="2"/>
        <a:buChar char="n"/>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n"/>
        <a:defRPr sz="16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Wingdings" pitchFamily="2" charset="2"/>
        <a:buChar char="n"/>
        <a:defRPr sz="14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0.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23.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2.png"/><Relationship Id="rId5" Type="http://schemas.openxmlformats.org/officeDocument/2006/relationships/image" Target="../media/image21.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457209" y="2127255"/>
            <a:ext cx="5399087" cy="801678"/>
          </a:xfrm>
        </p:spPr>
        <p:txBody>
          <a:bodyPr/>
          <a:lstStyle/>
          <a:p>
            <a:pPr eaLnBrk="1" hangingPunct="1"/>
            <a:r>
              <a:rPr lang="zh-CN" altLang="en-US" sz="3000" b="1" dirty="0" smtClean="0">
                <a:solidFill>
                  <a:schemeClr val="tx2"/>
                </a:solidFill>
                <a:latin typeface="微软雅黑" pitchFamily="34" charset="-122"/>
                <a:ea typeface="微软雅黑" pitchFamily="34" charset="-122"/>
              </a:rPr>
              <a:t>通用动态</a:t>
            </a:r>
            <a:r>
              <a:rPr lang="en-US" altLang="zh-CN" sz="3000" b="1" dirty="0" smtClean="0">
                <a:solidFill>
                  <a:schemeClr val="tx2"/>
                </a:solidFill>
                <a:latin typeface="微软雅黑" pitchFamily="34" charset="-122"/>
                <a:ea typeface="微软雅黑" pitchFamily="34" charset="-122"/>
              </a:rPr>
              <a:t>PowerPoint</a:t>
            </a:r>
            <a:r>
              <a:rPr lang="zh-CN" altLang="en-US" sz="3000" b="1" dirty="0" smtClean="0">
                <a:solidFill>
                  <a:schemeClr val="tx2"/>
                </a:solidFill>
                <a:latin typeface="微软雅黑" pitchFamily="34" charset="-122"/>
                <a:ea typeface="微软雅黑" pitchFamily="34" charset="-122"/>
              </a:rPr>
              <a:t>模版</a:t>
            </a:r>
            <a:endParaRPr lang="zh-CN" sz="3000" b="1" dirty="0" smtClean="0">
              <a:solidFill>
                <a:schemeClr val="tx2"/>
              </a:solidFill>
              <a:latin typeface="微软雅黑" pitchFamily="34" charset="-122"/>
              <a:ea typeface="微软雅黑" pitchFamily="34" charset="-122"/>
            </a:endParaRPr>
          </a:p>
        </p:txBody>
      </p:sp>
      <p:sp>
        <p:nvSpPr>
          <p:cNvPr id="6147" name="Rectangle 3"/>
          <p:cNvSpPr>
            <a:spLocks noGrp="1" noChangeArrowheads="1"/>
          </p:cNvSpPr>
          <p:nvPr>
            <p:ph type="subTitle" idx="1"/>
          </p:nvPr>
        </p:nvSpPr>
        <p:spPr>
          <a:xfrm>
            <a:off x="457209" y="2714620"/>
            <a:ext cx="5400675" cy="500066"/>
          </a:xfrm>
        </p:spPr>
        <p:txBody>
          <a:bodyPr/>
          <a:lstStyle/>
          <a:p>
            <a:pPr eaLnBrk="1" hangingPunct="1"/>
            <a:r>
              <a:rPr lang="zh-CN" altLang="en-US" sz="2000" dirty="0" smtClean="0">
                <a:solidFill>
                  <a:schemeClr val="tx2"/>
                </a:solidFill>
                <a:latin typeface="微软雅黑" pitchFamily="34" charset="-122"/>
                <a:ea typeface="微软雅黑" pitchFamily="34" charset="-122"/>
              </a:rPr>
              <a:t>会议</a:t>
            </a:r>
            <a:r>
              <a:rPr lang="en-US" altLang="zh-CN" sz="2000" dirty="0" smtClean="0">
                <a:solidFill>
                  <a:schemeClr val="tx2"/>
                </a:solidFill>
                <a:latin typeface="微软雅黑" pitchFamily="34" charset="-122"/>
                <a:ea typeface="微软雅黑" pitchFamily="34" charset="-122"/>
              </a:rPr>
              <a:t>/</a:t>
            </a:r>
            <a:r>
              <a:rPr lang="zh-CN" altLang="en-US" sz="2000" dirty="0" smtClean="0">
                <a:solidFill>
                  <a:schemeClr val="tx2"/>
                </a:solidFill>
                <a:latin typeface="微软雅黑" pitchFamily="34" charset="-122"/>
                <a:ea typeface="微软雅黑" pitchFamily="34" charset="-122"/>
              </a:rPr>
              <a:t>报告</a:t>
            </a:r>
            <a:r>
              <a:rPr lang="en-US" altLang="zh-CN" sz="2000" dirty="0" smtClean="0">
                <a:solidFill>
                  <a:schemeClr val="tx2"/>
                </a:solidFill>
                <a:latin typeface="微软雅黑" pitchFamily="34" charset="-122"/>
                <a:ea typeface="微软雅黑" pitchFamily="34" charset="-122"/>
              </a:rPr>
              <a:t>/</a:t>
            </a:r>
            <a:r>
              <a:rPr lang="zh-CN" altLang="en-US" sz="2000" dirty="0" smtClean="0">
                <a:solidFill>
                  <a:schemeClr val="tx2"/>
                </a:solidFill>
                <a:latin typeface="微软雅黑" pitchFamily="34" charset="-122"/>
                <a:ea typeface="微软雅黑" pitchFamily="34" charset="-122"/>
              </a:rPr>
              <a:t>工作总结</a:t>
            </a:r>
            <a:r>
              <a:rPr lang="en-US" altLang="zh-CN" sz="2000" dirty="0" smtClean="0">
                <a:solidFill>
                  <a:schemeClr val="tx2"/>
                </a:solidFill>
                <a:latin typeface="微软雅黑" pitchFamily="34" charset="-122"/>
                <a:ea typeface="微软雅黑" pitchFamily="34" charset="-122"/>
              </a:rPr>
              <a:t>/</a:t>
            </a:r>
            <a:r>
              <a:rPr lang="zh-CN" altLang="en-US" sz="2000" dirty="0" smtClean="0">
                <a:solidFill>
                  <a:schemeClr val="tx2"/>
                </a:solidFill>
                <a:latin typeface="微软雅黑" pitchFamily="34" charset="-122"/>
                <a:ea typeface="微软雅黑" pitchFamily="34" charset="-122"/>
              </a:rPr>
              <a:t>计划</a:t>
            </a:r>
            <a:endParaRPr lang="zh-CN" altLang="zh-CN" sz="2000" dirty="0" smtClean="0">
              <a:solidFill>
                <a:schemeClr val="tx2"/>
              </a:solidFill>
              <a:latin typeface="微软雅黑" pitchFamily="34" charset="-122"/>
              <a:ea typeface="微软雅黑" pitchFamily="34" charset="-122"/>
            </a:endParaRPr>
          </a:p>
        </p:txBody>
      </p:sp>
      <p:sp>
        <p:nvSpPr>
          <p:cNvPr id="4" name="Rectangle 2"/>
          <p:cNvSpPr txBox="1">
            <a:spLocks noChangeArrowheads="1"/>
          </p:cNvSpPr>
          <p:nvPr/>
        </p:nvSpPr>
        <p:spPr bwMode="auto">
          <a:xfrm>
            <a:off x="0" y="498222"/>
            <a:ext cx="2786081" cy="55705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j-cs"/>
              </a:rPr>
              <a:t>LOGO</a:t>
            </a:r>
            <a:endParaRPr kumimoji="0" lang="zh-CN"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j-cs"/>
            </a:endParaRPr>
          </a:p>
        </p:txBody>
      </p:sp>
      <p:pic>
        <p:nvPicPr>
          <p:cNvPr id="9" name="图片 8" descr="2.png"/>
          <p:cNvPicPr>
            <a:picLocks noChangeAspect="1"/>
          </p:cNvPicPr>
          <p:nvPr/>
        </p:nvPicPr>
        <p:blipFill>
          <a:blip r:embed="rId3" cstate="print"/>
          <a:stretch>
            <a:fillRect/>
          </a:stretch>
        </p:blipFill>
        <p:spPr>
          <a:xfrm>
            <a:off x="3857620" y="2000240"/>
            <a:ext cx="4434290" cy="4087513"/>
          </a:xfrm>
          <a:prstGeom prst="rect">
            <a:avLst/>
          </a:prstGeom>
        </p:spPr>
      </p:pic>
      <p:pic>
        <p:nvPicPr>
          <p:cNvPr id="10" name="图片 9" descr="3.png"/>
          <p:cNvPicPr>
            <a:picLocks noChangeAspect="1"/>
          </p:cNvPicPr>
          <p:nvPr/>
        </p:nvPicPr>
        <p:blipFill>
          <a:blip r:embed="rId4" cstate="print"/>
          <a:stretch>
            <a:fillRect/>
          </a:stretch>
        </p:blipFill>
        <p:spPr>
          <a:xfrm>
            <a:off x="4643438" y="4565193"/>
            <a:ext cx="3894200" cy="1783036"/>
          </a:xfrm>
          <a:prstGeom prst="rect">
            <a:avLst/>
          </a:prstGeom>
        </p:spPr>
      </p:pic>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ox(in)">
                                      <p:cBhvr>
                                        <p:cTn id="7" dur="500"/>
                                        <p:tgtEl>
                                          <p:spTgt spid="6147">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box(in)">
                                      <p:cBhvr>
                                        <p:cTn id="11" dur="500"/>
                                        <p:tgtEl>
                                          <p:spTgt spid="6146"/>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A76F3165-EF45-4E68-9465-3485A7F83768}" type="slidenum">
              <a:rPr lang="zh-CN" altLang="en-US" smtClean="0">
                <a:latin typeface="Arial" charset="0"/>
              </a:rPr>
              <a:pPr/>
              <a:t>10</a:t>
            </a:fld>
            <a:endParaRPr lang="en-US" altLang="zh-CN" smtClean="0">
              <a:latin typeface="Arial" charset="0"/>
            </a:endParaRPr>
          </a:p>
        </p:txBody>
      </p:sp>
      <p:sp>
        <p:nvSpPr>
          <p:cNvPr id="15362" name="AutoShape 2"/>
          <p:cNvSpPr>
            <a:spLocks noChangeArrowheads="1"/>
          </p:cNvSpPr>
          <p:nvPr/>
        </p:nvSpPr>
        <p:spPr bwMode="auto">
          <a:xfrm>
            <a:off x="3532188" y="2252663"/>
            <a:ext cx="5143500" cy="3125787"/>
          </a:xfrm>
          <a:prstGeom prst="roundRect">
            <a:avLst>
              <a:gd name="adj" fmla="val 2644"/>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endParaRPr lang="zh-CN" altLang="en-US" sz="1400" i="0">
              <a:solidFill>
                <a:schemeClr val="tx2"/>
              </a:solidFill>
            </a:endParaRPr>
          </a:p>
        </p:txBody>
      </p:sp>
      <p:sp>
        <p:nvSpPr>
          <p:cNvPr id="17412" name="Rectangle 3"/>
          <p:cNvSpPr>
            <a:spLocks noGrp="1" noChangeArrowheads="1"/>
          </p:cNvSpPr>
          <p:nvPr>
            <p:ph type="title"/>
          </p:nvPr>
        </p:nvSpPr>
        <p:spPr/>
        <p:txBody>
          <a:bodyPr/>
          <a:lstStyle/>
          <a:p>
            <a:pPr eaLnBrk="1" hangingPunct="1"/>
            <a:r>
              <a:rPr lang="zh-CN" smtClean="0"/>
              <a:t>单击此处添加标题</a:t>
            </a:r>
          </a:p>
        </p:txBody>
      </p:sp>
      <p:grpSp>
        <p:nvGrpSpPr>
          <p:cNvPr id="2" name="Group 4"/>
          <p:cNvGrpSpPr>
            <a:grpSpLocks/>
          </p:cNvGrpSpPr>
          <p:nvPr/>
        </p:nvGrpSpPr>
        <p:grpSpPr bwMode="auto">
          <a:xfrm>
            <a:off x="165100" y="1820863"/>
            <a:ext cx="4303713" cy="4133850"/>
            <a:chOff x="0" y="0"/>
            <a:chExt cx="3079" cy="2958"/>
          </a:xfrm>
        </p:grpSpPr>
        <p:sp>
          <p:nvSpPr>
            <p:cNvPr id="17416" name="Oval 5"/>
            <p:cNvSpPr>
              <a:spLocks noChangeArrowheads="1"/>
            </p:cNvSpPr>
            <p:nvPr/>
          </p:nvSpPr>
          <p:spPr bwMode="auto">
            <a:xfrm>
              <a:off x="0" y="2592"/>
              <a:ext cx="2596" cy="366"/>
            </a:xfrm>
            <a:prstGeom prst="ellipse">
              <a:avLst/>
            </a:prstGeom>
            <a:gradFill rotWithShape="1">
              <a:gsLst>
                <a:gs pos="0">
                  <a:srgbClr val="333333"/>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5366" name="Oval 6"/>
            <p:cNvSpPr>
              <a:spLocks noChangeArrowheads="1"/>
            </p:cNvSpPr>
            <p:nvPr/>
          </p:nvSpPr>
          <p:spPr bwMode="auto">
            <a:xfrm>
              <a:off x="199" y="0"/>
              <a:ext cx="2880" cy="2880"/>
            </a:xfrm>
            <a:prstGeom prst="ellipse">
              <a:avLst/>
            </a:prstGeom>
            <a:gradFill rotWithShape="1">
              <a:gsLst>
                <a:gs pos="0">
                  <a:schemeClr val="bg1"/>
                </a:gs>
                <a:gs pos="100000">
                  <a:srgbClr val="4D4D4D"/>
                </a:gs>
              </a:gsLst>
              <a:lin ang="2700000" scaled="1"/>
            </a:gradFill>
            <a:ln w="6350" cmpd="sng">
              <a:solidFill>
                <a:schemeClr val="bg1"/>
              </a:solidFill>
              <a:round/>
              <a:headEnd/>
              <a:tailEnd/>
            </a:ln>
            <a:effectLst>
              <a:outerShdw dist="68392" dir="4091915" algn="ctr" rotWithShape="0">
                <a:schemeClr val="bg2">
                  <a:alpha val="50000"/>
                </a:schemeClr>
              </a:outerShdw>
            </a:effectLst>
          </p:spPr>
          <p:txBody>
            <a:bodyPr wrap="none" anchor="ctr"/>
            <a:lstStyle/>
            <a:p>
              <a:pPr>
                <a:defRPr/>
              </a:pPr>
              <a:endParaRPr lang="zh-CN" altLang="en-US">
                <a:latin typeface="Arial" pitchFamily="34" charset="0"/>
              </a:endParaRPr>
            </a:p>
          </p:txBody>
        </p:sp>
        <p:sp>
          <p:nvSpPr>
            <p:cNvPr id="17418" name="WordArt 7"/>
            <p:cNvSpPr>
              <a:spLocks noChangeArrowheads="1" noChangeShapeType="1"/>
            </p:cNvSpPr>
            <p:nvPr/>
          </p:nvSpPr>
          <p:spPr bwMode="auto">
            <a:xfrm>
              <a:off x="1245" y="184"/>
              <a:ext cx="766" cy="127"/>
            </a:xfrm>
            <a:prstGeom prst="rect">
              <a:avLst/>
            </a:prstGeom>
          </p:spPr>
          <p:txBody>
            <a:bodyPr spcFirstLastPara="1" wrap="none" fromWordArt="1">
              <a:prstTxWarp prst="textArchUp">
                <a:avLst>
                  <a:gd name="adj" fmla="val 10800004"/>
                </a:avLst>
              </a:prstTxWarp>
            </a:bodyPr>
            <a:lstStyle/>
            <a:p>
              <a:r>
                <a:rPr lang="zh-CN" altLang="en-US" sz="1400" kern="10">
                  <a:ln w="9525">
                    <a:noFill/>
                    <a:round/>
                    <a:headEnd/>
                    <a:tailEnd/>
                  </a:ln>
                  <a:solidFill>
                    <a:srgbClr val="000000"/>
                  </a:solidFill>
                  <a:latin typeface="黑体"/>
                  <a:ea typeface="黑体"/>
                </a:rPr>
                <a:t>此处添加标题</a:t>
              </a:r>
            </a:p>
          </p:txBody>
        </p:sp>
        <p:grpSp>
          <p:nvGrpSpPr>
            <p:cNvPr id="17419" name="Group 8"/>
            <p:cNvGrpSpPr>
              <a:grpSpLocks/>
            </p:cNvGrpSpPr>
            <p:nvPr/>
          </p:nvGrpSpPr>
          <p:grpSpPr bwMode="auto">
            <a:xfrm>
              <a:off x="477" y="288"/>
              <a:ext cx="2308" cy="2304"/>
              <a:chOff x="0" y="0"/>
              <a:chExt cx="2060" cy="2056"/>
            </a:xfrm>
          </p:grpSpPr>
          <p:grpSp>
            <p:nvGrpSpPr>
              <p:cNvPr id="17429" name="Group 9"/>
              <p:cNvGrpSpPr>
                <a:grpSpLocks/>
              </p:cNvGrpSpPr>
              <p:nvPr/>
            </p:nvGrpSpPr>
            <p:grpSpPr bwMode="auto">
              <a:xfrm>
                <a:off x="0" y="0"/>
                <a:ext cx="2060" cy="2056"/>
                <a:chOff x="0" y="0"/>
                <a:chExt cx="2524" cy="2518"/>
              </a:xfrm>
            </p:grpSpPr>
            <p:grpSp>
              <p:nvGrpSpPr>
                <p:cNvPr id="17433" name="Group 10"/>
                <p:cNvGrpSpPr>
                  <a:grpSpLocks/>
                </p:cNvGrpSpPr>
                <p:nvPr/>
              </p:nvGrpSpPr>
              <p:grpSpPr bwMode="auto">
                <a:xfrm>
                  <a:off x="0" y="0"/>
                  <a:ext cx="2524" cy="2518"/>
                  <a:chOff x="0" y="0"/>
                  <a:chExt cx="2524" cy="2518"/>
                </a:xfrm>
              </p:grpSpPr>
              <p:sp>
                <p:nvSpPr>
                  <p:cNvPr id="17437" name="未知"/>
                  <p:cNvSpPr>
                    <a:spLocks/>
                  </p:cNvSpPr>
                  <p:nvPr/>
                </p:nvSpPr>
                <p:spPr bwMode="auto">
                  <a:xfrm>
                    <a:off x="0" y="363"/>
                    <a:ext cx="1262" cy="900"/>
                  </a:xfrm>
                  <a:custGeom>
                    <a:avLst/>
                    <a:gdLst>
                      <a:gd name="T0" fmla="*/ 2633 w 174"/>
                      <a:gd name="T1" fmla="*/ 0 h 124"/>
                      <a:gd name="T2" fmla="*/ 0 w 174"/>
                      <a:gd name="T3" fmla="*/ 6481 h 124"/>
                      <a:gd name="T4" fmla="*/ 9153 w 174"/>
                      <a:gd name="T5" fmla="*/ 6532 h 124"/>
                      <a:gd name="T6" fmla="*/ 2633 w 174"/>
                      <a:gd name="T7" fmla="*/ 0 h 124"/>
                      <a:gd name="T8" fmla="*/ 0 60000 65536"/>
                      <a:gd name="T9" fmla="*/ 0 60000 65536"/>
                      <a:gd name="T10" fmla="*/ 0 60000 65536"/>
                      <a:gd name="T11" fmla="*/ 0 60000 65536"/>
                      <a:gd name="T12" fmla="*/ 0 w 174"/>
                      <a:gd name="T13" fmla="*/ 0 h 124"/>
                      <a:gd name="T14" fmla="*/ 174 w 174"/>
                      <a:gd name="T15" fmla="*/ 124 h 124"/>
                    </a:gdLst>
                    <a:ahLst/>
                    <a:cxnLst>
                      <a:cxn ang="T8">
                        <a:pos x="T0" y="T1"/>
                      </a:cxn>
                      <a:cxn ang="T9">
                        <a:pos x="T2" y="T3"/>
                      </a:cxn>
                      <a:cxn ang="T10">
                        <a:pos x="T4" y="T5"/>
                      </a:cxn>
                      <a:cxn ang="T11">
                        <a:pos x="T6" y="T7"/>
                      </a:cxn>
                    </a:cxnLst>
                    <a:rect l="T12" t="T13" r="T14" b="T15"/>
                    <a:pathLst>
                      <a:path w="174" h="124">
                        <a:moveTo>
                          <a:pt x="50" y="0"/>
                        </a:moveTo>
                        <a:cubicBezTo>
                          <a:pt x="18" y="33"/>
                          <a:pt x="0" y="77"/>
                          <a:pt x="0" y="123"/>
                        </a:cubicBezTo>
                        <a:lnTo>
                          <a:pt x="174" y="124"/>
                        </a:lnTo>
                        <a:lnTo>
                          <a:pt x="50" y="0"/>
                        </a:lnTo>
                        <a:close/>
                      </a:path>
                    </a:pathLst>
                  </a:custGeom>
                  <a:solidFill>
                    <a:srgbClr val="969696"/>
                  </a:solidFill>
                  <a:ln w="6350">
                    <a:solidFill>
                      <a:schemeClr val="bg1"/>
                    </a:solidFill>
                    <a:round/>
                    <a:headEnd/>
                    <a:tailEnd/>
                  </a:ln>
                </p:spPr>
                <p:txBody>
                  <a:bodyPr/>
                  <a:lstStyle/>
                  <a:p>
                    <a:endParaRPr lang="zh-CN" altLang="en-US"/>
                  </a:p>
                </p:txBody>
              </p:sp>
              <p:sp>
                <p:nvSpPr>
                  <p:cNvPr id="17438" name="未知"/>
                  <p:cNvSpPr>
                    <a:spLocks/>
                  </p:cNvSpPr>
                  <p:nvPr/>
                </p:nvSpPr>
                <p:spPr bwMode="auto">
                  <a:xfrm>
                    <a:off x="362" y="0"/>
                    <a:ext cx="900" cy="1263"/>
                  </a:xfrm>
                  <a:custGeom>
                    <a:avLst/>
                    <a:gdLst>
                      <a:gd name="T0" fmla="*/ 6481 w 124"/>
                      <a:gd name="T1" fmla="*/ 0 h 174"/>
                      <a:gd name="T2" fmla="*/ 0 w 124"/>
                      <a:gd name="T3" fmla="*/ 2635 h 174"/>
                      <a:gd name="T4" fmla="*/ 6532 w 124"/>
                      <a:gd name="T5" fmla="*/ 9168 h 174"/>
                      <a:gd name="T6" fmla="*/ 6481 w 124"/>
                      <a:gd name="T7" fmla="*/ 0 h 174"/>
                      <a:gd name="T8" fmla="*/ 0 60000 65536"/>
                      <a:gd name="T9" fmla="*/ 0 60000 65536"/>
                      <a:gd name="T10" fmla="*/ 0 60000 65536"/>
                      <a:gd name="T11" fmla="*/ 0 60000 65536"/>
                      <a:gd name="T12" fmla="*/ 0 w 124"/>
                      <a:gd name="T13" fmla="*/ 0 h 174"/>
                      <a:gd name="T14" fmla="*/ 124 w 124"/>
                      <a:gd name="T15" fmla="*/ 174 h 174"/>
                    </a:gdLst>
                    <a:ahLst/>
                    <a:cxnLst>
                      <a:cxn ang="T8">
                        <a:pos x="T0" y="T1"/>
                      </a:cxn>
                      <a:cxn ang="T9">
                        <a:pos x="T2" y="T3"/>
                      </a:cxn>
                      <a:cxn ang="T10">
                        <a:pos x="T4" y="T5"/>
                      </a:cxn>
                      <a:cxn ang="T11">
                        <a:pos x="T6" y="T7"/>
                      </a:cxn>
                    </a:cxnLst>
                    <a:rect l="T12" t="T13" r="T14" b="T15"/>
                    <a:pathLst>
                      <a:path w="124" h="174">
                        <a:moveTo>
                          <a:pt x="123" y="0"/>
                        </a:moveTo>
                        <a:cubicBezTo>
                          <a:pt x="77" y="0"/>
                          <a:pt x="33" y="18"/>
                          <a:pt x="0" y="50"/>
                        </a:cubicBezTo>
                        <a:lnTo>
                          <a:pt x="124" y="174"/>
                        </a:lnTo>
                        <a:lnTo>
                          <a:pt x="123" y="0"/>
                        </a:lnTo>
                        <a:close/>
                      </a:path>
                    </a:pathLst>
                  </a:custGeom>
                  <a:solidFill>
                    <a:srgbClr val="969696"/>
                  </a:solidFill>
                  <a:ln w="6350">
                    <a:solidFill>
                      <a:schemeClr val="bg1"/>
                    </a:solidFill>
                    <a:round/>
                    <a:headEnd/>
                    <a:tailEnd/>
                  </a:ln>
                </p:spPr>
                <p:txBody>
                  <a:bodyPr/>
                  <a:lstStyle/>
                  <a:p>
                    <a:endParaRPr lang="zh-CN" altLang="en-US"/>
                  </a:p>
                </p:txBody>
              </p:sp>
              <p:sp>
                <p:nvSpPr>
                  <p:cNvPr id="15373" name="未知"/>
                  <p:cNvSpPr>
                    <a:spLocks/>
                  </p:cNvSpPr>
                  <p:nvPr/>
                </p:nvSpPr>
                <p:spPr bwMode="auto">
                  <a:xfrm>
                    <a:off x="0" y="1263"/>
                    <a:ext cx="1262" cy="893"/>
                  </a:xfrm>
                  <a:custGeom>
                    <a:avLst/>
                    <a:gdLst/>
                    <a:ahLst/>
                    <a:cxnLst>
                      <a:cxn ang="0">
                        <a:pos x="0" y="0"/>
                      </a:cxn>
                      <a:cxn ang="0">
                        <a:pos x="50" y="123"/>
                      </a:cxn>
                      <a:cxn ang="0">
                        <a:pos x="174" y="0"/>
                      </a:cxn>
                      <a:cxn ang="0">
                        <a:pos x="0" y="0"/>
                      </a:cxn>
                    </a:cxnLst>
                    <a:rect l="0" t="0" r="r" b="b"/>
                    <a:pathLst>
                      <a:path w="174" h="123">
                        <a:moveTo>
                          <a:pt x="0" y="0"/>
                        </a:moveTo>
                        <a:cubicBezTo>
                          <a:pt x="0" y="46"/>
                          <a:pt x="18" y="90"/>
                          <a:pt x="50" y="123"/>
                        </a:cubicBezTo>
                        <a:lnTo>
                          <a:pt x="174" y="0"/>
                        </a:lnTo>
                        <a:lnTo>
                          <a:pt x="0" y="0"/>
                        </a:lnTo>
                        <a:close/>
                      </a:path>
                    </a:pathLst>
                  </a:custGeom>
                  <a:gradFill rotWithShape="1">
                    <a:gsLst>
                      <a:gs pos="0">
                        <a:schemeClr val="accent1"/>
                      </a:gs>
                      <a:gs pos="100000">
                        <a:schemeClr val="accent1">
                          <a:gamma/>
                          <a:tint val="60784"/>
                          <a:invGamma/>
                        </a:schemeClr>
                      </a:gs>
                    </a:gsLst>
                    <a:lin ang="2700000" scaled="1"/>
                  </a:gradFill>
                  <a:ln w="6350" cmpd="sng">
                    <a:solidFill>
                      <a:schemeClr val="bg1"/>
                    </a:solidFill>
                    <a:round/>
                    <a:headEnd/>
                    <a:tailEnd/>
                  </a:ln>
                  <a:effectLst/>
                </p:spPr>
                <p:txBody>
                  <a:bodyPr/>
                  <a:lstStyle/>
                  <a:p>
                    <a:pPr>
                      <a:defRPr/>
                    </a:pPr>
                    <a:endParaRPr lang="zh-CN" altLang="en-US">
                      <a:latin typeface="Arial" pitchFamily="34" charset="0"/>
                    </a:endParaRPr>
                  </a:p>
                </p:txBody>
              </p:sp>
              <p:sp>
                <p:nvSpPr>
                  <p:cNvPr id="15374" name="未知"/>
                  <p:cNvSpPr>
                    <a:spLocks/>
                  </p:cNvSpPr>
                  <p:nvPr/>
                </p:nvSpPr>
                <p:spPr bwMode="auto">
                  <a:xfrm>
                    <a:off x="361" y="1263"/>
                    <a:ext cx="898" cy="1255"/>
                  </a:xfrm>
                  <a:custGeom>
                    <a:avLst/>
                    <a:gdLst/>
                    <a:ahLst/>
                    <a:cxnLst>
                      <a:cxn ang="0">
                        <a:pos x="0" y="123"/>
                      </a:cxn>
                      <a:cxn ang="0">
                        <a:pos x="124" y="173"/>
                      </a:cxn>
                      <a:cxn ang="0">
                        <a:pos x="124" y="0"/>
                      </a:cxn>
                      <a:cxn ang="0">
                        <a:pos x="0" y="123"/>
                      </a:cxn>
                    </a:cxnLst>
                    <a:rect l="0" t="0" r="r" b="b"/>
                    <a:pathLst>
                      <a:path w="124" h="173">
                        <a:moveTo>
                          <a:pt x="0" y="123"/>
                        </a:moveTo>
                        <a:cubicBezTo>
                          <a:pt x="33" y="155"/>
                          <a:pt x="77" y="173"/>
                          <a:pt x="124" y="173"/>
                        </a:cubicBezTo>
                        <a:lnTo>
                          <a:pt x="124" y="0"/>
                        </a:lnTo>
                        <a:lnTo>
                          <a:pt x="0" y="123"/>
                        </a:lnTo>
                        <a:close/>
                      </a:path>
                    </a:pathLst>
                  </a:custGeom>
                  <a:gradFill rotWithShape="1">
                    <a:gsLst>
                      <a:gs pos="0">
                        <a:schemeClr val="accent1"/>
                      </a:gs>
                      <a:gs pos="100000">
                        <a:schemeClr val="accent1">
                          <a:gamma/>
                          <a:tint val="60784"/>
                          <a:invGamma/>
                        </a:schemeClr>
                      </a:gs>
                    </a:gsLst>
                    <a:lin ang="2700000" scaled="1"/>
                  </a:gradFill>
                  <a:ln w="6350" cmpd="sng">
                    <a:solidFill>
                      <a:schemeClr val="bg1"/>
                    </a:solidFill>
                    <a:round/>
                    <a:headEnd/>
                    <a:tailEnd/>
                  </a:ln>
                  <a:effectLst/>
                </p:spPr>
                <p:txBody>
                  <a:bodyPr/>
                  <a:lstStyle/>
                  <a:p>
                    <a:pPr>
                      <a:defRPr/>
                    </a:pPr>
                    <a:endParaRPr lang="zh-CN" altLang="en-US">
                      <a:latin typeface="Arial" pitchFamily="34" charset="0"/>
                    </a:endParaRPr>
                  </a:p>
                </p:txBody>
              </p:sp>
              <p:sp>
                <p:nvSpPr>
                  <p:cNvPr id="15375" name="未知"/>
                  <p:cNvSpPr>
                    <a:spLocks/>
                  </p:cNvSpPr>
                  <p:nvPr/>
                </p:nvSpPr>
                <p:spPr bwMode="auto">
                  <a:xfrm>
                    <a:off x="1262" y="1263"/>
                    <a:ext cx="892" cy="1255"/>
                  </a:xfrm>
                  <a:custGeom>
                    <a:avLst/>
                    <a:gdLst/>
                    <a:ahLst/>
                    <a:cxnLst>
                      <a:cxn ang="0">
                        <a:pos x="0" y="173"/>
                      </a:cxn>
                      <a:cxn ang="0">
                        <a:pos x="123" y="123"/>
                      </a:cxn>
                      <a:cxn ang="0">
                        <a:pos x="0" y="0"/>
                      </a:cxn>
                      <a:cxn ang="0">
                        <a:pos x="0" y="173"/>
                      </a:cxn>
                    </a:cxnLst>
                    <a:rect l="0" t="0" r="r" b="b"/>
                    <a:pathLst>
                      <a:path w="123" h="173">
                        <a:moveTo>
                          <a:pt x="0" y="173"/>
                        </a:moveTo>
                        <a:cubicBezTo>
                          <a:pt x="46" y="173"/>
                          <a:pt x="90" y="155"/>
                          <a:pt x="123" y="123"/>
                        </a:cubicBezTo>
                        <a:lnTo>
                          <a:pt x="0" y="0"/>
                        </a:lnTo>
                        <a:lnTo>
                          <a:pt x="0" y="173"/>
                        </a:lnTo>
                        <a:close/>
                      </a:path>
                    </a:pathLst>
                  </a:custGeom>
                  <a:gradFill rotWithShape="1">
                    <a:gsLst>
                      <a:gs pos="0">
                        <a:schemeClr val="accent1"/>
                      </a:gs>
                      <a:gs pos="100000">
                        <a:schemeClr val="accent1">
                          <a:gamma/>
                          <a:tint val="60784"/>
                          <a:invGamma/>
                        </a:schemeClr>
                      </a:gs>
                    </a:gsLst>
                    <a:lin ang="2700000" scaled="1"/>
                  </a:gradFill>
                  <a:ln w="6350" cmpd="sng">
                    <a:solidFill>
                      <a:schemeClr val="bg1"/>
                    </a:solidFill>
                    <a:round/>
                    <a:headEnd/>
                    <a:tailEnd/>
                  </a:ln>
                  <a:effectLst/>
                </p:spPr>
                <p:txBody>
                  <a:bodyPr/>
                  <a:lstStyle/>
                  <a:p>
                    <a:pPr>
                      <a:defRPr/>
                    </a:pPr>
                    <a:endParaRPr lang="zh-CN" altLang="en-US">
                      <a:latin typeface="Arial" pitchFamily="34" charset="0"/>
                    </a:endParaRPr>
                  </a:p>
                </p:txBody>
              </p:sp>
              <p:sp>
                <p:nvSpPr>
                  <p:cNvPr id="17442" name="未知"/>
                  <p:cNvSpPr>
                    <a:spLocks/>
                  </p:cNvSpPr>
                  <p:nvPr/>
                </p:nvSpPr>
                <p:spPr bwMode="auto">
                  <a:xfrm>
                    <a:off x="1262" y="0"/>
                    <a:ext cx="892" cy="1263"/>
                  </a:xfrm>
                  <a:custGeom>
                    <a:avLst/>
                    <a:gdLst>
                      <a:gd name="T0" fmla="*/ 6469 w 123"/>
                      <a:gd name="T1" fmla="*/ 2635 h 174"/>
                      <a:gd name="T2" fmla="*/ 0 w 123"/>
                      <a:gd name="T3" fmla="*/ 0 h 174"/>
                      <a:gd name="T4" fmla="*/ 0 w 123"/>
                      <a:gd name="T5" fmla="*/ 9168 h 174"/>
                      <a:gd name="T6" fmla="*/ 6469 w 123"/>
                      <a:gd name="T7" fmla="*/ 2635 h 174"/>
                      <a:gd name="T8" fmla="*/ 0 60000 65536"/>
                      <a:gd name="T9" fmla="*/ 0 60000 65536"/>
                      <a:gd name="T10" fmla="*/ 0 60000 65536"/>
                      <a:gd name="T11" fmla="*/ 0 60000 65536"/>
                      <a:gd name="T12" fmla="*/ 0 w 123"/>
                      <a:gd name="T13" fmla="*/ 0 h 174"/>
                      <a:gd name="T14" fmla="*/ 123 w 123"/>
                      <a:gd name="T15" fmla="*/ 174 h 174"/>
                    </a:gdLst>
                    <a:ahLst/>
                    <a:cxnLst>
                      <a:cxn ang="T8">
                        <a:pos x="T0" y="T1"/>
                      </a:cxn>
                      <a:cxn ang="T9">
                        <a:pos x="T2" y="T3"/>
                      </a:cxn>
                      <a:cxn ang="T10">
                        <a:pos x="T4" y="T5"/>
                      </a:cxn>
                      <a:cxn ang="T11">
                        <a:pos x="T6" y="T7"/>
                      </a:cxn>
                    </a:cxnLst>
                    <a:rect l="T12" t="T13" r="T14" b="T15"/>
                    <a:pathLst>
                      <a:path w="123" h="174">
                        <a:moveTo>
                          <a:pt x="123" y="50"/>
                        </a:moveTo>
                        <a:cubicBezTo>
                          <a:pt x="90" y="18"/>
                          <a:pt x="46" y="0"/>
                          <a:pt x="0" y="0"/>
                        </a:cubicBezTo>
                        <a:lnTo>
                          <a:pt x="0" y="174"/>
                        </a:lnTo>
                        <a:lnTo>
                          <a:pt x="123" y="50"/>
                        </a:lnTo>
                        <a:close/>
                      </a:path>
                    </a:pathLst>
                  </a:custGeom>
                  <a:solidFill>
                    <a:srgbClr val="969696"/>
                  </a:solidFill>
                  <a:ln w="6350">
                    <a:solidFill>
                      <a:schemeClr val="bg1"/>
                    </a:solidFill>
                    <a:round/>
                    <a:headEnd/>
                    <a:tailEnd/>
                  </a:ln>
                </p:spPr>
                <p:txBody>
                  <a:bodyPr/>
                  <a:lstStyle/>
                  <a:p>
                    <a:endParaRPr lang="zh-CN" altLang="en-US"/>
                  </a:p>
                </p:txBody>
              </p:sp>
              <p:sp>
                <p:nvSpPr>
                  <p:cNvPr id="17443" name="未知"/>
                  <p:cNvSpPr>
                    <a:spLocks/>
                  </p:cNvSpPr>
                  <p:nvPr/>
                </p:nvSpPr>
                <p:spPr bwMode="auto">
                  <a:xfrm>
                    <a:off x="1262" y="363"/>
                    <a:ext cx="1262" cy="900"/>
                  </a:xfrm>
                  <a:custGeom>
                    <a:avLst/>
                    <a:gdLst>
                      <a:gd name="T0" fmla="*/ 9153 w 174"/>
                      <a:gd name="T1" fmla="*/ 6532 h 124"/>
                      <a:gd name="T2" fmla="*/ 6470 w 174"/>
                      <a:gd name="T3" fmla="*/ 0 h 124"/>
                      <a:gd name="T4" fmla="*/ 0 w 174"/>
                      <a:gd name="T5" fmla="*/ 6532 h 124"/>
                      <a:gd name="T6" fmla="*/ 9153 w 174"/>
                      <a:gd name="T7" fmla="*/ 6532 h 124"/>
                      <a:gd name="T8" fmla="*/ 0 60000 65536"/>
                      <a:gd name="T9" fmla="*/ 0 60000 65536"/>
                      <a:gd name="T10" fmla="*/ 0 60000 65536"/>
                      <a:gd name="T11" fmla="*/ 0 60000 65536"/>
                      <a:gd name="T12" fmla="*/ 0 w 174"/>
                      <a:gd name="T13" fmla="*/ 0 h 124"/>
                      <a:gd name="T14" fmla="*/ 174 w 174"/>
                      <a:gd name="T15" fmla="*/ 124 h 124"/>
                    </a:gdLst>
                    <a:ahLst/>
                    <a:cxnLst>
                      <a:cxn ang="T8">
                        <a:pos x="T0" y="T1"/>
                      </a:cxn>
                      <a:cxn ang="T9">
                        <a:pos x="T2" y="T3"/>
                      </a:cxn>
                      <a:cxn ang="T10">
                        <a:pos x="T4" y="T5"/>
                      </a:cxn>
                      <a:cxn ang="T11">
                        <a:pos x="T6" y="T7"/>
                      </a:cxn>
                    </a:cxnLst>
                    <a:rect l="T12" t="T13" r="T14" b="T15"/>
                    <a:pathLst>
                      <a:path w="174" h="124">
                        <a:moveTo>
                          <a:pt x="174" y="124"/>
                        </a:moveTo>
                        <a:cubicBezTo>
                          <a:pt x="174" y="77"/>
                          <a:pt x="155" y="33"/>
                          <a:pt x="123" y="0"/>
                        </a:cubicBezTo>
                        <a:lnTo>
                          <a:pt x="0" y="124"/>
                        </a:lnTo>
                        <a:lnTo>
                          <a:pt x="174" y="124"/>
                        </a:lnTo>
                        <a:close/>
                      </a:path>
                    </a:pathLst>
                  </a:custGeom>
                  <a:solidFill>
                    <a:srgbClr val="969696"/>
                  </a:solidFill>
                  <a:ln w="6350">
                    <a:solidFill>
                      <a:schemeClr val="bg1"/>
                    </a:solidFill>
                    <a:round/>
                    <a:headEnd/>
                    <a:tailEnd/>
                  </a:ln>
                </p:spPr>
                <p:txBody>
                  <a:bodyPr/>
                  <a:lstStyle/>
                  <a:p>
                    <a:endParaRPr lang="zh-CN" altLang="en-US"/>
                  </a:p>
                </p:txBody>
              </p:sp>
              <p:sp>
                <p:nvSpPr>
                  <p:cNvPr id="15378" name="未知"/>
                  <p:cNvSpPr>
                    <a:spLocks/>
                  </p:cNvSpPr>
                  <p:nvPr/>
                </p:nvSpPr>
                <p:spPr bwMode="auto">
                  <a:xfrm>
                    <a:off x="1262" y="1263"/>
                    <a:ext cx="1262" cy="893"/>
                  </a:xfrm>
                  <a:custGeom>
                    <a:avLst/>
                    <a:gdLst/>
                    <a:ahLst/>
                    <a:cxnLst>
                      <a:cxn ang="0">
                        <a:pos x="123" y="123"/>
                      </a:cxn>
                      <a:cxn ang="0">
                        <a:pos x="174" y="0"/>
                      </a:cxn>
                      <a:cxn ang="0">
                        <a:pos x="0" y="0"/>
                      </a:cxn>
                      <a:cxn ang="0">
                        <a:pos x="123" y="123"/>
                      </a:cxn>
                    </a:cxnLst>
                    <a:rect l="0" t="0" r="r" b="b"/>
                    <a:pathLst>
                      <a:path w="174" h="123">
                        <a:moveTo>
                          <a:pt x="123" y="123"/>
                        </a:moveTo>
                        <a:cubicBezTo>
                          <a:pt x="155" y="90"/>
                          <a:pt x="174" y="46"/>
                          <a:pt x="174" y="0"/>
                        </a:cubicBezTo>
                        <a:lnTo>
                          <a:pt x="0" y="0"/>
                        </a:lnTo>
                        <a:lnTo>
                          <a:pt x="123" y="123"/>
                        </a:lnTo>
                        <a:close/>
                      </a:path>
                    </a:pathLst>
                  </a:custGeom>
                  <a:gradFill rotWithShape="1">
                    <a:gsLst>
                      <a:gs pos="0">
                        <a:schemeClr val="accent1"/>
                      </a:gs>
                      <a:gs pos="100000">
                        <a:schemeClr val="accent1">
                          <a:gamma/>
                          <a:tint val="60784"/>
                          <a:invGamma/>
                        </a:schemeClr>
                      </a:gs>
                    </a:gsLst>
                    <a:lin ang="2700000" scaled="1"/>
                  </a:gradFill>
                  <a:ln w="6350" cmpd="sng">
                    <a:solidFill>
                      <a:schemeClr val="bg1"/>
                    </a:solidFill>
                    <a:round/>
                    <a:headEnd/>
                    <a:tailEnd/>
                  </a:ln>
                  <a:effectLst/>
                </p:spPr>
                <p:txBody>
                  <a:bodyPr/>
                  <a:lstStyle/>
                  <a:p>
                    <a:pPr>
                      <a:defRPr/>
                    </a:pPr>
                    <a:endParaRPr lang="zh-CN" altLang="en-US">
                      <a:latin typeface="Arial" pitchFamily="34" charset="0"/>
                    </a:endParaRPr>
                  </a:p>
                </p:txBody>
              </p:sp>
            </p:grpSp>
            <p:grpSp>
              <p:nvGrpSpPr>
                <p:cNvPr id="17434" name="Group 19"/>
                <p:cNvGrpSpPr>
                  <a:grpSpLocks/>
                </p:cNvGrpSpPr>
                <p:nvPr/>
              </p:nvGrpSpPr>
              <p:grpSpPr bwMode="auto">
                <a:xfrm>
                  <a:off x="593" y="591"/>
                  <a:ext cx="1337" cy="1337"/>
                  <a:chOff x="0" y="0"/>
                  <a:chExt cx="487" cy="487"/>
                </a:xfrm>
              </p:grpSpPr>
              <p:sp>
                <p:nvSpPr>
                  <p:cNvPr id="17435" name="Oval 20"/>
                  <p:cNvSpPr>
                    <a:spLocks noChangeArrowheads="1"/>
                  </p:cNvSpPr>
                  <p:nvPr/>
                </p:nvSpPr>
                <p:spPr bwMode="auto">
                  <a:xfrm>
                    <a:off x="0" y="0"/>
                    <a:ext cx="487" cy="487"/>
                  </a:xfrm>
                  <a:prstGeom prst="ellipse">
                    <a:avLst/>
                  </a:prstGeom>
                  <a:solidFill>
                    <a:srgbClr val="ECECEC"/>
                  </a:solidFill>
                  <a:ln w="6350">
                    <a:solidFill>
                      <a:schemeClr val="bg1"/>
                    </a:solidFill>
                    <a:round/>
                    <a:headEnd/>
                    <a:tailEnd/>
                  </a:ln>
                </p:spPr>
                <p:txBody>
                  <a:bodyPr wrap="none" anchor="ctr"/>
                  <a:lstStyle/>
                  <a:p>
                    <a:endParaRPr lang="zh-CN" altLang="en-US"/>
                  </a:p>
                </p:txBody>
              </p:sp>
              <p:sp>
                <p:nvSpPr>
                  <p:cNvPr id="17436" name="Oval 21"/>
                  <p:cNvSpPr>
                    <a:spLocks noChangeArrowheads="1"/>
                  </p:cNvSpPr>
                  <p:nvPr/>
                </p:nvSpPr>
                <p:spPr bwMode="auto">
                  <a:xfrm>
                    <a:off x="202" y="202"/>
                    <a:ext cx="82" cy="82"/>
                  </a:xfrm>
                  <a:prstGeom prst="ellipse">
                    <a:avLst/>
                  </a:prstGeom>
                  <a:solidFill>
                    <a:schemeClr val="tx1"/>
                  </a:solidFill>
                  <a:ln w="6350">
                    <a:solidFill>
                      <a:schemeClr val="bg1"/>
                    </a:solidFill>
                    <a:round/>
                    <a:headEnd/>
                    <a:tailEnd/>
                  </a:ln>
                </p:spPr>
                <p:txBody>
                  <a:bodyPr wrap="none" anchor="ctr"/>
                  <a:lstStyle/>
                  <a:p>
                    <a:endParaRPr lang="zh-CN" altLang="en-US"/>
                  </a:p>
                </p:txBody>
              </p:sp>
            </p:grpSp>
          </p:grpSp>
          <p:grpSp>
            <p:nvGrpSpPr>
              <p:cNvPr id="17430" name="Group 22"/>
              <p:cNvGrpSpPr>
                <a:grpSpLocks/>
              </p:cNvGrpSpPr>
              <p:nvPr/>
            </p:nvGrpSpPr>
            <p:grpSpPr bwMode="auto">
              <a:xfrm>
                <a:off x="504" y="503"/>
                <a:ext cx="1052" cy="1050"/>
                <a:chOff x="0" y="0"/>
                <a:chExt cx="1288" cy="1286"/>
              </a:xfrm>
            </p:grpSpPr>
            <p:sp>
              <p:nvSpPr>
                <p:cNvPr id="15383" name="Oval 23"/>
                <p:cNvSpPr>
                  <a:spLocks noChangeArrowheads="1"/>
                </p:cNvSpPr>
                <p:nvPr/>
              </p:nvSpPr>
              <p:spPr bwMode="auto">
                <a:xfrm>
                  <a:off x="0" y="0"/>
                  <a:ext cx="1288" cy="1286"/>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sp>
              <p:nvSpPr>
                <p:cNvPr id="17432" name="未知"/>
                <p:cNvSpPr>
                  <a:spLocks/>
                </p:cNvSpPr>
                <p:nvPr/>
              </p:nvSpPr>
              <p:spPr bwMode="auto">
                <a:xfrm>
                  <a:off x="147" y="29"/>
                  <a:ext cx="994" cy="484"/>
                </a:xfrm>
                <a:custGeom>
                  <a:avLst/>
                  <a:gdLst>
                    <a:gd name="T0" fmla="*/ 737 w 1321"/>
                    <a:gd name="T1" fmla="*/ 186 h 712"/>
                    <a:gd name="T2" fmla="*/ 746 w 1321"/>
                    <a:gd name="T3" fmla="*/ 204 h 712"/>
                    <a:gd name="T4" fmla="*/ 748 w 1321"/>
                    <a:gd name="T5" fmla="*/ 222 h 712"/>
                    <a:gd name="T6" fmla="*/ 744 w 1321"/>
                    <a:gd name="T7" fmla="*/ 239 h 712"/>
                    <a:gd name="T8" fmla="*/ 735 w 1321"/>
                    <a:gd name="T9" fmla="*/ 254 h 712"/>
                    <a:gd name="T10" fmla="*/ 720 w 1321"/>
                    <a:gd name="T11" fmla="*/ 268 h 712"/>
                    <a:gd name="T12" fmla="*/ 701 w 1321"/>
                    <a:gd name="T13" fmla="*/ 279 h 712"/>
                    <a:gd name="T14" fmla="*/ 677 w 1321"/>
                    <a:gd name="T15" fmla="*/ 290 h 712"/>
                    <a:gd name="T16" fmla="*/ 649 w 1321"/>
                    <a:gd name="T17" fmla="*/ 300 h 712"/>
                    <a:gd name="T18" fmla="*/ 619 w 1321"/>
                    <a:gd name="T19" fmla="*/ 308 h 712"/>
                    <a:gd name="T20" fmla="*/ 584 w 1321"/>
                    <a:gd name="T21" fmla="*/ 315 h 712"/>
                    <a:gd name="T22" fmla="*/ 548 w 1321"/>
                    <a:gd name="T23" fmla="*/ 321 h 712"/>
                    <a:gd name="T24" fmla="*/ 507 w 1321"/>
                    <a:gd name="T25" fmla="*/ 326 h 712"/>
                    <a:gd name="T26" fmla="*/ 467 w 1321"/>
                    <a:gd name="T27" fmla="*/ 328 h 712"/>
                    <a:gd name="T28" fmla="*/ 450 w 1321"/>
                    <a:gd name="T29" fmla="*/ 329 h 712"/>
                    <a:gd name="T30" fmla="*/ 269 w 1321"/>
                    <a:gd name="T31" fmla="*/ 329 h 712"/>
                    <a:gd name="T32" fmla="*/ 267 w 1321"/>
                    <a:gd name="T33" fmla="*/ 329 h 712"/>
                    <a:gd name="T34" fmla="*/ 232 w 1321"/>
                    <a:gd name="T35" fmla="*/ 327 h 712"/>
                    <a:gd name="T36" fmla="*/ 197 w 1321"/>
                    <a:gd name="T37" fmla="*/ 326 h 712"/>
                    <a:gd name="T38" fmla="*/ 164 w 1321"/>
                    <a:gd name="T39" fmla="*/ 322 h 712"/>
                    <a:gd name="T40" fmla="*/ 133 w 1321"/>
                    <a:gd name="T41" fmla="*/ 318 h 712"/>
                    <a:gd name="T42" fmla="*/ 105 w 1321"/>
                    <a:gd name="T43" fmla="*/ 313 h 712"/>
                    <a:gd name="T44" fmla="*/ 80 w 1321"/>
                    <a:gd name="T45" fmla="*/ 307 h 712"/>
                    <a:gd name="T46" fmla="*/ 58 w 1321"/>
                    <a:gd name="T47" fmla="*/ 299 h 712"/>
                    <a:gd name="T48" fmla="*/ 38 w 1321"/>
                    <a:gd name="T49" fmla="*/ 291 h 712"/>
                    <a:gd name="T50" fmla="*/ 22 w 1321"/>
                    <a:gd name="T51" fmla="*/ 281 h 712"/>
                    <a:gd name="T52" fmla="*/ 11 w 1321"/>
                    <a:gd name="T53" fmla="*/ 269 h 712"/>
                    <a:gd name="T54" fmla="*/ 4 w 1321"/>
                    <a:gd name="T55" fmla="*/ 256 h 712"/>
                    <a:gd name="T56" fmla="*/ 0 w 1321"/>
                    <a:gd name="T57" fmla="*/ 242 h 712"/>
                    <a:gd name="T58" fmla="*/ 0 w 1321"/>
                    <a:gd name="T59" fmla="*/ 240 h 712"/>
                    <a:gd name="T60" fmla="*/ 2 w 1321"/>
                    <a:gd name="T61" fmla="*/ 225 h 712"/>
                    <a:gd name="T62" fmla="*/ 9 w 1321"/>
                    <a:gd name="T63" fmla="*/ 206 h 712"/>
                    <a:gd name="T64" fmla="*/ 29 w 1321"/>
                    <a:gd name="T65" fmla="*/ 171 h 712"/>
                    <a:gd name="T66" fmla="*/ 53 w 1321"/>
                    <a:gd name="T67" fmla="*/ 138 h 712"/>
                    <a:gd name="T68" fmla="*/ 84 w 1321"/>
                    <a:gd name="T69" fmla="*/ 109 h 712"/>
                    <a:gd name="T70" fmla="*/ 116 w 1321"/>
                    <a:gd name="T71" fmla="*/ 82 h 712"/>
                    <a:gd name="T72" fmla="*/ 153 w 1321"/>
                    <a:gd name="T73" fmla="*/ 58 h 712"/>
                    <a:gd name="T74" fmla="*/ 193 w 1321"/>
                    <a:gd name="T75" fmla="*/ 38 h 712"/>
                    <a:gd name="T76" fmla="*/ 235 w 1321"/>
                    <a:gd name="T77" fmla="*/ 22 h 712"/>
                    <a:gd name="T78" fmla="*/ 281 w 1321"/>
                    <a:gd name="T79" fmla="*/ 10 h 712"/>
                    <a:gd name="T80" fmla="*/ 329 w 1321"/>
                    <a:gd name="T81" fmla="*/ 3 h 712"/>
                    <a:gd name="T82" fmla="*/ 378 w 1321"/>
                    <a:gd name="T83" fmla="*/ 0 h 712"/>
                    <a:gd name="T84" fmla="*/ 378 w 1321"/>
                    <a:gd name="T85" fmla="*/ 0 h 712"/>
                    <a:gd name="T86" fmla="*/ 430 w 1321"/>
                    <a:gd name="T87" fmla="*/ 3 h 712"/>
                    <a:gd name="T88" fmla="*/ 479 w 1321"/>
                    <a:gd name="T89" fmla="*/ 11 h 712"/>
                    <a:gd name="T90" fmla="*/ 527 w 1321"/>
                    <a:gd name="T91" fmla="*/ 24 h 712"/>
                    <a:gd name="T92" fmla="*/ 572 w 1321"/>
                    <a:gd name="T93" fmla="*/ 41 h 712"/>
                    <a:gd name="T94" fmla="*/ 613 w 1321"/>
                    <a:gd name="T95" fmla="*/ 63 h 712"/>
                    <a:gd name="T96" fmla="*/ 651 w 1321"/>
                    <a:gd name="T97" fmla="*/ 90 h 712"/>
                    <a:gd name="T98" fmla="*/ 684 w 1321"/>
                    <a:gd name="T99" fmla="*/ 118 h 712"/>
                    <a:gd name="T100" fmla="*/ 713 w 1321"/>
                    <a:gd name="T101" fmla="*/ 150 h 712"/>
                    <a:gd name="T102" fmla="*/ 737 w 1321"/>
                    <a:gd name="T103" fmla="*/ 186 h 712"/>
                    <a:gd name="T104" fmla="*/ 737 w 1321"/>
                    <a:gd name="T105" fmla="*/ 186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CC3300">
                        <a:alpha val="0"/>
                      </a:srgbClr>
                    </a:gs>
                  </a:gsLst>
                  <a:lin ang="5400000" scaled="1"/>
                </a:gradFill>
                <a:ln w="9525">
                  <a:noFill/>
                  <a:round/>
                  <a:headEnd/>
                  <a:tailEnd/>
                </a:ln>
              </p:spPr>
              <p:txBody>
                <a:bodyPr/>
                <a:lstStyle/>
                <a:p>
                  <a:endParaRPr lang="zh-CN" altLang="en-US"/>
                </a:p>
              </p:txBody>
            </p:sp>
          </p:grpSp>
        </p:grpSp>
        <p:sp>
          <p:nvSpPr>
            <p:cNvPr id="17420" name="Text Box 25"/>
            <p:cNvSpPr txBox="1">
              <a:spLocks noChangeArrowheads="1"/>
            </p:cNvSpPr>
            <p:nvPr/>
          </p:nvSpPr>
          <p:spPr bwMode="auto">
            <a:xfrm>
              <a:off x="1127" y="1264"/>
              <a:ext cx="1040" cy="241"/>
            </a:xfrm>
            <a:prstGeom prst="rect">
              <a:avLst/>
            </a:prstGeom>
            <a:noFill/>
            <a:ln w="9525">
              <a:noFill/>
              <a:miter lim="800000"/>
              <a:headEnd/>
              <a:tailEnd/>
            </a:ln>
          </p:spPr>
          <p:txBody>
            <a:bodyPr>
              <a:spAutoFit/>
            </a:bodyPr>
            <a:lstStyle/>
            <a:p>
              <a:pPr algn="l">
                <a:spcBef>
                  <a:spcPct val="50000"/>
                </a:spcBef>
              </a:pPr>
              <a:r>
                <a:rPr lang="zh-CN" altLang="en-US" sz="1600" i="0">
                  <a:solidFill>
                    <a:schemeClr val="bg1"/>
                  </a:solidFill>
                  <a:ea typeface="黑体" pitchFamily="49" charset="-122"/>
                </a:rPr>
                <a:t>此处添加内容</a:t>
              </a:r>
            </a:p>
          </p:txBody>
        </p:sp>
        <p:sp>
          <p:nvSpPr>
            <p:cNvPr id="17421" name="Text Box 26"/>
            <p:cNvSpPr txBox="1">
              <a:spLocks noChangeArrowheads="1"/>
            </p:cNvSpPr>
            <p:nvPr/>
          </p:nvSpPr>
          <p:spPr bwMode="auto">
            <a:xfrm>
              <a:off x="1079" y="543"/>
              <a:ext cx="504" cy="327"/>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2" name="Text Box 27"/>
            <p:cNvSpPr txBox="1">
              <a:spLocks noChangeArrowheads="1"/>
            </p:cNvSpPr>
            <p:nvPr/>
          </p:nvSpPr>
          <p:spPr bwMode="auto">
            <a:xfrm>
              <a:off x="1762" y="543"/>
              <a:ext cx="502" cy="327"/>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3" name="Text Box 28"/>
            <p:cNvSpPr txBox="1">
              <a:spLocks noChangeArrowheads="1"/>
            </p:cNvSpPr>
            <p:nvPr/>
          </p:nvSpPr>
          <p:spPr bwMode="auto">
            <a:xfrm>
              <a:off x="1745" y="2188"/>
              <a:ext cx="504" cy="327"/>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4" name="Text Box 29"/>
            <p:cNvSpPr txBox="1">
              <a:spLocks noChangeArrowheads="1"/>
            </p:cNvSpPr>
            <p:nvPr/>
          </p:nvSpPr>
          <p:spPr bwMode="auto">
            <a:xfrm>
              <a:off x="1094" y="2188"/>
              <a:ext cx="502" cy="327"/>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5" name="Text Box 30"/>
            <p:cNvSpPr txBox="1">
              <a:spLocks noChangeArrowheads="1"/>
            </p:cNvSpPr>
            <p:nvPr/>
          </p:nvSpPr>
          <p:spPr bwMode="auto">
            <a:xfrm>
              <a:off x="609" y="1658"/>
              <a:ext cx="502" cy="328"/>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6" name="Text Box 31"/>
            <p:cNvSpPr txBox="1">
              <a:spLocks noChangeArrowheads="1"/>
            </p:cNvSpPr>
            <p:nvPr/>
          </p:nvSpPr>
          <p:spPr bwMode="auto">
            <a:xfrm>
              <a:off x="2262" y="1658"/>
              <a:ext cx="504" cy="328"/>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7" name="Text Box 32"/>
            <p:cNvSpPr txBox="1">
              <a:spLocks noChangeArrowheads="1"/>
            </p:cNvSpPr>
            <p:nvPr/>
          </p:nvSpPr>
          <p:spPr bwMode="auto">
            <a:xfrm>
              <a:off x="2223" y="1031"/>
              <a:ext cx="504" cy="328"/>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sp>
          <p:nvSpPr>
            <p:cNvPr id="17428" name="Text Box 33"/>
            <p:cNvSpPr txBox="1">
              <a:spLocks noChangeArrowheads="1"/>
            </p:cNvSpPr>
            <p:nvPr/>
          </p:nvSpPr>
          <p:spPr bwMode="auto">
            <a:xfrm>
              <a:off x="577" y="1031"/>
              <a:ext cx="504" cy="328"/>
            </a:xfrm>
            <a:prstGeom prst="rect">
              <a:avLst/>
            </a:prstGeom>
            <a:noFill/>
            <a:ln w="9525">
              <a:noFill/>
              <a:miter lim="800000"/>
              <a:headEnd/>
              <a:tailEnd/>
            </a:ln>
          </p:spPr>
          <p:txBody>
            <a:bodyPr>
              <a:spAutoFit/>
            </a:bodyPr>
            <a:lstStyle/>
            <a:p>
              <a:pPr algn="l">
                <a:spcBef>
                  <a:spcPct val="50000"/>
                </a:spcBef>
              </a:pPr>
              <a:r>
                <a:rPr lang="zh-CN" altLang="en-US" sz="1200" i="0">
                  <a:solidFill>
                    <a:schemeClr val="bg1"/>
                  </a:solidFill>
                  <a:ea typeface="黑体" pitchFamily="49" charset="-122"/>
                </a:rPr>
                <a:t>此处添加内容</a:t>
              </a:r>
            </a:p>
          </p:txBody>
        </p:sp>
      </p:grpSp>
      <p:sp>
        <p:nvSpPr>
          <p:cNvPr id="15394" name="AutoShape 34"/>
          <p:cNvSpPr>
            <a:spLocks noChangeArrowheads="1"/>
          </p:cNvSpPr>
          <p:nvPr/>
        </p:nvSpPr>
        <p:spPr bwMode="auto">
          <a:xfrm>
            <a:off x="3189288" y="5403850"/>
            <a:ext cx="5486400"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noFill/>
            <a:round/>
            <a:headEnd/>
            <a:tailEnd/>
          </a:ln>
        </p:spPr>
        <p:txBody>
          <a:bodyPr wrap="none" anchor="ctr"/>
          <a:lstStyle/>
          <a:p>
            <a:endParaRPr lang="zh-CN" altLang="en-US"/>
          </a:p>
        </p:txBody>
      </p:sp>
      <p:sp>
        <p:nvSpPr>
          <p:cNvPr id="15395" name="Rectangle 35"/>
          <p:cNvSpPr>
            <a:spLocks noChangeArrowheads="1"/>
          </p:cNvSpPr>
          <p:nvPr/>
        </p:nvSpPr>
        <p:spPr bwMode="auto">
          <a:xfrm>
            <a:off x="4570413" y="2409825"/>
            <a:ext cx="4102100" cy="1368425"/>
          </a:xfrm>
          <a:prstGeom prst="rect">
            <a:avLst/>
          </a:prstGeom>
          <a:noFill/>
          <a:ln w="9525">
            <a:noFill/>
            <a:miter lim="800000"/>
            <a:headEnd/>
            <a:tailEnd/>
          </a:ln>
        </p:spPr>
        <p:txBody>
          <a:bodyPr>
            <a:spAutoFit/>
          </a:bodyPr>
          <a:lstStyle/>
          <a:p>
            <a:pPr marL="263525" indent="-263525" algn="l">
              <a:buClr>
                <a:schemeClr val="accent2"/>
              </a:buClr>
              <a:buFont typeface="Wingdings" pitchFamily="2" charset="2"/>
              <a:buChar char="n"/>
            </a:pPr>
            <a:endParaRPr lang="zh-CN" altLang="en-US" sz="1400" i="0"/>
          </a:p>
          <a:p>
            <a:pPr marL="263525" indent="-263525" algn="l">
              <a:buClr>
                <a:schemeClr val="accent2"/>
              </a:buClr>
              <a:buFont typeface="Wingdings" pitchFamily="2" charset="2"/>
              <a:buChar char="n"/>
            </a:pPr>
            <a:r>
              <a:rPr lang="zh-CN" altLang="en-US" sz="1400" i="0"/>
              <a:t>单击添加段落文字单击添加段落文字单击添加段落文字单击添加段落文字。</a:t>
            </a:r>
          </a:p>
          <a:p>
            <a:pPr marL="263525" indent="-263525" algn="l">
              <a:buClr>
                <a:schemeClr val="accent2"/>
              </a:buClr>
              <a:buFont typeface="Wingdings" pitchFamily="2" charset="2"/>
              <a:buChar char="n"/>
            </a:pPr>
            <a:endParaRPr lang="zh-CN" altLang="en-US" sz="1400" i="0"/>
          </a:p>
          <a:p>
            <a:pPr marL="263525" indent="-263525" algn="l">
              <a:buClr>
                <a:schemeClr val="accent2"/>
              </a:buClr>
              <a:buFont typeface="Wingdings" pitchFamily="2" charset="2"/>
              <a:buChar char="n"/>
            </a:pPr>
            <a:r>
              <a:rPr lang="zh-CN" altLang="en-US" sz="1400" i="0"/>
              <a:t>单击添加段落文字单击添加段落文字单击添加段落文字单击添加段落文字。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 fill="hold"/>
                                        <p:tgtEl>
                                          <p:spTgt spid="15362"/>
                                        </p:tgtEl>
                                        <p:attrNameLst>
                                          <p:attrName>ppt_w</p:attrName>
                                        </p:attrNameLst>
                                      </p:cBhvr>
                                      <p:tavLst>
                                        <p:tav tm="0">
                                          <p:val>
                                            <p:strVal val="#ppt_w*0.05"/>
                                          </p:val>
                                        </p:tav>
                                        <p:tav tm="100000">
                                          <p:val>
                                            <p:strVal val="#ppt_w"/>
                                          </p:val>
                                        </p:tav>
                                      </p:tavLst>
                                    </p:anim>
                                    <p:anim calcmode="lin" valueType="num">
                                      <p:cBhvr>
                                        <p:cTn id="8" dur="500" fill="hold"/>
                                        <p:tgtEl>
                                          <p:spTgt spid="15362"/>
                                        </p:tgtEl>
                                        <p:attrNameLst>
                                          <p:attrName>ppt_h</p:attrName>
                                        </p:attrNameLst>
                                      </p:cBhvr>
                                      <p:tavLst>
                                        <p:tav tm="0">
                                          <p:val>
                                            <p:strVal val="#ppt_h"/>
                                          </p:val>
                                        </p:tav>
                                        <p:tav tm="100000">
                                          <p:val>
                                            <p:strVal val="#ppt_h"/>
                                          </p:val>
                                        </p:tav>
                                      </p:tavLst>
                                    </p:anim>
                                    <p:anim calcmode="lin" valueType="num">
                                      <p:cBhvr>
                                        <p:cTn id="9" dur="500" fill="hold"/>
                                        <p:tgtEl>
                                          <p:spTgt spid="15362"/>
                                        </p:tgtEl>
                                        <p:attrNameLst>
                                          <p:attrName>ppt_x</p:attrName>
                                        </p:attrNameLst>
                                      </p:cBhvr>
                                      <p:tavLst>
                                        <p:tav tm="0">
                                          <p:val>
                                            <p:strVal val="#ppt_x-.2"/>
                                          </p:val>
                                        </p:tav>
                                        <p:tav tm="100000">
                                          <p:val>
                                            <p:strVal val="#ppt_x"/>
                                          </p:val>
                                        </p:tav>
                                      </p:tavLst>
                                    </p:anim>
                                    <p:anim calcmode="lin" valueType="num">
                                      <p:cBhvr>
                                        <p:cTn id="10" dur="500" fill="hold"/>
                                        <p:tgtEl>
                                          <p:spTgt spid="15362"/>
                                        </p:tgtEl>
                                        <p:attrNameLst>
                                          <p:attrName>ppt_y</p:attrName>
                                        </p:attrNameLst>
                                      </p:cBhvr>
                                      <p:tavLst>
                                        <p:tav tm="0">
                                          <p:val>
                                            <p:strVal val="#ppt_y"/>
                                          </p:val>
                                        </p:tav>
                                        <p:tav tm="100000">
                                          <p:val>
                                            <p:strVal val="#ppt_y"/>
                                          </p:val>
                                        </p:tav>
                                      </p:tavLst>
                                    </p:anim>
                                    <p:animEffect transition="in" filter="fade">
                                      <p:cBhvr>
                                        <p:cTn id="11" dur="500"/>
                                        <p:tgtEl>
                                          <p:spTgt spid="15362"/>
                                        </p:tgtEl>
                                      </p:cBhvr>
                                    </p:animEffect>
                                  </p:childTnLst>
                                </p:cTn>
                              </p:par>
                            </p:childTnLst>
                          </p:cTn>
                        </p:par>
                        <p:par>
                          <p:cTn id="12" fill="hold">
                            <p:stCondLst>
                              <p:cond delay="500"/>
                            </p:stCondLst>
                            <p:childTnLst>
                              <p:par>
                                <p:cTn id="13" presetID="54" presetClass="entr" presetSubtype="0" accel="10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strVal val="#ppt_w*0.05"/>
                                          </p:val>
                                        </p:tav>
                                        <p:tav tm="100000">
                                          <p:val>
                                            <p:strVal val="#ppt_w"/>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anim calcmode="lin" valueType="num">
                                      <p:cBhvr>
                                        <p:cTn id="17" dur="500" fill="hold"/>
                                        <p:tgtEl>
                                          <p:spTgt spid="2"/>
                                        </p:tgtEl>
                                        <p:attrNameLst>
                                          <p:attrName>ppt_x</p:attrName>
                                        </p:attrNameLst>
                                      </p:cBhvr>
                                      <p:tavLst>
                                        <p:tav tm="0">
                                          <p:val>
                                            <p:strVal val="#ppt_x-.2"/>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Effect transition="in" filter="fade">
                                      <p:cBhvr>
                                        <p:cTn id="19" dur="500"/>
                                        <p:tgtEl>
                                          <p:spTgt spid="2"/>
                                        </p:tgtEl>
                                      </p:cBhvr>
                                    </p:animEffect>
                                  </p:childTnLst>
                                </p:cTn>
                              </p:par>
                            </p:childTnLst>
                          </p:cTn>
                        </p:par>
                        <p:par>
                          <p:cTn id="20" fill="hold">
                            <p:stCondLst>
                              <p:cond delay="1000"/>
                            </p:stCondLst>
                            <p:childTnLst>
                              <p:par>
                                <p:cTn id="21" presetID="54" presetClass="entr" presetSubtype="0" accel="100000" fill="hold" grpId="0" nodeType="afterEffect">
                                  <p:stCondLst>
                                    <p:cond delay="0"/>
                                  </p:stCondLst>
                                  <p:childTnLst>
                                    <p:set>
                                      <p:cBhvr>
                                        <p:cTn id="22" dur="1" fill="hold">
                                          <p:stCondLst>
                                            <p:cond delay="0"/>
                                          </p:stCondLst>
                                        </p:cTn>
                                        <p:tgtEl>
                                          <p:spTgt spid="15394"/>
                                        </p:tgtEl>
                                        <p:attrNameLst>
                                          <p:attrName>style.visibility</p:attrName>
                                        </p:attrNameLst>
                                      </p:cBhvr>
                                      <p:to>
                                        <p:strVal val="visible"/>
                                      </p:to>
                                    </p:set>
                                    <p:anim calcmode="lin" valueType="num">
                                      <p:cBhvr>
                                        <p:cTn id="23" dur="500" fill="hold"/>
                                        <p:tgtEl>
                                          <p:spTgt spid="15394"/>
                                        </p:tgtEl>
                                        <p:attrNameLst>
                                          <p:attrName>ppt_w</p:attrName>
                                        </p:attrNameLst>
                                      </p:cBhvr>
                                      <p:tavLst>
                                        <p:tav tm="0">
                                          <p:val>
                                            <p:strVal val="#ppt_w*0.05"/>
                                          </p:val>
                                        </p:tav>
                                        <p:tav tm="100000">
                                          <p:val>
                                            <p:strVal val="#ppt_w"/>
                                          </p:val>
                                        </p:tav>
                                      </p:tavLst>
                                    </p:anim>
                                    <p:anim calcmode="lin" valueType="num">
                                      <p:cBhvr>
                                        <p:cTn id="24" dur="500" fill="hold"/>
                                        <p:tgtEl>
                                          <p:spTgt spid="15394"/>
                                        </p:tgtEl>
                                        <p:attrNameLst>
                                          <p:attrName>ppt_h</p:attrName>
                                        </p:attrNameLst>
                                      </p:cBhvr>
                                      <p:tavLst>
                                        <p:tav tm="0">
                                          <p:val>
                                            <p:strVal val="#ppt_h"/>
                                          </p:val>
                                        </p:tav>
                                        <p:tav tm="100000">
                                          <p:val>
                                            <p:strVal val="#ppt_h"/>
                                          </p:val>
                                        </p:tav>
                                      </p:tavLst>
                                    </p:anim>
                                    <p:anim calcmode="lin" valueType="num">
                                      <p:cBhvr>
                                        <p:cTn id="25" dur="500" fill="hold"/>
                                        <p:tgtEl>
                                          <p:spTgt spid="15394"/>
                                        </p:tgtEl>
                                        <p:attrNameLst>
                                          <p:attrName>ppt_x</p:attrName>
                                        </p:attrNameLst>
                                      </p:cBhvr>
                                      <p:tavLst>
                                        <p:tav tm="0">
                                          <p:val>
                                            <p:strVal val="#ppt_x-.2"/>
                                          </p:val>
                                        </p:tav>
                                        <p:tav tm="100000">
                                          <p:val>
                                            <p:strVal val="#ppt_x"/>
                                          </p:val>
                                        </p:tav>
                                      </p:tavLst>
                                    </p:anim>
                                    <p:anim calcmode="lin" valueType="num">
                                      <p:cBhvr>
                                        <p:cTn id="26" dur="500" fill="hold"/>
                                        <p:tgtEl>
                                          <p:spTgt spid="15394"/>
                                        </p:tgtEl>
                                        <p:attrNameLst>
                                          <p:attrName>ppt_y</p:attrName>
                                        </p:attrNameLst>
                                      </p:cBhvr>
                                      <p:tavLst>
                                        <p:tav tm="0">
                                          <p:val>
                                            <p:strVal val="#ppt_y"/>
                                          </p:val>
                                        </p:tav>
                                        <p:tav tm="100000">
                                          <p:val>
                                            <p:strVal val="#ppt_y"/>
                                          </p:val>
                                        </p:tav>
                                      </p:tavLst>
                                    </p:anim>
                                    <p:animEffect transition="in" filter="fade">
                                      <p:cBhvr>
                                        <p:cTn id="27" dur="500"/>
                                        <p:tgtEl>
                                          <p:spTgt spid="15394"/>
                                        </p:tgtEl>
                                      </p:cBhvr>
                                    </p:animEffect>
                                  </p:childTnLst>
                                </p:cTn>
                              </p:par>
                            </p:childTnLst>
                          </p:cTn>
                        </p:par>
                        <p:par>
                          <p:cTn id="28" fill="hold">
                            <p:stCondLst>
                              <p:cond delay="1500"/>
                            </p:stCondLst>
                            <p:childTnLst>
                              <p:par>
                                <p:cTn id="29" presetID="54" presetClass="entr" presetSubtype="0" accel="100000" fill="hold" grpId="0" nodeType="afterEffect">
                                  <p:stCondLst>
                                    <p:cond delay="0"/>
                                  </p:stCondLst>
                                  <p:childTnLst>
                                    <p:set>
                                      <p:cBhvr>
                                        <p:cTn id="30" dur="1" fill="hold">
                                          <p:stCondLst>
                                            <p:cond delay="0"/>
                                          </p:stCondLst>
                                        </p:cTn>
                                        <p:tgtEl>
                                          <p:spTgt spid="15395"/>
                                        </p:tgtEl>
                                        <p:attrNameLst>
                                          <p:attrName>style.visibility</p:attrName>
                                        </p:attrNameLst>
                                      </p:cBhvr>
                                      <p:to>
                                        <p:strVal val="visible"/>
                                      </p:to>
                                    </p:set>
                                    <p:anim calcmode="lin" valueType="num">
                                      <p:cBhvr>
                                        <p:cTn id="31" dur="500" fill="hold"/>
                                        <p:tgtEl>
                                          <p:spTgt spid="15395"/>
                                        </p:tgtEl>
                                        <p:attrNameLst>
                                          <p:attrName>ppt_w</p:attrName>
                                        </p:attrNameLst>
                                      </p:cBhvr>
                                      <p:tavLst>
                                        <p:tav tm="0">
                                          <p:val>
                                            <p:strVal val="#ppt_w*0.05"/>
                                          </p:val>
                                        </p:tav>
                                        <p:tav tm="100000">
                                          <p:val>
                                            <p:strVal val="#ppt_w"/>
                                          </p:val>
                                        </p:tav>
                                      </p:tavLst>
                                    </p:anim>
                                    <p:anim calcmode="lin" valueType="num">
                                      <p:cBhvr>
                                        <p:cTn id="32" dur="500" fill="hold"/>
                                        <p:tgtEl>
                                          <p:spTgt spid="15395"/>
                                        </p:tgtEl>
                                        <p:attrNameLst>
                                          <p:attrName>ppt_h</p:attrName>
                                        </p:attrNameLst>
                                      </p:cBhvr>
                                      <p:tavLst>
                                        <p:tav tm="0">
                                          <p:val>
                                            <p:strVal val="#ppt_h"/>
                                          </p:val>
                                        </p:tav>
                                        <p:tav tm="100000">
                                          <p:val>
                                            <p:strVal val="#ppt_h"/>
                                          </p:val>
                                        </p:tav>
                                      </p:tavLst>
                                    </p:anim>
                                    <p:anim calcmode="lin" valueType="num">
                                      <p:cBhvr>
                                        <p:cTn id="33" dur="500" fill="hold"/>
                                        <p:tgtEl>
                                          <p:spTgt spid="15395"/>
                                        </p:tgtEl>
                                        <p:attrNameLst>
                                          <p:attrName>ppt_x</p:attrName>
                                        </p:attrNameLst>
                                      </p:cBhvr>
                                      <p:tavLst>
                                        <p:tav tm="0">
                                          <p:val>
                                            <p:strVal val="#ppt_x-.2"/>
                                          </p:val>
                                        </p:tav>
                                        <p:tav tm="100000">
                                          <p:val>
                                            <p:strVal val="#ppt_x"/>
                                          </p:val>
                                        </p:tav>
                                      </p:tavLst>
                                    </p:anim>
                                    <p:anim calcmode="lin" valueType="num">
                                      <p:cBhvr>
                                        <p:cTn id="34" dur="500" fill="hold"/>
                                        <p:tgtEl>
                                          <p:spTgt spid="15395"/>
                                        </p:tgtEl>
                                        <p:attrNameLst>
                                          <p:attrName>ppt_y</p:attrName>
                                        </p:attrNameLst>
                                      </p:cBhvr>
                                      <p:tavLst>
                                        <p:tav tm="0">
                                          <p:val>
                                            <p:strVal val="#ppt_y"/>
                                          </p:val>
                                        </p:tav>
                                        <p:tav tm="100000">
                                          <p:val>
                                            <p:strVal val="#ppt_y"/>
                                          </p:val>
                                        </p:tav>
                                      </p:tavLst>
                                    </p:anim>
                                    <p:animEffect transition="in" filter="fade">
                                      <p:cBhvr>
                                        <p:cTn id="35" dur="500"/>
                                        <p:tgtEl>
                                          <p:spTgt spid="15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94" grpId="0" animBg="1"/>
      <p:bldP spid="1539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C40AE8AE-E990-430B-B470-6D70B7E9A712}" type="slidenum">
              <a:rPr lang="zh-CN" altLang="en-US" smtClean="0">
                <a:latin typeface="Arial" charset="0"/>
              </a:rPr>
              <a:pPr/>
              <a:t>11</a:t>
            </a:fld>
            <a:endParaRPr lang="en-US" altLang="zh-CN" smtClean="0">
              <a:latin typeface="Arial" charset="0"/>
            </a:endParaRPr>
          </a:p>
        </p:txBody>
      </p:sp>
      <p:sp>
        <p:nvSpPr>
          <p:cNvPr id="16386" name="未知"/>
          <p:cNvSpPr>
            <a:spLocks/>
          </p:cNvSpPr>
          <p:nvPr/>
        </p:nvSpPr>
        <p:spPr bwMode="auto">
          <a:xfrm rot="10800000" flipV="1">
            <a:off x="3022600" y="1685925"/>
            <a:ext cx="1497013" cy="1574800"/>
          </a:xfrm>
          <a:custGeom>
            <a:avLst/>
            <a:gdLst>
              <a:gd name="T0" fmla="*/ 2147483647 w 165"/>
              <a:gd name="T1" fmla="*/ 2147483647 h 174"/>
              <a:gd name="T2" fmla="*/ 0 w 165"/>
              <a:gd name="T3" fmla="*/ 0 h 174"/>
              <a:gd name="T4" fmla="*/ 0 w 165"/>
              <a:gd name="T5" fmla="*/ 2147483647 h 174"/>
              <a:gd name="T6" fmla="*/ 2147483647 w 165"/>
              <a:gd name="T7" fmla="*/ 2147483647 h 174"/>
              <a:gd name="T8" fmla="*/ 0 60000 65536"/>
              <a:gd name="T9" fmla="*/ 0 60000 65536"/>
              <a:gd name="T10" fmla="*/ 0 60000 65536"/>
              <a:gd name="T11" fmla="*/ 0 60000 65536"/>
              <a:gd name="T12" fmla="*/ 0 w 165"/>
              <a:gd name="T13" fmla="*/ 0 h 174"/>
              <a:gd name="T14" fmla="*/ 165 w 165"/>
              <a:gd name="T15" fmla="*/ 174 h 174"/>
            </a:gdLst>
            <a:ahLst/>
            <a:cxnLst>
              <a:cxn ang="T8">
                <a:pos x="T0" y="T1"/>
              </a:cxn>
              <a:cxn ang="T9">
                <a:pos x="T2" y="T3"/>
              </a:cxn>
              <a:cxn ang="T10">
                <a:pos x="T4" y="T5"/>
              </a:cxn>
              <a:cxn ang="T11">
                <a:pos x="T6" y="T7"/>
              </a:cxn>
            </a:cxnLst>
            <a:rect l="T12" t="T13" r="T14" b="T15"/>
            <a:pathLst>
              <a:path w="165" h="174">
                <a:moveTo>
                  <a:pt x="165" y="119"/>
                </a:moveTo>
                <a:cubicBezTo>
                  <a:pt x="141" y="48"/>
                  <a:pt x="75" y="0"/>
                  <a:pt x="0" y="0"/>
                </a:cubicBezTo>
                <a:lnTo>
                  <a:pt x="0" y="174"/>
                </a:lnTo>
                <a:lnTo>
                  <a:pt x="165" y="119"/>
                </a:lnTo>
                <a:close/>
              </a:path>
            </a:pathLst>
          </a:custGeom>
          <a:gradFill rotWithShape="1">
            <a:gsLst>
              <a:gs pos="0">
                <a:srgbClr val="5F5F5F"/>
              </a:gs>
              <a:gs pos="100000">
                <a:srgbClr val="C0C0C0"/>
              </a:gs>
            </a:gsLst>
            <a:lin ang="5400000" scaled="1"/>
          </a:gradFill>
          <a:ln w="6350">
            <a:solidFill>
              <a:schemeClr val="bg1"/>
            </a:solidFill>
            <a:round/>
            <a:headEnd/>
            <a:tailEnd/>
          </a:ln>
        </p:spPr>
        <p:txBody>
          <a:bodyPr/>
          <a:lstStyle/>
          <a:p>
            <a:endParaRPr lang="zh-CN" altLang="en-US"/>
          </a:p>
        </p:txBody>
      </p:sp>
      <p:sp>
        <p:nvSpPr>
          <p:cNvPr id="16387" name="未知"/>
          <p:cNvSpPr>
            <a:spLocks/>
          </p:cNvSpPr>
          <p:nvPr/>
        </p:nvSpPr>
        <p:spPr bwMode="auto">
          <a:xfrm rot="10800000" flipV="1">
            <a:off x="2943225" y="2762250"/>
            <a:ext cx="1577975" cy="1765300"/>
          </a:xfrm>
          <a:custGeom>
            <a:avLst/>
            <a:gdLst>
              <a:gd name="T0" fmla="*/ 2147483647 w 174"/>
              <a:gd name="T1" fmla="*/ 2147483647 h 195"/>
              <a:gd name="T2" fmla="*/ 2147483647 w 174"/>
              <a:gd name="T3" fmla="*/ 2147483647 h 195"/>
              <a:gd name="T4" fmla="*/ 2147483647 w 174"/>
              <a:gd name="T5" fmla="*/ 0 h 195"/>
              <a:gd name="T6" fmla="*/ 0 w 174"/>
              <a:gd name="T7" fmla="*/ 2147483647 h 195"/>
              <a:gd name="T8" fmla="*/ 2147483647 w 174"/>
              <a:gd name="T9" fmla="*/ 2147483647 h 195"/>
              <a:gd name="T10" fmla="*/ 0 60000 65536"/>
              <a:gd name="T11" fmla="*/ 0 60000 65536"/>
              <a:gd name="T12" fmla="*/ 0 60000 65536"/>
              <a:gd name="T13" fmla="*/ 0 60000 65536"/>
              <a:gd name="T14" fmla="*/ 0 60000 65536"/>
              <a:gd name="T15" fmla="*/ 0 w 174"/>
              <a:gd name="T16" fmla="*/ 0 h 195"/>
              <a:gd name="T17" fmla="*/ 174 w 174"/>
              <a:gd name="T18" fmla="*/ 195 h 195"/>
            </a:gdLst>
            <a:ahLst/>
            <a:cxnLst>
              <a:cxn ang="T10">
                <a:pos x="T0" y="T1"/>
              </a:cxn>
              <a:cxn ang="T11">
                <a:pos x="T2" y="T3"/>
              </a:cxn>
              <a:cxn ang="T12">
                <a:pos x="T4" y="T5"/>
              </a:cxn>
              <a:cxn ang="T13">
                <a:pos x="T6" y="T7"/>
              </a:cxn>
              <a:cxn ang="T14">
                <a:pos x="T8" y="T9"/>
              </a:cxn>
            </a:cxnLst>
            <a:rect l="T15" t="T16" r="T17" b="T18"/>
            <a:pathLst>
              <a:path w="174" h="195">
                <a:moveTo>
                  <a:pt x="101" y="195"/>
                </a:moveTo>
                <a:cubicBezTo>
                  <a:pt x="147" y="163"/>
                  <a:pt x="174" y="110"/>
                  <a:pt x="174" y="55"/>
                </a:cubicBezTo>
                <a:cubicBezTo>
                  <a:pt x="174" y="36"/>
                  <a:pt x="171" y="18"/>
                  <a:pt x="165" y="0"/>
                </a:cubicBezTo>
                <a:lnTo>
                  <a:pt x="0" y="55"/>
                </a:lnTo>
                <a:lnTo>
                  <a:pt x="101" y="195"/>
                </a:lnTo>
                <a:close/>
              </a:path>
            </a:pathLst>
          </a:custGeom>
          <a:gradFill rotWithShape="1">
            <a:gsLst>
              <a:gs pos="0">
                <a:srgbClr val="C0C0C0"/>
              </a:gs>
              <a:gs pos="100000">
                <a:srgbClr val="5F5F5F"/>
              </a:gs>
            </a:gsLst>
            <a:lin ang="2700000" scaled="1"/>
          </a:gradFill>
          <a:ln w="6350">
            <a:solidFill>
              <a:schemeClr val="bg1"/>
            </a:solidFill>
            <a:round/>
            <a:headEnd/>
            <a:tailEnd/>
          </a:ln>
        </p:spPr>
        <p:txBody>
          <a:bodyPr/>
          <a:lstStyle/>
          <a:p>
            <a:endParaRPr lang="zh-CN" altLang="en-US"/>
          </a:p>
        </p:txBody>
      </p:sp>
      <p:sp>
        <p:nvSpPr>
          <p:cNvPr id="16388" name="未知"/>
          <p:cNvSpPr>
            <a:spLocks/>
          </p:cNvSpPr>
          <p:nvPr/>
        </p:nvSpPr>
        <p:spPr bwMode="auto">
          <a:xfrm rot="10800000" flipV="1">
            <a:off x="3605213" y="3260725"/>
            <a:ext cx="1841500" cy="1565275"/>
          </a:xfrm>
          <a:custGeom>
            <a:avLst/>
            <a:gdLst>
              <a:gd name="T0" fmla="*/ 0 w 203"/>
              <a:gd name="T1" fmla="*/ 2147483647 h 173"/>
              <a:gd name="T2" fmla="*/ 2147483647 w 203"/>
              <a:gd name="T3" fmla="*/ 2147483647 h 173"/>
              <a:gd name="T4" fmla="*/ 2147483647 w 203"/>
              <a:gd name="T5" fmla="*/ 2147483647 h 173"/>
              <a:gd name="T6" fmla="*/ 2147483647 w 203"/>
              <a:gd name="T7" fmla="*/ 0 h 173"/>
              <a:gd name="T8" fmla="*/ 0 w 203"/>
              <a:gd name="T9" fmla="*/ 2147483647 h 173"/>
              <a:gd name="T10" fmla="*/ 0 60000 65536"/>
              <a:gd name="T11" fmla="*/ 0 60000 65536"/>
              <a:gd name="T12" fmla="*/ 0 60000 65536"/>
              <a:gd name="T13" fmla="*/ 0 60000 65536"/>
              <a:gd name="T14" fmla="*/ 0 60000 65536"/>
              <a:gd name="T15" fmla="*/ 0 w 203"/>
              <a:gd name="T16" fmla="*/ 0 h 173"/>
              <a:gd name="T17" fmla="*/ 203 w 203"/>
              <a:gd name="T18" fmla="*/ 173 h 173"/>
            </a:gdLst>
            <a:ahLst/>
            <a:cxnLst>
              <a:cxn ang="T10">
                <a:pos x="T0" y="T1"/>
              </a:cxn>
              <a:cxn ang="T11">
                <a:pos x="T2" y="T3"/>
              </a:cxn>
              <a:cxn ang="T12">
                <a:pos x="T4" y="T5"/>
              </a:cxn>
              <a:cxn ang="T13">
                <a:pos x="T6" y="T7"/>
              </a:cxn>
              <a:cxn ang="T14">
                <a:pos x="T8" y="T9"/>
              </a:cxn>
            </a:cxnLst>
            <a:rect l="T15" t="T16" r="T17" b="T18"/>
            <a:pathLst>
              <a:path w="203" h="173">
                <a:moveTo>
                  <a:pt x="0" y="140"/>
                </a:moveTo>
                <a:cubicBezTo>
                  <a:pt x="29" y="162"/>
                  <a:pt x="65" y="173"/>
                  <a:pt x="102" y="173"/>
                </a:cubicBezTo>
                <a:cubicBezTo>
                  <a:pt x="138" y="173"/>
                  <a:pt x="174" y="162"/>
                  <a:pt x="203" y="140"/>
                </a:cubicBezTo>
                <a:lnTo>
                  <a:pt x="102" y="0"/>
                </a:lnTo>
                <a:lnTo>
                  <a:pt x="0" y="140"/>
                </a:lnTo>
                <a:close/>
              </a:path>
            </a:pathLst>
          </a:custGeom>
          <a:gradFill rotWithShape="1">
            <a:gsLst>
              <a:gs pos="0">
                <a:srgbClr val="C0C0C0"/>
              </a:gs>
              <a:gs pos="100000">
                <a:srgbClr val="5F5F5F"/>
              </a:gs>
            </a:gsLst>
            <a:lin ang="5400000" scaled="1"/>
          </a:gradFill>
          <a:ln w="6350">
            <a:solidFill>
              <a:schemeClr val="bg1"/>
            </a:solidFill>
            <a:round/>
            <a:headEnd/>
            <a:tailEnd/>
          </a:ln>
        </p:spPr>
        <p:txBody>
          <a:bodyPr/>
          <a:lstStyle/>
          <a:p>
            <a:endParaRPr lang="zh-CN" altLang="en-US"/>
          </a:p>
        </p:txBody>
      </p:sp>
      <p:sp>
        <p:nvSpPr>
          <p:cNvPr id="16389" name="未知"/>
          <p:cNvSpPr>
            <a:spLocks/>
          </p:cNvSpPr>
          <p:nvPr/>
        </p:nvSpPr>
        <p:spPr bwMode="auto">
          <a:xfrm rot="10800000" flipV="1">
            <a:off x="4521200" y="2762250"/>
            <a:ext cx="1587500" cy="1765300"/>
          </a:xfrm>
          <a:custGeom>
            <a:avLst/>
            <a:gdLst>
              <a:gd name="T0" fmla="*/ 740618668 w 175"/>
              <a:gd name="T1" fmla="*/ 0 h 195"/>
              <a:gd name="T2" fmla="*/ 82286935 w 175"/>
              <a:gd name="T3" fmla="*/ 2147483647 h 195"/>
              <a:gd name="T4" fmla="*/ 2147483647 w 175"/>
              <a:gd name="T5" fmla="*/ 2147483647 h 195"/>
              <a:gd name="T6" fmla="*/ 2147483647 w 175"/>
              <a:gd name="T7" fmla="*/ 2147483647 h 195"/>
              <a:gd name="T8" fmla="*/ 740618668 w 175"/>
              <a:gd name="T9" fmla="*/ 0 h 195"/>
              <a:gd name="T10" fmla="*/ 0 60000 65536"/>
              <a:gd name="T11" fmla="*/ 0 60000 65536"/>
              <a:gd name="T12" fmla="*/ 0 60000 65536"/>
              <a:gd name="T13" fmla="*/ 0 60000 65536"/>
              <a:gd name="T14" fmla="*/ 0 60000 65536"/>
              <a:gd name="T15" fmla="*/ 0 w 175"/>
              <a:gd name="T16" fmla="*/ 0 h 195"/>
              <a:gd name="T17" fmla="*/ 175 w 175"/>
              <a:gd name="T18" fmla="*/ 195 h 195"/>
            </a:gdLst>
            <a:ahLst/>
            <a:cxnLst>
              <a:cxn ang="T10">
                <a:pos x="T0" y="T1"/>
              </a:cxn>
              <a:cxn ang="T11">
                <a:pos x="T2" y="T3"/>
              </a:cxn>
              <a:cxn ang="T12">
                <a:pos x="T4" y="T5"/>
              </a:cxn>
              <a:cxn ang="T13">
                <a:pos x="T6" y="T7"/>
              </a:cxn>
              <a:cxn ang="T14">
                <a:pos x="T8" y="T9"/>
              </a:cxn>
            </a:cxnLst>
            <a:rect l="T15" t="T16" r="T17" b="T18"/>
            <a:pathLst>
              <a:path w="175" h="195">
                <a:moveTo>
                  <a:pt x="9" y="0"/>
                </a:moveTo>
                <a:cubicBezTo>
                  <a:pt x="3" y="18"/>
                  <a:pt x="1" y="36"/>
                  <a:pt x="1" y="54"/>
                </a:cubicBezTo>
                <a:cubicBezTo>
                  <a:pt x="0" y="110"/>
                  <a:pt x="27" y="163"/>
                  <a:pt x="73" y="195"/>
                </a:cubicBezTo>
                <a:lnTo>
                  <a:pt x="175" y="55"/>
                </a:lnTo>
                <a:lnTo>
                  <a:pt x="9" y="0"/>
                </a:lnTo>
                <a:close/>
              </a:path>
            </a:pathLst>
          </a:custGeom>
          <a:gradFill rotWithShape="1">
            <a:gsLst>
              <a:gs pos="0">
                <a:srgbClr val="5F5F5F"/>
              </a:gs>
              <a:gs pos="100000">
                <a:srgbClr val="C0C0C0"/>
              </a:gs>
            </a:gsLst>
            <a:lin ang="18900000" scaled="1"/>
          </a:gradFill>
          <a:ln w="6350">
            <a:solidFill>
              <a:schemeClr val="bg1"/>
            </a:solidFill>
            <a:round/>
            <a:headEnd/>
            <a:tailEnd/>
          </a:ln>
        </p:spPr>
        <p:txBody>
          <a:bodyPr/>
          <a:lstStyle/>
          <a:p>
            <a:endParaRPr lang="zh-CN" altLang="en-US"/>
          </a:p>
        </p:txBody>
      </p:sp>
      <p:sp>
        <p:nvSpPr>
          <p:cNvPr id="16390" name="未知"/>
          <p:cNvSpPr>
            <a:spLocks/>
          </p:cNvSpPr>
          <p:nvPr/>
        </p:nvSpPr>
        <p:spPr bwMode="auto">
          <a:xfrm rot="10800000" flipV="1">
            <a:off x="4519613" y="1685925"/>
            <a:ext cx="1506537" cy="1574800"/>
          </a:xfrm>
          <a:custGeom>
            <a:avLst/>
            <a:gdLst/>
            <a:ahLst/>
            <a:cxnLst>
              <a:cxn ang="0">
                <a:pos x="165" y="0"/>
              </a:cxn>
              <a:cxn ang="0">
                <a:pos x="0" y="119"/>
              </a:cxn>
              <a:cxn ang="0">
                <a:pos x="166" y="174"/>
              </a:cxn>
              <a:cxn ang="0">
                <a:pos x="165" y="0"/>
              </a:cxn>
            </a:cxnLst>
            <a:rect l="0" t="0" r="r" b="b"/>
            <a:pathLst>
              <a:path w="166" h="174">
                <a:moveTo>
                  <a:pt x="165" y="0"/>
                </a:moveTo>
                <a:cubicBezTo>
                  <a:pt x="90" y="0"/>
                  <a:pt x="24" y="48"/>
                  <a:pt x="0" y="119"/>
                </a:cubicBezTo>
                <a:lnTo>
                  <a:pt x="166" y="174"/>
                </a:lnTo>
                <a:lnTo>
                  <a:pt x="165" y="0"/>
                </a:lnTo>
                <a:close/>
              </a:path>
            </a:pathLst>
          </a:custGeom>
          <a:gradFill rotWithShape="1">
            <a:gsLst>
              <a:gs pos="0">
                <a:schemeClr val="accent2"/>
              </a:gs>
              <a:gs pos="100000">
                <a:schemeClr val="accent2">
                  <a:gamma/>
                  <a:shade val="46275"/>
                  <a:invGamma/>
                </a:schemeClr>
              </a:gs>
            </a:gsLst>
            <a:lin ang="5400000" scaled="1"/>
          </a:gradFill>
          <a:ln w="6350" cmpd="sng">
            <a:solidFill>
              <a:schemeClr val="bg1"/>
            </a:solidFill>
            <a:round/>
            <a:headEnd/>
            <a:tailEnd/>
          </a:ln>
        </p:spPr>
        <p:txBody>
          <a:bodyPr/>
          <a:lstStyle/>
          <a:p>
            <a:pPr>
              <a:defRPr/>
            </a:pPr>
            <a:endParaRPr lang="zh-CN" altLang="en-US">
              <a:latin typeface="Arial" pitchFamily="34" charset="0"/>
            </a:endParaRPr>
          </a:p>
        </p:txBody>
      </p:sp>
      <p:grpSp>
        <p:nvGrpSpPr>
          <p:cNvPr id="2" name="Group 7"/>
          <p:cNvGrpSpPr>
            <a:grpSpLocks/>
          </p:cNvGrpSpPr>
          <p:nvPr/>
        </p:nvGrpSpPr>
        <p:grpSpPr bwMode="auto">
          <a:xfrm rot="-5400000">
            <a:off x="3355975" y="2089150"/>
            <a:ext cx="2301875" cy="2301875"/>
            <a:chOff x="0" y="0"/>
            <a:chExt cx="836" cy="836"/>
          </a:xfrm>
        </p:grpSpPr>
        <p:sp>
          <p:nvSpPr>
            <p:cNvPr id="18457" name="未知"/>
            <p:cNvSpPr>
              <a:spLocks/>
            </p:cNvSpPr>
            <p:nvPr/>
          </p:nvSpPr>
          <p:spPr bwMode="auto">
            <a:xfrm>
              <a:off x="418" y="0"/>
              <a:ext cx="418" cy="836"/>
            </a:xfrm>
            <a:custGeom>
              <a:avLst/>
              <a:gdLst>
                <a:gd name="T0" fmla="*/ 0 w 174"/>
                <a:gd name="T1" fmla="*/ 2004 h 348"/>
                <a:gd name="T2" fmla="*/ 1004 w 174"/>
                <a:gd name="T3" fmla="*/ 1004 h 348"/>
                <a:gd name="T4" fmla="*/ 0 w 174"/>
                <a:gd name="T5" fmla="*/ 0 h 348"/>
                <a:gd name="T6" fmla="*/ 0 w 174"/>
                <a:gd name="T7" fmla="*/ 1004 h 348"/>
                <a:gd name="T8" fmla="*/ 0 w 174"/>
                <a:gd name="T9" fmla="*/ 2004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gradFill rotWithShape="1">
              <a:gsLst>
                <a:gs pos="0">
                  <a:srgbClr val="BEBEBE"/>
                </a:gs>
                <a:gs pos="100000">
                  <a:srgbClr val="DDDDDD"/>
                </a:gs>
              </a:gsLst>
              <a:lin ang="5400000" scaled="1"/>
            </a:gradFill>
            <a:ln w="6350">
              <a:solidFill>
                <a:schemeClr val="bg1"/>
              </a:solidFill>
              <a:round/>
              <a:headEnd/>
              <a:tailEnd/>
            </a:ln>
          </p:spPr>
          <p:txBody>
            <a:bodyPr/>
            <a:lstStyle/>
            <a:p>
              <a:endParaRPr lang="zh-CN" altLang="en-US"/>
            </a:p>
          </p:txBody>
        </p:sp>
        <p:sp>
          <p:nvSpPr>
            <p:cNvPr id="18458" name="未知"/>
            <p:cNvSpPr>
              <a:spLocks/>
            </p:cNvSpPr>
            <p:nvPr/>
          </p:nvSpPr>
          <p:spPr bwMode="auto">
            <a:xfrm>
              <a:off x="0" y="0"/>
              <a:ext cx="418" cy="836"/>
            </a:xfrm>
            <a:custGeom>
              <a:avLst/>
              <a:gdLst>
                <a:gd name="T0" fmla="*/ 999 w 174"/>
                <a:gd name="T1" fmla="*/ 0 h 348"/>
                <a:gd name="T2" fmla="*/ 0 w 174"/>
                <a:gd name="T3" fmla="*/ 999 h 348"/>
                <a:gd name="T4" fmla="*/ 1004 w 174"/>
                <a:gd name="T5" fmla="*/ 2008 h 348"/>
                <a:gd name="T6" fmla="*/ 1004 w 174"/>
                <a:gd name="T7" fmla="*/ 1004 h 348"/>
                <a:gd name="T8" fmla="*/ 999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tx1"/>
                </a:gs>
                <a:gs pos="100000">
                  <a:schemeClr val="bg2"/>
                </a:gs>
              </a:gsLst>
              <a:lin ang="5400000" scaled="1"/>
            </a:gradFill>
            <a:ln w="6350">
              <a:solidFill>
                <a:schemeClr val="bg1"/>
              </a:solidFill>
              <a:round/>
              <a:headEnd/>
              <a:tailEnd/>
            </a:ln>
          </p:spPr>
          <p:txBody>
            <a:bodyPr/>
            <a:lstStyle/>
            <a:p>
              <a:endParaRPr lang="zh-CN" altLang="en-US"/>
            </a:p>
          </p:txBody>
        </p:sp>
      </p:grpSp>
      <p:sp>
        <p:nvSpPr>
          <p:cNvPr id="16394" name="未知"/>
          <p:cNvSpPr>
            <a:spLocks/>
          </p:cNvSpPr>
          <p:nvPr/>
        </p:nvSpPr>
        <p:spPr bwMode="auto">
          <a:xfrm rot="-5400000">
            <a:off x="4032250" y="2776538"/>
            <a:ext cx="962025" cy="1920875"/>
          </a:xfrm>
          <a:custGeom>
            <a:avLst/>
            <a:gdLst>
              <a:gd name="T0" fmla="*/ 2147483647 w 174"/>
              <a:gd name="T1" fmla="*/ 0 h 348"/>
              <a:gd name="T2" fmla="*/ 0 w 174"/>
              <a:gd name="T3" fmla="*/ 2147483647 h 348"/>
              <a:gd name="T4" fmla="*/ 2147483647 w 174"/>
              <a:gd name="T5" fmla="*/ 2147483647 h 348"/>
              <a:gd name="T6" fmla="*/ 2147483647 w 174"/>
              <a:gd name="T7" fmla="*/ 2147483647 h 348"/>
              <a:gd name="T8" fmla="*/ 2147483647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9525">
            <a:noFill/>
            <a:round/>
            <a:headEnd/>
            <a:tailEnd/>
          </a:ln>
        </p:spPr>
        <p:txBody>
          <a:bodyPr/>
          <a:lstStyle/>
          <a:p>
            <a:endParaRPr lang="zh-CN" altLang="en-US"/>
          </a:p>
        </p:txBody>
      </p:sp>
      <p:sp>
        <p:nvSpPr>
          <p:cNvPr id="16395" name="未知"/>
          <p:cNvSpPr>
            <a:spLocks/>
          </p:cNvSpPr>
          <p:nvPr/>
        </p:nvSpPr>
        <p:spPr bwMode="auto">
          <a:xfrm rot="5400000">
            <a:off x="4033838" y="1779588"/>
            <a:ext cx="962025" cy="1920875"/>
          </a:xfrm>
          <a:custGeom>
            <a:avLst/>
            <a:gdLst>
              <a:gd name="T0" fmla="*/ 2147483647 w 174"/>
              <a:gd name="T1" fmla="*/ 0 h 348"/>
              <a:gd name="T2" fmla="*/ 0 w 174"/>
              <a:gd name="T3" fmla="*/ 2147483647 h 348"/>
              <a:gd name="T4" fmla="*/ 2147483647 w 174"/>
              <a:gd name="T5" fmla="*/ 2147483647 h 348"/>
              <a:gd name="T6" fmla="*/ 2147483647 w 174"/>
              <a:gd name="T7" fmla="*/ 2147483647 h 348"/>
              <a:gd name="T8" fmla="*/ 2147483647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9525">
            <a:noFill/>
            <a:round/>
            <a:headEnd/>
            <a:tailEnd/>
          </a:ln>
        </p:spPr>
        <p:txBody>
          <a:bodyPr/>
          <a:lstStyle/>
          <a:p>
            <a:endParaRPr lang="zh-CN" altLang="en-US"/>
          </a:p>
        </p:txBody>
      </p:sp>
      <p:sp>
        <p:nvSpPr>
          <p:cNvPr id="16396" name="WordArt 12"/>
          <p:cNvSpPr>
            <a:spLocks noChangeArrowheads="1" noChangeShapeType="1"/>
          </p:cNvSpPr>
          <p:nvPr/>
        </p:nvSpPr>
        <p:spPr bwMode="auto">
          <a:xfrm>
            <a:off x="3709988" y="2849563"/>
            <a:ext cx="1706562" cy="219075"/>
          </a:xfrm>
          <a:prstGeom prst="rect">
            <a:avLst/>
          </a:prstGeom>
        </p:spPr>
        <p:txBody>
          <a:bodyPr wrap="none" fromWordArt="1">
            <a:prstTxWarp prst="textPlain">
              <a:avLst>
                <a:gd name="adj" fmla="val 50000"/>
              </a:avLst>
            </a:prstTxWarp>
          </a:bodyPr>
          <a:lstStyle/>
          <a:p>
            <a:r>
              <a:rPr lang="zh-CN" altLang="en-US" sz="2400" kern="10">
                <a:ln w="9525">
                  <a:noFill/>
                  <a:round/>
                  <a:headEnd/>
                  <a:tailEnd/>
                </a:ln>
                <a:latin typeface="黑体"/>
                <a:ea typeface="黑体"/>
              </a:rPr>
              <a:t>双击添加标题文字</a:t>
            </a:r>
          </a:p>
        </p:txBody>
      </p:sp>
      <p:sp>
        <p:nvSpPr>
          <p:cNvPr id="16397" name="Oval 13"/>
          <p:cNvSpPr>
            <a:spLocks noChangeArrowheads="1"/>
          </p:cNvSpPr>
          <p:nvPr/>
        </p:nvSpPr>
        <p:spPr bwMode="auto">
          <a:xfrm>
            <a:off x="3281363" y="4832350"/>
            <a:ext cx="2520950" cy="371475"/>
          </a:xfrm>
          <a:prstGeom prst="ellipse">
            <a:avLst/>
          </a:prstGeom>
          <a:gradFill rotWithShape="1">
            <a:gsLst>
              <a:gs pos="0">
                <a:schemeClr val="tx1">
                  <a:alpha val="39998"/>
                </a:schemeClr>
              </a:gs>
              <a:gs pos="100000">
                <a:schemeClr val="tx1">
                  <a:alpha val="0"/>
                </a:schemeClr>
              </a:gs>
            </a:gsLst>
            <a:path path="shape">
              <a:fillToRect l="50000" t="50000" r="50000" b="50000"/>
            </a:path>
          </a:gradFill>
          <a:ln w="9525">
            <a:noFill/>
            <a:round/>
            <a:headEnd/>
            <a:tailEnd/>
          </a:ln>
        </p:spPr>
        <p:txBody>
          <a:bodyPr wrap="none" anchor="ctr"/>
          <a:lstStyle/>
          <a:p>
            <a:endParaRPr lang="zh-CN" altLang="en-US"/>
          </a:p>
        </p:txBody>
      </p:sp>
      <p:sp>
        <p:nvSpPr>
          <p:cNvPr id="16398" name="Text Box 14"/>
          <p:cNvSpPr txBox="1">
            <a:spLocks noChangeArrowheads="1"/>
          </p:cNvSpPr>
          <p:nvPr/>
        </p:nvSpPr>
        <p:spPr bwMode="auto">
          <a:xfrm>
            <a:off x="473075" y="3473450"/>
            <a:ext cx="2074863"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6399" name="Rectangle 15"/>
          <p:cNvSpPr>
            <a:spLocks noChangeArrowheads="1"/>
          </p:cNvSpPr>
          <p:nvPr/>
        </p:nvSpPr>
        <p:spPr bwMode="auto">
          <a:xfrm>
            <a:off x="468313" y="40052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6400" name="Text Box 16"/>
          <p:cNvSpPr txBox="1">
            <a:spLocks noChangeArrowheads="1"/>
          </p:cNvSpPr>
          <p:nvPr/>
        </p:nvSpPr>
        <p:spPr bwMode="auto">
          <a:xfrm>
            <a:off x="3532188" y="51244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6401" name="Rectangle 17"/>
          <p:cNvSpPr>
            <a:spLocks noChangeArrowheads="1"/>
          </p:cNvSpPr>
          <p:nvPr/>
        </p:nvSpPr>
        <p:spPr bwMode="auto">
          <a:xfrm>
            <a:off x="3527425" y="56562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6402" name="Text Box 18"/>
          <p:cNvSpPr txBox="1">
            <a:spLocks noChangeArrowheads="1"/>
          </p:cNvSpPr>
          <p:nvPr/>
        </p:nvSpPr>
        <p:spPr bwMode="auto">
          <a:xfrm>
            <a:off x="915988" y="14795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6403" name="Rectangle 19"/>
          <p:cNvSpPr>
            <a:spLocks noChangeArrowheads="1"/>
          </p:cNvSpPr>
          <p:nvPr/>
        </p:nvSpPr>
        <p:spPr bwMode="auto">
          <a:xfrm>
            <a:off x="911225" y="20113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6404" name="Text Box 20"/>
          <p:cNvSpPr txBox="1">
            <a:spLocks noChangeArrowheads="1"/>
          </p:cNvSpPr>
          <p:nvPr/>
        </p:nvSpPr>
        <p:spPr bwMode="auto">
          <a:xfrm>
            <a:off x="6543675" y="3473450"/>
            <a:ext cx="2074863"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6405" name="Rectangle 21"/>
          <p:cNvSpPr>
            <a:spLocks noChangeArrowheads="1"/>
          </p:cNvSpPr>
          <p:nvPr/>
        </p:nvSpPr>
        <p:spPr bwMode="auto">
          <a:xfrm>
            <a:off x="6538913" y="40052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6406" name="Text Box 22"/>
          <p:cNvSpPr txBox="1">
            <a:spLocks noChangeArrowheads="1"/>
          </p:cNvSpPr>
          <p:nvPr/>
        </p:nvSpPr>
        <p:spPr bwMode="auto">
          <a:xfrm>
            <a:off x="6008688" y="14795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6407" name="Rectangle 23"/>
          <p:cNvSpPr>
            <a:spLocks noChangeArrowheads="1"/>
          </p:cNvSpPr>
          <p:nvPr/>
        </p:nvSpPr>
        <p:spPr bwMode="auto">
          <a:xfrm>
            <a:off x="6003925" y="20113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6408" name="WordArt 24"/>
          <p:cNvSpPr>
            <a:spLocks noChangeArrowheads="1" noChangeShapeType="1"/>
          </p:cNvSpPr>
          <p:nvPr/>
        </p:nvSpPr>
        <p:spPr bwMode="auto">
          <a:xfrm>
            <a:off x="3709988" y="3454400"/>
            <a:ext cx="1706562" cy="219075"/>
          </a:xfrm>
          <a:prstGeom prst="rect">
            <a:avLst/>
          </a:prstGeom>
        </p:spPr>
        <p:txBody>
          <a:bodyPr wrap="none" fromWordArt="1">
            <a:prstTxWarp prst="textPlain">
              <a:avLst>
                <a:gd name="adj" fmla="val 50000"/>
              </a:avLst>
            </a:prstTxWarp>
          </a:bodyPr>
          <a:lstStyle/>
          <a:p>
            <a:r>
              <a:rPr lang="zh-CN" altLang="en-US" sz="2400" kern="10">
                <a:ln w="9525">
                  <a:noFill/>
                  <a:round/>
                  <a:headEnd/>
                  <a:tailEnd/>
                </a:ln>
                <a:solidFill>
                  <a:schemeClr val="bg1"/>
                </a:solidFill>
                <a:latin typeface="黑体"/>
                <a:ea typeface="黑体"/>
              </a:rPr>
              <a:t>双击添加标题文字</a:t>
            </a:r>
          </a:p>
        </p:txBody>
      </p:sp>
      <p:sp>
        <p:nvSpPr>
          <p:cNvPr id="18456" name="Rectangle 25"/>
          <p:cNvSpPr>
            <a:spLocks noGrp="1" noChangeArrowheads="1"/>
          </p:cNvSpPr>
          <p:nvPr>
            <p:ph type="title"/>
          </p:nvPr>
        </p:nvSpPr>
        <p:spPr>
          <a:noFill/>
        </p:spPr>
        <p:txBody>
          <a:bodyPr/>
          <a:lstStyle/>
          <a:p>
            <a:pPr eaLnBrk="1" hangingPunct="1"/>
            <a:r>
              <a:rPr lang="zh-CN" smtClean="0"/>
              <a:t>单击此处添加标题</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fltVal val="0"/>
                                          </p:val>
                                        </p:tav>
                                        <p:tav tm="100000">
                                          <p:val>
                                            <p:strVal val="#ppt_h"/>
                                          </p:val>
                                        </p:tav>
                                      </p:tavLst>
                                    </p:anim>
                                    <p:animEffect transition="in" filter="fade">
                                      <p:cBhvr>
                                        <p:cTn id="9" dur="500"/>
                                        <p:tgtEl>
                                          <p:spTgt spid="1638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6387"/>
                                        </p:tgtEl>
                                        <p:attrNameLst>
                                          <p:attrName>style.visibility</p:attrName>
                                        </p:attrNameLst>
                                      </p:cBhvr>
                                      <p:to>
                                        <p:strVal val="visible"/>
                                      </p:to>
                                    </p:set>
                                    <p:anim calcmode="lin" valueType="num">
                                      <p:cBhvr>
                                        <p:cTn id="13" dur="500" fill="hold"/>
                                        <p:tgtEl>
                                          <p:spTgt spid="16387"/>
                                        </p:tgtEl>
                                        <p:attrNameLst>
                                          <p:attrName>ppt_w</p:attrName>
                                        </p:attrNameLst>
                                      </p:cBhvr>
                                      <p:tavLst>
                                        <p:tav tm="0">
                                          <p:val>
                                            <p:fltVal val="0"/>
                                          </p:val>
                                        </p:tav>
                                        <p:tav tm="100000">
                                          <p:val>
                                            <p:strVal val="#ppt_w"/>
                                          </p:val>
                                        </p:tav>
                                      </p:tavLst>
                                    </p:anim>
                                    <p:anim calcmode="lin" valueType="num">
                                      <p:cBhvr>
                                        <p:cTn id="14" dur="500" fill="hold"/>
                                        <p:tgtEl>
                                          <p:spTgt spid="16387"/>
                                        </p:tgtEl>
                                        <p:attrNameLst>
                                          <p:attrName>ppt_h</p:attrName>
                                        </p:attrNameLst>
                                      </p:cBhvr>
                                      <p:tavLst>
                                        <p:tav tm="0">
                                          <p:val>
                                            <p:fltVal val="0"/>
                                          </p:val>
                                        </p:tav>
                                        <p:tav tm="100000">
                                          <p:val>
                                            <p:strVal val="#ppt_h"/>
                                          </p:val>
                                        </p:tav>
                                      </p:tavLst>
                                    </p:anim>
                                    <p:animEffect transition="in" filter="fade">
                                      <p:cBhvr>
                                        <p:cTn id="15" dur="500"/>
                                        <p:tgtEl>
                                          <p:spTgt spid="16387"/>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6388"/>
                                        </p:tgtEl>
                                        <p:attrNameLst>
                                          <p:attrName>style.visibility</p:attrName>
                                        </p:attrNameLst>
                                      </p:cBhvr>
                                      <p:to>
                                        <p:strVal val="visible"/>
                                      </p:to>
                                    </p:set>
                                    <p:anim calcmode="lin" valueType="num">
                                      <p:cBhvr>
                                        <p:cTn id="19" dur="500" fill="hold"/>
                                        <p:tgtEl>
                                          <p:spTgt spid="16388"/>
                                        </p:tgtEl>
                                        <p:attrNameLst>
                                          <p:attrName>ppt_w</p:attrName>
                                        </p:attrNameLst>
                                      </p:cBhvr>
                                      <p:tavLst>
                                        <p:tav tm="0">
                                          <p:val>
                                            <p:fltVal val="0"/>
                                          </p:val>
                                        </p:tav>
                                        <p:tav tm="100000">
                                          <p:val>
                                            <p:strVal val="#ppt_w"/>
                                          </p:val>
                                        </p:tav>
                                      </p:tavLst>
                                    </p:anim>
                                    <p:anim calcmode="lin" valueType="num">
                                      <p:cBhvr>
                                        <p:cTn id="20" dur="500" fill="hold"/>
                                        <p:tgtEl>
                                          <p:spTgt spid="16388"/>
                                        </p:tgtEl>
                                        <p:attrNameLst>
                                          <p:attrName>ppt_h</p:attrName>
                                        </p:attrNameLst>
                                      </p:cBhvr>
                                      <p:tavLst>
                                        <p:tav tm="0">
                                          <p:val>
                                            <p:fltVal val="0"/>
                                          </p:val>
                                        </p:tav>
                                        <p:tav tm="100000">
                                          <p:val>
                                            <p:strVal val="#ppt_h"/>
                                          </p:val>
                                        </p:tav>
                                      </p:tavLst>
                                    </p:anim>
                                    <p:animEffect transition="in" filter="fade">
                                      <p:cBhvr>
                                        <p:cTn id="21" dur="500"/>
                                        <p:tgtEl>
                                          <p:spTgt spid="16388"/>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6389"/>
                                        </p:tgtEl>
                                        <p:attrNameLst>
                                          <p:attrName>style.visibility</p:attrName>
                                        </p:attrNameLst>
                                      </p:cBhvr>
                                      <p:to>
                                        <p:strVal val="visible"/>
                                      </p:to>
                                    </p:set>
                                    <p:anim calcmode="lin" valueType="num">
                                      <p:cBhvr>
                                        <p:cTn id="25" dur="500" fill="hold"/>
                                        <p:tgtEl>
                                          <p:spTgt spid="16389"/>
                                        </p:tgtEl>
                                        <p:attrNameLst>
                                          <p:attrName>ppt_w</p:attrName>
                                        </p:attrNameLst>
                                      </p:cBhvr>
                                      <p:tavLst>
                                        <p:tav tm="0">
                                          <p:val>
                                            <p:fltVal val="0"/>
                                          </p:val>
                                        </p:tav>
                                        <p:tav tm="100000">
                                          <p:val>
                                            <p:strVal val="#ppt_w"/>
                                          </p:val>
                                        </p:tav>
                                      </p:tavLst>
                                    </p:anim>
                                    <p:anim calcmode="lin" valueType="num">
                                      <p:cBhvr>
                                        <p:cTn id="26" dur="500" fill="hold"/>
                                        <p:tgtEl>
                                          <p:spTgt spid="16389"/>
                                        </p:tgtEl>
                                        <p:attrNameLst>
                                          <p:attrName>ppt_h</p:attrName>
                                        </p:attrNameLst>
                                      </p:cBhvr>
                                      <p:tavLst>
                                        <p:tav tm="0">
                                          <p:val>
                                            <p:fltVal val="0"/>
                                          </p:val>
                                        </p:tav>
                                        <p:tav tm="100000">
                                          <p:val>
                                            <p:strVal val="#ppt_h"/>
                                          </p:val>
                                        </p:tav>
                                      </p:tavLst>
                                    </p:anim>
                                    <p:animEffect transition="in" filter="fade">
                                      <p:cBhvr>
                                        <p:cTn id="27" dur="500"/>
                                        <p:tgtEl>
                                          <p:spTgt spid="16389"/>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6390"/>
                                        </p:tgtEl>
                                        <p:attrNameLst>
                                          <p:attrName>style.visibility</p:attrName>
                                        </p:attrNameLst>
                                      </p:cBhvr>
                                      <p:to>
                                        <p:strVal val="visible"/>
                                      </p:to>
                                    </p:set>
                                    <p:anim calcmode="lin" valueType="num">
                                      <p:cBhvr>
                                        <p:cTn id="31" dur="500" fill="hold"/>
                                        <p:tgtEl>
                                          <p:spTgt spid="16390"/>
                                        </p:tgtEl>
                                        <p:attrNameLst>
                                          <p:attrName>ppt_w</p:attrName>
                                        </p:attrNameLst>
                                      </p:cBhvr>
                                      <p:tavLst>
                                        <p:tav tm="0">
                                          <p:val>
                                            <p:fltVal val="0"/>
                                          </p:val>
                                        </p:tav>
                                        <p:tav tm="100000">
                                          <p:val>
                                            <p:strVal val="#ppt_w"/>
                                          </p:val>
                                        </p:tav>
                                      </p:tavLst>
                                    </p:anim>
                                    <p:anim calcmode="lin" valueType="num">
                                      <p:cBhvr>
                                        <p:cTn id="32" dur="500" fill="hold"/>
                                        <p:tgtEl>
                                          <p:spTgt spid="16390"/>
                                        </p:tgtEl>
                                        <p:attrNameLst>
                                          <p:attrName>ppt_h</p:attrName>
                                        </p:attrNameLst>
                                      </p:cBhvr>
                                      <p:tavLst>
                                        <p:tav tm="0">
                                          <p:val>
                                            <p:fltVal val="0"/>
                                          </p:val>
                                        </p:tav>
                                        <p:tav tm="100000">
                                          <p:val>
                                            <p:strVal val="#ppt_h"/>
                                          </p:val>
                                        </p:tav>
                                      </p:tavLst>
                                    </p:anim>
                                    <p:animEffect transition="in" filter="fade">
                                      <p:cBhvr>
                                        <p:cTn id="33" dur="500"/>
                                        <p:tgtEl>
                                          <p:spTgt spid="16390"/>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6394"/>
                                        </p:tgtEl>
                                        <p:attrNameLst>
                                          <p:attrName>style.visibility</p:attrName>
                                        </p:attrNameLst>
                                      </p:cBhvr>
                                      <p:to>
                                        <p:strVal val="visible"/>
                                      </p:to>
                                    </p:set>
                                    <p:anim calcmode="lin" valueType="num">
                                      <p:cBhvr>
                                        <p:cTn id="43" dur="500" fill="hold"/>
                                        <p:tgtEl>
                                          <p:spTgt spid="16394"/>
                                        </p:tgtEl>
                                        <p:attrNameLst>
                                          <p:attrName>ppt_w</p:attrName>
                                        </p:attrNameLst>
                                      </p:cBhvr>
                                      <p:tavLst>
                                        <p:tav tm="0">
                                          <p:val>
                                            <p:fltVal val="0"/>
                                          </p:val>
                                        </p:tav>
                                        <p:tav tm="100000">
                                          <p:val>
                                            <p:strVal val="#ppt_w"/>
                                          </p:val>
                                        </p:tav>
                                      </p:tavLst>
                                    </p:anim>
                                    <p:anim calcmode="lin" valueType="num">
                                      <p:cBhvr>
                                        <p:cTn id="44" dur="500" fill="hold"/>
                                        <p:tgtEl>
                                          <p:spTgt spid="16394"/>
                                        </p:tgtEl>
                                        <p:attrNameLst>
                                          <p:attrName>ppt_h</p:attrName>
                                        </p:attrNameLst>
                                      </p:cBhvr>
                                      <p:tavLst>
                                        <p:tav tm="0">
                                          <p:val>
                                            <p:fltVal val="0"/>
                                          </p:val>
                                        </p:tav>
                                        <p:tav tm="100000">
                                          <p:val>
                                            <p:strVal val="#ppt_h"/>
                                          </p:val>
                                        </p:tav>
                                      </p:tavLst>
                                    </p:anim>
                                    <p:animEffect transition="in" filter="fade">
                                      <p:cBhvr>
                                        <p:cTn id="45" dur="500"/>
                                        <p:tgtEl>
                                          <p:spTgt spid="16394"/>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6395"/>
                                        </p:tgtEl>
                                        <p:attrNameLst>
                                          <p:attrName>style.visibility</p:attrName>
                                        </p:attrNameLst>
                                      </p:cBhvr>
                                      <p:to>
                                        <p:strVal val="visible"/>
                                      </p:to>
                                    </p:set>
                                    <p:anim calcmode="lin" valueType="num">
                                      <p:cBhvr>
                                        <p:cTn id="49" dur="500" fill="hold"/>
                                        <p:tgtEl>
                                          <p:spTgt spid="16395"/>
                                        </p:tgtEl>
                                        <p:attrNameLst>
                                          <p:attrName>ppt_w</p:attrName>
                                        </p:attrNameLst>
                                      </p:cBhvr>
                                      <p:tavLst>
                                        <p:tav tm="0">
                                          <p:val>
                                            <p:fltVal val="0"/>
                                          </p:val>
                                        </p:tav>
                                        <p:tav tm="100000">
                                          <p:val>
                                            <p:strVal val="#ppt_w"/>
                                          </p:val>
                                        </p:tav>
                                      </p:tavLst>
                                    </p:anim>
                                    <p:anim calcmode="lin" valueType="num">
                                      <p:cBhvr>
                                        <p:cTn id="50" dur="500" fill="hold"/>
                                        <p:tgtEl>
                                          <p:spTgt spid="16395"/>
                                        </p:tgtEl>
                                        <p:attrNameLst>
                                          <p:attrName>ppt_h</p:attrName>
                                        </p:attrNameLst>
                                      </p:cBhvr>
                                      <p:tavLst>
                                        <p:tav tm="0">
                                          <p:val>
                                            <p:fltVal val="0"/>
                                          </p:val>
                                        </p:tav>
                                        <p:tav tm="100000">
                                          <p:val>
                                            <p:strVal val="#ppt_h"/>
                                          </p:val>
                                        </p:tav>
                                      </p:tavLst>
                                    </p:anim>
                                    <p:animEffect transition="in" filter="fade">
                                      <p:cBhvr>
                                        <p:cTn id="51" dur="500"/>
                                        <p:tgtEl>
                                          <p:spTgt spid="16395"/>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16396"/>
                                        </p:tgtEl>
                                        <p:attrNameLst>
                                          <p:attrName>style.visibility</p:attrName>
                                        </p:attrNameLst>
                                      </p:cBhvr>
                                      <p:to>
                                        <p:strVal val="visible"/>
                                      </p:to>
                                    </p:set>
                                    <p:anim calcmode="lin" valueType="num">
                                      <p:cBhvr>
                                        <p:cTn id="55" dur="500" fill="hold"/>
                                        <p:tgtEl>
                                          <p:spTgt spid="16396"/>
                                        </p:tgtEl>
                                        <p:attrNameLst>
                                          <p:attrName>ppt_w</p:attrName>
                                        </p:attrNameLst>
                                      </p:cBhvr>
                                      <p:tavLst>
                                        <p:tav tm="0">
                                          <p:val>
                                            <p:fltVal val="0"/>
                                          </p:val>
                                        </p:tav>
                                        <p:tav tm="100000">
                                          <p:val>
                                            <p:strVal val="#ppt_w"/>
                                          </p:val>
                                        </p:tav>
                                      </p:tavLst>
                                    </p:anim>
                                    <p:anim calcmode="lin" valueType="num">
                                      <p:cBhvr>
                                        <p:cTn id="56" dur="500" fill="hold"/>
                                        <p:tgtEl>
                                          <p:spTgt spid="16396"/>
                                        </p:tgtEl>
                                        <p:attrNameLst>
                                          <p:attrName>ppt_h</p:attrName>
                                        </p:attrNameLst>
                                      </p:cBhvr>
                                      <p:tavLst>
                                        <p:tav tm="0">
                                          <p:val>
                                            <p:fltVal val="0"/>
                                          </p:val>
                                        </p:tav>
                                        <p:tav tm="100000">
                                          <p:val>
                                            <p:strVal val="#ppt_h"/>
                                          </p:val>
                                        </p:tav>
                                      </p:tavLst>
                                    </p:anim>
                                    <p:animEffect transition="in" filter="fade">
                                      <p:cBhvr>
                                        <p:cTn id="57" dur="500"/>
                                        <p:tgtEl>
                                          <p:spTgt spid="16396"/>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16397"/>
                                        </p:tgtEl>
                                        <p:attrNameLst>
                                          <p:attrName>style.visibility</p:attrName>
                                        </p:attrNameLst>
                                      </p:cBhvr>
                                      <p:to>
                                        <p:strVal val="visible"/>
                                      </p:to>
                                    </p:set>
                                    <p:anim calcmode="lin" valueType="num">
                                      <p:cBhvr>
                                        <p:cTn id="61" dur="500" fill="hold"/>
                                        <p:tgtEl>
                                          <p:spTgt spid="16397"/>
                                        </p:tgtEl>
                                        <p:attrNameLst>
                                          <p:attrName>ppt_w</p:attrName>
                                        </p:attrNameLst>
                                      </p:cBhvr>
                                      <p:tavLst>
                                        <p:tav tm="0">
                                          <p:val>
                                            <p:fltVal val="0"/>
                                          </p:val>
                                        </p:tav>
                                        <p:tav tm="100000">
                                          <p:val>
                                            <p:strVal val="#ppt_w"/>
                                          </p:val>
                                        </p:tav>
                                      </p:tavLst>
                                    </p:anim>
                                    <p:anim calcmode="lin" valueType="num">
                                      <p:cBhvr>
                                        <p:cTn id="62" dur="500" fill="hold"/>
                                        <p:tgtEl>
                                          <p:spTgt spid="16397"/>
                                        </p:tgtEl>
                                        <p:attrNameLst>
                                          <p:attrName>ppt_h</p:attrName>
                                        </p:attrNameLst>
                                      </p:cBhvr>
                                      <p:tavLst>
                                        <p:tav tm="0">
                                          <p:val>
                                            <p:fltVal val="0"/>
                                          </p:val>
                                        </p:tav>
                                        <p:tav tm="100000">
                                          <p:val>
                                            <p:strVal val="#ppt_h"/>
                                          </p:val>
                                        </p:tav>
                                      </p:tavLst>
                                    </p:anim>
                                    <p:animEffect transition="in" filter="fade">
                                      <p:cBhvr>
                                        <p:cTn id="63" dur="500"/>
                                        <p:tgtEl>
                                          <p:spTgt spid="16397"/>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6398"/>
                                        </p:tgtEl>
                                        <p:attrNameLst>
                                          <p:attrName>style.visibility</p:attrName>
                                        </p:attrNameLst>
                                      </p:cBhvr>
                                      <p:to>
                                        <p:strVal val="visible"/>
                                      </p:to>
                                    </p:set>
                                    <p:anim calcmode="lin" valueType="num">
                                      <p:cBhvr>
                                        <p:cTn id="67" dur="500" fill="hold"/>
                                        <p:tgtEl>
                                          <p:spTgt spid="16398"/>
                                        </p:tgtEl>
                                        <p:attrNameLst>
                                          <p:attrName>ppt_w</p:attrName>
                                        </p:attrNameLst>
                                      </p:cBhvr>
                                      <p:tavLst>
                                        <p:tav tm="0">
                                          <p:val>
                                            <p:fltVal val="0"/>
                                          </p:val>
                                        </p:tav>
                                        <p:tav tm="100000">
                                          <p:val>
                                            <p:strVal val="#ppt_w"/>
                                          </p:val>
                                        </p:tav>
                                      </p:tavLst>
                                    </p:anim>
                                    <p:anim calcmode="lin" valueType="num">
                                      <p:cBhvr>
                                        <p:cTn id="68" dur="500" fill="hold"/>
                                        <p:tgtEl>
                                          <p:spTgt spid="16398"/>
                                        </p:tgtEl>
                                        <p:attrNameLst>
                                          <p:attrName>ppt_h</p:attrName>
                                        </p:attrNameLst>
                                      </p:cBhvr>
                                      <p:tavLst>
                                        <p:tav tm="0">
                                          <p:val>
                                            <p:fltVal val="0"/>
                                          </p:val>
                                        </p:tav>
                                        <p:tav tm="100000">
                                          <p:val>
                                            <p:strVal val="#ppt_h"/>
                                          </p:val>
                                        </p:tav>
                                      </p:tavLst>
                                    </p:anim>
                                    <p:animEffect transition="in" filter="fade">
                                      <p:cBhvr>
                                        <p:cTn id="69" dur="500"/>
                                        <p:tgtEl>
                                          <p:spTgt spid="16398"/>
                                        </p:tgtEl>
                                      </p:cBhvr>
                                    </p:animEffect>
                                  </p:childTnLst>
                                </p:cTn>
                              </p:par>
                            </p:childTnLst>
                          </p:cTn>
                        </p:par>
                        <p:par>
                          <p:cTn id="70" fill="hold">
                            <p:stCondLst>
                              <p:cond delay="5500"/>
                            </p:stCondLst>
                            <p:childTnLst>
                              <p:par>
                                <p:cTn id="71" presetID="53" presetClass="entr" presetSubtype="0" fill="hold" grpId="0" nodeType="afterEffect">
                                  <p:stCondLst>
                                    <p:cond delay="0"/>
                                  </p:stCondLst>
                                  <p:childTnLst>
                                    <p:set>
                                      <p:cBhvr>
                                        <p:cTn id="72" dur="1" fill="hold">
                                          <p:stCondLst>
                                            <p:cond delay="0"/>
                                          </p:stCondLst>
                                        </p:cTn>
                                        <p:tgtEl>
                                          <p:spTgt spid="16399"/>
                                        </p:tgtEl>
                                        <p:attrNameLst>
                                          <p:attrName>style.visibility</p:attrName>
                                        </p:attrNameLst>
                                      </p:cBhvr>
                                      <p:to>
                                        <p:strVal val="visible"/>
                                      </p:to>
                                    </p:set>
                                    <p:anim calcmode="lin" valueType="num">
                                      <p:cBhvr>
                                        <p:cTn id="73" dur="500" fill="hold"/>
                                        <p:tgtEl>
                                          <p:spTgt spid="16399"/>
                                        </p:tgtEl>
                                        <p:attrNameLst>
                                          <p:attrName>ppt_w</p:attrName>
                                        </p:attrNameLst>
                                      </p:cBhvr>
                                      <p:tavLst>
                                        <p:tav tm="0">
                                          <p:val>
                                            <p:fltVal val="0"/>
                                          </p:val>
                                        </p:tav>
                                        <p:tav tm="100000">
                                          <p:val>
                                            <p:strVal val="#ppt_w"/>
                                          </p:val>
                                        </p:tav>
                                      </p:tavLst>
                                    </p:anim>
                                    <p:anim calcmode="lin" valueType="num">
                                      <p:cBhvr>
                                        <p:cTn id="74" dur="500" fill="hold"/>
                                        <p:tgtEl>
                                          <p:spTgt spid="16399"/>
                                        </p:tgtEl>
                                        <p:attrNameLst>
                                          <p:attrName>ppt_h</p:attrName>
                                        </p:attrNameLst>
                                      </p:cBhvr>
                                      <p:tavLst>
                                        <p:tav tm="0">
                                          <p:val>
                                            <p:fltVal val="0"/>
                                          </p:val>
                                        </p:tav>
                                        <p:tav tm="100000">
                                          <p:val>
                                            <p:strVal val="#ppt_h"/>
                                          </p:val>
                                        </p:tav>
                                      </p:tavLst>
                                    </p:anim>
                                    <p:animEffect transition="in" filter="fade">
                                      <p:cBhvr>
                                        <p:cTn id="75" dur="500"/>
                                        <p:tgtEl>
                                          <p:spTgt spid="16399"/>
                                        </p:tgtEl>
                                      </p:cBhvr>
                                    </p:animEffect>
                                  </p:childTnLst>
                                </p:cTn>
                              </p:par>
                            </p:childTnLst>
                          </p:cTn>
                        </p:par>
                        <p:par>
                          <p:cTn id="76" fill="hold">
                            <p:stCondLst>
                              <p:cond delay="6000"/>
                            </p:stCondLst>
                            <p:childTnLst>
                              <p:par>
                                <p:cTn id="77" presetID="53" presetClass="entr" presetSubtype="0" fill="hold" grpId="0" nodeType="afterEffect">
                                  <p:stCondLst>
                                    <p:cond delay="0"/>
                                  </p:stCondLst>
                                  <p:childTnLst>
                                    <p:set>
                                      <p:cBhvr>
                                        <p:cTn id="78" dur="1" fill="hold">
                                          <p:stCondLst>
                                            <p:cond delay="0"/>
                                          </p:stCondLst>
                                        </p:cTn>
                                        <p:tgtEl>
                                          <p:spTgt spid="16400"/>
                                        </p:tgtEl>
                                        <p:attrNameLst>
                                          <p:attrName>style.visibility</p:attrName>
                                        </p:attrNameLst>
                                      </p:cBhvr>
                                      <p:to>
                                        <p:strVal val="visible"/>
                                      </p:to>
                                    </p:set>
                                    <p:anim calcmode="lin" valueType="num">
                                      <p:cBhvr>
                                        <p:cTn id="79" dur="500" fill="hold"/>
                                        <p:tgtEl>
                                          <p:spTgt spid="16400"/>
                                        </p:tgtEl>
                                        <p:attrNameLst>
                                          <p:attrName>ppt_w</p:attrName>
                                        </p:attrNameLst>
                                      </p:cBhvr>
                                      <p:tavLst>
                                        <p:tav tm="0">
                                          <p:val>
                                            <p:fltVal val="0"/>
                                          </p:val>
                                        </p:tav>
                                        <p:tav tm="100000">
                                          <p:val>
                                            <p:strVal val="#ppt_w"/>
                                          </p:val>
                                        </p:tav>
                                      </p:tavLst>
                                    </p:anim>
                                    <p:anim calcmode="lin" valueType="num">
                                      <p:cBhvr>
                                        <p:cTn id="80" dur="500" fill="hold"/>
                                        <p:tgtEl>
                                          <p:spTgt spid="16400"/>
                                        </p:tgtEl>
                                        <p:attrNameLst>
                                          <p:attrName>ppt_h</p:attrName>
                                        </p:attrNameLst>
                                      </p:cBhvr>
                                      <p:tavLst>
                                        <p:tav tm="0">
                                          <p:val>
                                            <p:fltVal val="0"/>
                                          </p:val>
                                        </p:tav>
                                        <p:tav tm="100000">
                                          <p:val>
                                            <p:strVal val="#ppt_h"/>
                                          </p:val>
                                        </p:tav>
                                      </p:tavLst>
                                    </p:anim>
                                    <p:animEffect transition="in" filter="fade">
                                      <p:cBhvr>
                                        <p:cTn id="81" dur="500"/>
                                        <p:tgtEl>
                                          <p:spTgt spid="16400"/>
                                        </p:tgtEl>
                                      </p:cBhvr>
                                    </p:animEffect>
                                  </p:childTnLst>
                                </p:cTn>
                              </p:par>
                            </p:childTnLst>
                          </p:cTn>
                        </p:par>
                        <p:par>
                          <p:cTn id="82" fill="hold">
                            <p:stCondLst>
                              <p:cond delay="6500"/>
                            </p:stCondLst>
                            <p:childTnLst>
                              <p:par>
                                <p:cTn id="83" presetID="53" presetClass="entr" presetSubtype="0" fill="hold" grpId="0" nodeType="afterEffect">
                                  <p:stCondLst>
                                    <p:cond delay="0"/>
                                  </p:stCondLst>
                                  <p:childTnLst>
                                    <p:set>
                                      <p:cBhvr>
                                        <p:cTn id="84" dur="1" fill="hold">
                                          <p:stCondLst>
                                            <p:cond delay="0"/>
                                          </p:stCondLst>
                                        </p:cTn>
                                        <p:tgtEl>
                                          <p:spTgt spid="16401"/>
                                        </p:tgtEl>
                                        <p:attrNameLst>
                                          <p:attrName>style.visibility</p:attrName>
                                        </p:attrNameLst>
                                      </p:cBhvr>
                                      <p:to>
                                        <p:strVal val="visible"/>
                                      </p:to>
                                    </p:set>
                                    <p:anim calcmode="lin" valueType="num">
                                      <p:cBhvr>
                                        <p:cTn id="85" dur="500" fill="hold"/>
                                        <p:tgtEl>
                                          <p:spTgt spid="16401"/>
                                        </p:tgtEl>
                                        <p:attrNameLst>
                                          <p:attrName>ppt_w</p:attrName>
                                        </p:attrNameLst>
                                      </p:cBhvr>
                                      <p:tavLst>
                                        <p:tav tm="0">
                                          <p:val>
                                            <p:fltVal val="0"/>
                                          </p:val>
                                        </p:tav>
                                        <p:tav tm="100000">
                                          <p:val>
                                            <p:strVal val="#ppt_w"/>
                                          </p:val>
                                        </p:tav>
                                      </p:tavLst>
                                    </p:anim>
                                    <p:anim calcmode="lin" valueType="num">
                                      <p:cBhvr>
                                        <p:cTn id="86" dur="500" fill="hold"/>
                                        <p:tgtEl>
                                          <p:spTgt spid="16401"/>
                                        </p:tgtEl>
                                        <p:attrNameLst>
                                          <p:attrName>ppt_h</p:attrName>
                                        </p:attrNameLst>
                                      </p:cBhvr>
                                      <p:tavLst>
                                        <p:tav tm="0">
                                          <p:val>
                                            <p:fltVal val="0"/>
                                          </p:val>
                                        </p:tav>
                                        <p:tav tm="100000">
                                          <p:val>
                                            <p:strVal val="#ppt_h"/>
                                          </p:val>
                                        </p:tav>
                                      </p:tavLst>
                                    </p:anim>
                                    <p:animEffect transition="in" filter="fade">
                                      <p:cBhvr>
                                        <p:cTn id="87" dur="500"/>
                                        <p:tgtEl>
                                          <p:spTgt spid="16401"/>
                                        </p:tgtEl>
                                      </p:cBhvr>
                                    </p:animEffect>
                                  </p:childTnLst>
                                </p:cTn>
                              </p:par>
                            </p:childTnLst>
                          </p:cTn>
                        </p:par>
                        <p:par>
                          <p:cTn id="88" fill="hold">
                            <p:stCondLst>
                              <p:cond delay="7000"/>
                            </p:stCondLst>
                            <p:childTnLst>
                              <p:par>
                                <p:cTn id="89" presetID="53" presetClass="entr" presetSubtype="0" fill="hold" grpId="0" nodeType="afterEffect">
                                  <p:stCondLst>
                                    <p:cond delay="0"/>
                                  </p:stCondLst>
                                  <p:childTnLst>
                                    <p:set>
                                      <p:cBhvr>
                                        <p:cTn id="90" dur="1" fill="hold">
                                          <p:stCondLst>
                                            <p:cond delay="0"/>
                                          </p:stCondLst>
                                        </p:cTn>
                                        <p:tgtEl>
                                          <p:spTgt spid="16402"/>
                                        </p:tgtEl>
                                        <p:attrNameLst>
                                          <p:attrName>style.visibility</p:attrName>
                                        </p:attrNameLst>
                                      </p:cBhvr>
                                      <p:to>
                                        <p:strVal val="visible"/>
                                      </p:to>
                                    </p:set>
                                    <p:anim calcmode="lin" valueType="num">
                                      <p:cBhvr>
                                        <p:cTn id="91" dur="500" fill="hold"/>
                                        <p:tgtEl>
                                          <p:spTgt spid="16402"/>
                                        </p:tgtEl>
                                        <p:attrNameLst>
                                          <p:attrName>ppt_w</p:attrName>
                                        </p:attrNameLst>
                                      </p:cBhvr>
                                      <p:tavLst>
                                        <p:tav tm="0">
                                          <p:val>
                                            <p:fltVal val="0"/>
                                          </p:val>
                                        </p:tav>
                                        <p:tav tm="100000">
                                          <p:val>
                                            <p:strVal val="#ppt_w"/>
                                          </p:val>
                                        </p:tav>
                                      </p:tavLst>
                                    </p:anim>
                                    <p:anim calcmode="lin" valueType="num">
                                      <p:cBhvr>
                                        <p:cTn id="92" dur="500" fill="hold"/>
                                        <p:tgtEl>
                                          <p:spTgt spid="16402"/>
                                        </p:tgtEl>
                                        <p:attrNameLst>
                                          <p:attrName>ppt_h</p:attrName>
                                        </p:attrNameLst>
                                      </p:cBhvr>
                                      <p:tavLst>
                                        <p:tav tm="0">
                                          <p:val>
                                            <p:fltVal val="0"/>
                                          </p:val>
                                        </p:tav>
                                        <p:tav tm="100000">
                                          <p:val>
                                            <p:strVal val="#ppt_h"/>
                                          </p:val>
                                        </p:tav>
                                      </p:tavLst>
                                    </p:anim>
                                    <p:animEffect transition="in" filter="fade">
                                      <p:cBhvr>
                                        <p:cTn id="93" dur="500"/>
                                        <p:tgtEl>
                                          <p:spTgt spid="16402"/>
                                        </p:tgtEl>
                                      </p:cBhvr>
                                    </p:animEffect>
                                  </p:childTnLst>
                                </p:cTn>
                              </p:par>
                            </p:childTnLst>
                          </p:cTn>
                        </p:par>
                        <p:par>
                          <p:cTn id="94" fill="hold">
                            <p:stCondLst>
                              <p:cond delay="7500"/>
                            </p:stCondLst>
                            <p:childTnLst>
                              <p:par>
                                <p:cTn id="95" presetID="53" presetClass="entr" presetSubtype="0" fill="hold" grpId="0" nodeType="afterEffect">
                                  <p:stCondLst>
                                    <p:cond delay="0"/>
                                  </p:stCondLst>
                                  <p:childTnLst>
                                    <p:set>
                                      <p:cBhvr>
                                        <p:cTn id="96" dur="1" fill="hold">
                                          <p:stCondLst>
                                            <p:cond delay="0"/>
                                          </p:stCondLst>
                                        </p:cTn>
                                        <p:tgtEl>
                                          <p:spTgt spid="16403"/>
                                        </p:tgtEl>
                                        <p:attrNameLst>
                                          <p:attrName>style.visibility</p:attrName>
                                        </p:attrNameLst>
                                      </p:cBhvr>
                                      <p:to>
                                        <p:strVal val="visible"/>
                                      </p:to>
                                    </p:set>
                                    <p:anim calcmode="lin" valueType="num">
                                      <p:cBhvr>
                                        <p:cTn id="97" dur="500" fill="hold"/>
                                        <p:tgtEl>
                                          <p:spTgt spid="16403"/>
                                        </p:tgtEl>
                                        <p:attrNameLst>
                                          <p:attrName>ppt_w</p:attrName>
                                        </p:attrNameLst>
                                      </p:cBhvr>
                                      <p:tavLst>
                                        <p:tav tm="0">
                                          <p:val>
                                            <p:fltVal val="0"/>
                                          </p:val>
                                        </p:tav>
                                        <p:tav tm="100000">
                                          <p:val>
                                            <p:strVal val="#ppt_w"/>
                                          </p:val>
                                        </p:tav>
                                      </p:tavLst>
                                    </p:anim>
                                    <p:anim calcmode="lin" valueType="num">
                                      <p:cBhvr>
                                        <p:cTn id="98" dur="500" fill="hold"/>
                                        <p:tgtEl>
                                          <p:spTgt spid="16403"/>
                                        </p:tgtEl>
                                        <p:attrNameLst>
                                          <p:attrName>ppt_h</p:attrName>
                                        </p:attrNameLst>
                                      </p:cBhvr>
                                      <p:tavLst>
                                        <p:tav tm="0">
                                          <p:val>
                                            <p:fltVal val="0"/>
                                          </p:val>
                                        </p:tav>
                                        <p:tav tm="100000">
                                          <p:val>
                                            <p:strVal val="#ppt_h"/>
                                          </p:val>
                                        </p:tav>
                                      </p:tavLst>
                                    </p:anim>
                                    <p:animEffect transition="in" filter="fade">
                                      <p:cBhvr>
                                        <p:cTn id="99" dur="500"/>
                                        <p:tgtEl>
                                          <p:spTgt spid="16403"/>
                                        </p:tgtEl>
                                      </p:cBhvr>
                                    </p:animEffect>
                                  </p:childTnLst>
                                </p:cTn>
                              </p:par>
                            </p:childTnLst>
                          </p:cTn>
                        </p:par>
                        <p:par>
                          <p:cTn id="100" fill="hold">
                            <p:stCondLst>
                              <p:cond delay="8000"/>
                            </p:stCondLst>
                            <p:childTnLst>
                              <p:par>
                                <p:cTn id="101" presetID="53" presetClass="entr" presetSubtype="0" fill="hold" grpId="0" nodeType="afterEffect">
                                  <p:stCondLst>
                                    <p:cond delay="0"/>
                                  </p:stCondLst>
                                  <p:childTnLst>
                                    <p:set>
                                      <p:cBhvr>
                                        <p:cTn id="102" dur="1" fill="hold">
                                          <p:stCondLst>
                                            <p:cond delay="0"/>
                                          </p:stCondLst>
                                        </p:cTn>
                                        <p:tgtEl>
                                          <p:spTgt spid="16404"/>
                                        </p:tgtEl>
                                        <p:attrNameLst>
                                          <p:attrName>style.visibility</p:attrName>
                                        </p:attrNameLst>
                                      </p:cBhvr>
                                      <p:to>
                                        <p:strVal val="visible"/>
                                      </p:to>
                                    </p:set>
                                    <p:anim calcmode="lin" valueType="num">
                                      <p:cBhvr>
                                        <p:cTn id="103" dur="500" fill="hold"/>
                                        <p:tgtEl>
                                          <p:spTgt spid="16404"/>
                                        </p:tgtEl>
                                        <p:attrNameLst>
                                          <p:attrName>ppt_w</p:attrName>
                                        </p:attrNameLst>
                                      </p:cBhvr>
                                      <p:tavLst>
                                        <p:tav tm="0">
                                          <p:val>
                                            <p:fltVal val="0"/>
                                          </p:val>
                                        </p:tav>
                                        <p:tav tm="100000">
                                          <p:val>
                                            <p:strVal val="#ppt_w"/>
                                          </p:val>
                                        </p:tav>
                                      </p:tavLst>
                                    </p:anim>
                                    <p:anim calcmode="lin" valueType="num">
                                      <p:cBhvr>
                                        <p:cTn id="104" dur="500" fill="hold"/>
                                        <p:tgtEl>
                                          <p:spTgt spid="16404"/>
                                        </p:tgtEl>
                                        <p:attrNameLst>
                                          <p:attrName>ppt_h</p:attrName>
                                        </p:attrNameLst>
                                      </p:cBhvr>
                                      <p:tavLst>
                                        <p:tav tm="0">
                                          <p:val>
                                            <p:fltVal val="0"/>
                                          </p:val>
                                        </p:tav>
                                        <p:tav tm="100000">
                                          <p:val>
                                            <p:strVal val="#ppt_h"/>
                                          </p:val>
                                        </p:tav>
                                      </p:tavLst>
                                    </p:anim>
                                    <p:animEffect transition="in" filter="fade">
                                      <p:cBhvr>
                                        <p:cTn id="105" dur="500"/>
                                        <p:tgtEl>
                                          <p:spTgt spid="16404"/>
                                        </p:tgtEl>
                                      </p:cBhvr>
                                    </p:animEffect>
                                  </p:childTnLst>
                                </p:cTn>
                              </p:par>
                            </p:childTnLst>
                          </p:cTn>
                        </p:par>
                        <p:par>
                          <p:cTn id="106" fill="hold">
                            <p:stCondLst>
                              <p:cond delay="8500"/>
                            </p:stCondLst>
                            <p:childTnLst>
                              <p:par>
                                <p:cTn id="107" presetID="53" presetClass="entr" presetSubtype="0" fill="hold" grpId="0" nodeType="afterEffect">
                                  <p:stCondLst>
                                    <p:cond delay="0"/>
                                  </p:stCondLst>
                                  <p:childTnLst>
                                    <p:set>
                                      <p:cBhvr>
                                        <p:cTn id="108" dur="1" fill="hold">
                                          <p:stCondLst>
                                            <p:cond delay="0"/>
                                          </p:stCondLst>
                                        </p:cTn>
                                        <p:tgtEl>
                                          <p:spTgt spid="16405"/>
                                        </p:tgtEl>
                                        <p:attrNameLst>
                                          <p:attrName>style.visibility</p:attrName>
                                        </p:attrNameLst>
                                      </p:cBhvr>
                                      <p:to>
                                        <p:strVal val="visible"/>
                                      </p:to>
                                    </p:set>
                                    <p:anim calcmode="lin" valueType="num">
                                      <p:cBhvr>
                                        <p:cTn id="109" dur="500" fill="hold"/>
                                        <p:tgtEl>
                                          <p:spTgt spid="16405"/>
                                        </p:tgtEl>
                                        <p:attrNameLst>
                                          <p:attrName>ppt_w</p:attrName>
                                        </p:attrNameLst>
                                      </p:cBhvr>
                                      <p:tavLst>
                                        <p:tav tm="0">
                                          <p:val>
                                            <p:fltVal val="0"/>
                                          </p:val>
                                        </p:tav>
                                        <p:tav tm="100000">
                                          <p:val>
                                            <p:strVal val="#ppt_w"/>
                                          </p:val>
                                        </p:tav>
                                      </p:tavLst>
                                    </p:anim>
                                    <p:anim calcmode="lin" valueType="num">
                                      <p:cBhvr>
                                        <p:cTn id="110" dur="500" fill="hold"/>
                                        <p:tgtEl>
                                          <p:spTgt spid="16405"/>
                                        </p:tgtEl>
                                        <p:attrNameLst>
                                          <p:attrName>ppt_h</p:attrName>
                                        </p:attrNameLst>
                                      </p:cBhvr>
                                      <p:tavLst>
                                        <p:tav tm="0">
                                          <p:val>
                                            <p:fltVal val="0"/>
                                          </p:val>
                                        </p:tav>
                                        <p:tav tm="100000">
                                          <p:val>
                                            <p:strVal val="#ppt_h"/>
                                          </p:val>
                                        </p:tav>
                                      </p:tavLst>
                                    </p:anim>
                                    <p:animEffect transition="in" filter="fade">
                                      <p:cBhvr>
                                        <p:cTn id="111" dur="500"/>
                                        <p:tgtEl>
                                          <p:spTgt spid="16405"/>
                                        </p:tgtEl>
                                      </p:cBhvr>
                                    </p:animEffect>
                                  </p:childTnLst>
                                </p:cTn>
                              </p:par>
                            </p:childTnLst>
                          </p:cTn>
                        </p:par>
                        <p:par>
                          <p:cTn id="112" fill="hold">
                            <p:stCondLst>
                              <p:cond delay="9000"/>
                            </p:stCondLst>
                            <p:childTnLst>
                              <p:par>
                                <p:cTn id="113" presetID="53" presetClass="entr" presetSubtype="0" fill="hold" grpId="0" nodeType="afterEffect">
                                  <p:stCondLst>
                                    <p:cond delay="0"/>
                                  </p:stCondLst>
                                  <p:childTnLst>
                                    <p:set>
                                      <p:cBhvr>
                                        <p:cTn id="114" dur="1" fill="hold">
                                          <p:stCondLst>
                                            <p:cond delay="0"/>
                                          </p:stCondLst>
                                        </p:cTn>
                                        <p:tgtEl>
                                          <p:spTgt spid="16406"/>
                                        </p:tgtEl>
                                        <p:attrNameLst>
                                          <p:attrName>style.visibility</p:attrName>
                                        </p:attrNameLst>
                                      </p:cBhvr>
                                      <p:to>
                                        <p:strVal val="visible"/>
                                      </p:to>
                                    </p:set>
                                    <p:anim calcmode="lin" valueType="num">
                                      <p:cBhvr>
                                        <p:cTn id="115" dur="500" fill="hold"/>
                                        <p:tgtEl>
                                          <p:spTgt spid="16406"/>
                                        </p:tgtEl>
                                        <p:attrNameLst>
                                          <p:attrName>ppt_w</p:attrName>
                                        </p:attrNameLst>
                                      </p:cBhvr>
                                      <p:tavLst>
                                        <p:tav tm="0">
                                          <p:val>
                                            <p:fltVal val="0"/>
                                          </p:val>
                                        </p:tav>
                                        <p:tav tm="100000">
                                          <p:val>
                                            <p:strVal val="#ppt_w"/>
                                          </p:val>
                                        </p:tav>
                                      </p:tavLst>
                                    </p:anim>
                                    <p:anim calcmode="lin" valueType="num">
                                      <p:cBhvr>
                                        <p:cTn id="116" dur="500" fill="hold"/>
                                        <p:tgtEl>
                                          <p:spTgt spid="16406"/>
                                        </p:tgtEl>
                                        <p:attrNameLst>
                                          <p:attrName>ppt_h</p:attrName>
                                        </p:attrNameLst>
                                      </p:cBhvr>
                                      <p:tavLst>
                                        <p:tav tm="0">
                                          <p:val>
                                            <p:fltVal val="0"/>
                                          </p:val>
                                        </p:tav>
                                        <p:tav tm="100000">
                                          <p:val>
                                            <p:strVal val="#ppt_h"/>
                                          </p:val>
                                        </p:tav>
                                      </p:tavLst>
                                    </p:anim>
                                    <p:animEffect transition="in" filter="fade">
                                      <p:cBhvr>
                                        <p:cTn id="117" dur="500"/>
                                        <p:tgtEl>
                                          <p:spTgt spid="16406"/>
                                        </p:tgtEl>
                                      </p:cBhvr>
                                    </p:animEffect>
                                  </p:childTnLst>
                                </p:cTn>
                              </p:par>
                            </p:childTnLst>
                          </p:cTn>
                        </p:par>
                        <p:par>
                          <p:cTn id="118" fill="hold">
                            <p:stCondLst>
                              <p:cond delay="9500"/>
                            </p:stCondLst>
                            <p:childTnLst>
                              <p:par>
                                <p:cTn id="119" presetID="53" presetClass="entr" presetSubtype="0" fill="hold" grpId="0" nodeType="afterEffect">
                                  <p:stCondLst>
                                    <p:cond delay="0"/>
                                  </p:stCondLst>
                                  <p:childTnLst>
                                    <p:set>
                                      <p:cBhvr>
                                        <p:cTn id="120" dur="1" fill="hold">
                                          <p:stCondLst>
                                            <p:cond delay="0"/>
                                          </p:stCondLst>
                                        </p:cTn>
                                        <p:tgtEl>
                                          <p:spTgt spid="16407"/>
                                        </p:tgtEl>
                                        <p:attrNameLst>
                                          <p:attrName>style.visibility</p:attrName>
                                        </p:attrNameLst>
                                      </p:cBhvr>
                                      <p:to>
                                        <p:strVal val="visible"/>
                                      </p:to>
                                    </p:set>
                                    <p:anim calcmode="lin" valueType="num">
                                      <p:cBhvr>
                                        <p:cTn id="121" dur="500" fill="hold"/>
                                        <p:tgtEl>
                                          <p:spTgt spid="16407"/>
                                        </p:tgtEl>
                                        <p:attrNameLst>
                                          <p:attrName>ppt_w</p:attrName>
                                        </p:attrNameLst>
                                      </p:cBhvr>
                                      <p:tavLst>
                                        <p:tav tm="0">
                                          <p:val>
                                            <p:fltVal val="0"/>
                                          </p:val>
                                        </p:tav>
                                        <p:tav tm="100000">
                                          <p:val>
                                            <p:strVal val="#ppt_w"/>
                                          </p:val>
                                        </p:tav>
                                      </p:tavLst>
                                    </p:anim>
                                    <p:anim calcmode="lin" valueType="num">
                                      <p:cBhvr>
                                        <p:cTn id="122" dur="500" fill="hold"/>
                                        <p:tgtEl>
                                          <p:spTgt spid="16407"/>
                                        </p:tgtEl>
                                        <p:attrNameLst>
                                          <p:attrName>ppt_h</p:attrName>
                                        </p:attrNameLst>
                                      </p:cBhvr>
                                      <p:tavLst>
                                        <p:tav tm="0">
                                          <p:val>
                                            <p:fltVal val="0"/>
                                          </p:val>
                                        </p:tav>
                                        <p:tav tm="100000">
                                          <p:val>
                                            <p:strVal val="#ppt_h"/>
                                          </p:val>
                                        </p:tav>
                                      </p:tavLst>
                                    </p:anim>
                                    <p:animEffect transition="in" filter="fade">
                                      <p:cBhvr>
                                        <p:cTn id="123" dur="500"/>
                                        <p:tgtEl>
                                          <p:spTgt spid="16407"/>
                                        </p:tgtEl>
                                      </p:cBhvr>
                                    </p:animEffect>
                                  </p:childTnLst>
                                </p:cTn>
                              </p:par>
                            </p:childTnLst>
                          </p:cTn>
                        </p:par>
                        <p:par>
                          <p:cTn id="124" fill="hold">
                            <p:stCondLst>
                              <p:cond delay="10000"/>
                            </p:stCondLst>
                            <p:childTnLst>
                              <p:par>
                                <p:cTn id="125" presetID="53" presetClass="entr" presetSubtype="0" fill="hold" grpId="0" nodeType="afterEffect">
                                  <p:stCondLst>
                                    <p:cond delay="0"/>
                                  </p:stCondLst>
                                  <p:childTnLst>
                                    <p:set>
                                      <p:cBhvr>
                                        <p:cTn id="126" dur="1" fill="hold">
                                          <p:stCondLst>
                                            <p:cond delay="0"/>
                                          </p:stCondLst>
                                        </p:cTn>
                                        <p:tgtEl>
                                          <p:spTgt spid="16408"/>
                                        </p:tgtEl>
                                        <p:attrNameLst>
                                          <p:attrName>style.visibility</p:attrName>
                                        </p:attrNameLst>
                                      </p:cBhvr>
                                      <p:to>
                                        <p:strVal val="visible"/>
                                      </p:to>
                                    </p:set>
                                    <p:anim calcmode="lin" valueType="num">
                                      <p:cBhvr>
                                        <p:cTn id="127" dur="500" fill="hold"/>
                                        <p:tgtEl>
                                          <p:spTgt spid="16408"/>
                                        </p:tgtEl>
                                        <p:attrNameLst>
                                          <p:attrName>ppt_w</p:attrName>
                                        </p:attrNameLst>
                                      </p:cBhvr>
                                      <p:tavLst>
                                        <p:tav tm="0">
                                          <p:val>
                                            <p:fltVal val="0"/>
                                          </p:val>
                                        </p:tav>
                                        <p:tav tm="100000">
                                          <p:val>
                                            <p:strVal val="#ppt_w"/>
                                          </p:val>
                                        </p:tav>
                                      </p:tavLst>
                                    </p:anim>
                                    <p:anim calcmode="lin" valueType="num">
                                      <p:cBhvr>
                                        <p:cTn id="128" dur="500" fill="hold"/>
                                        <p:tgtEl>
                                          <p:spTgt spid="16408"/>
                                        </p:tgtEl>
                                        <p:attrNameLst>
                                          <p:attrName>ppt_h</p:attrName>
                                        </p:attrNameLst>
                                      </p:cBhvr>
                                      <p:tavLst>
                                        <p:tav tm="0">
                                          <p:val>
                                            <p:fltVal val="0"/>
                                          </p:val>
                                        </p:tav>
                                        <p:tav tm="100000">
                                          <p:val>
                                            <p:strVal val="#ppt_h"/>
                                          </p:val>
                                        </p:tav>
                                      </p:tavLst>
                                    </p:anim>
                                    <p:animEffect transition="in" filter="fade">
                                      <p:cBhvr>
                                        <p:cTn id="129" dur="500"/>
                                        <p:tgtEl>
                                          <p:spTgt spid="164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p:bldP spid="16389" grpId="0" animBg="1"/>
      <p:bldP spid="16390" grpId="0" animBg="1"/>
      <p:bldP spid="16394" grpId="0" animBg="1"/>
      <p:bldP spid="16395" grpId="0" animBg="1"/>
      <p:bldP spid="16396" grpId="0" animBg="1"/>
      <p:bldP spid="16397" grpId="0" animBg="1"/>
      <p:bldP spid="16398" grpId="0"/>
      <p:bldP spid="16399" grpId="0"/>
      <p:bldP spid="16400" grpId="0"/>
      <p:bldP spid="16401" grpId="0"/>
      <p:bldP spid="16402" grpId="0"/>
      <p:bldP spid="16403" grpId="0"/>
      <p:bldP spid="16404" grpId="0"/>
      <p:bldP spid="16405" grpId="0"/>
      <p:bldP spid="16406" grpId="0"/>
      <p:bldP spid="16407" grpId="0"/>
      <p:bldP spid="1640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60149BEF-78C7-4334-AC2E-1A034A558127}" type="slidenum">
              <a:rPr lang="zh-CN" altLang="en-US" smtClean="0">
                <a:latin typeface="Arial" charset="0"/>
              </a:rPr>
              <a:pPr/>
              <a:t>12</a:t>
            </a:fld>
            <a:endParaRPr lang="en-US" altLang="zh-CN" smtClean="0">
              <a:latin typeface="Arial" charset="0"/>
            </a:endParaRPr>
          </a:p>
        </p:txBody>
      </p:sp>
      <p:sp>
        <p:nvSpPr>
          <p:cNvPr id="19459" name="Rectangle 2"/>
          <p:cNvSpPr>
            <a:spLocks noGrp="1" noChangeArrowheads="1"/>
          </p:cNvSpPr>
          <p:nvPr>
            <p:ph type="title"/>
          </p:nvPr>
        </p:nvSpPr>
        <p:spPr/>
        <p:txBody>
          <a:bodyPr/>
          <a:lstStyle/>
          <a:p>
            <a:pPr eaLnBrk="1" hangingPunct="1"/>
            <a:r>
              <a:rPr lang="zh-CN" smtClean="0"/>
              <a:t>单击此处添加标题</a:t>
            </a:r>
          </a:p>
        </p:txBody>
      </p:sp>
      <p:sp>
        <p:nvSpPr>
          <p:cNvPr id="17411" name="Line 3"/>
          <p:cNvSpPr>
            <a:spLocks noChangeShapeType="1"/>
          </p:cNvSpPr>
          <p:nvPr/>
        </p:nvSpPr>
        <p:spPr bwMode="auto">
          <a:xfrm>
            <a:off x="5572125" y="2474913"/>
            <a:ext cx="0" cy="201612"/>
          </a:xfrm>
          <a:prstGeom prst="line">
            <a:avLst/>
          </a:prstGeom>
          <a:noFill/>
          <a:ln w="6350">
            <a:solidFill>
              <a:schemeClr val="bg2"/>
            </a:solidFill>
            <a:round/>
            <a:headEnd/>
            <a:tailEnd/>
          </a:ln>
        </p:spPr>
        <p:txBody>
          <a:bodyPr/>
          <a:lstStyle/>
          <a:p>
            <a:endParaRPr lang="zh-CN" altLang="en-US"/>
          </a:p>
        </p:txBody>
      </p:sp>
      <p:sp>
        <p:nvSpPr>
          <p:cNvPr id="17412" name="Line 4"/>
          <p:cNvSpPr>
            <a:spLocks noChangeShapeType="1"/>
          </p:cNvSpPr>
          <p:nvPr/>
        </p:nvSpPr>
        <p:spPr bwMode="auto">
          <a:xfrm>
            <a:off x="4624388" y="2271713"/>
            <a:ext cx="0" cy="203200"/>
          </a:xfrm>
          <a:prstGeom prst="line">
            <a:avLst/>
          </a:prstGeom>
          <a:noFill/>
          <a:ln w="6350">
            <a:solidFill>
              <a:schemeClr val="bg2"/>
            </a:solidFill>
            <a:round/>
            <a:headEnd/>
            <a:tailEnd/>
          </a:ln>
        </p:spPr>
        <p:txBody>
          <a:bodyPr/>
          <a:lstStyle/>
          <a:p>
            <a:endParaRPr lang="zh-CN" altLang="en-US"/>
          </a:p>
        </p:txBody>
      </p:sp>
      <p:sp>
        <p:nvSpPr>
          <p:cNvPr id="17413" name="Line 5"/>
          <p:cNvSpPr>
            <a:spLocks noChangeShapeType="1"/>
          </p:cNvSpPr>
          <p:nvPr/>
        </p:nvSpPr>
        <p:spPr bwMode="auto">
          <a:xfrm>
            <a:off x="3644900" y="2474913"/>
            <a:ext cx="0" cy="201612"/>
          </a:xfrm>
          <a:prstGeom prst="line">
            <a:avLst/>
          </a:prstGeom>
          <a:noFill/>
          <a:ln w="6350">
            <a:solidFill>
              <a:schemeClr val="bg2"/>
            </a:solidFill>
            <a:round/>
            <a:headEnd/>
            <a:tailEnd/>
          </a:ln>
        </p:spPr>
        <p:txBody>
          <a:bodyPr/>
          <a:lstStyle/>
          <a:p>
            <a:endParaRPr lang="zh-CN" altLang="en-US"/>
          </a:p>
        </p:txBody>
      </p:sp>
      <p:sp>
        <p:nvSpPr>
          <p:cNvPr id="17414" name="AutoShape 6"/>
          <p:cNvSpPr>
            <a:spLocks noChangeArrowheads="1"/>
          </p:cNvSpPr>
          <p:nvPr/>
        </p:nvSpPr>
        <p:spPr bwMode="auto">
          <a:xfrm>
            <a:off x="2798763" y="1700213"/>
            <a:ext cx="3551237" cy="639762"/>
          </a:xfrm>
          <a:prstGeom prst="roundRect">
            <a:avLst>
              <a:gd name="adj" fmla="val 9769"/>
            </a:avLst>
          </a:prstGeom>
          <a:gradFill rotWithShape="1">
            <a:gsLst>
              <a:gs pos="0">
                <a:schemeClr val="accent1"/>
              </a:gs>
              <a:gs pos="100000">
                <a:schemeClr val="accent2"/>
              </a:gs>
            </a:gsLst>
            <a:lin ang="2700000" scaled="1"/>
          </a:gradFill>
          <a:ln w="9525">
            <a:noFill/>
            <a:round/>
            <a:headEnd/>
            <a:tailEnd/>
          </a:ln>
        </p:spPr>
        <p:txBody>
          <a:bodyPr wrap="none" lIns="115196" tIns="57598" rIns="115196" bIns="57598" anchor="ctr"/>
          <a:lstStyle/>
          <a:p>
            <a:endParaRPr lang="zh-CN" altLang="en-US" sz="2000" i="0">
              <a:solidFill>
                <a:schemeClr val="bg1"/>
              </a:solidFill>
            </a:endParaRPr>
          </a:p>
        </p:txBody>
      </p:sp>
      <p:sp>
        <p:nvSpPr>
          <p:cNvPr id="17415" name="AutoShape 7"/>
          <p:cNvSpPr>
            <a:spLocks noChangeArrowheads="1"/>
          </p:cNvSpPr>
          <p:nvPr/>
        </p:nvSpPr>
        <p:spPr bwMode="auto">
          <a:xfrm>
            <a:off x="906463" y="2609850"/>
            <a:ext cx="1655762" cy="2403475"/>
          </a:xfrm>
          <a:prstGeom prst="roundRect">
            <a:avLst>
              <a:gd name="adj" fmla="val 1889"/>
            </a:avLst>
          </a:prstGeom>
          <a:gradFill rotWithShape="1">
            <a:gsLst>
              <a:gs pos="0">
                <a:schemeClr val="bg1"/>
              </a:gs>
              <a:gs pos="100000">
                <a:schemeClr val="bg2"/>
              </a:gs>
            </a:gsLst>
            <a:lin ang="2700000" scaled="1"/>
          </a:gradFill>
          <a:ln w="9525">
            <a:solidFill>
              <a:schemeClr val="bg2"/>
            </a:solidFill>
            <a:round/>
            <a:headEnd/>
            <a:tailEnd/>
          </a:ln>
        </p:spPr>
        <p:txBody>
          <a:bodyPr lIns="115196" tIns="57598" rIns="115196" bIns="57598" anchor="ctr"/>
          <a:lstStyle/>
          <a:p>
            <a:r>
              <a:rPr lang="zh-CN" altLang="en-US" sz="1700" i="0"/>
              <a:t>此处添加内容</a:t>
            </a:r>
          </a:p>
        </p:txBody>
      </p:sp>
      <p:sp>
        <p:nvSpPr>
          <p:cNvPr id="17416" name="Rectangle 8" descr="1"/>
          <p:cNvSpPr>
            <a:spLocks noChangeArrowheads="1"/>
          </p:cNvSpPr>
          <p:nvPr/>
        </p:nvSpPr>
        <p:spPr bwMode="auto">
          <a:xfrm>
            <a:off x="1344613" y="2781300"/>
            <a:ext cx="777875" cy="776288"/>
          </a:xfrm>
          <a:prstGeom prst="rect">
            <a:avLst/>
          </a:prstGeom>
          <a:blipFill dpi="0" rotWithShape="1">
            <a:blip r:embed="rId3"/>
            <a:srcRect/>
            <a:stretch>
              <a:fillRect/>
            </a:stretch>
          </a:blipFill>
          <a:ln w="6350">
            <a:solidFill>
              <a:schemeClr val="bg2"/>
            </a:solidFill>
            <a:miter lim="800000"/>
            <a:headEnd/>
            <a:tailEnd/>
          </a:ln>
        </p:spPr>
        <p:txBody>
          <a:bodyPr wrap="none" anchor="ctr"/>
          <a:lstStyle/>
          <a:p>
            <a:endParaRPr lang="zh-CN" altLang="en-US"/>
          </a:p>
        </p:txBody>
      </p:sp>
      <p:sp>
        <p:nvSpPr>
          <p:cNvPr id="17417" name="AutoShape 9"/>
          <p:cNvSpPr>
            <a:spLocks noChangeArrowheads="1"/>
          </p:cNvSpPr>
          <p:nvPr/>
        </p:nvSpPr>
        <p:spPr bwMode="auto">
          <a:xfrm>
            <a:off x="2798763" y="2609850"/>
            <a:ext cx="1657350" cy="2403475"/>
          </a:xfrm>
          <a:prstGeom prst="roundRect">
            <a:avLst>
              <a:gd name="adj" fmla="val 1259"/>
            </a:avLst>
          </a:prstGeom>
          <a:gradFill rotWithShape="1">
            <a:gsLst>
              <a:gs pos="0">
                <a:schemeClr val="bg1"/>
              </a:gs>
              <a:gs pos="100000">
                <a:schemeClr val="bg2"/>
              </a:gs>
            </a:gsLst>
            <a:lin ang="2700000" scaled="1"/>
          </a:gradFill>
          <a:ln w="9525">
            <a:solidFill>
              <a:schemeClr val="bg2"/>
            </a:solidFill>
            <a:round/>
            <a:headEnd/>
            <a:tailEnd/>
          </a:ln>
        </p:spPr>
        <p:txBody>
          <a:bodyPr lIns="115196" tIns="57598" rIns="115196" bIns="57598" anchor="ctr"/>
          <a:lstStyle/>
          <a:p>
            <a:r>
              <a:rPr lang="zh-CN" altLang="en-US" sz="1700" i="0"/>
              <a:t>此处添加内容</a:t>
            </a:r>
          </a:p>
        </p:txBody>
      </p:sp>
      <p:sp>
        <p:nvSpPr>
          <p:cNvPr id="17418" name="Rectangle 10" descr="8"/>
          <p:cNvSpPr>
            <a:spLocks noChangeArrowheads="1"/>
          </p:cNvSpPr>
          <p:nvPr/>
        </p:nvSpPr>
        <p:spPr bwMode="auto">
          <a:xfrm>
            <a:off x="3238500" y="2781300"/>
            <a:ext cx="777875" cy="776288"/>
          </a:xfrm>
          <a:prstGeom prst="rect">
            <a:avLst/>
          </a:prstGeom>
          <a:blipFill dpi="0" rotWithShape="1">
            <a:blip r:embed="rId4"/>
            <a:srcRect/>
            <a:stretch>
              <a:fillRect/>
            </a:stretch>
          </a:blipFill>
          <a:ln w="6350">
            <a:solidFill>
              <a:schemeClr val="bg2"/>
            </a:solidFill>
            <a:miter lim="800000"/>
            <a:headEnd/>
            <a:tailEnd/>
          </a:ln>
        </p:spPr>
        <p:txBody>
          <a:bodyPr wrap="none" anchor="ctr"/>
          <a:lstStyle/>
          <a:p>
            <a:endParaRPr lang="zh-CN" altLang="en-US"/>
          </a:p>
        </p:txBody>
      </p:sp>
      <p:sp>
        <p:nvSpPr>
          <p:cNvPr id="17419" name="AutoShape 11"/>
          <p:cNvSpPr>
            <a:spLocks noChangeArrowheads="1"/>
          </p:cNvSpPr>
          <p:nvPr/>
        </p:nvSpPr>
        <p:spPr bwMode="auto">
          <a:xfrm>
            <a:off x="4692650" y="2609850"/>
            <a:ext cx="1657350" cy="2403475"/>
          </a:xfrm>
          <a:prstGeom prst="roundRect">
            <a:avLst>
              <a:gd name="adj" fmla="val 1528"/>
            </a:avLst>
          </a:prstGeom>
          <a:gradFill rotWithShape="1">
            <a:gsLst>
              <a:gs pos="0">
                <a:schemeClr val="bg1"/>
              </a:gs>
              <a:gs pos="100000">
                <a:schemeClr val="bg2"/>
              </a:gs>
            </a:gsLst>
            <a:lin ang="2700000" scaled="1"/>
          </a:gradFill>
          <a:ln w="9525">
            <a:solidFill>
              <a:schemeClr val="bg2"/>
            </a:solidFill>
            <a:round/>
            <a:headEnd/>
            <a:tailEnd/>
          </a:ln>
        </p:spPr>
        <p:txBody>
          <a:bodyPr lIns="115196" tIns="57598" rIns="115196" bIns="57598" anchor="ctr"/>
          <a:lstStyle/>
          <a:p>
            <a:r>
              <a:rPr lang="zh-CN" altLang="en-US" sz="1700" i="0"/>
              <a:t>此处添加内容</a:t>
            </a:r>
          </a:p>
        </p:txBody>
      </p:sp>
      <p:sp>
        <p:nvSpPr>
          <p:cNvPr id="17420" name="Rectangle 12" descr="7"/>
          <p:cNvSpPr>
            <a:spLocks noChangeArrowheads="1"/>
          </p:cNvSpPr>
          <p:nvPr/>
        </p:nvSpPr>
        <p:spPr bwMode="auto">
          <a:xfrm>
            <a:off x="5130800" y="2781300"/>
            <a:ext cx="779463" cy="776288"/>
          </a:xfrm>
          <a:prstGeom prst="rect">
            <a:avLst/>
          </a:prstGeom>
          <a:blipFill dpi="0" rotWithShape="1">
            <a:blip r:embed="rId5"/>
            <a:srcRect/>
            <a:stretch>
              <a:fillRect/>
            </a:stretch>
          </a:blipFill>
          <a:ln w="6350">
            <a:solidFill>
              <a:schemeClr val="bg2"/>
            </a:solidFill>
            <a:miter lim="800000"/>
            <a:headEnd/>
            <a:tailEnd/>
          </a:ln>
        </p:spPr>
        <p:txBody>
          <a:bodyPr wrap="none" anchor="ctr"/>
          <a:lstStyle/>
          <a:p>
            <a:endParaRPr lang="zh-CN" altLang="en-US"/>
          </a:p>
        </p:txBody>
      </p:sp>
      <p:sp>
        <p:nvSpPr>
          <p:cNvPr id="17421" name="AutoShape 13"/>
          <p:cNvSpPr>
            <a:spLocks noChangeArrowheads="1"/>
          </p:cNvSpPr>
          <p:nvPr/>
        </p:nvSpPr>
        <p:spPr bwMode="auto">
          <a:xfrm>
            <a:off x="6586538" y="2609850"/>
            <a:ext cx="1657350" cy="2403475"/>
          </a:xfrm>
          <a:prstGeom prst="roundRect">
            <a:avLst>
              <a:gd name="adj" fmla="val 1259"/>
            </a:avLst>
          </a:prstGeom>
          <a:gradFill rotWithShape="1">
            <a:gsLst>
              <a:gs pos="0">
                <a:schemeClr val="bg1"/>
              </a:gs>
              <a:gs pos="100000">
                <a:schemeClr val="bg2"/>
              </a:gs>
            </a:gsLst>
            <a:lin ang="2700000" scaled="1"/>
          </a:gradFill>
          <a:ln w="9525">
            <a:solidFill>
              <a:schemeClr val="bg2"/>
            </a:solidFill>
            <a:round/>
            <a:headEnd/>
            <a:tailEnd/>
          </a:ln>
        </p:spPr>
        <p:txBody>
          <a:bodyPr lIns="115196" tIns="57598" rIns="115196" bIns="57598" anchor="ctr"/>
          <a:lstStyle/>
          <a:p>
            <a:r>
              <a:rPr lang="zh-CN" altLang="en-US" sz="1700" i="0"/>
              <a:t>此处添加内容</a:t>
            </a:r>
          </a:p>
        </p:txBody>
      </p:sp>
      <p:sp>
        <p:nvSpPr>
          <p:cNvPr id="17422" name="Rectangle 14" descr="6"/>
          <p:cNvSpPr>
            <a:spLocks noChangeArrowheads="1"/>
          </p:cNvSpPr>
          <p:nvPr/>
        </p:nvSpPr>
        <p:spPr bwMode="auto">
          <a:xfrm>
            <a:off x="7026275" y="2781300"/>
            <a:ext cx="777875" cy="776288"/>
          </a:xfrm>
          <a:prstGeom prst="rect">
            <a:avLst/>
          </a:prstGeom>
          <a:blipFill dpi="0" rotWithShape="1">
            <a:blip r:embed="rId6"/>
            <a:srcRect/>
            <a:stretch>
              <a:fillRect/>
            </a:stretch>
          </a:blipFill>
          <a:ln w="6350">
            <a:solidFill>
              <a:schemeClr val="bg2"/>
            </a:solidFill>
            <a:miter lim="800000"/>
            <a:headEnd/>
            <a:tailEnd/>
          </a:ln>
        </p:spPr>
        <p:txBody>
          <a:bodyPr wrap="none" anchor="ctr"/>
          <a:lstStyle/>
          <a:p>
            <a:endParaRPr lang="zh-CN" altLang="en-US"/>
          </a:p>
        </p:txBody>
      </p:sp>
      <p:cxnSp>
        <p:nvCxnSpPr>
          <p:cNvPr id="17423" name="AutoShape 15"/>
          <p:cNvCxnSpPr>
            <a:cxnSpLocks noChangeShapeType="1"/>
            <a:stCxn id="17415" idx="0"/>
            <a:endCxn id="17421" idx="0"/>
          </p:cNvCxnSpPr>
          <p:nvPr/>
        </p:nvCxnSpPr>
        <p:spPr bwMode="auto">
          <a:xfrm rot="5400000" flipV="1">
            <a:off x="4572000" y="-228600"/>
            <a:ext cx="1588" cy="5678488"/>
          </a:xfrm>
          <a:prstGeom prst="bentConnector3">
            <a:avLst>
              <a:gd name="adj1" fmla="val -9200005"/>
            </a:avLst>
          </a:prstGeom>
          <a:noFill/>
          <a:ln w="6350">
            <a:solidFill>
              <a:schemeClr val="bg2"/>
            </a:solidFill>
            <a:miter lim="800000"/>
            <a:headEnd/>
            <a:tailEnd/>
          </a:ln>
        </p:spPr>
      </p:cxnSp>
      <p:sp>
        <p:nvSpPr>
          <p:cNvPr id="17424" name="WordArt 16"/>
          <p:cNvSpPr>
            <a:spLocks noChangeArrowheads="1" noChangeShapeType="1"/>
          </p:cNvSpPr>
          <p:nvPr/>
        </p:nvSpPr>
        <p:spPr bwMode="auto">
          <a:xfrm>
            <a:off x="3563938" y="1885950"/>
            <a:ext cx="2160587" cy="238125"/>
          </a:xfrm>
          <a:prstGeom prst="rect">
            <a:avLst/>
          </a:prstGeom>
        </p:spPr>
        <p:txBody>
          <a:bodyPr wrap="none" fromWordArt="1">
            <a:prstTxWarp prst="textPlain">
              <a:avLst>
                <a:gd name="adj" fmla="val 50000"/>
              </a:avLst>
            </a:prstTxWarp>
          </a:bodyPr>
          <a:lstStyle/>
          <a:p>
            <a:r>
              <a:rPr lang="zh-CN" altLang="en-US" sz="2400" kern="10">
                <a:ln w="9525">
                  <a:solidFill>
                    <a:schemeClr val="bg1"/>
                  </a:solidFill>
                  <a:round/>
                  <a:headEnd/>
                  <a:tailEnd/>
                </a:ln>
                <a:solidFill>
                  <a:schemeClr val="bg1"/>
                </a:solidFill>
                <a:latin typeface="微软雅黑"/>
                <a:ea typeface="微软雅黑"/>
              </a:rPr>
              <a:t>双击添加标题文字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ox(in)">
                                      <p:cBhvr>
                                        <p:cTn id="7" dur="500"/>
                                        <p:tgtEl>
                                          <p:spTgt spid="17411"/>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7412"/>
                                        </p:tgtEl>
                                        <p:attrNameLst>
                                          <p:attrName>style.visibility</p:attrName>
                                        </p:attrNameLst>
                                      </p:cBhvr>
                                      <p:to>
                                        <p:strVal val="visible"/>
                                      </p:to>
                                    </p:set>
                                    <p:animEffect transition="in" filter="box(in)">
                                      <p:cBhvr>
                                        <p:cTn id="11" dur="500"/>
                                        <p:tgtEl>
                                          <p:spTgt spid="17412"/>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17413"/>
                                        </p:tgtEl>
                                        <p:attrNameLst>
                                          <p:attrName>style.visibility</p:attrName>
                                        </p:attrNameLst>
                                      </p:cBhvr>
                                      <p:to>
                                        <p:strVal val="visible"/>
                                      </p:to>
                                    </p:set>
                                    <p:animEffect transition="in" filter="box(in)">
                                      <p:cBhvr>
                                        <p:cTn id="15" dur="500"/>
                                        <p:tgtEl>
                                          <p:spTgt spid="17413"/>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17414"/>
                                        </p:tgtEl>
                                        <p:attrNameLst>
                                          <p:attrName>style.visibility</p:attrName>
                                        </p:attrNameLst>
                                      </p:cBhvr>
                                      <p:to>
                                        <p:strVal val="visible"/>
                                      </p:to>
                                    </p:set>
                                    <p:animEffect transition="in" filter="box(in)">
                                      <p:cBhvr>
                                        <p:cTn id="19" dur="500"/>
                                        <p:tgtEl>
                                          <p:spTgt spid="17414"/>
                                        </p:tgtEl>
                                      </p:cBhvr>
                                    </p:animEffect>
                                  </p:childTnLst>
                                </p:cTn>
                              </p:par>
                            </p:childTnLst>
                          </p:cTn>
                        </p:par>
                        <p:par>
                          <p:cTn id="20" fill="hold">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17415"/>
                                        </p:tgtEl>
                                        <p:attrNameLst>
                                          <p:attrName>style.visibility</p:attrName>
                                        </p:attrNameLst>
                                      </p:cBhvr>
                                      <p:to>
                                        <p:strVal val="visible"/>
                                      </p:to>
                                    </p:set>
                                    <p:animEffect transition="in" filter="box(in)">
                                      <p:cBhvr>
                                        <p:cTn id="23" dur="500"/>
                                        <p:tgtEl>
                                          <p:spTgt spid="17415"/>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17416"/>
                                        </p:tgtEl>
                                        <p:attrNameLst>
                                          <p:attrName>style.visibility</p:attrName>
                                        </p:attrNameLst>
                                      </p:cBhvr>
                                      <p:to>
                                        <p:strVal val="visible"/>
                                      </p:to>
                                    </p:set>
                                    <p:animEffect transition="in" filter="box(in)">
                                      <p:cBhvr>
                                        <p:cTn id="27" dur="500"/>
                                        <p:tgtEl>
                                          <p:spTgt spid="17416"/>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17417"/>
                                        </p:tgtEl>
                                        <p:attrNameLst>
                                          <p:attrName>style.visibility</p:attrName>
                                        </p:attrNameLst>
                                      </p:cBhvr>
                                      <p:to>
                                        <p:strVal val="visible"/>
                                      </p:to>
                                    </p:set>
                                    <p:animEffect transition="in" filter="box(in)">
                                      <p:cBhvr>
                                        <p:cTn id="31" dur="500"/>
                                        <p:tgtEl>
                                          <p:spTgt spid="17417"/>
                                        </p:tgtEl>
                                      </p:cBhvr>
                                    </p:animEffect>
                                  </p:childTnLst>
                                </p:cTn>
                              </p:par>
                            </p:childTnLst>
                          </p:cTn>
                        </p:par>
                        <p:par>
                          <p:cTn id="32" fill="hold">
                            <p:stCondLst>
                              <p:cond delay="3500"/>
                            </p:stCondLst>
                            <p:childTnLst>
                              <p:par>
                                <p:cTn id="33" presetID="4" presetClass="entr" presetSubtype="16" fill="hold" grpId="0" nodeType="afterEffect">
                                  <p:stCondLst>
                                    <p:cond delay="0"/>
                                  </p:stCondLst>
                                  <p:childTnLst>
                                    <p:set>
                                      <p:cBhvr>
                                        <p:cTn id="34" dur="1" fill="hold">
                                          <p:stCondLst>
                                            <p:cond delay="0"/>
                                          </p:stCondLst>
                                        </p:cTn>
                                        <p:tgtEl>
                                          <p:spTgt spid="17418"/>
                                        </p:tgtEl>
                                        <p:attrNameLst>
                                          <p:attrName>style.visibility</p:attrName>
                                        </p:attrNameLst>
                                      </p:cBhvr>
                                      <p:to>
                                        <p:strVal val="visible"/>
                                      </p:to>
                                    </p:set>
                                    <p:animEffect transition="in" filter="box(in)">
                                      <p:cBhvr>
                                        <p:cTn id="35" dur="500"/>
                                        <p:tgtEl>
                                          <p:spTgt spid="17418"/>
                                        </p:tgtEl>
                                      </p:cBhvr>
                                    </p:animEffect>
                                  </p:childTnLst>
                                </p:cTn>
                              </p:par>
                            </p:childTnLst>
                          </p:cTn>
                        </p:par>
                        <p:par>
                          <p:cTn id="36" fill="hold">
                            <p:stCondLst>
                              <p:cond delay="4000"/>
                            </p:stCondLst>
                            <p:childTnLst>
                              <p:par>
                                <p:cTn id="37" presetID="4" presetClass="entr" presetSubtype="16" fill="hold" grpId="0" nodeType="afterEffect">
                                  <p:stCondLst>
                                    <p:cond delay="0"/>
                                  </p:stCondLst>
                                  <p:childTnLst>
                                    <p:set>
                                      <p:cBhvr>
                                        <p:cTn id="38" dur="1" fill="hold">
                                          <p:stCondLst>
                                            <p:cond delay="0"/>
                                          </p:stCondLst>
                                        </p:cTn>
                                        <p:tgtEl>
                                          <p:spTgt spid="17419"/>
                                        </p:tgtEl>
                                        <p:attrNameLst>
                                          <p:attrName>style.visibility</p:attrName>
                                        </p:attrNameLst>
                                      </p:cBhvr>
                                      <p:to>
                                        <p:strVal val="visible"/>
                                      </p:to>
                                    </p:set>
                                    <p:animEffect transition="in" filter="box(in)">
                                      <p:cBhvr>
                                        <p:cTn id="39" dur="500"/>
                                        <p:tgtEl>
                                          <p:spTgt spid="17419"/>
                                        </p:tgtEl>
                                      </p:cBhvr>
                                    </p:animEffect>
                                  </p:childTnLst>
                                </p:cTn>
                              </p:par>
                            </p:childTnLst>
                          </p:cTn>
                        </p:par>
                        <p:par>
                          <p:cTn id="40" fill="hold">
                            <p:stCondLst>
                              <p:cond delay="4500"/>
                            </p:stCondLst>
                            <p:childTnLst>
                              <p:par>
                                <p:cTn id="41" presetID="4" presetClass="entr" presetSubtype="16" fill="hold" grpId="0" nodeType="afterEffect">
                                  <p:stCondLst>
                                    <p:cond delay="0"/>
                                  </p:stCondLst>
                                  <p:childTnLst>
                                    <p:set>
                                      <p:cBhvr>
                                        <p:cTn id="42" dur="1" fill="hold">
                                          <p:stCondLst>
                                            <p:cond delay="0"/>
                                          </p:stCondLst>
                                        </p:cTn>
                                        <p:tgtEl>
                                          <p:spTgt spid="17420"/>
                                        </p:tgtEl>
                                        <p:attrNameLst>
                                          <p:attrName>style.visibility</p:attrName>
                                        </p:attrNameLst>
                                      </p:cBhvr>
                                      <p:to>
                                        <p:strVal val="visible"/>
                                      </p:to>
                                    </p:set>
                                    <p:animEffect transition="in" filter="box(in)">
                                      <p:cBhvr>
                                        <p:cTn id="43" dur="500"/>
                                        <p:tgtEl>
                                          <p:spTgt spid="17420"/>
                                        </p:tgtEl>
                                      </p:cBhvr>
                                    </p:animEffect>
                                  </p:childTnLst>
                                </p:cTn>
                              </p:par>
                            </p:childTnLst>
                          </p:cTn>
                        </p:par>
                        <p:par>
                          <p:cTn id="44" fill="hold">
                            <p:stCondLst>
                              <p:cond delay="5000"/>
                            </p:stCondLst>
                            <p:childTnLst>
                              <p:par>
                                <p:cTn id="45" presetID="4" presetClass="entr" presetSubtype="16" fill="hold" grpId="0" nodeType="afterEffect">
                                  <p:stCondLst>
                                    <p:cond delay="0"/>
                                  </p:stCondLst>
                                  <p:childTnLst>
                                    <p:set>
                                      <p:cBhvr>
                                        <p:cTn id="46" dur="1" fill="hold">
                                          <p:stCondLst>
                                            <p:cond delay="0"/>
                                          </p:stCondLst>
                                        </p:cTn>
                                        <p:tgtEl>
                                          <p:spTgt spid="17421"/>
                                        </p:tgtEl>
                                        <p:attrNameLst>
                                          <p:attrName>style.visibility</p:attrName>
                                        </p:attrNameLst>
                                      </p:cBhvr>
                                      <p:to>
                                        <p:strVal val="visible"/>
                                      </p:to>
                                    </p:set>
                                    <p:animEffect transition="in" filter="box(in)">
                                      <p:cBhvr>
                                        <p:cTn id="47" dur="500"/>
                                        <p:tgtEl>
                                          <p:spTgt spid="17421"/>
                                        </p:tgtEl>
                                      </p:cBhvr>
                                    </p:animEffect>
                                  </p:childTnLst>
                                </p:cTn>
                              </p:par>
                            </p:childTnLst>
                          </p:cTn>
                        </p:par>
                        <p:par>
                          <p:cTn id="48" fill="hold">
                            <p:stCondLst>
                              <p:cond delay="5500"/>
                            </p:stCondLst>
                            <p:childTnLst>
                              <p:par>
                                <p:cTn id="49" presetID="4" presetClass="entr" presetSubtype="16" fill="hold" grpId="0" nodeType="afterEffect">
                                  <p:stCondLst>
                                    <p:cond delay="0"/>
                                  </p:stCondLst>
                                  <p:childTnLst>
                                    <p:set>
                                      <p:cBhvr>
                                        <p:cTn id="50" dur="1" fill="hold">
                                          <p:stCondLst>
                                            <p:cond delay="0"/>
                                          </p:stCondLst>
                                        </p:cTn>
                                        <p:tgtEl>
                                          <p:spTgt spid="17422"/>
                                        </p:tgtEl>
                                        <p:attrNameLst>
                                          <p:attrName>style.visibility</p:attrName>
                                        </p:attrNameLst>
                                      </p:cBhvr>
                                      <p:to>
                                        <p:strVal val="visible"/>
                                      </p:to>
                                    </p:set>
                                    <p:animEffect transition="in" filter="box(in)">
                                      <p:cBhvr>
                                        <p:cTn id="51" dur="500"/>
                                        <p:tgtEl>
                                          <p:spTgt spid="17422"/>
                                        </p:tgtEl>
                                      </p:cBhvr>
                                    </p:animEffect>
                                  </p:childTnLst>
                                </p:cTn>
                              </p:par>
                            </p:childTnLst>
                          </p:cTn>
                        </p:par>
                        <p:par>
                          <p:cTn id="52" fill="hold">
                            <p:stCondLst>
                              <p:cond delay="6000"/>
                            </p:stCondLst>
                            <p:childTnLst>
                              <p:par>
                                <p:cTn id="53" presetID="4" presetClass="entr" presetSubtype="16" fill="hold" nodeType="afterEffect">
                                  <p:stCondLst>
                                    <p:cond delay="0"/>
                                  </p:stCondLst>
                                  <p:childTnLst>
                                    <p:set>
                                      <p:cBhvr>
                                        <p:cTn id="54" dur="1" fill="hold">
                                          <p:stCondLst>
                                            <p:cond delay="0"/>
                                          </p:stCondLst>
                                        </p:cTn>
                                        <p:tgtEl>
                                          <p:spTgt spid="17423"/>
                                        </p:tgtEl>
                                        <p:attrNameLst>
                                          <p:attrName>style.visibility</p:attrName>
                                        </p:attrNameLst>
                                      </p:cBhvr>
                                      <p:to>
                                        <p:strVal val="visible"/>
                                      </p:to>
                                    </p:set>
                                    <p:animEffect transition="in" filter="box(in)">
                                      <p:cBhvr>
                                        <p:cTn id="55" dur="500"/>
                                        <p:tgtEl>
                                          <p:spTgt spid="17423"/>
                                        </p:tgtEl>
                                      </p:cBhvr>
                                    </p:animEffect>
                                  </p:childTnLst>
                                </p:cTn>
                              </p:par>
                            </p:childTnLst>
                          </p:cTn>
                        </p:par>
                        <p:par>
                          <p:cTn id="56" fill="hold">
                            <p:stCondLst>
                              <p:cond delay="6500"/>
                            </p:stCondLst>
                            <p:childTnLst>
                              <p:par>
                                <p:cTn id="57" presetID="4" presetClass="entr" presetSubtype="16" fill="hold" grpId="0" nodeType="afterEffect">
                                  <p:stCondLst>
                                    <p:cond delay="0"/>
                                  </p:stCondLst>
                                  <p:childTnLst>
                                    <p:set>
                                      <p:cBhvr>
                                        <p:cTn id="58" dur="1" fill="hold">
                                          <p:stCondLst>
                                            <p:cond delay="0"/>
                                          </p:stCondLst>
                                        </p:cTn>
                                        <p:tgtEl>
                                          <p:spTgt spid="17424"/>
                                        </p:tgtEl>
                                        <p:attrNameLst>
                                          <p:attrName>style.visibility</p:attrName>
                                        </p:attrNameLst>
                                      </p:cBhvr>
                                      <p:to>
                                        <p:strVal val="visible"/>
                                      </p:to>
                                    </p:set>
                                    <p:animEffect transition="in" filter="box(in)">
                                      <p:cBhvr>
                                        <p:cTn id="59" dur="500"/>
                                        <p:tgtEl>
                                          <p:spTgt spid="17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animBg="1"/>
      <p:bldP spid="17412" grpId="0" animBg="1"/>
      <p:bldP spid="17413" grpId="0" animBg="1"/>
      <p:bldP spid="17414" grpId="0" animBg="1"/>
      <p:bldP spid="17415" grpId="0" animBg="1"/>
      <p:bldP spid="17416" grpId="0" animBg="1"/>
      <p:bldP spid="17417" grpId="0" animBg="1"/>
      <p:bldP spid="17418" grpId="0" animBg="1"/>
      <p:bldP spid="17419" grpId="0" animBg="1"/>
      <p:bldP spid="17420" grpId="0" animBg="1"/>
      <p:bldP spid="17421" grpId="0" animBg="1"/>
      <p:bldP spid="17422" grpId="0" animBg="1"/>
      <p:bldP spid="1742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zh-CN" smtClean="0"/>
              <a:t>使用规范说明</a:t>
            </a:r>
          </a:p>
        </p:txBody>
      </p:sp>
      <p:grpSp>
        <p:nvGrpSpPr>
          <p:cNvPr id="122" name="Group 2"/>
          <p:cNvGrpSpPr>
            <a:grpSpLocks/>
          </p:cNvGrpSpPr>
          <p:nvPr/>
        </p:nvGrpSpPr>
        <p:grpSpPr bwMode="auto">
          <a:xfrm>
            <a:off x="773689" y="4605897"/>
            <a:ext cx="3758427" cy="1180557"/>
            <a:chOff x="0" y="0"/>
            <a:chExt cx="4354" cy="992"/>
          </a:xfrm>
        </p:grpSpPr>
        <p:sp>
          <p:nvSpPr>
            <p:cNvPr id="123" name="Rectangle 3"/>
            <p:cNvSpPr>
              <a:spLocks noChangeArrowheads="1"/>
            </p:cNvSpPr>
            <p:nvPr/>
          </p:nvSpPr>
          <p:spPr bwMode="auto">
            <a:xfrm>
              <a:off x="0" y="0"/>
              <a:ext cx="4354" cy="809"/>
            </a:xfrm>
            <a:prstGeom prst="rect">
              <a:avLst/>
            </a:prstGeom>
            <a:gradFill rotWithShape="1">
              <a:gsLst>
                <a:gs pos="0">
                  <a:srgbClr val="DDDDDD"/>
                </a:gs>
                <a:gs pos="100000">
                  <a:schemeClr val="bg1"/>
                </a:gs>
              </a:gsLst>
              <a:lin ang="5400000" scaled="1"/>
            </a:gradFill>
            <a:ln w="9525">
              <a:noFill/>
              <a:miter lim="800000"/>
              <a:headEnd/>
              <a:tailEnd/>
            </a:ln>
            <a:effectLst/>
          </p:spPr>
          <p:txBody>
            <a:bodyPr wrap="none" anchor="ctr"/>
            <a:lstStyle/>
            <a:p>
              <a:endParaRPr lang="zh-CN" altLang="en-US"/>
            </a:p>
          </p:txBody>
        </p:sp>
        <p:sp>
          <p:nvSpPr>
            <p:cNvPr id="124" name="Line 4"/>
            <p:cNvSpPr>
              <a:spLocks noChangeShapeType="1"/>
            </p:cNvSpPr>
            <p:nvPr/>
          </p:nvSpPr>
          <p:spPr bwMode="auto">
            <a:xfrm>
              <a:off x="0" y="809"/>
              <a:ext cx="4354" cy="0"/>
            </a:xfrm>
            <a:prstGeom prst="line">
              <a:avLst/>
            </a:prstGeom>
            <a:noFill/>
            <a:ln w="19050" cmpd="sng">
              <a:solidFill>
                <a:schemeClr val="bg1"/>
              </a:solidFill>
              <a:round/>
              <a:headEnd/>
              <a:tailEnd/>
            </a:ln>
            <a:effectLst/>
          </p:spPr>
          <p:txBody>
            <a:bodyPr/>
            <a:lstStyle/>
            <a:p>
              <a:endParaRPr lang="zh-CN" altLang="en-US"/>
            </a:p>
          </p:txBody>
        </p:sp>
        <p:sp>
          <p:nvSpPr>
            <p:cNvPr id="125" name="AutoShape 5"/>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26" name="Group 6"/>
          <p:cNvGrpSpPr>
            <a:grpSpLocks/>
          </p:cNvGrpSpPr>
          <p:nvPr/>
        </p:nvGrpSpPr>
        <p:grpSpPr bwMode="auto">
          <a:xfrm>
            <a:off x="773689" y="4030456"/>
            <a:ext cx="3758427" cy="575441"/>
            <a:chOff x="0" y="0"/>
            <a:chExt cx="1497" cy="998"/>
          </a:xfrm>
        </p:grpSpPr>
        <p:sp>
          <p:nvSpPr>
            <p:cNvPr id="127" name="Rectangle 7"/>
            <p:cNvSpPr>
              <a:spLocks noChangeArrowheads="1"/>
            </p:cNvSpPr>
            <p:nvPr/>
          </p:nvSpPr>
          <p:spPr bwMode="auto">
            <a:xfrm>
              <a:off x="0" y="0"/>
              <a:ext cx="1497" cy="809"/>
            </a:xfrm>
            <a:prstGeom prst="rect">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128" name="AutoShape 8"/>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chemeClr val="accent1">
                    <a:alpha val="50000"/>
                  </a:schemeClr>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29" name="Group 9"/>
          <p:cNvGrpSpPr>
            <a:grpSpLocks/>
          </p:cNvGrpSpPr>
          <p:nvPr/>
        </p:nvGrpSpPr>
        <p:grpSpPr bwMode="auto">
          <a:xfrm>
            <a:off x="4679202" y="4605897"/>
            <a:ext cx="3759717" cy="1180557"/>
            <a:chOff x="0" y="0"/>
            <a:chExt cx="4354" cy="992"/>
          </a:xfrm>
        </p:grpSpPr>
        <p:sp>
          <p:nvSpPr>
            <p:cNvPr id="130" name="Rectangle 10"/>
            <p:cNvSpPr>
              <a:spLocks noChangeArrowheads="1"/>
            </p:cNvSpPr>
            <p:nvPr/>
          </p:nvSpPr>
          <p:spPr bwMode="auto">
            <a:xfrm>
              <a:off x="0" y="0"/>
              <a:ext cx="4354" cy="809"/>
            </a:xfrm>
            <a:prstGeom prst="rect">
              <a:avLst/>
            </a:prstGeom>
            <a:gradFill rotWithShape="1">
              <a:gsLst>
                <a:gs pos="0">
                  <a:srgbClr val="DDDDDD"/>
                </a:gs>
                <a:gs pos="100000">
                  <a:schemeClr val="bg1"/>
                </a:gs>
              </a:gsLst>
              <a:lin ang="5400000" scaled="1"/>
            </a:gradFill>
            <a:ln w="9525">
              <a:noFill/>
              <a:miter lim="800000"/>
              <a:headEnd/>
              <a:tailEnd/>
            </a:ln>
            <a:effectLst/>
          </p:spPr>
          <p:txBody>
            <a:bodyPr wrap="none" anchor="ctr"/>
            <a:lstStyle/>
            <a:p>
              <a:endParaRPr lang="zh-CN" altLang="en-US"/>
            </a:p>
          </p:txBody>
        </p:sp>
        <p:sp>
          <p:nvSpPr>
            <p:cNvPr id="131" name="Line 11"/>
            <p:cNvSpPr>
              <a:spLocks noChangeShapeType="1"/>
            </p:cNvSpPr>
            <p:nvPr/>
          </p:nvSpPr>
          <p:spPr bwMode="auto">
            <a:xfrm>
              <a:off x="0" y="809"/>
              <a:ext cx="4354" cy="0"/>
            </a:xfrm>
            <a:prstGeom prst="line">
              <a:avLst/>
            </a:prstGeom>
            <a:noFill/>
            <a:ln w="19050" cmpd="sng">
              <a:solidFill>
                <a:schemeClr val="bg1"/>
              </a:solidFill>
              <a:round/>
              <a:headEnd/>
              <a:tailEnd/>
            </a:ln>
            <a:effectLst/>
          </p:spPr>
          <p:txBody>
            <a:bodyPr/>
            <a:lstStyle/>
            <a:p>
              <a:endParaRPr lang="zh-CN" altLang="en-US"/>
            </a:p>
          </p:txBody>
        </p:sp>
        <p:sp>
          <p:nvSpPr>
            <p:cNvPr id="132" name="AutoShape 12"/>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33" name="Group 13"/>
          <p:cNvGrpSpPr>
            <a:grpSpLocks/>
          </p:cNvGrpSpPr>
          <p:nvPr/>
        </p:nvGrpSpPr>
        <p:grpSpPr bwMode="auto">
          <a:xfrm>
            <a:off x="4679202" y="4030456"/>
            <a:ext cx="3759717" cy="575441"/>
            <a:chOff x="0" y="0"/>
            <a:chExt cx="1497" cy="998"/>
          </a:xfrm>
        </p:grpSpPr>
        <p:sp>
          <p:nvSpPr>
            <p:cNvPr id="134" name="Rectangle 14"/>
            <p:cNvSpPr>
              <a:spLocks noChangeArrowheads="1"/>
            </p:cNvSpPr>
            <p:nvPr/>
          </p:nvSpPr>
          <p:spPr bwMode="auto">
            <a:xfrm>
              <a:off x="0" y="0"/>
              <a:ext cx="1497" cy="809"/>
            </a:xfrm>
            <a:prstGeom prst="rect">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135" name="AutoShape 15"/>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chemeClr val="accent1">
                    <a:alpha val="50000"/>
                  </a:schemeClr>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36" name="Group 16"/>
          <p:cNvGrpSpPr>
            <a:grpSpLocks/>
          </p:cNvGrpSpPr>
          <p:nvPr/>
        </p:nvGrpSpPr>
        <p:grpSpPr bwMode="auto">
          <a:xfrm>
            <a:off x="771109" y="2615079"/>
            <a:ext cx="3761007" cy="1180556"/>
            <a:chOff x="0" y="0"/>
            <a:chExt cx="4354" cy="992"/>
          </a:xfrm>
        </p:grpSpPr>
        <p:sp>
          <p:nvSpPr>
            <p:cNvPr id="137" name="Rectangle 17"/>
            <p:cNvSpPr>
              <a:spLocks noChangeArrowheads="1"/>
            </p:cNvSpPr>
            <p:nvPr/>
          </p:nvSpPr>
          <p:spPr bwMode="auto">
            <a:xfrm>
              <a:off x="0" y="0"/>
              <a:ext cx="4354" cy="809"/>
            </a:xfrm>
            <a:prstGeom prst="rect">
              <a:avLst/>
            </a:prstGeom>
            <a:gradFill rotWithShape="1">
              <a:gsLst>
                <a:gs pos="0">
                  <a:srgbClr val="DDDDDD"/>
                </a:gs>
                <a:gs pos="100000">
                  <a:schemeClr val="bg1"/>
                </a:gs>
              </a:gsLst>
              <a:lin ang="5400000" scaled="1"/>
            </a:gradFill>
            <a:ln w="9525">
              <a:noFill/>
              <a:miter lim="800000"/>
              <a:headEnd/>
              <a:tailEnd/>
            </a:ln>
            <a:effectLst/>
          </p:spPr>
          <p:txBody>
            <a:bodyPr wrap="none" anchor="ctr"/>
            <a:lstStyle/>
            <a:p>
              <a:endParaRPr lang="zh-CN" altLang="en-US"/>
            </a:p>
          </p:txBody>
        </p:sp>
        <p:sp>
          <p:nvSpPr>
            <p:cNvPr id="138" name="Line 18"/>
            <p:cNvSpPr>
              <a:spLocks noChangeShapeType="1"/>
            </p:cNvSpPr>
            <p:nvPr/>
          </p:nvSpPr>
          <p:spPr bwMode="auto">
            <a:xfrm>
              <a:off x="0" y="809"/>
              <a:ext cx="4354" cy="0"/>
            </a:xfrm>
            <a:prstGeom prst="line">
              <a:avLst/>
            </a:prstGeom>
            <a:noFill/>
            <a:ln w="19050" cmpd="sng">
              <a:solidFill>
                <a:schemeClr val="bg1"/>
              </a:solidFill>
              <a:round/>
              <a:headEnd/>
              <a:tailEnd/>
            </a:ln>
            <a:effectLst/>
          </p:spPr>
          <p:txBody>
            <a:bodyPr/>
            <a:lstStyle/>
            <a:p>
              <a:endParaRPr lang="zh-CN" altLang="en-US"/>
            </a:p>
          </p:txBody>
        </p:sp>
        <p:sp>
          <p:nvSpPr>
            <p:cNvPr id="139" name="AutoShape 19"/>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40" name="Group 20"/>
          <p:cNvGrpSpPr>
            <a:grpSpLocks/>
          </p:cNvGrpSpPr>
          <p:nvPr/>
        </p:nvGrpSpPr>
        <p:grpSpPr bwMode="auto">
          <a:xfrm>
            <a:off x="773689" y="2038348"/>
            <a:ext cx="3758427" cy="576731"/>
            <a:chOff x="0" y="0"/>
            <a:chExt cx="1497" cy="998"/>
          </a:xfrm>
        </p:grpSpPr>
        <p:sp>
          <p:nvSpPr>
            <p:cNvPr id="141" name="Rectangle 21"/>
            <p:cNvSpPr>
              <a:spLocks noChangeArrowheads="1"/>
            </p:cNvSpPr>
            <p:nvPr/>
          </p:nvSpPr>
          <p:spPr bwMode="auto">
            <a:xfrm>
              <a:off x="0" y="0"/>
              <a:ext cx="1497" cy="809"/>
            </a:xfrm>
            <a:prstGeom prst="rect">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142" name="AutoShape 22"/>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chemeClr val="accent1">
                    <a:alpha val="50000"/>
                  </a:schemeClr>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43" name="Group 23"/>
          <p:cNvGrpSpPr>
            <a:grpSpLocks/>
          </p:cNvGrpSpPr>
          <p:nvPr/>
        </p:nvGrpSpPr>
        <p:grpSpPr bwMode="auto">
          <a:xfrm>
            <a:off x="4679202" y="2615079"/>
            <a:ext cx="3759717" cy="1180556"/>
            <a:chOff x="0" y="0"/>
            <a:chExt cx="4354" cy="992"/>
          </a:xfrm>
        </p:grpSpPr>
        <p:sp>
          <p:nvSpPr>
            <p:cNvPr id="144" name="Rectangle 24"/>
            <p:cNvSpPr>
              <a:spLocks noChangeArrowheads="1"/>
            </p:cNvSpPr>
            <p:nvPr/>
          </p:nvSpPr>
          <p:spPr bwMode="auto">
            <a:xfrm>
              <a:off x="0" y="0"/>
              <a:ext cx="4354" cy="809"/>
            </a:xfrm>
            <a:prstGeom prst="rect">
              <a:avLst/>
            </a:prstGeom>
            <a:gradFill rotWithShape="1">
              <a:gsLst>
                <a:gs pos="0">
                  <a:srgbClr val="DDDDDD"/>
                </a:gs>
                <a:gs pos="100000">
                  <a:schemeClr val="bg1"/>
                </a:gs>
              </a:gsLst>
              <a:lin ang="5400000" scaled="1"/>
            </a:gradFill>
            <a:ln w="9525">
              <a:noFill/>
              <a:miter lim="800000"/>
              <a:headEnd/>
              <a:tailEnd/>
            </a:ln>
            <a:effectLst/>
          </p:spPr>
          <p:txBody>
            <a:bodyPr wrap="none" anchor="ctr"/>
            <a:lstStyle/>
            <a:p>
              <a:endParaRPr lang="zh-CN" altLang="en-US"/>
            </a:p>
          </p:txBody>
        </p:sp>
        <p:sp>
          <p:nvSpPr>
            <p:cNvPr id="145" name="Line 25"/>
            <p:cNvSpPr>
              <a:spLocks noChangeShapeType="1"/>
            </p:cNvSpPr>
            <p:nvPr/>
          </p:nvSpPr>
          <p:spPr bwMode="auto">
            <a:xfrm>
              <a:off x="0" y="809"/>
              <a:ext cx="4354" cy="0"/>
            </a:xfrm>
            <a:prstGeom prst="line">
              <a:avLst/>
            </a:prstGeom>
            <a:noFill/>
            <a:ln w="19050" cmpd="sng">
              <a:solidFill>
                <a:schemeClr val="bg1"/>
              </a:solidFill>
              <a:round/>
              <a:headEnd/>
              <a:tailEnd/>
            </a:ln>
            <a:effectLst/>
          </p:spPr>
          <p:txBody>
            <a:bodyPr/>
            <a:lstStyle/>
            <a:p>
              <a:endParaRPr lang="zh-CN" altLang="en-US"/>
            </a:p>
          </p:txBody>
        </p:sp>
        <p:sp>
          <p:nvSpPr>
            <p:cNvPr id="146" name="AutoShape 2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grpSp>
        <p:nvGrpSpPr>
          <p:cNvPr id="147" name="Group 27"/>
          <p:cNvGrpSpPr>
            <a:grpSpLocks/>
          </p:cNvGrpSpPr>
          <p:nvPr/>
        </p:nvGrpSpPr>
        <p:grpSpPr bwMode="auto">
          <a:xfrm>
            <a:off x="4679202" y="2038348"/>
            <a:ext cx="3759717" cy="576731"/>
            <a:chOff x="0" y="0"/>
            <a:chExt cx="1497" cy="998"/>
          </a:xfrm>
        </p:grpSpPr>
        <p:sp>
          <p:nvSpPr>
            <p:cNvPr id="148" name="Rectangle 28"/>
            <p:cNvSpPr>
              <a:spLocks noChangeArrowheads="1"/>
            </p:cNvSpPr>
            <p:nvPr/>
          </p:nvSpPr>
          <p:spPr bwMode="auto">
            <a:xfrm>
              <a:off x="0" y="0"/>
              <a:ext cx="1497" cy="809"/>
            </a:xfrm>
            <a:prstGeom prst="rect">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149" name="AutoShape 2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chemeClr val="accent1">
                    <a:alpha val="50000"/>
                  </a:schemeClr>
                </a:gs>
                <a:gs pos="100000">
                  <a:schemeClr val="bg1">
                    <a:alpha val="0"/>
                  </a:schemeClr>
                </a:gs>
              </a:gsLst>
              <a:lin ang="5400000" scaled="1"/>
            </a:gradFill>
            <a:ln w="9525">
              <a:noFill/>
              <a:miter lim="800000"/>
              <a:headEnd/>
              <a:tailEnd/>
            </a:ln>
            <a:effectLst/>
          </p:spPr>
          <p:txBody>
            <a:bodyPr wrap="none" anchor="ctr"/>
            <a:lstStyle/>
            <a:p>
              <a:endParaRPr lang="zh-CN" altLang="en-US"/>
            </a:p>
          </p:txBody>
        </p:sp>
      </p:grpSp>
      <p:sp>
        <p:nvSpPr>
          <p:cNvPr id="150" name="WordArt 30"/>
          <p:cNvSpPr>
            <a:spLocks noChangeArrowheads="1" noChangeShapeType="1"/>
          </p:cNvSpPr>
          <p:nvPr/>
        </p:nvSpPr>
        <p:spPr bwMode="auto">
          <a:xfrm>
            <a:off x="1509118" y="2123503"/>
            <a:ext cx="2212737" cy="270947"/>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双击添加标题文字</a:t>
            </a:r>
          </a:p>
        </p:txBody>
      </p:sp>
      <p:sp>
        <p:nvSpPr>
          <p:cNvPr id="151" name="WordArt 31"/>
          <p:cNvSpPr>
            <a:spLocks noChangeArrowheads="1" noChangeShapeType="1"/>
          </p:cNvSpPr>
          <p:nvPr/>
        </p:nvSpPr>
        <p:spPr bwMode="auto">
          <a:xfrm>
            <a:off x="5479141" y="2123503"/>
            <a:ext cx="2211447" cy="270947"/>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双击添加标题文字</a:t>
            </a:r>
          </a:p>
        </p:txBody>
      </p:sp>
      <p:sp>
        <p:nvSpPr>
          <p:cNvPr id="152" name="WordArt 32"/>
          <p:cNvSpPr>
            <a:spLocks noChangeArrowheads="1" noChangeShapeType="1"/>
          </p:cNvSpPr>
          <p:nvPr/>
        </p:nvSpPr>
        <p:spPr bwMode="auto">
          <a:xfrm>
            <a:off x="1509118" y="4102709"/>
            <a:ext cx="2212737" cy="270947"/>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双击添加标题文字</a:t>
            </a:r>
          </a:p>
        </p:txBody>
      </p:sp>
      <p:sp>
        <p:nvSpPr>
          <p:cNvPr id="153" name="WordArt 33"/>
          <p:cNvSpPr>
            <a:spLocks noChangeArrowheads="1" noChangeShapeType="1"/>
          </p:cNvSpPr>
          <p:nvPr/>
        </p:nvSpPr>
        <p:spPr bwMode="auto">
          <a:xfrm>
            <a:off x="5479141" y="4102709"/>
            <a:ext cx="2211447" cy="270947"/>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双击添加标题文字</a:t>
            </a:r>
          </a:p>
        </p:txBody>
      </p:sp>
      <p:sp>
        <p:nvSpPr>
          <p:cNvPr id="154" name="Rectangle 34"/>
          <p:cNvSpPr>
            <a:spLocks noChangeArrowheads="1"/>
          </p:cNvSpPr>
          <p:nvPr/>
        </p:nvSpPr>
        <p:spPr bwMode="auto">
          <a:xfrm>
            <a:off x="771109" y="2709265"/>
            <a:ext cx="3761007" cy="748331"/>
          </a:xfrm>
          <a:prstGeom prst="rect">
            <a:avLst/>
          </a:prstGeom>
          <a:noFill/>
          <a:ln w="9525">
            <a:noFill/>
            <a:miter lim="800000"/>
            <a:headEnd/>
            <a:tailEnd/>
          </a:ln>
          <a:effectLst/>
        </p:spPr>
        <p:txBody>
          <a:bodyPr lIns="115196" tIns="57598" rIns="115196" bIns="57598" anchor="ctr">
            <a:spAutoFit/>
          </a:bodyPr>
          <a:lstStyle/>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p:txBody>
      </p:sp>
      <p:sp>
        <p:nvSpPr>
          <p:cNvPr id="155" name="Rectangle 35"/>
          <p:cNvSpPr>
            <a:spLocks noChangeArrowheads="1"/>
          </p:cNvSpPr>
          <p:nvPr/>
        </p:nvSpPr>
        <p:spPr bwMode="auto">
          <a:xfrm>
            <a:off x="4668880" y="2709265"/>
            <a:ext cx="3763589" cy="748331"/>
          </a:xfrm>
          <a:prstGeom prst="rect">
            <a:avLst/>
          </a:prstGeom>
          <a:noFill/>
          <a:ln w="9525">
            <a:noFill/>
            <a:miter lim="800000"/>
            <a:headEnd/>
            <a:tailEnd/>
          </a:ln>
          <a:effectLst/>
        </p:spPr>
        <p:txBody>
          <a:bodyPr lIns="115196" tIns="57598" rIns="115196" bIns="57598" anchor="ctr">
            <a:spAutoFit/>
          </a:bodyPr>
          <a:lstStyle/>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p:txBody>
      </p:sp>
      <p:sp>
        <p:nvSpPr>
          <p:cNvPr id="156" name="Rectangle 36"/>
          <p:cNvSpPr>
            <a:spLocks noChangeArrowheads="1"/>
          </p:cNvSpPr>
          <p:nvPr/>
        </p:nvSpPr>
        <p:spPr bwMode="auto">
          <a:xfrm>
            <a:off x="764657" y="4716857"/>
            <a:ext cx="3759717" cy="748331"/>
          </a:xfrm>
          <a:prstGeom prst="rect">
            <a:avLst/>
          </a:prstGeom>
          <a:noFill/>
          <a:ln w="9525">
            <a:noFill/>
            <a:miter lim="800000"/>
            <a:headEnd/>
            <a:tailEnd/>
          </a:ln>
          <a:effectLst/>
        </p:spPr>
        <p:txBody>
          <a:bodyPr lIns="115196" tIns="57598" rIns="115196" bIns="57598" anchor="ctr">
            <a:spAutoFit/>
          </a:bodyPr>
          <a:lstStyle/>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p:txBody>
      </p:sp>
      <p:sp>
        <p:nvSpPr>
          <p:cNvPr id="157" name="Rectangle 37"/>
          <p:cNvSpPr>
            <a:spLocks noChangeArrowheads="1"/>
          </p:cNvSpPr>
          <p:nvPr/>
        </p:nvSpPr>
        <p:spPr bwMode="auto">
          <a:xfrm>
            <a:off x="4671460" y="4716857"/>
            <a:ext cx="3748106" cy="748331"/>
          </a:xfrm>
          <a:prstGeom prst="rect">
            <a:avLst/>
          </a:prstGeom>
          <a:noFill/>
          <a:ln w="9525">
            <a:noFill/>
            <a:miter lim="800000"/>
            <a:headEnd/>
            <a:tailEnd/>
          </a:ln>
          <a:effectLst/>
        </p:spPr>
        <p:txBody>
          <a:bodyPr lIns="115196" tIns="57598" rIns="115196" bIns="57598" anchor="ctr">
            <a:spAutoFit/>
          </a:bodyPr>
          <a:lstStyle/>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a:p>
            <a:pPr algn="ctr"/>
            <a:r>
              <a:rPr lang="zh-CN" altLang="en-US" sz="1700" i="0">
                <a:solidFill>
                  <a:srgbClr val="333333"/>
                </a:solidFill>
              </a:rPr>
              <a:t>单击此处添加段落文字内容</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diamond(in)">
                                      <p:cBhvr>
                                        <p:cTn id="7" dur="500"/>
                                        <p:tgtEl>
                                          <p:spTgt spid="12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diamond(in)">
                                      <p:cBhvr>
                                        <p:cTn id="11" dur="500"/>
                                        <p:tgtEl>
                                          <p:spTgt spid="126"/>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129"/>
                                        </p:tgtEl>
                                        <p:attrNameLst>
                                          <p:attrName>style.visibility</p:attrName>
                                        </p:attrNameLst>
                                      </p:cBhvr>
                                      <p:to>
                                        <p:strVal val="visible"/>
                                      </p:to>
                                    </p:set>
                                    <p:animEffect transition="in" filter="diamond(in)">
                                      <p:cBhvr>
                                        <p:cTn id="15" dur="500"/>
                                        <p:tgtEl>
                                          <p:spTgt spid="129"/>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133"/>
                                        </p:tgtEl>
                                        <p:attrNameLst>
                                          <p:attrName>style.visibility</p:attrName>
                                        </p:attrNameLst>
                                      </p:cBhvr>
                                      <p:to>
                                        <p:strVal val="visible"/>
                                      </p:to>
                                    </p:set>
                                    <p:animEffect transition="in" filter="diamond(in)">
                                      <p:cBhvr>
                                        <p:cTn id="19" dur="500"/>
                                        <p:tgtEl>
                                          <p:spTgt spid="133"/>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136"/>
                                        </p:tgtEl>
                                        <p:attrNameLst>
                                          <p:attrName>style.visibility</p:attrName>
                                        </p:attrNameLst>
                                      </p:cBhvr>
                                      <p:to>
                                        <p:strVal val="visible"/>
                                      </p:to>
                                    </p:set>
                                    <p:animEffect transition="in" filter="diamond(in)">
                                      <p:cBhvr>
                                        <p:cTn id="23" dur="500"/>
                                        <p:tgtEl>
                                          <p:spTgt spid="136"/>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140"/>
                                        </p:tgtEl>
                                        <p:attrNameLst>
                                          <p:attrName>style.visibility</p:attrName>
                                        </p:attrNameLst>
                                      </p:cBhvr>
                                      <p:to>
                                        <p:strVal val="visible"/>
                                      </p:to>
                                    </p:set>
                                    <p:animEffect transition="in" filter="diamond(in)">
                                      <p:cBhvr>
                                        <p:cTn id="27" dur="500"/>
                                        <p:tgtEl>
                                          <p:spTgt spid="140"/>
                                        </p:tgtEl>
                                      </p:cBhvr>
                                    </p:animEffect>
                                  </p:childTnLst>
                                </p:cTn>
                              </p:par>
                            </p:childTnLst>
                          </p:cTn>
                        </p:par>
                        <p:par>
                          <p:cTn id="28" fill="hold">
                            <p:stCondLst>
                              <p:cond delay="3000"/>
                            </p:stCondLst>
                            <p:childTnLst>
                              <p:par>
                                <p:cTn id="29" presetID="8" presetClass="entr" presetSubtype="16"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Effect transition="in" filter="diamond(in)">
                                      <p:cBhvr>
                                        <p:cTn id="31" dur="500"/>
                                        <p:tgtEl>
                                          <p:spTgt spid="143"/>
                                        </p:tgtEl>
                                      </p:cBhvr>
                                    </p:animEffect>
                                  </p:childTnLst>
                                </p:cTn>
                              </p:par>
                            </p:childTnLst>
                          </p:cTn>
                        </p:par>
                        <p:par>
                          <p:cTn id="32" fill="hold">
                            <p:stCondLst>
                              <p:cond delay="3500"/>
                            </p:stCondLst>
                            <p:childTnLst>
                              <p:par>
                                <p:cTn id="33" presetID="8" presetClass="entr" presetSubtype="16" fill="hold" nodeType="after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diamond(in)">
                                      <p:cBhvr>
                                        <p:cTn id="35" dur="500"/>
                                        <p:tgtEl>
                                          <p:spTgt spid="147"/>
                                        </p:tgtEl>
                                      </p:cBhvr>
                                    </p:animEffect>
                                  </p:childTnLst>
                                </p:cTn>
                              </p:par>
                            </p:childTnLst>
                          </p:cTn>
                        </p:par>
                        <p:par>
                          <p:cTn id="36" fill="hold">
                            <p:stCondLst>
                              <p:cond delay="4000"/>
                            </p:stCondLst>
                            <p:childTnLst>
                              <p:par>
                                <p:cTn id="37" presetID="8" presetClass="entr" presetSubtype="16" fill="hold" grpId="0" nodeType="afterEffect">
                                  <p:stCondLst>
                                    <p:cond delay="0"/>
                                  </p:stCondLst>
                                  <p:childTnLst>
                                    <p:set>
                                      <p:cBhvr>
                                        <p:cTn id="38" dur="1" fill="hold">
                                          <p:stCondLst>
                                            <p:cond delay="0"/>
                                          </p:stCondLst>
                                        </p:cTn>
                                        <p:tgtEl>
                                          <p:spTgt spid="150"/>
                                        </p:tgtEl>
                                        <p:attrNameLst>
                                          <p:attrName>style.visibility</p:attrName>
                                        </p:attrNameLst>
                                      </p:cBhvr>
                                      <p:to>
                                        <p:strVal val="visible"/>
                                      </p:to>
                                    </p:set>
                                    <p:animEffect transition="in" filter="diamond(in)">
                                      <p:cBhvr>
                                        <p:cTn id="39" dur="500"/>
                                        <p:tgtEl>
                                          <p:spTgt spid="150"/>
                                        </p:tgtEl>
                                      </p:cBhvr>
                                    </p:animEffect>
                                  </p:childTnLst>
                                </p:cTn>
                              </p:par>
                            </p:childTnLst>
                          </p:cTn>
                        </p:par>
                        <p:par>
                          <p:cTn id="40" fill="hold">
                            <p:stCondLst>
                              <p:cond delay="4500"/>
                            </p:stCondLst>
                            <p:childTnLst>
                              <p:par>
                                <p:cTn id="41" presetID="8" presetClass="entr" presetSubtype="16" fill="hold" grpId="0" nodeType="afterEffect">
                                  <p:stCondLst>
                                    <p:cond delay="0"/>
                                  </p:stCondLst>
                                  <p:childTnLst>
                                    <p:set>
                                      <p:cBhvr>
                                        <p:cTn id="42" dur="1" fill="hold">
                                          <p:stCondLst>
                                            <p:cond delay="0"/>
                                          </p:stCondLst>
                                        </p:cTn>
                                        <p:tgtEl>
                                          <p:spTgt spid="151"/>
                                        </p:tgtEl>
                                        <p:attrNameLst>
                                          <p:attrName>style.visibility</p:attrName>
                                        </p:attrNameLst>
                                      </p:cBhvr>
                                      <p:to>
                                        <p:strVal val="visible"/>
                                      </p:to>
                                    </p:set>
                                    <p:animEffect transition="in" filter="diamond(in)">
                                      <p:cBhvr>
                                        <p:cTn id="43" dur="500"/>
                                        <p:tgtEl>
                                          <p:spTgt spid="151"/>
                                        </p:tgtEl>
                                      </p:cBhvr>
                                    </p:animEffect>
                                  </p:childTnLst>
                                </p:cTn>
                              </p:par>
                            </p:childTnLst>
                          </p:cTn>
                        </p:par>
                        <p:par>
                          <p:cTn id="44" fill="hold">
                            <p:stCondLst>
                              <p:cond delay="5000"/>
                            </p:stCondLst>
                            <p:childTnLst>
                              <p:par>
                                <p:cTn id="45" presetID="8" presetClass="entr" presetSubtype="16" fill="hold" grpId="0" nodeType="afterEffect">
                                  <p:stCondLst>
                                    <p:cond delay="0"/>
                                  </p:stCondLst>
                                  <p:childTnLst>
                                    <p:set>
                                      <p:cBhvr>
                                        <p:cTn id="46" dur="1" fill="hold">
                                          <p:stCondLst>
                                            <p:cond delay="0"/>
                                          </p:stCondLst>
                                        </p:cTn>
                                        <p:tgtEl>
                                          <p:spTgt spid="152"/>
                                        </p:tgtEl>
                                        <p:attrNameLst>
                                          <p:attrName>style.visibility</p:attrName>
                                        </p:attrNameLst>
                                      </p:cBhvr>
                                      <p:to>
                                        <p:strVal val="visible"/>
                                      </p:to>
                                    </p:set>
                                    <p:animEffect transition="in" filter="diamond(in)">
                                      <p:cBhvr>
                                        <p:cTn id="47" dur="500"/>
                                        <p:tgtEl>
                                          <p:spTgt spid="152"/>
                                        </p:tgtEl>
                                      </p:cBhvr>
                                    </p:animEffect>
                                  </p:childTnLst>
                                </p:cTn>
                              </p:par>
                            </p:childTnLst>
                          </p:cTn>
                        </p:par>
                        <p:par>
                          <p:cTn id="48" fill="hold">
                            <p:stCondLst>
                              <p:cond delay="5500"/>
                            </p:stCondLst>
                            <p:childTnLst>
                              <p:par>
                                <p:cTn id="49" presetID="8" presetClass="entr" presetSubtype="16" fill="hold" grpId="0" nodeType="afterEffect">
                                  <p:stCondLst>
                                    <p:cond delay="0"/>
                                  </p:stCondLst>
                                  <p:childTnLst>
                                    <p:set>
                                      <p:cBhvr>
                                        <p:cTn id="50" dur="1" fill="hold">
                                          <p:stCondLst>
                                            <p:cond delay="0"/>
                                          </p:stCondLst>
                                        </p:cTn>
                                        <p:tgtEl>
                                          <p:spTgt spid="153"/>
                                        </p:tgtEl>
                                        <p:attrNameLst>
                                          <p:attrName>style.visibility</p:attrName>
                                        </p:attrNameLst>
                                      </p:cBhvr>
                                      <p:to>
                                        <p:strVal val="visible"/>
                                      </p:to>
                                    </p:set>
                                    <p:animEffect transition="in" filter="diamond(in)">
                                      <p:cBhvr>
                                        <p:cTn id="51" dur="500"/>
                                        <p:tgtEl>
                                          <p:spTgt spid="153"/>
                                        </p:tgtEl>
                                      </p:cBhvr>
                                    </p:animEffect>
                                  </p:childTnLst>
                                </p:cTn>
                              </p:par>
                            </p:childTnLst>
                          </p:cTn>
                        </p:par>
                        <p:par>
                          <p:cTn id="52" fill="hold">
                            <p:stCondLst>
                              <p:cond delay="6000"/>
                            </p:stCondLst>
                            <p:childTnLst>
                              <p:par>
                                <p:cTn id="53" presetID="8" presetClass="entr" presetSubtype="16" fill="hold" grpId="13" nodeType="afterEffect">
                                  <p:stCondLst>
                                    <p:cond delay="0"/>
                                  </p:stCondLst>
                                  <p:childTnLst>
                                    <p:set>
                                      <p:cBhvr>
                                        <p:cTn id="54" dur="1" fill="hold">
                                          <p:stCondLst>
                                            <p:cond delay="0"/>
                                          </p:stCondLst>
                                        </p:cTn>
                                        <p:tgtEl>
                                          <p:spTgt spid="154"/>
                                        </p:tgtEl>
                                        <p:attrNameLst>
                                          <p:attrName>style.visibility</p:attrName>
                                        </p:attrNameLst>
                                      </p:cBhvr>
                                      <p:to>
                                        <p:strVal val="visible"/>
                                      </p:to>
                                    </p:set>
                                    <p:animEffect transition="in" filter="diamond(in)">
                                      <p:cBhvr>
                                        <p:cTn id="55" dur="500"/>
                                        <p:tgtEl>
                                          <p:spTgt spid="154"/>
                                        </p:tgtEl>
                                      </p:cBhvr>
                                    </p:animEffect>
                                  </p:childTnLst>
                                </p:cTn>
                              </p:par>
                            </p:childTnLst>
                          </p:cTn>
                        </p:par>
                        <p:par>
                          <p:cTn id="56" fill="hold">
                            <p:stCondLst>
                              <p:cond delay="6500"/>
                            </p:stCondLst>
                            <p:childTnLst>
                              <p:par>
                                <p:cTn id="57" presetID="8" presetClass="entr" presetSubtype="16" fill="hold" grpId="0" nodeType="afterEffect">
                                  <p:stCondLst>
                                    <p:cond delay="0"/>
                                  </p:stCondLst>
                                  <p:childTnLst>
                                    <p:set>
                                      <p:cBhvr>
                                        <p:cTn id="58" dur="1" fill="hold">
                                          <p:stCondLst>
                                            <p:cond delay="0"/>
                                          </p:stCondLst>
                                        </p:cTn>
                                        <p:tgtEl>
                                          <p:spTgt spid="155"/>
                                        </p:tgtEl>
                                        <p:attrNameLst>
                                          <p:attrName>style.visibility</p:attrName>
                                        </p:attrNameLst>
                                      </p:cBhvr>
                                      <p:to>
                                        <p:strVal val="visible"/>
                                      </p:to>
                                    </p:set>
                                    <p:animEffect transition="in" filter="diamond(in)">
                                      <p:cBhvr>
                                        <p:cTn id="59" dur="500"/>
                                        <p:tgtEl>
                                          <p:spTgt spid="155"/>
                                        </p:tgtEl>
                                      </p:cBhvr>
                                    </p:animEffect>
                                  </p:childTnLst>
                                </p:cTn>
                              </p:par>
                            </p:childTnLst>
                          </p:cTn>
                        </p:par>
                        <p:par>
                          <p:cTn id="60" fill="hold">
                            <p:stCondLst>
                              <p:cond delay="7000"/>
                            </p:stCondLst>
                            <p:childTnLst>
                              <p:par>
                                <p:cTn id="61" presetID="8" presetClass="entr" presetSubtype="16" fill="hold" grpId="0" nodeType="afterEffect">
                                  <p:stCondLst>
                                    <p:cond delay="0"/>
                                  </p:stCondLst>
                                  <p:childTnLst>
                                    <p:set>
                                      <p:cBhvr>
                                        <p:cTn id="62" dur="1" fill="hold">
                                          <p:stCondLst>
                                            <p:cond delay="0"/>
                                          </p:stCondLst>
                                        </p:cTn>
                                        <p:tgtEl>
                                          <p:spTgt spid="156"/>
                                        </p:tgtEl>
                                        <p:attrNameLst>
                                          <p:attrName>style.visibility</p:attrName>
                                        </p:attrNameLst>
                                      </p:cBhvr>
                                      <p:to>
                                        <p:strVal val="visible"/>
                                      </p:to>
                                    </p:set>
                                    <p:animEffect transition="in" filter="diamond(in)">
                                      <p:cBhvr>
                                        <p:cTn id="63" dur="500"/>
                                        <p:tgtEl>
                                          <p:spTgt spid="156"/>
                                        </p:tgtEl>
                                      </p:cBhvr>
                                    </p:animEffect>
                                  </p:childTnLst>
                                </p:cTn>
                              </p:par>
                            </p:childTnLst>
                          </p:cTn>
                        </p:par>
                        <p:par>
                          <p:cTn id="64" fill="hold">
                            <p:stCondLst>
                              <p:cond delay="7500"/>
                            </p:stCondLst>
                            <p:childTnLst>
                              <p:par>
                                <p:cTn id="65" presetID="8" presetClass="entr" presetSubtype="16" fill="hold" grpId="0" nodeType="afterEffect">
                                  <p:stCondLst>
                                    <p:cond delay="0"/>
                                  </p:stCondLst>
                                  <p:childTnLst>
                                    <p:set>
                                      <p:cBhvr>
                                        <p:cTn id="66" dur="1" fill="hold">
                                          <p:stCondLst>
                                            <p:cond delay="0"/>
                                          </p:stCondLst>
                                        </p:cTn>
                                        <p:tgtEl>
                                          <p:spTgt spid="157"/>
                                        </p:tgtEl>
                                        <p:attrNameLst>
                                          <p:attrName>style.visibility</p:attrName>
                                        </p:attrNameLst>
                                      </p:cBhvr>
                                      <p:to>
                                        <p:strVal val="visible"/>
                                      </p:to>
                                    </p:set>
                                    <p:animEffect transition="in" filter="diamond(in)">
                                      <p:cBhvr>
                                        <p:cTn id="6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P spid="151" grpId="0"/>
      <p:bldP spid="152" grpId="0"/>
      <p:bldP spid="153" grpId="0"/>
      <p:bldP spid="154" grpId="0" bldLvl="0" autoUpdateAnimBg="0"/>
      <p:bldP spid="154" grpId="1" bldLvl="0" autoUpdateAnimBg="0"/>
      <p:bldP spid="154" grpId="2" bldLvl="0" autoUpdateAnimBg="0"/>
      <p:bldP spid="154" grpId="3" bldLvl="0" autoUpdateAnimBg="0"/>
      <p:bldP spid="154" grpId="4" bldLvl="0" autoUpdateAnimBg="0"/>
      <p:bldP spid="154" grpId="5" bldLvl="0" autoUpdateAnimBg="0"/>
      <p:bldP spid="154" grpId="6" bldLvl="0" autoUpdateAnimBg="0"/>
      <p:bldP spid="154" grpId="7" bldLvl="0" autoUpdateAnimBg="0"/>
      <p:bldP spid="154" grpId="8" bldLvl="0" autoUpdateAnimBg="0"/>
      <p:bldP spid="154" grpId="9" bldLvl="0" autoUpdateAnimBg="0"/>
      <p:bldP spid="154" grpId="10" bldLvl="0" autoUpdateAnimBg="0"/>
      <p:bldP spid="154" grpId="11" bldLvl="0" autoUpdateAnimBg="0"/>
      <p:bldP spid="154" grpId="12" bldLvl="0" autoUpdateAnimBg="0"/>
      <p:bldP spid="154" grpId="13"/>
      <p:bldP spid="155" grpId="0"/>
      <p:bldP spid="156" grpId="0"/>
      <p:bldP spid="15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72637DB0-CEFB-48F3-9F9D-65EA5E2F7902}" type="slidenum">
              <a:rPr lang="zh-CN" altLang="en-US" smtClean="0">
                <a:latin typeface="Arial" charset="0"/>
              </a:rPr>
              <a:pPr/>
              <a:t>14</a:t>
            </a:fld>
            <a:endParaRPr lang="en-US" altLang="zh-CN" smtClean="0">
              <a:latin typeface="Arial" charset="0"/>
            </a:endParaRPr>
          </a:p>
        </p:txBody>
      </p:sp>
      <p:grpSp>
        <p:nvGrpSpPr>
          <p:cNvPr id="2" name="Group 2"/>
          <p:cNvGrpSpPr>
            <a:grpSpLocks/>
          </p:cNvGrpSpPr>
          <p:nvPr/>
        </p:nvGrpSpPr>
        <p:grpSpPr bwMode="auto">
          <a:xfrm>
            <a:off x="5041900" y="1992313"/>
            <a:ext cx="1587500" cy="1041400"/>
            <a:chOff x="0" y="0"/>
            <a:chExt cx="1269" cy="832"/>
          </a:xfrm>
        </p:grpSpPr>
        <p:sp>
          <p:nvSpPr>
            <p:cNvPr id="20526" name="Oval 3"/>
            <p:cNvSpPr>
              <a:spLocks noChangeArrowheads="1"/>
            </p:cNvSpPr>
            <p:nvPr/>
          </p:nvSpPr>
          <p:spPr bwMode="auto">
            <a:xfrm flipV="1">
              <a:off x="0" y="617"/>
              <a:ext cx="1269" cy="215"/>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20527" name="Oval 4"/>
            <p:cNvSpPr>
              <a:spLocks noChangeArrowheads="1"/>
            </p:cNvSpPr>
            <p:nvPr/>
          </p:nvSpPr>
          <p:spPr bwMode="auto">
            <a:xfrm>
              <a:off x="212" y="0"/>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20528" name="未知"/>
            <p:cNvSpPr>
              <a:spLocks/>
            </p:cNvSpPr>
            <p:nvPr/>
          </p:nvSpPr>
          <p:spPr bwMode="auto">
            <a:xfrm>
              <a:off x="297" y="16"/>
              <a:ext cx="567" cy="277"/>
            </a:xfrm>
            <a:custGeom>
              <a:avLst/>
              <a:gdLst>
                <a:gd name="T0" fmla="*/ 240 w 1321"/>
                <a:gd name="T1" fmla="*/ 61 h 712"/>
                <a:gd name="T2" fmla="*/ 243 w 1321"/>
                <a:gd name="T3" fmla="*/ 67 h 712"/>
                <a:gd name="T4" fmla="*/ 243 w 1321"/>
                <a:gd name="T5" fmla="*/ 73 h 712"/>
                <a:gd name="T6" fmla="*/ 242 w 1321"/>
                <a:gd name="T7" fmla="*/ 78 h 712"/>
                <a:gd name="T8" fmla="*/ 239 w 1321"/>
                <a:gd name="T9" fmla="*/ 83 h 712"/>
                <a:gd name="T10" fmla="*/ 234 w 1321"/>
                <a:gd name="T11" fmla="*/ 88 h 712"/>
                <a:gd name="T12" fmla="*/ 228 w 1321"/>
                <a:gd name="T13" fmla="*/ 91 h 712"/>
                <a:gd name="T14" fmla="*/ 220 w 1321"/>
                <a:gd name="T15" fmla="*/ 95 h 712"/>
                <a:gd name="T16" fmla="*/ 211 w 1321"/>
                <a:gd name="T17" fmla="*/ 98 h 712"/>
                <a:gd name="T18" fmla="*/ 201 w 1321"/>
                <a:gd name="T19" fmla="*/ 101 h 712"/>
                <a:gd name="T20" fmla="*/ 190 w 1321"/>
                <a:gd name="T21" fmla="*/ 103 h 712"/>
                <a:gd name="T22" fmla="*/ 178 w 1321"/>
                <a:gd name="T23" fmla="*/ 105 h 712"/>
                <a:gd name="T24" fmla="*/ 165 w 1321"/>
                <a:gd name="T25" fmla="*/ 107 h 712"/>
                <a:gd name="T26" fmla="*/ 152 w 1321"/>
                <a:gd name="T27" fmla="*/ 107 h 712"/>
                <a:gd name="T28" fmla="*/ 146 w 1321"/>
                <a:gd name="T29" fmla="*/ 108 h 712"/>
                <a:gd name="T30" fmla="*/ 88 w 1321"/>
                <a:gd name="T31" fmla="*/ 108 h 712"/>
                <a:gd name="T32" fmla="*/ 87 w 1321"/>
                <a:gd name="T33" fmla="*/ 108 h 712"/>
                <a:gd name="T34" fmla="*/ 76 w 1321"/>
                <a:gd name="T35" fmla="*/ 107 h 712"/>
                <a:gd name="T36" fmla="*/ 64 w 1321"/>
                <a:gd name="T37" fmla="*/ 107 h 712"/>
                <a:gd name="T38" fmla="*/ 53 w 1321"/>
                <a:gd name="T39" fmla="*/ 105 h 712"/>
                <a:gd name="T40" fmla="*/ 43 w 1321"/>
                <a:gd name="T41" fmla="*/ 104 h 712"/>
                <a:gd name="T42" fmla="*/ 34 w 1321"/>
                <a:gd name="T43" fmla="*/ 102 h 712"/>
                <a:gd name="T44" fmla="*/ 26 w 1321"/>
                <a:gd name="T45" fmla="*/ 100 h 712"/>
                <a:gd name="T46" fmla="*/ 19 w 1321"/>
                <a:gd name="T47" fmla="*/ 98 h 712"/>
                <a:gd name="T48" fmla="*/ 12 w 1321"/>
                <a:gd name="T49" fmla="*/ 95 h 712"/>
                <a:gd name="T50" fmla="*/ 7 w 1321"/>
                <a:gd name="T51" fmla="*/ 92 h 712"/>
                <a:gd name="T52" fmla="*/ 3 w 1321"/>
                <a:gd name="T53" fmla="*/ 88 h 712"/>
                <a:gd name="T54" fmla="*/ 1 w 1321"/>
                <a:gd name="T55" fmla="*/ 84 h 712"/>
                <a:gd name="T56" fmla="*/ 0 w 1321"/>
                <a:gd name="T57" fmla="*/ 79 h 712"/>
                <a:gd name="T58" fmla="*/ 0 w 1321"/>
                <a:gd name="T59" fmla="*/ 79 h 712"/>
                <a:gd name="T60" fmla="*/ 1 w 1321"/>
                <a:gd name="T61" fmla="*/ 74 h 712"/>
                <a:gd name="T62" fmla="*/ 3 w 1321"/>
                <a:gd name="T63" fmla="*/ 68 h 712"/>
                <a:gd name="T64" fmla="*/ 9 w 1321"/>
                <a:gd name="T65" fmla="*/ 56 h 712"/>
                <a:gd name="T66" fmla="*/ 17 w 1321"/>
                <a:gd name="T67" fmla="*/ 45 h 712"/>
                <a:gd name="T68" fmla="*/ 27 w 1321"/>
                <a:gd name="T69" fmla="*/ 35 h 712"/>
                <a:gd name="T70" fmla="*/ 38 w 1321"/>
                <a:gd name="T71" fmla="*/ 26 h 712"/>
                <a:gd name="T72" fmla="*/ 50 w 1321"/>
                <a:gd name="T73" fmla="*/ 19 h 712"/>
                <a:gd name="T74" fmla="*/ 63 w 1321"/>
                <a:gd name="T75" fmla="*/ 12 h 712"/>
                <a:gd name="T76" fmla="*/ 76 w 1321"/>
                <a:gd name="T77" fmla="*/ 7 h 712"/>
                <a:gd name="T78" fmla="*/ 91 w 1321"/>
                <a:gd name="T79" fmla="*/ 3 h 712"/>
                <a:gd name="T80" fmla="*/ 107 w 1321"/>
                <a:gd name="T81" fmla="*/ 1 h 712"/>
                <a:gd name="T82" fmla="*/ 123 w 1321"/>
                <a:gd name="T83" fmla="*/ 0 h 712"/>
                <a:gd name="T84" fmla="*/ 123 w 1321"/>
                <a:gd name="T85" fmla="*/ 0 h 712"/>
                <a:gd name="T86" fmla="*/ 140 w 1321"/>
                <a:gd name="T87" fmla="*/ 1 h 712"/>
                <a:gd name="T88" fmla="*/ 156 w 1321"/>
                <a:gd name="T89" fmla="*/ 4 h 712"/>
                <a:gd name="T90" fmla="*/ 172 w 1321"/>
                <a:gd name="T91" fmla="*/ 8 h 712"/>
                <a:gd name="T92" fmla="*/ 186 w 1321"/>
                <a:gd name="T93" fmla="*/ 14 h 712"/>
                <a:gd name="T94" fmla="*/ 199 w 1321"/>
                <a:gd name="T95" fmla="*/ 21 h 712"/>
                <a:gd name="T96" fmla="*/ 212 w 1321"/>
                <a:gd name="T97" fmla="*/ 29 h 712"/>
                <a:gd name="T98" fmla="*/ 222 w 1321"/>
                <a:gd name="T99" fmla="*/ 39 h 712"/>
                <a:gd name="T100" fmla="*/ 232 w 1321"/>
                <a:gd name="T101" fmla="*/ 49 h 712"/>
                <a:gd name="T102" fmla="*/ 240 w 1321"/>
                <a:gd name="T103" fmla="*/ 61 h 712"/>
                <a:gd name="T104" fmla="*/ 240 w 1321"/>
                <a:gd name="T105" fmla="*/ 6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grpSp>
        <p:nvGrpSpPr>
          <p:cNvPr id="3" name="Group 6"/>
          <p:cNvGrpSpPr>
            <a:grpSpLocks/>
          </p:cNvGrpSpPr>
          <p:nvPr/>
        </p:nvGrpSpPr>
        <p:grpSpPr bwMode="auto">
          <a:xfrm>
            <a:off x="2501900" y="1992313"/>
            <a:ext cx="1587500" cy="1041400"/>
            <a:chOff x="0" y="0"/>
            <a:chExt cx="1269" cy="832"/>
          </a:xfrm>
        </p:grpSpPr>
        <p:sp>
          <p:nvSpPr>
            <p:cNvPr id="20523" name="Oval 7"/>
            <p:cNvSpPr>
              <a:spLocks noChangeArrowheads="1"/>
            </p:cNvSpPr>
            <p:nvPr/>
          </p:nvSpPr>
          <p:spPr bwMode="auto">
            <a:xfrm flipV="1">
              <a:off x="0" y="617"/>
              <a:ext cx="1269" cy="215"/>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20524" name="Oval 8"/>
            <p:cNvSpPr>
              <a:spLocks noChangeArrowheads="1"/>
            </p:cNvSpPr>
            <p:nvPr/>
          </p:nvSpPr>
          <p:spPr bwMode="auto">
            <a:xfrm>
              <a:off x="212" y="0"/>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20525" name="未知"/>
            <p:cNvSpPr>
              <a:spLocks/>
            </p:cNvSpPr>
            <p:nvPr/>
          </p:nvSpPr>
          <p:spPr bwMode="auto">
            <a:xfrm>
              <a:off x="297" y="16"/>
              <a:ext cx="567" cy="277"/>
            </a:xfrm>
            <a:custGeom>
              <a:avLst/>
              <a:gdLst>
                <a:gd name="T0" fmla="*/ 240 w 1321"/>
                <a:gd name="T1" fmla="*/ 61 h 712"/>
                <a:gd name="T2" fmla="*/ 243 w 1321"/>
                <a:gd name="T3" fmla="*/ 67 h 712"/>
                <a:gd name="T4" fmla="*/ 243 w 1321"/>
                <a:gd name="T5" fmla="*/ 73 h 712"/>
                <a:gd name="T6" fmla="*/ 242 w 1321"/>
                <a:gd name="T7" fmla="*/ 78 h 712"/>
                <a:gd name="T8" fmla="*/ 239 w 1321"/>
                <a:gd name="T9" fmla="*/ 83 h 712"/>
                <a:gd name="T10" fmla="*/ 234 w 1321"/>
                <a:gd name="T11" fmla="*/ 88 h 712"/>
                <a:gd name="T12" fmla="*/ 228 w 1321"/>
                <a:gd name="T13" fmla="*/ 91 h 712"/>
                <a:gd name="T14" fmla="*/ 220 w 1321"/>
                <a:gd name="T15" fmla="*/ 95 h 712"/>
                <a:gd name="T16" fmla="*/ 211 w 1321"/>
                <a:gd name="T17" fmla="*/ 98 h 712"/>
                <a:gd name="T18" fmla="*/ 201 w 1321"/>
                <a:gd name="T19" fmla="*/ 101 h 712"/>
                <a:gd name="T20" fmla="*/ 190 w 1321"/>
                <a:gd name="T21" fmla="*/ 103 h 712"/>
                <a:gd name="T22" fmla="*/ 178 w 1321"/>
                <a:gd name="T23" fmla="*/ 105 h 712"/>
                <a:gd name="T24" fmla="*/ 165 w 1321"/>
                <a:gd name="T25" fmla="*/ 107 h 712"/>
                <a:gd name="T26" fmla="*/ 152 w 1321"/>
                <a:gd name="T27" fmla="*/ 107 h 712"/>
                <a:gd name="T28" fmla="*/ 146 w 1321"/>
                <a:gd name="T29" fmla="*/ 108 h 712"/>
                <a:gd name="T30" fmla="*/ 88 w 1321"/>
                <a:gd name="T31" fmla="*/ 108 h 712"/>
                <a:gd name="T32" fmla="*/ 87 w 1321"/>
                <a:gd name="T33" fmla="*/ 108 h 712"/>
                <a:gd name="T34" fmla="*/ 76 w 1321"/>
                <a:gd name="T35" fmla="*/ 107 h 712"/>
                <a:gd name="T36" fmla="*/ 64 w 1321"/>
                <a:gd name="T37" fmla="*/ 107 h 712"/>
                <a:gd name="T38" fmla="*/ 53 w 1321"/>
                <a:gd name="T39" fmla="*/ 105 h 712"/>
                <a:gd name="T40" fmla="*/ 43 w 1321"/>
                <a:gd name="T41" fmla="*/ 104 h 712"/>
                <a:gd name="T42" fmla="*/ 34 w 1321"/>
                <a:gd name="T43" fmla="*/ 102 h 712"/>
                <a:gd name="T44" fmla="*/ 26 w 1321"/>
                <a:gd name="T45" fmla="*/ 100 h 712"/>
                <a:gd name="T46" fmla="*/ 19 w 1321"/>
                <a:gd name="T47" fmla="*/ 98 h 712"/>
                <a:gd name="T48" fmla="*/ 12 w 1321"/>
                <a:gd name="T49" fmla="*/ 95 h 712"/>
                <a:gd name="T50" fmla="*/ 7 w 1321"/>
                <a:gd name="T51" fmla="*/ 92 h 712"/>
                <a:gd name="T52" fmla="*/ 3 w 1321"/>
                <a:gd name="T53" fmla="*/ 88 h 712"/>
                <a:gd name="T54" fmla="*/ 1 w 1321"/>
                <a:gd name="T55" fmla="*/ 84 h 712"/>
                <a:gd name="T56" fmla="*/ 0 w 1321"/>
                <a:gd name="T57" fmla="*/ 79 h 712"/>
                <a:gd name="T58" fmla="*/ 0 w 1321"/>
                <a:gd name="T59" fmla="*/ 79 h 712"/>
                <a:gd name="T60" fmla="*/ 1 w 1321"/>
                <a:gd name="T61" fmla="*/ 74 h 712"/>
                <a:gd name="T62" fmla="*/ 3 w 1321"/>
                <a:gd name="T63" fmla="*/ 68 h 712"/>
                <a:gd name="T64" fmla="*/ 9 w 1321"/>
                <a:gd name="T65" fmla="*/ 56 h 712"/>
                <a:gd name="T66" fmla="*/ 17 w 1321"/>
                <a:gd name="T67" fmla="*/ 45 h 712"/>
                <a:gd name="T68" fmla="*/ 27 w 1321"/>
                <a:gd name="T69" fmla="*/ 35 h 712"/>
                <a:gd name="T70" fmla="*/ 38 w 1321"/>
                <a:gd name="T71" fmla="*/ 26 h 712"/>
                <a:gd name="T72" fmla="*/ 50 w 1321"/>
                <a:gd name="T73" fmla="*/ 19 h 712"/>
                <a:gd name="T74" fmla="*/ 63 w 1321"/>
                <a:gd name="T75" fmla="*/ 12 h 712"/>
                <a:gd name="T76" fmla="*/ 76 w 1321"/>
                <a:gd name="T77" fmla="*/ 7 h 712"/>
                <a:gd name="T78" fmla="*/ 91 w 1321"/>
                <a:gd name="T79" fmla="*/ 3 h 712"/>
                <a:gd name="T80" fmla="*/ 107 w 1321"/>
                <a:gd name="T81" fmla="*/ 1 h 712"/>
                <a:gd name="T82" fmla="*/ 123 w 1321"/>
                <a:gd name="T83" fmla="*/ 0 h 712"/>
                <a:gd name="T84" fmla="*/ 123 w 1321"/>
                <a:gd name="T85" fmla="*/ 0 h 712"/>
                <a:gd name="T86" fmla="*/ 140 w 1321"/>
                <a:gd name="T87" fmla="*/ 1 h 712"/>
                <a:gd name="T88" fmla="*/ 156 w 1321"/>
                <a:gd name="T89" fmla="*/ 4 h 712"/>
                <a:gd name="T90" fmla="*/ 172 w 1321"/>
                <a:gd name="T91" fmla="*/ 8 h 712"/>
                <a:gd name="T92" fmla="*/ 186 w 1321"/>
                <a:gd name="T93" fmla="*/ 14 h 712"/>
                <a:gd name="T94" fmla="*/ 199 w 1321"/>
                <a:gd name="T95" fmla="*/ 21 h 712"/>
                <a:gd name="T96" fmla="*/ 212 w 1321"/>
                <a:gd name="T97" fmla="*/ 29 h 712"/>
                <a:gd name="T98" fmla="*/ 222 w 1321"/>
                <a:gd name="T99" fmla="*/ 39 h 712"/>
                <a:gd name="T100" fmla="*/ 232 w 1321"/>
                <a:gd name="T101" fmla="*/ 49 h 712"/>
                <a:gd name="T102" fmla="*/ 240 w 1321"/>
                <a:gd name="T103" fmla="*/ 61 h 712"/>
                <a:gd name="T104" fmla="*/ 240 w 1321"/>
                <a:gd name="T105" fmla="*/ 6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sp>
        <p:nvSpPr>
          <p:cNvPr id="20485" name="Rectangle 10"/>
          <p:cNvSpPr>
            <a:spLocks noGrp="1" noChangeArrowheads="1"/>
          </p:cNvSpPr>
          <p:nvPr>
            <p:ph type="title"/>
          </p:nvPr>
        </p:nvSpPr>
        <p:spPr/>
        <p:txBody>
          <a:bodyPr/>
          <a:lstStyle/>
          <a:p>
            <a:pPr eaLnBrk="1" hangingPunct="1"/>
            <a:r>
              <a:rPr lang="zh-CN" smtClean="0"/>
              <a:t>单击此处添加标题</a:t>
            </a:r>
          </a:p>
        </p:txBody>
      </p:sp>
      <p:sp>
        <p:nvSpPr>
          <p:cNvPr id="18443" name="Text Box 11"/>
          <p:cNvSpPr txBox="1">
            <a:spLocks noChangeArrowheads="1"/>
          </p:cNvSpPr>
          <p:nvPr/>
        </p:nvSpPr>
        <p:spPr bwMode="auto">
          <a:xfrm>
            <a:off x="6483350" y="1701800"/>
            <a:ext cx="2192338" cy="366713"/>
          </a:xfrm>
          <a:prstGeom prst="rect">
            <a:avLst/>
          </a:prstGeom>
          <a:noFill/>
          <a:ln w="9525">
            <a:noFill/>
            <a:miter lim="800000"/>
            <a:headEnd/>
            <a:tailEnd/>
          </a:ln>
        </p:spPr>
        <p:txBody>
          <a:bodyPr>
            <a:spAutoFit/>
          </a:bodyPr>
          <a:lstStyle/>
          <a:p>
            <a:pPr algn="l">
              <a:spcBef>
                <a:spcPct val="50000"/>
              </a:spcBef>
            </a:pPr>
            <a:r>
              <a:rPr lang="en-US" altLang="zh-CN" b="1" i="0"/>
              <a:t>2.</a:t>
            </a:r>
            <a:r>
              <a:rPr lang="zh-CN" altLang="en-US" b="1" i="0"/>
              <a:t>此处添加内容</a:t>
            </a:r>
          </a:p>
        </p:txBody>
      </p:sp>
      <p:grpSp>
        <p:nvGrpSpPr>
          <p:cNvPr id="4" name="Group 12"/>
          <p:cNvGrpSpPr>
            <a:grpSpLocks/>
          </p:cNvGrpSpPr>
          <p:nvPr/>
        </p:nvGrpSpPr>
        <p:grpSpPr bwMode="auto">
          <a:xfrm rot="18442428" flipH="1">
            <a:off x="3921125" y="2249488"/>
            <a:ext cx="71438" cy="1135062"/>
            <a:chOff x="0" y="0"/>
            <a:chExt cx="68" cy="636"/>
          </a:xfrm>
        </p:grpSpPr>
        <p:sp>
          <p:nvSpPr>
            <p:cNvPr id="20521" name="Rectangle 13"/>
            <p:cNvSpPr>
              <a:spLocks noChangeArrowheads="1"/>
            </p:cNvSpPr>
            <p:nvPr/>
          </p:nvSpPr>
          <p:spPr bwMode="auto">
            <a:xfrm rot="-5400000">
              <a:off x="-272" y="296"/>
              <a:ext cx="636" cy="44"/>
            </a:xfrm>
            <a:prstGeom prst="rect">
              <a:avLst/>
            </a:prstGeom>
            <a:solidFill>
              <a:srgbClr val="EAEAEA"/>
            </a:solidFill>
            <a:ln w="9525">
              <a:noFill/>
              <a:miter lim="800000"/>
              <a:headEnd/>
              <a:tailEnd/>
            </a:ln>
          </p:spPr>
          <p:txBody>
            <a:bodyPr wrap="none" anchor="ctr"/>
            <a:lstStyle/>
            <a:p>
              <a:endParaRPr lang="zh-CN" altLang="en-US"/>
            </a:p>
          </p:txBody>
        </p:sp>
        <p:sp>
          <p:nvSpPr>
            <p:cNvPr id="20522" name="Rectangle 14"/>
            <p:cNvSpPr>
              <a:spLocks noChangeArrowheads="1"/>
            </p:cNvSpPr>
            <p:nvPr/>
          </p:nvSpPr>
          <p:spPr bwMode="auto">
            <a:xfrm rot="-5400000">
              <a:off x="-284" y="282"/>
              <a:ext cx="636" cy="67"/>
            </a:xfrm>
            <a:prstGeom prst="rect">
              <a:avLst/>
            </a:prstGeom>
            <a:gradFill rotWithShape="1">
              <a:gsLst>
                <a:gs pos="0">
                  <a:srgbClr val="969696"/>
                </a:gs>
                <a:gs pos="100000">
                  <a:schemeClr val="bg1"/>
                </a:gs>
              </a:gsLst>
              <a:lin ang="5400000" scaled="1"/>
            </a:gradFill>
            <a:ln w="9525">
              <a:noFill/>
              <a:miter lim="800000"/>
              <a:headEnd/>
              <a:tailEnd/>
            </a:ln>
          </p:spPr>
          <p:txBody>
            <a:bodyPr wrap="none" anchor="ctr"/>
            <a:lstStyle/>
            <a:p>
              <a:endParaRPr lang="zh-CN" altLang="en-US"/>
            </a:p>
          </p:txBody>
        </p:sp>
      </p:grpSp>
      <p:grpSp>
        <p:nvGrpSpPr>
          <p:cNvPr id="5" name="Group 15"/>
          <p:cNvGrpSpPr>
            <a:grpSpLocks/>
          </p:cNvGrpSpPr>
          <p:nvPr/>
        </p:nvGrpSpPr>
        <p:grpSpPr bwMode="auto">
          <a:xfrm rot="3157572">
            <a:off x="5102225" y="2251076"/>
            <a:ext cx="71437" cy="1135062"/>
            <a:chOff x="0" y="0"/>
            <a:chExt cx="68" cy="636"/>
          </a:xfrm>
        </p:grpSpPr>
        <p:sp>
          <p:nvSpPr>
            <p:cNvPr id="20519" name="Rectangle 16"/>
            <p:cNvSpPr>
              <a:spLocks noChangeArrowheads="1"/>
            </p:cNvSpPr>
            <p:nvPr/>
          </p:nvSpPr>
          <p:spPr bwMode="auto">
            <a:xfrm rot="-5400000">
              <a:off x="-272" y="296"/>
              <a:ext cx="636" cy="44"/>
            </a:xfrm>
            <a:prstGeom prst="rect">
              <a:avLst/>
            </a:prstGeom>
            <a:solidFill>
              <a:srgbClr val="EAEAEA"/>
            </a:solidFill>
            <a:ln w="9525">
              <a:noFill/>
              <a:miter lim="800000"/>
              <a:headEnd/>
              <a:tailEnd/>
            </a:ln>
          </p:spPr>
          <p:txBody>
            <a:bodyPr wrap="none" anchor="ctr"/>
            <a:lstStyle/>
            <a:p>
              <a:endParaRPr lang="zh-CN" altLang="en-US"/>
            </a:p>
          </p:txBody>
        </p:sp>
        <p:sp>
          <p:nvSpPr>
            <p:cNvPr id="20520" name="Rectangle 17"/>
            <p:cNvSpPr>
              <a:spLocks noChangeArrowheads="1"/>
            </p:cNvSpPr>
            <p:nvPr/>
          </p:nvSpPr>
          <p:spPr bwMode="auto">
            <a:xfrm rot="-5400000">
              <a:off x="-284" y="282"/>
              <a:ext cx="636" cy="67"/>
            </a:xfrm>
            <a:prstGeom prst="rect">
              <a:avLst/>
            </a:prstGeom>
            <a:gradFill rotWithShape="1">
              <a:gsLst>
                <a:gs pos="0">
                  <a:srgbClr val="969696"/>
                </a:gs>
                <a:gs pos="100000">
                  <a:schemeClr val="bg1"/>
                </a:gs>
              </a:gsLst>
              <a:lin ang="5400000" scaled="1"/>
            </a:gradFill>
            <a:ln w="9525">
              <a:noFill/>
              <a:miter lim="800000"/>
              <a:headEnd/>
              <a:tailEnd/>
            </a:ln>
          </p:spPr>
          <p:txBody>
            <a:bodyPr wrap="none" anchor="ctr"/>
            <a:lstStyle/>
            <a:p>
              <a:endParaRPr lang="zh-CN" altLang="en-US"/>
            </a:p>
          </p:txBody>
        </p:sp>
      </p:grpSp>
      <p:sp>
        <p:nvSpPr>
          <p:cNvPr id="18450" name="Text Box 18"/>
          <p:cNvSpPr txBox="1">
            <a:spLocks noChangeArrowheads="1"/>
          </p:cNvSpPr>
          <p:nvPr/>
        </p:nvSpPr>
        <p:spPr bwMode="auto">
          <a:xfrm>
            <a:off x="468313" y="1701800"/>
            <a:ext cx="2074862" cy="366713"/>
          </a:xfrm>
          <a:prstGeom prst="rect">
            <a:avLst/>
          </a:prstGeom>
          <a:noFill/>
          <a:ln w="9525">
            <a:noFill/>
            <a:miter lim="800000"/>
            <a:headEnd/>
            <a:tailEnd/>
          </a:ln>
        </p:spPr>
        <p:txBody>
          <a:bodyPr>
            <a:spAutoFit/>
          </a:bodyPr>
          <a:lstStyle/>
          <a:p>
            <a:pPr algn="r">
              <a:spcBef>
                <a:spcPct val="50000"/>
              </a:spcBef>
            </a:pPr>
            <a:r>
              <a:rPr lang="en-US" altLang="zh-CN" b="1" i="0"/>
              <a:t>1.</a:t>
            </a:r>
            <a:r>
              <a:rPr lang="zh-CN" altLang="en-US" b="1" i="0"/>
              <a:t>此处添加内容</a:t>
            </a:r>
          </a:p>
        </p:txBody>
      </p:sp>
      <p:sp>
        <p:nvSpPr>
          <p:cNvPr id="18451" name="Text Box 19"/>
          <p:cNvSpPr txBox="1">
            <a:spLocks noChangeArrowheads="1"/>
          </p:cNvSpPr>
          <p:nvPr/>
        </p:nvSpPr>
        <p:spPr bwMode="auto">
          <a:xfrm>
            <a:off x="468313" y="4802188"/>
            <a:ext cx="1925637" cy="366712"/>
          </a:xfrm>
          <a:prstGeom prst="rect">
            <a:avLst/>
          </a:prstGeom>
          <a:noFill/>
          <a:ln w="9525">
            <a:noFill/>
            <a:miter lim="800000"/>
            <a:headEnd/>
            <a:tailEnd/>
          </a:ln>
        </p:spPr>
        <p:txBody>
          <a:bodyPr>
            <a:spAutoFit/>
          </a:bodyPr>
          <a:lstStyle/>
          <a:p>
            <a:pPr algn="r">
              <a:spcBef>
                <a:spcPct val="50000"/>
              </a:spcBef>
            </a:pPr>
            <a:r>
              <a:rPr lang="en-US" altLang="zh-CN" b="1" i="0"/>
              <a:t>4.</a:t>
            </a:r>
            <a:r>
              <a:rPr lang="zh-CN" altLang="en-US" b="1" i="0"/>
              <a:t>此处添加内容</a:t>
            </a:r>
          </a:p>
        </p:txBody>
      </p:sp>
      <p:sp>
        <p:nvSpPr>
          <p:cNvPr id="18452" name="Text Box 20"/>
          <p:cNvSpPr txBox="1">
            <a:spLocks noChangeArrowheads="1"/>
          </p:cNvSpPr>
          <p:nvPr/>
        </p:nvSpPr>
        <p:spPr bwMode="auto">
          <a:xfrm>
            <a:off x="6659563" y="4802188"/>
            <a:ext cx="2016125" cy="366712"/>
          </a:xfrm>
          <a:prstGeom prst="rect">
            <a:avLst/>
          </a:prstGeom>
          <a:noFill/>
          <a:ln w="9525">
            <a:noFill/>
            <a:miter lim="800000"/>
            <a:headEnd/>
            <a:tailEnd/>
          </a:ln>
        </p:spPr>
        <p:txBody>
          <a:bodyPr>
            <a:spAutoFit/>
          </a:bodyPr>
          <a:lstStyle/>
          <a:p>
            <a:pPr algn="l">
              <a:spcBef>
                <a:spcPct val="50000"/>
              </a:spcBef>
            </a:pPr>
            <a:r>
              <a:rPr lang="en-US" altLang="zh-CN" b="1" i="0"/>
              <a:t>3.</a:t>
            </a:r>
            <a:r>
              <a:rPr lang="zh-CN" altLang="en-US" b="1" i="0"/>
              <a:t>此处添加内容</a:t>
            </a:r>
          </a:p>
        </p:txBody>
      </p:sp>
      <p:sp>
        <p:nvSpPr>
          <p:cNvPr id="18453" name="PubPieSlice"/>
          <p:cNvSpPr>
            <a:spLocks noEditPoints="1" noChangeArrowheads="1"/>
          </p:cNvSpPr>
          <p:nvPr/>
        </p:nvSpPr>
        <p:spPr bwMode="auto">
          <a:xfrm rot="7956845">
            <a:off x="3473450" y="2439988"/>
            <a:ext cx="73025" cy="73025"/>
          </a:xfrm>
          <a:custGeom>
            <a:avLst/>
            <a:gdLst>
              <a:gd name="T0" fmla="*/ 0 w 21600"/>
              <a:gd name="T1" fmla="*/ 417334 h 21600"/>
              <a:gd name="T2" fmla="*/ 417334 w 21600"/>
              <a:gd name="T3" fmla="*/ 417334 h 21600"/>
              <a:gd name="T4" fmla="*/ 834655 w 21600"/>
              <a:gd name="T5" fmla="*/ 417334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headEnd/>
            <a:tailEnd/>
          </a:ln>
        </p:spPr>
        <p:txBody>
          <a:bodyPr/>
          <a:lstStyle/>
          <a:p>
            <a:endParaRPr lang="zh-CN" altLang="en-US"/>
          </a:p>
        </p:txBody>
      </p:sp>
      <p:sp>
        <p:nvSpPr>
          <p:cNvPr id="18454" name="PubPieSlice"/>
          <p:cNvSpPr>
            <a:spLocks noEditPoints="1" noChangeArrowheads="1"/>
          </p:cNvSpPr>
          <p:nvPr/>
        </p:nvSpPr>
        <p:spPr bwMode="auto">
          <a:xfrm rot="-7692634">
            <a:off x="5546725" y="2443163"/>
            <a:ext cx="71437" cy="71438"/>
          </a:xfrm>
          <a:custGeom>
            <a:avLst/>
            <a:gdLst>
              <a:gd name="T0" fmla="*/ 0 w 21600"/>
              <a:gd name="T1" fmla="*/ 390706 h 21600"/>
              <a:gd name="T2" fmla="*/ 390694 w 21600"/>
              <a:gd name="T3" fmla="*/ 390706 h 21600"/>
              <a:gd name="T4" fmla="*/ 781378 w 21600"/>
              <a:gd name="T5" fmla="*/ 390706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headEnd/>
            <a:tailEnd/>
          </a:ln>
        </p:spPr>
        <p:txBody>
          <a:bodyPr/>
          <a:lstStyle/>
          <a:p>
            <a:endParaRPr lang="zh-CN" altLang="en-US"/>
          </a:p>
        </p:txBody>
      </p:sp>
      <p:sp>
        <p:nvSpPr>
          <p:cNvPr id="18455" name="Rectangle 23"/>
          <p:cNvSpPr>
            <a:spLocks noChangeArrowheads="1"/>
          </p:cNvSpPr>
          <p:nvPr/>
        </p:nvSpPr>
        <p:spPr bwMode="auto">
          <a:xfrm>
            <a:off x="468313" y="2720975"/>
            <a:ext cx="2136775" cy="1114425"/>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单击添加内容文字</a:t>
            </a:r>
          </a:p>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8456" name="Rectangle 24"/>
          <p:cNvSpPr>
            <a:spLocks noChangeArrowheads="1"/>
          </p:cNvSpPr>
          <p:nvPr/>
        </p:nvSpPr>
        <p:spPr bwMode="auto">
          <a:xfrm>
            <a:off x="6538913" y="2720975"/>
            <a:ext cx="2136775" cy="1114425"/>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单击添加内容文字</a:t>
            </a:r>
          </a:p>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grpSp>
        <p:nvGrpSpPr>
          <p:cNvPr id="6" name="Group 25"/>
          <p:cNvGrpSpPr>
            <a:grpSpLocks/>
          </p:cNvGrpSpPr>
          <p:nvPr/>
        </p:nvGrpSpPr>
        <p:grpSpPr bwMode="auto">
          <a:xfrm>
            <a:off x="3508375" y="2617788"/>
            <a:ext cx="2122488" cy="1738312"/>
            <a:chOff x="0" y="0"/>
            <a:chExt cx="1649" cy="1351"/>
          </a:xfrm>
        </p:grpSpPr>
        <p:sp>
          <p:nvSpPr>
            <p:cNvPr id="20516" name="Oval 26"/>
            <p:cNvSpPr>
              <a:spLocks noChangeArrowheads="1"/>
            </p:cNvSpPr>
            <p:nvPr/>
          </p:nvSpPr>
          <p:spPr bwMode="auto">
            <a:xfrm flipV="1">
              <a:off x="0" y="1071"/>
              <a:ext cx="1649" cy="280"/>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8459" name="Oval 27"/>
            <p:cNvSpPr>
              <a:spLocks noChangeArrowheads="1"/>
            </p:cNvSpPr>
            <p:nvPr/>
          </p:nvSpPr>
          <p:spPr bwMode="auto">
            <a:xfrm>
              <a:off x="229" y="0"/>
              <a:ext cx="1216"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sp>
          <p:nvSpPr>
            <p:cNvPr id="20518" name="未知"/>
            <p:cNvSpPr>
              <a:spLocks/>
            </p:cNvSpPr>
            <p:nvPr/>
          </p:nvSpPr>
          <p:spPr bwMode="auto">
            <a:xfrm>
              <a:off x="369" y="28"/>
              <a:ext cx="939" cy="458"/>
            </a:xfrm>
            <a:custGeom>
              <a:avLst/>
              <a:gdLst>
                <a:gd name="T0" fmla="*/ 658 w 1321"/>
                <a:gd name="T1" fmla="*/ 166 h 712"/>
                <a:gd name="T2" fmla="*/ 665 w 1321"/>
                <a:gd name="T3" fmla="*/ 183 h 712"/>
                <a:gd name="T4" fmla="*/ 667 w 1321"/>
                <a:gd name="T5" fmla="*/ 199 h 712"/>
                <a:gd name="T6" fmla="*/ 665 w 1321"/>
                <a:gd name="T7" fmla="*/ 214 h 712"/>
                <a:gd name="T8" fmla="*/ 656 w 1321"/>
                <a:gd name="T9" fmla="*/ 228 h 712"/>
                <a:gd name="T10" fmla="*/ 643 w 1321"/>
                <a:gd name="T11" fmla="*/ 239 h 712"/>
                <a:gd name="T12" fmla="*/ 626 w 1321"/>
                <a:gd name="T13" fmla="*/ 250 h 712"/>
                <a:gd name="T14" fmla="*/ 604 w 1321"/>
                <a:gd name="T15" fmla="*/ 260 h 712"/>
                <a:gd name="T16" fmla="*/ 579 w 1321"/>
                <a:gd name="T17" fmla="*/ 268 h 712"/>
                <a:gd name="T18" fmla="*/ 552 w 1321"/>
                <a:gd name="T19" fmla="*/ 276 h 712"/>
                <a:gd name="T20" fmla="*/ 521 w 1321"/>
                <a:gd name="T21" fmla="*/ 282 h 712"/>
                <a:gd name="T22" fmla="*/ 488 w 1321"/>
                <a:gd name="T23" fmla="*/ 287 h 712"/>
                <a:gd name="T24" fmla="*/ 453 w 1321"/>
                <a:gd name="T25" fmla="*/ 291 h 712"/>
                <a:gd name="T26" fmla="*/ 417 w 1321"/>
                <a:gd name="T27" fmla="*/ 294 h 712"/>
                <a:gd name="T28" fmla="*/ 402 w 1321"/>
                <a:gd name="T29" fmla="*/ 295 h 712"/>
                <a:gd name="T30" fmla="*/ 240 w 1321"/>
                <a:gd name="T31" fmla="*/ 295 h 712"/>
                <a:gd name="T32" fmla="*/ 239 w 1321"/>
                <a:gd name="T33" fmla="*/ 295 h 712"/>
                <a:gd name="T34" fmla="*/ 207 w 1321"/>
                <a:gd name="T35" fmla="*/ 293 h 712"/>
                <a:gd name="T36" fmla="*/ 176 w 1321"/>
                <a:gd name="T37" fmla="*/ 291 h 712"/>
                <a:gd name="T38" fmla="*/ 146 w 1321"/>
                <a:gd name="T39" fmla="*/ 288 h 712"/>
                <a:gd name="T40" fmla="*/ 119 w 1321"/>
                <a:gd name="T41" fmla="*/ 285 h 712"/>
                <a:gd name="T42" fmla="*/ 94 w 1321"/>
                <a:gd name="T43" fmla="*/ 280 h 712"/>
                <a:gd name="T44" fmla="*/ 71 w 1321"/>
                <a:gd name="T45" fmla="*/ 274 h 712"/>
                <a:gd name="T46" fmla="*/ 52 w 1321"/>
                <a:gd name="T47" fmla="*/ 268 h 712"/>
                <a:gd name="T48" fmla="*/ 34 w 1321"/>
                <a:gd name="T49" fmla="*/ 261 h 712"/>
                <a:gd name="T50" fmla="*/ 20 w 1321"/>
                <a:gd name="T51" fmla="*/ 252 h 712"/>
                <a:gd name="T52" fmla="*/ 9 w 1321"/>
                <a:gd name="T53" fmla="*/ 241 h 712"/>
                <a:gd name="T54" fmla="*/ 3 w 1321"/>
                <a:gd name="T55" fmla="*/ 229 h 712"/>
                <a:gd name="T56" fmla="*/ 0 w 1321"/>
                <a:gd name="T57" fmla="*/ 217 h 712"/>
                <a:gd name="T58" fmla="*/ 0 w 1321"/>
                <a:gd name="T59" fmla="*/ 215 h 712"/>
                <a:gd name="T60" fmla="*/ 2 w 1321"/>
                <a:gd name="T61" fmla="*/ 201 h 712"/>
                <a:gd name="T62" fmla="*/ 8 w 1321"/>
                <a:gd name="T63" fmla="*/ 185 h 712"/>
                <a:gd name="T64" fmla="*/ 26 w 1321"/>
                <a:gd name="T65" fmla="*/ 153 h 712"/>
                <a:gd name="T66" fmla="*/ 48 w 1321"/>
                <a:gd name="T67" fmla="*/ 124 h 712"/>
                <a:gd name="T68" fmla="*/ 74 w 1321"/>
                <a:gd name="T69" fmla="*/ 97 h 712"/>
                <a:gd name="T70" fmla="*/ 103 w 1321"/>
                <a:gd name="T71" fmla="*/ 73 h 712"/>
                <a:gd name="T72" fmla="*/ 136 w 1321"/>
                <a:gd name="T73" fmla="*/ 51 h 712"/>
                <a:gd name="T74" fmla="*/ 172 w 1321"/>
                <a:gd name="T75" fmla="*/ 34 h 712"/>
                <a:gd name="T76" fmla="*/ 210 w 1321"/>
                <a:gd name="T77" fmla="*/ 19 h 712"/>
                <a:gd name="T78" fmla="*/ 251 w 1321"/>
                <a:gd name="T79" fmla="*/ 9 h 712"/>
                <a:gd name="T80" fmla="*/ 294 w 1321"/>
                <a:gd name="T81" fmla="*/ 3 h 712"/>
                <a:gd name="T82" fmla="*/ 337 w 1321"/>
                <a:gd name="T83" fmla="*/ 0 h 712"/>
                <a:gd name="T84" fmla="*/ 337 w 1321"/>
                <a:gd name="T85" fmla="*/ 0 h 712"/>
                <a:gd name="T86" fmla="*/ 384 w 1321"/>
                <a:gd name="T87" fmla="*/ 3 h 712"/>
                <a:gd name="T88" fmla="*/ 428 w 1321"/>
                <a:gd name="T89" fmla="*/ 10 h 712"/>
                <a:gd name="T90" fmla="*/ 471 w 1321"/>
                <a:gd name="T91" fmla="*/ 22 h 712"/>
                <a:gd name="T92" fmla="*/ 510 w 1321"/>
                <a:gd name="T93" fmla="*/ 37 h 712"/>
                <a:gd name="T94" fmla="*/ 547 w 1321"/>
                <a:gd name="T95" fmla="*/ 57 h 712"/>
                <a:gd name="T96" fmla="*/ 581 w 1321"/>
                <a:gd name="T97" fmla="*/ 80 h 712"/>
                <a:gd name="T98" fmla="*/ 611 w 1321"/>
                <a:gd name="T99" fmla="*/ 106 h 712"/>
                <a:gd name="T100" fmla="*/ 635 w 1321"/>
                <a:gd name="T101" fmla="*/ 134 h 712"/>
                <a:gd name="T102" fmla="*/ 658 w 1321"/>
                <a:gd name="T103" fmla="*/ 166 h 712"/>
                <a:gd name="T104" fmla="*/ 658 w 1321"/>
                <a:gd name="T105" fmla="*/ 166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sp>
        <p:nvSpPr>
          <p:cNvPr id="18461" name="Rectangle 29"/>
          <p:cNvSpPr>
            <a:spLocks noChangeArrowheads="1"/>
          </p:cNvSpPr>
          <p:nvPr/>
        </p:nvSpPr>
        <p:spPr bwMode="auto">
          <a:xfrm>
            <a:off x="3976688" y="2928938"/>
            <a:ext cx="1187450" cy="973137"/>
          </a:xfrm>
          <a:prstGeom prst="rect">
            <a:avLst/>
          </a:prstGeom>
          <a:noFill/>
          <a:ln w="9525">
            <a:noFill/>
            <a:miter lim="800000"/>
            <a:headEnd/>
            <a:tailEnd/>
          </a:ln>
        </p:spPr>
        <p:txBody>
          <a:bodyPr anchor="ctr"/>
          <a:lstStyle/>
          <a:p>
            <a:r>
              <a:rPr lang="zh-CN" altLang="en-US" b="1" i="0">
                <a:solidFill>
                  <a:schemeClr val="bg1"/>
                </a:solidFill>
              </a:rPr>
              <a:t>单击添加</a:t>
            </a:r>
          </a:p>
        </p:txBody>
      </p:sp>
      <p:grpSp>
        <p:nvGrpSpPr>
          <p:cNvPr id="7" name="Group 30"/>
          <p:cNvGrpSpPr>
            <a:grpSpLocks/>
          </p:cNvGrpSpPr>
          <p:nvPr/>
        </p:nvGrpSpPr>
        <p:grpSpPr bwMode="auto">
          <a:xfrm rot="18442428" flipH="1">
            <a:off x="5507832" y="3550443"/>
            <a:ext cx="107950" cy="1135063"/>
            <a:chOff x="0" y="0"/>
            <a:chExt cx="68" cy="636"/>
          </a:xfrm>
        </p:grpSpPr>
        <p:sp>
          <p:nvSpPr>
            <p:cNvPr id="20514" name="Rectangle 31"/>
            <p:cNvSpPr>
              <a:spLocks noChangeArrowheads="1"/>
            </p:cNvSpPr>
            <p:nvPr/>
          </p:nvSpPr>
          <p:spPr bwMode="auto">
            <a:xfrm rot="-5400000">
              <a:off x="-272" y="296"/>
              <a:ext cx="636" cy="44"/>
            </a:xfrm>
            <a:prstGeom prst="rect">
              <a:avLst/>
            </a:prstGeom>
            <a:solidFill>
              <a:srgbClr val="EAEAEA"/>
            </a:solidFill>
            <a:ln w="9525">
              <a:noFill/>
              <a:miter lim="800000"/>
              <a:headEnd/>
              <a:tailEnd/>
            </a:ln>
          </p:spPr>
          <p:txBody>
            <a:bodyPr wrap="none" anchor="ctr"/>
            <a:lstStyle/>
            <a:p>
              <a:endParaRPr lang="zh-CN" altLang="en-US"/>
            </a:p>
          </p:txBody>
        </p:sp>
        <p:sp>
          <p:nvSpPr>
            <p:cNvPr id="20515" name="Rectangle 32"/>
            <p:cNvSpPr>
              <a:spLocks noChangeArrowheads="1"/>
            </p:cNvSpPr>
            <p:nvPr/>
          </p:nvSpPr>
          <p:spPr bwMode="auto">
            <a:xfrm rot="-5400000">
              <a:off x="-284" y="282"/>
              <a:ext cx="636" cy="67"/>
            </a:xfrm>
            <a:prstGeom prst="rect">
              <a:avLst/>
            </a:prstGeom>
            <a:gradFill rotWithShape="1">
              <a:gsLst>
                <a:gs pos="0">
                  <a:srgbClr val="969696"/>
                </a:gs>
                <a:gs pos="100000">
                  <a:schemeClr val="bg1"/>
                </a:gs>
              </a:gsLst>
              <a:lin ang="5400000" scaled="1"/>
            </a:gradFill>
            <a:ln w="9525">
              <a:noFill/>
              <a:miter lim="800000"/>
              <a:headEnd/>
              <a:tailEnd/>
            </a:ln>
          </p:spPr>
          <p:txBody>
            <a:bodyPr wrap="none" anchor="ctr"/>
            <a:lstStyle/>
            <a:p>
              <a:endParaRPr lang="zh-CN" altLang="en-US"/>
            </a:p>
          </p:txBody>
        </p:sp>
      </p:grpSp>
      <p:grpSp>
        <p:nvGrpSpPr>
          <p:cNvPr id="8" name="Group 33"/>
          <p:cNvGrpSpPr>
            <a:grpSpLocks/>
          </p:cNvGrpSpPr>
          <p:nvPr/>
        </p:nvGrpSpPr>
        <p:grpSpPr bwMode="auto">
          <a:xfrm rot="3157572">
            <a:off x="3545682" y="3537743"/>
            <a:ext cx="107950" cy="1135063"/>
            <a:chOff x="0" y="0"/>
            <a:chExt cx="68" cy="636"/>
          </a:xfrm>
        </p:grpSpPr>
        <p:sp>
          <p:nvSpPr>
            <p:cNvPr id="20512" name="Rectangle 34"/>
            <p:cNvSpPr>
              <a:spLocks noChangeArrowheads="1"/>
            </p:cNvSpPr>
            <p:nvPr/>
          </p:nvSpPr>
          <p:spPr bwMode="auto">
            <a:xfrm rot="-5400000">
              <a:off x="-272" y="296"/>
              <a:ext cx="636" cy="44"/>
            </a:xfrm>
            <a:prstGeom prst="rect">
              <a:avLst/>
            </a:prstGeom>
            <a:solidFill>
              <a:srgbClr val="EAEAEA"/>
            </a:solidFill>
            <a:ln w="9525">
              <a:noFill/>
              <a:miter lim="800000"/>
              <a:headEnd/>
              <a:tailEnd/>
            </a:ln>
          </p:spPr>
          <p:txBody>
            <a:bodyPr wrap="none" anchor="ctr"/>
            <a:lstStyle/>
            <a:p>
              <a:endParaRPr lang="zh-CN" altLang="en-US"/>
            </a:p>
          </p:txBody>
        </p:sp>
        <p:sp>
          <p:nvSpPr>
            <p:cNvPr id="20513" name="Rectangle 35"/>
            <p:cNvSpPr>
              <a:spLocks noChangeArrowheads="1"/>
            </p:cNvSpPr>
            <p:nvPr/>
          </p:nvSpPr>
          <p:spPr bwMode="auto">
            <a:xfrm rot="-5400000">
              <a:off x="-284" y="282"/>
              <a:ext cx="636" cy="67"/>
            </a:xfrm>
            <a:prstGeom prst="rect">
              <a:avLst/>
            </a:prstGeom>
            <a:gradFill rotWithShape="1">
              <a:gsLst>
                <a:gs pos="0">
                  <a:srgbClr val="969696"/>
                </a:gs>
                <a:gs pos="100000">
                  <a:schemeClr val="bg1"/>
                </a:gs>
              </a:gsLst>
              <a:lin ang="5400000" scaled="1"/>
            </a:gradFill>
            <a:ln w="9525">
              <a:noFill/>
              <a:miter lim="800000"/>
              <a:headEnd/>
              <a:tailEnd/>
            </a:ln>
          </p:spPr>
          <p:txBody>
            <a:bodyPr wrap="none" anchor="ctr"/>
            <a:lstStyle/>
            <a:p>
              <a:endParaRPr lang="zh-CN" altLang="en-US"/>
            </a:p>
          </p:txBody>
        </p:sp>
      </p:grpSp>
      <p:grpSp>
        <p:nvGrpSpPr>
          <p:cNvPr id="9" name="Group 36"/>
          <p:cNvGrpSpPr>
            <a:grpSpLocks/>
          </p:cNvGrpSpPr>
          <p:nvPr/>
        </p:nvGrpSpPr>
        <p:grpSpPr bwMode="auto">
          <a:xfrm>
            <a:off x="2168525" y="4164013"/>
            <a:ext cx="2014538" cy="1320800"/>
            <a:chOff x="0" y="0"/>
            <a:chExt cx="1269" cy="832"/>
          </a:xfrm>
        </p:grpSpPr>
        <p:sp>
          <p:nvSpPr>
            <p:cNvPr id="20509" name="Oval 37"/>
            <p:cNvSpPr>
              <a:spLocks noChangeArrowheads="1"/>
            </p:cNvSpPr>
            <p:nvPr/>
          </p:nvSpPr>
          <p:spPr bwMode="auto">
            <a:xfrm flipV="1">
              <a:off x="0" y="617"/>
              <a:ext cx="1269" cy="215"/>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20510" name="Oval 38"/>
            <p:cNvSpPr>
              <a:spLocks noChangeArrowheads="1"/>
            </p:cNvSpPr>
            <p:nvPr/>
          </p:nvSpPr>
          <p:spPr bwMode="auto">
            <a:xfrm>
              <a:off x="212" y="0"/>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20511" name="未知"/>
            <p:cNvSpPr>
              <a:spLocks/>
            </p:cNvSpPr>
            <p:nvPr/>
          </p:nvSpPr>
          <p:spPr bwMode="auto">
            <a:xfrm>
              <a:off x="297" y="16"/>
              <a:ext cx="567" cy="277"/>
            </a:xfrm>
            <a:custGeom>
              <a:avLst/>
              <a:gdLst>
                <a:gd name="T0" fmla="*/ 240 w 1321"/>
                <a:gd name="T1" fmla="*/ 61 h 712"/>
                <a:gd name="T2" fmla="*/ 243 w 1321"/>
                <a:gd name="T3" fmla="*/ 67 h 712"/>
                <a:gd name="T4" fmla="*/ 243 w 1321"/>
                <a:gd name="T5" fmla="*/ 73 h 712"/>
                <a:gd name="T6" fmla="*/ 242 w 1321"/>
                <a:gd name="T7" fmla="*/ 78 h 712"/>
                <a:gd name="T8" fmla="*/ 239 w 1321"/>
                <a:gd name="T9" fmla="*/ 83 h 712"/>
                <a:gd name="T10" fmla="*/ 234 w 1321"/>
                <a:gd name="T11" fmla="*/ 88 h 712"/>
                <a:gd name="T12" fmla="*/ 228 w 1321"/>
                <a:gd name="T13" fmla="*/ 91 h 712"/>
                <a:gd name="T14" fmla="*/ 220 w 1321"/>
                <a:gd name="T15" fmla="*/ 95 h 712"/>
                <a:gd name="T16" fmla="*/ 211 w 1321"/>
                <a:gd name="T17" fmla="*/ 98 h 712"/>
                <a:gd name="T18" fmla="*/ 201 w 1321"/>
                <a:gd name="T19" fmla="*/ 101 h 712"/>
                <a:gd name="T20" fmla="*/ 190 w 1321"/>
                <a:gd name="T21" fmla="*/ 103 h 712"/>
                <a:gd name="T22" fmla="*/ 178 w 1321"/>
                <a:gd name="T23" fmla="*/ 105 h 712"/>
                <a:gd name="T24" fmla="*/ 165 w 1321"/>
                <a:gd name="T25" fmla="*/ 107 h 712"/>
                <a:gd name="T26" fmla="*/ 152 w 1321"/>
                <a:gd name="T27" fmla="*/ 107 h 712"/>
                <a:gd name="T28" fmla="*/ 146 w 1321"/>
                <a:gd name="T29" fmla="*/ 108 h 712"/>
                <a:gd name="T30" fmla="*/ 88 w 1321"/>
                <a:gd name="T31" fmla="*/ 108 h 712"/>
                <a:gd name="T32" fmla="*/ 87 w 1321"/>
                <a:gd name="T33" fmla="*/ 108 h 712"/>
                <a:gd name="T34" fmla="*/ 76 w 1321"/>
                <a:gd name="T35" fmla="*/ 107 h 712"/>
                <a:gd name="T36" fmla="*/ 64 w 1321"/>
                <a:gd name="T37" fmla="*/ 107 h 712"/>
                <a:gd name="T38" fmla="*/ 53 w 1321"/>
                <a:gd name="T39" fmla="*/ 105 h 712"/>
                <a:gd name="T40" fmla="*/ 43 w 1321"/>
                <a:gd name="T41" fmla="*/ 104 h 712"/>
                <a:gd name="T42" fmla="*/ 34 w 1321"/>
                <a:gd name="T43" fmla="*/ 102 h 712"/>
                <a:gd name="T44" fmla="*/ 26 w 1321"/>
                <a:gd name="T45" fmla="*/ 100 h 712"/>
                <a:gd name="T46" fmla="*/ 19 w 1321"/>
                <a:gd name="T47" fmla="*/ 98 h 712"/>
                <a:gd name="T48" fmla="*/ 12 w 1321"/>
                <a:gd name="T49" fmla="*/ 95 h 712"/>
                <a:gd name="T50" fmla="*/ 7 w 1321"/>
                <a:gd name="T51" fmla="*/ 92 h 712"/>
                <a:gd name="T52" fmla="*/ 3 w 1321"/>
                <a:gd name="T53" fmla="*/ 88 h 712"/>
                <a:gd name="T54" fmla="*/ 1 w 1321"/>
                <a:gd name="T55" fmla="*/ 84 h 712"/>
                <a:gd name="T56" fmla="*/ 0 w 1321"/>
                <a:gd name="T57" fmla="*/ 79 h 712"/>
                <a:gd name="T58" fmla="*/ 0 w 1321"/>
                <a:gd name="T59" fmla="*/ 79 h 712"/>
                <a:gd name="T60" fmla="*/ 1 w 1321"/>
                <a:gd name="T61" fmla="*/ 74 h 712"/>
                <a:gd name="T62" fmla="*/ 3 w 1321"/>
                <a:gd name="T63" fmla="*/ 68 h 712"/>
                <a:gd name="T64" fmla="*/ 9 w 1321"/>
                <a:gd name="T65" fmla="*/ 56 h 712"/>
                <a:gd name="T66" fmla="*/ 17 w 1321"/>
                <a:gd name="T67" fmla="*/ 45 h 712"/>
                <a:gd name="T68" fmla="*/ 27 w 1321"/>
                <a:gd name="T69" fmla="*/ 35 h 712"/>
                <a:gd name="T70" fmla="*/ 38 w 1321"/>
                <a:gd name="T71" fmla="*/ 26 h 712"/>
                <a:gd name="T72" fmla="*/ 50 w 1321"/>
                <a:gd name="T73" fmla="*/ 19 h 712"/>
                <a:gd name="T74" fmla="*/ 63 w 1321"/>
                <a:gd name="T75" fmla="*/ 12 h 712"/>
                <a:gd name="T76" fmla="*/ 76 w 1321"/>
                <a:gd name="T77" fmla="*/ 7 h 712"/>
                <a:gd name="T78" fmla="*/ 91 w 1321"/>
                <a:gd name="T79" fmla="*/ 3 h 712"/>
                <a:gd name="T80" fmla="*/ 107 w 1321"/>
                <a:gd name="T81" fmla="*/ 1 h 712"/>
                <a:gd name="T82" fmla="*/ 123 w 1321"/>
                <a:gd name="T83" fmla="*/ 0 h 712"/>
                <a:gd name="T84" fmla="*/ 123 w 1321"/>
                <a:gd name="T85" fmla="*/ 0 h 712"/>
                <a:gd name="T86" fmla="*/ 140 w 1321"/>
                <a:gd name="T87" fmla="*/ 1 h 712"/>
                <a:gd name="T88" fmla="*/ 156 w 1321"/>
                <a:gd name="T89" fmla="*/ 4 h 712"/>
                <a:gd name="T90" fmla="*/ 172 w 1321"/>
                <a:gd name="T91" fmla="*/ 8 h 712"/>
                <a:gd name="T92" fmla="*/ 186 w 1321"/>
                <a:gd name="T93" fmla="*/ 14 h 712"/>
                <a:gd name="T94" fmla="*/ 199 w 1321"/>
                <a:gd name="T95" fmla="*/ 21 h 712"/>
                <a:gd name="T96" fmla="*/ 212 w 1321"/>
                <a:gd name="T97" fmla="*/ 29 h 712"/>
                <a:gd name="T98" fmla="*/ 222 w 1321"/>
                <a:gd name="T99" fmla="*/ 39 h 712"/>
                <a:gd name="T100" fmla="*/ 232 w 1321"/>
                <a:gd name="T101" fmla="*/ 49 h 712"/>
                <a:gd name="T102" fmla="*/ 240 w 1321"/>
                <a:gd name="T103" fmla="*/ 61 h 712"/>
                <a:gd name="T104" fmla="*/ 240 w 1321"/>
                <a:gd name="T105" fmla="*/ 6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grpSp>
        <p:nvGrpSpPr>
          <p:cNvPr id="10" name="Group 40"/>
          <p:cNvGrpSpPr>
            <a:grpSpLocks/>
          </p:cNvGrpSpPr>
          <p:nvPr/>
        </p:nvGrpSpPr>
        <p:grpSpPr bwMode="auto">
          <a:xfrm>
            <a:off x="5127625" y="4164013"/>
            <a:ext cx="2014538" cy="1320800"/>
            <a:chOff x="0" y="0"/>
            <a:chExt cx="1269" cy="832"/>
          </a:xfrm>
        </p:grpSpPr>
        <p:sp>
          <p:nvSpPr>
            <p:cNvPr id="20506" name="Oval 41"/>
            <p:cNvSpPr>
              <a:spLocks noChangeArrowheads="1"/>
            </p:cNvSpPr>
            <p:nvPr/>
          </p:nvSpPr>
          <p:spPr bwMode="auto">
            <a:xfrm flipV="1">
              <a:off x="0" y="617"/>
              <a:ext cx="1269" cy="215"/>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20507" name="Oval 42"/>
            <p:cNvSpPr>
              <a:spLocks noChangeArrowheads="1"/>
            </p:cNvSpPr>
            <p:nvPr/>
          </p:nvSpPr>
          <p:spPr bwMode="auto">
            <a:xfrm>
              <a:off x="212" y="0"/>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20508" name="未知"/>
            <p:cNvSpPr>
              <a:spLocks/>
            </p:cNvSpPr>
            <p:nvPr/>
          </p:nvSpPr>
          <p:spPr bwMode="auto">
            <a:xfrm>
              <a:off x="297" y="16"/>
              <a:ext cx="567" cy="277"/>
            </a:xfrm>
            <a:custGeom>
              <a:avLst/>
              <a:gdLst>
                <a:gd name="T0" fmla="*/ 240 w 1321"/>
                <a:gd name="T1" fmla="*/ 61 h 712"/>
                <a:gd name="T2" fmla="*/ 243 w 1321"/>
                <a:gd name="T3" fmla="*/ 67 h 712"/>
                <a:gd name="T4" fmla="*/ 243 w 1321"/>
                <a:gd name="T5" fmla="*/ 73 h 712"/>
                <a:gd name="T6" fmla="*/ 242 w 1321"/>
                <a:gd name="T7" fmla="*/ 78 h 712"/>
                <a:gd name="T8" fmla="*/ 239 w 1321"/>
                <a:gd name="T9" fmla="*/ 83 h 712"/>
                <a:gd name="T10" fmla="*/ 234 w 1321"/>
                <a:gd name="T11" fmla="*/ 88 h 712"/>
                <a:gd name="T12" fmla="*/ 228 w 1321"/>
                <a:gd name="T13" fmla="*/ 91 h 712"/>
                <a:gd name="T14" fmla="*/ 220 w 1321"/>
                <a:gd name="T15" fmla="*/ 95 h 712"/>
                <a:gd name="T16" fmla="*/ 211 w 1321"/>
                <a:gd name="T17" fmla="*/ 98 h 712"/>
                <a:gd name="T18" fmla="*/ 201 w 1321"/>
                <a:gd name="T19" fmla="*/ 101 h 712"/>
                <a:gd name="T20" fmla="*/ 190 w 1321"/>
                <a:gd name="T21" fmla="*/ 103 h 712"/>
                <a:gd name="T22" fmla="*/ 178 w 1321"/>
                <a:gd name="T23" fmla="*/ 105 h 712"/>
                <a:gd name="T24" fmla="*/ 165 w 1321"/>
                <a:gd name="T25" fmla="*/ 107 h 712"/>
                <a:gd name="T26" fmla="*/ 152 w 1321"/>
                <a:gd name="T27" fmla="*/ 107 h 712"/>
                <a:gd name="T28" fmla="*/ 146 w 1321"/>
                <a:gd name="T29" fmla="*/ 108 h 712"/>
                <a:gd name="T30" fmla="*/ 88 w 1321"/>
                <a:gd name="T31" fmla="*/ 108 h 712"/>
                <a:gd name="T32" fmla="*/ 87 w 1321"/>
                <a:gd name="T33" fmla="*/ 108 h 712"/>
                <a:gd name="T34" fmla="*/ 76 w 1321"/>
                <a:gd name="T35" fmla="*/ 107 h 712"/>
                <a:gd name="T36" fmla="*/ 64 w 1321"/>
                <a:gd name="T37" fmla="*/ 107 h 712"/>
                <a:gd name="T38" fmla="*/ 53 w 1321"/>
                <a:gd name="T39" fmla="*/ 105 h 712"/>
                <a:gd name="T40" fmla="*/ 43 w 1321"/>
                <a:gd name="T41" fmla="*/ 104 h 712"/>
                <a:gd name="T42" fmla="*/ 34 w 1321"/>
                <a:gd name="T43" fmla="*/ 102 h 712"/>
                <a:gd name="T44" fmla="*/ 26 w 1321"/>
                <a:gd name="T45" fmla="*/ 100 h 712"/>
                <a:gd name="T46" fmla="*/ 19 w 1321"/>
                <a:gd name="T47" fmla="*/ 98 h 712"/>
                <a:gd name="T48" fmla="*/ 12 w 1321"/>
                <a:gd name="T49" fmla="*/ 95 h 712"/>
                <a:gd name="T50" fmla="*/ 7 w 1321"/>
                <a:gd name="T51" fmla="*/ 92 h 712"/>
                <a:gd name="T52" fmla="*/ 3 w 1321"/>
                <a:gd name="T53" fmla="*/ 88 h 712"/>
                <a:gd name="T54" fmla="*/ 1 w 1321"/>
                <a:gd name="T55" fmla="*/ 84 h 712"/>
                <a:gd name="T56" fmla="*/ 0 w 1321"/>
                <a:gd name="T57" fmla="*/ 79 h 712"/>
                <a:gd name="T58" fmla="*/ 0 w 1321"/>
                <a:gd name="T59" fmla="*/ 79 h 712"/>
                <a:gd name="T60" fmla="*/ 1 w 1321"/>
                <a:gd name="T61" fmla="*/ 74 h 712"/>
                <a:gd name="T62" fmla="*/ 3 w 1321"/>
                <a:gd name="T63" fmla="*/ 68 h 712"/>
                <a:gd name="T64" fmla="*/ 9 w 1321"/>
                <a:gd name="T65" fmla="*/ 56 h 712"/>
                <a:gd name="T66" fmla="*/ 17 w 1321"/>
                <a:gd name="T67" fmla="*/ 45 h 712"/>
                <a:gd name="T68" fmla="*/ 27 w 1321"/>
                <a:gd name="T69" fmla="*/ 35 h 712"/>
                <a:gd name="T70" fmla="*/ 38 w 1321"/>
                <a:gd name="T71" fmla="*/ 26 h 712"/>
                <a:gd name="T72" fmla="*/ 50 w 1321"/>
                <a:gd name="T73" fmla="*/ 19 h 712"/>
                <a:gd name="T74" fmla="*/ 63 w 1321"/>
                <a:gd name="T75" fmla="*/ 12 h 712"/>
                <a:gd name="T76" fmla="*/ 76 w 1321"/>
                <a:gd name="T77" fmla="*/ 7 h 712"/>
                <a:gd name="T78" fmla="*/ 91 w 1321"/>
                <a:gd name="T79" fmla="*/ 3 h 712"/>
                <a:gd name="T80" fmla="*/ 107 w 1321"/>
                <a:gd name="T81" fmla="*/ 1 h 712"/>
                <a:gd name="T82" fmla="*/ 123 w 1321"/>
                <a:gd name="T83" fmla="*/ 0 h 712"/>
                <a:gd name="T84" fmla="*/ 123 w 1321"/>
                <a:gd name="T85" fmla="*/ 0 h 712"/>
                <a:gd name="T86" fmla="*/ 140 w 1321"/>
                <a:gd name="T87" fmla="*/ 1 h 712"/>
                <a:gd name="T88" fmla="*/ 156 w 1321"/>
                <a:gd name="T89" fmla="*/ 4 h 712"/>
                <a:gd name="T90" fmla="*/ 172 w 1321"/>
                <a:gd name="T91" fmla="*/ 8 h 712"/>
                <a:gd name="T92" fmla="*/ 186 w 1321"/>
                <a:gd name="T93" fmla="*/ 14 h 712"/>
                <a:gd name="T94" fmla="*/ 199 w 1321"/>
                <a:gd name="T95" fmla="*/ 21 h 712"/>
                <a:gd name="T96" fmla="*/ 212 w 1321"/>
                <a:gd name="T97" fmla="*/ 29 h 712"/>
                <a:gd name="T98" fmla="*/ 222 w 1321"/>
                <a:gd name="T99" fmla="*/ 39 h 712"/>
                <a:gd name="T100" fmla="*/ 232 w 1321"/>
                <a:gd name="T101" fmla="*/ 49 h 712"/>
                <a:gd name="T102" fmla="*/ 240 w 1321"/>
                <a:gd name="T103" fmla="*/ 61 h 712"/>
                <a:gd name="T104" fmla="*/ 240 w 1321"/>
                <a:gd name="T105" fmla="*/ 6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grpSp>
        <p:nvGrpSpPr>
          <p:cNvPr id="11" name="Group 44"/>
          <p:cNvGrpSpPr>
            <a:grpSpLocks/>
          </p:cNvGrpSpPr>
          <p:nvPr/>
        </p:nvGrpSpPr>
        <p:grpSpPr bwMode="auto">
          <a:xfrm>
            <a:off x="2181225" y="4164013"/>
            <a:ext cx="2014538" cy="1320800"/>
            <a:chOff x="0" y="0"/>
            <a:chExt cx="1269" cy="832"/>
          </a:xfrm>
        </p:grpSpPr>
        <p:sp>
          <p:nvSpPr>
            <p:cNvPr id="20503" name="Oval 45"/>
            <p:cNvSpPr>
              <a:spLocks noChangeArrowheads="1"/>
            </p:cNvSpPr>
            <p:nvPr/>
          </p:nvSpPr>
          <p:spPr bwMode="auto">
            <a:xfrm flipV="1">
              <a:off x="0" y="617"/>
              <a:ext cx="1269" cy="215"/>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20504" name="Oval 46"/>
            <p:cNvSpPr>
              <a:spLocks noChangeArrowheads="1"/>
            </p:cNvSpPr>
            <p:nvPr/>
          </p:nvSpPr>
          <p:spPr bwMode="auto">
            <a:xfrm>
              <a:off x="212" y="0"/>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20505" name="未知"/>
            <p:cNvSpPr>
              <a:spLocks/>
            </p:cNvSpPr>
            <p:nvPr/>
          </p:nvSpPr>
          <p:spPr bwMode="auto">
            <a:xfrm>
              <a:off x="297" y="16"/>
              <a:ext cx="567" cy="277"/>
            </a:xfrm>
            <a:custGeom>
              <a:avLst/>
              <a:gdLst>
                <a:gd name="T0" fmla="*/ 240 w 1321"/>
                <a:gd name="T1" fmla="*/ 61 h 712"/>
                <a:gd name="T2" fmla="*/ 243 w 1321"/>
                <a:gd name="T3" fmla="*/ 67 h 712"/>
                <a:gd name="T4" fmla="*/ 243 w 1321"/>
                <a:gd name="T5" fmla="*/ 73 h 712"/>
                <a:gd name="T6" fmla="*/ 242 w 1321"/>
                <a:gd name="T7" fmla="*/ 78 h 712"/>
                <a:gd name="T8" fmla="*/ 239 w 1321"/>
                <a:gd name="T9" fmla="*/ 83 h 712"/>
                <a:gd name="T10" fmla="*/ 234 w 1321"/>
                <a:gd name="T11" fmla="*/ 88 h 712"/>
                <a:gd name="T12" fmla="*/ 228 w 1321"/>
                <a:gd name="T13" fmla="*/ 91 h 712"/>
                <a:gd name="T14" fmla="*/ 220 w 1321"/>
                <a:gd name="T15" fmla="*/ 95 h 712"/>
                <a:gd name="T16" fmla="*/ 211 w 1321"/>
                <a:gd name="T17" fmla="*/ 98 h 712"/>
                <a:gd name="T18" fmla="*/ 201 w 1321"/>
                <a:gd name="T19" fmla="*/ 101 h 712"/>
                <a:gd name="T20" fmla="*/ 190 w 1321"/>
                <a:gd name="T21" fmla="*/ 103 h 712"/>
                <a:gd name="T22" fmla="*/ 178 w 1321"/>
                <a:gd name="T23" fmla="*/ 105 h 712"/>
                <a:gd name="T24" fmla="*/ 165 w 1321"/>
                <a:gd name="T25" fmla="*/ 107 h 712"/>
                <a:gd name="T26" fmla="*/ 152 w 1321"/>
                <a:gd name="T27" fmla="*/ 107 h 712"/>
                <a:gd name="T28" fmla="*/ 146 w 1321"/>
                <a:gd name="T29" fmla="*/ 108 h 712"/>
                <a:gd name="T30" fmla="*/ 88 w 1321"/>
                <a:gd name="T31" fmla="*/ 108 h 712"/>
                <a:gd name="T32" fmla="*/ 87 w 1321"/>
                <a:gd name="T33" fmla="*/ 108 h 712"/>
                <a:gd name="T34" fmla="*/ 76 w 1321"/>
                <a:gd name="T35" fmla="*/ 107 h 712"/>
                <a:gd name="T36" fmla="*/ 64 w 1321"/>
                <a:gd name="T37" fmla="*/ 107 h 712"/>
                <a:gd name="T38" fmla="*/ 53 w 1321"/>
                <a:gd name="T39" fmla="*/ 105 h 712"/>
                <a:gd name="T40" fmla="*/ 43 w 1321"/>
                <a:gd name="T41" fmla="*/ 104 h 712"/>
                <a:gd name="T42" fmla="*/ 34 w 1321"/>
                <a:gd name="T43" fmla="*/ 102 h 712"/>
                <a:gd name="T44" fmla="*/ 26 w 1321"/>
                <a:gd name="T45" fmla="*/ 100 h 712"/>
                <a:gd name="T46" fmla="*/ 19 w 1321"/>
                <a:gd name="T47" fmla="*/ 98 h 712"/>
                <a:gd name="T48" fmla="*/ 12 w 1321"/>
                <a:gd name="T49" fmla="*/ 95 h 712"/>
                <a:gd name="T50" fmla="*/ 7 w 1321"/>
                <a:gd name="T51" fmla="*/ 92 h 712"/>
                <a:gd name="T52" fmla="*/ 3 w 1321"/>
                <a:gd name="T53" fmla="*/ 88 h 712"/>
                <a:gd name="T54" fmla="*/ 1 w 1321"/>
                <a:gd name="T55" fmla="*/ 84 h 712"/>
                <a:gd name="T56" fmla="*/ 0 w 1321"/>
                <a:gd name="T57" fmla="*/ 79 h 712"/>
                <a:gd name="T58" fmla="*/ 0 w 1321"/>
                <a:gd name="T59" fmla="*/ 79 h 712"/>
                <a:gd name="T60" fmla="*/ 1 w 1321"/>
                <a:gd name="T61" fmla="*/ 74 h 712"/>
                <a:gd name="T62" fmla="*/ 3 w 1321"/>
                <a:gd name="T63" fmla="*/ 68 h 712"/>
                <a:gd name="T64" fmla="*/ 9 w 1321"/>
                <a:gd name="T65" fmla="*/ 56 h 712"/>
                <a:gd name="T66" fmla="*/ 17 w 1321"/>
                <a:gd name="T67" fmla="*/ 45 h 712"/>
                <a:gd name="T68" fmla="*/ 27 w 1321"/>
                <a:gd name="T69" fmla="*/ 35 h 712"/>
                <a:gd name="T70" fmla="*/ 38 w 1321"/>
                <a:gd name="T71" fmla="*/ 26 h 712"/>
                <a:gd name="T72" fmla="*/ 50 w 1321"/>
                <a:gd name="T73" fmla="*/ 19 h 712"/>
                <a:gd name="T74" fmla="*/ 63 w 1321"/>
                <a:gd name="T75" fmla="*/ 12 h 712"/>
                <a:gd name="T76" fmla="*/ 76 w 1321"/>
                <a:gd name="T77" fmla="*/ 7 h 712"/>
                <a:gd name="T78" fmla="*/ 91 w 1321"/>
                <a:gd name="T79" fmla="*/ 3 h 712"/>
                <a:gd name="T80" fmla="*/ 107 w 1321"/>
                <a:gd name="T81" fmla="*/ 1 h 712"/>
                <a:gd name="T82" fmla="*/ 123 w 1321"/>
                <a:gd name="T83" fmla="*/ 0 h 712"/>
                <a:gd name="T84" fmla="*/ 123 w 1321"/>
                <a:gd name="T85" fmla="*/ 0 h 712"/>
                <a:gd name="T86" fmla="*/ 140 w 1321"/>
                <a:gd name="T87" fmla="*/ 1 h 712"/>
                <a:gd name="T88" fmla="*/ 156 w 1321"/>
                <a:gd name="T89" fmla="*/ 4 h 712"/>
                <a:gd name="T90" fmla="*/ 172 w 1321"/>
                <a:gd name="T91" fmla="*/ 8 h 712"/>
                <a:gd name="T92" fmla="*/ 186 w 1321"/>
                <a:gd name="T93" fmla="*/ 14 h 712"/>
                <a:gd name="T94" fmla="*/ 199 w 1321"/>
                <a:gd name="T95" fmla="*/ 21 h 712"/>
                <a:gd name="T96" fmla="*/ 212 w 1321"/>
                <a:gd name="T97" fmla="*/ 29 h 712"/>
                <a:gd name="T98" fmla="*/ 222 w 1321"/>
                <a:gd name="T99" fmla="*/ 39 h 712"/>
                <a:gd name="T100" fmla="*/ 232 w 1321"/>
                <a:gd name="T101" fmla="*/ 49 h 712"/>
                <a:gd name="T102" fmla="*/ 240 w 1321"/>
                <a:gd name="T103" fmla="*/ 61 h 712"/>
                <a:gd name="T104" fmla="*/ 240 w 1321"/>
                <a:gd name="T105" fmla="*/ 6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8443"/>
                                        </p:tgtEl>
                                        <p:attrNameLst>
                                          <p:attrName>style.visibility</p:attrName>
                                        </p:attrNameLst>
                                      </p:cBhvr>
                                      <p:to>
                                        <p:strVal val="visible"/>
                                      </p:to>
                                    </p:set>
                                    <p:animEffect transition="in" filter="wheel(1)">
                                      <p:cBhvr>
                                        <p:cTn id="15" dur="500"/>
                                        <p:tgtEl>
                                          <p:spTgt spid="18443"/>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500"/>
                                        <p:tgtEl>
                                          <p:spTgt spid="4"/>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500"/>
                                        <p:tgtEl>
                                          <p:spTgt spid="5"/>
                                        </p:tgtEl>
                                      </p:cBhvr>
                                    </p:animEffect>
                                  </p:childTnLst>
                                </p:cTn>
                              </p:par>
                            </p:childTnLst>
                          </p:cTn>
                        </p:par>
                        <p:par>
                          <p:cTn id="24" fill="hold">
                            <p:stCondLst>
                              <p:cond delay="2500"/>
                            </p:stCondLst>
                            <p:childTnLst>
                              <p:par>
                                <p:cTn id="25" presetID="21" presetClass="entr" presetSubtype="1" fill="hold" grpId="0" nodeType="afterEffect">
                                  <p:stCondLst>
                                    <p:cond delay="0"/>
                                  </p:stCondLst>
                                  <p:childTnLst>
                                    <p:set>
                                      <p:cBhvr>
                                        <p:cTn id="26" dur="1" fill="hold">
                                          <p:stCondLst>
                                            <p:cond delay="0"/>
                                          </p:stCondLst>
                                        </p:cTn>
                                        <p:tgtEl>
                                          <p:spTgt spid="18450"/>
                                        </p:tgtEl>
                                        <p:attrNameLst>
                                          <p:attrName>style.visibility</p:attrName>
                                        </p:attrNameLst>
                                      </p:cBhvr>
                                      <p:to>
                                        <p:strVal val="visible"/>
                                      </p:to>
                                    </p:set>
                                    <p:animEffect transition="in" filter="wheel(1)">
                                      <p:cBhvr>
                                        <p:cTn id="27" dur="500"/>
                                        <p:tgtEl>
                                          <p:spTgt spid="18450"/>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18451"/>
                                        </p:tgtEl>
                                        <p:attrNameLst>
                                          <p:attrName>style.visibility</p:attrName>
                                        </p:attrNameLst>
                                      </p:cBhvr>
                                      <p:to>
                                        <p:strVal val="visible"/>
                                      </p:to>
                                    </p:set>
                                    <p:animEffect transition="in" filter="wheel(1)">
                                      <p:cBhvr>
                                        <p:cTn id="31" dur="500"/>
                                        <p:tgtEl>
                                          <p:spTgt spid="18451"/>
                                        </p:tgtEl>
                                      </p:cBhvr>
                                    </p:animEffect>
                                  </p:childTnLst>
                                </p:cTn>
                              </p:par>
                            </p:childTnLst>
                          </p:cTn>
                        </p:par>
                        <p:par>
                          <p:cTn id="32" fill="hold">
                            <p:stCondLst>
                              <p:cond delay="3500"/>
                            </p:stCondLst>
                            <p:childTnLst>
                              <p:par>
                                <p:cTn id="33" presetID="21" presetClass="entr" presetSubtype="1" fill="hold" grpId="0" nodeType="afterEffect">
                                  <p:stCondLst>
                                    <p:cond delay="0"/>
                                  </p:stCondLst>
                                  <p:childTnLst>
                                    <p:set>
                                      <p:cBhvr>
                                        <p:cTn id="34" dur="1" fill="hold">
                                          <p:stCondLst>
                                            <p:cond delay="0"/>
                                          </p:stCondLst>
                                        </p:cTn>
                                        <p:tgtEl>
                                          <p:spTgt spid="18452"/>
                                        </p:tgtEl>
                                        <p:attrNameLst>
                                          <p:attrName>style.visibility</p:attrName>
                                        </p:attrNameLst>
                                      </p:cBhvr>
                                      <p:to>
                                        <p:strVal val="visible"/>
                                      </p:to>
                                    </p:set>
                                    <p:animEffect transition="in" filter="wheel(1)">
                                      <p:cBhvr>
                                        <p:cTn id="35" dur="500"/>
                                        <p:tgtEl>
                                          <p:spTgt spid="18452"/>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18453"/>
                                        </p:tgtEl>
                                        <p:attrNameLst>
                                          <p:attrName>style.visibility</p:attrName>
                                        </p:attrNameLst>
                                      </p:cBhvr>
                                      <p:to>
                                        <p:strVal val="visible"/>
                                      </p:to>
                                    </p:set>
                                    <p:animEffect transition="in" filter="wheel(1)">
                                      <p:cBhvr>
                                        <p:cTn id="39" dur="500"/>
                                        <p:tgtEl>
                                          <p:spTgt spid="18453"/>
                                        </p:tgtEl>
                                      </p:cBhvr>
                                    </p:animEffect>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18454"/>
                                        </p:tgtEl>
                                        <p:attrNameLst>
                                          <p:attrName>style.visibility</p:attrName>
                                        </p:attrNameLst>
                                      </p:cBhvr>
                                      <p:to>
                                        <p:strVal val="visible"/>
                                      </p:to>
                                    </p:set>
                                    <p:animEffect transition="in" filter="wheel(1)">
                                      <p:cBhvr>
                                        <p:cTn id="43" dur="500"/>
                                        <p:tgtEl>
                                          <p:spTgt spid="18454"/>
                                        </p:tgtEl>
                                      </p:cBhvr>
                                    </p:animEffect>
                                  </p:childTnLst>
                                </p:cTn>
                              </p:par>
                            </p:childTnLst>
                          </p:cTn>
                        </p:par>
                        <p:par>
                          <p:cTn id="44" fill="hold">
                            <p:stCondLst>
                              <p:cond delay="5000"/>
                            </p:stCondLst>
                            <p:childTnLst>
                              <p:par>
                                <p:cTn id="45" presetID="21" presetClass="entr" presetSubtype="1" fill="hold" grpId="0" nodeType="afterEffect">
                                  <p:stCondLst>
                                    <p:cond delay="0"/>
                                  </p:stCondLst>
                                  <p:childTnLst>
                                    <p:set>
                                      <p:cBhvr>
                                        <p:cTn id="46" dur="1" fill="hold">
                                          <p:stCondLst>
                                            <p:cond delay="0"/>
                                          </p:stCondLst>
                                        </p:cTn>
                                        <p:tgtEl>
                                          <p:spTgt spid="18455"/>
                                        </p:tgtEl>
                                        <p:attrNameLst>
                                          <p:attrName>style.visibility</p:attrName>
                                        </p:attrNameLst>
                                      </p:cBhvr>
                                      <p:to>
                                        <p:strVal val="visible"/>
                                      </p:to>
                                    </p:set>
                                    <p:animEffect transition="in" filter="wheel(1)">
                                      <p:cBhvr>
                                        <p:cTn id="47" dur="500"/>
                                        <p:tgtEl>
                                          <p:spTgt spid="18455"/>
                                        </p:tgtEl>
                                      </p:cBhvr>
                                    </p:animEffect>
                                  </p:childTnLst>
                                </p:cTn>
                              </p:par>
                            </p:childTnLst>
                          </p:cTn>
                        </p:par>
                        <p:par>
                          <p:cTn id="48" fill="hold">
                            <p:stCondLst>
                              <p:cond delay="5500"/>
                            </p:stCondLst>
                            <p:childTnLst>
                              <p:par>
                                <p:cTn id="49" presetID="21" presetClass="entr" presetSubtype="1" fill="hold" grpId="0" nodeType="afterEffect">
                                  <p:stCondLst>
                                    <p:cond delay="0"/>
                                  </p:stCondLst>
                                  <p:childTnLst>
                                    <p:set>
                                      <p:cBhvr>
                                        <p:cTn id="50" dur="1" fill="hold">
                                          <p:stCondLst>
                                            <p:cond delay="0"/>
                                          </p:stCondLst>
                                        </p:cTn>
                                        <p:tgtEl>
                                          <p:spTgt spid="18456"/>
                                        </p:tgtEl>
                                        <p:attrNameLst>
                                          <p:attrName>style.visibility</p:attrName>
                                        </p:attrNameLst>
                                      </p:cBhvr>
                                      <p:to>
                                        <p:strVal val="visible"/>
                                      </p:to>
                                    </p:set>
                                    <p:animEffect transition="in" filter="wheel(1)">
                                      <p:cBhvr>
                                        <p:cTn id="51" dur="500"/>
                                        <p:tgtEl>
                                          <p:spTgt spid="18456"/>
                                        </p:tgtEl>
                                      </p:cBhvr>
                                    </p:animEffect>
                                  </p:childTnLst>
                                </p:cTn>
                              </p:par>
                            </p:childTnLst>
                          </p:cTn>
                        </p:par>
                        <p:par>
                          <p:cTn id="52" fill="hold">
                            <p:stCondLst>
                              <p:cond delay="6000"/>
                            </p:stCondLst>
                            <p:childTnLst>
                              <p:par>
                                <p:cTn id="53" presetID="21" presetClass="entr" presetSubtype="1"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heel(1)">
                                      <p:cBhvr>
                                        <p:cTn id="55" dur="500"/>
                                        <p:tgtEl>
                                          <p:spTgt spid="6"/>
                                        </p:tgtEl>
                                      </p:cBhvr>
                                    </p:animEffect>
                                  </p:childTnLst>
                                </p:cTn>
                              </p:par>
                            </p:childTnLst>
                          </p:cTn>
                        </p:par>
                        <p:par>
                          <p:cTn id="56" fill="hold">
                            <p:stCondLst>
                              <p:cond delay="6500"/>
                            </p:stCondLst>
                            <p:childTnLst>
                              <p:par>
                                <p:cTn id="57" presetID="21" presetClass="entr" presetSubtype="1" fill="hold" grpId="0" nodeType="afterEffect">
                                  <p:stCondLst>
                                    <p:cond delay="0"/>
                                  </p:stCondLst>
                                  <p:childTnLst>
                                    <p:set>
                                      <p:cBhvr>
                                        <p:cTn id="58" dur="1" fill="hold">
                                          <p:stCondLst>
                                            <p:cond delay="0"/>
                                          </p:stCondLst>
                                        </p:cTn>
                                        <p:tgtEl>
                                          <p:spTgt spid="18461"/>
                                        </p:tgtEl>
                                        <p:attrNameLst>
                                          <p:attrName>style.visibility</p:attrName>
                                        </p:attrNameLst>
                                      </p:cBhvr>
                                      <p:to>
                                        <p:strVal val="visible"/>
                                      </p:to>
                                    </p:set>
                                    <p:animEffect transition="in" filter="wheel(1)">
                                      <p:cBhvr>
                                        <p:cTn id="59" dur="500"/>
                                        <p:tgtEl>
                                          <p:spTgt spid="18461"/>
                                        </p:tgtEl>
                                      </p:cBhvr>
                                    </p:animEffect>
                                  </p:childTnLst>
                                </p:cTn>
                              </p:par>
                            </p:childTnLst>
                          </p:cTn>
                        </p:par>
                        <p:par>
                          <p:cTn id="60" fill="hold">
                            <p:stCondLst>
                              <p:cond delay="7000"/>
                            </p:stCondLst>
                            <p:childTnLst>
                              <p:par>
                                <p:cTn id="61" presetID="21" presetClass="entr" presetSubtype="1"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heel(1)">
                                      <p:cBhvr>
                                        <p:cTn id="63" dur="500"/>
                                        <p:tgtEl>
                                          <p:spTgt spid="7"/>
                                        </p:tgtEl>
                                      </p:cBhvr>
                                    </p:animEffect>
                                  </p:childTnLst>
                                </p:cTn>
                              </p:par>
                            </p:childTnLst>
                          </p:cTn>
                        </p:par>
                        <p:par>
                          <p:cTn id="64" fill="hold">
                            <p:stCondLst>
                              <p:cond delay="7500"/>
                            </p:stCondLst>
                            <p:childTnLst>
                              <p:par>
                                <p:cTn id="65" presetID="21" presetClass="entr" presetSubtype="1"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heel(1)">
                                      <p:cBhvr>
                                        <p:cTn id="67" dur="500"/>
                                        <p:tgtEl>
                                          <p:spTgt spid="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heel(1)">
                                      <p:cBhvr>
                                        <p:cTn id="71" dur="500"/>
                                        <p:tgtEl>
                                          <p:spTgt spid="9"/>
                                        </p:tgtEl>
                                      </p:cBhvr>
                                    </p:animEffect>
                                  </p:childTnLst>
                                </p:cTn>
                              </p:par>
                            </p:childTnLst>
                          </p:cTn>
                        </p:par>
                        <p:par>
                          <p:cTn id="72" fill="hold">
                            <p:stCondLst>
                              <p:cond delay="8500"/>
                            </p:stCondLst>
                            <p:childTnLst>
                              <p:par>
                                <p:cTn id="73" presetID="21" presetClass="entr" presetSubtype="1" fill="hold"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heel(1)">
                                      <p:cBhvr>
                                        <p:cTn id="75" dur="500"/>
                                        <p:tgtEl>
                                          <p:spTgt spid="10"/>
                                        </p:tgtEl>
                                      </p:cBhvr>
                                    </p:animEffect>
                                  </p:childTnLst>
                                </p:cTn>
                              </p:par>
                            </p:childTnLst>
                          </p:cTn>
                        </p:par>
                        <p:par>
                          <p:cTn id="76" fill="hold">
                            <p:stCondLst>
                              <p:cond delay="9000"/>
                            </p:stCondLst>
                            <p:childTnLst>
                              <p:par>
                                <p:cTn id="77" presetID="21" presetClass="entr" presetSubtype="1"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heel(1)">
                                      <p:cBhvr>
                                        <p:cTn id="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p:bldP spid="18450" grpId="0"/>
      <p:bldP spid="18451" grpId="0"/>
      <p:bldP spid="18452" grpId="0"/>
      <p:bldP spid="18453" grpId="0" animBg="1"/>
      <p:bldP spid="18454" grpId="0" animBg="1"/>
      <p:bldP spid="18455" grpId="0"/>
      <p:bldP spid="18456" grpId="0"/>
      <p:bldP spid="18461"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76066CAB-E691-4972-AB8D-9805F67B824C}" type="slidenum">
              <a:rPr lang="zh-CN" altLang="en-US" smtClean="0">
                <a:latin typeface="Arial" charset="0"/>
              </a:rPr>
              <a:pPr/>
              <a:t>15</a:t>
            </a:fld>
            <a:endParaRPr lang="en-US" altLang="zh-CN" smtClean="0">
              <a:latin typeface="Arial" charset="0"/>
            </a:endParaRPr>
          </a:p>
        </p:txBody>
      </p:sp>
      <p:sp>
        <p:nvSpPr>
          <p:cNvPr id="10243" name="Rectangle 2"/>
          <p:cNvSpPr>
            <a:spLocks noGrp="1" noChangeArrowheads="1"/>
          </p:cNvSpPr>
          <p:nvPr>
            <p:ph type="title"/>
          </p:nvPr>
        </p:nvSpPr>
        <p:spPr/>
        <p:txBody>
          <a:bodyPr/>
          <a:lstStyle/>
          <a:p>
            <a:pPr eaLnBrk="1" hangingPunct="1"/>
            <a:r>
              <a:rPr lang="zh-CN" altLang="en-US" smtClean="0"/>
              <a:t>单击此处添加标题</a:t>
            </a:r>
            <a:endParaRPr lang="en-US" smtClean="0"/>
          </a:p>
        </p:txBody>
      </p:sp>
      <p:grpSp>
        <p:nvGrpSpPr>
          <p:cNvPr id="2" name="Group 3"/>
          <p:cNvGrpSpPr>
            <a:grpSpLocks/>
          </p:cNvGrpSpPr>
          <p:nvPr/>
        </p:nvGrpSpPr>
        <p:grpSpPr bwMode="auto">
          <a:xfrm>
            <a:off x="873125" y="1503363"/>
            <a:ext cx="1463675" cy="1331912"/>
            <a:chOff x="0" y="0"/>
            <a:chExt cx="922" cy="839"/>
          </a:xfrm>
        </p:grpSpPr>
        <p:sp>
          <p:nvSpPr>
            <p:cNvPr id="10254" name="AutoShape 4"/>
            <p:cNvSpPr>
              <a:spLocks noChangeArrowheads="1"/>
            </p:cNvSpPr>
            <p:nvPr/>
          </p:nvSpPr>
          <p:spPr bwMode="auto">
            <a:xfrm>
              <a:off x="0" y="0"/>
              <a:ext cx="922" cy="839"/>
            </a:xfrm>
            <a:prstGeom prst="roundRect">
              <a:avLst>
                <a:gd name="adj" fmla="val 13125"/>
              </a:avLst>
            </a:prstGeom>
            <a:solidFill>
              <a:schemeClr val="accent2"/>
            </a:solidFill>
            <a:ln w="3175">
              <a:solidFill>
                <a:srgbClr val="1C1C1C">
                  <a:alpha val="56862"/>
                </a:srgbClr>
              </a:solidFill>
              <a:round/>
              <a:headEnd/>
              <a:tailEnd/>
            </a:ln>
          </p:spPr>
          <p:txBody>
            <a:bodyPr anchor="ctr"/>
            <a:lstStyle/>
            <a:p>
              <a:r>
                <a:rPr lang="zh-CN" altLang="en-US" sz="2000" i="0">
                  <a:solidFill>
                    <a:schemeClr val="bg1"/>
                  </a:solidFill>
                </a:rPr>
                <a:t>段落一</a:t>
              </a:r>
            </a:p>
          </p:txBody>
        </p:sp>
        <p:sp>
          <p:nvSpPr>
            <p:cNvPr id="10255" name="AutoShape 5"/>
            <p:cNvSpPr>
              <a:spLocks noChangeArrowheads="1"/>
            </p:cNvSpPr>
            <p:nvPr/>
          </p:nvSpPr>
          <p:spPr bwMode="auto">
            <a:xfrm rot="10800000">
              <a:off x="21" y="14"/>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w="9525">
              <a:noFill/>
              <a:round/>
              <a:headEnd/>
              <a:tailEnd/>
            </a:ln>
          </p:spPr>
          <p:txBody>
            <a:bodyPr anchor="ctr"/>
            <a:lstStyle/>
            <a:p>
              <a:endParaRPr lang="zh-CN" altLang="en-US"/>
            </a:p>
          </p:txBody>
        </p:sp>
      </p:grpSp>
      <p:sp>
        <p:nvSpPr>
          <p:cNvPr id="8198" name="AutoShape 6"/>
          <p:cNvSpPr>
            <a:spLocks noChangeArrowheads="1"/>
          </p:cNvSpPr>
          <p:nvPr/>
        </p:nvSpPr>
        <p:spPr bwMode="auto">
          <a:xfrm>
            <a:off x="2508250" y="1503363"/>
            <a:ext cx="5664200" cy="1331912"/>
          </a:xfrm>
          <a:prstGeom prst="roundRect">
            <a:avLst>
              <a:gd name="adj" fmla="val 13125"/>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600" i="0">
                <a:solidFill>
                  <a:schemeClr val="tx2"/>
                </a:solidFill>
              </a:rPr>
              <a:t>单击添加内容文字单击添加段落文字单击添加段落文字单击添加段落文字单击添加段落文字。</a:t>
            </a:r>
          </a:p>
        </p:txBody>
      </p:sp>
      <p:grpSp>
        <p:nvGrpSpPr>
          <p:cNvPr id="3" name="Group 7"/>
          <p:cNvGrpSpPr>
            <a:grpSpLocks/>
          </p:cNvGrpSpPr>
          <p:nvPr/>
        </p:nvGrpSpPr>
        <p:grpSpPr bwMode="auto">
          <a:xfrm>
            <a:off x="873125" y="2997200"/>
            <a:ext cx="1463675" cy="1331913"/>
            <a:chOff x="0" y="0"/>
            <a:chExt cx="922" cy="839"/>
          </a:xfrm>
        </p:grpSpPr>
        <p:sp>
          <p:nvSpPr>
            <p:cNvPr id="10252" name="AutoShape 8"/>
            <p:cNvSpPr>
              <a:spLocks noChangeArrowheads="1"/>
            </p:cNvSpPr>
            <p:nvPr/>
          </p:nvSpPr>
          <p:spPr bwMode="auto">
            <a:xfrm>
              <a:off x="0" y="0"/>
              <a:ext cx="922" cy="839"/>
            </a:xfrm>
            <a:prstGeom prst="roundRect">
              <a:avLst>
                <a:gd name="adj" fmla="val 13125"/>
              </a:avLst>
            </a:prstGeom>
            <a:solidFill>
              <a:schemeClr val="accent2"/>
            </a:solidFill>
            <a:ln w="3175">
              <a:solidFill>
                <a:srgbClr val="1C1C1C">
                  <a:alpha val="56862"/>
                </a:srgbClr>
              </a:solidFill>
              <a:round/>
              <a:headEnd/>
              <a:tailEnd/>
            </a:ln>
          </p:spPr>
          <p:txBody>
            <a:bodyPr anchor="ctr"/>
            <a:lstStyle/>
            <a:p>
              <a:r>
                <a:rPr lang="zh-CN" altLang="en-US" sz="2000" i="0">
                  <a:solidFill>
                    <a:schemeClr val="bg1"/>
                  </a:solidFill>
                </a:rPr>
                <a:t>段落二</a:t>
              </a:r>
            </a:p>
          </p:txBody>
        </p:sp>
        <p:sp>
          <p:nvSpPr>
            <p:cNvPr id="10253" name="AutoShape 9"/>
            <p:cNvSpPr>
              <a:spLocks noChangeArrowheads="1"/>
            </p:cNvSpPr>
            <p:nvPr/>
          </p:nvSpPr>
          <p:spPr bwMode="auto">
            <a:xfrm rot="10800000">
              <a:off x="21" y="14"/>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w="9525">
              <a:noFill/>
              <a:round/>
              <a:headEnd/>
              <a:tailEnd/>
            </a:ln>
          </p:spPr>
          <p:txBody>
            <a:bodyPr anchor="ctr"/>
            <a:lstStyle/>
            <a:p>
              <a:endParaRPr lang="zh-CN" altLang="en-US"/>
            </a:p>
          </p:txBody>
        </p:sp>
      </p:grpSp>
      <p:sp>
        <p:nvSpPr>
          <p:cNvPr id="8202" name="AutoShape 10"/>
          <p:cNvSpPr>
            <a:spLocks noChangeArrowheads="1"/>
          </p:cNvSpPr>
          <p:nvPr/>
        </p:nvSpPr>
        <p:spPr bwMode="auto">
          <a:xfrm>
            <a:off x="2508250" y="2997200"/>
            <a:ext cx="5664200" cy="1331913"/>
          </a:xfrm>
          <a:prstGeom prst="roundRect">
            <a:avLst>
              <a:gd name="adj" fmla="val 13125"/>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600" i="0">
                <a:solidFill>
                  <a:schemeClr val="tx2"/>
                </a:solidFill>
              </a:rPr>
              <a:t>单击添加内容文字单击添加段落文字单击添加段落文字单击添加段落文字单击添加段落文字。</a:t>
            </a:r>
          </a:p>
          <a:p>
            <a:pPr algn="l">
              <a:lnSpc>
                <a:spcPct val="120000"/>
              </a:lnSpc>
            </a:pPr>
            <a:endParaRPr lang="zh-CN" altLang="en-US" sz="1600" i="0">
              <a:solidFill>
                <a:schemeClr val="tx2"/>
              </a:solidFill>
            </a:endParaRPr>
          </a:p>
        </p:txBody>
      </p:sp>
      <p:grpSp>
        <p:nvGrpSpPr>
          <p:cNvPr id="4" name="Group 11"/>
          <p:cNvGrpSpPr>
            <a:grpSpLocks/>
          </p:cNvGrpSpPr>
          <p:nvPr/>
        </p:nvGrpSpPr>
        <p:grpSpPr bwMode="auto">
          <a:xfrm>
            <a:off x="873125" y="4521200"/>
            <a:ext cx="1463675" cy="1331913"/>
            <a:chOff x="0" y="0"/>
            <a:chExt cx="922" cy="839"/>
          </a:xfrm>
        </p:grpSpPr>
        <p:sp>
          <p:nvSpPr>
            <p:cNvPr id="10250" name="AutoShape 12"/>
            <p:cNvSpPr>
              <a:spLocks noChangeArrowheads="1"/>
            </p:cNvSpPr>
            <p:nvPr/>
          </p:nvSpPr>
          <p:spPr bwMode="auto">
            <a:xfrm>
              <a:off x="0" y="0"/>
              <a:ext cx="922" cy="839"/>
            </a:xfrm>
            <a:prstGeom prst="roundRect">
              <a:avLst>
                <a:gd name="adj" fmla="val 13125"/>
              </a:avLst>
            </a:prstGeom>
            <a:solidFill>
              <a:schemeClr val="accent2"/>
            </a:solidFill>
            <a:ln w="3175">
              <a:solidFill>
                <a:srgbClr val="1C1C1C">
                  <a:alpha val="56862"/>
                </a:srgbClr>
              </a:solidFill>
              <a:round/>
              <a:headEnd/>
              <a:tailEnd/>
            </a:ln>
          </p:spPr>
          <p:txBody>
            <a:bodyPr anchor="ctr"/>
            <a:lstStyle/>
            <a:p>
              <a:r>
                <a:rPr lang="zh-CN" altLang="en-US" sz="2000" i="0">
                  <a:solidFill>
                    <a:schemeClr val="bg1"/>
                  </a:solidFill>
                </a:rPr>
                <a:t>段落三</a:t>
              </a:r>
            </a:p>
          </p:txBody>
        </p:sp>
        <p:sp>
          <p:nvSpPr>
            <p:cNvPr id="10251" name="AutoShape 13"/>
            <p:cNvSpPr>
              <a:spLocks noChangeArrowheads="1"/>
            </p:cNvSpPr>
            <p:nvPr/>
          </p:nvSpPr>
          <p:spPr bwMode="auto">
            <a:xfrm rot="10800000">
              <a:off x="21" y="14"/>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w="9525">
              <a:noFill/>
              <a:round/>
              <a:headEnd/>
              <a:tailEnd/>
            </a:ln>
          </p:spPr>
          <p:txBody>
            <a:bodyPr anchor="ctr"/>
            <a:lstStyle/>
            <a:p>
              <a:endParaRPr lang="zh-CN" altLang="en-US"/>
            </a:p>
          </p:txBody>
        </p:sp>
      </p:grpSp>
      <p:sp>
        <p:nvSpPr>
          <p:cNvPr id="8206" name="AutoShape 14"/>
          <p:cNvSpPr>
            <a:spLocks noChangeArrowheads="1"/>
          </p:cNvSpPr>
          <p:nvPr/>
        </p:nvSpPr>
        <p:spPr bwMode="auto">
          <a:xfrm>
            <a:off x="2508250" y="4521200"/>
            <a:ext cx="5664200" cy="1331913"/>
          </a:xfrm>
          <a:prstGeom prst="roundRect">
            <a:avLst>
              <a:gd name="adj" fmla="val 13125"/>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600" i="0">
                <a:solidFill>
                  <a:schemeClr val="tx2"/>
                </a:solidFill>
              </a:rPr>
              <a:t>单击添加内容文字单击添加段落文字单击添加段落文字单击添加段落文字单击添加段落文字。</a:t>
            </a:r>
          </a:p>
          <a:p>
            <a:pPr algn="l">
              <a:lnSpc>
                <a:spcPct val="120000"/>
              </a:lnSpc>
            </a:pPr>
            <a:endParaRPr lang="zh-CN" altLang="en-US" sz="1600" i="0">
              <a:solidFill>
                <a:schemeClr val="tx2"/>
              </a:solidFill>
            </a:endParaRP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slide(fromBottom)">
                                      <p:cBhvr>
                                        <p:cTn id="11" dur="500"/>
                                        <p:tgtEl>
                                          <p:spTgt spid="8198"/>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lide(fromBottom)">
                                      <p:cBhvr>
                                        <p:cTn id="15" dur="500"/>
                                        <p:tgtEl>
                                          <p:spTgt spid="3"/>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202"/>
                                        </p:tgtEl>
                                        <p:attrNameLst>
                                          <p:attrName>style.visibility</p:attrName>
                                        </p:attrNameLst>
                                      </p:cBhvr>
                                      <p:to>
                                        <p:strVal val="visible"/>
                                      </p:to>
                                    </p:set>
                                    <p:animEffect transition="in" filter="slide(fromBottom)">
                                      <p:cBhvr>
                                        <p:cTn id="19" dur="500"/>
                                        <p:tgtEl>
                                          <p:spTgt spid="8202"/>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lide(fromBottom)">
                                      <p:cBhvr>
                                        <p:cTn id="23" dur="500"/>
                                        <p:tgtEl>
                                          <p:spTgt spid="4"/>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8206"/>
                                        </p:tgtEl>
                                        <p:attrNameLst>
                                          <p:attrName>style.visibility</p:attrName>
                                        </p:attrNameLst>
                                      </p:cBhvr>
                                      <p:to>
                                        <p:strVal val="visible"/>
                                      </p:to>
                                    </p:set>
                                    <p:animEffect transition="in" filter="slide(fromBottom)">
                                      <p:cBhvr>
                                        <p:cTn id="27" dur="500"/>
                                        <p:tgtEl>
                                          <p:spTgt spid="8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animBg="1"/>
      <p:bldP spid="8202" grpId="0" animBg="1"/>
      <p:bldP spid="8206"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FA870D86-4A58-4B90-BA2D-8CB43C13E5F0}" type="slidenum">
              <a:rPr lang="zh-CN" altLang="en-US" smtClean="0">
                <a:latin typeface="Arial" charset="0"/>
              </a:rPr>
              <a:pPr/>
              <a:t>16</a:t>
            </a:fld>
            <a:endParaRPr lang="en-US" altLang="zh-CN" smtClean="0">
              <a:latin typeface="Arial" charset="0"/>
            </a:endParaRPr>
          </a:p>
        </p:txBody>
      </p:sp>
      <p:sp>
        <p:nvSpPr>
          <p:cNvPr id="21507" name="Rectangle 2"/>
          <p:cNvSpPr>
            <a:spLocks noGrp="1" noChangeArrowheads="1"/>
          </p:cNvSpPr>
          <p:nvPr>
            <p:ph type="title"/>
          </p:nvPr>
        </p:nvSpPr>
        <p:spPr/>
        <p:txBody>
          <a:bodyPr/>
          <a:lstStyle/>
          <a:p>
            <a:pPr eaLnBrk="1" hangingPunct="1"/>
            <a:r>
              <a:rPr lang="zh-CN" altLang="en-US" smtClean="0"/>
              <a:t>单击此处添加标题</a:t>
            </a:r>
            <a:endParaRPr lang="en-US" smtClean="0"/>
          </a:p>
        </p:txBody>
      </p:sp>
      <p:graphicFrame>
        <p:nvGraphicFramePr>
          <p:cNvPr id="19459" name="Group 3"/>
          <p:cNvGraphicFramePr>
            <a:graphicFrameLocks noGrp="1"/>
          </p:cNvGraphicFramePr>
          <p:nvPr>
            <p:ph idx="1"/>
          </p:nvPr>
        </p:nvGraphicFramePr>
        <p:xfrm>
          <a:off x="468313" y="1577975"/>
          <a:ext cx="8204200" cy="4010025"/>
        </p:xfrm>
        <a:graphic>
          <a:graphicData uri="http://schemas.openxmlformats.org/drawingml/2006/table">
            <a:tbl>
              <a:tblPr/>
              <a:tblGrid>
                <a:gridCol w="2628900"/>
                <a:gridCol w="1393825"/>
                <a:gridCol w="1389062"/>
                <a:gridCol w="1398588"/>
                <a:gridCol w="1393825"/>
              </a:tblGrid>
              <a:tr h="36830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TW" altLang="en-US" sz="1800" b="1" i="0" u="none" strike="noStrike" cap="none" normalizeH="0" baseline="0" smtClean="0">
                        <a:ln>
                          <a:noFill/>
                        </a:ln>
                        <a:solidFill>
                          <a:schemeClr val="bg1"/>
                        </a:solidFill>
                        <a:effectLst/>
                        <a:latin typeface="Arial" pitchFamily="34" charset="0"/>
                        <a:ea typeface="华文细黑" pitchFamily="2" charset="-122"/>
                      </a:endParaRP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gradFill rotWithShape="0">
                      <a:gsLst>
                        <a:gs pos="0">
                          <a:schemeClr val="accent2"/>
                        </a:gs>
                        <a:gs pos="100000">
                          <a:schemeClr val="accent2">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AU" altLang="en-US" sz="1800" b="1" i="0" u="none" strike="noStrike" cap="none" normalizeH="0" baseline="0" smtClean="0">
                          <a:ln>
                            <a:noFill/>
                          </a:ln>
                          <a:solidFill>
                            <a:schemeClr val="bg1"/>
                          </a:solidFill>
                          <a:effectLst/>
                          <a:latin typeface="Arial" pitchFamily="34" charset="0"/>
                          <a:ea typeface="华文细黑" pitchFamily="2" charset="-122"/>
                        </a:rPr>
                        <a:t>20</a:t>
                      </a:r>
                      <a:r>
                        <a:rPr kumimoji="0" lang="zh-CN" altLang="en-US" sz="1800" b="1" i="0" u="none" strike="noStrike" cap="none" normalizeH="0" baseline="0" smtClean="0">
                          <a:ln>
                            <a:noFill/>
                          </a:ln>
                          <a:solidFill>
                            <a:schemeClr val="bg1"/>
                          </a:solidFill>
                          <a:effectLst/>
                          <a:latin typeface="Arial" pitchFamily="34" charset="0"/>
                          <a:ea typeface="华文细黑" pitchFamily="2" charset="-122"/>
                        </a:rPr>
                        <a:t>09</a:t>
                      </a:r>
                    </a:p>
                  </a:txBody>
                  <a:tcPr marL="46800" marR="46800" marT="46800" marB="46800" anchor="ctr" horzOverflow="overflow">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gradFill rotWithShape="0">
                      <a:gsLst>
                        <a:gs pos="0">
                          <a:schemeClr val="accent2"/>
                        </a:gs>
                        <a:gs pos="100000">
                          <a:schemeClr val="accent2">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AU" altLang="en-US" sz="1800" b="1" i="0" u="none" strike="noStrike" cap="none" normalizeH="0" baseline="0" smtClean="0">
                          <a:ln>
                            <a:noFill/>
                          </a:ln>
                          <a:solidFill>
                            <a:schemeClr val="bg1"/>
                          </a:solidFill>
                          <a:effectLst/>
                          <a:latin typeface="Arial" pitchFamily="34" charset="0"/>
                          <a:ea typeface="华文细黑" pitchFamily="2" charset="-122"/>
                        </a:rPr>
                        <a:t>20</a:t>
                      </a:r>
                      <a:r>
                        <a:rPr kumimoji="0" lang="zh-CN" altLang="en-US" sz="1800" b="1" i="0" u="none" strike="noStrike" cap="none" normalizeH="0" baseline="0" smtClean="0">
                          <a:ln>
                            <a:noFill/>
                          </a:ln>
                          <a:solidFill>
                            <a:schemeClr val="bg1"/>
                          </a:solidFill>
                          <a:effectLst/>
                          <a:latin typeface="Arial" pitchFamily="34" charset="0"/>
                          <a:ea typeface="华文细黑" pitchFamily="2" charset="-122"/>
                        </a:rPr>
                        <a:t>10</a:t>
                      </a:r>
                    </a:p>
                  </a:txBody>
                  <a:tcPr marL="46800" marR="46800" marT="46800" marB="46800" anchor="ctr" horzOverflow="overflow">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gradFill rotWithShape="0">
                      <a:gsLst>
                        <a:gs pos="0">
                          <a:schemeClr val="accent2"/>
                        </a:gs>
                        <a:gs pos="100000">
                          <a:schemeClr val="accent2">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AU" altLang="en-US" sz="1800" b="1" i="0" u="none" strike="noStrike" cap="none" normalizeH="0" baseline="0" smtClean="0">
                          <a:ln>
                            <a:noFill/>
                          </a:ln>
                          <a:solidFill>
                            <a:schemeClr val="bg1"/>
                          </a:solidFill>
                          <a:effectLst/>
                          <a:latin typeface="Arial" pitchFamily="34" charset="0"/>
                          <a:ea typeface="华文细黑" pitchFamily="2" charset="-122"/>
                        </a:rPr>
                        <a:t>20</a:t>
                      </a:r>
                      <a:r>
                        <a:rPr kumimoji="0" lang="zh-CN" altLang="en-US" sz="1800" b="1" i="0" u="none" strike="noStrike" cap="none" normalizeH="0" baseline="0" smtClean="0">
                          <a:ln>
                            <a:noFill/>
                          </a:ln>
                          <a:solidFill>
                            <a:schemeClr val="bg1"/>
                          </a:solidFill>
                          <a:effectLst/>
                          <a:latin typeface="Arial" pitchFamily="34" charset="0"/>
                          <a:ea typeface="华文细黑" pitchFamily="2" charset="-122"/>
                        </a:rPr>
                        <a:t>12</a:t>
                      </a:r>
                    </a:p>
                  </a:txBody>
                  <a:tcPr marL="46800" marR="46800" marT="46800" marB="46800" anchor="ctr" horzOverflow="overflow">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gradFill rotWithShape="0">
                      <a:gsLst>
                        <a:gs pos="0">
                          <a:schemeClr val="accent2"/>
                        </a:gs>
                        <a:gs pos="100000">
                          <a:schemeClr val="accent2">
                            <a:gamma/>
                            <a:shade val="46275"/>
                            <a:invGamma/>
                          </a:schemeClr>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sz="1800" b="1" i="0" u="none" strike="noStrike" cap="none" normalizeH="0" baseline="0" smtClean="0">
                          <a:ln>
                            <a:noFill/>
                          </a:ln>
                          <a:solidFill>
                            <a:schemeClr val="bg1"/>
                          </a:solidFill>
                          <a:effectLst/>
                          <a:latin typeface="Arial" pitchFamily="34" charset="0"/>
                          <a:ea typeface="华文细黑" pitchFamily="2" charset="-122"/>
                        </a:rPr>
                        <a:t>20</a:t>
                      </a:r>
                      <a:r>
                        <a:rPr kumimoji="0" lang="zh-CN" altLang="en-US" sz="1800" b="1" i="0" u="none" strike="noStrike" cap="none" normalizeH="0" baseline="0" smtClean="0">
                          <a:ln>
                            <a:noFill/>
                          </a:ln>
                          <a:solidFill>
                            <a:schemeClr val="bg1"/>
                          </a:solidFill>
                          <a:effectLst/>
                          <a:latin typeface="Arial" pitchFamily="34" charset="0"/>
                          <a:ea typeface="华文细黑" pitchFamily="2" charset="-122"/>
                        </a:rPr>
                        <a:t>13</a:t>
                      </a:r>
                      <a:endParaRPr kumimoji="0" lang="en-US" sz="1800" b="1" i="0" u="none" strike="noStrike" cap="none" normalizeH="0" baseline="0" smtClean="0">
                        <a:ln>
                          <a:noFill/>
                        </a:ln>
                        <a:solidFill>
                          <a:schemeClr val="bg1"/>
                        </a:solidFill>
                        <a:effectLst/>
                        <a:latin typeface="Arial" pitchFamily="34" charset="0"/>
                        <a:ea typeface="华文细黑" pitchFamily="2" charset="-122"/>
                      </a:endParaRPr>
                    </a:p>
                  </a:txBody>
                  <a:tcPr marL="46800" marR="46800" marT="46800" marB="46800" anchor="ctr" horzOverflow="overflow">
                    <a:lnL w="3175" cap="flat" cmpd="sng" algn="ctr">
                      <a:solidFill>
                        <a:schemeClr val="bg1"/>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gradFill rotWithShape="0">
                      <a:gsLst>
                        <a:gs pos="0">
                          <a:schemeClr val="accent2"/>
                        </a:gs>
                        <a:gs pos="100000">
                          <a:schemeClr val="accent2">
                            <a:gamma/>
                            <a:shade val="46275"/>
                            <a:invGamma/>
                          </a:schemeClr>
                        </a:gs>
                      </a:gsLst>
                      <a:lin ang="5400000" scaled="1"/>
                    </a:grad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sz="1400" b="1" i="0" u="none" strike="noStrike" cap="none" normalizeH="0" baseline="0" smtClean="0">
                          <a:ln>
                            <a:noFill/>
                          </a:ln>
                          <a:solidFill>
                            <a:schemeClr val="tx1"/>
                          </a:solidFill>
                          <a:effectLst/>
                          <a:latin typeface="Arial" pitchFamily="34" charset="0"/>
                          <a:ea typeface="华文细黑" pitchFamily="2" charset="-122"/>
                        </a:rPr>
                        <a:t>项目一</a:t>
                      </a: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CN" altLang="zh-CN"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CN" altLang="zh-CN"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TW"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TW"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sz="1400" b="1" i="0" u="none" strike="noStrike" cap="none" normalizeH="0" baseline="0" smtClean="0">
                          <a:ln>
                            <a:noFill/>
                          </a:ln>
                          <a:solidFill>
                            <a:schemeClr val="tx1"/>
                          </a:solidFill>
                          <a:effectLst/>
                          <a:latin typeface="Arial" pitchFamily="34" charset="0"/>
                          <a:ea typeface="华文细黑" pitchFamily="2" charset="-122"/>
                        </a:rPr>
                        <a:t>项目二</a:t>
                      </a: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CN" altLang="zh-CN"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zh-TW"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TW"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zh-TW"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r>
              <a:tr h="45720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sz="1400" b="1" i="0" u="none" strike="noStrike" cap="none" normalizeH="0" baseline="0" smtClean="0">
                          <a:ln>
                            <a:noFill/>
                          </a:ln>
                          <a:solidFill>
                            <a:schemeClr val="tx1"/>
                          </a:solidFill>
                          <a:effectLst/>
                          <a:latin typeface="Arial" pitchFamily="34" charset="0"/>
                          <a:ea typeface="华文细黑" pitchFamily="2" charset="-122"/>
                        </a:rPr>
                        <a:t>项目三</a:t>
                      </a: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sz="1400" b="1" i="0" u="none" strike="noStrike" cap="none" normalizeH="0" baseline="0" smtClean="0">
                          <a:ln>
                            <a:noFill/>
                          </a:ln>
                          <a:solidFill>
                            <a:schemeClr val="tx1"/>
                          </a:solidFill>
                          <a:effectLst/>
                          <a:latin typeface="Arial" pitchFamily="34" charset="0"/>
                          <a:ea typeface="华文细黑" pitchFamily="2" charset="-122"/>
                        </a:rPr>
                        <a:t>项目四</a:t>
                      </a: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r>
              <a:tr h="45720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altLang="en-US" sz="1400" b="1" i="0" u="none" strike="noStrike" cap="none" normalizeH="0" baseline="0" smtClean="0">
                          <a:ln>
                            <a:noFill/>
                          </a:ln>
                          <a:solidFill>
                            <a:schemeClr val="tx1"/>
                          </a:solidFill>
                          <a:effectLst/>
                          <a:latin typeface="Arial" pitchFamily="34" charset="0"/>
                          <a:ea typeface="华文细黑" pitchFamily="2" charset="-122"/>
                        </a:rPr>
                        <a:t>项目五</a:t>
                      </a: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r>
              <a:tr h="45720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altLang="en-US" sz="1400" b="1" i="0" u="none" strike="noStrike" cap="none" normalizeH="0" baseline="0" smtClean="0">
                          <a:ln>
                            <a:noFill/>
                          </a:ln>
                          <a:solidFill>
                            <a:schemeClr val="tx1"/>
                          </a:solidFill>
                          <a:effectLst/>
                          <a:latin typeface="Arial" pitchFamily="34" charset="0"/>
                          <a:ea typeface="华文细黑" pitchFamily="2" charset="-122"/>
                        </a:rPr>
                        <a:t>项目六</a:t>
                      </a: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altLang="en-US" sz="1400" b="1" i="0" u="none" strike="noStrike" cap="none" normalizeH="0" baseline="0" smtClean="0">
                          <a:ln>
                            <a:noFill/>
                          </a:ln>
                          <a:solidFill>
                            <a:schemeClr val="tx1"/>
                          </a:solidFill>
                          <a:effectLst/>
                          <a:latin typeface="Arial" pitchFamily="34" charset="0"/>
                          <a:ea typeface="华文细黑" pitchFamily="2" charset="-122"/>
                        </a:rPr>
                        <a:t>项目七</a:t>
                      </a: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AEAEA"/>
                    </a:solidFill>
                  </a:tcPr>
                </a:tc>
              </a:tr>
              <a:tr h="45720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zh-CN" altLang="en-US" sz="1400" b="1" i="0" u="none" strike="noStrike" cap="none" normalizeH="0" baseline="0" smtClean="0">
                          <a:ln>
                            <a:noFill/>
                          </a:ln>
                          <a:solidFill>
                            <a:schemeClr val="bg1"/>
                          </a:solidFill>
                          <a:effectLst/>
                          <a:latin typeface="Arial" pitchFamily="34" charset="0"/>
                          <a:ea typeface="华文细黑" pitchFamily="2" charset="-122"/>
                        </a:rPr>
                        <a:t>标示符号</a:t>
                      </a:r>
                      <a:endParaRPr kumimoji="0" lang="en-AU" altLang="en-US" sz="1400" b="1" i="0" u="none" strike="noStrike" cap="none" normalizeH="0" baseline="0" smtClean="0">
                        <a:ln>
                          <a:noFill/>
                        </a:ln>
                        <a:solidFill>
                          <a:schemeClr val="bg1"/>
                        </a:solidFill>
                        <a:effectLst/>
                        <a:latin typeface="Arial" pitchFamily="34" charset="0"/>
                        <a:ea typeface="华文细黑" pitchFamily="2" charset="-122"/>
                      </a:endParaRPr>
                    </a:p>
                  </a:txBody>
                  <a:tcPr marL="46800" marR="46800" marT="46800" marB="46800" anchor="ctr"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base" latinLnBrk="0" hangingPunct="0">
                        <a:lnSpc>
                          <a:spcPct val="100000"/>
                        </a:lnSpc>
                        <a:spcBef>
                          <a:spcPct val="20000"/>
                        </a:spcBef>
                        <a:spcAft>
                          <a:spcPct val="50000"/>
                        </a:spcAft>
                        <a:buClr>
                          <a:schemeClr val="accent2"/>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n-AU" altLang="en-US" sz="1400" b="1" i="0" u="none" strike="noStrike" cap="none" normalizeH="0" baseline="0" smtClean="0">
                        <a:ln>
                          <a:noFill/>
                        </a:ln>
                        <a:solidFill>
                          <a:schemeClr val="tx1"/>
                        </a:solidFill>
                        <a:effectLst/>
                        <a:latin typeface="Arial" pitchFamily="34" charset="0"/>
                        <a:ea typeface="华文细黑" pitchFamily="2" charset="-122"/>
                      </a:endParaRPr>
                    </a:p>
                  </a:txBody>
                  <a:tcPr marL="46800" marR="46800" marT="46800" marB="46800" horzOverflow="overflow">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chemeClr val="bg2"/>
                    </a:solidFill>
                  </a:tcPr>
                </a:tc>
              </a:tr>
            </a:tbl>
          </a:graphicData>
        </a:graphic>
      </p:graphicFrame>
      <p:pic>
        <p:nvPicPr>
          <p:cNvPr id="19525" name="Picture 69" descr="Icon_08"/>
          <p:cNvPicPr>
            <a:picLocks noChangeAspect="1" noChangeArrowheads="1"/>
          </p:cNvPicPr>
          <p:nvPr/>
        </p:nvPicPr>
        <p:blipFill>
          <a:blip r:embed="rId3"/>
          <a:srcRect/>
          <a:stretch>
            <a:fillRect/>
          </a:stretch>
        </p:blipFill>
        <p:spPr bwMode="auto">
          <a:xfrm>
            <a:off x="2047875" y="5167313"/>
            <a:ext cx="361950" cy="361950"/>
          </a:xfrm>
          <a:prstGeom prst="rect">
            <a:avLst/>
          </a:prstGeom>
          <a:noFill/>
          <a:ln w="9525">
            <a:noFill/>
            <a:miter lim="800000"/>
            <a:headEnd/>
            <a:tailEnd/>
          </a:ln>
        </p:spPr>
      </p:pic>
      <p:pic>
        <p:nvPicPr>
          <p:cNvPr id="19526" name="Picture 70" descr="png-0804"/>
          <p:cNvPicPr>
            <a:picLocks noChangeAspect="1" noChangeArrowheads="1"/>
          </p:cNvPicPr>
          <p:nvPr/>
        </p:nvPicPr>
        <p:blipFill>
          <a:blip r:embed="rId4"/>
          <a:srcRect/>
          <a:stretch>
            <a:fillRect/>
          </a:stretch>
        </p:blipFill>
        <p:spPr bwMode="auto">
          <a:xfrm>
            <a:off x="7837488" y="4697413"/>
            <a:ext cx="406400" cy="406400"/>
          </a:xfrm>
          <a:prstGeom prst="rect">
            <a:avLst/>
          </a:prstGeom>
          <a:noFill/>
          <a:ln w="9525">
            <a:noFill/>
            <a:miter lim="800000"/>
            <a:headEnd/>
            <a:tailEnd/>
          </a:ln>
        </p:spPr>
      </p:pic>
      <p:pic>
        <p:nvPicPr>
          <p:cNvPr id="19527" name="Picture 71" descr="png-0803"/>
          <p:cNvPicPr>
            <a:picLocks noChangeAspect="1" noChangeArrowheads="1"/>
          </p:cNvPicPr>
          <p:nvPr/>
        </p:nvPicPr>
        <p:blipFill>
          <a:blip r:embed="rId5"/>
          <a:srcRect/>
          <a:stretch>
            <a:fillRect/>
          </a:stretch>
        </p:blipFill>
        <p:spPr bwMode="auto">
          <a:xfrm>
            <a:off x="2559050" y="5164138"/>
            <a:ext cx="406400" cy="406400"/>
          </a:xfrm>
          <a:prstGeom prst="rect">
            <a:avLst/>
          </a:prstGeom>
          <a:noFill/>
          <a:ln w="9525">
            <a:noFill/>
            <a:miter lim="800000"/>
            <a:headEnd/>
            <a:tailEnd/>
          </a:ln>
        </p:spPr>
      </p:pic>
      <p:pic>
        <p:nvPicPr>
          <p:cNvPr id="19528" name="Picture 72" descr="png-0804"/>
          <p:cNvPicPr>
            <a:picLocks noChangeAspect="1" noChangeArrowheads="1"/>
          </p:cNvPicPr>
          <p:nvPr/>
        </p:nvPicPr>
        <p:blipFill>
          <a:blip r:embed="rId4"/>
          <a:srcRect/>
          <a:stretch>
            <a:fillRect/>
          </a:stretch>
        </p:blipFill>
        <p:spPr bwMode="auto">
          <a:xfrm>
            <a:off x="3214688" y="5164138"/>
            <a:ext cx="406400" cy="406400"/>
          </a:xfrm>
          <a:prstGeom prst="rect">
            <a:avLst/>
          </a:prstGeom>
          <a:noFill/>
          <a:ln w="9525">
            <a:noFill/>
            <a:miter lim="800000"/>
            <a:headEnd/>
            <a:tailEnd/>
          </a:ln>
        </p:spPr>
      </p:pic>
      <p:pic>
        <p:nvPicPr>
          <p:cNvPr id="19529" name="Picture 73" descr="png-0803"/>
          <p:cNvPicPr>
            <a:picLocks noChangeAspect="1" noChangeArrowheads="1"/>
          </p:cNvPicPr>
          <p:nvPr/>
        </p:nvPicPr>
        <p:blipFill>
          <a:blip r:embed="rId5"/>
          <a:srcRect/>
          <a:stretch>
            <a:fillRect/>
          </a:stretch>
        </p:blipFill>
        <p:spPr bwMode="auto">
          <a:xfrm>
            <a:off x="4959350" y="2860675"/>
            <a:ext cx="406400" cy="406400"/>
          </a:xfrm>
          <a:prstGeom prst="rect">
            <a:avLst/>
          </a:prstGeom>
          <a:noFill/>
          <a:ln w="9525">
            <a:noFill/>
            <a:miter lim="800000"/>
            <a:headEnd/>
            <a:tailEnd/>
          </a:ln>
        </p:spPr>
      </p:pic>
      <p:pic>
        <p:nvPicPr>
          <p:cNvPr id="19530" name="Picture 74" descr="png-0803"/>
          <p:cNvPicPr>
            <a:picLocks noChangeAspect="1" noChangeArrowheads="1"/>
          </p:cNvPicPr>
          <p:nvPr/>
        </p:nvPicPr>
        <p:blipFill>
          <a:blip r:embed="rId5"/>
          <a:srcRect/>
          <a:stretch>
            <a:fillRect/>
          </a:stretch>
        </p:blipFill>
        <p:spPr bwMode="auto">
          <a:xfrm>
            <a:off x="3511550" y="1989138"/>
            <a:ext cx="406400" cy="406400"/>
          </a:xfrm>
          <a:prstGeom prst="rect">
            <a:avLst/>
          </a:prstGeom>
          <a:noFill/>
          <a:ln w="9525">
            <a:noFill/>
            <a:miter lim="800000"/>
            <a:headEnd/>
            <a:tailEnd/>
          </a:ln>
        </p:spPr>
      </p:pic>
      <p:pic>
        <p:nvPicPr>
          <p:cNvPr id="19531" name="Picture 75" descr="png-0803"/>
          <p:cNvPicPr>
            <a:picLocks noChangeAspect="1" noChangeArrowheads="1"/>
          </p:cNvPicPr>
          <p:nvPr/>
        </p:nvPicPr>
        <p:blipFill>
          <a:blip r:embed="rId5"/>
          <a:srcRect/>
          <a:stretch>
            <a:fillRect/>
          </a:stretch>
        </p:blipFill>
        <p:spPr bwMode="auto">
          <a:xfrm>
            <a:off x="3511550" y="2847975"/>
            <a:ext cx="406400" cy="406400"/>
          </a:xfrm>
          <a:prstGeom prst="rect">
            <a:avLst/>
          </a:prstGeom>
          <a:noFill/>
          <a:ln w="9525">
            <a:noFill/>
            <a:miter lim="800000"/>
            <a:headEnd/>
            <a:tailEnd/>
          </a:ln>
        </p:spPr>
      </p:pic>
      <p:pic>
        <p:nvPicPr>
          <p:cNvPr id="19532" name="Picture 76" descr="png-0803"/>
          <p:cNvPicPr>
            <a:picLocks noChangeAspect="1" noChangeArrowheads="1"/>
          </p:cNvPicPr>
          <p:nvPr/>
        </p:nvPicPr>
        <p:blipFill>
          <a:blip r:embed="rId5"/>
          <a:srcRect/>
          <a:stretch>
            <a:fillRect/>
          </a:stretch>
        </p:blipFill>
        <p:spPr bwMode="auto">
          <a:xfrm>
            <a:off x="3511550" y="3794125"/>
            <a:ext cx="406400" cy="406400"/>
          </a:xfrm>
          <a:prstGeom prst="rect">
            <a:avLst/>
          </a:prstGeom>
          <a:noFill/>
          <a:ln w="9525">
            <a:noFill/>
            <a:miter lim="800000"/>
            <a:headEnd/>
            <a:tailEnd/>
          </a:ln>
        </p:spPr>
      </p:pic>
      <p:pic>
        <p:nvPicPr>
          <p:cNvPr id="19533" name="Picture 77" descr="png-0803"/>
          <p:cNvPicPr>
            <a:picLocks noChangeAspect="1" noChangeArrowheads="1"/>
          </p:cNvPicPr>
          <p:nvPr/>
        </p:nvPicPr>
        <p:blipFill>
          <a:blip r:embed="rId5"/>
          <a:srcRect/>
          <a:stretch>
            <a:fillRect/>
          </a:stretch>
        </p:blipFill>
        <p:spPr bwMode="auto">
          <a:xfrm>
            <a:off x="6356350" y="3768725"/>
            <a:ext cx="406400" cy="406400"/>
          </a:xfrm>
          <a:prstGeom prst="rect">
            <a:avLst/>
          </a:prstGeom>
          <a:noFill/>
          <a:ln w="9525">
            <a:noFill/>
            <a:miter lim="800000"/>
            <a:headEnd/>
            <a:tailEnd/>
          </a:ln>
        </p:spPr>
      </p:pic>
      <p:pic>
        <p:nvPicPr>
          <p:cNvPr id="19534" name="Picture 78" descr="png-0803"/>
          <p:cNvPicPr>
            <a:picLocks noChangeAspect="1" noChangeArrowheads="1"/>
          </p:cNvPicPr>
          <p:nvPr/>
        </p:nvPicPr>
        <p:blipFill>
          <a:blip r:embed="rId5"/>
          <a:srcRect/>
          <a:stretch>
            <a:fillRect/>
          </a:stretch>
        </p:blipFill>
        <p:spPr bwMode="auto">
          <a:xfrm>
            <a:off x="4997450" y="4695825"/>
            <a:ext cx="406400" cy="406400"/>
          </a:xfrm>
          <a:prstGeom prst="rect">
            <a:avLst/>
          </a:prstGeom>
          <a:noFill/>
          <a:ln w="9525">
            <a:noFill/>
            <a:miter lim="800000"/>
            <a:headEnd/>
            <a:tailEnd/>
          </a:ln>
        </p:spPr>
      </p:pic>
      <p:pic>
        <p:nvPicPr>
          <p:cNvPr id="19535" name="Picture 79" descr="png-2070"/>
          <p:cNvPicPr>
            <a:picLocks noChangeAspect="1" noChangeArrowheads="1"/>
          </p:cNvPicPr>
          <p:nvPr/>
        </p:nvPicPr>
        <p:blipFill>
          <a:blip r:embed="rId6"/>
          <a:srcRect/>
          <a:stretch>
            <a:fillRect/>
          </a:stretch>
        </p:blipFill>
        <p:spPr bwMode="auto">
          <a:xfrm>
            <a:off x="3797300" y="5181600"/>
            <a:ext cx="379413" cy="379413"/>
          </a:xfrm>
          <a:prstGeom prst="rect">
            <a:avLst/>
          </a:prstGeom>
          <a:noFill/>
          <a:ln w="9525">
            <a:noFill/>
            <a:miter lim="800000"/>
            <a:headEnd/>
            <a:tailEnd/>
          </a:ln>
        </p:spPr>
      </p:pic>
      <p:sp>
        <p:nvSpPr>
          <p:cNvPr id="21585" name="AutoShape 80"/>
          <p:cNvSpPr>
            <a:spLocks noChangeArrowheads="1"/>
          </p:cNvSpPr>
          <p:nvPr/>
        </p:nvSpPr>
        <p:spPr bwMode="auto">
          <a:xfrm>
            <a:off x="468313" y="5610225"/>
            <a:ext cx="8207375" cy="611188"/>
          </a:xfrm>
          <a:prstGeom prst="roundRect">
            <a:avLst>
              <a:gd name="adj" fmla="val 0"/>
            </a:avLst>
          </a:prstGeom>
          <a:gradFill rotWithShape="1">
            <a:gsLst>
              <a:gs pos="0">
                <a:srgbClr val="777777">
                  <a:alpha val="28998"/>
                </a:srgbClr>
              </a:gs>
              <a:gs pos="100000">
                <a:schemeClr val="bg1">
                  <a:alpha val="0"/>
                </a:schemeClr>
              </a:gs>
            </a:gsLst>
            <a:lin ang="5400000" scaled="1"/>
          </a:gradFill>
          <a:ln w="9525">
            <a:noFill/>
            <a:round/>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wheel(8)">
                                      <p:cBhvr>
                                        <p:cTn id="7" dur="500"/>
                                        <p:tgtEl>
                                          <p:spTgt spid="19459"/>
                                        </p:tgtEl>
                                      </p:cBhvr>
                                    </p:animEffect>
                                  </p:childTnLst>
                                </p:cTn>
                              </p:par>
                            </p:childTnLst>
                          </p:cTn>
                        </p:par>
                        <p:par>
                          <p:cTn id="8" fill="hold">
                            <p:stCondLst>
                              <p:cond delay="500"/>
                            </p:stCondLst>
                            <p:childTnLst>
                              <p:par>
                                <p:cTn id="9" presetID="21" presetClass="entr" presetSubtype="8" fill="hold" nodeType="afterEffect">
                                  <p:stCondLst>
                                    <p:cond delay="0"/>
                                  </p:stCondLst>
                                  <p:childTnLst>
                                    <p:set>
                                      <p:cBhvr>
                                        <p:cTn id="10" dur="1" fill="hold">
                                          <p:stCondLst>
                                            <p:cond delay="0"/>
                                          </p:stCondLst>
                                        </p:cTn>
                                        <p:tgtEl>
                                          <p:spTgt spid="19525"/>
                                        </p:tgtEl>
                                        <p:attrNameLst>
                                          <p:attrName>style.visibility</p:attrName>
                                        </p:attrNameLst>
                                      </p:cBhvr>
                                      <p:to>
                                        <p:strVal val="visible"/>
                                      </p:to>
                                    </p:set>
                                    <p:animEffect transition="in" filter="wheel(8)">
                                      <p:cBhvr>
                                        <p:cTn id="11" dur="500"/>
                                        <p:tgtEl>
                                          <p:spTgt spid="19525"/>
                                        </p:tgtEl>
                                      </p:cBhvr>
                                    </p:animEffect>
                                  </p:childTnLst>
                                </p:cTn>
                              </p:par>
                            </p:childTnLst>
                          </p:cTn>
                        </p:par>
                        <p:par>
                          <p:cTn id="12" fill="hold">
                            <p:stCondLst>
                              <p:cond delay="1000"/>
                            </p:stCondLst>
                            <p:childTnLst>
                              <p:par>
                                <p:cTn id="13" presetID="21" presetClass="entr" presetSubtype="8" fill="hold" nodeType="afterEffect">
                                  <p:stCondLst>
                                    <p:cond delay="0"/>
                                  </p:stCondLst>
                                  <p:childTnLst>
                                    <p:set>
                                      <p:cBhvr>
                                        <p:cTn id="14" dur="1" fill="hold">
                                          <p:stCondLst>
                                            <p:cond delay="0"/>
                                          </p:stCondLst>
                                        </p:cTn>
                                        <p:tgtEl>
                                          <p:spTgt spid="19526"/>
                                        </p:tgtEl>
                                        <p:attrNameLst>
                                          <p:attrName>style.visibility</p:attrName>
                                        </p:attrNameLst>
                                      </p:cBhvr>
                                      <p:to>
                                        <p:strVal val="visible"/>
                                      </p:to>
                                    </p:set>
                                    <p:animEffect transition="in" filter="wheel(8)">
                                      <p:cBhvr>
                                        <p:cTn id="15" dur="500"/>
                                        <p:tgtEl>
                                          <p:spTgt spid="19526"/>
                                        </p:tgtEl>
                                      </p:cBhvr>
                                    </p:animEffect>
                                  </p:childTnLst>
                                </p:cTn>
                              </p:par>
                            </p:childTnLst>
                          </p:cTn>
                        </p:par>
                        <p:par>
                          <p:cTn id="16" fill="hold">
                            <p:stCondLst>
                              <p:cond delay="1500"/>
                            </p:stCondLst>
                            <p:childTnLst>
                              <p:par>
                                <p:cTn id="17" presetID="21" presetClass="entr" presetSubtype="8" fill="hold" nodeType="afterEffect">
                                  <p:stCondLst>
                                    <p:cond delay="0"/>
                                  </p:stCondLst>
                                  <p:childTnLst>
                                    <p:set>
                                      <p:cBhvr>
                                        <p:cTn id="18" dur="1" fill="hold">
                                          <p:stCondLst>
                                            <p:cond delay="0"/>
                                          </p:stCondLst>
                                        </p:cTn>
                                        <p:tgtEl>
                                          <p:spTgt spid="19527"/>
                                        </p:tgtEl>
                                        <p:attrNameLst>
                                          <p:attrName>style.visibility</p:attrName>
                                        </p:attrNameLst>
                                      </p:cBhvr>
                                      <p:to>
                                        <p:strVal val="visible"/>
                                      </p:to>
                                    </p:set>
                                    <p:animEffect transition="in" filter="wheel(8)">
                                      <p:cBhvr>
                                        <p:cTn id="19" dur="500"/>
                                        <p:tgtEl>
                                          <p:spTgt spid="19527"/>
                                        </p:tgtEl>
                                      </p:cBhvr>
                                    </p:animEffect>
                                  </p:childTnLst>
                                </p:cTn>
                              </p:par>
                            </p:childTnLst>
                          </p:cTn>
                        </p:par>
                        <p:par>
                          <p:cTn id="20" fill="hold">
                            <p:stCondLst>
                              <p:cond delay="2000"/>
                            </p:stCondLst>
                            <p:childTnLst>
                              <p:par>
                                <p:cTn id="21" presetID="21" presetClass="entr" presetSubtype="8" fill="hold" nodeType="afterEffect">
                                  <p:stCondLst>
                                    <p:cond delay="0"/>
                                  </p:stCondLst>
                                  <p:childTnLst>
                                    <p:set>
                                      <p:cBhvr>
                                        <p:cTn id="22" dur="1" fill="hold">
                                          <p:stCondLst>
                                            <p:cond delay="0"/>
                                          </p:stCondLst>
                                        </p:cTn>
                                        <p:tgtEl>
                                          <p:spTgt spid="19528"/>
                                        </p:tgtEl>
                                        <p:attrNameLst>
                                          <p:attrName>style.visibility</p:attrName>
                                        </p:attrNameLst>
                                      </p:cBhvr>
                                      <p:to>
                                        <p:strVal val="visible"/>
                                      </p:to>
                                    </p:set>
                                    <p:animEffect transition="in" filter="wheel(8)">
                                      <p:cBhvr>
                                        <p:cTn id="23" dur="500"/>
                                        <p:tgtEl>
                                          <p:spTgt spid="19528"/>
                                        </p:tgtEl>
                                      </p:cBhvr>
                                    </p:animEffect>
                                  </p:childTnLst>
                                </p:cTn>
                              </p:par>
                            </p:childTnLst>
                          </p:cTn>
                        </p:par>
                        <p:par>
                          <p:cTn id="24" fill="hold">
                            <p:stCondLst>
                              <p:cond delay="2500"/>
                            </p:stCondLst>
                            <p:childTnLst>
                              <p:par>
                                <p:cTn id="25" presetID="21" presetClass="entr" presetSubtype="8" fill="hold" nodeType="afterEffect">
                                  <p:stCondLst>
                                    <p:cond delay="0"/>
                                  </p:stCondLst>
                                  <p:childTnLst>
                                    <p:set>
                                      <p:cBhvr>
                                        <p:cTn id="26" dur="1" fill="hold">
                                          <p:stCondLst>
                                            <p:cond delay="0"/>
                                          </p:stCondLst>
                                        </p:cTn>
                                        <p:tgtEl>
                                          <p:spTgt spid="19529"/>
                                        </p:tgtEl>
                                        <p:attrNameLst>
                                          <p:attrName>style.visibility</p:attrName>
                                        </p:attrNameLst>
                                      </p:cBhvr>
                                      <p:to>
                                        <p:strVal val="visible"/>
                                      </p:to>
                                    </p:set>
                                    <p:animEffect transition="in" filter="wheel(8)">
                                      <p:cBhvr>
                                        <p:cTn id="27" dur="500"/>
                                        <p:tgtEl>
                                          <p:spTgt spid="19529"/>
                                        </p:tgtEl>
                                      </p:cBhvr>
                                    </p:animEffect>
                                  </p:childTnLst>
                                </p:cTn>
                              </p:par>
                            </p:childTnLst>
                          </p:cTn>
                        </p:par>
                        <p:par>
                          <p:cTn id="28" fill="hold">
                            <p:stCondLst>
                              <p:cond delay="3000"/>
                            </p:stCondLst>
                            <p:childTnLst>
                              <p:par>
                                <p:cTn id="29" presetID="21" presetClass="entr" presetSubtype="8" fill="hold" nodeType="afterEffect">
                                  <p:stCondLst>
                                    <p:cond delay="0"/>
                                  </p:stCondLst>
                                  <p:childTnLst>
                                    <p:set>
                                      <p:cBhvr>
                                        <p:cTn id="30" dur="1" fill="hold">
                                          <p:stCondLst>
                                            <p:cond delay="0"/>
                                          </p:stCondLst>
                                        </p:cTn>
                                        <p:tgtEl>
                                          <p:spTgt spid="19530"/>
                                        </p:tgtEl>
                                        <p:attrNameLst>
                                          <p:attrName>style.visibility</p:attrName>
                                        </p:attrNameLst>
                                      </p:cBhvr>
                                      <p:to>
                                        <p:strVal val="visible"/>
                                      </p:to>
                                    </p:set>
                                    <p:animEffect transition="in" filter="wheel(8)">
                                      <p:cBhvr>
                                        <p:cTn id="31" dur="500"/>
                                        <p:tgtEl>
                                          <p:spTgt spid="19530"/>
                                        </p:tgtEl>
                                      </p:cBhvr>
                                    </p:animEffect>
                                  </p:childTnLst>
                                </p:cTn>
                              </p:par>
                            </p:childTnLst>
                          </p:cTn>
                        </p:par>
                        <p:par>
                          <p:cTn id="32" fill="hold">
                            <p:stCondLst>
                              <p:cond delay="3500"/>
                            </p:stCondLst>
                            <p:childTnLst>
                              <p:par>
                                <p:cTn id="33" presetID="21" presetClass="entr" presetSubtype="8" fill="hold" nodeType="afterEffect">
                                  <p:stCondLst>
                                    <p:cond delay="0"/>
                                  </p:stCondLst>
                                  <p:childTnLst>
                                    <p:set>
                                      <p:cBhvr>
                                        <p:cTn id="34" dur="1" fill="hold">
                                          <p:stCondLst>
                                            <p:cond delay="0"/>
                                          </p:stCondLst>
                                        </p:cTn>
                                        <p:tgtEl>
                                          <p:spTgt spid="19531"/>
                                        </p:tgtEl>
                                        <p:attrNameLst>
                                          <p:attrName>style.visibility</p:attrName>
                                        </p:attrNameLst>
                                      </p:cBhvr>
                                      <p:to>
                                        <p:strVal val="visible"/>
                                      </p:to>
                                    </p:set>
                                    <p:animEffect transition="in" filter="wheel(8)">
                                      <p:cBhvr>
                                        <p:cTn id="35" dur="500"/>
                                        <p:tgtEl>
                                          <p:spTgt spid="19531"/>
                                        </p:tgtEl>
                                      </p:cBhvr>
                                    </p:animEffect>
                                  </p:childTnLst>
                                </p:cTn>
                              </p:par>
                            </p:childTnLst>
                          </p:cTn>
                        </p:par>
                        <p:par>
                          <p:cTn id="36" fill="hold">
                            <p:stCondLst>
                              <p:cond delay="4000"/>
                            </p:stCondLst>
                            <p:childTnLst>
                              <p:par>
                                <p:cTn id="37" presetID="21" presetClass="entr" presetSubtype="8" fill="hold" nodeType="afterEffect">
                                  <p:stCondLst>
                                    <p:cond delay="0"/>
                                  </p:stCondLst>
                                  <p:childTnLst>
                                    <p:set>
                                      <p:cBhvr>
                                        <p:cTn id="38" dur="1" fill="hold">
                                          <p:stCondLst>
                                            <p:cond delay="0"/>
                                          </p:stCondLst>
                                        </p:cTn>
                                        <p:tgtEl>
                                          <p:spTgt spid="19532"/>
                                        </p:tgtEl>
                                        <p:attrNameLst>
                                          <p:attrName>style.visibility</p:attrName>
                                        </p:attrNameLst>
                                      </p:cBhvr>
                                      <p:to>
                                        <p:strVal val="visible"/>
                                      </p:to>
                                    </p:set>
                                    <p:animEffect transition="in" filter="wheel(8)">
                                      <p:cBhvr>
                                        <p:cTn id="39" dur="500"/>
                                        <p:tgtEl>
                                          <p:spTgt spid="19532"/>
                                        </p:tgtEl>
                                      </p:cBhvr>
                                    </p:animEffect>
                                  </p:childTnLst>
                                </p:cTn>
                              </p:par>
                            </p:childTnLst>
                          </p:cTn>
                        </p:par>
                        <p:par>
                          <p:cTn id="40" fill="hold">
                            <p:stCondLst>
                              <p:cond delay="4500"/>
                            </p:stCondLst>
                            <p:childTnLst>
                              <p:par>
                                <p:cTn id="41" presetID="21" presetClass="entr" presetSubtype="8" fill="hold" nodeType="afterEffect">
                                  <p:stCondLst>
                                    <p:cond delay="0"/>
                                  </p:stCondLst>
                                  <p:childTnLst>
                                    <p:set>
                                      <p:cBhvr>
                                        <p:cTn id="42" dur="1" fill="hold">
                                          <p:stCondLst>
                                            <p:cond delay="0"/>
                                          </p:stCondLst>
                                        </p:cTn>
                                        <p:tgtEl>
                                          <p:spTgt spid="19533"/>
                                        </p:tgtEl>
                                        <p:attrNameLst>
                                          <p:attrName>style.visibility</p:attrName>
                                        </p:attrNameLst>
                                      </p:cBhvr>
                                      <p:to>
                                        <p:strVal val="visible"/>
                                      </p:to>
                                    </p:set>
                                    <p:animEffect transition="in" filter="wheel(8)">
                                      <p:cBhvr>
                                        <p:cTn id="43" dur="500"/>
                                        <p:tgtEl>
                                          <p:spTgt spid="19533"/>
                                        </p:tgtEl>
                                      </p:cBhvr>
                                    </p:animEffect>
                                  </p:childTnLst>
                                </p:cTn>
                              </p:par>
                            </p:childTnLst>
                          </p:cTn>
                        </p:par>
                        <p:par>
                          <p:cTn id="44" fill="hold">
                            <p:stCondLst>
                              <p:cond delay="5000"/>
                            </p:stCondLst>
                            <p:childTnLst>
                              <p:par>
                                <p:cTn id="45" presetID="21" presetClass="entr" presetSubtype="8" fill="hold" nodeType="afterEffect">
                                  <p:stCondLst>
                                    <p:cond delay="0"/>
                                  </p:stCondLst>
                                  <p:childTnLst>
                                    <p:set>
                                      <p:cBhvr>
                                        <p:cTn id="46" dur="1" fill="hold">
                                          <p:stCondLst>
                                            <p:cond delay="0"/>
                                          </p:stCondLst>
                                        </p:cTn>
                                        <p:tgtEl>
                                          <p:spTgt spid="19534"/>
                                        </p:tgtEl>
                                        <p:attrNameLst>
                                          <p:attrName>style.visibility</p:attrName>
                                        </p:attrNameLst>
                                      </p:cBhvr>
                                      <p:to>
                                        <p:strVal val="visible"/>
                                      </p:to>
                                    </p:set>
                                    <p:animEffect transition="in" filter="wheel(8)">
                                      <p:cBhvr>
                                        <p:cTn id="47" dur="500"/>
                                        <p:tgtEl>
                                          <p:spTgt spid="19534"/>
                                        </p:tgtEl>
                                      </p:cBhvr>
                                    </p:animEffect>
                                  </p:childTnLst>
                                </p:cTn>
                              </p:par>
                            </p:childTnLst>
                          </p:cTn>
                        </p:par>
                        <p:par>
                          <p:cTn id="48" fill="hold">
                            <p:stCondLst>
                              <p:cond delay="5500"/>
                            </p:stCondLst>
                            <p:childTnLst>
                              <p:par>
                                <p:cTn id="49" presetID="21" presetClass="entr" presetSubtype="8" fill="hold" nodeType="afterEffect">
                                  <p:stCondLst>
                                    <p:cond delay="0"/>
                                  </p:stCondLst>
                                  <p:childTnLst>
                                    <p:set>
                                      <p:cBhvr>
                                        <p:cTn id="50" dur="1" fill="hold">
                                          <p:stCondLst>
                                            <p:cond delay="0"/>
                                          </p:stCondLst>
                                        </p:cTn>
                                        <p:tgtEl>
                                          <p:spTgt spid="19535"/>
                                        </p:tgtEl>
                                        <p:attrNameLst>
                                          <p:attrName>style.visibility</p:attrName>
                                        </p:attrNameLst>
                                      </p:cBhvr>
                                      <p:to>
                                        <p:strVal val="visible"/>
                                      </p:to>
                                    </p:set>
                                    <p:animEffect transition="in" filter="wheel(8)">
                                      <p:cBhvr>
                                        <p:cTn id="51" dur="500"/>
                                        <p:tgtEl>
                                          <p:spTgt spid="19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8D088ED1-038F-4215-A832-8E751994BE52}" type="slidenum">
              <a:rPr lang="zh-CN" altLang="en-US" smtClean="0">
                <a:latin typeface="Arial" charset="0"/>
              </a:rPr>
              <a:pPr/>
              <a:t>17</a:t>
            </a:fld>
            <a:endParaRPr lang="en-US" altLang="zh-CN" smtClean="0">
              <a:latin typeface="Arial" charset="0"/>
            </a:endParaRPr>
          </a:p>
        </p:txBody>
      </p:sp>
      <p:sp>
        <p:nvSpPr>
          <p:cNvPr id="1028" name="Rectangle 2"/>
          <p:cNvSpPr>
            <a:spLocks noGrp="1" noChangeArrowheads="1"/>
          </p:cNvSpPr>
          <p:nvPr>
            <p:ph type="title"/>
          </p:nvPr>
        </p:nvSpPr>
        <p:spPr/>
        <p:txBody>
          <a:bodyPr/>
          <a:lstStyle/>
          <a:p>
            <a:pPr eaLnBrk="1" hangingPunct="1"/>
            <a:r>
              <a:rPr lang="zh-CN" smtClean="0"/>
              <a:t>单击此处添加标题</a:t>
            </a:r>
          </a:p>
        </p:txBody>
      </p:sp>
      <p:graphicFrame>
        <p:nvGraphicFramePr>
          <p:cNvPr id="5" name="Object 3"/>
          <p:cNvGraphicFramePr>
            <a:graphicFrameLocks noGrp="1" noChangeAspect="1"/>
          </p:cNvGraphicFramePr>
          <p:nvPr>
            <p:ph type="chart" idx="1"/>
            <p:extLst>
              <p:ext uri="{D42A27DB-BD31-4B8C-83A1-F6EECF244321}">
                <p14:modId xmlns:p14="http://schemas.microsoft.com/office/powerpoint/2010/main" val="4127014593"/>
              </p:ext>
            </p:extLst>
          </p:nvPr>
        </p:nvGraphicFramePr>
        <p:xfrm>
          <a:off x="468313" y="1235075"/>
          <a:ext cx="8154987" cy="4778375"/>
        </p:xfrm>
        <a:graphic>
          <a:graphicData uri="http://schemas.openxmlformats.org/presentationml/2006/ole">
            <mc:AlternateContent xmlns:mc="http://schemas.openxmlformats.org/markup-compatibility/2006">
              <mc:Choice xmlns:v="urn:schemas-microsoft-com:vml" Requires="v">
                <p:oleObj spid="_x0000_s1027" name="图表" r:id="rId4" imgW="10850040" imgH="6372720" progId="ET.Chart.6">
                  <p:embed/>
                </p:oleObj>
              </mc:Choice>
              <mc:Fallback>
                <p:oleObj name="图表" r:id="rId4" imgW="10850040" imgH="6372720" progId="ET.Chart.6">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1235075"/>
                        <a:ext cx="8154987" cy="4778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1" name="Object 2"/>
          <p:cNvGraphicFramePr>
            <a:graphicFrameLocks noGrp="1" noChangeAspect="1"/>
          </p:cNvGraphicFramePr>
          <p:nvPr>
            <p:ph sz="half" idx="1"/>
            <p:extLst>
              <p:ext uri="{D42A27DB-BD31-4B8C-83A1-F6EECF244321}">
                <p14:modId xmlns:p14="http://schemas.microsoft.com/office/powerpoint/2010/main" val="2873461717"/>
              </p:ext>
            </p:extLst>
          </p:nvPr>
        </p:nvGraphicFramePr>
        <p:xfrm>
          <a:off x="3592513" y="1778000"/>
          <a:ext cx="5551487" cy="3929063"/>
        </p:xfrm>
        <a:graphic>
          <a:graphicData uri="http://schemas.openxmlformats.org/presentationml/2006/ole">
            <mc:AlternateContent xmlns:mc="http://schemas.openxmlformats.org/markup-compatibility/2006">
              <mc:Choice xmlns:v="urn:schemas-microsoft-com:vml" Requires="v">
                <p:oleObj spid="_x0000_s2051" name="图表" r:id="rId4" imgW="7385760" imgH="5227920" progId="ET.Chart.6">
                  <p:embed/>
                </p:oleObj>
              </mc:Choice>
              <mc:Fallback>
                <p:oleObj name="图表" r:id="rId4" imgW="7385760" imgH="5227920" progId="ET.Chart.6">
                  <p:embed/>
                  <p:pic>
                    <p:nvPicPr>
                      <p:cNvPr id="0"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2513" y="1778000"/>
                        <a:ext cx="5551487" cy="3929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507" name="Picture 3" descr="Usa"/>
          <p:cNvPicPr>
            <a:picLocks noChangeAspect="1" noChangeArrowheads="1"/>
          </p:cNvPicPr>
          <p:nvPr/>
        </p:nvPicPr>
        <p:blipFill>
          <a:blip r:embed="rId6"/>
          <a:srcRect/>
          <a:stretch>
            <a:fillRect/>
          </a:stretch>
        </p:blipFill>
        <p:spPr bwMode="auto">
          <a:xfrm>
            <a:off x="8096250" y="2571750"/>
            <a:ext cx="576263" cy="576263"/>
          </a:xfrm>
          <a:prstGeom prst="rect">
            <a:avLst/>
          </a:prstGeom>
          <a:noFill/>
          <a:ln w="9525">
            <a:noFill/>
            <a:miter lim="800000"/>
            <a:headEnd/>
            <a:tailEnd/>
          </a:ln>
        </p:spPr>
      </p:pic>
      <p:pic>
        <p:nvPicPr>
          <p:cNvPr id="21508" name="Picture 4" descr="China"/>
          <p:cNvPicPr>
            <a:picLocks noChangeAspect="1" noChangeArrowheads="1"/>
          </p:cNvPicPr>
          <p:nvPr/>
        </p:nvPicPr>
        <p:blipFill>
          <a:blip r:embed="rId7"/>
          <a:srcRect/>
          <a:stretch>
            <a:fillRect/>
          </a:stretch>
        </p:blipFill>
        <p:spPr bwMode="auto">
          <a:xfrm>
            <a:off x="8099425" y="2079625"/>
            <a:ext cx="576263" cy="576263"/>
          </a:xfrm>
          <a:prstGeom prst="rect">
            <a:avLst/>
          </a:prstGeom>
          <a:noFill/>
          <a:ln w="9525">
            <a:noFill/>
            <a:miter lim="800000"/>
            <a:headEnd/>
            <a:tailEnd/>
          </a:ln>
        </p:spPr>
      </p:pic>
      <p:sp>
        <p:nvSpPr>
          <p:cNvPr id="2053" name="Rectangle 5"/>
          <p:cNvSpPr>
            <a:spLocks noGrp="1" noChangeArrowheads="1"/>
          </p:cNvSpPr>
          <p:nvPr>
            <p:ph type="title"/>
          </p:nvPr>
        </p:nvSpPr>
        <p:spPr>
          <a:noFill/>
        </p:spPr>
        <p:txBody>
          <a:bodyPr/>
          <a:lstStyle/>
          <a:p>
            <a:pPr eaLnBrk="1" hangingPunct="1"/>
            <a:r>
              <a:rPr lang="zh-CN" smtClean="0"/>
              <a:t>单击此处添加标题</a:t>
            </a:r>
          </a:p>
        </p:txBody>
      </p:sp>
      <p:grpSp>
        <p:nvGrpSpPr>
          <p:cNvPr id="2" name="Group 6"/>
          <p:cNvGrpSpPr>
            <a:grpSpLocks/>
          </p:cNvGrpSpPr>
          <p:nvPr/>
        </p:nvGrpSpPr>
        <p:grpSpPr bwMode="auto">
          <a:xfrm>
            <a:off x="468313" y="1901825"/>
            <a:ext cx="2995612" cy="361950"/>
            <a:chOff x="0" y="0"/>
            <a:chExt cx="1887" cy="228"/>
          </a:xfrm>
        </p:grpSpPr>
        <p:sp>
          <p:nvSpPr>
            <p:cNvPr id="2056" name="AutoShape 7"/>
            <p:cNvSpPr>
              <a:spLocks noChangeArrowheads="1"/>
            </p:cNvSpPr>
            <p:nvPr/>
          </p:nvSpPr>
          <p:spPr bwMode="auto">
            <a:xfrm>
              <a:off x="0" y="0"/>
              <a:ext cx="1882" cy="228"/>
            </a:xfrm>
            <a:prstGeom prst="roundRect">
              <a:avLst>
                <a:gd name="adj" fmla="val 13125"/>
              </a:avLst>
            </a:prstGeom>
            <a:solidFill>
              <a:schemeClr val="accent2"/>
            </a:solidFill>
            <a:ln w="3175">
              <a:solidFill>
                <a:srgbClr val="C0C0C0">
                  <a:alpha val="56862"/>
                </a:srgbClr>
              </a:solidFill>
              <a:round/>
              <a:headEnd/>
              <a:tailEnd/>
            </a:ln>
          </p:spPr>
          <p:txBody>
            <a:bodyPr wrap="none" anchor="ctr"/>
            <a:lstStyle/>
            <a:p>
              <a:endParaRPr lang="zh-CN" altLang="en-US"/>
            </a:p>
          </p:txBody>
        </p:sp>
        <p:sp>
          <p:nvSpPr>
            <p:cNvPr id="2057" name="AutoShape 8"/>
            <p:cNvSpPr>
              <a:spLocks noChangeArrowheads="1"/>
            </p:cNvSpPr>
            <p:nvPr/>
          </p:nvSpPr>
          <p:spPr bwMode="auto">
            <a:xfrm rot="10800000">
              <a:off x="11" y="9"/>
              <a:ext cx="1859" cy="127"/>
            </a:xfrm>
            <a:prstGeom prst="roundRect">
              <a:avLst>
                <a:gd name="adj" fmla="val 10236"/>
              </a:avLst>
            </a:prstGeom>
            <a:gradFill rotWithShape="1">
              <a:gsLst>
                <a:gs pos="0">
                  <a:schemeClr val="bg1">
                    <a:alpha val="0"/>
                  </a:schemeClr>
                </a:gs>
                <a:gs pos="100000">
                  <a:schemeClr val="bg1">
                    <a:alpha val="39000"/>
                  </a:schemeClr>
                </a:gs>
              </a:gsLst>
              <a:lin ang="5400000" scaled="1"/>
            </a:gradFill>
            <a:ln w="9525">
              <a:noFill/>
              <a:round/>
              <a:headEnd/>
              <a:tailEnd/>
            </a:ln>
          </p:spPr>
          <p:txBody>
            <a:bodyPr wrap="none" anchor="ctr"/>
            <a:lstStyle/>
            <a:p>
              <a:endParaRPr lang="zh-CN" altLang="en-US"/>
            </a:p>
          </p:txBody>
        </p:sp>
        <p:sp>
          <p:nvSpPr>
            <p:cNvPr id="2058" name="Text Box 9"/>
            <p:cNvSpPr txBox="1">
              <a:spLocks noChangeArrowheads="1"/>
            </p:cNvSpPr>
            <p:nvPr/>
          </p:nvSpPr>
          <p:spPr bwMode="auto">
            <a:xfrm>
              <a:off x="0" y="0"/>
              <a:ext cx="1887" cy="212"/>
            </a:xfrm>
            <a:prstGeom prst="rect">
              <a:avLst/>
            </a:prstGeom>
            <a:noFill/>
            <a:ln w="9525">
              <a:noFill/>
              <a:miter lim="800000"/>
              <a:headEnd/>
              <a:tailEnd/>
            </a:ln>
          </p:spPr>
          <p:txBody>
            <a:bodyPr>
              <a:spAutoFit/>
            </a:bodyPr>
            <a:lstStyle/>
            <a:p>
              <a:pPr>
                <a:spcBef>
                  <a:spcPct val="50000"/>
                </a:spcBef>
              </a:pPr>
              <a:r>
                <a:rPr lang="zh-CN" altLang="en-US" sz="1600" b="1" i="0">
                  <a:solidFill>
                    <a:schemeClr val="bg1"/>
                  </a:solidFill>
                </a:rPr>
                <a:t>单击添加标题文字</a:t>
              </a:r>
              <a:endParaRPr lang="en-US" sz="1600" b="1" i="0">
                <a:solidFill>
                  <a:schemeClr val="bg1"/>
                </a:solidFill>
              </a:endParaRPr>
            </a:p>
          </p:txBody>
        </p:sp>
      </p:grpSp>
      <p:sp>
        <p:nvSpPr>
          <p:cNvPr id="21514" name="AutoShape 10"/>
          <p:cNvSpPr>
            <a:spLocks noChangeArrowheads="1"/>
          </p:cNvSpPr>
          <p:nvPr/>
        </p:nvSpPr>
        <p:spPr bwMode="auto">
          <a:xfrm>
            <a:off x="468313" y="2333625"/>
            <a:ext cx="3003550" cy="3125788"/>
          </a:xfrm>
          <a:prstGeom prst="roundRect">
            <a:avLst>
              <a:gd name="adj" fmla="val 2644"/>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endParaRPr lang="zh-CN" altLang="en-US" sz="1200" i="0">
              <a:solidFill>
                <a:schemeClr val="tx2"/>
              </a:solidFill>
            </a:endParaRPr>
          </a:p>
          <a:p>
            <a:pPr algn="l">
              <a:lnSpc>
                <a:spcPct val="120000"/>
              </a:lnSpc>
              <a:buClr>
                <a:schemeClr val="accent2"/>
              </a:buClr>
              <a:buFont typeface="Wingdings" pitchFamily="2" charset="2"/>
              <a:buChar char="n"/>
            </a:pPr>
            <a:r>
              <a:rPr lang="zh-CN" altLang="en-US" sz="1200" i="0">
                <a:solidFill>
                  <a:schemeClr val="tx2"/>
                </a:solidFill>
              </a:rPr>
              <a:t>单击添加段落文字单击添加段落文字单击添加段落文字单击添加段落文字。</a:t>
            </a:r>
          </a:p>
          <a:p>
            <a:pPr algn="l">
              <a:lnSpc>
                <a:spcPct val="120000"/>
              </a:lnSpc>
              <a:buClr>
                <a:schemeClr val="tx1"/>
              </a:buClr>
              <a:buFont typeface="Wingdings" pitchFamily="2" charset="2"/>
              <a:buChar char="n"/>
            </a:pPr>
            <a:endParaRPr lang="zh-CN" altLang="en-US" sz="1200" i="0">
              <a:solidFill>
                <a:schemeClr val="tx2"/>
              </a:solidFill>
            </a:endParaRPr>
          </a:p>
          <a:p>
            <a:pPr algn="l">
              <a:lnSpc>
                <a:spcPct val="120000"/>
              </a:lnSpc>
              <a:buClr>
                <a:schemeClr val="accent2"/>
              </a:buClr>
              <a:buFont typeface="Wingdings" pitchFamily="2" charset="2"/>
              <a:buChar char="n"/>
            </a:pPr>
            <a:r>
              <a:rPr lang="zh-CN" altLang="en-US" sz="1200" i="0">
                <a:solidFill>
                  <a:schemeClr val="tx2"/>
                </a:solidFill>
              </a:rPr>
              <a:t>单击添加段落文字单击添加段落文字单击添加段落文字单击添加段落文字。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1507"/>
                                        </p:tgtEl>
                                        <p:attrNameLst>
                                          <p:attrName>style.visibility</p:attrName>
                                        </p:attrNameLst>
                                      </p:cBhvr>
                                      <p:to>
                                        <p:strVal val="visible"/>
                                      </p:to>
                                    </p:set>
                                    <p:animEffect transition="in" filter="slide(fromBottom)">
                                      <p:cBhvr>
                                        <p:cTn id="11" dur="500"/>
                                        <p:tgtEl>
                                          <p:spTgt spid="21507"/>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slide(fromBottom)">
                                      <p:cBhvr>
                                        <p:cTn id="15" dur="500"/>
                                        <p:tgtEl>
                                          <p:spTgt spid="21508"/>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slide(fromBottom)">
                                      <p:cBhvr>
                                        <p:cTn id="19" dur="500"/>
                                        <p:tgtEl>
                                          <p:spTgt spid="2"/>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21514"/>
                                        </p:tgtEl>
                                        <p:attrNameLst>
                                          <p:attrName>style.visibility</p:attrName>
                                        </p:attrNameLst>
                                      </p:cBhvr>
                                      <p:to>
                                        <p:strVal val="visible"/>
                                      </p:to>
                                    </p:set>
                                    <p:animEffect transition="in" filter="slide(fromBottom)">
                                      <p:cBhvr>
                                        <p:cTn id="23" dur="5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 grpId="0"/>
      <p:bldP spid="21514"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noFill/>
        </p:spPr>
        <p:txBody>
          <a:bodyPr/>
          <a:lstStyle/>
          <a:p>
            <a:pPr eaLnBrk="1" hangingPunct="1"/>
            <a:r>
              <a:rPr lang="zh-CN" smtClean="0"/>
              <a:t>单击此处添加标题</a:t>
            </a:r>
          </a:p>
        </p:txBody>
      </p:sp>
      <p:sp>
        <p:nvSpPr>
          <p:cNvPr id="24" name="Rectangle 2"/>
          <p:cNvSpPr>
            <a:spLocks noChangeArrowheads="1"/>
          </p:cNvSpPr>
          <p:nvPr/>
        </p:nvSpPr>
        <p:spPr bwMode="auto">
          <a:xfrm>
            <a:off x="5658283" y="4717153"/>
            <a:ext cx="2871339" cy="733903"/>
          </a:xfrm>
          <a:prstGeom prst="rect">
            <a:avLst/>
          </a:prstGeom>
          <a:gradFill rotWithShape="1">
            <a:gsLst>
              <a:gs pos="0">
                <a:schemeClr val="bg2">
                  <a:alpha val="39999"/>
                </a:schemeClr>
              </a:gs>
              <a:gs pos="100000">
                <a:schemeClr val="bg1"/>
              </a:gs>
            </a:gsLst>
            <a:lin ang="0" scaled="1"/>
          </a:gradFill>
          <a:ln w="9525">
            <a:noFill/>
            <a:miter lim="800000"/>
            <a:headEnd/>
            <a:tailEnd/>
          </a:ln>
          <a:effectLst/>
        </p:spPr>
        <p:txBody>
          <a:bodyPr wrap="none" anchor="ctr"/>
          <a:lstStyle/>
          <a:p>
            <a:endParaRPr lang="zh-CN" altLang="en-US"/>
          </a:p>
        </p:txBody>
      </p:sp>
      <p:sp>
        <p:nvSpPr>
          <p:cNvPr id="25" name="Rectangle 3"/>
          <p:cNvSpPr>
            <a:spLocks noChangeArrowheads="1"/>
          </p:cNvSpPr>
          <p:nvPr/>
        </p:nvSpPr>
        <p:spPr bwMode="auto">
          <a:xfrm rot="10800000">
            <a:off x="1000100" y="4717153"/>
            <a:ext cx="2606058" cy="733903"/>
          </a:xfrm>
          <a:prstGeom prst="rect">
            <a:avLst/>
          </a:prstGeom>
          <a:gradFill rotWithShape="1">
            <a:gsLst>
              <a:gs pos="0">
                <a:schemeClr val="bg2">
                  <a:alpha val="39999"/>
                </a:schemeClr>
              </a:gs>
              <a:gs pos="100000">
                <a:schemeClr val="bg1"/>
              </a:gs>
            </a:gsLst>
            <a:lin ang="0" scaled="1"/>
          </a:gradFill>
          <a:ln w="9525">
            <a:noFill/>
            <a:miter lim="800000"/>
            <a:headEnd/>
            <a:tailEnd/>
          </a:ln>
          <a:effectLst/>
        </p:spPr>
        <p:txBody>
          <a:bodyPr wrap="none" anchor="ctr"/>
          <a:lstStyle/>
          <a:p>
            <a:endParaRPr lang="zh-CN" altLang="en-US"/>
          </a:p>
        </p:txBody>
      </p:sp>
      <p:sp>
        <p:nvSpPr>
          <p:cNvPr id="26" name="Line 4"/>
          <p:cNvSpPr>
            <a:spLocks noChangeShapeType="1"/>
          </p:cNvSpPr>
          <p:nvPr/>
        </p:nvSpPr>
        <p:spPr bwMode="auto">
          <a:xfrm flipV="1">
            <a:off x="1268886" y="1711421"/>
            <a:ext cx="0" cy="1603368"/>
          </a:xfrm>
          <a:prstGeom prst="line">
            <a:avLst/>
          </a:prstGeom>
          <a:noFill/>
          <a:ln w="19050" cmpd="sng">
            <a:solidFill>
              <a:schemeClr val="hlink"/>
            </a:solidFill>
            <a:round/>
            <a:headEnd type="oval" w="med" len="med"/>
            <a:tailEnd type="oval" w="med" len="med"/>
          </a:ln>
          <a:effectLst/>
        </p:spPr>
        <p:txBody>
          <a:bodyPr/>
          <a:lstStyle/>
          <a:p>
            <a:endParaRPr lang="zh-CN" altLang="en-US"/>
          </a:p>
        </p:txBody>
      </p:sp>
      <p:sp>
        <p:nvSpPr>
          <p:cNvPr id="27" name="Line 5"/>
          <p:cNvSpPr>
            <a:spLocks noChangeShapeType="1"/>
          </p:cNvSpPr>
          <p:nvPr/>
        </p:nvSpPr>
        <p:spPr bwMode="auto">
          <a:xfrm flipV="1">
            <a:off x="4273450" y="1711421"/>
            <a:ext cx="0" cy="1603368"/>
          </a:xfrm>
          <a:prstGeom prst="line">
            <a:avLst/>
          </a:prstGeom>
          <a:noFill/>
          <a:ln w="19050" cmpd="sng">
            <a:solidFill>
              <a:schemeClr val="hlink"/>
            </a:solidFill>
            <a:round/>
            <a:headEnd type="oval" w="med" len="med"/>
            <a:tailEnd type="oval" w="med" len="med"/>
          </a:ln>
          <a:effectLst/>
        </p:spPr>
        <p:txBody>
          <a:bodyPr/>
          <a:lstStyle/>
          <a:p>
            <a:endParaRPr lang="zh-CN" altLang="en-US"/>
          </a:p>
        </p:txBody>
      </p:sp>
      <p:sp>
        <p:nvSpPr>
          <p:cNvPr id="28" name="Line 6"/>
          <p:cNvSpPr>
            <a:spLocks noChangeShapeType="1"/>
          </p:cNvSpPr>
          <p:nvPr/>
        </p:nvSpPr>
        <p:spPr bwMode="auto">
          <a:xfrm flipV="1">
            <a:off x="3606158" y="4184255"/>
            <a:ext cx="0" cy="1602199"/>
          </a:xfrm>
          <a:prstGeom prst="line">
            <a:avLst/>
          </a:prstGeom>
          <a:noFill/>
          <a:ln w="19050" cmpd="sng">
            <a:solidFill>
              <a:schemeClr val="hlink"/>
            </a:solidFill>
            <a:round/>
            <a:headEnd type="oval" w="med" len="med"/>
            <a:tailEnd type="oval" w="med" len="med"/>
          </a:ln>
          <a:effectLst/>
        </p:spPr>
        <p:txBody>
          <a:bodyPr/>
          <a:lstStyle/>
          <a:p>
            <a:endParaRPr lang="zh-CN" altLang="en-US"/>
          </a:p>
        </p:txBody>
      </p:sp>
      <p:sp>
        <p:nvSpPr>
          <p:cNvPr id="29" name="Line 7"/>
          <p:cNvSpPr>
            <a:spLocks noChangeShapeType="1"/>
          </p:cNvSpPr>
          <p:nvPr/>
        </p:nvSpPr>
        <p:spPr bwMode="auto">
          <a:xfrm flipV="1">
            <a:off x="5676981" y="4184255"/>
            <a:ext cx="0" cy="1602199"/>
          </a:xfrm>
          <a:prstGeom prst="line">
            <a:avLst/>
          </a:prstGeom>
          <a:noFill/>
          <a:ln w="19050" cmpd="sng">
            <a:solidFill>
              <a:schemeClr val="hlink"/>
            </a:solidFill>
            <a:round/>
            <a:headEnd type="oval" w="med" len="med"/>
            <a:tailEnd type="oval" w="med" len="med"/>
          </a:ln>
          <a:effectLst/>
        </p:spPr>
        <p:txBody>
          <a:bodyPr/>
          <a:lstStyle/>
          <a:p>
            <a:endParaRPr lang="zh-CN" altLang="en-US"/>
          </a:p>
        </p:txBody>
      </p:sp>
      <p:sp>
        <p:nvSpPr>
          <p:cNvPr id="30" name="Rectangle 8"/>
          <p:cNvSpPr>
            <a:spLocks noChangeArrowheads="1"/>
          </p:cNvSpPr>
          <p:nvPr/>
        </p:nvSpPr>
        <p:spPr bwMode="auto">
          <a:xfrm>
            <a:off x="1268886" y="1711421"/>
            <a:ext cx="2070823" cy="1335750"/>
          </a:xfrm>
          <a:prstGeom prst="rect">
            <a:avLst/>
          </a:prstGeom>
          <a:noFill/>
          <a:ln w="9525">
            <a:noFill/>
            <a:miter lim="800000"/>
            <a:headEnd/>
            <a:tailEnd/>
          </a:ln>
          <a:effectLst/>
        </p:spPr>
        <p:txBody>
          <a:bodyPr lIns="115196" tIns="57598" rIns="115196" bIns="57598" anchor="ctr"/>
          <a:lstStyle/>
          <a:p>
            <a:pPr algn="ctr">
              <a:lnSpc>
                <a:spcPct val="120000"/>
              </a:lnSpc>
            </a:pPr>
            <a:r>
              <a:rPr lang="zh-CN" altLang="en-US" sz="1500" i="0"/>
              <a:t>单击此处添加段落文字内容</a:t>
            </a:r>
          </a:p>
          <a:p>
            <a:pPr algn="ctr">
              <a:lnSpc>
                <a:spcPct val="120000"/>
              </a:lnSpc>
            </a:pPr>
            <a:r>
              <a:rPr lang="zh-CN" altLang="en-US" sz="1500" i="0"/>
              <a:t>单击此处添加段落文字内容</a:t>
            </a:r>
          </a:p>
        </p:txBody>
      </p:sp>
      <p:sp>
        <p:nvSpPr>
          <p:cNvPr id="31" name="Rectangle 9"/>
          <p:cNvSpPr>
            <a:spLocks noChangeArrowheads="1"/>
          </p:cNvSpPr>
          <p:nvPr/>
        </p:nvSpPr>
        <p:spPr bwMode="auto">
          <a:xfrm>
            <a:off x="4273450" y="1711421"/>
            <a:ext cx="2071991" cy="1335750"/>
          </a:xfrm>
          <a:prstGeom prst="rect">
            <a:avLst/>
          </a:prstGeom>
          <a:noFill/>
          <a:ln w="9525">
            <a:noFill/>
            <a:miter lim="800000"/>
            <a:headEnd/>
            <a:tailEnd/>
          </a:ln>
          <a:effectLst/>
        </p:spPr>
        <p:txBody>
          <a:bodyPr lIns="115196" tIns="57598" rIns="115196" bIns="57598" anchor="ctr"/>
          <a:lstStyle/>
          <a:p>
            <a:pPr algn="ctr">
              <a:lnSpc>
                <a:spcPct val="120000"/>
              </a:lnSpc>
            </a:pPr>
            <a:r>
              <a:rPr lang="zh-CN" altLang="en-US" sz="1500" i="0"/>
              <a:t>单击此处添加段落文字内容</a:t>
            </a:r>
          </a:p>
          <a:p>
            <a:pPr algn="ctr">
              <a:lnSpc>
                <a:spcPct val="120000"/>
              </a:lnSpc>
            </a:pPr>
            <a:r>
              <a:rPr lang="zh-CN" altLang="en-US" sz="1500" i="0"/>
              <a:t>单击此处添加段落文字内容</a:t>
            </a:r>
          </a:p>
        </p:txBody>
      </p:sp>
      <p:sp>
        <p:nvSpPr>
          <p:cNvPr id="32" name="Rectangle 10"/>
          <p:cNvSpPr>
            <a:spLocks noChangeArrowheads="1"/>
          </p:cNvSpPr>
          <p:nvPr/>
        </p:nvSpPr>
        <p:spPr bwMode="auto">
          <a:xfrm>
            <a:off x="1535335" y="4405126"/>
            <a:ext cx="2070823" cy="1334582"/>
          </a:xfrm>
          <a:prstGeom prst="rect">
            <a:avLst/>
          </a:prstGeom>
          <a:noFill/>
          <a:ln w="9525">
            <a:noFill/>
            <a:miter lim="800000"/>
            <a:headEnd/>
            <a:tailEnd/>
          </a:ln>
          <a:effectLst/>
        </p:spPr>
        <p:txBody>
          <a:bodyPr lIns="115196" tIns="57598" rIns="115196" bIns="57598" anchor="ctr"/>
          <a:lstStyle/>
          <a:p>
            <a:pPr algn="ctr">
              <a:lnSpc>
                <a:spcPct val="120000"/>
              </a:lnSpc>
            </a:pPr>
            <a:r>
              <a:rPr lang="zh-CN" altLang="en-US" sz="1500" i="0"/>
              <a:t>单击此处添加段落文字内容</a:t>
            </a:r>
          </a:p>
          <a:p>
            <a:pPr algn="ctr">
              <a:lnSpc>
                <a:spcPct val="120000"/>
              </a:lnSpc>
            </a:pPr>
            <a:r>
              <a:rPr lang="zh-CN" altLang="en-US" sz="1500" i="0"/>
              <a:t>单击此处添加段落文字内容</a:t>
            </a:r>
          </a:p>
        </p:txBody>
      </p:sp>
      <p:sp>
        <p:nvSpPr>
          <p:cNvPr id="33" name="Rectangle 11"/>
          <p:cNvSpPr>
            <a:spLocks noChangeArrowheads="1"/>
          </p:cNvSpPr>
          <p:nvPr/>
        </p:nvSpPr>
        <p:spPr bwMode="auto">
          <a:xfrm>
            <a:off x="5676981" y="4405126"/>
            <a:ext cx="2070823" cy="1334582"/>
          </a:xfrm>
          <a:prstGeom prst="rect">
            <a:avLst/>
          </a:prstGeom>
          <a:noFill/>
          <a:ln w="9525">
            <a:noFill/>
            <a:miter lim="800000"/>
            <a:headEnd/>
            <a:tailEnd/>
          </a:ln>
          <a:effectLst/>
        </p:spPr>
        <p:txBody>
          <a:bodyPr lIns="115196" tIns="57598" rIns="115196" bIns="57598" anchor="ctr"/>
          <a:lstStyle/>
          <a:p>
            <a:pPr algn="ctr">
              <a:lnSpc>
                <a:spcPct val="120000"/>
              </a:lnSpc>
            </a:pPr>
            <a:r>
              <a:rPr lang="zh-CN" altLang="en-US" sz="1500" i="0"/>
              <a:t>单击此处添加段落文字内容</a:t>
            </a:r>
          </a:p>
          <a:p>
            <a:pPr algn="ctr">
              <a:lnSpc>
                <a:spcPct val="120000"/>
              </a:lnSpc>
            </a:pPr>
            <a:r>
              <a:rPr lang="zh-CN" altLang="en-US" sz="1500" i="0"/>
              <a:t>单击此处添加段落文字内容</a:t>
            </a:r>
          </a:p>
        </p:txBody>
      </p:sp>
      <p:sp>
        <p:nvSpPr>
          <p:cNvPr id="34" name="AutoShape 12"/>
          <p:cNvSpPr>
            <a:spLocks noChangeArrowheads="1"/>
          </p:cNvSpPr>
          <p:nvPr/>
        </p:nvSpPr>
        <p:spPr bwMode="auto">
          <a:xfrm>
            <a:off x="1018798" y="3285573"/>
            <a:ext cx="1679330" cy="856610"/>
          </a:xfrm>
          <a:prstGeom prst="homePlate">
            <a:avLst>
              <a:gd name="adj" fmla="val 49011"/>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35" name="AutoShape 13"/>
          <p:cNvSpPr>
            <a:spLocks noChangeArrowheads="1"/>
          </p:cNvSpPr>
          <p:nvPr/>
        </p:nvSpPr>
        <p:spPr bwMode="auto">
          <a:xfrm>
            <a:off x="2511147" y="3285573"/>
            <a:ext cx="1681667" cy="856610"/>
          </a:xfrm>
          <a:prstGeom prst="chevron">
            <a:avLst>
              <a:gd name="adj" fmla="val 49079"/>
            </a:avLst>
          </a:prstGeom>
          <a:gradFill rotWithShape="1">
            <a:gsLst>
              <a:gs pos="0">
                <a:srgbClr val="DDDDDD"/>
              </a:gs>
              <a:gs pos="100000">
                <a:srgbClr val="B2B2B2"/>
              </a:gs>
            </a:gsLst>
            <a:lin ang="2700000" scaled="1"/>
          </a:gradFill>
          <a:ln w="9525">
            <a:noFill/>
            <a:miter lim="800000"/>
            <a:headEnd/>
            <a:tailEnd/>
          </a:ln>
          <a:effectLst/>
        </p:spPr>
        <p:txBody>
          <a:bodyPr wrap="none" anchor="ctr"/>
          <a:lstStyle/>
          <a:p>
            <a:endParaRPr lang="zh-CN" altLang="en-US"/>
          </a:p>
        </p:txBody>
      </p:sp>
      <p:sp>
        <p:nvSpPr>
          <p:cNvPr id="36" name="AutoShape 14"/>
          <p:cNvSpPr>
            <a:spLocks noChangeArrowheads="1"/>
          </p:cNvSpPr>
          <p:nvPr/>
        </p:nvSpPr>
        <p:spPr bwMode="auto">
          <a:xfrm>
            <a:off x="3966098" y="3285573"/>
            <a:ext cx="1680499" cy="856610"/>
          </a:xfrm>
          <a:prstGeom prst="chevron">
            <a:avLst>
              <a:gd name="adj" fmla="val 49045"/>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37" name="AutoShape 15"/>
          <p:cNvSpPr>
            <a:spLocks noChangeArrowheads="1"/>
          </p:cNvSpPr>
          <p:nvPr/>
        </p:nvSpPr>
        <p:spPr bwMode="auto">
          <a:xfrm>
            <a:off x="5400015" y="3285573"/>
            <a:ext cx="1679330" cy="856610"/>
          </a:xfrm>
          <a:prstGeom prst="chevron">
            <a:avLst>
              <a:gd name="adj" fmla="val 49011"/>
            </a:avLst>
          </a:prstGeom>
          <a:gradFill rotWithShape="1">
            <a:gsLst>
              <a:gs pos="0">
                <a:srgbClr val="DDDDDD"/>
              </a:gs>
              <a:gs pos="100000">
                <a:srgbClr val="B2B2B2"/>
              </a:gs>
            </a:gsLst>
            <a:lin ang="2700000" scaled="1"/>
          </a:gradFill>
          <a:ln w="9525">
            <a:noFill/>
            <a:miter lim="800000"/>
            <a:headEnd/>
            <a:tailEnd/>
          </a:ln>
          <a:effectLst/>
        </p:spPr>
        <p:txBody>
          <a:bodyPr wrap="none" anchor="ctr"/>
          <a:lstStyle/>
          <a:p>
            <a:endParaRPr lang="zh-CN" altLang="en-US"/>
          </a:p>
        </p:txBody>
      </p:sp>
      <p:sp>
        <p:nvSpPr>
          <p:cNvPr id="38" name="AutoShape 16"/>
          <p:cNvSpPr>
            <a:spLocks noChangeArrowheads="1"/>
          </p:cNvSpPr>
          <p:nvPr/>
        </p:nvSpPr>
        <p:spPr bwMode="auto">
          <a:xfrm>
            <a:off x="6833931" y="3285573"/>
            <a:ext cx="1680499" cy="856610"/>
          </a:xfrm>
          <a:prstGeom prst="chevron">
            <a:avLst>
              <a:gd name="adj" fmla="val 49045"/>
            </a:avLst>
          </a:prstGeom>
          <a:gradFill rotWithShape="1">
            <a:gsLst>
              <a:gs pos="0">
                <a:schemeClr val="accent2"/>
              </a:gs>
              <a:gs pos="100000">
                <a:schemeClr val="accent1"/>
              </a:gs>
            </a:gsLst>
            <a:lin ang="2700000" scaled="1"/>
          </a:gradFill>
          <a:ln w="9525">
            <a:noFill/>
            <a:miter lim="800000"/>
            <a:headEnd/>
            <a:tailEnd/>
          </a:ln>
          <a:effectLst/>
        </p:spPr>
        <p:txBody>
          <a:bodyPr wrap="none" anchor="ctr"/>
          <a:lstStyle/>
          <a:p>
            <a:endParaRPr lang="zh-CN" altLang="en-US"/>
          </a:p>
        </p:txBody>
      </p:sp>
      <p:sp>
        <p:nvSpPr>
          <p:cNvPr id="39" name="WordArt 17"/>
          <p:cNvSpPr>
            <a:spLocks noChangeArrowheads="1" noChangeShapeType="1"/>
          </p:cNvSpPr>
          <p:nvPr/>
        </p:nvSpPr>
        <p:spPr bwMode="auto">
          <a:xfrm>
            <a:off x="1393931" y="3536830"/>
            <a:ext cx="680146" cy="383313"/>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a:t>
            </a:r>
          </a:p>
          <a:p>
            <a:pPr algn="ctr"/>
            <a:r>
              <a:rPr lang="zh-CN" altLang="en-US" sz="2400">
                <a:ln w="9525" cmpd="sng">
                  <a:solidFill>
                    <a:schemeClr val="bg1"/>
                  </a:solidFill>
                  <a:round/>
                  <a:headEnd/>
                  <a:tailEnd/>
                </a:ln>
                <a:solidFill>
                  <a:schemeClr val="bg1"/>
                </a:solidFill>
                <a:latin typeface="黑体"/>
                <a:ea typeface="黑体"/>
              </a:rPr>
              <a:t>标题文字</a:t>
            </a:r>
          </a:p>
        </p:txBody>
      </p:sp>
      <p:sp>
        <p:nvSpPr>
          <p:cNvPr id="40" name="WordArt 18"/>
          <p:cNvSpPr>
            <a:spLocks noChangeArrowheads="1" noChangeShapeType="1"/>
          </p:cNvSpPr>
          <p:nvPr/>
        </p:nvSpPr>
        <p:spPr bwMode="auto">
          <a:xfrm>
            <a:off x="3116500" y="3536830"/>
            <a:ext cx="680146" cy="383313"/>
          </a:xfrm>
          <a:prstGeom prst="rect">
            <a:avLst/>
          </a:prstGeom>
        </p:spPr>
        <p:txBody>
          <a:bodyPr wrap="none" fromWordArt="1">
            <a:prstTxWarp prst="textPlain">
              <a:avLst>
                <a:gd name="adj" fmla="val 50000"/>
              </a:avLst>
            </a:prstTxWarp>
          </a:bodyPr>
          <a:lstStyle/>
          <a:p>
            <a:pPr algn="ctr"/>
            <a:r>
              <a:rPr lang="zh-CN" altLang="en-US" sz="2400">
                <a:ln w="9525">
                  <a:noFill/>
                  <a:round/>
                  <a:headEnd/>
                  <a:tailEnd/>
                </a:ln>
                <a:latin typeface="黑体"/>
                <a:ea typeface="黑体"/>
              </a:rPr>
              <a:t>双击添加</a:t>
            </a:r>
          </a:p>
          <a:p>
            <a:pPr algn="ctr"/>
            <a:r>
              <a:rPr lang="zh-CN" altLang="en-US" sz="2400">
                <a:ln w="9525">
                  <a:noFill/>
                  <a:round/>
                  <a:headEnd/>
                  <a:tailEnd/>
                </a:ln>
                <a:latin typeface="黑体"/>
                <a:ea typeface="黑体"/>
              </a:rPr>
              <a:t>标题文字</a:t>
            </a:r>
          </a:p>
        </p:txBody>
      </p:sp>
      <p:sp>
        <p:nvSpPr>
          <p:cNvPr id="41" name="WordArt 19"/>
          <p:cNvSpPr>
            <a:spLocks noChangeArrowheads="1" noChangeShapeType="1"/>
          </p:cNvSpPr>
          <p:nvPr/>
        </p:nvSpPr>
        <p:spPr bwMode="auto">
          <a:xfrm>
            <a:off x="4584307" y="3536830"/>
            <a:ext cx="680146" cy="383313"/>
          </a:xfrm>
          <a:prstGeom prst="rect">
            <a:avLst/>
          </a:prstGeom>
        </p:spPr>
        <p:txBody>
          <a:bodyPr wrap="none" fromWordArt="1">
            <a:prstTxWarp prst="textPlain">
              <a:avLst>
                <a:gd name="adj" fmla="val 50000"/>
              </a:avLst>
            </a:prstTxWarp>
          </a:bodyPr>
          <a:lstStyle/>
          <a:p>
            <a:pPr algn="ctr"/>
            <a:r>
              <a:rPr lang="zh-CN" altLang="en-US" sz="2400">
                <a:ln w="9525" cmpd="sng">
                  <a:solidFill>
                    <a:schemeClr val="bg1"/>
                  </a:solidFill>
                  <a:round/>
                  <a:headEnd/>
                  <a:tailEnd/>
                </a:ln>
                <a:solidFill>
                  <a:schemeClr val="bg1"/>
                </a:solidFill>
                <a:latin typeface="黑体"/>
                <a:ea typeface="黑体"/>
              </a:rPr>
              <a:t>双击添加</a:t>
            </a:r>
          </a:p>
          <a:p>
            <a:pPr algn="ctr"/>
            <a:r>
              <a:rPr lang="zh-CN" altLang="en-US" sz="2400">
                <a:ln w="9525" cmpd="sng">
                  <a:solidFill>
                    <a:schemeClr val="bg1"/>
                  </a:solidFill>
                  <a:round/>
                  <a:headEnd/>
                  <a:tailEnd/>
                </a:ln>
                <a:solidFill>
                  <a:schemeClr val="bg1"/>
                </a:solidFill>
                <a:latin typeface="黑体"/>
                <a:ea typeface="黑体"/>
              </a:rPr>
              <a:t>标题文字</a:t>
            </a:r>
          </a:p>
        </p:txBody>
      </p:sp>
      <p:sp>
        <p:nvSpPr>
          <p:cNvPr id="42" name="WordArt 20"/>
          <p:cNvSpPr>
            <a:spLocks noChangeArrowheads="1" noChangeShapeType="1"/>
          </p:cNvSpPr>
          <p:nvPr/>
        </p:nvSpPr>
        <p:spPr bwMode="auto">
          <a:xfrm>
            <a:off x="5997187" y="3536830"/>
            <a:ext cx="680146" cy="383313"/>
          </a:xfrm>
          <a:prstGeom prst="rect">
            <a:avLst/>
          </a:prstGeom>
        </p:spPr>
        <p:txBody>
          <a:bodyPr wrap="none" fromWordArt="1">
            <a:prstTxWarp prst="textPlain">
              <a:avLst>
                <a:gd name="adj" fmla="val 50000"/>
              </a:avLst>
            </a:prstTxWarp>
          </a:bodyPr>
          <a:lstStyle/>
          <a:p>
            <a:pPr algn="ctr"/>
            <a:r>
              <a:rPr lang="zh-CN" altLang="en-US" sz="2400">
                <a:ln w="9525">
                  <a:noFill/>
                  <a:round/>
                  <a:headEnd/>
                  <a:tailEnd/>
                </a:ln>
                <a:latin typeface="黑体"/>
                <a:ea typeface="黑体"/>
              </a:rPr>
              <a:t>双击添加</a:t>
            </a:r>
          </a:p>
          <a:p>
            <a:pPr algn="ctr"/>
            <a:r>
              <a:rPr lang="zh-CN" altLang="en-US" sz="2400">
                <a:ln w="9525">
                  <a:noFill/>
                  <a:round/>
                  <a:headEnd/>
                  <a:tailEnd/>
                </a:ln>
                <a:latin typeface="黑体"/>
                <a:ea typeface="黑体"/>
              </a:rPr>
              <a:t>标题文字</a:t>
            </a:r>
          </a:p>
        </p:txBody>
      </p:sp>
      <p:pic>
        <p:nvPicPr>
          <p:cNvPr id="43" name="Picture 21" descr="flag_source_128"/>
          <p:cNvPicPr>
            <a:picLocks noChangeAspect="1" noChangeArrowheads="1"/>
          </p:cNvPicPr>
          <p:nvPr/>
        </p:nvPicPr>
        <p:blipFill>
          <a:blip r:embed="rId3">
            <a:lum bright="100000"/>
          </a:blip>
          <a:srcRect/>
          <a:stretch>
            <a:fillRect/>
          </a:stretch>
        </p:blipFill>
        <p:spPr bwMode="auto">
          <a:xfrm rot="20019827">
            <a:off x="7320083" y="2859021"/>
            <a:ext cx="1064628" cy="1063459"/>
          </a:xfrm>
          <a:prstGeom prst="rect">
            <a:avLst/>
          </a:prstGeom>
          <a:noFill/>
          <a:ln w="9525">
            <a:noFill/>
            <a:miter lim="800000"/>
            <a:headEnd/>
            <a:tailEnd/>
          </a:ln>
        </p:spPr>
      </p:pic>
      <p:pic>
        <p:nvPicPr>
          <p:cNvPr id="44" name="Picture 22" descr="flag_source_128"/>
          <p:cNvPicPr>
            <a:picLocks noChangeAspect="1" noChangeArrowheads="1"/>
          </p:cNvPicPr>
          <p:nvPr/>
        </p:nvPicPr>
        <p:blipFill>
          <a:blip r:embed="rId3"/>
          <a:srcRect/>
          <a:stretch>
            <a:fillRect/>
          </a:stretch>
        </p:blipFill>
        <p:spPr bwMode="auto">
          <a:xfrm rot="20019827">
            <a:off x="7328264" y="2777217"/>
            <a:ext cx="1064627" cy="1064627"/>
          </a:xfrm>
          <a:prstGeom prst="rect">
            <a:avLst/>
          </a:prstGeom>
          <a:noFill/>
          <a:ln w="9525">
            <a:noFill/>
            <a:miter lim="800000"/>
            <a:headEnd/>
            <a:tailEnd/>
          </a:ln>
        </p:spPr>
      </p:pic>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ppt_x"/>
                                          </p:val>
                                        </p:tav>
                                        <p:tav tm="100000">
                                          <p:val>
                                            <p:strVal val="#ppt_x"/>
                                          </p:val>
                                        </p:tav>
                                      </p:tavLst>
                                    </p:anim>
                                    <p:anim calcmode="lin" valueType="num">
                                      <p:cBhvr additive="base">
                                        <p:cTn id="8" dur="1000" fill="hold"/>
                                        <p:tgtEl>
                                          <p:spTgt spid="24"/>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ppt_x"/>
                                          </p:val>
                                        </p:tav>
                                        <p:tav tm="100000">
                                          <p:val>
                                            <p:strVal val="#ppt_x"/>
                                          </p:val>
                                        </p:tav>
                                      </p:tavLst>
                                    </p:anim>
                                    <p:anim calcmode="lin" valueType="num">
                                      <p:cBhvr additive="base">
                                        <p:cTn id="16" dur="1000" fill="hold"/>
                                        <p:tgtEl>
                                          <p:spTgt spid="26"/>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1+#ppt_h/2"/>
                                          </p:val>
                                        </p:tav>
                                        <p:tav tm="100000">
                                          <p:val>
                                            <p:strVal val="#ppt_y"/>
                                          </p:val>
                                        </p:tav>
                                      </p:tavLst>
                                    </p:anim>
                                  </p:childTnLst>
                                </p:cTn>
                              </p:par>
                              <p:par>
                                <p:cTn id="21" presetID="7" presetClass="entr" presetSubtype="4"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ppt_x"/>
                                          </p:val>
                                        </p:tav>
                                        <p:tav tm="100000">
                                          <p:val>
                                            <p:strVal val="#ppt_x"/>
                                          </p:val>
                                        </p:tav>
                                      </p:tavLst>
                                    </p:anim>
                                    <p:anim calcmode="lin" valueType="num">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7" presetClass="entr" presetSubtype="4"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ppt_x"/>
                                          </p:val>
                                        </p:tav>
                                        <p:tav tm="100000">
                                          <p:val>
                                            <p:strVal val="#ppt_x"/>
                                          </p:val>
                                        </p:tav>
                                      </p:tavLst>
                                    </p:anim>
                                    <p:anim calcmode="lin" valueType="num">
                                      <p:cBhvr additive="base">
                                        <p:cTn id="28" dur="1000" fill="hold"/>
                                        <p:tgtEl>
                                          <p:spTgt spid="29"/>
                                        </p:tgtEl>
                                        <p:attrNameLst>
                                          <p:attrName>ppt_y</p:attrName>
                                        </p:attrNameLst>
                                      </p:cBhvr>
                                      <p:tavLst>
                                        <p:tav tm="0">
                                          <p:val>
                                            <p:strVal val="1+#ppt_h/2"/>
                                          </p:val>
                                        </p:tav>
                                        <p:tav tm="100000">
                                          <p:val>
                                            <p:strVal val="#ppt_y"/>
                                          </p:val>
                                        </p:tav>
                                      </p:tavLst>
                                    </p:anim>
                                  </p:childTnLst>
                                </p:cTn>
                              </p:par>
                              <p:par>
                                <p:cTn id="29" presetID="7"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000" fill="hold"/>
                                        <p:tgtEl>
                                          <p:spTgt spid="30"/>
                                        </p:tgtEl>
                                        <p:attrNameLst>
                                          <p:attrName>ppt_x</p:attrName>
                                        </p:attrNameLst>
                                      </p:cBhvr>
                                      <p:tavLst>
                                        <p:tav tm="0">
                                          <p:val>
                                            <p:strVal val="#ppt_x"/>
                                          </p:val>
                                        </p:tav>
                                        <p:tav tm="100000">
                                          <p:val>
                                            <p:strVal val="#ppt_x"/>
                                          </p:val>
                                        </p:tav>
                                      </p:tavLst>
                                    </p:anim>
                                    <p:anim calcmode="lin" valueType="num">
                                      <p:cBhvr additive="base">
                                        <p:cTn id="32" dur="1000" fill="hold"/>
                                        <p:tgtEl>
                                          <p:spTgt spid="30"/>
                                        </p:tgtEl>
                                        <p:attrNameLst>
                                          <p:attrName>ppt_y</p:attrName>
                                        </p:attrNameLst>
                                      </p:cBhvr>
                                      <p:tavLst>
                                        <p:tav tm="0">
                                          <p:val>
                                            <p:strVal val="1+#ppt_h/2"/>
                                          </p:val>
                                        </p:tav>
                                        <p:tav tm="100000">
                                          <p:val>
                                            <p:strVal val="#ppt_y"/>
                                          </p:val>
                                        </p:tav>
                                      </p:tavLst>
                                    </p:anim>
                                  </p:childTnLst>
                                </p:cTn>
                              </p:par>
                              <p:par>
                                <p:cTn id="33" presetID="7" presetClass="entr" presetSubtype="4"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1000" fill="hold"/>
                                        <p:tgtEl>
                                          <p:spTgt spid="31"/>
                                        </p:tgtEl>
                                        <p:attrNameLst>
                                          <p:attrName>ppt_x</p:attrName>
                                        </p:attrNameLst>
                                      </p:cBhvr>
                                      <p:tavLst>
                                        <p:tav tm="0">
                                          <p:val>
                                            <p:strVal val="#ppt_x"/>
                                          </p:val>
                                        </p:tav>
                                        <p:tav tm="100000">
                                          <p:val>
                                            <p:strVal val="#ppt_x"/>
                                          </p:val>
                                        </p:tav>
                                      </p:tavLst>
                                    </p:anim>
                                    <p:anim calcmode="lin" valueType="num">
                                      <p:cBhvr additive="base">
                                        <p:cTn id="36" dur="1000" fill="hold"/>
                                        <p:tgtEl>
                                          <p:spTgt spid="31"/>
                                        </p:tgtEl>
                                        <p:attrNameLst>
                                          <p:attrName>ppt_y</p:attrName>
                                        </p:attrNameLst>
                                      </p:cBhvr>
                                      <p:tavLst>
                                        <p:tav tm="0">
                                          <p:val>
                                            <p:strVal val="1+#ppt_h/2"/>
                                          </p:val>
                                        </p:tav>
                                        <p:tav tm="100000">
                                          <p:val>
                                            <p:strVal val="#ppt_y"/>
                                          </p:val>
                                        </p:tav>
                                      </p:tavLst>
                                    </p:anim>
                                  </p:childTnLst>
                                </p:cTn>
                              </p:par>
                              <p:par>
                                <p:cTn id="37" presetID="7"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000" fill="hold"/>
                                        <p:tgtEl>
                                          <p:spTgt spid="32"/>
                                        </p:tgtEl>
                                        <p:attrNameLst>
                                          <p:attrName>ppt_x</p:attrName>
                                        </p:attrNameLst>
                                      </p:cBhvr>
                                      <p:tavLst>
                                        <p:tav tm="0">
                                          <p:val>
                                            <p:strVal val="#ppt_x"/>
                                          </p:val>
                                        </p:tav>
                                        <p:tav tm="100000">
                                          <p:val>
                                            <p:strVal val="#ppt_x"/>
                                          </p:val>
                                        </p:tav>
                                      </p:tavLst>
                                    </p:anim>
                                    <p:anim calcmode="lin" valueType="num">
                                      <p:cBhvr additive="base">
                                        <p:cTn id="40" dur="1000" fill="hold"/>
                                        <p:tgtEl>
                                          <p:spTgt spid="32"/>
                                        </p:tgtEl>
                                        <p:attrNameLst>
                                          <p:attrName>ppt_y</p:attrName>
                                        </p:attrNameLst>
                                      </p:cBhvr>
                                      <p:tavLst>
                                        <p:tav tm="0">
                                          <p:val>
                                            <p:strVal val="1+#ppt_h/2"/>
                                          </p:val>
                                        </p:tav>
                                        <p:tav tm="100000">
                                          <p:val>
                                            <p:strVal val="#ppt_y"/>
                                          </p:val>
                                        </p:tav>
                                      </p:tavLst>
                                    </p:anim>
                                  </p:childTnLst>
                                </p:cTn>
                              </p:par>
                              <p:par>
                                <p:cTn id="41" presetID="7" presetClass="entr" presetSubtype="4"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1000" fill="hold"/>
                                        <p:tgtEl>
                                          <p:spTgt spid="33"/>
                                        </p:tgtEl>
                                        <p:attrNameLst>
                                          <p:attrName>ppt_x</p:attrName>
                                        </p:attrNameLst>
                                      </p:cBhvr>
                                      <p:tavLst>
                                        <p:tav tm="0">
                                          <p:val>
                                            <p:strVal val="#ppt_x"/>
                                          </p:val>
                                        </p:tav>
                                        <p:tav tm="100000">
                                          <p:val>
                                            <p:strVal val="#ppt_x"/>
                                          </p:val>
                                        </p:tav>
                                      </p:tavLst>
                                    </p:anim>
                                    <p:anim calcmode="lin" valueType="num">
                                      <p:cBhvr additive="base">
                                        <p:cTn id="44" dur="1000" fill="hold"/>
                                        <p:tgtEl>
                                          <p:spTgt spid="33"/>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1000" fill="hold"/>
                                        <p:tgtEl>
                                          <p:spTgt spid="34"/>
                                        </p:tgtEl>
                                        <p:attrNameLst>
                                          <p:attrName>ppt_x</p:attrName>
                                        </p:attrNameLst>
                                      </p:cBhvr>
                                      <p:tavLst>
                                        <p:tav tm="0">
                                          <p:val>
                                            <p:strVal val="#ppt_x"/>
                                          </p:val>
                                        </p:tav>
                                        <p:tav tm="100000">
                                          <p:val>
                                            <p:strVal val="#ppt_x"/>
                                          </p:val>
                                        </p:tav>
                                      </p:tavLst>
                                    </p:anim>
                                    <p:anim calcmode="lin" valueType="num">
                                      <p:cBhvr additive="base">
                                        <p:cTn id="48" dur="1000" fill="hold"/>
                                        <p:tgtEl>
                                          <p:spTgt spid="34"/>
                                        </p:tgtEl>
                                        <p:attrNameLst>
                                          <p:attrName>ppt_y</p:attrName>
                                        </p:attrNameLst>
                                      </p:cBhvr>
                                      <p:tavLst>
                                        <p:tav tm="0">
                                          <p:val>
                                            <p:strVal val="1+#ppt_h/2"/>
                                          </p:val>
                                        </p:tav>
                                        <p:tav tm="100000">
                                          <p:val>
                                            <p:strVal val="#ppt_y"/>
                                          </p:val>
                                        </p:tav>
                                      </p:tavLst>
                                    </p:anim>
                                  </p:childTnLst>
                                </p:cTn>
                              </p:par>
                              <p:par>
                                <p:cTn id="49" presetID="7" presetClass="entr" presetSubtype="4"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1000" fill="hold"/>
                                        <p:tgtEl>
                                          <p:spTgt spid="35"/>
                                        </p:tgtEl>
                                        <p:attrNameLst>
                                          <p:attrName>ppt_x</p:attrName>
                                        </p:attrNameLst>
                                      </p:cBhvr>
                                      <p:tavLst>
                                        <p:tav tm="0">
                                          <p:val>
                                            <p:strVal val="#ppt_x"/>
                                          </p:val>
                                        </p:tav>
                                        <p:tav tm="100000">
                                          <p:val>
                                            <p:strVal val="#ppt_x"/>
                                          </p:val>
                                        </p:tav>
                                      </p:tavLst>
                                    </p:anim>
                                    <p:anim calcmode="lin" valueType="num">
                                      <p:cBhvr additive="base">
                                        <p:cTn id="52" dur="1000" fill="hold"/>
                                        <p:tgtEl>
                                          <p:spTgt spid="35"/>
                                        </p:tgtEl>
                                        <p:attrNameLst>
                                          <p:attrName>ppt_y</p:attrName>
                                        </p:attrNameLst>
                                      </p:cBhvr>
                                      <p:tavLst>
                                        <p:tav tm="0">
                                          <p:val>
                                            <p:strVal val="1+#ppt_h/2"/>
                                          </p:val>
                                        </p:tav>
                                        <p:tav tm="100000">
                                          <p:val>
                                            <p:strVal val="#ppt_y"/>
                                          </p:val>
                                        </p:tav>
                                      </p:tavLst>
                                    </p:anim>
                                  </p:childTnLst>
                                </p:cTn>
                              </p:par>
                              <p:par>
                                <p:cTn id="53" presetID="7" presetClass="entr" presetSubtype="4"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1000" fill="hold"/>
                                        <p:tgtEl>
                                          <p:spTgt spid="36"/>
                                        </p:tgtEl>
                                        <p:attrNameLst>
                                          <p:attrName>ppt_x</p:attrName>
                                        </p:attrNameLst>
                                      </p:cBhvr>
                                      <p:tavLst>
                                        <p:tav tm="0">
                                          <p:val>
                                            <p:strVal val="#ppt_x"/>
                                          </p:val>
                                        </p:tav>
                                        <p:tav tm="100000">
                                          <p:val>
                                            <p:strVal val="#ppt_x"/>
                                          </p:val>
                                        </p:tav>
                                      </p:tavLst>
                                    </p:anim>
                                    <p:anim calcmode="lin" valueType="num">
                                      <p:cBhvr additive="base">
                                        <p:cTn id="56" dur="1000" fill="hold"/>
                                        <p:tgtEl>
                                          <p:spTgt spid="36"/>
                                        </p:tgtEl>
                                        <p:attrNameLst>
                                          <p:attrName>ppt_y</p:attrName>
                                        </p:attrNameLst>
                                      </p:cBhvr>
                                      <p:tavLst>
                                        <p:tav tm="0">
                                          <p:val>
                                            <p:strVal val="1+#ppt_h/2"/>
                                          </p:val>
                                        </p:tav>
                                        <p:tav tm="100000">
                                          <p:val>
                                            <p:strVal val="#ppt_y"/>
                                          </p:val>
                                        </p:tav>
                                      </p:tavLst>
                                    </p:anim>
                                  </p:childTnLst>
                                </p:cTn>
                              </p:par>
                              <p:par>
                                <p:cTn id="57" presetID="7" presetClass="entr" presetSubtype="4"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1000" fill="hold"/>
                                        <p:tgtEl>
                                          <p:spTgt spid="37"/>
                                        </p:tgtEl>
                                        <p:attrNameLst>
                                          <p:attrName>ppt_x</p:attrName>
                                        </p:attrNameLst>
                                      </p:cBhvr>
                                      <p:tavLst>
                                        <p:tav tm="0">
                                          <p:val>
                                            <p:strVal val="#ppt_x"/>
                                          </p:val>
                                        </p:tav>
                                        <p:tav tm="100000">
                                          <p:val>
                                            <p:strVal val="#ppt_x"/>
                                          </p:val>
                                        </p:tav>
                                      </p:tavLst>
                                    </p:anim>
                                    <p:anim calcmode="lin" valueType="num">
                                      <p:cBhvr additive="base">
                                        <p:cTn id="60" dur="1000" fill="hold"/>
                                        <p:tgtEl>
                                          <p:spTgt spid="37"/>
                                        </p:tgtEl>
                                        <p:attrNameLst>
                                          <p:attrName>ppt_y</p:attrName>
                                        </p:attrNameLst>
                                      </p:cBhvr>
                                      <p:tavLst>
                                        <p:tav tm="0">
                                          <p:val>
                                            <p:strVal val="1+#ppt_h/2"/>
                                          </p:val>
                                        </p:tav>
                                        <p:tav tm="100000">
                                          <p:val>
                                            <p:strVal val="#ppt_y"/>
                                          </p:val>
                                        </p:tav>
                                      </p:tavLst>
                                    </p:anim>
                                  </p:childTnLst>
                                </p:cTn>
                              </p:par>
                              <p:par>
                                <p:cTn id="61" presetID="7" presetClass="entr" presetSubtype="4"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1000" fill="hold"/>
                                        <p:tgtEl>
                                          <p:spTgt spid="38"/>
                                        </p:tgtEl>
                                        <p:attrNameLst>
                                          <p:attrName>ppt_x</p:attrName>
                                        </p:attrNameLst>
                                      </p:cBhvr>
                                      <p:tavLst>
                                        <p:tav tm="0">
                                          <p:val>
                                            <p:strVal val="#ppt_x"/>
                                          </p:val>
                                        </p:tav>
                                        <p:tav tm="100000">
                                          <p:val>
                                            <p:strVal val="#ppt_x"/>
                                          </p:val>
                                        </p:tav>
                                      </p:tavLst>
                                    </p:anim>
                                    <p:anim calcmode="lin" valueType="num">
                                      <p:cBhvr additive="base">
                                        <p:cTn id="64" dur="1000" fill="hold"/>
                                        <p:tgtEl>
                                          <p:spTgt spid="38"/>
                                        </p:tgtEl>
                                        <p:attrNameLst>
                                          <p:attrName>ppt_y</p:attrName>
                                        </p:attrNameLst>
                                      </p:cBhvr>
                                      <p:tavLst>
                                        <p:tav tm="0">
                                          <p:val>
                                            <p:strVal val="1+#ppt_h/2"/>
                                          </p:val>
                                        </p:tav>
                                        <p:tav tm="100000">
                                          <p:val>
                                            <p:strVal val="#ppt_y"/>
                                          </p:val>
                                        </p:tav>
                                      </p:tavLst>
                                    </p:anim>
                                  </p:childTnLst>
                                </p:cTn>
                              </p:par>
                              <p:par>
                                <p:cTn id="65" presetID="7" presetClass="entr" presetSubtype="4"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1000" fill="hold"/>
                                        <p:tgtEl>
                                          <p:spTgt spid="39"/>
                                        </p:tgtEl>
                                        <p:attrNameLst>
                                          <p:attrName>ppt_x</p:attrName>
                                        </p:attrNameLst>
                                      </p:cBhvr>
                                      <p:tavLst>
                                        <p:tav tm="0">
                                          <p:val>
                                            <p:strVal val="#ppt_x"/>
                                          </p:val>
                                        </p:tav>
                                        <p:tav tm="100000">
                                          <p:val>
                                            <p:strVal val="#ppt_x"/>
                                          </p:val>
                                        </p:tav>
                                      </p:tavLst>
                                    </p:anim>
                                    <p:anim calcmode="lin" valueType="num">
                                      <p:cBhvr additive="base">
                                        <p:cTn id="68" dur="1000" fill="hold"/>
                                        <p:tgtEl>
                                          <p:spTgt spid="39"/>
                                        </p:tgtEl>
                                        <p:attrNameLst>
                                          <p:attrName>ppt_y</p:attrName>
                                        </p:attrNameLst>
                                      </p:cBhvr>
                                      <p:tavLst>
                                        <p:tav tm="0">
                                          <p:val>
                                            <p:strVal val="1+#ppt_h/2"/>
                                          </p:val>
                                        </p:tav>
                                        <p:tav tm="100000">
                                          <p:val>
                                            <p:strVal val="#ppt_y"/>
                                          </p:val>
                                        </p:tav>
                                      </p:tavLst>
                                    </p:anim>
                                  </p:childTnLst>
                                </p:cTn>
                              </p:par>
                              <p:par>
                                <p:cTn id="69" presetID="7" presetClass="entr" presetSubtype="4"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additive="base">
                                        <p:cTn id="71" dur="1000" fill="hold"/>
                                        <p:tgtEl>
                                          <p:spTgt spid="40"/>
                                        </p:tgtEl>
                                        <p:attrNameLst>
                                          <p:attrName>ppt_x</p:attrName>
                                        </p:attrNameLst>
                                      </p:cBhvr>
                                      <p:tavLst>
                                        <p:tav tm="0">
                                          <p:val>
                                            <p:strVal val="#ppt_x"/>
                                          </p:val>
                                        </p:tav>
                                        <p:tav tm="100000">
                                          <p:val>
                                            <p:strVal val="#ppt_x"/>
                                          </p:val>
                                        </p:tav>
                                      </p:tavLst>
                                    </p:anim>
                                    <p:anim calcmode="lin" valueType="num">
                                      <p:cBhvr additive="base">
                                        <p:cTn id="72" dur="1000" fill="hold"/>
                                        <p:tgtEl>
                                          <p:spTgt spid="40"/>
                                        </p:tgtEl>
                                        <p:attrNameLst>
                                          <p:attrName>ppt_y</p:attrName>
                                        </p:attrNameLst>
                                      </p:cBhvr>
                                      <p:tavLst>
                                        <p:tav tm="0">
                                          <p:val>
                                            <p:strVal val="1+#ppt_h/2"/>
                                          </p:val>
                                        </p:tav>
                                        <p:tav tm="100000">
                                          <p:val>
                                            <p:strVal val="#ppt_y"/>
                                          </p:val>
                                        </p:tav>
                                      </p:tavLst>
                                    </p:anim>
                                  </p:childTnLst>
                                </p:cTn>
                              </p:par>
                              <p:par>
                                <p:cTn id="73" presetID="7" presetClass="entr" presetSubtype="4"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1000" fill="hold"/>
                                        <p:tgtEl>
                                          <p:spTgt spid="41"/>
                                        </p:tgtEl>
                                        <p:attrNameLst>
                                          <p:attrName>ppt_x</p:attrName>
                                        </p:attrNameLst>
                                      </p:cBhvr>
                                      <p:tavLst>
                                        <p:tav tm="0">
                                          <p:val>
                                            <p:strVal val="#ppt_x"/>
                                          </p:val>
                                        </p:tav>
                                        <p:tav tm="100000">
                                          <p:val>
                                            <p:strVal val="#ppt_x"/>
                                          </p:val>
                                        </p:tav>
                                      </p:tavLst>
                                    </p:anim>
                                    <p:anim calcmode="lin" valueType="num">
                                      <p:cBhvr additive="base">
                                        <p:cTn id="76" dur="1000" fill="hold"/>
                                        <p:tgtEl>
                                          <p:spTgt spid="41"/>
                                        </p:tgtEl>
                                        <p:attrNameLst>
                                          <p:attrName>ppt_y</p:attrName>
                                        </p:attrNameLst>
                                      </p:cBhvr>
                                      <p:tavLst>
                                        <p:tav tm="0">
                                          <p:val>
                                            <p:strVal val="1+#ppt_h/2"/>
                                          </p:val>
                                        </p:tav>
                                        <p:tav tm="100000">
                                          <p:val>
                                            <p:strVal val="#ppt_y"/>
                                          </p:val>
                                        </p:tav>
                                      </p:tavLst>
                                    </p:anim>
                                  </p:childTnLst>
                                </p:cTn>
                              </p:par>
                              <p:par>
                                <p:cTn id="77" presetID="7"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1000" fill="hold"/>
                                        <p:tgtEl>
                                          <p:spTgt spid="42"/>
                                        </p:tgtEl>
                                        <p:attrNameLst>
                                          <p:attrName>ppt_x</p:attrName>
                                        </p:attrNameLst>
                                      </p:cBhvr>
                                      <p:tavLst>
                                        <p:tav tm="0">
                                          <p:val>
                                            <p:strVal val="#ppt_x"/>
                                          </p:val>
                                        </p:tav>
                                        <p:tav tm="100000">
                                          <p:val>
                                            <p:strVal val="#ppt_x"/>
                                          </p:val>
                                        </p:tav>
                                      </p:tavLst>
                                    </p:anim>
                                    <p:anim calcmode="lin" valueType="num">
                                      <p:cBhvr additive="base">
                                        <p:cTn id="80" dur="1000" fill="hold"/>
                                        <p:tgtEl>
                                          <p:spTgt spid="42"/>
                                        </p:tgtEl>
                                        <p:attrNameLst>
                                          <p:attrName>ppt_y</p:attrName>
                                        </p:attrNameLst>
                                      </p:cBhvr>
                                      <p:tavLst>
                                        <p:tav tm="0">
                                          <p:val>
                                            <p:strVal val="1+#ppt_h/2"/>
                                          </p:val>
                                        </p:tav>
                                        <p:tav tm="100000">
                                          <p:val>
                                            <p:strVal val="#ppt_y"/>
                                          </p:val>
                                        </p:tav>
                                      </p:tavLst>
                                    </p:anim>
                                  </p:childTnLst>
                                </p:cTn>
                              </p:par>
                              <p:par>
                                <p:cTn id="81" presetID="7" presetClass="entr" presetSubtype="4" fill="hold" nodeType="with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1000" fill="hold"/>
                                        <p:tgtEl>
                                          <p:spTgt spid="43"/>
                                        </p:tgtEl>
                                        <p:attrNameLst>
                                          <p:attrName>ppt_x</p:attrName>
                                        </p:attrNameLst>
                                      </p:cBhvr>
                                      <p:tavLst>
                                        <p:tav tm="0">
                                          <p:val>
                                            <p:strVal val="#ppt_x"/>
                                          </p:val>
                                        </p:tav>
                                        <p:tav tm="100000">
                                          <p:val>
                                            <p:strVal val="#ppt_x"/>
                                          </p:val>
                                        </p:tav>
                                      </p:tavLst>
                                    </p:anim>
                                    <p:anim calcmode="lin" valueType="num">
                                      <p:cBhvr additive="base">
                                        <p:cTn id="84" dur="1000" fill="hold"/>
                                        <p:tgtEl>
                                          <p:spTgt spid="43"/>
                                        </p:tgtEl>
                                        <p:attrNameLst>
                                          <p:attrName>ppt_y</p:attrName>
                                        </p:attrNameLst>
                                      </p:cBhvr>
                                      <p:tavLst>
                                        <p:tav tm="0">
                                          <p:val>
                                            <p:strVal val="1+#ppt_h/2"/>
                                          </p:val>
                                        </p:tav>
                                        <p:tav tm="100000">
                                          <p:val>
                                            <p:strVal val="#ppt_y"/>
                                          </p:val>
                                        </p:tav>
                                      </p:tavLst>
                                    </p:anim>
                                  </p:childTnLst>
                                </p:cTn>
                              </p:par>
                              <p:par>
                                <p:cTn id="85" presetID="7" presetClass="entr" presetSubtype="4"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1000" fill="hold"/>
                                        <p:tgtEl>
                                          <p:spTgt spid="44"/>
                                        </p:tgtEl>
                                        <p:attrNameLst>
                                          <p:attrName>ppt_x</p:attrName>
                                        </p:attrNameLst>
                                      </p:cBhvr>
                                      <p:tavLst>
                                        <p:tav tm="0">
                                          <p:val>
                                            <p:strVal val="#ppt_x"/>
                                          </p:val>
                                        </p:tav>
                                        <p:tav tm="100000">
                                          <p:val>
                                            <p:strVal val="#ppt_x"/>
                                          </p:val>
                                        </p:tav>
                                      </p:tavLst>
                                    </p:anim>
                                    <p:anim calcmode="lin" valueType="num">
                                      <p:cBhvr additive="base">
                                        <p:cTn id="8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animBg="1"/>
      <p:bldP spid="35" grpId="0" animBg="1"/>
      <p:bldP spid="36" grpId="0" animBg="1"/>
      <p:bldP spid="37" grpId="0" animBg="1"/>
      <p:bldP spid="38" grpId="0" animBg="1"/>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CFA6C474-24C1-4E64-A47F-1A89655AC660}" type="slidenum">
              <a:rPr lang="zh-CN" altLang="en-US" smtClean="0">
                <a:latin typeface="Arial" charset="0"/>
              </a:rPr>
              <a:pPr/>
              <a:t>2</a:t>
            </a:fld>
            <a:endParaRPr lang="en-US" altLang="zh-CN" smtClean="0">
              <a:latin typeface="Arial" charset="0"/>
            </a:endParaRPr>
          </a:p>
        </p:txBody>
      </p:sp>
      <p:sp>
        <p:nvSpPr>
          <p:cNvPr id="8195" name="Rectangle 2"/>
          <p:cNvSpPr>
            <a:spLocks noGrp="1" noChangeArrowheads="1"/>
          </p:cNvSpPr>
          <p:nvPr>
            <p:ph type="title"/>
          </p:nvPr>
        </p:nvSpPr>
        <p:spPr/>
        <p:txBody>
          <a:bodyPr/>
          <a:lstStyle/>
          <a:p>
            <a:pPr eaLnBrk="1" hangingPunct="1"/>
            <a:r>
              <a:rPr lang="zh-CN" smtClean="0"/>
              <a:t>单击此处添加标题</a:t>
            </a:r>
          </a:p>
        </p:txBody>
      </p:sp>
      <p:sp>
        <p:nvSpPr>
          <p:cNvPr id="6147" name="AutoShape 3"/>
          <p:cNvSpPr>
            <a:spLocks noChangeArrowheads="1"/>
          </p:cNvSpPr>
          <p:nvPr/>
        </p:nvSpPr>
        <p:spPr bwMode="auto">
          <a:xfrm>
            <a:off x="468313" y="1919288"/>
            <a:ext cx="8207375" cy="4368800"/>
          </a:xfrm>
          <a:prstGeom prst="roundRect">
            <a:avLst>
              <a:gd name="adj" fmla="val 2773"/>
            </a:avLst>
          </a:prstGeom>
          <a:noFill/>
          <a:ln w="3175">
            <a:solidFill>
              <a:srgbClr val="333333"/>
            </a:solidFill>
            <a:round/>
            <a:headEnd/>
            <a:tailEnd/>
          </a:ln>
        </p:spPr>
        <p:txBody>
          <a:bodyPr wrap="none" anchor="ctr"/>
          <a:lstStyle/>
          <a:p>
            <a:endParaRPr lang="zh-CN" altLang="en-US"/>
          </a:p>
        </p:txBody>
      </p:sp>
      <p:sp>
        <p:nvSpPr>
          <p:cNvPr id="6148" name="AutoShape 4"/>
          <p:cNvSpPr>
            <a:spLocks noChangeArrowheads="1"/>
          </p:cNvSpPr>
          <p:nvPr/>
        </p:nvSpPr>
        <p:spPr bwMode="auto">
          <a:xfrm>
            <a:off x="949325" y="1606550"/>
            <a:ext cx="7231063" cy="628650"/>
          </a:xfrm>
          <a:prstGeom prst="roundRect">
            <a:avLst>
              <a:gd name="adj" fmla="val 15657"/>
            </a:avLst>
          </a:prstGeom>
          <a:solidFill>
            <a:schemeClr val="bg1"/>
          </a:solidFill>
          <a:ln w="3175">
            <a:solidFill>
              <a:srgbClr val="333333">
                <a:alpha val="56862"/>
              </a:srgbClr>
            </a:solidFill>
            <a:round/>
            <a:headEnd/>
            <a:tailEnd/>
          </a:ln>
        </p:spPr>
        <p:txBody>
          <a:bodyPr wrap="none" anchor="ctr"/>
          <a:lstStyle/>
          <a:p>
            <a:pPr>
              <a:spcBef>
                <a:spcPct val="50000"/>
              </a:spcBef>
            </a:pPr>
            <a:r>
              <a:rPr lang="zh-CN" altLang="en-US" sz="2400" b="1" i="0"/>
              <a:t>单击添加标题文字内容</a:t>
            </a:r>
            <a:endParaRPr lang="zh-CN" altLang="en-US" sz="2400" b="1"/>
          </a:p>
        </p:txBody>
      </p:sp>
      <p:grpSp>
        <p:nvGrpSpPr>
          <p:cNvPr id="2" name="Group 5"/>
          <p:cNvGrpSpPr>
            <a:grpSpLocks/>
          </p:cNvGrpSpPr>
          <p:nvPr/>
        </p:nvGrpSpPr>
        <p:grpSpPr bwMode="auto">
          <a:xfrm>
            <a:off x="1190625" y="2484438"/>
            <a:ext cx="6740525" cy="528637"/>
            <a:chOff x="0" y="0"/>
            <a:chExt cx="4246" cy="333"/>
          </a:xfrm>
        </p:grpSpPr>
        <p:grpSp>
          <p:nvGrpSpPr>
            <p:cNvPr id="8219" name="Group 6"/>
            <p:cNvGrpSpPr>
              <a:grpSpLocks/>
            </p:cNvGrpSpPr>
            <p:nvPr/>
          </p:nvGrpSpPr>
          <p:grpSpPr bwMode="auto">
            <a:xfrm>
              <a:off x="3" y="0"/>
              <a:ext cx="4243" cy="333"/>
              <a:chOff x="0" y="0"/>
              <a:chExt cx="4243" cy="333"/>
            </a:xfrm>
          </p:grpSpPr>
          <p:sp>
            <p:nvSpPr>
              <p:cNvPr id="8221" name="AutoShape 7"/>
              <p:cNvSpPr>
                <a:spLocks noChangeArrowheads="1"/>
              </p:cNvSpPr>
              <p:nvPr/>
            </p:nvSpPr>
            <p:spPr bwMode="auto">
              <a:xfrm>
                <a:off x="0" y="0"/>
                <a:ext cx="4243" cy="333"/>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8222" name="AutoShape 8"/>
              <p:cNvSpPr>
                <a:spLocks noChangeArrowheads="1"/>
              </p:cNvSpPr>
              <p:nvPr/>
            </p:nvSpPr>
            <p:spPr bwMode="auto">
              <a:xfrm flipV="1">
                <a:off x="27" y="12"/>
                <a:ext cx="4184" cy="190"/>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rot="10800000" wrap="none" anchor="ctr"/>
              <a:lstStyle/>
              <a:p>
                <a:endParaRPr lang="zh-CN" altLang="en-US"/>
              </a:p>
            </p:txBody>
          </p:sp>
        </p:grpSp>
        <p:sp>
          <p:nvSpPr>
            <p:cNvPr id="8220" name="Text Box 9"/>
            <p:cNvSpPr txBox="1">
              <a:spLocks noChangeArrowheads="1"/>
            </p:cNvSpPr>
            <p:nvPr/>
          </p:nvSpPr>
          <p:spPr bwMode="auto">
            <a:xfrm>
              <a:off x="0" y="16"/>
              <a:ext cx="4237" cy="289"/>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1</a:t>
              </a:r>
            </a:p>
          </p:txBody>
        </p:sp>
      </p:grpSp>
      <p:grpSp>
        <p:nvGrpSpPr>
          <p:cNvPr id="4" name="Group 10"/>
          <p:cNvGrpSpPr>
            <a:grpSpLocks/>
          </p:cNvGrpSpPr>
          <p:nvPr/>
        </p:nvGrpSpPr>
        <p:grpSpPr bwMode="auto">
          <a:xfrm>
            <a:off x="1190625" y="3254375"/>
            <a:ext cx="6740525" cy="528638"/>
            <a:chOff x="0" y="0"/>
            <a:chExt cx="4246" cy="333"/>
          </a:xfrm>
        </p:grpSpPr>
        <p:grpSp>
          <p:nvGrpSpPr>
            <p:cNvPr id="8215" name="Group 11"/>
            <p:cNvGrpSpPr>
              <a:grpSpLocks/>
            </p:cNvGrpSpPr>
            <p:nvPr/>
          </p:nvGrpSpPr>
          <p:grpSpPr bwMode="auto">
            <a:xfrm>
              <a:off x="3" y="0"/>
              <a:ext cx="4243" cy="333"/>
              <a:chOff x="0" y="0"/>
              <a:chExt cx="4243" cy="333"/>
            </a:xfrm>
          </p:grpSpPr>
          <p:sp>
            <p:nvSpPr>
              <p:cNvPr id="8217" name="AutoShape 12"/>
              <p:cNvSpPr>
                <a:spLocks noChangeArrowheads="1"/>
              </p:cNvSpPr>
              <p:nvPr/>
            </p:nvSpPr>
            <p:spPr bwMode="auto">
              <a:xfrm>
                <a:off x="0" y="0"/>
                <a:ext cx="4243" cy="333"/>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8218" name="AutoShape 13"/>
              <p:cNvSpPr>
                <a:spLocks noChangeArrowheads="1"/>
              </p:cNvSpPr>
              <p:nvPr/>
            </p:nvSpPr>
            <p:spPr bwMode="auto">
              <a:xfrm flipV="1">
                <a:off x="27" y="12"/>
                <a:ext cx="4184" cy="190"/>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grpSp>
        <p:sp>
          <p:nvSpPr>
            <p:cNvPr id="8216" name="Text Box 14"/>
            <p:cNvSpPr txBox="1">
              <a:spLocks noChangeArrowheads="1"/>
            </p:cNvSpPr>
            <p:nvPr/>
          </p:nvSpPr>
          <p:spPr bwMode="auto">
            <a:xfrm>
              <a:off x="0" y="21"/>
              <a:ext cx="4237" cy="289"/>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2</a:t>
              </a:r>
            </a:p>
          </p:txBody>
        </p:sp>
      </p:grpSp>
      <p:grpSp>
        <p:nvGrpSpPr>
          <p:cNvPr id="6" name="Group 15"/>
          <p:cNvGrpSpPr>
            <a:grpSpLocks/>
          </p:cNvGrpSpPr>
          <p:nvPr/>
        </p:nvGrpSpPr>
        <p:grpSpPr bwMode="auto">
          <a:xfrm>
            <a:off x="1190625" y="4002088"/>
            <a:ext cx="6740525" cy="528637"/>
            <a:chOff x="0" y="0"/>
            <a:chExt cx="4246" cy="333"/>
          </a:xfrm>
        </p:grpSpPr>
        <p:grpSp>
          <p:nvGrpSpPr>
            <p:cNvPr id="8211" name="Group 16"/>
            <p:cNvGrpSpPr>
              <a:grpSpLocks/>
            </p:cNvGrpSpPr>
            <p:nvPr/>
          </p:nvGrpSpPr>
          <p:grpSpPr bwMode="auto">
            <a:xfrm>
              <a:off x="3" y="0"/>
              <a:ext cx="4243" cy="333"/>
              <a:chOff x="0" y="0"/>
              <a:chExt cx="4243" cy="333"/>
            </a:xfrm>
          </p:grpSpPr>
          <p:sp>
            <p:nvSpPr>
              <p:cNvPr id="8213" name="AutoShape 17"/>
              <p:cNvSpPr>
                <a:spLocks noChangeArrowheads="1"/>
              </p:cNvSpPr>
              <p:nvPr/>
            </p:nvSpPr>
            <p:spPr bwMode="auto">
              <a:xfrm>
                <a:off x="0" y="0"/>
                <a:ext cx="4243" cy="333"/>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8214" name="AutoShape 18"/>
              <p:cNvSpPr>
                <a:spLocks noChangeArrowheads="1"/>
              </p:cNvSpPr>
              <p:nvPr/>
            </p:nvSpPr>
            <p:spPr bwMode="auto">
              <a:xfrm flipV="1">
                <a:off x="27" y="12"/>
                <a:ext cx="4184" cy="190"/>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grpSp>
        <p:sp>
          <p:nvSpPr>
            <p:cNvPr id="8212" name="Text Box 19"/>
            <p:cNvSpPr txBox="1">
              <a:spLocks noChangeArrowheads="1"/>
            </p:cNvSpPr>
            <p:nvPr/>
          </p:nvSpPr>
          <p:spPr bwMode="auto">
            <a:xfrm>
              <a:off x="0" y="37"/>
              <a:ext cx="4237" cy="289"/>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3</a:t>
              </a:r>
            </a:p>
          </p:txBody>
        </p:sp>
      </p:grpSp>
      <p:grpSp>
        <p:nvGrpSpPr>
          <p:cNvPr id="8" name="Group 20"/>
          <p:cNvGrpSpPr>
            <a:grpSpLocks/>
          </p:cNvGrpSpPr>
          <p:nvPr/>
        </p:nvGrpSpPr>
        <p:grpSpPr bwMode="auto">
          <a:xfrm>
            <a:off x="1190625" y="4748213"/>
            <a:ext cx="6740525" cy="528637"/>
            <a:chOff x="0" y="0"/>
            <a:chExt cx="4246" cy="333"/>
          </a:xfrm>
        </p:grpSpPr>
        <p:grpSp>
          <p:nvGrpSpPr>
            <p:cNvPr id="8207" name="Group 21"/>
            <p:cNvGrpSpPr>
              <a:grpSpLocks/>
            </p:cNvGrpSpPr>
            <p:nvPr/>
          </p:nvGrpSpPr>
          <p:grpSpPr bwMode="auto">
            <a:xfrm>
              <a:off x="3" y="0"/>
              <a:ext cx="4243" cy="333"/>
              <a:chOff x="0" y="0"/>
              <a:chExt cx="4243" cy="333"/>
            </a:xfrm>
          </p:grpSpPr>
          <p:sp>
            <p:nvSpPr>
              <p:cNvPr id="8209" name="AutoShape 22"/>
              <p:cNvSpPr>
                <a:spLocks noChangeArrowheads="1"/>
              </p:cNvSpPr>
              <p:nvPr/>
            </p:nvSpPr>
            <p:spPr bwMode="auto">
              <a:xfrm>
                <a:off x="0" y="0"/>
                <a:ext cx="4243" cy="333"/>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8210" name="AutoShape 23"/>
              <p:cNvSpPr>
                <a:spLocks noChangeArrowheads="1"/>
              </p:cNvSpPr>
              <p:nvPr/>
            </p:nvSpPr>
            <p:spPr bwMode="auto">
              <a:xfrm flipV="1">
                <a:off x="27" y="12"/>
                <a:ext cx="4184" cy="190"/>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grpSp>
        <p:sp>
          <p:nvSpPr>
            <p:cNvPr id="8208" name="Text Box 24"/>
            <p:cNvSpPr txBox="1">
              <a:spLocks noChangeArrowheads="1"/>
            </p:cNvSpPr>
            <p:nvPr/>
          </p:nvSpPr>
          <p:spPr bwMode="auto">
            <a:xfrm>
              <a:off x="0" y="21"/>
              <a:ext cx="4237" cy="289"/>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4</a:t>
              </a:r>
            </a:p>
          </p:txBody>
        </p:sp>
      </p:grpSp>
      <p:grpSp>
        <p:nvGrpSpPr>
          <p:cNvPr id="10" name="Group 25"/>
          <p:cNvGrpSpPr>
            <a:grpSpLocks/>
          </p:cNvGrpSpPr>
          <p:nvPr/>
        </p:nvGrpSpPr>
        <p:grpSpPr bwMode="auto">
          <a:xfrm>
            <a:off x="1190625" y="5483225"/>
            <a:ext cx="6740525" cy="528638"/>
            <a:chOff x="0" y="0"/>
            <a:chExt cx="4246" cy="333"/>
          </a:xfrm>
        </p:grpSpPr>
        <p:grpSp>
          <p:nvGrpSpPr>
            <p:cNvPr id="8203" name="Group 26"/>
            <p:cNvGrpSpPr>
              <a:grpSpLocks/>
            </p:cNvGrpSpPr>
            <p:nvPr/>
          </p:nvGrpSpPr>
          <p:grpSpPr bwMode="auto">
            <a:xfrm>
              <a:off x="3" y="0"/>
              <a:ext cx="4243" cy="333"/>
              <a:chOff x="0" y="0"/>
              <a:chExt cx="4243" cy="333"/>
            </a:xfrm>
          </p:grpSpPr>
          <p:sp>
            <p:nvSpPr>
              <p:cNvPr id="8205" name="AutoShape 27"/>
              <p:cNvSpPr>
                <a:spLocks noChangeArrowheads="1"/>
              </p:cNvSpPr>
              <p:nvPr/>
            </p:nvSpPr>
            <p:spPr bwMode="auto">
              <a:xfrm>
                <a:off x="0" y="0"/>
                <a:ext cx="4243" cy="333"/>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8206" name="AutoShape 28"/>
              <p:cNvSpPr>
                <a:spLocks noChangeArrowheads="1"/>
              </p:cNvSpPr>
              <p:nvPr/>
            </p:nvSpPr>
            <p:spPr bwMode="auto">
              <a:xfrm flipV="1">
                <a:off x="27" y="12"/>
                <a:ext cx="4184" cy="190"/>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grpSp>
        <p:sp>
          <p:nvSpPr>
            <p:cNvPr id="8204" name="Text Box 29"/>
            <p:cNvSpPr txBox="1">
              <a:spLocks noChangeArrowheads="1"/>
            </p:cNvSpPr>
            <p:nvPr/>
          </p:nvSpPr>
          <p:spPr bwMode="auto">
            <a:xfrm>
              <a:off x="0" y="19"/>
              <a:ext cx="4237" cy="289"/>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5</a:t>
              </a:r>
            </a:p>
          </p:txBody>
        </p:sp>
      </p:gr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Scale>
                                      <p:cBhvr>
                                        <p:cTn id="7" dur="1000" decel="50000" fill="hold">
                                          <p:stCondLst>
                                            <p:cond delay="0"/>
                                          </p:stCondLst>
                                        </p:cTn>
                                        <p:tgtEl>
                                          <p:spTgt spid="61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147"/>
                                        </p:tgtEl>
                                        <p:attrNameLst>
                                          <p:attrName>ppt_x</p:attrName>
                                          <p:attrName>ppt_y</p:attrName>
                                        </p:attrNameLst>
                                      </p:cBhvr>
                                    </p:animMotion>
                                    <p:animEffect transition="in" filter="fade">
                                      <p:cBhvr>
                                        <p:cTn id="9" dur="1000"/>
                                        <p:tgtEl>
                                          <p:spTgt spid="6147"/>
                                        </p:tgtEl>
                                      </p:cBhvr>
                                    </p:animEffect>
                                  </p:childTnLst>
                                </p:cTn>
                              </p:par>
                            </p:childTnLst>
                          </p:cTn>
                        </p:par>
                        <p:par>
                          <p:cTn id="10" fill="hold">
                            <p:stCondLst>
                              <p:cond delay="1000"/>
                            </p:stCondLst>
                            <p:childTnLst>
                              <p:par>
                                <p:cTn id="11" presetID="52" presetClass="entr" presetSubtype="0" fill="hold" grpId="3" nodeType="afterEffect">
                                  <p:stCondLst>
                                    <p:cond delay="0"/>
                                  </p:stCondLst>
                                  <p:childTnLst>
                                    <p:set>
                                      <p:cBhvr>
                                        <p:cTn id="12" dur="1" fill="hold">
                                          <p:stCondLst>
                                            <p:cond delay="0"/>
                                          </p:stCondLst>
                                        </p:cTn>
                                        <p:tgtEl>
                                          <p:spTgt spid="6148"/>
                                        </p:tgtEl>
                                        <p:attrNameLst>
                                          <p:attrName>style.visibility</p:attrName>
                                        </p:attrNameLst>
                                      </p:cBhvr>
                                      <p:to>
                                        <p:strVal val="visible"/>
                                      </p:to>
                                    </p:set>
                                    <p:animScale>
                                      <p:cBhvr>
                                        <p:cTn id="13" dur="1000" decel="50000" fill="hold">
                                          <p:stCondLst>
                                            <p:cond delay="0"/>
                                          </p:stCondLst>
                                        </p:cTn>
                                        <p:tgtEl>
                                          <p:spTgt spid="61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148"/>
                                        </p:tgtEl>
                                        <p:attrNameLst>
                                          <p:attrName>ppt_x</p:attrName>
                                          <p:attrName>ppt_y</p:attrName>
                                        </p:attrNameLst>
                                      </p:cBhvr>
                                    </p:animMotion>
                                    <p:animEffect transition="in" filter="fade">
                                      <p:cBhvr>
                                        <p:cTn id="15" dur="1000"/>
                                        <p:tgtEl>
                                          <p:spTgt spid="6148"/>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Scale>
                                      <p:cBhvr>
                                        <p:cTn id="1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
                                        </p:tgtEl>
                                        <p:attrNameLst>
                                          <p:attrName>ppt_x</p:attrName>
                                          <p:attrName>ppt_y</p:attrName>
                                        </p:attrNameLst>
                                      </p:cBhvr>
                                    </p:animMotion>
                                    <p:animEffect transition="in" filter="fade">
                                      <p:cBhvr>
                                        <p:cTn id="21" dur="1000"/>
                                        <p:tgtEl>
                                          <p:spTgt spid="2"/>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Scale>
                                      <p:cBhvr>
                                        <p:cTn id="2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4"/>
                                        </p:tgtEl>
                                        <p:attrNameLst>
                                          <p:attrName>ppt_x</p:attrName>
                                          <p:attrName>ppt_y</p:attrName>
                                        </p:attrNameLst>
                                      </p:cBhvr>
                                    </p:animMotion>
                                    <p:animEffect transition="in" filter="fade">
                                      <p:cBhvr>
                                        <p:cTn id="27" dur="1000"/>
                                        <p:tgtEl>
                                          <p:spTgt spid="4"/>
                                        </p:tgtEl>
                                      </p:cBhvr>
                                    </p:animEffect>
                                  </p:childTnLst>
                                </p:cTn>
                              </p:par>
                            </p:childTnLst>
                          </p:cTn>
                        </p:par>
                        <p:par>
                          <p:cTn id="28" fill="hold">
                            <p:stCondLst>
                              <p:cond delay="4000"/>
                            </p:stCondLst>
                            <p:childTnLst>
                              <p:par>
                                <p:cTn id="29" presetID="5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childTnLst>
                          </p:cTn>
                        </p:par>
                        <p:par>
                          <p:cTn id="34" fill="hold">
                            <p:stCondLst>
                              <p:cond delay="5000"/>
                            </p:stCondLst>
                            <p:childTnLst>
                              <p:par>
                                <p:cTn id="35" presetID="52"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Scale>
                                      <p:cBhvr>
                                        <p:cTn id="3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8"/>
                                        </p:tgtEl>
                                        <p:attrNameLst>
                                          <p:attrName>ppt_x</p:attrName>
                                          <p:attrName>ppt_y</p:attrName>
                                        </p:attrNameLst>
                                      </p:cBhvr>
                                    </p:animMotion>
                                    <p:animEffect transition="in" filter="fade">
                                      <p:cBhvr>
                                        <p:cTn id="39" dur="1000"/>
                                        <p:tgtEl>
                                          <p:spTgt spid="8"/>
                                        </p:tgtEl>
                                      </p:cBhvr>
                                    </p:animEffect>
                                  </p:childTnLst>
                                </p:cTn>
                              </p:par>
                            </p:childTnLst>
                          </p:cTn>
                        </p:par>
                        <p:par>
                          <p:cTn id="40" fill="hold">
                            <p:stCondLst>
                              <p:cond delay="6000"/>
                            </p:stCondLst>
                            <p:childTnLst>
                              <p:par>
                                <p:cTn id="41" presetID="52"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Scale>
                                      <p:cBhvr>
                                        <p:cTn id="43"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0"/>
                                        </p:tgtEl>
                                        <p:attrNameLst>
                                          <p:attrName>ppt_x</p:attrName>
                                          <p:attrName>ppt_y</p:attrName>
                                        </p:attrNameLst>
                                      </p:cBhvr>
                                    </p:animMotion>
                                    <p:animEffect transition="in" filter="fade">
                                      <p:cBhvr>
                                        <p:cTn id="4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148" grpId="0" bldLvl="0" autoUpdateAnimBg="0"/>
      <p:bldP spid="6148" grpId="1" bldLvl="0" autoUpdateAnimBg="0"/>
      <p:bldP spid="6148" grpId="2" bldLvl="0" autoUpdateAnimBg="0"/>
      <p:bldP spid="6148" grpId="3"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571A1BB5-1C9C-4D5C-8EA3-FE9FE8EAC3B0}" type="slidenum">
              <a:rPr lang="zh-CN" altLang="en-US" smtClean="0">
                <a:latin typeface="Arial" charset="0"/>
              </a:rPr>
              <a:pPr/>
              <a:t>20</a:t>
            </a:fld>
            <a:endParaRPr lang="en-US" altLang="zh-CN" smtClean="0">
              <a:latin typeface="Arial" charset="0"/>
            </a:endParaRPr>
          </a:p>
        </p:txBody>
      </p:sp>
      <p:grpSp>
        <p:nvGrpSpPr>
          <p:cNvPr id="23555" name="Group 2"/>
          <p:cNvGrpSpPr>
            <a:grpSpLocks/>
          </p:cNvGrpSpPr>
          <p:nvPr/>
        </p:nvGrpSpPr>
        <p:grpSpPr bwMode="auto">
          <a:xfrm>
            <a:off x="0" y="4402138"/>
            <a:ext cx="9144000" cy="2455862"/>
            <a:chOff x="0" y="0"/>
            <a:chExt cx="3829" cy="1431"/>
          </a:xfrm>
        </p:grpSpPr>
        <p:grpSp>
          <p:nvGrpSpPr>
            <p:cNvPr id="23577" name="Group 3"/>
            <p:cNvGrpSpPr>
              <a:grpSpLocks/>
            </p:cNvGrpSpPr>
            <p:nvPr/>
          </p:nvGrpSpPr>
          <p:grpSpPr bwMode="auto">
            <a:xfrm>
              <a:off x="1914" y="0"/>
              <a:ext cx="1915" cy="1431"/>
              <a:chOff x="0" y="0"/>
              <a:chExt cx="2622" cy="1882"/>
            </a:xfrm>
          </p:grpSpPr>
          <p:sp>
            <p:nvSpPr>
              <p:cNvPr id="23616" name="Line 4"/>
              <p:cNvSpPr>
                <a:spLocks noChangeShapeType="1"/>
              </p:cNvSpPr>
              <p:nvPr/>
            </p:nvSpPr>
            <p:spPr bwMode="auto">
              <a:xfrm>
                <a:off x="0" y="0"/>
                <a:ext cx="2622" cy="1432"/>
              </a:xfrm>
              <a:prstGeom prst="line">
                <a:avLst/>
              </a:prstGeom>
              <a:noFill/>
              <a:ln w="3175">
                <a:solidFill>
                  <a:srgbClr val="EAEAEA"/>
                </a:solidFill>
                <a:round/>
                <a:headEnd/>
                <a:tailEnd/>
              </a:ln>
            </p:spPr>
            <p:txBody>
              <a:bodyPr wrap="none" anchor="ctr"/>
              <a:lstStyle/>
              <a:p>
                <a:endParaRPr lang="zh-CN" altLang="en-US"/>
              </a:p>
            </p:txBody>
          </p:sp>
          <p:sp>
            <p:nvSpPr>
              <p:cNvPr id="23617" name="Line 5"/>
              <p:cNvSpPr>
                <a:spLocks noChangeShapeType="1"/>
              </p:cNvSpPr>
              <p:nvPr/>
            </p:nvSpPr>
            <p:spPr bwMode="auto">
              <a:xfrm>
                <a:off x="0" y="0"/>
                <a:ext cx="2622" cy="1687"/>
              </a:xfrm>
              <a:prstGeom prst="line">
                <a:avLst/>
              </a:prstGeom>
              <a:noFill/>
              <a:ln w="3175">
                <a:solidFill>
                  <a:srgbClr val="EAEAEA"/>
                </a:solidFill>
                <a:round/>
                <a:headEnd/>
                <a:tailEnd/>
              </a:ln>
            </p:spPr>
            <p:txBody>
              <a:bodyPr wrap="none" anchor="ctr"/>
              <a:lstStyle/>
              <a:p>
                <a:endParaRPr lang="zh-CN" altLang="en-US"/>
              </a:p>
            </p:txBody>
          </p:sp>
          <p:sp>
            <p:nvSpPr>
              <p:cNvPr id="23618" name="Line 6"/>
              <p:cNvSpPr>
                <a:spLocks noChangeShapeType="1"/>
              </p:cNvSpPr>
              <p:nvPr/>
            </p:nvSpPr>
            <p:spPr bwMode="auto">
              <a:xfrm>
                <a:off x="0" y="0"/>
                <a:ext cx="2487" cy="1882"/>
              </a:xfrm>
              <a:prstGeom prst="line">
                <a:avLst/>
              </a:prstGeom>
              <a:noFill/>
              <a:ln w="3175">
                <a:solidFill>
                  <a:srgbClr val="EAEAEA"/>
                </a:solidFill>
                <a:round/>
                <a:headEnd/>
                <a:tailEnd/>
              </a:ln>
            </p:spPr>
            <p:txBody>
              <a:bodyPr wrap="none" anchor="ctr"/>
              <a:lstStyle/>
              <a:p>
                <a:endParaRPr lang="zh-CN" altLang="en-US"/>
              </a:p>
            </p:txBody>
          </p:sp>
          <p:sp>
            <p:nvSpPr>
              <p:cNvPr id="23619" name="Line 7"/>
              <p:cNvSpPr>
                <a:spLocks noChangeShapeType="1"/>
              </p:cNvSpPr>
              <p:nvPr/>
            </p:nvSpPr>
            <p:spPr bwMode="auto">
              <a:xfrm>
                <a:off x="0" y="0"/>
                <a:ext cx="2083" cy="1882"/>
              </a:xfrm>
              <a:prstGeom prst="line">
                <a:avLst/>
              </a:prstGeom>
              <a:noFill/>
              <a:ln w="3175">
                <a:solidFill>
                  <a:srgbClr val="EAEAEA"/>
                </a:solidFill>
                <a:round/>
                <a:headEnd/>
                <a:tailEnd/>
              </a:ln>
            </p:spPr>
            <p:txBody>
              <a:bodyPr wrap="none" anchor="ctr"/>
              <a:lstStyle/>
              <a:p>
                <a:endParaRPr lang="zh-CN" altLang="en-US"/>
              </a:p>
            </p:txBody>
          </p:sp>
          <p:sp>
            <p:nvSpPr>
              <p:cNvPr id="23620" name="Line 8"/>
              <p:cNvSpPr>
                <a:spLocks noChangeShapeType="1"/>
              </p:cNvSpPr>
              <p:nvPr/>
            </p:nvSpPr>
            <p:spPr bwMode="auto">
              <a:xfrm>
                <a:off x="0" y="0"/>
                <a:ext cx="1704" cy="1882"/>
              </a:xfrm>
              <a:prstGeom prst="line">
                <a:avLst/>
              </a:prstGeom>
              <a:noFill/>
              <a:ln w="3175">
                <a:solidFill>
                  <a:srgbClr val="EAEAEA"/>
                </a:solidFill>
                <a:round/>
                <a:headEnd/>
                <a:tailEnd/>
              </a:ln>
            </p:spPr>
            <p:txBody>
              <a:bodyPr wrap="none" anchor="ctr"/>
              <a:lstStyle/>
              <a:p>
                <a:endParaRPr lang="zh-CN" altLang="en-US"/>
              </a:p>
            </p:txBody>
          </p:sp>
          <p:sp>
            <p:nvSpPr>
              <p:cNvPr id="23621" name="Line 9"/>
              <p:cNvSpPr>
                <a:spLocks noChangeShapeType="1"/>
              </p:cNvSpPr>
              <p:nvPr/>
            </p:nvSpPr>
            <p:spPr bwMode="auto">
              <a:xfrm>
                <a:off x="0" y="0"/>
                <a:ext cx="1322" cy="1882"/>
              </a:xfrm>
              <a:prstGeom prst="line">
                <a:avLst/>
              </a:prstGeom>
              <a:noFill/>
              <a:ln w="3175">
                <a:solidFill>
                  <a:srgbClr val="EAEAEA"/>
                </a:solidFill>
                <a:round/>
                <a:headEnd/>
                <a:tailEnd/>
              </a:ln>
            </p:spPr>
            <p:txBody>
              <a:bodyPr wrap="none" anchor="ctr"/>
              <a:lstStyle/>
              <a:p>
                <a:endParaRPr lang="zh-CN" altLang="en-US"/>
              </a:p>
            </p:txBody>
          </p:sp>
          <p:sp>
            <p:nvSpPr>
              <p:cNvPr id="23622" name="Line 10"/>
              <p:cNvSpPr>
                <a:spLocks noChangeShapeType="1"/>
              </p:cNvSpPr>
              <p:nvPr/>
            </p:nvSpPr>
            <p:spPr bwMode="auto">
              <a:xfrm>
                <a:off x="0" y="0"/>
                <a:ext cx="986" cy="1882"/>
              </a:xfrm>
              <a:prstGeom prst="line">
                <a:avLst/>
              </a:prstGeom>
              <a:noFill/>
              <a:ln w="3175">
                <a:solidFill>
                  <a:srgbClr val="EAEAEA"/>
                </a:solidFill>
                <a:round/>
                <a:headEnd/>
                <a:tailEnd/>
              </a:ln>
            </p:spPr>
            <p:txBody>
              <a:bodyPr wrap="none" anchor="ctr"/>
              <a:lstStyle/>
              <a:p>
                <a:endParaRPr lang="zh-CN" altLang="en-US"/>
              </a:p>
            </p:txBody>
          </p:sp>
          <p:sp>
            <p:nvSpPr>
              <p:cNvPr id="23623" name="Line 11"/>
              <p:cNvSpPr>
                <a:spLocks noChangeShapeType="1"/>
              </p:cNvSpPr>
              <p:nvPr/>
            </p:nvSpPr>
            <p:spPr bwMode="auto">
              <a:xfrm>
                <a:off x="0" y="0"/>
                <a:ext cx="651" cy="1882"/>
              </a:xfrm>
              <a:prstGeom prst="line">
                <a:avLst/>
              </a:prstGeom>
              <a:noFill/>
              <a:ln w="3175">
                <a:solidFill>
                  <a:srgbClr val="EAEAEA"/>
                </a:solidFill>
                <a:round/>
                <a:headEnd/>
                <a:tailEnd/>
              </a:ln>
            </p:spPr>
            <p:txBody>
              <a:bodyPr wrap="none" anchor="ctr"/>
              <a:lstStyle/>
              <a:p>
                <a:endParaRPr lang="zh-CN" altLang="en-US"/>
              </a:p>
            </p:txBody>
          </p:sp>
          <p:sp>
            <p:nvSpPr>
              <p:cNvPr id="23624" name="Line 12"/>
              <p:cNvSpPr>
                <a:spLocks noChangeShapeType="1"/>
              </p:cNvSpPr>
              <p:nvPr/>
            </p:nvSpPr>
            <p:spPr bwMode="auto">
              <a:xfrm>
                <a:off x="0" y="0"/>
                <a:ext cx="314" cy="1882"/>
              </a:xfrm>
              <a:prstGeom prst="line">
                <a:avLst/>
              </a:prstGeom>
              <a:noFill/>
              <a:ln w="3175">
                <a:solidFill>
                  <a:srgbClr val="EAEAEA"/>
                </a:solidFill>
                <a:round/>
                <a:headEnd/>
                <a:tailEnd/>
              </a:ln>
            </p:spPr>
            <p:txBody>
              <a:bodyPr wrap="none" anchor="ctr"/>
              <a:lstStyle/>
              <a:p>
                <a:endParaRPr lang="zh-CN" altLang="en-US"/>
              </a:p>
            </p:txBody>
          </p:sp>
          <p:sp>
            <p:nvSpPr>
              <p:cNvPr id="23625" name="Line 13"/>
              <p:cNvSpPr>
                <a:spLocks noChangeShapeType="1"/>
              </p:cNvSpPr>
              <p:nvPr/>
            </p:nvSpPr>
            <p:spPr bwMode="auto">
              <a:xfrm>
                <a:off x="0" y="0"/>
                <a:ext cx="0" cy="1882"/>
              </a:xfrm>
              <a:prstGeom prst="line">
                <a:avLst/>
              </a:prstGeom>
              <a:noFill/>
              <a:ln w="3175">
                <a:solidFill>
                  <a:srgbClr val="EAEAEA"/>
                </a:solidFill>
                <a:round/>
                <a:headEnd/>
                <a:tailEnd/>
              </a:ln>
            </p:spPr>
            <p:txBody>
              <a:bodyPr wrap="none" anchor="ctr"/>
              <a:lstStyle/>
              <a:p>
                <a:endParaRPr lang="zh-CN" altLang="en-US"/>
              </a:p>
            </p:txBody>
          </p:sp>
          <p:sp>
            <p:nvSpPr>
              <p:cNvPr id="23626" name="Line 14"/>
              <p:cNvSpPr>
                <a:spLocks noChangeShapeType="1"/>
              </p:cNvSpPr>
              <p:nvPr/>
            </p:nvSpPr>
            <p:spPr bwMode="auto">
              <a:xfrm>
                <a:off x="0" y="0"/>
                <a:ext cx="2622" cy="1239"/>
              </a:xfrm>
              <a:prstGeom prst="line">
                <a:avLst/>
              </a:prstGeom>
              <a:noFill/>
              <a:ln w="3175">
                <a:solidFill>
                  <a:srgbClr val="EAEAEA"/>
                </a:solidFill>
                <a:round/>
                <a:headEnd/>
                <a:tailEnd/>
              </a:ln>
            </p:spPr>
            <p:txBody>
              <a:bodyPr wrap="none" anchor="ctr"/>
              <a:lstStyle/>
              <a:p>
                <a:endParaRPr lang="zh-CN" altLang="en-US"/>
              </a:p>
            </p:txBody>
          </p:sp>
          <p:sp>
            <p:nvSpPr>
              <p:cNvPr id="23627" name="Line 15"/>
              <p:cNvSpPr>
                <a:spLocks noChangeShapeType="1"/>
              </p:cNvSpPr>
              <p:nvPr/>
            </p:nvSpPr>
            <p:spPr bwMode="auto">
              <a:xfrm>
                <a:off x="0" y="0"/>
                <a:ext cx="2622" cy="1067"/>
              </a:xfrm>
              <a:prstGeom prst="line">
                <a:avLst/>
              </a:prstGeom>
              <a:noFill/>
              <a:ln w="3175">
                <a:solidFill>
                  <a:srgbClr val="EAEAEA"/>
                </a:solidFill>
                <a:round/>
                <a:headEnd/>
                <a:tailEnd/>
              </a:ln>
            </p:spPr>
            <p:txBody>
              <a:bodyPr wrap="none" anchor="ctr"/>
              <a:lstStyle/>
              <a:p>
                <a:endParaRPr lang="zh-CN" altLang="en-US"/>
              </a:p>
            </p:txBody>
          </p:sp>
          <p:sp>
            <p:nvSpPr>
              <p:cNvPr id="23628" name="Line 16"/>
              <p:cNvSpPr>
                <a:spLocks noChangeShapeType="1"/>
              </p:cNvSpPr>
              <p:nvPr/>
            </p:nvSpPr>
            <p:spPr bwMode="auto">
              <a:xfrm>
                <a:off x="0" y="0"/>
                <a:ext cx="2622" cy="919"/>
              </a:xfrm>
              <a:prstGeom prst="line">
                <a:avLst/>
              </a:prstGeom>
              <a:noFill/>
              <a:ln w="3175">
                <a:solidFill>
                  <a:srgbClr val="EAEAEA"/>
                </a:solidFill>
                <a:round/>
                <a:headEnd/>
                <a:tailEnd/>
              </a:ln>
            </p:spPr>
            <p:txBody>
              <a:bodyPr wrap="none" anchor="ctr"/>
              <a:lstStyle/>
              <a:p>
                <a:endParaRPr lang="zh-CN" altLang="en-US"/>
              </a:p>
            </p:txBody>
          </p:sp>
          <p:sp>
            <p:nvSpPr>
              <p:cNvPr id="23629" name="Line 17"/>
              <p:cNvSpPr>
                <a:spLocks noChangeShapeType="1"/>
              </p:cNvSpPr>
              <p:nvPr/>
            </p:nvSpPr>
            <p:spPr bwMode="auto">
              <a:xfrm>
                <a:off x="0" y="0"/>
                <a:ext cx="2622" cy="770"/>
              </a:xfrm>
              <a:prstGeom prst="line">
                <a:avLst/>
              </a:prstGeom>
              <a:noFill/>
              <a:ln w="3175">
                <a:solidFill>
                  <a:srgbClr val="EAEAEA"/>
                </a:solidFill>
                <a:round/>
                <a:headEnd/>
                <a:tailEnd/>
              </a:ln>
            </p:spPr>
            <p:txBody>
              <a:bodyPr wrap="none" anchor="ctr"/>
              <a:lstStyle/>
              <a:p>
                <a:endParaRPr lang="zh-CN" altLang="en-US"/>
              </a:p>
            </p:txBody>
          </p:sp>
          <p:sp>
            <p:nvSpPr>
              <p:cNvPr id="23630" name="Line 18"/>
              <p:cNvSpPr>
                <a:spLocks noChangeShapeType="1"/>
              </p:cNvSpPr>
              <p:nvPr/>
            </p:nvSpPr>
            <p:spPr bwMode="auto">
              <a:xfrm>
                <a:off x="23" y="0"/>
                <a:ext cx="2599" cy="642"/>
              </a:xfrm>
              <a:prstGeom prst="line">
                <a:avLst/>
              </a:prstGeom>
              <a:noFill/>
              <a:ln w="3175">
                <a:solidFill>
                  <a:srgbClr val="EAEAEA"/>
                </a:solidFill>
                <a:round/>
                <a:headEnd/>
                <a:tailEnd/>
              </a:ln>
            </p:spPr>
            <p:txBody>
              <a:bodyPr wrap="none" anchor="ctr"/>
              <a:lstStyle/>
              <a:p>
                <a:endParaRPr lang="zh-CN" altLang="en-US"/>
              </a:p>
            </p:txBody>
          </p:sp>
          <p:sp>
            <p:nvSpPr>
              <p:cNvPr id="23631" name="Line 19"/>
              <p:cNvSpPr>
                <a:spLocks noChangeShapeType="1"/>
              </p:cNvSpPr>
              <p:nvPr/>
            </p:nvSpPr>
            <p:spPr bwMode="auto">
              <a:xfrm>
                <a:off x="0" y="0"/>
                <a:ext cx="2622" cy="514"/>
              </a:xfrm>
              <a:prstGeom prst="line">
                <a:avLst/>
              </a:prstGeom>
              <a:noFill/>
              <a:ln w="3175">
                <a:solidFill>
                  <a:srgbClr val="EAEAEA"/>
                </a:solidFill>
                <a:round/>
                <a:headEnd/>
                <a:tailEnd/>
              </a:ln>
            </p:spPr>
            <p:txBody>
              <a:bodyPr wrap="none" anchor="ctr"/>
              <a:lstStyle/>
              <a:p>
                <a:endParaRPr lang="zh-CN" altLang="en-US"/>
              </a:p>
            </p:txBody>
          </p:sp>
          <p:sp>
            <p:nvSpPr>
              <p:cNvPr id="23632" name="Line 20"/>
              <p:cNvSpPr>
                <a:spLocks noChangeShapeType="1"/>
              </p:cNvSpPr>
              <p:nvPr/>
            </p:nvSpPr>
            <p:spPr bwMode="auto">
              <a:xfrm>
                <a:off x="0" y="0"/>
                <a:ext cx="2622" cy="405"/>
              </a:xfrm>
              <a:prstGeom prst="line">
                <a:avLst/>
              </a:prstGeom>
              <a:noFill/>
              <a:ln w="3175">
                <a:solidFill>
                  <a:srgbClr val="EAEAEA"/>
                </a:solidFill>
                <a:round/>
                <a:headEnd/>
                <a:tailEnd/>
              </a:ln>
            </p:spPr>
            <p:txBody>
              <a:bodyPr wrap="none" anchor="ctr"/>
              <a:lstStyle/>
              <a:p>
                <a:endParaRPr lang="zh-CN" altLang="en-US"/>
              </a:p>
            </p:txBody>
          </p:sp>
          <p:sp>
            <p:nvSpPr>
              <p:cNvPr id="23633" name="Line 21"/>
              <p:cNvSpPr>
                <a:spLocks noChangeShapeType="1"/>
              </p:cNvSpPr>
              <p:nvPr/>
            </p:nvSpPr>
            <p:spPr bwMode="auto">
              <a:xfrm>
                <a:off x="0" y="0"/>
                <a:ext cx="2622" cy="298"/>
              </a:xfrm>
              <a:prstGeom prst="line">
                <a:avLst/>
              </a:prstGeom>
              <a:noFill/>
              <a:ln w="3175">
                <a:solidFill>
                  <a:srgbClr val="EAEAEA"/>
                </a:solidFill>
                <a:round/>
                <a:headEnd/>
                <a:tailEnd/>
              </a:ln>
            </p:spPr>
            <p:txBody>
              <a:bodyPr wrap="none" anchor="ctr"/>
              <a:lstStyle/>
              <a:p>
                <a:endParaRPr lang="zh-CN" altLang="en-US"/>
              </a:p>
            </p:txBody>
          </p:sp>
          <p:sp>
            <p:nvSpPr>
              <p:cNvPr id="23634" name="Line 22"/>
              <p:cNvSpPr>
                <a:spLocks noChangeShapeType="1"/>
              </p:cNvSpPr>
              <p:nvPr/>
            </p:nvSpPr>
            <p:spPr bwMode="auto">
              <a:xfrm>
                <a:off x="0" y="0"/>
                <a:ext cx="2622" cy="213"/>
              </a:xfrm>
              <a:prstGeom prst="line">
                <a:avLst/>
              </a:prstGeom>
              <a:noFill/>
              <a:ln w="3175">
                <a:solidFill>
                  <a:srgbClr val="EAEAEA"/>
                </a:solidFill>
                <a:round/>
                <a:headEnd/>
                <a:tailEnd/>
              </a:ln>
            </p:spPr>
            <p:txBody>
              <a:bodyPr wrap="none" anchor="ctr"/>
              <a:lstStyle/>
              <a:p>
                <a:endParaRPr lang="zh-CN" altLang="en-US"/>
              </a:p>
            </p:txBody>
          </p:sp>
          <p:sp>
            <p:nvSpPr>
              <p:cNvPr id="23635" name="Line 23"/>
              <p:cNvSpPr>
                <a:spLocks noChangeShapeType="1"/>
              </p:cNvSpPr>
              <p:nvPr/>
            </p:nvSpPr>
            <p:spPr bwMode="auto">
              <a:xfrm>
                <a:off x="0" y="0"/>
                <a:ext cx="2622" cy="126"/>
              </a:xfrm>
              <a:prstGeom prst="line">
                <a:avLst/>
              </a:prstGeom>
              <a:noFill/>
              <a:ln w="3175">
                <a:solidFill>
                  <a:srgbClr val="EAEAEA"/>
                </a:solidFill>
                <a:round/>
                <a:headEnd/>
                <a:tailEnd/>
              </a:ln>
            </p:spPr>
            <p:txBody>
              <a:bodyPr wrap="none" anchor="ctr"/>
              <a:lstStyle/>
              <a:p>
                <a:endParaRPr lang="zh-CN" altLang="en-US"/>
              </a:p>
            </p:txBody>
          </p:sp>
          <p:sp>
            <p:nvSpPr>
              <p:cNvPr id="23636" name="Line 24"/>
              <p:cNvSpPr>
                <a:spLocks noChangeShapeType="1"/>
              </p:cNvSpPr>
              <p:nvPr/>
            </p:nvSpPr>
            <p:spPr bwMode="auto">
              <a:xfrm>
                <a:off x="0" y="0"/>
                <a:ext cx="2622" cy="63"/>
              </a:xfrm>
              <a:prstGeom prst="line">
                <a:avLst/>
              </a:prstGeom>
              <a:noFill/>
              <a:ln w="3175">
                <a:solidFill>
                  <a:srgbClr val="EAEAEA"/>
                </a:solidFill>
                <a:round/>
                <a:headEnd/>
                <a:tailEnd/>
              </a:ln>
            </p:spPr>
            <p:txBody>
              <a:bodyPr wrap="none" anchor="ctr"/>
              <a:lstStyle/>
              <a:p>
                <a:endParaRPr lang="zh-CN" altLang="en-US"/>
              </a:p>
            </p:txBody>
          </p:sp>
        </p:grpSp>
        <p:grpSp>
          <p:nvGrpSpPr>
            <p:cNvPr id="23578" name="Group 25"/>
            <p:cNvGrpSpPr>
              <a:grpSpLocks/>
            </p:cNvGrpSpPr>
            <p:nvPr/>
          </p:nvGrpSpPr>
          <p:grpSpPr bwMode="auto">
            <a:xfrm>
              <a:off x="0" y="0"/>
              <a:ext cx="1914" cy="1431"/>
              <a:chOff x="0" y="0"/>
              <a:chExt cx="2619" cy="1882"/>
            </a:xfrm>
          </p:grpSpPr>
          <p:sp>
            <p:nvSpPr>
              <p:cNvPr id="23595" name="Line 26"/>
              <p:cNvSpPr>
                <a:spLocks noChangeShapeType="1"/>
              </p:cNvSpPr>
              <p:nvPr/>
            </p:nvSpPr>
            <p:spPr bwMode="auto">
              <a:xfrm flipH="1">
                <a:off x="0" y="0"/>
                <a:ext cx="2619" cy="0"/>
              </a:xfrm>
              <a:prstGeom prst="line">
                <a:avLst/>
              </a:prstGeom>
              <a:noFill/>
              <a:ln w="3175">
                <a:solidFill>
                  <a:srgbClr val="EAEAEA"/>
                </a:solidFill>
                <a:round/>
                <a:headEnd/>
                <a:tailEnd/>
              </a:ln>
            </p:spPr>
            <p:txBody>
              <a:bodyPr wrap="none" anchor="ctr"/>
              <a:lstStyle/>
              <a:p>
                <a:endParaRPr lang="zh-CN" altLang="en-US"/>
              </a:p>
            </p:txBody>
          </p:sp>
          <p:sp>
            <p:nvSpPr>
              <p:cNvPr id="23596" name="Line 27"/>
              <p:cNvSpPr>
                <a:spLocks noChangeShapeType="1"/>
              </p:cNvSpPr>
              <p:nvPr/>
            </p:nvSpPr>
            <p:spPr bwMode="auto">
              <a:xfrm flipH="1">
                <a:off x="0" y="0"/>
                <a:ext cx="2619" cy="1432"/>
              </a:xfrm>
              <a:prstGeom prst="line">
                <a:avLst/>
              </a:prstGeom>
              <a:noFill/>
              <a:ln w="3175">
                <a:solidFill>
                  <a:srgbClr val="EAEAEA"/>
                </a:solidFill>
                <a:round/>
                <a:headEnd/>
                <a:tailEnd/>
              </a:ln>
            </p:spPr>
            <p:txBody>
              <a:bodyPr wrap="none" anchor="ctr"/>
              <a:lstStyle/>
              <a:p>
                <a:endParaRPr lang="zh-CN" altLang="en-US"/>
              </a:p>
            </p:txBody>
          </p:sp>
          <p:sp>
            <p:nvSpPr>
              <p:cNvPr id="23597" name="Line 28"/>
              <p:cNvSpPr>
                <a:spLocks noChangeShapeType="1"/>
              </p:cNvSpPr>
              <p:nvPr/>
            </p:nvSpPr>
            <p:spPr bwMode="auto">
              <a:xfrm flipH="1">
                <a:off x="0" y="0"/>
                <a:ext cx="2619" cy="1687"/>
              </a:xfrm>
              <a:prstGeom prst="line">
                <a:avLst/>
              </a:prstGeom>
              <a:noFill/>
              <a:ln w="3175">
                <a:solidFill>
                  <a:srgbClr val="EAEAEA"/>
                </a:solidFill>
                <a:round/>
                <a:headEnd/>
                <a:tailEnd/>
              </a:ln>
            </p:spPr>
            <p:txBody>
              <a:bodyPr wrap="none" anchor="ctr"/>
              <a:lstStyle/>
              <a:p>
                <a:endParaRPr lang="zh-CN" altLang="en-US"/>
              </a:p>
            </p:txBody>
          </p:sp>
          <p:sp>
            <p:nvSpPr>
              <p:cNvPr id="23598" name="Line 29"/>
              <p:cNvSpPr>
                <a:spLocks noChangeShapeType="1"/>
              </p:cNvSpPr>
              <p:nvPr/>
            </p:nvSpPr>
            <p:spPr bwMode="auto">
              <a:xfrm flipH="1">
                <a:off x="136" y="0"/>
                <a:ext cx="2483" cy="1882"/>
              </a:xfrm>
              <a:prstGeom prst="line">
                <a:avLst/>
              </a:prstGeom>
              <a:noFill/>
              <a:ln w="3175">
                <a:solidFill>
                  <a:srgbClr val="EAEAEA"/>
                </a:solidFill>
                <a:round/>
                <a:headEnd/>
                <a:tailEnd/>
              </a:ln>
            </p:spPr>
            <p:txBody>
              <a:bodyPr wrap="none" anchor="ctr"/>
              <a:lstStyle/>
              <a:p>
                <a:endParaRPr lang="zh-CN" altLang="en-US"/>
              </a:p>
            </p:txBody>
          </p:sp>
          <p:sp>
            <p:nvSpPr>
              <p:cNvPr id="23599" name="Line 30"/>
              <p:cNvSpPr>
                <a:spLocks noChangeShapeType="1"/>
              </p:cNvSpPr>
              <p:nvPr/>
            </p:nvSpPr>
            <p:spPr bwMode="auto">
              <a:xfrm flipH="1">
                <a:off x="539" y="0"/>
                <a:ext cx="2080" cy="1882"/>
              </a:xfrm>
              <a:prstGeom prst="line">
                <a:avLst/>
              </a:prstGeom>
              <a:noFill/>
              <a:ln w="3175">
                <a:solidFill>
                  <a:srgbClr val="EAEAEA"/>
                </a:solidFill>
                <a:round/>
                <a:headEnd/>
                <a:tailEnd/>
              </a:ln>
            </p:spPr>
            <p:txBody>
              <a:bodyPr wrap="none" anchor="ctr"/>
              <a:lstStyle/>
              <a:p>
                <a:endParaRPr lang="zh-CN" altLang="en-US"/>
              </a:p>
            </p:txBody>
          </p:sp>
          <p:sp>
            <p:nvSpPr>
              <p:cNvPr id="23600" name="Line 31"/>
              <p:cNvSpPr>
                <a:spLocks noChangeShapeType="1"/>
              </p:cNvSpPr>
              <p:nvPr/>
            </p:nvSpPr>
            <p:spPr bwMode="auto">
              <a:xfrm flipH="1">
                <a:off x="918" y="0"/>
                <a:ext cx="1701" cy="1882"/>
              </a:xfrm>
              <a:prstGeom prst="line">
                <a:avLst/>
              </a:prstGeom>
              <a:noFill/>
              <a:ln w="3175">
                <a:solidFill>
                  <a:srgbClr val="EAEAEA"/>
                </a:solidFill>
                <a:round/>
                <a:headEnd/>
                <a:tailEnd/>
              </a:ln>
            </p:spPr>
            <p:txBody>
              <a:bodyPr wrap="none" anchor="ctr"/>
              <a:lstStyle/>
              <a:p>
                <a:endParaRPr lang="zh-CN" altLang="en-US"/>
              </a:p>
            </p:txBody>
          </p:sp>
          <p:sp>
            <p:nvSpPr>
              <p:cNvPr id="23601" name="Line 32"/>
              <p:cNvSpPr>
                <a:spLocks noChangeShapeType="1"/>
              </p:cNvSpPr>
              <p:nvPr/>
            </p:nvSpPr>
            <p:spPr bwMode="auto">
              <a:xfrm flipH="1">
                <a:off x="1299" y="0"/>
                <a:ext cx="1320" cy="1882"/>
              </a:xfrm>
              <a:prstGeom prst="line">
                <a:avLst/>
              </a:prstGeom>
              <a:noFill/>
              <a:ln w="3175">
                <a:solidFill>
                  <a:srgbClr val="EAEAEA"/>
                </a:solidFill>
                <a:round/>
                <a:headEnd/>
                <a:tailEnd/>
              </a:ln>
            </p:spPr>
            <p:txBody>
              <a:bodyPr wrap="none" anchor="ctr"/>
              <a:lstStyle/>
              <a:p>
                <a:endParaRPr lang="zh-CN" altLang="en-US"/>
              </a:p>
            </p:txBody>
          </p:sp>
          <p:sp>
            <p:nvSpPr>
              <p:cNvPr id="23602" name="Line 33"/>
              <p:cNvSpPr>
                <a:spLocks noChangeShapeType="1"/>
              </p:cNvSpPr>
              <p:nvPr/>
            </p:nvSpPr>
            <p:spPr bwMode="auto">
              <a:xfrm flipH="1">
                <a:off x="1637" y="0"/>
                <a:ext cx="982" cy="1882"/>
              </a:xfrm>
              <a:prstGeom prst="line">
                <a:avLst/>
              </a:prstGeom>
              <a:noFill/>
              <a:ln w="3175">
                <a:solidFill>
                  <a:srgbClr val="EAEAEA"/>
                </a:solidFill>
                <a:round/>
                <a:headEnd/>
                <a:tailEnd/>
              </a:ln>
            </p:spPr>
            <p:txBody>
              <a:bodyPr wrap="none" anchor="ctr"/>
              <a:lstStyle/>
              <a:p>
                <a:endParaRPr lang="zh-CN" altLang="en-US"/>
              </a:p>
            </p:txBody>
          </p:sp>
          <p:sp>
            <p:nvSpPr>
              <p:cNvPr id="23603" name="Line 34"/>
              <p:cNvSpPr>
                <a:spLocks noChangeShapeType="1"/>
              </p:cNvSpPr>
              <p:nvPr/>
            </p:nvSpPr>
            <p:spPr bwMode="auto">
              <a:xfrm flipH="1">
                <a:off x="1971" y="0"/>
                <a:ext cx="648" cy="1882"/>
              </a:xfrm>
              <a:prstGeom prst="line">
                <a:avLst/>
              </a:prstGeom>
              <a:noFill/>
              <a:ln w="3175">
                <a:solidFill>
                  <a:srgbClr val="EAEAEA"/>
                </a:solidFill>
                <a:round/>
                <a:headEnd/>
                <a:tailEnd/>
              </a:ln>
            </p:spPr>
            <p:txBody>
              <a:bodyPr wrap="none" anchor="ctr"/>
              <a:lstStyle/>
              <a:p>
                <a:endParaRPr lang="zh-CN" altLang="en-US"/>
              </a:p>
            </p:txBody>
          </p:sp>
          <p:sp>
            <p:nvSpPr>
              <p:cNvPr id="23604" name="Line 35"/>
              <p:cNvSpPr>
                <a:spLocks noChangeShapeType="1"/>
              </p:cNvSpPr>
              <p:nvPr/>
            </p:nvSpPr>
            <p:spPr bwMode="auto">
              <a:xfrm flipH="1">
                <a:off x="2308" y="0"/>
                <a:ext cx="311" cy="1882"/>
              </a:xfrm>
              <a:prstGeom prst="line">
                <a:avLst/>
              </a:prstGeom>
              <a:noFill/>
              <a:ln w="3175">
                <a:solidFill>
                  <a:srgbClr val="EAEAEA"/>
                </a:solidFill>
                <a:round/>
                <a:headEnd/>
                <a:tailEnd/>
              </a:ln>
            </p:spPr>
            <p:txBody>
              <a:bodyPr wrap="none" anchor="ctr"/>
              <a:lstStyle/>
              <a:p>
                <a:endParaRPr lang="zh-CN" altLang="en-US"/>
              </a:p>
            </p:txBody>
          </p:sp>
          <p:sp>
            <p:nvSpPr>
              <p:cNvPr id="23605" name="Line 36"/>
              <p:cNvSpPr>
                <a:spLocks noChangeShapeType="1"/>
              </p:cNvSpPr>
              <p:nvPr/>
            </p:nvSpPr>
            <p:spPr bwMode="auto">
              <a:xfrm flipH="1">
                <a:off x="0" y="0"/>
                <a:ext cx="2619" cy="1239"/>
              </a:xfrm>
              <a:prstGeom prst="line">
                <a:avLst/>
              </a:prstGeom>
              <a:noFill/>
              <a:ln w="3175">
                <a:solidFill>
                  <a:srgbClr val="EAEAEA"/>
                </a:solidFill>
                <a:round/>
                <a:headEnd/>
                <a:tailEnd/>
              </a:ln>
            </p:spPr>
            <p:txBody>
              <a:bodyPr wrap="none" anchor="ctr"/>
              <a:lstStyle/>
              <a:p>
                <a:endParaRPr lang="zh-CN" altLang="en-US"/>
              </a:p>
            </p:txBody>
          </p:sp>
          <p:sp>
            <p:nvSpPr>
              <p:cNvPr id="23606" name="Line 37"/>
              <p:cNvSpPr>
                <a:spLocks noChangeShapeType="1"/>
              </p:cNvSpPr>
              <p:nvPr/>
            </p:nvSpPr>
            <p:spPr bwMode="auto">
              <a:xfrm flipH="1">
                <a:off x="0" y="0"/>
                <a:ext cx="2619" cy="1067"/>
              </a:xfrm>
              <a:prstGeom prst="line">
                <a:avLst/>
              </a:prstGeom>
              <a:noFill/>
              <a:ln w="3175">
                <a:solidFill>
                  <a:srgbClr val="EAEAEA"/>
                </a:solidFill>
                <a:round/>
                <a:headEnd/>
                <a:tailEnd/>
              </a:ln>
            </p:spPr>
            <p:txBody>
              <a:bodyPr wrap="none" anchor="ctr"/>
              <a:lstStyle/>
              <a:p>
                <a:endParaRPr lang="zh-CN" altLang="en-US"/>
              </a:p>
            </p:txBody>
          </p:sp>
          <p:sp>
            <p:nvSpPr>
              <p:cNvPr id="23607" name="Line 38"/>
              <p:cNvSpPr>
                <a:spLocks noChangeShapeType="1"/>
              </p:cNvSpPr>
              <p:nvPr/>
            </p:nvSpPr>
            <p:spPr bwMode="auto">
              <a:xfrm flipH="1">
                <a:off x="0" y="0"/>
                <a:ext cx="2619" cy="919"/>
              </a:xfrm>
              <a:prstGeom prst="line">
                <a:avLst/>
              </a:prstGeom>
              <a:noFill/>
              <a:ln w="3175">
                <a:solidFill>
                  <a:srgbClr val="EAEAEA"/>
                </a:solidFill>
                <a:round/>
                <a:headEnd/>
                <a:tailEnd/>
              </a:ln>
            </p:spPr>
            <p:txBody>
              <a:bodyPr wrap="none" anchor="ctr"/>
              <a:lstStyle/>
              <a:p>
                <a:endParaRPr lang="zh-CN" altLang="en-US"/>
              </a:p>
            </p:txBody>
          </p:sp>
          <p:sp>
            <p:nvSpPr>
              <p:cNvPr id="23608" name="Line 39"/>
              <p:cNvSpPr>
                <a:spLocks noChangeShapeType="1"/>
              </p:cNvSpPr>
              <p:nvPr/>
            </p:nvSpPr>
            <p:spPr bwMode="auto">
              <a:xfrm flipH="1">
                <a:off x="0" y="0"/>
                <a:ext cx="2619" cy="770"/>
              </a:xfrm>
              <a:prstGeom prst="line">
                <a:avLst/>
              </a:prstGeom>
              <a:noFill/>
              <a:ln w="3175">
                <a:solidFill>
                  <a:srgbClr val="EAEAEA"/>
                </a:solidFill>
                <a:round/>
                <a:headEnd/>
                <a:tailEnd/>
              </a:ln>
            </p:spPr>
            <p:txBody>
              <a:bodyPr wrap="none" anchor="ctr"/>
              <a:lstStyle/>
              <a:p>
                <a:endParaRPr lang="zh-CN" altLang="en-US"/>
              </a:p>
            </p:txBody>
          </p:sp>
          <p:sp>
            <p:nvSpPr>
              <p:cNvPr id="23609" name="Line 40"/>
              <p:cNvSpPr>
                <a:spLocks noChangeShapeType="1"/>
              </p:cNvSpPr>
              <p:nvPr/>
            </p:nvSpPr>
            <p:spPr bwMode="auto">
              <a:xfrm flipH="1">
                <a:off x="0" y="0"/>
                <a:ext cx="2597" cy="642"/>
              </a:xfrm>
              <a:prstGeom prst="line">
                <a:avLst/>
              </a:prstGeom>
              <a:noFill/>
              <a:ln w="3175">
                <a:solidFill>
                  <a:srgbClr val="EAEAEA"/>
                </a:solidFill>
                <a:round/>
                <a:headEnd/>
                <a:tailEnd/>
              </a:ln>
            </p:spPr>
            <p:txBody>
              <a:bodyPr wrap="none" anchor="ctr"/>
              <a:lstStyle/>
              <a:p>
                <a:endParaRPr lang="zh-CN" altLang="en-US"/>
              </a:p>
            </p:txBody>
          </p:sp>
          <p:sp>
            <p:nvSpPr>
              <p:cNvPr id="23610" name="Line 41"/>
              <p:cNvSpPr>
                <a:spLocks noChangeShapeType="1"/>
              </p:cNvSpPr>
              <p:nvPr/>
            </p:nvSpPr>
            <p:spPr bwMode="auto">
              <a:xfrm flipH="1">
                <a:off x="0" y="0"/>
                <a:ext cx="2619" cy="514"/>
              </a:xfrm>
              <a:prstGeom prst="line">
                <a:avLst/>
              </a:prstGeom>
              <a:noFill/>
              <a:ln w="3175">
                <a:solidFill>
                  <a:srgbClr val="EAEAEA"/>
                </a:solidFill>
                <a:round/>
                <a:headEnd/>
                <a:tailEnd/>
              </a:ln>
            </p:spPr>
            <p:txBody>
              <a:bodyPr wrap="none" anchor="ctr"/>
              <a:lstStyle/>
              <a:p>
                <a:endParaRPr lang="zh-CN" altLang="en-US"/>
              </a:p>
            </p:txBody>
          </p:sp>
          <p:sp>
            <p:nvSpPr>
              <p:cNvPr id="23611" name="Line 42"/>
              <p:cNvSpPr>
                <a:spLocks noChangeShapeType="1"/>
              </p:cNvSpPr>
              <p:nvPr/>
            </p:nvSpPr>
            <p:spPr bwMode="auto">
              <a:xfrm flipH="1">
                <a:off x="0" y="0"/>
                <a:ext cx="2619" cy="405"/>
              </a:xfrm>
              <a:prstGeom prst="line">
                <a:avLst/>
              </a:prstGeom>
              <a:noFill/>
              <a:ln w="3175">
                <a:solidFill>
                  <a:srgbClr val="EAEAEA"/>
                </a:solidFill>
                <a:round/>
                <a:headEnd/>
                <a:tailEnd/>
              </a:ln>
            </p:spPr>
            <p:txBody>
              <a:bodyPr wrap="none" anchor="ctr"/>
              <a:lstStyle/>
              <a:p>
                <a:endParaRPr lang="zh-CN" altLang="en-US"/>
              </a:p>
            </p:txBody>
          </p:sp>
          <p:sp>
            <p:nvSpPr>
              <p:cNvPr id="23612" name="Line 43"/>
              <p:cNvSpPr>
                <a:spLocks noChangeShapeType="1"/>
              </p:cNvSpPr>
              <p:nvPr/>
            </p:nvSpPr>
            <p:spPr bwMode="auto">
              <a:xfrm flipH="1">
                <a:off x="0" y="0"/>
                <a:ext cx="2619" cy="298"/>
              </a:xfrm>
              <a:prstGeom prst="line">
                <a:avLst/>
              </a:prstGeom>
              <a:noFill/>
              <a:ln w="3175">
                <a:solidFill>
                  <a:srgbClr val="EAEAEA"/>
                </a:solidFill>
                <a:round/>
                <a:headEnd/>
                <a:tailEnd/>
              </a:ln>
            </p:spPr>
            <p:txBody>
              <a:bodyPr wrap="none" anchor="ctr"/>
              <a:lstStyle/>
              <a:p>
                <a:endParaRPr lang="zh-CN" altLang="en-US"/>
              </a:p>
            </p:txBody>
          </p:sp>
          <p:sp>
            <p:nvSpPr>
              <p:cNvPr id="23613" name="Line 44"/>
              <p:cNvSpPr>
                <a:spLocks noChangeShapeType="1"/>
              </p:cNvSpPr>
              <p:nvPr/>
            </p:nvSpPr>
            <p:spPr bwMode="auto">
              <a:xfrm flipH="1">
                <a:off x="0" y="0"/>
                <a:ext cx="2619" cy="213"/>
              </a:xfrm>
              <a:prstGeom prst="line">
                <a:avLst/>
              </a:prstGeom>
              <a:noFill/>
              <a:ln w="3175">
                <a:solidFill>
                  <a:srgbClr val="EAEAEA"/>
                </a:solidFill>
                <a:round/>
                <a:headEnd/>
                <a:tailEnd/>
              </a:ln>
            </p:spPr>
            <p:txBody>
              <a:bodyPr wrap="none" anchor="ctr"/>
              <a:lstStyle/>
              <a:p>
                <a:endParaRPr lang="zh-CN" altLang="en-US"/>
              </a:p>
            </p:txBody>
          </p:sp>
          <p:sp>
            <p:nvSpPr>
              <p:cNvPr id="23614" name="Line 45"/>
              <p:cNvSpPr>
                <a:spLocks noChangeShapeType="1"/>
              </p:cNvSpPr>
              <p:nvPr/>
            </p:nvSpPr>
            <p:spPr bwMode="auto">
              <a:xfrm flipH="1">
                <a:off x="0" y="0"/>
                <a:ext cx="2619" cy="126"/>
              </a:xfrm>
              <a:prstGeom prst="line">
                <a:avLst/>
              </a:prstGeom>
              <a:noFill/>
              <a:ln w="3175">
                <a:solidFill>
                  <a:srgbClr val="EAEAEA"/>
                </a:solidFill>
                <a:round/>
                <a:headEnd/>
                <a:tailEnd/>
              </a:ln>
            </p:spPr>
            <p:txBody>
              <a:bodyPr wrap="none" anchor="ctr"/>
              <a:lstStyle/>
              <a:p>
                <a:endParaRPr lang="zh-CN" altLang="en-US"/>
              </a:p>
            </p:txBody>
          </p:sp>
          <p:sp>
            <p:nvSpPr>
              <p:cNvPr id="23615" name="Line 46"/>
              <p:cNvSpPr>
                <a:spLocks noChangeShapeType="1"/>
              </p:cNvSpPr>
              <p:nvPr/>
            </p:nvSpPr>
            <p:spPr bwMode="auto">
              <a:xfrm flipH="1">
                <a:off x="0" y="0"/>
                <a:ext cx="2619" cy="63"/>
              </a:xfrm>
              <a:prstGeom prst="line">
                <a:avLst/>
              </a:prstGeom>
              <a:noFill/>
              <a:ln w="3175">
                <a:solidFill>
                  <a:srgbClr val="EAEAEA"/>
                </a:solidFill>
                <a:round/>
                <a:headEnd/>
                <a:tailEnd/>
              </a:ln>
            </p:spPr>
            <p:txBody>
              <a:bodyPr wrap="none" anchor="ctr"/>
              <a:lstStyle/>
              <a:p>
                <a:endParaRPr lang="zh-CN" altLang="en-US"/>
              </a:p>
            </p:txBody>
          </p:sp>
        </p:grpSp>
        <p:grpSp>
          <p:nvGrpSpPr>
            <p:cNvPr id="23579" name="Group 47"/>
            <p:cNvGrpSpPr>
              <a:grpSpLocks/>
            </p:cNvGrpSpPr>
            <p:nvPr/>
          </p:nvGrpSpPr>
          <p:grpSpPr bwMode="auto">
            <a:xfrm>
              <a:off x="0" y="15"/>
              <a:ext cx="3829" cy="1220"/>
              <a:chOff x="0" y="0"/>
              <a:chExt cx="5241" cy="1605"/>
            </a:xfrm>
          </p:grpSpPr>
          <p:grpSp>
            <p:nvGrpSpPr>
              <p:cNvPr id="23580" name="Group 48"/>
              <p:cNvGrpSpPr>
                <a:grpSpLocks/>
              </p:cNvGrpSpPr>
              <p:nvPr/>
            </p:nvGrpSpPr>
            <p:grpSpPr bwMode="auto">
              <a:xfrm>
                <a:off x="0" y="906"/>
                <a:ext cx="5241" cy="699"/>
                <a:chOff x="0" y="0"/>
                <a:chExt cx="5241" cy="699"/>
              </a:xfrm>
            </p:grpSpPr>
            <p:sp>
              <p:nvSpPr>
                <p:cNvPr id="23591" name="Line 49"/>
                <p:cNvSpPr>
                  <a:spLocks noChangeShapeType="1"/>
                </p:cNvSpPr>
                <p:nvPr/>
              </p:nvSpPr>
              <p:spPr bwMode="auto">
                <a:xfrm>
                  <a:off x="0" y="699"/>
                  <a:ext cx="5241" cy="0"/>
                </a:xfrm>
                <a:prstGeom prst="line">
                  <a:avLst/>
                </a:prstGeom>
                <a:noFill/>
                <a:ln w="3175">
                  <a:solidFill>
                    <a:srgbClr val="EAEAEA"/>
                  </a:solidFill>
                  <a:round/>
                  <a:headEnd/>
                  <a:tailEnd/>
                </a:ln>
              </p:spPr>
              <p:txBody>
                <a:bodyPr wrap="none" anchor="ctr"/>
                <a:lstStyle/>
                <a:p>
                  <a:endParaRPr lang="zh-CN" altLang="en-US"/>
                </a:p>
              </p:txBody>
            </p:sp>
            <p:sp>
              <p:nvSpPr>
                <p:cNvPr id="23592" name="Line 50"/>
                <p:cNvSpPr>
                  <a:spLocks noChangeShapeType="1"/>
                </p:cNvSpPr>
                <p:nvPr/>
              </p:nvSpPr>
              <p:spPr bwMode="auto">
                <a:xfrm>
                  <a:off x="0" y="441"/>
                  <a:ext cx="5241" cy="0"/>
                </a:xfrm>
                <a:prstGeom prst="line">
                  <a:avLst/>
                </a:prstGeom>
                <a:noFill/>
                <a:ln w="3175">
                  <a:solidFill>
                    <a:srgbClr val="EAEAEA"/>
                  </a:solidFill>
                  <a:round/>
                  <a:headEnd/>
                  <a:tailEnd/>
                </a:ln>
              </p:spPr>
              <p:txBody>
                <a:bodyPr wrap="none" anchor="ctr"/>
                <a:lstStyle/>
                <a:p>
                  <a:endParaRPr lang="zh-CN" altLang="en-US"/>
                </a:p>
              </p:txBody>
            </p:sp>
            <p:sp>
              <p:nvSpPr>
                <p:cNvPr id="23593" name="Line 51"/>
                <p:cNvSpPr>
                  <a:spLocks noChangeShapeType="1"/>
                </p:cNvSpPr>
                <p:nvPr/>
              </p:nvSpPr>
              <p:spPr bwMode="auto">
                <a:xfrm>
                  <a:off x="0" y="208"/>
                  <a:ext cx="5239" cy="0"/>
                </a:xfrm>
                <a:prstGeom prst="line">
                  <a:avLst/>
                </a:prstGeom>
                <a:noFill/>
                <a:ln w="3175">
                  <a:solidFill>
                    <a:srgbClr val="EAEAEA"/>
                  </a:solidFill>
                  <a:round/>
                  <a:headEnd/>
                  <a:tailEnd/>
                </a:ln>
              </p:spPr>
              <p:txBody>
                <a:bodyPr wrap="none" anchor="ctr"/>
                <a:lstStyle/>
                <a:p>
                  <a:endParaRPr lang="zh-CN" altLang="en-US"/>
                </a:p>
              </p:txBody>
            </p:sp>
            <p:sp>
              <p:nvSpPr>
                <p:cNvPr id="23594" name="Line 52"/>
                <p:cNvSpPr>
                  <a:spLocks noChangeShapeType="1"/>
                </p:cNvSpPr>
                <p:nvPr/>
              </p:nvSpPr>
              <p:spPr bwMode="auto">
                <a:xfrm>
                  <a:off x="0" y="0"/>
                  <a:ext cx="5239" cy="0"/>
                </a:xfrm>
                <a:prstGeom prst="line">
                  <a:avLst/>
                </a:prstGeom>
                <a:noFill/>
                <a:ln w="3175">
                  <a:solidFill>
                    <a:srgbClr val="EAEAEA"/>
                  </a:solidFill>
                  <a:round/>
                  <a:headEnd/>
                  <a:tailEnd/>
                </a:ln>
              </p:spPr>
              <p:txBody>
                <a:bodyPr wrap="none" anchor="ctr"/>
                <a:lstStyle/>
                <a:p>
                  <a:endParaRPr lang="zh-CN" altLang="en-US"/>
                </a:p>
              </p:txBody>
            </p:sp>
          </p:grpSp>
          <p:grpSp>
            <p:nvGrpSpPr>
              <p:cNvPr id="23581" name="Group 53"/>
              <p:cNvGrpSpPr>
                <a:grpSpLocks/>
              </p:cNvGrpSpPr>
              <p:nvPr/>
            </p:nvGrpSpPr>
            <p:grpSpPr bwMode="auto">
              <a:xfrm>
                <a:off x="0" y="0"/>
                <a:ext cx="5241" cy="728"/>
                <a:chOff x="0" y="0"/>
                <a:chExt cx="5241" cy="728"/>
              </a:xfrm>
            </p:grpSpPr>
            <p:sp>
              <p:nvSpPr>
                <p:cNvPr id="23582" name="Line 54"/>
                <p:cNvSpPr>
                  <a:spLocks noChangeShapeType="1"/>
                </p:cNvSpPr>
                <p:nvPr/>
              </p:nvSpPr>
              <p:spPr bwMode="auto">
                <a:xfrm>
                  <a:off x="0" y="728"/>
                  <a:ext cx="5241" cy="0"/>
                </a:xfrm>
                <a:prstGeom prst="line">
                  <a:avLst/>
                </a:prstGeom>
                <a:noFill/>
                <a:ln w="3175">
                  <a:solidFill>
                    <a:srgbClr val="EAEAEA"/>
                  </a:solidFill>
                  <a:round/>
                  <a:headEnd/>
                  <a:tailEnd/>
                </a:ln>
              </p:spPr>
              <p:txBody>
                <a:bodyPr wrap="none" anchor="ctr"/>
                <a:lstStyle/>
                <a:p>
                  <a:endParaRPr lang="zh-CN" altLang="en-US"/>
                </a:p>
              </p:txBody>
            </p:sp>
            <p:sp>
              <p:nvSpPr>
                <p:cNvPr id="23583" name="Line 55"/>
                <p:cNvSpPr>
                  <a:spLocks noChangeShapeType="1"/>
                </p:cNvSpPr>
                <p:nvPr/>
              </p:nvSpPr>
              <p:spPr bwMode="auto">
                <a:xfrm flipV="1">
                  <a:off x="0" y="557"/>
                  <a:ext cx="5241" cy="1"/>
                </a:xfrm>
                <a:prstGeom prst="line">
                  <a:avLst/>
                </a:prstGeom>
                <a:noFill/>
                <a:ln w="3175">
                  <a:solidFill>
                    <a:srgbClr val="EAEAEA"/>
                  </a:solidFill>
                  <a:round/>
                  <a:headEnd/>
                  <a:tailEnd/>
                </a:ln>
              </p:spPr>
              <p:txBody>
                <a:bodyPr wrap="none" anchor="ctr"/>
                <a:lstStyle/>
                <a:p>
                  <a:endParaRPr lang="zh-CN" altLang="en-US"/>
                </a:p>
              </p:txBody>
            </p:sp>
            <p:sp>
              <p:nvSpPr>
                <p:cNvPr id="23584" name="Line 56"/>
                <p:cNvSpPr>
                  <a:spLocks noChangeShapeType="1"/>
                </p:cNvSpPr>
                <p:nvPr/>
              </p:nvSpPr>
              <p:spPr bwMode="auto">
                <a:xfrm>
                  <a:off x="0" y="401"/>
                  <a:ext cx="5241" cy="5"/>
                </a:xfrm>
                <a:prstGeom prst="line">
                  <a:avLst/>
                </a:prstGeom>
                <a:noFill/>
                <a:ln w="3175">
                  <a:solidFill>
                    <a:srgbClr val="EAEAEA"/>
                  </a:solidFill>
                  <a:round/>
                  <a:headEnd/>
                  <a:tailEnd/>
                </a:ln>
              </p:spPr>
              <p:txBody>
                <a:bodyPr wrap="none" anchor="ctr"/>
                <a:lstStyle/>
                <a:p>
                  <a:endParaRPr lang="zh-CN" altLang="en-US"/>
                </a:p>
              </p:txBody>
            </p:sp>
            <p:sp>
              <p:nvSpPr>
                <p:cNvPr id="23585" name="Line 57"/>
                <p:cNvSpPr>
                  <a:spLocks noChangeShapeType="1"/>
                </p:cNvSpPr>
                <p:nvPr/>
              </p:nvSpPr>
              <p:spPr bwMode="auto">
                <a:xfrm>
                  <a:off x="0" y="277"/>
                  <a:ext cx="5217" cy="0"/>
                </a:xfrm>
                <a:prstGeom prst="line">
                  <a:avLst/>
                </a:prstGeom>
                <a:noFill/>
                <a:ln w="3175">
                  <a:solidFill>
                    <a:srgbClr val="EAEAEA"/>
                  </a:solidFill>
                  <a:round/>
                  <a:headEnd/>
                  <a:tailEnd/>
                </a:ln>
              </p:spPr>
              <p:txBody>
                <a:bodyPr wrap="none" anchor="ctr"/>
                <a:lstStyle/>
                <a:p>
                  <a:endParaRPr lang="zh-CN" altLang="en-US"/>
                </a:p>
              </p:txBody>
            </p:sp>
            <p:sp>
              <p:nvSpPr>
                <p:cNvPr id="23586" name="Line 58"/>
                <p:cNvSpPr>
                  <a:spLocks noChangeShapeType="1"/>
                </p:cNvSpPr>
                <p:nvPr/>
              </p:nvSpPr>
              <p:spPr bwMode="auto">
                <a:xfrm flipV="1">
                  <a:off x="0" y="171"/>
                  <a:ext cx="5241" cy="6"/>
                </a:xfrm>
                <a:prstGeom prst="line">
                  <a:avLst/>
                </a:prstGeom>
                <a:noFill/>
                <a:ln w="3175">
                  <a:solidFill>
                    <a:srgbClr val="EAEAEA"/>
                  </a:solidFill>
                  <a:round/>
                  <a:headEnd/>
                  <a:tailEnd/>
                </a:ln>
              </p:spPr>
              <p:txBody>
                <a:bodyPr wrap="none" anchor="ctr"/>
                <a:lstStyle/>
                <a:p>
                  <a:endParaRPr lang="zh-CN" altLang="en-US"/>
                </a:p>
              </p:txBody>
            </p:sp>
            <p:sp>
              <p:nvSpPr>
                <p:cNvPr id="23587" name="Line 59"/>
                <p:cNvSpPr>
                  <a:spLocks noChangeShapeType="1"/>
                </p:cNvSpPr>
                <p:nvPr/>
              </p:nvSpPr>
              <p:spPr bwMode="auto">
                <a:xfrm>
                  <a:off x="0" y="102"/>
                  <a:ext cx="5241" cy="4"/>
                </a:xfrm>
                <a:prstGeom prst="line">
                  <a:avLst/>
                </a:prstGeom>
                <a:noFill/>
                <a:ln w="3175">
                  <a:solidFill>
                    <a:srgbClr val="EAEAEA"/>
                  </a:solidFill>
                  <a:round/>
                  <a:headEnd/>
                  <a:tailEnd/>
                </a:ln>
              </p:spPr>
              <p:txBody>
                <a:bodyPr wrap="none" anchor="ctr"/>
                <a:lstStyle/>
                <a:p>
                  <a:endParaRPr lang="zh-CN" altLang="en-US"/>
                </a:p>
              </p:txBody>
            </p:sp>
            <p:sp>
              <p:nvSpPr>
                <p:cNvPr id="23588" name="Line 60"/>
                <p:cNvSpPr>
                  <a:spLocks noChangeShapeType="1"/>
                </p:cNvSpPr>
                <p:nvPr/>
              </p:nvSpPr>
              <p:spPr bwMode="auto">
                <a:xfrm flipV="1">
                  <a:off x="0" y="64"/>
                  <a:ext cx="5241" cy="10"/>
                </a:xfrm>
                <a:prstGeom prst="line">
                  <a:avLst/>
                </a:prstGeom>
                <a:noFill/>
                <a:ln w="3175">
                  <a:solidFill>
                    <a:srgbClr val="EAEAEA"/>
                  </a:solidFill>
                  <a:round/>
                  <a:headEnd/>
                  <a:tailEnd/>
                </a:ln>
              </p:spPr>
              <p:txBody>
                <a:bodyPr wrap="none" anchor="ctr"/>
                <a:lstStyle/>
                <a:p>
                  <a:endParaRPr lang="zh-CN" altLang="en-US"/>
                </a:p>
              </p:txBody>
            </p:sp>
            <p:sp>
              <p:nvSpPr>
                <p:cNvPr id="23589" name="Line 61"/>
                <p:cNvSpPr>
                  <a:spLocks noChangeShapeType="1"/>
                </p:cNvSpPr>
                <p:nvPr/>
              </p:nvSpPr>
              <p:spPr bwMode="auto">
                <a:xfrm>
                  <a:off x="23" y="22"/>
                  <a:ext cx="5218" cy="0"/>
                </a:xfrm>
                <a:prstGeom prst="line">
                  <a:avLst/>
                </a:prstGeom>
                <a:noFill/>
                <a:ln w="3175">
                  <a:solidFill>
                    <a:srgbClr val="EAEAEA"/>
                  </a:solidFill>
                  <a:round/>
                  <a:headEnd/>
                  <a:tailEnd/>
                </a:ln>
              </p:spPr>
              <p:txBody>
                <a:bodyPr wrap="none" anchor="ctr"/>
                <a:lstStyle/>
                <a:p>
                  <a:endParaRPr lang="zh-CN" altLang="en-US"/>
                </a:p>
              </p:txBody>
            </p:sp>
            <p:sp>
              <p:nvSpPr>
                <p:cNvPr id="23590" name="Line 62"/>
                <p:cNvSpPr>
                  <a:spLocks noChangeShapeType="1"/>
                </p:cNvSpPr>
                <p:nvPr/>
              </p:nvSpPr>
              <p:spPr bwMode="auto">
                <a:xfrm>
                  <a:off x="0" y="0"/>
                  <a:ext cx="5241" cy="0"/>
                </a:xfrm>
                <a:prstGeom prst="line">
                  <a:avLst/>
                </a:prstGeom>
                <a:noFill/>
                <a:ln w="3175">
                  <a:solidFill>
                    <a:srgbClr val="EAEAEA"/>
                  </a:solidFill>
                  <a:round/>
                  <a:headEnd/>
                  <a:tailEnd/>
                </a:ln>
              </p:spPr>
              <p:txBody>
                <a:bodyPr wrap="none" anchor="ctr"/>
                <a:lstStyle/>
                <a:p>
                  <a:endParaRPr lang="zh-CN" altLang="en-US"/>
                </a:p>
              </p:txBody>
            </p:sp>
          </p:grpSp>
        </p:grpSp>
      </p:grpSp>
      <p:grpSp>
        <p:nvGrpSpPr>
          <p:cNvPr id="8" name="Group 63"/>
          <p:cNvGrpSpPr>
            <a:grpSpLocks/>
          </p:cNvGrpSpPr>
          <p:nvPr/>
        </p:nvGrpSpPr>
        <p:grpSpPr bwMode="auto">
          <a:xfrm>
            <a:off x="773113" y="2270125"/>
            <a:ext cx="7593012" cy="2946400"/>
            <a:chOff x="0" y="0"/>
            <a:chExt cx="4896" cy="2172"/>
          </a:xfrm>
        </p:grpSpPr>
        <p:sp>
          <p:nvSpPr>
            <p:cNvPr id="24640" name="未知"/>
            <p:cNvSpPr>
              <a:spLocks/>
            </p:cNvSpPr>
            <p:nvPr/>
          </p:nvSpPr>
          <p:spPr bwMode="auto">
            <a:xfrm>
              <a:off x="115" y="0"/>
              <a:ext cx="2845"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1" name="未知"/>
            <p:cNvSpPr>
              <a:spLocks/>
            </p:cNvSpPr>
            <p:nvPr/>
          </p:nvSpPr>
          <p:spPr bwMode="auto">
            <a:xfrm>
              <a:off x="2095" y="384"/>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2" name="未知"/>
            <p:cNvSpPr>
              <a:spLocks/>
            </p:cNvSpPr>
            <p:nvPr/>
          </p:nvSpPr>
          <p:spPr bwMode="auto">
            <a:xfrm>
              <a:off x="0" y="662"/>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3" name="未知"/>
            <p:cNvSpPr>
              <a:spLocks/>
            </p:cNvSpPr>
            <p:nvPr/>
          </p:nvSpPr>
          <p:spPr bwMode="auto">
            <a:xfrm>
              <a:off x="1847" y="1434"/>
              <a:ext cx="597"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4" name="未知"/>
            <p:cNvSpPr>
              <a:spLocks/>
            </p:cNvSpPr>
            <p:nvPr/>
          </p:nvSpPr>
          <p:spPr bwMode="auto">
            <a:xfrm>
              <a:off x="2974" y="51"/>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5" name="未知"/>
            <p:cNvSpPr>
              <a:spLocks/>
            </p:cNvSpPr>
            <p:nvPr/>
          </p:nvSpPr>
          <p:spPr bwMode="auto">
            <a:xfrm>
              <a:off x="105" y="303"/>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6" name="未知"/>
            <p:cNvSpPr>
              <a:spLocks/>
            </p:cNvSpPr>
            <p:nvPr/>
          </p:nvSpPr>
          <p:spPr bwMode="auto">
            <a:xfrm>
              <a:off x="863" y="1462"/>
              <a:ext cx="112"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7" name="未知"/>
            <p:cNvSpPr>
              <a:spLocks/>
            </p:cNvSpPr>
            <p:nvPr/>
          </p:nvSpPr>
          <p:spPr bwMode="auto">
            <a:xfrm>
              <a:off x="1598" y="1171"/>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8" name="未知"/>
            <p:cNvSpPr>
              <a:spLocks/>
            </p:cNvSpPr>
            <p:nvPr/>
          </p:nvSpPr>
          <p:spPr bwMode="auto">
            <a:xfrm>
              <a:off x="1800" y="1154"/>
              <a:ext cx="248"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49" name="未知"/>
            <p:cNvSpPr>
              <a:spLocks/>
            </p:cNvSpPr>
            <p:nvPr/>
          </p:nvSpPr>
          <p:spPr bwMode="auto">
            <a:xfrm>
              <a:off x="2041" y="1229"/>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50" name="未知"/>
            <p:cNvSpPr>
              <a:spLocks/>
            </p:cNvSpPr>
            <p:nvPr/>
          </p:nvSpPr>
          <p:spPr bwMode="auto">
            <a:xfrm>
              <a:off x="1912" y="953"/>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51" name="未知"/>
            <p:cNvSpPr>
              <a:spLocks/>
            </p:cNvSpPr>
            <p:nvPr/>
          </p:nvSpPr>
          <p:spPr bwMode="auto">
            <a:xfrm>
              <a:off x="2303" y="1912"/>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52" name="未知"/>
            <p:cNvSpPr>
              <a:spLocks/>
            </p:cNvSpPr>
            <p:nvPr/>
          </p:nvSpPr>
          <p:spPr bwMode="auto">
            <a:xfrm>
              <a:off x="2606" y="1822"/>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53" name="未知"/>
            <p:cNvSpPr>
              <a:spLocks/>
            </p:cNvSpPr>
            <p:nvPr/>
          </p:nvSpPr>
          <p:spPr bwMode="auto">
            <a:xfrm>
              <a:off x="4169" y="888"/>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sp>
          <p:nvSpPr>
            <p:cNvPr id="24654" name="Oval 78"/>
            <p:cNvSpPr>
              <a:spLocks noChangeArrowheads="1"/>
            </p:cNvSpPr>
            <p:nvPr/>
          </p:nvSpPr>
          <p:spPr bwMode="auto">
            <a:xfrm>
              <a:off x="1856" y="880"/>
              <a:ext cx="26" cy="23"/>
            </a:xfrm>
            <a:prstGeom prst="ellipse">
              <a:avLst/>
            </a:prstGeom>
            <a:gradFill rotWithShape="1">
              <a:gsLst>
                <a:gs pos="0">
                  <a:schemeClr val="accent2">
                    <a:alpha val="70000"/>
                  </a:schemeClr>
                </a:gs>
                <a:gs pos="100000">
                  <a:schemeClr val="accent2">
                    <a:gamma/>
                    <a:tint val="73725"/>
                    <a:invGamma/>
                  </a:schemeClr>
                </a:gs>
              </a:gsLst>
              <a:lin ang="2700000" scaled="1"/>
            </a:gradFill>
            <a:ln w="9525">
              <a:noFill/>
              <a:round/>
              <a:headEnd/>
              <a:tailEnd/>
            </a:ln>
            <a:effectLst/>
          </p:spPr>
          <p:txBody>
            <a:bodyPr wrap="none" anchor="ctr"/>
            <a:lstStyle/>
            <a:p>
              <a:pPr>
                <a:defRPr/>
              </a:pPr>
              <a:endParaRPr lang="zh-CN" altLang="en-US">
                <a:latin typeface="Arial" pitchFamily="34" charset="0"/>
              </a:endParaRPr>
            </a:p>
          </p:txBody>
        </p:sp>
      </p:grpSp>
      <p:pic>
        <p:nvPicPr>
          <p:cNvPr id="24655" name="Picture 79" descr="Icon_08"/>
          <p:cNvPicPr>
            <a:picLocks noChangeAspect="1" noChangeArrowheads="1"/>
          </p:cNvPicPr>
          <p:nvPr/>
        </p:nvPicPr>
        <p:blipFill>
          <a:blip r:embed="rId3"/>
          <a:srcRect/>
          <a:stretch>
            <a:fillRect/>
          </a:stretch>
        </p:blipFill>
        <p:spPr bwMode="auto">
          <a:xfrm>
            <a:off x="3495675" y="2919413"/>
            <a:ext cx="234950" cy="234950"/>
          </a:xfrm>
          <a:prstGeom prst="rect">
            <a:avLst/>
          </a:prstGeom>
          <a:noFill/>
          <a:ln w="9525">
            <a:noFill/>
            <a:miter lim="800000"/>
            <a:headEnd/>
            <a:tailEnd/>
          </a:ln>
        </p:spPr>
      </p:pic>
      <p:pic>
        <p:nvPicPr>
          <p:cNvPr id="24656" name="Picture 80" descr="Icon_08"/>
          <p:cNvPicPr>
            <a:picLocks noChangeAspect="1" noChangeArrowheads="1"/>
          </p:cNvPicPr>
          <p:nvPr/>
        </p:nvPicPr>
        <p:blipFill>
          <a:blip r:embed="rId3"/>
          <a:srcRect/>
          <a:stretch>
            <a:fillRect/>
          </a:stretch>
        </p:blipFill>
        <p:spPr bwMode="auto">
          <a:xfrm>
            <a:off x="6391275" y="2538413"/>
            <a:ext cx="234950" cy="234950"/>
          </a:xfrm>
          <a:prstGeom prst="rect">
            <a:avLst/>
          </a:prstGeom>
          <a:noFill/>
          <a:ln w="9525">
            <a:noFill/>
            <a:miter lim="800000"/>
            <a:headEnd/>
            <a:tailEnd/>
          </a:ln>
        </p:spPr>
      </p:pic>
      <p:sp>
        <p:nvSpPr>
          <p:cNvPr id="24657" name="AutoShape 81"/>
          <p:cNvSpPr>
            <a:spLocks/>
          </p:cNvSpPr>
          <p:nvPr/>
        </p:nvSpPr>
        <p:spPr bwMode="auto">
          <a:xfrm>
            <a:off x="4405313" y="3463925"/>
            <a:ext cx="1454150" cy="520700"/>
          </a:xfrm>
          <a:prstGeom prst="accentCallout1">
            <a:avLst>
              <a:gd name="adj1" fmla="val 19514"/>
              <a:gd name="adj2" fmla="val -5241"/>
              <a:gd name="adj3" fmla="val -61583"/>
              <a:gd name="adj4" fmla="val -42579"/>
            </a:avLst>
          </a:prstGeom>
          <a:noFill/>
          <a:ln w="9525">
            <a:solidFill>
              <a:srgbClr val="C0C0C0"/>
            </a:solidFill>
            <a:miter lim="800000"/>
            <a:headEnd/>
            <a:tailEnd/>
          </a:ln>
        </p:spPr>
        <p:txBody>
          <a:bodyPr/>
          <a:lstStyle/>
          <a:p>
            <a:pPr algn="l"/>
            <a:r>
              <a:rPr lang="zh-CN" altLang="en-US" sz="1000" i="0"/>
              <a:t>单击添加段落文字单击添加段落文字</a:t>
            </a:r>
          </a:p>
        </p:txBody>
      </p:sp>
      <p:sp>
        <p:nvSpPr>
          <p:cNvPr id="24658" name="AutoShape 82"/>
          <p:cNvSpPr>
            <a:spLocks/>
          </p:cNvSpPr>
          <p:nvPr/>
        </p:nvSpPr>
        <p:spPr bwMode="auto">
          <a:xfrm>
            <a:off x="4052888" y="1736725"/>
            <a:ext cx="1657350" cy="520700"/>
          </a:xfrm>
          <a:prstGeom prst="accentCallout1">
            <a:avLst>
              <a:gd name="adj1" fmla="val 19514"/>
              <a:gd name="adj2" fmla="val 104597"/>
              <a:gd name="adj3" fmla="val 118903"/>
              <a:gd name="adj4" fmla="val 131032"/>
            </a:avLst>
          </a:prstGeom>
          <a:noFill/>
          <a:ln w="9525">
            <a:solidFill>
              <a:srgbClr val="C0C0C0"/>
            </a:solidFill>
            <a:miter lim="800000"/>
            <a:headEnd/>
            <a:tailEnd/>
          </a:ln>
        </p:spPr>
        <p:txBody>
          <a:bodyPr/>
          <a:lstStyle/>
          <a:p>
            <a:pPr algn="l"/>
            <a:r>
              <a:rPr lang="zh-CN" altLang="en-US" sz="1000" i="0"/>
              <a:t>单击添加段落文字单击添加段落文字</a:t>
            </a:r>
          </a:p>
        </p:txBody>
      </p:sp>
      <p:sp>
        <p:nvSpPr>
          <p:cNvPr id="23561" name="Rectangle 83"/>
          <p:cNvSpPr>
            <a:spLocks noGrp="1" noChangeArrowheads="1"/>
          </p:cNvSpPr>
          <p:nvPr>
            <p:ph type="title"/>
          </p:nvPr>
        </p:nvSpPr>
        <p:spPr>
          <a:noFill/>
        </p:spPr>
        <p:txBody>
          <a:bodyPr/>
          <a:lstStyle/>
          <a:p>
            <a:pPr eaLnBrk="1" hangingPunct="1"/>
            <a:r>
              <a:rPr lang="zh-CN" smtClean="0"/>
              <a:t>单击此处添加标题</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24655"/>
                                        </p:tgtEl>
                                        <p:attrNameLst>
                                          <p:attrName>style.visibility</p:attrName>
                                        </p:attrNameLst>
                                      </p:cBhvr>
                                      <p:to>
                                        <p:strVal val="visible"/>
                                      </p:to>
                                    </p:set>
                                    <p:animEffect transition="in" filter="diamond(in)">
                                      <p:cBhvr>
                                        <p:cTn id="11" dur="2000"/>
                                        <p:tgtEl>
                                          <p:spTgt spid="24655"/>
                                        </p:tgtEl>
                                      </p:cBhvr>
                                    </p:animEffect>
                                  </p:childTnLst>
                                </p:cTn>
                              </p:par>
                            </p:childTnLst>
                          </p:cTn>
                        </p:par>
                        <p:par>
                          <p:cTn id="12" fill="hold">
                            <p:stCondLst>
                              <p:cond delay="4000"/>
                            </p:stCondLst>
                            <p:childTnLst>
                              <p:par>
                                <p:cTn id="13" presetID="8" presetClass="entr" presetSubtype="16" fill="hold" nodeType="afterEffect">
                                  <p:stCondLst>
                                    <p:cond delay="0"/>
                                  </p:stCondLst>
                                  <p:childTnLst>
                                    <p:set>
                                      <p:cBhvr>
                                        <p:cTn id="14" dur="1" fill="hold">
                                          <p:stCondLst>
                                            <p:cond delay="0"/>
                                          </p:stCondLst>
                                        </p:cTn>
                                        <p:tgtEl>
                                          <p:spTgt spid="24656"/>
                                        </p:tgtEl>
                                        <p:attrNameLst>
                                          <p:attrName>style.visibility</p:attrName>
                                        </p:attrNameLst>
                                      </p:cBhvr>
                                      <p:to>
                                        <p:strVal val="visible"/>
                                      </p:to>
                                    </p:set>
                                    <p:animEffect transition="in" filter="diamond(in)">
                                      <p:cBhvr>
                                        <p:cTn id="15" dur="2000"/>
                                        <p:tgtEl>
                                          <p:spTgt spid="24656"/>
                                        </p:tgtEl>
                                      </p:cBhvr>
                                    </p:animEffect>
                                  </p:childTnLst>
                                </p:cTn>
                              </p:par>
                            </p:childTnLst>
                          </p:cTn>
                        </p:par>
                        <p:par>
                          <p:cTn id="16" fill="hold">
                            <p:stCondLst>
                              <p:cond delay="6000"/>
                            </p:stCondLst>
                            <p:childTnLst>
                              <p:par>
                                <p:cTn id="17" presetID="8" presetClass="entr" presetSubtype="16" fill="hold" grpId="0" nodeType="afterEffect">
                                  <p:stCondLst>
                                    <p:cond delay="0"/>
                                  </p:stCondLst>
                                  <p:childTnLst>
                                    <p:set>
                                      <p:cBhvr>
                                        <p:cTn id="18" dur="1" fill="hold">
                                          <p:stCondLst>
                                            <p:cond delay="0"/>
                                          </p:stCondLst>
                                        </p:cTn>
                                        <p:tgtEl>
                                          <p:spTgt spid="24657"/>
                                        </p:tgtEl>
                                        <p:attrNameLst>
                                          <p:attrName>style.visibility</p:attrName>
                                        </p:attrNameLst>
                                      </p:cBhvr>
                                      <p:to>
                                        <p:strVal val="visible"/>
                                      </p:to>
                                    </p:set>
                                    <p:animEffect transition="in" filter="diamond(in)">
                                      <p:cBhvr>
                                        <p:cTn id="19" dur="2000"/>
                                        <p:tgtEl>
                                          <p:spTgt spid="24657"/>
                                        </p:tgtEl>
                                      </p:cBhvr>
                                    </p:animEffect>
                                  </p:childTnLst>
                                </p:cTn>
                              </p:par>
                            </p:childTnLst>
                          </p:cTn>
                        </p:par>
                        <p:par>
                          <p:cTn id="20" fill="hold">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24658"/>
                                        </p:tgtEl>
                                        <p:attrNameLst>
                                          <p:attrName>style.visibility</p:attrName>
                                        </p:attrNameLst>
                                      </p:cBhvr>
                                      <p:to>
                                        <p:strVal val="visible"/>
                                      </p:to>
                                    </p:set>
                                    <p:animEffect transition="in" filter="diamond(in)">
                                      <p:cBhvr>
                                        <p:cTn id="23" dur="2000"/>
                                        <p:tgtEl>
                                          <p:spTgt spid="24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57" grpId="0" animBg="1"/>
      <p:bldP spid="2465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2C0BF637-A88E-4041-AEFA-4B334BC12537}" type="slidenum">
              <a:rPr lang="zh-CN" altLang="en-US" smtClean="0">
                <a:latin typeface="Arial" charset="0"/>
              </a:rPr>
              <a:pPr/>
              <a:t>21</a:t>
            </a:fld>
            <a:endParaRPr lang="en-US" altLang="zh-CN" smtClean="0">
              <a:latin typeface="Arial" charset="0"/>
            </a:endParaRPr>
          </a:p>
        </p:txBody>
      </p:sp>
      <p:sp>
        <p:nvSpPr>
          <p:cNvPr id="24579" name="Rectangle 2"/>
          <p:cNvSpPr>
            <a:spLocks noChangeArrowheads="1"/>
          </p:cNvSpPr>
          <p:nvPr/>
        </p:nvSpPr>
        <p:spPr bwMode="auto">
          <a:xfrm>
            <a:off x="0" y="5445125"/>
            <a:ext cx="9131300" cy="1412875"/>
          </a:xfrm>
          <a:prstGeom prst="rect">
            <a:avLst/>
          </a:prstGeom>
          <a:gradFill rotWithShape="1">
            <a:gsLst>
              <a:gs pos="0">
                <a:srgbClr val="B2B2B2">
                  <a:alpha val="26999"/>
                </a:srgbClr>
              </a:gs>
              <a:gs pos="100000">
                <a:schemeClr val="bg1">
                  <a:alpha val="0"/>
                </a:schemeClr>
              </a:gs>
            </a:gsLst>
            <a:lin ang="5400000" scaled="1"/>
          </a:gradFill>
          <a:ln w="9525">
            <a:noFill/>
            <a:miter lim="800000"/>
            <a:headEnd/>
            <a:tailEnd/>
          </a:ln>
        </p:spPr>
        <p:txBody>
          <a:bodyPr wrap="none" anchor="ctr"/>
          <a:lstStyle/>
          <a:p>
            <a:endParaRPr lang="zh-CN" altLang="en-US"/>
          </a:p>
        </p:txBody>
      </p:sp>
      <p:sp>
        <p:nvSpPr>
          <p:cNvPr id="24580" name="Rectangle 3"/>
          <p:cNvSpPr>
            <a:spLocks noGrp="1" noChangeArrowheads="1"/>
          </p:cNvSpPr>
          <p:nvPr>
            <p:ph type="title"/>
          </p:nvPr>
        </p:nvSpPr>
        <p:spPr>
          <a:noFill/>
        </p:spPr>
        <p:txBody>
          <a:bodyPr/>
          <a:lstStyle/>
          <a:p>
            <a:pPr eaLnBrk="1" hangingPunct="1"/>
            <a:r>
              <a:rPr lang="zh-CN" smtClean="0"/>
              <a:t>单击此处添加标题</a:t>
            </a:r>
          </a:p>
        </p:txBody>
      </p:sp>
      <p:sp>
        <p:nvSpPr>
          <p:cNvPr id="25604" name="未知"/>
          <p:cNvSpPr>
            <a:spLocks/>
          </p:cNvSpPr>
          <p:nvPr/>
        </p:nvSpPr>
        <p:spPr bwMode="auto">
          <a:xfrm>
            <a:off x="1581150" y="4202113"/>
            <a:ext cx="5294313" cy="1787525"/>
          </a:xfrm>
          <a:custGeom>
            <a:avLst/>
            <a:gdLst>
              <a:gd name="T0" fmla="*/ 2147483647 w 2281"/>
              <a:gd name="T1" fmla="*/ 2147483647 h 770"/>
              <a:gd name="T2" fmla="*/ 2147483647 w 2281"/>
              <a:gd name="T3" fmla="*/ 2147483647 h 770"/>
              <a:gd name="T4" fmla="*/ 2147483647 w 2281"/>
              <a:gd name="T5" fmla="*/ 2147483647 h 770"/>
              <a:gd name="T6" fmla="*/ 398658726 w 2281"/>
              <a:gd name="T7" fmla="*/ 964664547 h 770"/>
              <a:gd name="T8" fmla="*/ 0 w 2281"/>
              <a:gd name="T9" fmla="*/ 37723739 h 770"/>
              <a:gd name="T10" fmla="*/ 1125938406 w 2281"/>
              <a:gd name="T11" fmla="*/ 0 h 770"/>
              <a:gd name="T12" fmla="*/ 2147483647 w 2281"/>
              <a:gd name="T13" fmla="*/ 1455080291 h 770"/>
              <a:gd name="T14" fmla="*/ 2147483647 w 2281"/>
              <a:gd name="T15" fmla="*/ 1131728438 h 770"/>
              <a:gd name="T16" fmla="*/ 2147483647 w 2281"/>
              <a:gd name="T17" fmla="*/ 2147483647 h 7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81"/>
              <a:gd name="T28" fmla="*/ 0 h 770"/>
              <a:gd name="T29" fmla="*/ 2281 w 2281"/>
              <a:gd name="T30" fmla="*/ 770 h 7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81" h="770">
                <a:moveTo>
                  <a:pt x="2281" y="770"/>
                </a:moveTo>
                <a:lnTo>
                  <a:pt x="1009" y="553"/>
                </a:lnTo>
                <a:lnTo>
                  <a:pt x="1406" y="464"/>
                </a:lnTo>
                <a:lnTo>
                  <a:pt x="74" y="179"/>
                </a:lnTo>
                <a:lnTo>
                  <a:pt x="0" y="7"/>
                </a:lnTo>
                <a:lnTo>
                  <a:pt x="209" y="0"/>
                </a:lnTo>
                <a:lnTo>
                  <a:pt x="1586" y="270"/>
                </a:lnTo>
                <a:lnTo>
                  <a:pt x="2260" y="210"/>
                </a:lnTo>
                <a:lnTo>
                  <a:pt x="2281" y="770"/>
                </a:lnTo>
                <a:close/>
              </a:path>
            </a:pathLst>
          </a:custGeom>
          <a:gradFill rotWithShape="1">
            <a:gsLst>
              <a:gs pos="0">
                <a:schemeClr val="bg1"/>
              </a:gs>
              <a:gs pos="100000">
                <a:schemeClr val="bg2"/>
              </a:gs>
            </a:gsLst>
            <a:lin ang="2700000" scaled="1"/>
          </a:gradFill>
          <a:ln w="9525">
            <a:noFill/>
            <a:round/>
            <a:headEnd/>
            <a:tailEnd/>
          </a:ln>
        </p:spPr>
        <p:txBody>
          <a:bodyPr/>
          <a:lstStyle/>
          <a:p>
            <a:endParaRPr lang="zh-CN" altLang="en-US"/>
          </a:p>
        </p:txBody>
      </p:sp>
      <p:sp>
        <p:nvSpPr>
          <p:cNvPr id="25605" name="未知"/>
          <p:cNvSpPr>
            <a:spLocks/>
          </p:cNvSpPr>
          <p:nvPr/>
        </p:nvSpPr>
        <p:spPr bwMode="auto">
          <a:xfrm>
            <a:off x="2028825" y="1360488"/>
            <a:ext cx="5130800" cy="4640262"/>
          </a:xfrm>
          <a:custGeom>
            <a:avLst/>
            <a:gdLst>
              <a:gd name="T0" fmla="*/ 2147483647 w 2211"/>
              <a:gd name="T1" fmla="*/ 2147483647 h 1999"/>
              <a:gd name="T2" fmla="*/ 2147483647 w 2211"/>
              <a:gd name="T3" fmla="*/ 1314768241 h 1999"/>
              <a:gd name="T4" fmla="*/ 350031474 w 2211"/>
              <a:gd name="T5" fmla="*/ 883697234 h 1999"/>
              <a:gd name="T6" fmla="*/ 2147483647 w 2211"/>
              <a:gd name="T7" fmla="*/ 587335535 h 1999"/>
              <a:gd name="T8" fmla="*/ 2147483647 w 2211"/>
              <a:gd name="T9" fmla="*/ 2147483647 h 1999"/>
              <a:gd name="T10" fmla="*/ 2147483647 w 2211"/>
              <a:gd name="T11" fmla="*/ 2147483647 h 1999"/>
              <a:gd name="T12" fmla="*/ 2147483647 w 2211"/>
              <a:gd name="T13" fmla="*/ 2147483647 h 1999"/>
              <a:gd name="T14" fmla="*/ 2147483647 w 2211"/>
              <a:gd name="T15" fmla="*/ 2147483647 h 1999"/>
              <a:gd name="T16" fmla="*/ 2147483647 w 2211"/>
              <a:gd name="T17" fmla="*/ 2147483647 h 1999"/>
              <a:gd name="T18" fmla="*/ 2147483647 w 2211"/>
              <a:gd name="T19" fmla="*/ 2147483647 h 1999"/>
              <a:gd name="T20" fmla="*/ 2147483647 w 2211"/>
              <a:gd name="T21" fmla="*/ 2147483647 h 19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11"/>
              <a:gd name="T34" fmla="*/ 0 h 1999"/>
              <a:gd name="T35" fmla="*/ 2211 w 2211"/>
              <a:gd name="T36" fmla="*/ 1999 h 199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11" h="1999">
                <a:moveTo>
                  <a:pt x="1275" y="1073"/>
                </a:moveTo>
                <a:cubicBezTo>
                  <a:pt x="1212" y="914"/>
                  <a:pt x="765" y="395"/>
                  <a:pt x="563" y="244"/>
                </a:cubicBezTo>
                <a:cubicBezTo>
                  <a:pt x="351" y="72"/>
                  <a:pt x="0" y="187"/>
                  <a:pt x="65" y="164"/>
                </a:cubicBezTo>
                <a:cubicBezTo>
                  <a:pt x="130" y="141"/>
                  <a:pt x="650" y="0"/>
                  <a:pt x="952" y="109"/>
                </a:cubicBezTo>
                <a:cubicBezTo>
                  <a:pt x="1270" y="262"/>
                  <a:pt x="1876" y="816"/>
                  <a:pt x="1876" y="816"/>
                </a:cubicBezTo>
                <a:lnTo>
                  <a:pt x="2211" y="705"/>
                </a:lnTo>
                <a:lnTo>
                  <a:pt x="2107" y="1957"/>
                </a:lnTo>
                <a:lnTo>
                  <a:pt x="2102" y="1999"/>
                </a:lnTo>
                <a:lnTo>
                  <a:pt x="917" y="1221"/>
                </a:lnTo>
                <a:lnTo>
                  <a:pt x="914" y="1173"/>
                </a:lnTo>
                <a:lnTo>
                  <a:pt x="1275" y="1073"/>
                </a:lnTo>
                <a:close/>
              </a:path>
            </a:pathLst>
          </a:custGeom>
          <a:solidFill>
            <a:schemeClr val="bg2"/>
          </a:solidFill>
          <a:ln w="9525">
            <a:noFill/>
            <a:round/>
            <a:headEnd/>
            <a:tailEnd/>
          </a:ln>
        </p:spPr>
        <p:txBody>
          <a:bodyPr/>
          <a:lstStyle/>
          <a:p>
            <a:endParaRPr lang="zh-CN" altLang="en-US"/>
          </a:p>
        </p:txBody>
      </p:sp>
      <p:sp>
        <p:nvSpPr>
          <p:cNvPr id="25606" name="未知"/>
          <p:cNvSpPr>
            <a:spLocks/>
          </p:cNvSpPr>
          <p:nvPr/>
        </p:nvSpPr>
        <p:spPr bwMode="auto">
          <a:xfrm>
            <a:off x="2111375" y="1279525"/>
            <a:ext cx="5133975" cy="4610100"/>
          </a:xfrm>
          <a:custGeom>
            <a:avLst/>
            <a:gdLst>
              <a:gd name="T0" fmla="*/ 2147483647 w 2830"/>
              <a:gd name="T1" fmla="*/ 2147483647 h 2542"/>
              <a:gd name="T2" fmla="*/ 2147483647 w 2830"/>
              <a:gd name="T3" fmla="*/ 1026180753 h 2542"/>
              <a:gd name="T4" fmla="*/ 273156515 w 2830"/>
              <a:gd name="T5" fmla="*/ 690698854 h 2542"/>
              <a:gd name="T6" fmla="*/ 2147483647 w 2830"/>
              <a:gd name="T7" fmla="*/ 457177860 h 2542"/>
              <a:gd name="T8" fmla="*/ 2147483647 w 2830"/>
              <a:gd name="T9" fmla="*/ 2147483647 h 2542"/>
              <a:gd name="T10" fmla="*/ 2147483647 w 2830"/>
              <a:gd name="T11" fmla="*/ 2147483647 h 2542"/>
              <a:gd name="T12" fmla="*/ 2147483647 w 2830"/>
              <a:gd name="T13" fmla="*/ 2147483647 h 2542"/>
              <a:gd name="T14" fmla="*/ 2147483647 w 2830"/>
              <a:gd name="T15" fmla="*/ 2147483647 h 2542"/>
              <a:gd name="T16" fmla="*/ 2147483647 w 2830"/>
              <a:gd name="T17" fmla="*/ 2147483647 h 25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30"/>
              <a:gd name="T28" fmla="*/ 0 h 2542"/>
              <a:gd name="T29" fmla="*/ 2830 w 2830"/>
              <a:gd name="T30" fmla="*/ 2542 h 25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30" h="2542">
                <a:moveTo>
                  <a:pt x="1632" y="1374"/>
                </a:moveTo>
                <a:cubicBezTo>
                  <a:pt x="1565" y="1169"/>
                  <a:pt x="979" y="506"/>
                  <a:pt x="721" y="312"/>
                </a:cubicBezTo>
                <a:cubicBezTo>
                  <a:pt x="449" y="92"/>
                  <a:pt x="0" y="239"/>
                  <a:pt x="83" y="210"/>
                </a:cubicBezTo>
                <a:cubicBezTo>
                  <a:pt x="166" y="181"/>
                  <a:pt x="832" y="0"/>
                  <a:pt x="1218" y="139"/>
                </a:cubicBezTo>
                <a:cubicBezTo>
                  <a:pt x="1626" y="335"/>
                  <a:pt x="2401" y="1044"/>
                  <a:pt x="2401" y="1044"/>
                </a:cubicBezTo>
                <a:lnTo>
                  <a:pt x="2830" y="902"/>
                </a:lnTo>
                <a:lnTo>
                  <a:pt x="2652" y="2542"/>
                </a:lnTo>
                <a:lnTo>
                  <a:pt x="1126" y="1544"/>
                </a:lnTo>
                <a:lnTo>
                  <a:pt x="1632" y="1374"/>
                </a:lnTo>
                <a:close/>
              </a:path>
            </a:pathLst>
          </a:custGeom>
          <a:gradFill rotWithShape="1">
            <a:gsLst>
              <a:gs pos="0">
                <a:schemeClr val="accent1"/>
              </a:gs>
              <a:gs pos="100000">
                <a:schemeClr val="accent2"/>
              </a:gs>
            </a:gsLst>
            <a:lin ang="5400000" scaled="1"/>
          </a:gradFill>
          <a:ln w="9525">
            <a:noFill/>
            <a:round/>
            <a:headEnd/>
            <a:tailEnd/>
          </a:ln>
        </p:spPr>
        <p:txBody>
          <a:bodyPr/>
          <a:lstStyle/>
          <a:p>
            <a:endParaRPr lang="zh-CN" altLang="en-US"/>
          </a:p>
        </p:txBody>
      </p:sp>
      <p:sp>
        <p:nvSpPr>
          <p:cNvPr id="25607" name="未知"/>
          <p:cNvSpPr>
            <a:spLocks/>
          </p:cNvSpPr>
          <p:nvPr/>
        </p:nvSpPr>
        <p:spPr bwMode="auto">
          <a:xfrm>
            <a:off x="1539875" y="1587500"/>
            <a:ext cx="1508125" cy="582613"/>
          </a:xfrm>
          <a:custGeom>
            <a:avLst/>
            <a:gdLst>
              <a:gd name="T0" fmla="*/ 2147483647 w 821"/>
              <a:gd name="T1" fmla="*/ 147692396 h 318"/>
              <a:gd name="T2" fmla="*/ 1363231164 w 821"/>
              <a:gd name="T3" fmla="*/ 124195513 h 318"/>
              <a:gd name="T4" fmla="*/ 0 w 821"/>
              <a:gd name="T5" fmla="*/ 876084954 h 318"/>
              <a:gd name="T6" fmla="*/ 0 w 821"/>
              <a:gd name="T7" fmla="*/ 1067414853 h 318"/>
              <a:gd name="T8" fmla="*/ 2061719234 w 821"/>
              <a:gd name="T9" fmla="*/ 819021880 h 318"/>
              <a:gd name="T10" fmla="*/ 2147483647 w 821"/>
              <a:gd name="T11" fmla="*/ 533708342 h 318"/>
              <a:gd name="T12" fmla="*/ 2147483647 w 821"/>
              <a:gd name="T13" fmla="*/ 147692396 h 318"/>
              <a:gd name="T14" fmla="*/ 0 60000 65536"/>
              <a:gd name="T15" fmla="*/ 0 60000 65536"/>
              <a:gd name="T16" fmla="*/ 0 60000 65536"/>
              <a:gd name="T17" fmla="*/ 0 60000 65536"/>
              <a:gd name="T18" fmla="*/ 0 60000 65536"/>
              <a:gd name="T19" fmla="*/ 0 60000 65536"/>
              <a:gd name="T20" fmla="*/ 0 60000 65536"/>
              <a:gd name="T21" fmla="*/ 0 w 821"/>
              <a:gd name="T22" fmla="*/ 0 h 318"/>
              <a:gd name="T23" fmla="*/ 821 w 821"/>
              <a:gd name="T24" fmla="*/ 318 h 3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1" h="318">
                <a:moveTo>
                  <a:pt x="821" y="44"/>
                </a:moveTo>
                <a:cubicBezTo>
                  <a:pt x="769" y="24"/>
                  <a:pt x="540" y="0"/>
                  <a:pt x="404" y="37"/>
                </a:cubicBezTo>
                <a:cubicBezTo>
                  <a:pt x="267" y="73"/>
                  <a:pt x="68" y="215"/>
                  <a:pt x="0" y="261"/>
                </a:cubicBezTo>
                <a:lnTo>
                  <a:pt x="0" y="318"/>
                </a:lnTo>
                <a:lnTo>
                  <a:pt x="611" y="244"/>
                </a:lnTo>
                <a:lnTo>
                  <a:pt x="716" y="159"/>
                </a:lnTo>
                <a:lnTo>
                  <a:pt x="821" y="44"/>
                </a:lnTo>
                <a:close/>
              </a:path>
            </a:pathLst>
          </a:custGeom>
          <a:solidFill>
            <a:schemeClr val="bg2"/>
          </a:solidFill>
          <a:ln w="9525">
            <a:noFill/>
            <a:round/>
            <a:headEnd/>
            <a:tailEnd/>
          </a:ln>
        </p:spPr>
        <p:txBody>
          <a:bodyPr/>
          <a:lstStyle/>
          <a:p>
            <a:endParaRPr lang="zh-CN" altLang="en-US"/>
          </a:p>
        </p:txBody>
      </p:sp>
      <p:sp>
        <p:nvSpPr>
          <p:cNvPr id="25608" name="未知"/>
          <p:cNvSpPr>
            <a:spLocks/>
          </p:cNvSpPr>
          <p:nvPr/>
        </p:nvSpPr>
        <p:spPr bwMode="auto">
          <a:xfrm>
            <a:off x="1528763" y="1676400"/>
            <a:ext cx="1447800" cy="501650"/>
          </a:xfrm>
          <a:custGeom>
            <a:avLst/>
            <a:gdLst>
              <a:gd name="T0" fmla="*/ 2147483647 w 620"/>
              <a:gd name="T1" fmla="*/ 174499459 h 208"/>
              <a:gd name="T2" fmla="*/ 1652252645 w 620"/>
              <a:gd name="T3" fmla="*/ 168684662 h 208"/>
              <a:gd name="T4" fmla="*/ 0 w 620"/>
              <a:gd name="T5" fmla="*/ 1174967963 h 208"/>
              <a:gd name="T6" fmla="*/ 10905203 w 620"/>
              <a:gd name="T7" fmla="*/ 1209868805 h 208"/>
              <a:gd name="T8" fmla="*/ 2147483647 w 620"/>
              <a:gd name="T9" fmla="*/ 1180785172 h 208"/>
              <a:gd name="T10" fmla="*/ 2147483647 w 620"/>
              <a:gd name="T11" fmla="*/ 686368242 h 208"/>
              <a:gd name="T12" fmla="*/ 2147483647 w 620"/>
              <a:gd name="T13" fmla="*/ 174499459 h 208"/>
              <a:gd name="T14" fmla="*/ 0 60000 65536"/>
              <a:gd name="T15" fmla="*/ 0 60000 65536"/>
              <a:gd name="T16" fmla="*/ 0 60000 65536"/>
              <a:gd name="T17" fmla="*/ 0 60000 65536"/>
              <a:gd name="T18" fmla="*/ 0 60000 65536"/>
              <a:gd name="T19" fmla="*/ 0 60000 65536"/>
              <a:gd name="T20" fmla="*/ 0 60000 65536"/>
              <a:gd name="T21" fmla="*/ 0 w 620"/>
              <a:gd name="T22" fmla="*/ 0 h 208"/>
              <a:gd name="T23" fmla="*/ 620 w 620"/>
              <a:gd name="T24" fmla="*/ 208 h 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0" h="208">
                <a:moveTo>
                  <a:pt x="620" y="30"/>
                </a:moveTo>
                <a:cubicBezTo>
                  <a:pt x="582" y="15"/>
                  <a:pt x="406" y="0"/>
                  <a:pt x="303" y="29"/>
                </a:cubicBezTo>
                <a:cubicBezTo>
                  <a:pt x="200" y="58"/>
                  <a:pt x="50" y="172"/>
                  <a:pt x="0" y="202"/>
                </a:cubicBezTo>
                <a:lnTo>
                  <a:pt x="2" y="208"/>
                </a:lnTo>
                <a:lnTo>
                  <a:pt x="465" y="203"/>
                </a:lnTo>
                <a:lnTo>
                  <a:pt x="534" y="118"/>
                </a:lnTo>
                <a:lnTo>
                  <a:pt x="620" y="30"/>
                </a:lnTo>
                <a:close/>
              </a:path>
            </a:pathLst>
          </a:custGeom>
          <a:gradFill rotWithShape="1">
            <a:gsLst>
              <a:gs pos="0">
                <a:srgbClr val="C0C0C0"/>
              </a:gs>
              <a:gs pos="100000">
                <a:srgbClr val="EAEAEA"/>
              </a:gs>
            </a:gsLst>
            <a:lin ang="5400000" scaled="1"/>
          </a:gradFill>
          <a:ln w="9525">
            <a:noFill/>
            <a:round/>
            <a:headEnd/>
            <a:tailEnd/>
          </a:ln>
        </p:spPr>
        <p:txBody>
          <a:bodyPr/>
          <a:lstStyle/>
          <a:p>
            <a:endParaRPr lang="zh-CN" altLang="en-US"/>
          </a:p>
        </p:txBody>
      </p:sp>
      <p:sp>
        <p:nvSpPr>
          <p:cNvPr id="25609" name="Text Box 9"/>
          <p:cNvSpPr txBox="1">
            <a:spLocks noChangeArrowheads="1"/>
          </p:cNvSpPr>
          <p:nvPr/>
        </p:nvSpPr>
        <p:spPr bwMode="auto">
          <a:xfrm>
            <a:off x="1187450" y="2312988"/>
            <a:ext cx="1878013" cy="354012"/>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700" i="0"/>
              <a:t>单击添加段落文字</a:t>
            </a:r>
          </a:p>
        </p:txBody>
      </p:sp>
      <p:sp>
        <p:nvSpPr>
          <p:cNvPr id="25610" name="Text Box 10"/>
          <p:cNvSpPr txBox="1">
            <a:spLocks noChangeArrowheads="1"/>
          </p:cNvSpPr>
          <p:nvPr/>
        </p:nvSpPr>
        <p:spPr bwMode="auto">
          <a:xfrm>
            <a:off x="5286375" y="1724025"/>
            <a:ext cx="1743075" cy="315913"/>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500" i="0"/>
              <a:t>单击添加段落文字</a:t>
            </a:r>
          </a:p>
        </p:txBody>
      </p:sp>
      <p:sp>
        <p:nvSpPr>
          <p:cNvPr id="25611" name="Text Box 11"/>
          <p:cNvSpPr txBox="1">
            <a:spLocks noChangeArrowheads="1"/>
          </p:cNvSpPr>
          <p:nvPr/>
        </p:nvSpPr>
        <p:spPr bwMode="auto">
          <a:xfrm>
            <a:off x="4340225" y="1228725"/>
            <a:ext cx="1476375" cy="279400"/>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200" i="0"/>
              <a:t>单击添加段落文字</a:t>
            </a:r>
          </a:p>
        </p:txBody>
      </p:sp>
      <p:sp>
        <p:nvSpPr>
          <p:cNvPr id="25612" name="Text Box 12"/>
          <p:cNvSpPr txBox="1">
            <a:spLocks noChangeArrowheads="1"/>
          </p:cNvSpPr>
          <p:nvPr/>
        </p:nvSpPr>
        <p:spPr bwMode="auto">
          <a:xfrm>
            <a:off x="6110288" y="2298700"/>
            <a:ext cx="1990725" cy="352425"/>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700" i="0"/>
              <a:t>单击添加段落文字</a:t>
            </a:r>
          </a:p>
        </p:txBody>
      </p:sp>
      <p:sp>
        <p:nvSpPr>
          <p:cNvPr id="25613" name="Text Box 13"/>
          <p:cNvSpPr txBox="1">
            <a:spLocks noChangeArrowheads="1"/>
          </p:cNvSpPr>
          <p:nvPr/>
        </p:nvSpPr>
        <p:spPr bwMode="auto">
          <a:xfrm>
            <a:off x="1384300" y="5868988"/>
            <a:ext cx="1990725" cy="350837"/>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700" i="0"/>
              <a:t>单击添加段落文字</a:t>
            </a:r>
          </a:p>
        </p:txBody>
      </p:sp>
      <p:sp>
        <p:nvSpPr>
          <p:cNvPr id="25614" name="Text Box 14"/>
          <p:cNvSpPr txBox="1">
            <a:spLocks noChangeArrowheads="1"/>
          </p:cNvSpPr>
          <p:nvPr/>
        </p:nvSpPr>
        <p:spPr bwMode="auto">
          <a:xfrm>
            <a:off x="1384300" y="5518150"/>
            <a:ext cx="1990725" cy="350838"/>
          </a:xfrm>
          <a:prstGeom prst="rect">
            <a:avLst/>
          </a:prstGeom>
          <a:noFill/>
          <a:ln w="9525">
            <a:noFill/>
            <a:miter lim="800000"/>
            <a:headEnd/>
            <a:tailEnd/>
          </a:ln>
        </p:spPr>
        <p:txBody>
          <a:bodyPr lIns="115196" tIns="57598" rIns="115196" bIns="57598">
            <a:spAutoFit/>
          </a:bodyPr>
          <a:lstStyle/>
          <a:p>
            <a:pPr algn="l">
              <a:spcBef>
                <a:spcPct val="50000"/>
              </a:spcBef>
            </a:pPr>
            <a:r>
              <a:rPr lang="zh-CN" altLang="en-US" sz="1700" i="0"/>
              <a:t>单击添加段落文字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plus(in)">
                                      <p:cBhvr>
                                        <p:cTn id="7" dur="500"/>
                                        <p:tgtEl>
                                          <p:spTgt spid="25604"/>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25605"/>
                                        </p:tgtEl>
                                        <p:attrNameLst>
                                          <p:attrName>style.visibility</p:attrName>
                                        </p:attrNameLst>
                                      </p:cBhvr>
                                      <p:to>
                                        <p:strVal val="visible"/>
                                      </p:to>
                                    </p:set>
                                    <p:animEffect transition="in" filter="plus(in)">
                                      <p:cBhvr>
                                        <p:cTn id="11" dur="500"/>
                                        <p:tgtEl>
                                          <p:spTgt spid="25605"/>
                                        </p:tgtEl>
                                      </p:cBhvr>
                                    </p:animEffect>
                                  </p:childTnLst>
                                </p:cTn>
                              </p:par>
                            </p:childTnLst>
                          </p:cTn>
                        </p:par>
                        <p:par>
                          <p:cTn id="12" fill="hold">
                            <p:stCondLst>
                              <p:cond delay="1000"/>
                            </p:stCondLst>
                            <p:childTnLst>
                              <p:par>
                                <p:cTn id="13" presetID="13" presetClass="entr" presetSubtype="16" fill="hold" grpId="0" nodeType="afterEffect">
                                  <p:stCondLst>
                                    <p:cond delay="0"/>
                                  </p:stCondLst>
                                  <p:childTnLst>
                                    <p:set>
                                      <p:cBhvr>
                                        <p:cTn id="14" dur="1" fill="hold">
                                          <p:stCondLst>
                                            <p:cond delay="0"/>
                                          </p:stCondLst>
                                        </p:cTn>
                                        <p:tgtEl>
                                          <p:spTgt spid="25606"/>
                                        </p:tgtEl>
                                        <p:attrNameLst>
                                          <p:attrName>style.visibility</p:attrName>
                                        </p:attrNameLst>
                                      </p:cBhvr>
                                      <p:to>
                                        <p:strVal val="visible"/>
                                      </p:to>
                                    </p:set>
                                    <p:animEffect transition="in" filter="plus(in)">
                                      <p:cBhvr>
                                        <p:cTn id="15" dur="500"/>
                                        <p:tgtEl>
                                          <p:spTgt spid="25606"/>
                                        </p:tgtEl>
                                      </p:cBhvr>
                                    </p:animEffect>
                                  </p:childTnLst>
                                </p:cTn>
                              </p:par>
                            </p:childTnLst>
                          </p:cTn>
                        </p:par>
                        <p:par>
                          <p:cTn id="16" fill="hold">
                            <p:stCondLst>
                              <p:cond delay="1500"/>
                            </p:stCondLst>
                            <p:childTnLst>
                              <p:par>
                                <p:cTn id="17" presetID="13" presetClass="entr" presetSubtype="16" fill="hold" grpId="0" nodeType="afterEffect">
                                  <p:stCondLst>
                                    <p:cond delay="0"/>
                                  </p:stCondLst>
                                  <p:childTnLst>
                                    <p:set>
                                      <p:cBhvr>
                                        <p:cTn id="18" dur="1" fill="hold">
                                          <p:stCondLst>
                                            <p:cond delay="0"/>
                                          </p:stCondLst>
                                        </p:cTn>
                                        <p:tgtEl>
                                          <p:spTgt spid="25607"/>
                                        </p:tgtEl>
                                        <p:attrNameLst>
                                          <p:attrName>style.visibility</p:attrName>
                                        </p:attrNameLst>
                                      </p:cBhvr>
                                      <p:to>
                                        <p:strVal val="visible"/>
                                      </p:to>
                                    </p:set>
                                    <p:animEffect transition="in" filter="plus(in)">
                                      <p:cBhvr>
                                        <p:cTn id="19" dur="500"/>
                                        <p:tgtEl>
                                          <p:spTgt spid="25607"/>
                                        </p:tgtEl>
                                      </p:cBhvr>
                                    </p:animEffect>
                                  </p:childTnLst>
                                </p:cTn>
                              </p:par>
                            </p:childTnLst>
                          </p:cTn>
                        </p:par>
                        <p:par>
                          <p:cTn id="20" fill="hold">
                            <p:stCondLst>
                              <p:cond delay="2000"/>
                            </p:stCondLst>
                            <p:childTnLst>
                              <p:par>
                                <p:cTn id="21" presetID="13" presetClass="entr" presetSubtype="16" fill="hold" grpId="0" nodeType="afterEffect">
                                  <p:stCondLst>
                                    <p:cond delay="0"/>
                                  </p:stCondLst>
                                  <p:childTnLst>
                                    <p:set>
                                      <p:cBhvr>
                                        <p:cTn id="22" dur="1" fill="hold">
                                          <p:stCondLst>
                                            <p:cond delay="0"/>
                                          </p:stCondLst>
                                        </p:cTn>
                                        <p:tgtEl>
                                          <p:spTgt spid="25608"/>
                                        </p:tgtEl>
                                        <p:attrNameLst>
                                          <p:attrName>style.visibility</p:attrName>
                                        </p:attrNameLst>
                                      </p:cBhvr>
                                      <p:to>
                                        <p:strVal val="visible"/>
                                      </p:to>
                                    </p:set>
                                    <p:animEffect transition="in" filter="plus(in)">
                                      <p:cBhvr>
                                        <p:cTn id="23" dur="500"/>
                                        <p:tgtEl>
                                          <p:spTgt spid="25608"/>
                                        </p:tgtEl>
                                      </p:cBhvr>
                                    </p:animEffect>
                                  </p:childTnLst>
                                </p:cTn>
                              </p:par>
                            </p:childTnLst>
                          </p:cTn>
                        </p:par>
                        <p:par>
                          <p:cTn id="24" fill="hold">
                            <p:stCondLst>
                              <p:cond delay="2500"/>
                            </p:stCondLst>
                            <p:childTnLst>
                              <p:par>
                                <p:cTn id="25" presetID="13" presetClass="entr" presetSubtype="16" fill="hold" grpId="0" nodeType="afterEffect">
                                  <p:stCondLst>
                                    <p:cond delay="0"/>
                                  </p:stCondLst>
                                  <p:childTnLst>
                                    <p:set>
                                      <p:cBhvr>
                                        <p:cTn id="26" dur="1" fill="hold">
                                          <p:stCondLst>
                                            <p:cond delay="0"/>
                                          </p:stCondLst>
                                        </p:cTn>
                                        <p:tgtEl>
                                          <p:spTgt spid="25609"/>
                                        </p:tgtEl>
                                        <p:attrNameLst>
                                          <p:attrName>style.visibility</p:attrName>
                                        </p:attrNameLst>
                                      </p:cBhvr>
                                      <p:to>
                                        <p:strVal val="visible"/>
                                      </p:to>
                                    </p:set>
                                    <p:animEffect transition="in" filter="plus(in)">
                                      <p:cBhvr>
                                        <p:cTn id="27" dur="500"/>
                                        <p:tgtEl>
                                          <p:spTgt spid="25609"/>
                                        </p:tgtEl>
                                      </p:cBhvr>
                                    </p:animEffect>
                                  </p:childTnLst>
                                </p:cTn>
                              </p:par>
                            </p:childTnLst>
                          </p:cTn>
                        </p:par>
                        <p:par>
                          <p:cTn id="28" fill="hold">
                            <p:stCondLst>
                              <p:cond delay="3000"/>
                            </p:stCondLst>
                            <p:childTnLst>
                              <p:par>
                                <p:cTn id="29" presetID="13" presetClass="entr" presetSubtype="16" fill="hold" grpId="0" nodeType="afterEffect">
                                  <p:stCondLst>
                                    <p:cond delay="0"/>
                                  </p:stCondLst>
                                  <p:childTnLst>
                                    <p:set>
                                      <p:cBhvr>
                                        <p:cTn id="30" dur="1" fill="hold">
                                          <p:stCondLst>
                                            <p:cond delay="0"/>
                                          </p:stCondLst>
                                        </p:cTn>
                                        <p:tgtEl>
                                          <p:spTgt spid="25610"/>
                                        </p:tgtEl>
                                        <p:attrNameLst>
                                          <p:attrName>style.visibility</p:attrName>
                                        </p:attrNameLst>
                                      </p:cBhvr>
                                      <p:to>
                                        <p:strVal val="visible"/>
                                      </p:to>
                                    </p:set>
                                    <p:animEffect transition="in" filter="plus(in)">
                                      <p:cBhvr>
                                        <p:cTn id="31" dur="500"/>
                                        <p:tgtEl>
                                          <p:spTgt spid="25610"/>
                                        </p:tgtEl>
                                      </p:cBhvr>
                                    </p:animEffect>
                                  </p:childTnLst>
                                </p:cTn>
                              </p:par>
                            </p:childTnLst>
                          </p:cTn>
                        </p:par>
                        <p:par>
                          <p:cTn id="32" fill="hold">
                            <p:stCondLst>
                              <p:cond delay="3500"/>
                            </p:stCondLst>
                            <p:childTnLst>
                              <p:par>
                                <p:cTn id="33" presetID="13" presetClass="entr" presetSubtype="16" fill="hold" grpId="0" nodeType="afterEffect">
                                  <p:stCondLst>
                                    <p:cond delay="0"/>
                                  </p:stCondLst>
                                  <p:childTnLst>
                                    <p:set>
                                      <p:cBhvr>
                                        <p:cTn id="34" dur="1" fill="hold">
                                          <p:stCondLst>
                                            <p:cond delay="0"/>
                                          </p:stCondLst>
                                        </p:cTn>
                                        <p:tgtEl>
                                          <p:spTgt spid="25611"/>
                                        </p:tgtEl>
                                        <p:attrNameLst>
                                          <p:attrName>style.visibility</p:attrName>
                                        </p:attrNameLst>
                                      </p:cBhvr>
                                      <p:to>
                                        <p:strVal val="visible"/>
                                      </p:to>
                                    </p:set>
                                    <p:animEffect transition="in" filter="plus(in)">
                                      <p:cBhvr>
                                        <p:cTn id="35" dur="500"/>
                                        <p:tgtEl>
                                          <p:spTgt spid="25611"/>
                                        </p:tgtEl>
                                      </p:cBhvr>
                                    </p:animEffect>
                                  </p:childTnLst>
                                </p:cTn>
                              </p:par>
                            </p:childTnLst>
                          </p:cTn>
                        </p:par>
                        <p:par>
                          <p:cTn id="36" fill="hold">
                            <p:stCondLst>
                              <p:cond delay="4000"/>
                            </p:stCondLst>
                            <p:childTnLst>
                              <p:par>
                                <p:cTn id="37" presetID="13" presetClass="entr" presetSubtype="16" fill="hold" grpId="0" nodeType="afterEffect">
                                  <p:stCondLst>
                                    <p:cond delay="0"/>
                                  </p:stCondLst>
                                  <p:childTnLst>
                                    <p:set>
                                      <p:cBhvr>
                                        <p:cTn id="38" dur="1" fill="hold">
                                          <p:stCondLst>
                                            <p:cond delay="0"/>
                                          </p:stCondLst>
                                        </p:cTn>
                                        <p:tgtEl>
                                          <p:spTgt spid="25612"/>
                                        </p:tgtEl>
                                        <p:attrNameLst>
                                          <p:attrName>style.visibility</p:attrName>
                                        </p:attrNameLst>
                                      </p:cBhvr>
                                      <p:to>
                                        <p:strVal val="visible"/>
                                      </p:to>
                                    </p:set>
                                    <p:animEffect transition="in" filter="plus(in)">
                                      <p:cBhvr>
                                        <p:cTn id="39" dur="500"/>
                                        <p:tgtEl>
                                          <p:spTgt spid="25612"/>
                                        </p:tgtEl>
                                      </p:cBhvr>
                                    </p:animEffect>
                                  </p:childTnLst>
                                </p:cTn>
                              </p:par>
                            </p:childTnLst>
                          </p:cTn>
                        </p:par>
                        <p:par>
                          <p:cTn id="40" fill="hold">
                            <p:stCondLst>
                              <p:cond delay="4500"/>
                            </p:stCondLst>
                            <p:childTnLst>
                              <p:par>
                                <p:cTn id="41" presetID="13" presetClass="entr" presetSubtype="16" fill="hold" grpId="0" nodeType="afterEffect">
                                  <p:stCondLst>
                                    <p:cond delay="0"/>
                                  </p:stCondLst>
                                  <p:childTnLst>
                                    <p:set>
                                      <p:cBhvr>
                                        <p:cTn id="42" dur="1" fill="hold">
                                          <p:stCondLst>
                                            <p:cond delay="0"/>
                                          </p:stCondLst>
                                        </p:cTn>
                                        <p:tgtEl>
                                          <p:spTgt spid="25613"/>
                                        </p:tgtEl>
                                        <p:attrNameLst>
                                          <p:attrName>style.visibility</p:attrName>
                                        </p:attrNameLst>
                                      </p:cBhvr>
                                      <p:to>
                                        <p:strVal val="visible"/>
                                      </p:to>
                                    </p:set>
                                    <p:animEffect transition="in" filter="plus(in)">
                                      <p:cBhvr>
                                        <p:cTn id="43" dur="500"/>
                                        <p:tgtEl>
                                          <p:spTgt spid="25613"/>
                                        </p:tgtEl>
                                      </p:cBhvr>
                                    </p:animEffect>
                                  </p:childTnLst>
                                </p:cTn>
                              </p:par>
                            </p:childTnLst>
                          </p:cTn>
                        </p:par>
                        <p:par>
                          <p:cTn id="44" fill="hold">
                            <p:stCondLst>
                              <p:cond delay="5000"/>
                            </p:stCondLst>
                            <p:childTnLst>
                              <p:par>
                                <p:cTn id="45" presetID="13" presetClass="entr" presetSubtype="16" fill="hold" grpId="0" nodeType="afterEffect">
                                  <p:stCondLst>
                                    <p:cond delay="0"/>
                                  </p:stCondLst>
                                  <p:childTnLst>
                                    <p:set>
                                      <p:cBhvr>
                                        <p:cTn id="46" dur="1" fill="hold">
                                          <p:stCondLst>
                                            <p:cond delay="0"/>
                                          </p:stCondLst>
                                        </p:cTn>
                                        <p:tgtEl>
                                          <p:spTgt spid="25614"/>
                                        </p:tgtEl>
                                        <p:attrNameLst>
                                          <p:attrName>style.visibility</p:attrName>
                                        </p:attrNameLst>
                                      </p:cBhvr>
                                      <p:to>
                                        <p:strVal val="visible"/>
                                      </p:to>
                                    </p:set>
                                    <p:animEffect transition="in" filter="plus(in)">
                                      <p:cBhvr>
                                        <p:cTn id="47" dur="500"/>
                                        <p:tgtEl>
                                          <p:spTgt spid="25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5" grpId="0" animBg="1"/>
      <p:bldP spid="25606" grpId="0" animBg="1"/>
      <p:bldP spid="25607" grpId="0" animBg="1"/>
      <p:bldP spid="25608" grpId="0" animBg="1"/>
      <p:bldP spid="25609" grpId="0"/>
      <p:bldP spid="25610" grpId="0"/>
      <p:bldP spid="25611" grpId="0"/>
      <p:bldP spid="25612" grpId="0"/>
      <p:bldP spid="25613" grpId="0"/>
      <p:bldP spid="2561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13B71261-74E4-462D-B55B-B10E5BF976ED}" type="slidenum">
              <a:rPr lang="zh-CN" altLang="en-US" smtClean="0">
                <a:latin typeface="Arial" charset="0"/>
              </a:rPr>
              <a:pPr/>
              <a:t>22</a:t>
            </a:fld>
            <a:endParaRPr lang="en-US" altLang="zh-CN" smtClean="0">
              <a:latin typeface="Arial" charset="0"/>
            </a:endParaRPr>
          </a:p>
        </p:txBody>
      </p:sp>
      <p:sp>
        <p:nvSpPr>
          <p:cNvPr id="26626" name="Oval 2"/>
          <p:cNvSpPr>
            <a:spLocks noChangeArrowheads="1"/>
          </p:cNvSpPr>
          <p:nvPr/>
        </p:nvSpPr>
        <p:spPr bwMode="auto">
          <a:xfrm>
            <a:off x="3373438" y="1771650"/>
            <a:ext cx="2520950" cy="2520950"/>
          </a:xfrm>
          <a:prstGeom prst="ellipse">
            <a:avLst/>
          </a:prstGeom>
          <a:gradFill rotWithShape="1">
            <a:gsLst>
              <a:gs pos="0">
                <a:srgbClr val="969696"/>
              </a:gs>
              <a:gs pos="100000">
                <a:schemeClr val="bg1"/>
              </a:gs>
            </a:gsLst>
            <a:lin ang="5400000" scaled="1"/>
          </a:gradFill>
          <a:ln w="25400">
            <a:solidFill>
              <a:srgbClr val="C0C0C0"/>
            </a:solidFill>
            <a:round/>
            <a:headEnd/>
            <a:tailEnd/>
          </a:ln>
        </p:spPr>
        <p:txBody>
          <a:bodyPr wrap="none" anchor="ctr"/>
          <a:lstStyle/>
          <a:p>
            <a:endParaRPr lang="zh-CN" altLang="en-US"/>
          </a:p>
        </p:txBody>
      </p:sp>
      <p:sp>
        <p:nvSpPr>
          <p:cNvPr id="26627" name="Oval 3"/>
          <p:cNvSpPr>
            <a:spLocks noChangeArrowheads="1"/>
          </p:cNvSpPr>
          <p:nvPr/>
        </p:nvSpPr>
        <p:spPr bwMode="auto">
          <a:xfrm>
            <a:off x="2652713" y="3055938"/>
            <a:ext cx="2520950" cy="2520950"/>
          </a:xfrm>
          <a:prstGeom prst="ellipse">
            <a:avLst/>
          </a:prstGeom>
          <a:gradFill rotWithShape="1">
            <a:gsLst>
              <a:gs pos="0">
                <a:srgbClr val="B2B2B2"/>
              </a:gs>
              <a:gs pos="100000">
                <a:schemeClr val="bg1"/>
              </a:gs>
            </a:gsLst>
            <a:lin ang="18900000" scaled="1"/>
          </a:gradFill>
          <a:ln w="25400">
            <a:solidFill>
              <a:srgbClr val="C0C0C0"/>
            </a:solidFill>
            <a:round/>
            <a:headEnd/>
            <a:tailEnd/>
          </a:ln>
        </p:spPr>
        <p:txBody>
          <a:bodyPr wrap="none" anchor="ctr"/>
          <a:lstStyle/>
          <a:p>
            <a:endParaRPr lang="zh-CN" altLang="en-US"/>
          </a:p>
        </p:txBody>
      </p:sp>
      <p:sp>
        <p:nvSpPr>
          <p:cNvPr id="26628" name="Oval 4"/>
          <p:cNvSpPr>
            <a:spLocks noChangeArrowheads="1"/>
          </p:cNvSpPr>
          <p:nvPr/>
        </p:nvSpPr>
        <p:spPr bwMode="auto">
          <a:xfrm>
            <a:off x="4094163" y="3055938"/>
            <a:ext cx="2520950" cy="2520950"/>
          </a:xfrm>
          <a:prstGeom prst="ellipse">
            <a:avLst/>
          </a:prstGeom>
          <a:gradFill rotWithShape="1">
            <a:gsLst>
              <a:gs pos="0">
                <a:schemeClr val="bg1"/>
              </a:gs>
              <a:gs pos="100000">
                <a:srgbClr val="B2B2B2"/>
              </a:gs>
            </a:gsLst>
            <a:lin ang="2700000" scaled="1"/>
          </a:gradFill>
          <a:ln w="25400">
            <a:solidFill>
              <a:srgbClr val="C0C0C0"/>
            </a:solidFill>
            <a:round/>
            <a:headEnd/>
            <a:tailEnd/>
          </a:ln>
        </p:spPr>
        <p:txBody>
          <a:bodyPr wrap="none" anchor="ctr"/>
          <a:lstStyle/>
          <a:p>
            <a:endParaRPr lang="zh-CN" altLang="en-US"/>
          </a:p>
        </p:txBody>
      </p:sp>
      <p:sp>
        <p:nvSpPr>
          <p:cNvPr id="26629" name="未知"/>
          <p:cNvSpPr>
            <a:spLocks/>
          </p:cNvSpPr>
          <p:nvPr/>
        </p:nvSpPr>
        <p:spPr bwMode="auto">
          <a:xfrm>
            <a:off x="4108450" y="3286125"/>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round/>
            <a:headEnd/>
            <a:tailEnd/>
          </a:ln>
          <a:effectLst/>
        </p:spPr>
        <p:txBody>
          <a:bodyPr/>
          <a:lstStyle/>
          <a:p>
            <a:pPr>
              <a:defRPr/>
            </a:pPr>
            <a:endParaRPr lang="zh-CN" altLang="en-US">
              <a:latin typeface="Arial" pitchFamily="34" charset="0"/>
            </a:endParaRPr>
          </a:p>
        </p:txBody>
      </p:sp>
      <p:sp>
        <p:nvSpPr>
          <p:cNvPr id="26630" name="未知"/>
          <p:cNvSpPr>
            <a:spLocks/>
          </p:cNvSpPr>
          <p:nvPr/>
        </p:nvSpPr>
        <p:spPr bwMode="auto">
          <a:xfrm>
            <a:off x="4635500" y="2854325"/>
            <a:ext cx="1247775" cy="1311275"/>
          </a:xfrm>
          <a:custGeom>
            <a:avLst/>
            <a:gdLst>
              <a:gd name="T0" fmla="*/ 0 w 786"/>
              <a:gd name="T1" fmla="*/ 685482496 h 826"/>
              <a:gd name="T2" fmla="*/ 1980842991 w 786"/>
              <a:gd name="T3" fmla="*/ 509071610 h 826"/>
              <a:gd name="T4" fmla="*/ 841732323 w 786"/>
              <a:gd name="T5" fmla="*/ 2081649241 h 826"/>
              <a:gd name="T6" fmla="*/ 0 w 786"/>
              <a:gd name="T7" fmla="*/ 685482496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a:solidFill>
              <a:srgbClr val="FFFFFF"/>
            </a:solidFill>
            <a:round/>
            <a:headEnd/>
            <a:tailEnd/>
          </a:ln>
        </p:spPr>
        <p:txBody>
          <a:bodyPr/>
          <a:lstStyle/>
          <a:p>
            <a:endParaRPr lang="zh-CN" altLang="en-US"/>
          </a:p>
        </p:txBody>
      </p:sp>
      <p:sp>
        <p:nvSpPr>
          <p:cNvPr id="26631" name="未知"/>
          <p:cNvSpPr>
            <a:spLocks/>
          </p:cNvSpPr>
          <p:nvPr/>
        </p:nvSpPr>
        <p:spPr bwMode="auto">
          <a:xfrm>
            <a:off x="3381375" y="2851150"/>
            <a:ext cx="1250950" cy="1317625"/>
          </a:xfrm>
          <a:custGeom>
            <a:avLst/>
            <a:gdLst>
              <a:gd name="T0" fmla="*/ 1154231602 w 788"/>
              <a:gd name="T1" fmla="*/ 2101859305 h 826"/>
              <a:gd name="T2" fmla="*/ 0 w 788"/>
              <a:gd name="T3" fmla="*/ 514014174 h 826"/>
              <a:gd name="T4" fmla="*/ 1985883303 w 788"/>
              <a:gd name="T5" fmla="*/ 697226207 h 826"/>
              <a:gd name="T6" fmla="*/ 1154231602 w 788"/>
              <a:gd name="T7" fmla="*/ 2101859305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a:solidFill>
              <a:srgbClr val="FFFFFF"/>
            </a:solidFill>
            <a:round/>
            <a:headEnd/>
            <a:tailEnd/>
          </a:ln>
        </p:spPr>
        <p:txBody>
          <a:bodyPr/>
          <a:lstStyle/>
          <a:p>
            <a:endParaRPr lang="zh-CN" altLang="en-US"/>
          </a:p>
        </p:txBody>
      </p:sp>
      <p:sp>
        <p:nvSpPr>
          <p:cNvPr id="26632" name="未知"/>
          <p:cNvSpPr>
            <a:spLocks/>
          </p:cNvSpPr>
          <p:nvPr/>
        </p:nvSpPr>
        <p:spPr bwMode="auto">
          <a:xfrm>
            <a:off x="3997325" y="4165600"/>
            <a:ext cx="1270000" cy="1187450"/>
          </a:xfrm>
          <a:custGeom>
            <a:avLst/>
            <a:gdLst>
              <a:gd name="T0" fmla="*/ 171370622 w 800"/>
              <a:gd name="T1" fmla="*/ 0 h 748"/>
              <a:gd name="T2" fmla="*/ 1849794917 w 800"/>
              <a:gd name="T3" fmla="*/ 10080625 h 748"/>
              <a:gd name="T4" fmla="*/ 1008062589 w 800"/>
              <a:gd name="T5" fmla="*/ 1885077053 h 748"/>
              <a:gd name="T6" fmla="*/ 171370622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a:solidFill>
              <a:srgbClr val="FFFFFF"/>
            </a:solidFill>
            <a:round/>
            <a:headEnd/>
            <a:tailEnd/>
          </a:ln>
        </p:spPr>
        <p:txBody>
          <a:bodyPr/>
          <a:lstStyle/>
          <a:p>
            <a:endParaRPr lang="zh-CN" altLang="en-US"/>
          </a:p>
        </p:txBody>
      </p:sp>
      <p:sp>
        <p:nvSpPr>
          <p:cNvPr id="26633" name="未知"/>
          <p:cNvSpPr>
            <a:spLocks/>
          </p:cNvSpPr>
          <p:nvPr/>
        </p:nvSpPr>
        <p:spPr bwMode="auto">
          <a:xfrm>
            <a:off x="3692525" y="1781175"/>
            <a:ext cx="1876425" cy="914400"/>
          </a:xfrm>
          <a:custGeom>
            <a:avLst/>
            <a:gdLst>
              <a:gd name="T0" fmla="*/ 2147483647 w 1321"/>
              <a:gd name="T1" fmla="*/ 661388536 h 712"/>
              <a:gd name="T2" fmla="*/ 2147483647 w 1321"/>
              <a:gd name="T3" fmla="*/ 729011892 h 712"/>
              <a:gd name="T4" fmla="*/ 2147483647 w 1321"/>
              <a:gd name="T5" fmla="*/ 793337085 h 712"/>
              <a:gd name="T6" fmla="*/ 2147483647 w 1321"/>
              <a:gd name="T7" fmla="*/ 851063702 h 712"/>
              <a:gd name="T8" fmla="*/ 2147483647 w 1321"/>
              <a:gd name="T9" fmla="*/ 907141318 h 712"/>
              <a:gd name="T10" fmla="*/ 2147483647 w 1321"/>
              <a:gd name="T11" fmla="*/ 954972641 h 712"/>
              <a:gd name="T12" fmla="*/ 2147483647 w 1321"/>
              <a:gd name="T13" fmla="*/ 996206673 h 712"/>
              <a:gd name="T14" fmla="*/ 2147483647 w 1321"/>
              <a:gd name="T15" fmla="*/ 1035790419 h 712"/>
              <a:gd name="T16" fmla="*/ 2147483647 w 1321"/>
              <a:gd name="T17" fmla="*/ 1070427160 h 712"/>
              <a:gd name="T18" fmla="*/ 2147483647 w 1321"/>
              <a:gd name="T19" fmla="*/ 1100115611 h 712"/>
              <a:gd name="T20" fmla="*/ 2080249299 w 1321"/>
              <a:gd name="T21" fmla="*/ 1126504775 h 712"/>
              <a:gd name="T22" fmla="*/ 1951116931 w 1321"/>
              <a:gd name="T23" fmla="*/ 1144647647 h 712"/>
              <a:gd name="T24" fmla="*/ 1807859535 w 1321"/>
              <a:gd name="T25" fmla="*/ 1161141516 h 712"/>
              <a:gd name="T26" fmla="*/ 1662585089 w 1321"/>
              <a:gd name="T27" fmla="*/ 1171036811 h 712"/>
              <a:gd name="T28" fmla="*/ 1604072185 w 1321"/>
              <a:gd name="T29" fmla="*/ 1174336098 h 712"/>
              <a:gd name="T30" fmla="*/ 960425622 w 1321"/>
              <a:gd name="T31" fmla="*/ 1174336098 h 712"/>
              <a:gd name="T32" fmla="*/ 952354583 w 1321"/>
              <a:gd name="T33" fmla="*/ 1174336098 h 712"/>
              <a:gd name="T34" fmla="*/ 825239265 w 1321"/>
              <a:gd name="T35" fmla="*/ 1167738807 h 712"/>
              <a:gd name="T36" fmla="*/ 702159289 w 1321"/>
              <a:gd name="T37" fmla="*/ 1161141516 h 712"/>
              <a:gd name="T38" fmla="*/ 585133481 w 1321"/>
              <a:gd name="T39" fmla="*/ 1147946934 h 712"/>
              <a:gd name="T40" fmla="*/ 474160242 w 1321"/>
              <a:gd name="T41" fmla="*/ 1136401354 h 712"/>
              <a:gd name="T42" fmla="*/ 375292141 w 1321"/>
              <a:gd name="T43" fmla="*/ 1116609481 h 712"/>
              <a:gd name="T44" fmla="*/ 284496411 w 1321"/>
              <a:gd name="T45" fmla="*/ 1093518320 h 712"/>
              <a:gd name="T46" fmla="*/ 205805909 w 1321"/>
              <a:gd name="T47" fmla="*/ 1068778158 h 712"/>
              <a:gd name="T48" fmla="*/ 135186401 w 1321"/>
              <a:gd name="T49" fmla="*/ 1039089706 h 712"/>
              <a:gd name="T50" fmla="*/ 78690525 w 1321"/>
              <a:gd name="T51" fmla="*/ 1002803964 h 712"/>
              <a:gd name="T52" fmla="*/ 36318267 w 1321"/>
              <a:gd name="T53" fmla="*/ 961569932 h 712"/>
              <a:gd name="T54" fmla="*/ 12106564 w 1321"/>
              <a:gd name="T55" fmla="*/ 913738609 h 712"/>
              <a:gd name="T56" fmla="*/ 0 w 1321"/>
              <a:gd name="T57" fmla="*/ 864258284 h 712"/>
              <a:gd name="T58" fmla="*/ 0 w 1321"/>
              <a:gd name="T59" fmla="*/ 857660993 h 712"/>
              <a:gd name="T60" fmla="*/ 8071042 w 1321"/>
              <a:gd name="T61" fmla="*/ 803232379 h 712"/>
              <a:gd name="T62" fmla="*/ 32282748 w 1321"/>
              <a:gd name="T63" fmla="*/ 735609183 h 712"/>
              <a:gd name="T64" fmla="*/ 102902244 w 1321"/>
              <a:gd name="T65" fmla="*/ 610259210 h 712"/>
              <a:gd name="T66" fmla="*/ 189663830 w 1321"/>
              <a:gd name="T67" fmla="*/ 493155689 h 712"/>
              <a:gd name="T68" fmla="*/ 296601550 w 1321"/>
              <a:gd name="T69" fmla="*/ 387596465 h 712"/>
              <a:gd name="T70" fmla="*/ 411610397 w 1321"/>
              <a:gd name="T71" fmla="*/ 290284737 h 712"/>
              <a:gd name="T72" fmla="*/ 544779705 w 1321"/>
              <a:gd name="T73" fmla="*/ 206168956 h 712"/>
              <a:gd name="T74" fmla="*/ 688035681 w 1321"/>
              <a:gd name="T75" fmla="*/ 135246432 h 712"/>
              <a:gd name="T76" fmla="*/ 837345824 w 1321"/>
              <a:gd name="T77" fmla="*/ 77519795 h 712"/>
              <a:gd name="T78" fmla="*/ 1002797868 w 1321"/>
              <a:gd name="T79" fmla="*/ 34636751 h 712"/>
              <a:gd name="T80" fmla="*/ 1172284012 w 1321"/>
              <a:gd name="T81" fmla="*/ 9896581 h 712"/>
              <a:gd name="T82" fmla="*/ 1345805675 w 1321"/>
              <a:gd name="T83" fmla="*/ 0 h 712"/>
              <a:gd name="T84" fmla="*/ 1345805675 w 1321"/>
              <a:gd name="T85" fmla="*/ 0 h 712"/>
              <a:gd name="T86" fmla="*/ 1531435672 w 1321"/>
              <a:gd name="T87" fmla="*/ 9896581 h 712"/>
              <a:gd name="T88" fmla="*/ 1708992855 w 1321"/>
              <a:gd name="T89" fmla="*/ 37934754 h 712"/>
              <a:gd name="T90" fmla="*/ 1880497468 w 1321"/>
              <a:gd name="T91" fmla="*/ 87415109 h 712"/>
              <a:gd name="T92" fmla="*/ 2037877053 w 1321"/>
              <a:gd name="T93" fmla="*/ 148441014 h 712"/>
              <a:gd name="T94" fmla="*/ 2147483647 w 1321"/>
              <a:gd name="T95" fmla="*/ 225960829 h 712"/>
              <a:gd name="T96" fmla="*/ 2147483647 w 1321"/>
              <a:gd name="T97" fmla="*/ 319973189 h 712"/>
              <a:gd name="T98" fmla="*/ 2147483647 w 1321"/>
              <a:gd name="T99" fmla="*/ 422233206 h 712"/>
              <a:gd name="T100" fmla="*/ 2147483647 w 1321"/>
              <a:gd name="T101" fmla="*/ 536038723 h 712"/>
              <a:gd name="T102" fmla="*/ 2147483647 w 1321"/>
              <a:gd name="T103" fmla="*/ 661388536 h 712"/>
              <a:gd name="T104" fmla="*/ 2147483647 w 1321"/>
              <a:gd name="T105" fmla="*/ 661388536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9525">
            <a:noFill/>
            <a:round/>
            <a:headEnd/>
            <a:tailEnd/>
          </a:ln>
        </p:spPr>
        <p:txBody>
          <a:bodyPr/>
          <a:lstStyle/>
          <a:p>
            <a:endParaRPr lang="zh-CN" altLang="en-US"/>
          </a:p>
        </p:txBody>
      </p:sp>
      <p:sp>
        <p:nvSpPr>
          <p:cNvPr id="26634" name="Oval 10"/>
          <p:cNvSpPr>
            <a:spLocks noChangeArrowheads="1"/>
          </p:cNvSpPr>
          <p:nvPr/>
        </p:nvSpPr>
        <p:spPr bwMode="auto">
          <a:xfrm>
            <a:off x="2849563" y="5675313"/>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noFill/>
            <a:round/>
            <a:headEnd/>
            <a:tailEnd/>
          </a:ln>
        </p:spPr>
        <p:txBody>
          <a:bodyPr wrap="none" anchor="ctr"/>
          <a:lstStyle/>
          <a:p>
            <a:endParaRPr lang="zh-CN" altLang="en-US"/>
          </a:p>
        </p:txBody>
      </p:sp>
      <p:sp>
        <p:nvSpPr>
          <p:cNvPr id="26635" name="未知"/>
          <p:cNvSpPr>
            <a:spLocks/>
          </p:cNvSpPr>
          <p:nvPr/>
        </p:nvSpPr>
        <p:spPr bwMode="auto">
          <a:xfrm rot="10800000" flipV="1">
            <a:off x="4368800" y="3298825"/>
            <a:ext cx="536575" cy="596900"/>
          </a:xfrm>
          <a:custGeom>
            <a:avLst/>
            <a:gdLst>
              <a:gd name="T0" fmla="*/ 217457172 w 662"/>
              <a:gd name="T1" fmla="*/ 0 h 736"/>
              <a:gd name="T2" fmla="*/ 434913533 w 662"/>
              <a:gd name="T3" fmla="*/ 365697740 h 736"/>
              <a:gd name="T4" fmla="*/ 0 w 662"/>
              <a:gd name="T5" fmla="*/ 364382289 h 736"/>
              <a:gd name="T6" fmla="*/ 217457172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59998"/>
                </a:schemeClr>
              </a:gs>
              <a:gs pos="100000">
                <a:schemeClr val="tx1">
                  <a:alpha val="0"/>
                </a:schemeClr>
              </a:gs>
            </a:gsLst>
            <a:lin ang="5400000" scaled="1"/>
          </a:gradFill>
          <a:ln w="9525">
            <a:noFill/>
            <a:round/>
            <a:headEnd/>
            <a:tailEnd/>
          </a:ln>
        </p:spPr>
        <p:txBody>
          <a:bodyPr/>
          <a:lstStyle/>
          <a:p>
            <a:endParaRPr lang="zh-CN" altLang="en-US"/>
          </a:p>
        </p:txBody>
      </p:sp>
      <p:sp>
        <p:nvSpPr>
          <p:cNvPr id="26636" name="未知"/>
          <p:cNvSpPr>
            <a:spLocks/>
          </p:cNvSpPr>
          <p:nvPr/>
        </p:nvSpPr>
        <p:spPr bwMode="auto">
          <a:xfrm>
            <a:off x="3411538" y="2917825"/>
            <a:ext cx="1144587" cy="936625"/>
          </a:xfrm>
          <a:custGeom>
            <a:avLst/>
            <a:gdLst>
              <a:gd name="T0" fmla="*/ 1055944253 w 721"/>
              <a:gd name="T1" fmla="*/ 1486891969 h 590"/>
              <a:gd name="T2" fmla="*/ 0 w 721"/>
              <a:gd name="T3" fmla="*/ 383063691 h 590"/>
              <a:gd name="T4" fmla="*/ 1817031247 w 721"/>
              <a:gd name="T5" fmla="*/ 493950619 h 590"/>
              <a:gd name="T6" fmla="*/ 1055944253 w 721"/>
              <a:gd name="T7" fmla="*/ 1486891969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9525">
            <a:noFill/>
            <a:round/>
            <a:headEnd/>
            <a:tailEnd/>
          </a:ln>
        </p:spPr>
        <p:txBody>
          <a:bodyPr/>
          <a:lstStyle/>
          <a:p>
            <a:endParaRPr lang="zh-CN" altLang="en-US"/>
          </a:p>
        </p:txBody>
      </p:sp>
      <p:sp>
        <p:nvSpPr>
          <p:cNvPr id="26637" name="Text Box 13"/>
          <p:cNvSpPr txBox="1">
            <a:spLocks noChangeArrowheads="1"/>
          </p:cNvSpPr>
          <p:nvPr/>
        </p:nvSpPr>
        <p:spPr bwMode="auto">
          <a:xfrm>
            <a:off x="3622675" y="3268663"/>
            <a:ext cx="717550" cy="304800"/>
          </a:xfrm>
          <a:prstGeom prst="rect">
            <a:avLst/>
          </a:prstGeom>
          <a:noFill/>
          <a:ln w="9525">
            <a:noFill/>
            <a:miter lim="800000"/>
            <a:headEnd/>
            <a:tailEnd/>
          </a:ln>
        </p:spPr>
        <p:txBody>
          <a:bodyPr wrap="none">
            <a:spAutoFit/>
          </a:bodyPr>
          <a:lstStyle/>
          <a:p>
            <a:pPr algn="l"/>
            <a:r>
              <a:rPr lang="zh-CN" altLang="en-US" sz="1400" i="0"/>
              <a:t>内容１</a:t>
            </a:r>
          </a:p>
        </p:txBody>
      </p:sp>
      <p:sp>
        <p:nvSpPr>
          <p:cNvPr id="26638" name="Text Box 14"/>
          <p:cNvSpPr txBox="1">
            <a:spLocks noChangeArrowheads="1"/>
          </p:cNvSpPr>
          <p:nvPr/>
        </p:nvSpPr>
        <p:spPr bwMode="auto">
          <a:xfrm>
            <a:off x="4306888" y="3683000"/>
            <a:ext cx="641350" cy="366713"/>
          </a:xfrm>
          <a:prstGeom prst="rect">
            <a:avLst/>
          </a:prstGeom>
          <a:noFill/>
          <a:ln w="9525">
            <a:noFill/>
            <a:miter lim="800000"/>
            <a:headEnd/>
            <a:tailEnd/>
          </a:ln>
        </p:spPr>
        <p:txBody>
          <a:bodyPr wrap="none">
            <a:spAutoFit/>
          </a:bodyPr>
          <a:lstStyle/>
          <a:p>
            <a:pPr algn="l"/>
            <a:r>
              <a:rPr lang="zh-CN" altLang="en-US" b="1" i="0">
                <a:solidFill>
                  <a:schemeClr val="bg1"/>
                </a:solidFill>
              </a:rPr>
              <a:t>标题</a:t>
            </a:r>
          </a:p>
        </p:txBody>
      </p:sp>
      <p:sp>
        <p:nvSpPr>
          <p:cNvPr id="26639" name="Rectangle 15"/>
          <p:cNvSpPr>
            <a:spLocks noChangeArrowheads="1"/>
          </p:cNvSpPr>
          <p:nvPr/>
        </p:nvSpPr>
        <p:spPr bwMode="auto">
          <a:xfrm>
            <a:off x="5257800" y="4305300"/>
            <a:ext cx="1277938" cy="517525"/>
          </a:xfrm>
          <a:prstGeom prst="rect">
            <a:avLst/>
          </a:prstGeom>
          <a:noFill/>
          <a:ln w="9525">
            <a:noFill/>
            <a:miter lim="800000"/>
            <a:headEnd/>
            <a:tailEnd/>
          </a:ln>
        </p:spPr>
        <p:txBody>
          <a:bodyPr>
            <a:spAutoFit/>
          </a:bodyPr>
          <a:lstStyle/>
          <a:p>
            <a:pPr algn="l"/>
            <a:r>
              <a:rPr lang="zh-CN" altLang="en-US" sz="1400" i="0">
                <a:solidFill>
                  <a:srgbClr val="333333"/>
                </a:solidFill>
              </a:rPr>
              <a:t>单击此处添加段落文字内容</a:t>
            </a:r>
          </a:p>
        </p:txBody>
      </p:sp>
      <p:sp>
        <p:nvSpPr>
          <p:cNvPr id="26640" name="Rectangle 16"/>
          <p:cNvSpPr>
            <a:spLocks noChangeArrowheads="1"/>
          </p:cNvSpPr>
          <p:nvPr/>
        </p:nvSpPr>
        <p:spPr bwMode="auto">
          <a:xfrm>
            <a:off x="2790825" y="4305300"/>
            <a:ext cx="1277938" cy="517525"/>
          </a:xfrm>
          <a:prstGeom prst="rect">
            <a:avLst/>
          </a:prstGeom>
          <a:noFill/>
          <a:ln w="9525">
            <a:noFill/>
            <a:miter lim="800000"/>
            <a:headEnd/>
            <a:tailEnd/>
          </a:ln>
        </p:spPr>
        <p:txBody>
          <a:bodyPr>
            <a:spAutoFit/>
          </a:bodyPr>
          <a:lstStyle/>
          <a:p>
            <a:pPr algn="l"/>
            <a:r>
              <a:rPr lang="zh-CN" altLang="en-US" sz="1400" i="0">
                <a:solidFill>
                  <a:srgbClr val="333333"/>
                </a:solidFill>
              </a:rPr>
              <a:t>单击此处添加段落文字内容</a:t>
            </a:r>
          </a:p>
        </p:txBody>
      </p:sp>
      <p:sp>
        <p:nvSpPr>
          <p:cNvPr id="26641" name="Rectangle 17"/>
          <p:cNvSpPr>
            <a:spLocks noChangeArrowheads="1"/>
          </p:cNvSpPr>
          <p:nvPr/>
        </p:nvSpPr>
        <p:spPr bwMode="auto">
          <a:xfrm>
            <a:off x="4040188" y="2432050"/>
            <a:ext cx="1277937" cy="517525"/>
          </a:xfrm>
          <a:prstGeom prst="rect">
            <a:avLst/>
          </a:prstGeom>
          <a:noFill/>
          <a:ln w="9525">
            <a:noFill/>
            <a:miter lim="800000"/>
            <a:headEnd/>
            <a:tailEnd/>
          </a:ln>
        </p:spPr>
        <p:txBody>
          <a:bodyPr>
            <a:spAutoFit/>
          </a:bodyPr>
          <a:lstStyle/>
          <a:p>
            <a:pPr algn="l"/>
            <a:r>
              <a:rPr lang="zh-CN" altLang="en-US" sz="1400" i="0">
                <a:solidFill>
                  <a:srgbClr val="333333"/>
                </a:solidFill>
              </a:rPr>
              <a:t>单击此处添加段落文字内容</a:t>
            </a:r>
          </a:p>
        </p:txBody>
      </p:sp>
      <p:sp>
        <p:nvSpPr>
          <p:cNvPr id="26642" name="未知"/>
          <p:cNvSpPr>
            <a:spLocks/>
          </p:cNvSpPr>
          <p:nvPr/>
        </p:nvSpPr>
        <p:spPr bwMode="auto">
          <a:xfrm flipH="1">
            <a:off x="4705350" y="2917825"/>
            <a:ext cx="1144588" cy="936625"/>
          </a:xfrm>
          <a:custGeom>
            <a:avLst/>
            <a:gdLst>
              <a:gd name="T0" fmla="*/ 1055946763 w 721"/>
              <a:gd name="T1" fmla="*/ 1486891969 h 590"/>
              <a:gd name="T2" fmla="*/ 0 w 721"/>
              <a:gd name="T3" fmla="*/ 383063691 h 590"/>
              <a:gd name="T4" fmla="*/ 1817034422 w 721"/>
              <a:gd name="T5" fmla="*/ 493950619 h 590"/>
              <a:gd name="T6" fmla="*/ 1055946763 w 721"/>
              <a:gd name="T7" fmla="*/ 1486891969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9525">
            <a:noFill/>
            <a:round/>
            <a:headEnd/>
            <a:tailEnd/>
          </a:ln>
        </p:spPr>
        <p:txBody>
          <a:bodyPr/>
          <a:lstStyle/>
          <a:p>
            <a:endParaRPr lang="zh-CN" altLang="en-US"/>
          </a:p>
        </p:txBody>
      </p:sp>
      <p:sp>
        <p:nvSpPr>
          <p:cNvPr id="26643" name="未知"/>
          <p:cNvSpPr>
            <a:spLocks/>
          </p:cNvSpPr>
          <p:nvPr/>
        </p:nvSpPr>
        <p:spPr bwMode="auto">
          <a:xfrm rot="7200000" flipH="1">
            <a:off x="4177507" y="4256881"/>
            <a:ext cx="1144588" cy="936625"/>
          </a:xfrm>
          <a:custGeom>
            <a:avLst/>
            <a:gdLst>
              <a:gd name="T0" fmla="*/ 1055946763 w 721"/>
              <a:gd name="T1" fmla="*/ 1486891969 h 590"/>
              <a:gd name="T2" fmla="*/ 0 w 721"/>
              <a:gd name="T3" fmla="*/ 383063691 h 590"/>
              <a:gd name="T4" fmla="*/ 1817034422 w 721"/>
              <a:gd name="T5" fmla="*/ 493950619 h 590"/>
              <a:gd name="T6" fmla="*/ 1055946763 w 721"/>
              <a:gd name="T7" fmla="*/ 1486891969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9525">
            <a:noFill/>
            <a:round/>
            <a:headEnd/>
            <a:tailEnd/>
          </a:ln>
        </p:spPr>
        <p:txBody>
          <a:bodyPr/>
          <a:lstStyle/>
          <a:p>
            <a:endParaRPr lang="zh-CN" altLang="en-US"/>
          </a:p>
        </p:txBody>
      </p:sp>
      <p:sp>
        <p:nvSpPr>
          <p:cNvPr id="26644" name="Text Box 20"/>
          <p:cNvSpPr txBox="1">
            <a:spLocks noChangeArrowheads="1"/>
          </p:cNvSpPr>
          <p:nvPr/>
        </p:nvSpPr>
        <p:spPr bwMode="auto">
          <a:xfrm>
            <a:off x="4329113" y="4524375"/>
            <a:ext cx="717550" cy="304800"/>
          </a:xfrm>
          <a:prstGeom prst="rect">
            <a:avLst/>
          </a:prstGeom>
          <a:noFill/>
          <a:ln w="9525">
            <a:noFill/>
            <a:miter lim="800000"/>
            <a:headEnd/>
            <a:tailEnd/>
          </a:ln>
        </p:spPr>
        <p:txBody>
          <a:bodyPr wrap="none">
            <a:spAutoFit/>
          </a:bodyPr>
          <a:lstStyle/>
          <a:p>
            <a:pPr algn="l"/>
            <a:r>
              <a:rPr lang="zh-CN" altLang="en-US" sz="1400" i="0"/>
              <a:t>内容３</a:t>
            </a:r>
          </a:p>
        </p:txBody>
      </p:sp>
      <p:sp>
        <p:nvSpPr>
          <p:cNvPr id="26645" name="Text Box 21"/>
          <p:cNvSpPr txBox="1">
            <a:spLocks noChangeArrowheads="1"/>
          </p:cNvSpPr>
          <p:nvPr/>
        </p:nvSpPr>
        <p:spPr bwMode="auto">
          <a:xfrm>
            <a:off x="5065713" y="3268663"/>
            <a:ext cx="717550" cy="304800"/>
          </a:xfrm>
          <a:prstGeom prst="rect">
            <a:avLst/>
          </a:prstGeom>
          <a:noFill/>
          <a:ln w="9525">
            <a:noFill/>
            <a:miter lim="800000"/>
            <a:headEnd/>
            <a:tailEnd/>
          </a:ln>
        </p:spPr>
        <p:txBody>
          <a:bodyPr wrap="none">
            <a:spAutoFit/>
          </a:bodyPr>
          <a:lstStyle/>
          <a:p>
            <a:pPr algn="l"/>
            <a:r>
              <a:rPr lang="zh-CN" altLang="en-US" sz="1400" i="0"/>
              <a:t>内容２</a:t>
            </a:r>
          </a:p>
        </p:txBody>
      </p:sp>
      <p:sp>
        <p:nvSpPr>
          <p:cNvPr id="25623" name="Rectangle 22"/>
          <p:cNvSpPr>
            <a:spLocks noGrp="1" noChangeArrowheads="1"/>
          </p:cNvSpPr>
          <p:nvPr>
            <p:ph type="title"/>
          </p:nvPr>
        </p:nvSpPr>
        <p:spPr>
          <a:noFill/>
        </p:spPr>
        <p:txBody>
          <a:bodyPr/>
          <a:lstStyle/>
          <a:p>
            <a:pPr eaLnBrk="1" hangingPunct="1"/>
            <a:r>
              <a:rPr lang="zh-CN" smtClean="0"/>
              <a:t>单击此处添加标题</a:t>
            </a:r>
          </a:p>
        </p:txBody>
      </p:sp>
      <p:sp>
        <p:nvSpPr>
          <p:cNvPr id="26647" name="Text Box 23"/>
          <p:cNvSpPr txBox="1">
            <a:spLocks noChangeArrowheads="1"/>
          </p:cNvSpPr>
          <p:nvPr/>
        </p:nvSpPr>
        <p:spPr bwMode="auto">
          <a:xfrm>
            <a:off x="1039813" y="19367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26648" name="Rectangle 24"/>
          <p:cNvSpPr>
            <a:spLocks noChangeArrowheads="1"/>
          </p:cNvSpPr>
          <p:nvPr/>
        </p:nvSpPr>
        <p:spPr bwMode="auto">
          <a:xfrm>
            <a:off x="1035050" y="24685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26649" name="Text Box 25"/>
          <p:cNvSpPr txBox="1">
            <a:spLocks noChangeArrowheads="1"/>
          </p:cNvSpPr>
          <p:nvPr/>
        </p:nvSpPr>
        <p:spPr bwMode="auto">
          <a:xfrm>
            <a:off x="468313" y="48196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26650" name="Rectangle 26"/>
          <p:cNvSpPr>
            <a:spLocks noChangeArrowheads="1"/>
          </p:cNvSpPr>
          <p:nvPr/>
        </p:nvSpPr>
        <p:spPr bwMode="auto">
          <a:xfrm>
            <a:off x="463550" y="53514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26651" name="Text Box 27"/>
          <p:cNvSpPr txBox="1">
            <a:spLocks noChangeArrowheads="1"/>
          </p:cNvSpPr>
          <p:nvPr/>
        </p:nvSpPr>
        <p:spPr bwMode="auto">
          <a:xfrm>
            <a:off x="6543675" y="4819650"/>
            <a:ext cx="2074863"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26652" name="Rectangle 28"/>
          <p:cNvSpPr>
            <a:spLocks noChangeArrowheads="1"/>
          </p:cNvSpPr>
          <p:nvPr/>
        </p:nvSpPr>
        <p:spPr bwMode="auto">
          <a:xfrm>
            <a:off x="6538913" y="53514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circle(in)">
                                      <p:cBhvr>
                                        <p:cTn id="7" dur="500"/>
                                        <p:tgtEl>
                                          <p:spTgt spid="26626"/>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circle(in)">
                                      <p:cBhvr>
                                        <p:cTn id="11" dur="500"/>
                                        <p:tgtEl>
                                          <p:spTgt spid="26627"/>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26628"/>
                                        </p:tgtEl>
                                        <p:attrNameLst>
                                          <p:attrName>style.visibility</p:attrName>
                                        </p:attrNameLst>
                                      </p:cBhvr>
                                      <p:to>
                                        <p:strVal val="visible"/>
                                      </p:to>
                                    </p:set>
                                    <p:animEffect transition="in" filter="circle(in)">
                                      <p:cBhvr>
                                        <p:cTn id="15" dur="500"/>
                                        <p:tgtEl>
                                          <p:spTgt spid="26628"/>
                                        </p:tgtEl>
                                      </p:cBhvr>
                                    </p:animEffect>
                                  </p:childTnLst>
                                </p:cTn>
                              </p:par>
                            </p:childTnLst>
                          </p:cTn>
                        </p:par>
                        <p:par>
                          <p:cTn id="16" fill="hold">
                            <p:stCondLst>
                              <p:cond delay="1500"/>
                            </p:stCondLst>
                            <p:childTnLst>
                              <p:par>
                                <p:cTn id="17" presetID="6" presetClass="entr" presetSubtype="16" fill="hold" grpId="0" nodeType="afterEffect">
                                  <p:stCondLst>
                                    <p:cond delay="0"/>
                                  </p:stCondLst>
                                  <p:childTnLst>
                                    <p:set>
                                      <p:cBhvr>
                                        <p:cTn id="18" dur="1" fill="hold">
                                          <p:stCondLst>
                                            <p:cond delay="0"/>
                                          </p:stCondLst>
                                        </p:cTn>
                                        <p:tgtEl>
                                          <p:spTgt spid="26629"/>
                                        </p:tgtEl>
                                        <p:attrNameLst>
                                          <p:attrName>style.visibility</p:attrName>
                                        </p:attrNameLst>
                                      </p:cBhvr>
                                      <p:to>
                                        <p:strVal val="visible"/>
                                      </p:to>
                                    </p:set>
                                    <p:animEffect transition="in" filter="circle(in)">
                                      <p:cBhvr>
                                        <p:cTn id="19" dur="500"/>
                                        <p:tgtEl>
                                          <p:spTgt spid="26629"/>
                                        </p:tgtEl>
                                      </p:cBhvr>
                                    </p:animEffect>
                                  </p:childTnLst>
                                </p:cTn>
                              </p:par>
                            </p:childTnLst>
                          </p:cTn>
                        </p:par>
                        <p:par>
                          <p:cTn id="20" fill="hold">
                            <p:stCondLst>
                              <p:cond delay="2000"/>
                            </p:stCondLst>
                            <p:childTnLst>
                              <p:par>
                                <p:cTn id="21" presetID="6" presetClass="entr" presetSubtype="16" fill="hold" grpId="0" nodeType="afterEffect">
                                  <p:stCondLst>
                                    <p:cond delay="0"/>
                                  </p:stCondLst>
                                  <p:childTnLst>
                                    <p:set>
                                      <p:cBhvr>
                                        <p:cTn id="22" dur="1" fill="hold">
                                          <p:stCondLst>
                                            <p:cond delay="0"/>
                                          </p:stCondLst>
                                        </p:cTn>
                                        <p:tgtEl>
                                          <p:spTgt spid="26630"/>
                                        </p:tgtEl>
                                        <p:attrNameLst>
                                          <p:attrName>style.visibility</p:attrName>
                                        </p:attrNameLst>
                                      </p:cBhvr>
                                      <p:to>
                                        <p:strVal val="visible"/>
                                      </p:to>
                                    </p:set>
                                    <p:animEffect transition="in" filter="circle(in)">
                                      <p:cBhvr>
                                        <p:cTn id="23" dur="500"/>
                                        <p:tgtEl>
                                          <p:spTgt spid="26630"/>
                                        </p:tgtEl>
                                      </p:cBhvr>
                                    </p:animEffect>
                                  </p:childTnLst>
                                </p:cTn>
                              </p:par>
                            </p:childTnLst>
                          </p:cTn>
                        </p:par>
                        <p:par>
                          <p:cTn id="24" fill="hold">
                            <p:stCondLst>
                              <p:cond delay="2500"/>
                            </p:stCondLst>
                            <p:childTnLst>
                              <p:par>
                                <p:cTn id="25" presetID="6" presetClass="entr" presetSubtype="16" fill="hold" grpId="0" nodeType="afterEffect">
                                  <p:stCondLst>
                                    <p:cond delay="0"/>
                                  </p:stCondLst>
                                  <p:childTnLst>
                                    <p:set>
                                      <p:cBhvr>
                                        <p:cTn id="26" dur="1" fill="hold">
                                          <p:stCondLst>
                                            <p:cond delay="0"/>
                                          </p:stCondLst>
                                        </p:cTn>
                                        <p:tgtEl>
                                          <p:spTgt spid="26631"/>
                                        </p:tgtEl>
                                        <p:attrNameLst>
                                          <p:attrName>style.visibility</p:attrName>
                                        </p:attrNameLst>
                                      </p:cBhvr>
                                      <p:to>
                                        <p:strVal val="visible"/>
                                      </p:to>
                                    </p:set>
                                    <p:animEffect transition="in" filter="circle(in)">
                                      <p:cBhvr>
                                        <p:cTn id="27" dur="500"/>
                                        <p:tgtEl>
                                          <p:spTgt spid="26631"/>
                                        </p:tgtEl>
                                      </p:cBhvr>
                                    </p:animEffect>
                                  </p:childTnLst>
                                </p:cTn>
                              </p:par>
                            </p:childTnLst>
                          </p:cTn>
                        </p:par>
                        <p:par>
                          <p:cTn id="28" fill="hold">
                            <p:stCondLst>
                              <p:cond delay="3000"/>
                            </p:stCondLst>
                            <p:childTnLst>
                              <p:par>
                                <p:cTn id="29" presetID="6" presetClass="entr" presetSubtype="16" fill="hold" grpId="0" nodeType="afterEffect">
                                  <p:stCondLst>
                                    <p:cond delay="0"/>
                                  </p:stCondLst>
                                  <p:childTnLst>
                                    <p:set>
                                      <p:cBhvr>
                                        <p:cTn id="30" dur="1" fill="hold">
                                          <p:stCondLst>
                                            <p:cond delay="0"/>
                                          </p:stCondLst>
                                        </p:cTn>
                                        <p:tgtEl>
                                          <p:spTgt spid="26632"/>
                                        </p:tgtEl>
                                        <p:attrNameLst>
                                          <p:attrName>style.visibility</p:attrName>
                                        </p:attrNameLst>
                                      </p:cBhvr>
                                      <p:to>
                                        <p:strVal val="visible"/>
                                      </p:to>
                                    </p:set>
                                    <p:animEffect transition="in" filter="circle(in)">
                                      <p:cBhvr>
                                        <p:cTn id="31" dur="500"/>
                                        <p:tgtEl>
                                          <p:spTgt spid="26632"/>
                                        </p:tgtEl>
                                      </p:cBhvr>
                                    </p:animEffect>
                                  </p:childTnLst>
                                </p:cTn>
                              </p:par>
                            </p:childTnLst>
                          </p:cTn>
                        </p:par>
                        <p:par>
                          <p:cTn id="32" fill="hold">
                            <p:stCondLst>
                              <p:cond delay="3500"/>
                            </p:stCondLst>
                            <p:childTnLst>
                              <p:par>
                                <p:cTn id="33" presetID="6" presetClass="entr" presetSubtype="16" fill="hold" grpId="0" nodeType="afterEffect">
                                  <p:stCondLst>
                                    <p:cond delay="0"/>
                                  </p:stCondLst>
                                  <p:childTnLst>
                                    <p:set>
                                      <p:cBhvr>
                                        <p:cTn id="34" dur="1" fill="hold">
                                          <p:stCondLst>
                                            <p:cond delay="0"/>
                                          </p:stCondLst>
                                        </p:cTn>
                                        <p:tgtEl>
                                          <p:spTgt spid="26633"/>
                                        </p:tgtEl>
                                        <p:attrNameLst>
                                          <p:attrName>style.visibility</p:attrName>
                                        </p:attrNameLst>
                                      </p:cBhvr>
                                      <p:to>
                                        <p:strVal val="visible"/>
                                      </p:to>
                                    </p:set>
                                    <p:animEffect transition="in" filter="circle(in)">
                                      <p:cBhvr>
                                        <p:cTn id="35" dur="500"/>
                                        <p:tgtEl>
                                          <p:spTgt spid="26633"/>
                                        </p:tgtEl>
                                      </p:cBhvr>
                                    </p:animEffect>
                                  </p:childTnLst>
                                </p:cTn>
                              </p:par>
                            </p:childTnLst>
                          </p:cTn>
                        </p:par>
                        <p:par>
                          <p:cTn id="36" fill="hold">
                            <p:stCondLst>
                              <p:cond delay="4000"/>
                            </p:stCondLst>
                            <p:childTnLst>
                              <p:par>
                                <p:cTn id="37" presetID="6" presetClass="entr" presetSubtype="16" fill="hold" grpId="0" nodeType="afterEffect">
                                  <p:stCondLst>
                                    <p:cond delay="0"/>
                                  </p:stCondLst>
                                  <p:childTnLst>
                                    <p:set>
                                      <p:cBhvr>
                                        <p:cTn id="38" dur="1" fill="hold">
                                          <p:stCondLst>
                                            <p:cond delay="0"/>
                                          </p:stCondLst>
                                        </p:cTn>
                                        <p:tgtEl>
                                          <p:spTgt spid="26634"/>
                                        </p:tgtEl>
                                        <p:attrNameLst>
                                          <p:attrName>style.visibility</p:attrName>
                                        </p:attrNameLst>
                                      </p:cBhvr>
                                      <p:to>
                                        <p:strVal val="visible"/>
                                      </p:to>
                                    </p:set>
                                    <p:animEffect transition="in" filter="circle(in)">
                                      <p:cBhvr>
                                        <p:cTn id="39" dur="500"/>
                                        <p:tgtEl>
                                          <p:spTgt spid="26634"/>
                                        </p:tgtEl>
                                      </p:cBhvr>
                                    </p:animEffect>
                                  </p:childTnLst>
                                </p:cTn>
                              </p:par>
                            </p:childTnLst>
                          </p:cTn>
                        </p:par>
                        <p:par>
                          <p:cTn id="40" fill="hold">
                            <p:stCondLst>
                              <p:cond delay="4500"/>
                            </p:stCondLst>
                            <p:childTnLst>
                              <p:par>
                                <p:cTn id="41" presetID="6" presetClass="entr" presetSubtype="16" fill="hold" grpId="0" nodeType="afterEffect">
                                  <p:stCondLst>
                                    <p:cond delay="0"/>
                                  </p:stCondLst>
                                  <p:childTnLst>
                                    <p:set>
                                      <p:cBhvr>
                                        <p:cTn id="42" dur="1" fill="hold">
                                          <p:stCondLst>
                                            <p:cond delay="0"/>
                                          </p:stCondLst>
                                        </p:cTn>
                                        <p:tgtEl>
                                          <p:spTgt spid="26635"/>
                                        </p:tgtEl>
                                        <p:attrNameLst>
                                          <p:attrName>style.visibility</p:attrName>
                                        </p:attrNameLst>
                                      </p:cBhvr>
                                      <p:to>
                                        <p:strVal val="visible"/>
                                      </p:to>
                                    </p:set>
                                    <p:animEffect transition="in" filter="circle(in)">
                                      <p:cBhvr>
                                        <p:cTn id="43" dur="500"/>
                                        <p:tgtEl>
                                          <p:spTgt spid="26635"/>
                                        </p:tgtEl>
                                      </p:cBhvr>
                                    </p:animEffect>
                                  </p:childTnLst>
                                </p:cTn>
                              </p:par>
                            </p:childTnLst>
                          </p:cTn>
                        </p:par>
                        <p:par>
                          <p:cTn id="44" fill="hold">
                            <p:stCondLst>
                              <p:cond delay="5000"/>
                            </p:stCondLst>
                            <p:childTnLst>
                              <p:par>
                                <p:cTn id="45" presetID="6" presetClass="entr" presetSubtype="16" fill="hold" grpId="0" nodeType="afterEffect">
                                  <p:stCondLst>
                                    <p:cond delay="0"/>
                                  </p:stCondLst>
                                  <p:childTnLst>
                                    <p:set>
                                      <p:cBhvr>
                                        <p:cTn id="46" dur="1" fill="hold">
                                          <p:stCondLst>
                                            <p:cond delay="0"/>
                                          </p:stCondLst>
                                        </p:cTn>
                                        <p:tgtEl>
                                          <p:spTgt spid="26636"/>
                                        </p:tgtEl>
                                        <p:attrNameLst>
                                          <p:attrName>style.visibility</p:attrName>
                                        </p:attrNameLst>
                                      </p:cBhvr>
                                      <p:to>
                                        <p:strVal val="visible"/>
                                      </p:to>
                                    </p:set>
                                    <p:animEffect transition="in" filter="circle(in)">
                                      <p:cBhvr>
                                        <p:cTn id="47" dur="500"/>
                                        <p:tgtEl>
                                          <p:spTgt spid="26636"/>
                                        </p:tgtEl>
                                      </p:cBhvr>
                                    </p:animEffect>
                                  </p:childTnLst>
                                </p:cTn>
                              </p:par>
                            </p:childTnLst>
                          </p:cTn>
                        </p:par>
                        <p:par>
                          <p:cTn id="48" fill="hold">
                            <p:stCondLst>
                              <p:cond delay="5500"/>
                            </p:stCondLst>
                            <p:childTnLst>
                              <p:par>
                                <p:cTn id="49" presetID="6" presetClass="entr" presetSubtype="16" fill="hold" grpId="0" nodeType="afterEffect">
                                  <p:stCondLst>
                                    <p:cond delay="0"/>
                                  </p:stCondLst>
                                  <p:childTnLst>
                                    <p:set>
                                      <p:cBhvr>
                                        <p:cTn id="50" dur="1" fill="hold">
                                          <p:stCondLst>
                                            <p:cond delay="0"/>
                                          </p:stCondLst>
                                        </p:cTn>
                                        <p:tgtEl>
                                          <p:spTgt spid="26637"/>
                                        </p:tgtEl>
                                        <p:attrNameLst>
                                          <p:attrName>style.visibility</p:attrName>
                                        </p:attrNameLst>
                                      </p:cBhvr>
                                      <p:to>
                                        <p:strVal val="visible"/>
                                      </p:to>
                                    </p:set>
                                    <p:animEffect transition="in" filter="circle(in)">
                                      <p:cBhvr>
                                        <p:cTn id="51" dur="500"/>
                                        <p:tgtEl>
                                          <p:spTgt spid="26637"/>
                                        </p:tgtEl>
                                      </p:cBhvr>
                                    </p:animEffect>
                                  </p:childTnLst>
                                </p:cTn>
                              </p:par>
                            </p:childTnLst>
                          </p:cTn>
                        </p:par>
                        <p:par>
                          <p:cTn id="52" fill="hold">
                            <p:stCondLst>
                              <p:cond delay="6000"/>
                            </p:stCondLst>
                            <p:childTnLst>
                              <p:par>
                                <p:cTn id="53" presetID="6" presetClass="entr" presetSubtype="16" fill="hold" grpId="0" nodeType="afterEffect">
                                  <p:stCondLst>
                                    <p:cond delay="0"/>
                                  </p:stCondLst>
                                  <p:childTnLst>
                                    <p:set>
                                      <p:cBhvr>
                                        <p:cTn id="54" dur="1" fill="hold">
                                          <p:stCondLst>
                                            <p:cond delay="0"/>
                                          </p:stCondLst>
                                        </p:cTn>
                                        <p:tgtEl>
                                          <p:spTgt spid="26638"/>
                                        </p:tgtEl>
                                        <p:attrNameLst>
                                          <p:attrName>style.visibility</p:attrName>
                                        </p:attrNameLst>
                                      </p:cBhvr>
                                      <p:to>
                                        <p:strVal val="visible"/>
                                      </p:to>
                                    </p:set>
                                    <p:animEffect transition="in" filter="circle(in)">
                                      <p:cBhvr>
                                        <p:cTn id="55" dur="500"/>
                                        <p:tgtEl>
                                          <p:spTgt spid="26638"/>
                                        </p:tgtEl>
                                      </p:cBhvr>
                                    </p:animEffect>
                                  </p:childTnLst>
                                </p:cTn>
                              </p:par>
                            </p:childTnLst>
                          </p:cTn>
                        </p:par>
                        <p:par>
                          <p:cTn id="56" fill="hold">
                            <p:stCondLst>
                              <p:cond delay="6500"/>
                            </p:stCondLst>
                            <p:childTnLst>
                              <p:par>
                                <p:cTn id="57" presetID="6" presetClass="entr" presetSubtype="16" fill="hold" grpId="0" nodeType="afterEffect">
                                  <p:stCondLst>
                                    <p:cond delay="0"/>
                                  </p:stCondLst>
                                  <p:childTnLst>
                                    <p:set>
                                      <p:cBhvr>
                                        <p:cTn id="58" dur="1" fill="hold">
                                          <p:stCondLst>
                                            <p:cond delay="0"/>
                                          </p:stCondLst>
                                        </p:cTn>
                                        <p:tgtEl>
                                          <p:spTgt spid="26639"/>
                                        </p:tgtEl>
                                        <p:attrNameLst>
                                          <p:attrName>style.visibility</p:attrName>
                                        </p:attrNameLst>
                                      </p:cBhvr>
                                      <p:to>
                                        <p:strVal val="visible"/>
                                      </p:to>
                                    </p:set>
                                    <p:animEffect transition="in" filter="circle(in)">
                                      <p:cBhvr>
                                        <p:cTn id="59" dur="500"/>
                                        <p:tgtEl>
                                          <p:spTgt spid="26639"/>
                                        </p:tgtEl>
                                      </p:cBhvr>
                                    </p:animEffect>
                                  </p:childTnLst>
                                </p:cTn>
                              </p:par>
                            </p:childTnLst>
                          </p:cTn>
                        </p:par>
                        <p:par>
                          <p:cTn id="60" fill="hold">
                            <p:stCondLst>
                              <p:cond delay="7000"/>
                            </p:stCondLst>
                            <p:childTnLst>
                              <p:par>
                                <p:cTn id="61" presetID="6" presetClass="entr" presetSubtype="16" fill="hold" grpId="0" nodeType="afterEffect">
                                  <p:stCondLst>
                                    <p:cond delay="0"/>
                                  </p:stCondLst>
                                  <p:childTnLst>
                                    <p:set>
                                      <p:cBhvr>
                                        <p:cTn id="62" dur="1" fill="hold">
                                          <p:stCondLst>
                                            <p:cond delay="0"/>
                                          </p:stCondLst>
                                        </p:cTn>
                                        <p:tgtEl>
                                          <p:spTgt spid="26640"/>
                                        </p:tgtEl>
                                        <p:attrNameLst>
                                          <p:attrName>style.visibility</p:attrName>
                                        </p:attrNameLst>
                                      </p:cBhvr>
                                      <p:to>
                                        <p:strVal val="visible"/>
                                      </p:to>
                                    </p:set>
                                    <p:animEffect transition="in" filter="circle(in)">
                                      <p:cBhvr>
                                        <p:cTn id="63" dur="500"/>
                                        <p:tgtEl>
                                          <p:spTgt spid="26640"/>
                                        </p:tgtEl>
                                      </p:cBhvr>
                                    </p:animEffect>
                                  </p:childTnLst>
                                </p:cTn>
                              </p:par>
                            </p:childTnLst>
                          </p:cTn>
                        </p:par>
                        <p:par>
                          <p:cTn id="64" fill="hold">
                            <p:stCondLst>
                              <p:cond delay="7500"/>
                            </p:stCondLst>
                            <p:childTnLst>
                              <p:par>
                                <p:cTn id="65" presetID="6" presetClass="entr" presetSubtype="16" fill="hold" grpId="0" nodeType="afterEffect">
                                  <p:stCondLst>
                                    <p:cond delay="0"/>
                                  </p:stCondLst>
                                  <p:childTnLst>
                                    <p:set>
                                      <p:cBhvr>
                                        <p:cTn id="66" dur="1" fill="hold">
                                          <p:stCondLst>
                                            <p:cond delay="0"/>
                                          </p:stCondLst>
                                        </p:cTn>
                                        <p:tgtEl>
                                          <p:spTgt spid="26641"/>
                                        </p:tgtEl>
                                        <p:attrNameLst>
                                          <p:attrName>style.visibility</p:attrName>
                                        </p:attrNameLst>
                                      </p:cBhvr>
                                      <p:to>
                                        <p:strVal val="visible"/>
                                      </p:to>
                                    </p:set>
                                    <p:animEffect transition="in" filter="circle(in)">
                                      <p:cBhvr>
                                        <p:cTn id="67" dur="500"/>
                                        <p:tgtEl>
                                          <p:spTgt spid="26641"/>
                                        </p:tgtEl>
                                      </p:cBhvr>
                                    </p:animEffect>
                                  </p:childTnLst>
                                </p:cTn>
                              </p:par>
                            </p:childTnLst>
                          </p:cTn>
                        </p:par>
                        <p:par>
                          <p:cTn id="68" fill="hold">
                            <p:stCondLst>
                              <p:cond delay="8000"/>
                            </p:stCondLst>
                            <p:childTnLst>
                              <p:par>
                                <p:cTn id="69" presetID="6" presetClass="entr" presetSubtype="16" fill="hold" grpId="0" nodeType="afterEffect">
                                  <p:stCondLst>
                                    <p:cond delay="0"/>
                                  </p:stCondLst>
                                  <p:childTnLst>
                                    <p:set>
                                      <p:cBhvr>
                                        <p:cTn id="70" dur="1" fill="hold">
                                          <p:stCondLst>
                                            <p:cond delay="0"/>
                                          </p:stCondLst>
                                        </p:cTn>
                                        <p:tgtEl>
                                          <p:spTgt spid="26642"/>
                                        </p:tgtEl>
                                        <p:attrNameLst>
                                          <p:attrName>style.visibility</p:attrName>
                                        </p:attrNameLst>
                                      </p:cBhvr>
                                      <p:to>
                                        <p:strVal val="visible"/>
                                      </p:to>
                                    </p:set>
                                    <p:animEffect transition="in" filter="circle(in)">
                                      <p:cBhvr>
                                        <p:cTn id="71" dur="500"/>
                                        <p:tgtEl>
                                          <p:spTgt spid="26642"/>
                                        </p:tgtEl>
                                      </p:cBhvr>
                                    </p:animEffect>
                                  </p:childTnLst>
                                </p:cTn>
                              </p:par>
                            </p:childTnLst>
                          </p:cTn>
                        </p:par>
                        <p:par>
                          <p:cTn id="72" fill="hold">
                            <p:stCondLst>
                              <p:cond delay="8500"/>
                            </p:stCondLst>
                            <p:childTnLst>
                              <p:par>
                                <p:cTn id="73" presetID="6" presetClass="entr" presetSubtype="16" fill="hold" grpId="0" nodeType="afterEffect">
                                  <p:stCondLst>
                                    <p:cond delay="0"/>
                                  </p:stCondLst>
                                  <p:childTnLst>
                                    <p:set>
                                      <p:cBhvr>
                                        <p:cTn id="74" dur="1" fill="hold">
                                          <p:stCondLst>
                                            <p:cond delay="0"/>
                                          </p:stCondLst>
                                        </p:cTn>
                                        <p:tgtEl>
                                          <p:spTgt spid="26643"/>
                                        </p:tgtEl>
                                        <p:attrNameLst>
                                          <p:attrName>style.visibility</p:attrName>
                                        </p:attrNameLst>
                                      </p:cBhvr>
                                      <p:to>
                                        <p:strVal val="visible"/>
                                      </p:to>
                                    </p:set>
                                    <p:animEffect transition="in" filter="circle(in)">
                                      <p:cBhvr>
                                        <p:cTn id="75" dur="500"/>
                                        <p:tgtEl>
                                          <p:spTgt spid="26643"/>
                                        </p:tgtEl>
                                      </p:cBhvr>
                                    </p:animEffect>
                                  </p:childTnLst>
                                </p:cTn>
                              </p:par>
                            </p:childTnLst>
                          </p:cTn>
                        </p:par>
                        <p:par>
                          <p:cTn id="76" fill="hold">
                            <p:stCondLst>
                              <p:cond delay="9000"/>
                            </p:stCondLst>
                            <p:childTnLst>
                              <p:par>
                                <p:cTn id="77" presetID="6" presetClass="entr" presetSubtype="16" fill="hold" grpId="0" nodeType="afterEffect">
                                  <p:stCondLst>
                                    <p:cond delay="0"/>
                                  </p:stCondLst>
                                  <p:childTnLst>
                                    <p:set>
                                      <p:cBhvr>
                                        <p:cTn id="78" dur="1" fill="hold">
                                          <p:stCondLst>
                                            <p:cond delay="0"/>
                                          </p:stCondLst>
                                        </p:cTn>
                                        <p:tgtEl>
                                          <p:spTgt spid="26644"/>
                                        </p:tgtEl>
                                        <p:attrNameLst>
                                          <p:attrName>style.visibility</p:attrName>
                                        </p:attrNameLst>
                                      </p:cBhvr>
                                      <p:to>
                                        <p:strVal val="visible"/>
                                      </p:to>
                                    </p:set>
                                    <p:animEffect transition="in" filter="circle(in)">
                                      <p:cBhvr>
                                        <p:cTn id="79" dur="500"/>
                                        <p:tgtEl>
                                          <p:spTgt spid="26644"/>
                                        </p:tgtEl>
                                      </p:cBhvr>
                                    </p:animEffect>
                                  </p:childTnLst>
                                </p:cTn>
                              </p:par>
                            </p:childTnLst>
                          </p:cTn>
                        </p:par>
                        <p:par>
                          <p:cTn id="80" fill="hold">
                            <p:stCondLst>
                              <p:cond delay="9500"/>
                            </p:stCondLst>
                            <p:childTnLst>
                              <p:par>
                                <p:cTn id="81" presetID="6" presetClass="entr" presetSubtype="16" fill="hold" grpId="0" nodeType="afterEffect">
                                  <p:stCondLst>
                                    <p:cond delay="0"/>
                                  </p:stCondLst>
                                  <p:childTnLst>
                                    <p:set>
                                      <p:cBhvr>
                                        <p:cTn id="82" dur="1" fill="hold">
                                          <p:stCondLst>
                                            <p:cond delay="0"/>
                                          </p:stCondLst>
                                        </p:cTn>
                                        <p:tgtEl>
                                          <p:spTgt spid="26645"/>
                                        </p:tgtEl>
                                        <p:attrNameLst>
                                          <p:attrName>style.visibility</p:attrName>
                                        </p:attrNameLst>
                                      </p:cBhvr>
                                      <p:to>
                                        <p:strVal val="visible"/>
                                      </p:to>
                                    </p:set>
                                    <p:animEffect transition="in" filter="circle(in)">
                                      <p:cBhvr>
                                        <p:cTn id="83" dur="500"/>
                                        <p:tgtEl>
                                          <p:spTgt spid="26645"/>
                                        </p:tgtEl>
                                      </p:cBhvr>
                                    </p:animEffect>
                                  </p:childTnLst>
                                </p:cTn>
                              </p:par>
                            </p:childTnLst>
                          </p:cTn>
                        </p:par>
                        <p:par>
                          <p:cTn id="84" fill="hold">
                            <p:stCondLst>
                              <p:cond delay="10000"/>
                            </p:stCondLst>
                            <p:childTnLst>
                              <p:par>
                                <p:cTn id="85" presetID="6" presetClass="entr" presetSubtype="16" fill="hold" grpId="0" nodeType="afterEffect">
                                  <p:stCondLst>
                                    <p:cond delay="0"/>
                                  </p:stCondLst>
                                  <p:childTnLst>
                                    <p:set>
                                      <p:cBhvr>
                                        <p:cTn id="86" dur="1" fill="hold">
                                          <p:stCondLst>
                                            <p:cond delay="0"/>
                                          </p:stCondLst>
                                        </p:cTn>
                                        <p:tgtEl>
                                          <p:spTgt spid="26647"/>
                                        </p:tgtEl>
                                        <p:attrNameLst>
                                          <p:attrName>style.visibility</p:attrName>
                                        </p:attrNameLst>
                                      </p:cBhvr>
                                      <p:to>
                                        <p:strVal val="visible"/>
                                      </p:to>
                                    </p:set>
                                    <p:animEffect transition="in" filter="circle(in)">
                                      <p:cBhvr>
                                        <p:cTn id="87" dur="500"/>
                                        <p:tgtEl>
                                          <p:spTgt spid="26647"/>
                                        </p:tgtEl>
                                      </p:cBhvr>
                                    </p:animEffect>
                                  </p:childTnLst>
                                </p:cTn>
                              </p:par>
                            </p:childTnLst>
                          </p:cTn>
                        </p:par>
                        <p:par>
                          <p:cTn id="88" fill="hold">
                            <p:stCondLst>
                              <p:cond delay="10500"/>
                            </p:stCondLst>
                            <p:childTnLst>
                              <p:par>
                                <p:cTn id="89" presetID="6" presetClass="entr" presetSubtype="16" fill="hold" grpId="0" nodeType="afterEffect">
                                  <p:stCondLst>
                                    <p:cond delay="0"/>
                                  </p:stCondLst>
                                  <p:childTnLst>
                                    <p:set>
                                      <p:cBhvr>
                                        <p:cTn id="90" dur="1" fill="hold">
                                          <p:stCondLst>
                                            <p:cond delay="0"/>
                                          </p:stCondLst>
                                        </p:cTn>
                                        <p:tgtEl>
                                          <p:spTgt spid="26648"/>
                                        </p:tgtEl>
                                        <p:attrNameLst>
                                          <p:attrName>style.visibility</p:attrName>
                                        </p:attrNameLst>
                                      </p:cBhvr>
                                      <p:to>
                                        <p:strVal val="visible"/>
                                      </p:to>
                                    </p:set>
                                    <p:animEffect transition="in" filter="circle(in)">
                                      <p:cBhvr>
                                        <p:cTn id="91" dur="500"/>
                                        <p:tgtEl>
                                          <p:spTgt spid="26648"/>
                                        </p:tgtEl>
                                      </p:cBhvr>
                                    </p:animEffect>
                                  </p:childTnLst>
                                </p:cTn>
                              </p:par>
                            </p:childTnLst>
                          </p:cTn>
                        </p:par>
                        <p:par>
                          <p:cTn id="92" fill="hold">
                            <p:stCondLst>
                              <p:cond delay="11000"/>
                            </p:stCondLst>
                            <p:childTnLst>
                              <p:par>
                                <p:cTn id="93" presetID="6" presetClass="entr" presetSubtype="16" fill="hold" grpId="0" nodeType="afterEffect">
                                  <p:stCondLst>
                                    <p:cond delay="0"/>
                                  </p:stCondLst>
                                  <p:childTnLst>
                                    <p:set>
                                      <p:cBhvr>
                                        <p:cTn id="94" dur="1" fill="hold">
                                          <p:stCondLst>
                                            <p:cond delay="0"/>
                                          </p:stCondLst>
                                        </p:cTn>
                                        <p:tgtEl>
                                          <p:spTgt spid="26649"/>
                                        </p:tgtEl>
                                        <p:attrNameLst>
                                          <p:attrName>style.visibility</p:attrName>
                                        </p:attrNameLst>
                                      </p:cBhvr>
                                      <p:to>
                                        <p:strVal val="visible"/>
                                      </p:to>
                                    </p:set>
                                    <p:animEffect transition="in" filter="circle(in)">
                                      <p:cBhvr>
                                        <p:cTn id="95" dur="500"/>
                                        <p:tgtEl>
                                          <p:spTgt spid="26649"/>
                                        </p:tgtEl>
                                      </p:cBhvr>
                                    </p:animEffect>
                                  </p:childTnLst>
                                </p:cTn>
                              </p:par>
                            </p:childTnLst>
                          </p:cTn>
                        </p:par>
                        <p:par>
                          <p:cTn id="96" fill="hold">
                            <p:stCondLst>
                              <p:cond delay="11500"/>
                            </p:stCondLst>
                            <p:childTnLst>
                              <p:par>
                                <p:cTn id="97" presetID="6" presetClass="entr" presetSubtype="16" fill="hold" grpId="0" nodeType="afterEffect">
                                  <p:stCondLst>
                                    <p:cond delay="0"/>
                                  </p:stCondLst>
                                  <p:childTnLst>
                                    <p:set>
                                      <p:cBhvr>
                                        <p:cTn id="98" dur="1" fill="hold">
                                          <p:stCondLst>
                                            <p:cond delay="0"/>
                                          </p:stCondLst>
                                        </p:cTn>
                                        <p:tgtEl>
                                          <p:spTgt spid="26650"/>
                                        </p:tgtEl>
                                        <p:attrNameLst>
                                          <p:attrName>style.visibility</p:attrName>
                                        </p:attrNameLst>
                                      </p:cBhvr>
                                      <p:to>
                                        <p:strVal val="visible"/>
                                      </p:to>
                                    </p:set>
                                    <p:animEffect transition="in" filter="circle(in)">
                                      <p:cBhvr>
                                        <p:cTn id="99" dur="500"/>
                                        <p:tgtEl>
                                          <p:spTgt spid="26650"/>
                                        </p:tgtEl>
                                      </p:cBhvr>
                                    </p:animEffect>
                                  </p:childTnLst>
                                </p:cTn>
                              </p:par>
                            </p:childTnLst>
                          </p:cTn>
                        </p:par>
                        <p:par>
                          <p:cTn id="100" fill="hold">
                            <p:stCondLst>
                              <p:cond delay="12000"/>
                            </p:stCondLst>
                            <p:childTnLst>
                              <p:par>
                                <p:cTn id="101" presetID="6" presetClass="entr" presetSubtype="16" fill="hold" grpId="0" nodeType="afterEffect">
                                  <p:stCondLst>
                                    <p:cond delay="0"/>
                                  </p:stCondLst>
                                  <p:childTnLst>
                                    <p:set>
                                      <p:cBhvr>
                                        <p:cTn id="102" dur="1" fill="hold">
                                          <p:stCondLst>
                                            <p:cond delay="0"/>
                                          </p:stCondLst>
                                        </p:cTn>
                                        <p:tgtEl>
                                          <p:spTgt spid="26651"/>
                                        </p:tgtEl>
                                        <p:attrNameLst>
                                          <p:attrName>style.visibility</p:attrName>
                                        </p:attrNameLst>
                                      </p:cBhvr>
                                      <p:to>
                                        <p:strVal val="visible"/>
                                      </p:to>
                                    </p:set>
                                    <p:animEffect transition="in" filter="circle(in)">
                                      <p:cBhvr>
                                        <p:cTn id="103" dur="500"/>
                                        <p:tgtEl>
                                          <p:spTgt spid="26651"/>
                                        </p:tgtEl>
                                      </p:cBhvr>
                                    </p:animEffect>
                                  </p:childTnLst>
                                </p:cTn>
                              </p:par>
                            </p:childTnLst>
                          </p:cTn>
                        </p:par>
                        <p:par>
                          <p:cTn id="104" fill="hold">
                            <p:stCondLst>
                              <p:cond delay="12500"/>
                            </p:stCondLst>
                            <p:childTnLst>
                              <p:par>
                                <p:cTn id="105" presetID="6" presetClass="entr" presetSubtype="16" fill="hold" grpId="0" nodeType="afterEffect">
                                  <p:stCondLst>
                                    <p:cond delay="0"/>
                                  </p:stCondLst>
                                  <p:childTnLst>
                                    <p:set>
                                      <p:cBhvr>
                                        <p:cTn id="106" dur="1" fill="hold">
                                          <p:stCondLst>
                                            <p:cond delay="0"/>
                                          </p:stCondLst>
                                        </p:cTn>
                                        <p:tgtEl>
                                          <p:spTgt spid="26652"/>
                                        </p:tgtEl>
                                        <p:attrNameLst>
                                          <p:attrName>style.visibility</p:attrName>
                                        </p:attrNameLst>
                                      </p:cBhvr>
                                      <p:to>
                                        <p:strVal val="visible"/>
                                      </p:to>
                                    </p:set>
                                    <p:animEffect transition="in" filter="circle(in)">
                                      <p:cBhvr>
                                        <p:cTn id="107" dur="500"/>
                                        <p:tgtEl>
                                          <p:spTgt spid="26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28" grpId="0" animBg="1"/>
      <p:bldP spid="26629" grpId="0" animBg="1"/>
      <p:bldP spid="26630" grpId="0" animBg="1"/>
      <p:bldP spid="26631" grpId="0" animBg="1"/>
      <p:bldP spid="26632" grpId="0" animBg="1"/>
      <p:bldP spid="26633" grpId="0" animBg="1"/>
      <p:bldP spid="26634" grpId="0" animBg="1"/>
      <p:bldP spid="26635" grpId="0" animBg="1"/>
      <p:bldP spid="26636" grpId="0" animBg="1"/>
      <p:bldP spid="26637" grpId="0"/>
      <p:bldP spid="26638" grpId="0"/>
      <p:bldP spid="26639" grpId="0"/>
      <p:bldP spid="26640" grpId="0"/>
      <p:bldP spid="26641" grpId="0"/>
      <p:bldP spid="26642" grpId="0" animBg="1"/>
      <p:bldP spid="26643" grpId="0" animBg="1"/>
      <p:bldP spid="26644" grpId="0"/>
      <p:bldP spid="26645" grpId="0"/>
      <p:bldP spid="26647" grpId="0"/>
      <p:bldP spid="26648" grpId="0"/>
      <p:bldP spid="26649" grpId="0"/>
      <p:bldP spid="26650" grpId="0"/>
      <p:bldP spid="26651" grpId="0"/>
      <p:bldP spid="2665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153FF5AD-6E0C-453A-95B9-585041E06E7F}" type="slidenum">
              <a:rPr lang="zh-CN" altLang="en-US" smtClean="0">
                <a:latin typeface="Arial" charset="0"/>
              </a:rPr>
              <a:pPr/>
              <a:t>23</a:t>
            </a:fld>
            <a:endParaRPr lang="en-US" altLang="zh-CN" smtClean="0">
              <a:latin typeface="Arial" charset="0"/>
            </a:endParaRPr>
          </a:p>
        </p:txBody>
      </p:sp>
      <p:sp>
        <p:nvSpPr>
          <p:cNvPr id="13315" name="Rectangle 2"/>
          <p:cNvSpPr>
            <a:spLocks noGrp="1" noChangeArrowheads="1"/>
          </p:cNvSpPr>
          <p:nvPr>
            <p:ph type="title"/>
          </p:nvPr>
        </p:nvSpPr>
        <p:spPr/>
        <p:txBody>
          <a:bodyPr/>
          <a:lstStyle/>
          <a:p>
            <a:pPr eaLnBrk="1" hangingPunct="1"/>
            <a:r>
              <a:rPr lang="zh-CN" altLang="en-US" smtClean="0"/>
              <a:t>单击此处添加标题</a:t>
            </a:r>
            <a:endParaRPr lang="en-US" smtClean="0"/>
          </a:p>
        </p:txBody>
      </p:sp>
      <p:sp>
        <p:nvSpPr>
          <p:cNvPr id="11268" name="AutoShape 4"/>
          <p:cNvSpPr>
            <a:spLocks noChangeArrowheads="1"/>
          </p:cNvSpPr>
          <p:nvPr/>
        </p:nvSpPr>
        <p:spPr bwMode="auto">
          <a:xfrm rot="10800000">
            <a:off x="1646238" y="4403725"/>
            <a:ext cx="2154237" cy="207963"/>
          </a:xfrm>
          <a:custGeom>
            <a:avLst/>
            <a:gdLst>
              <a:gd name="T0" fmla="*/ 2147483647 w 21600"/>
              <a:gd name="T1" fmla="*/ 9655480 h 21600"/>
              <a:gd name="T2" fmla="*/ 2147483647 w 21600"/>
              <a:gd name="T3" fmla="*/ 19310961 h 21600"/>
              <a:gd name="T4" fmla="*/ 1399472035 w 21600"/>
              <a:gd name="T5" fmla="*/ 9655480 h 21600"/>
              <a:gd name="T6" fmla="*/ 2147483647 w 21600"/>
              <a:gd name="T7" fmla="*/ 0 h 21600"/>
              <a:gd name="T8" fmla="*/ 0 60000 65536"/>
              <a:gd name="T9" fmla="*/ 0 60000 65536"/>
              <a:gd name="T10" fmla="*/ 0 60000 65536"/>
              <a:gd name="T11" fmla="*/ 0 60000 65536"/>
              <a:gd name="T12" fmla="*/ 3211 w 21600"/>
              <a:gd name="T13" fmla="*/ 3211 h 21600"/>
              <a:gd name="T14" fmla="*/ 18389 w 21600"/>
              <a:gd name="T15" fmla="*/ 18389 h 21600"/>
            </a:gdLst>
            <a:ahLst/>
            <a:cxnLst>
              <a:cxn ang="T8">
                <a:pos x="T0" y="T1"/>
              </a:cxn>
              <a:cxn ang="T9">
                <a:pos x="T2" y="T3"/>
              </a:cxn>
              <a:cxn ang="T10">
                <a:pos x="T4" y="T5"/>
              </a:cxn>
              <a:cxn ang="T11">
                <a:pos x="T6" y="T7"/>
              </a:cxn>
            </a:cxnLst>
            <a:rect l="T12" t="T13" r="T14" b="T15"/>
            <a:pathLst>
              <a:path w="21600" h="21600">
                <a:moveTo>
                  <a:pt x="0" y="0"/>
                </a:moveTo>
                <a:lnTo>
                  <a:pt x="2822" y="21600"/>
                </a:lnTo>
                <a:lnTo>
                  <a:pt x="18778" y="21600"/>
                </a:lnTo>
                <a:lnTo>
                  <a:pt x="21600" y="0"/>
                </a:lnTo>
                <a:close/>
              </a:path>
            </a:pathLst>
          </a:custGeom>
          <a:gradFill rotWithShape="1">
            <a:gsLst>
              <a:gs pos="0">
                <a:schemeClr val="tx1">
                  <a:alpha val="50000"/>
                </a:schemeClr>
              </a:gs>
              <a:gs pos="100000">
                <a:schemeClr val="bg1">
                  <a:alpha val="0"/>
                </a:schemeClr>
              </a:gs>
            </a:gsLst>
            <a:lin ang="5400000" scaled="1"/>
          </a:gradFill>
          <a:ln w="9525">
            <a:noFill/>
            <a:miter lim="800000"/>
            <a:headEnd/>
            <a:tailEnd/>
          </a:ln>
        </p:spPr>
        <p:txBody>
          <a:bodyPr wrap="none" anchor="ctr"/>
          <a:lstStyle/>
          <a:p>
            <a:endParaRPr lang="zh-CN" altLang="en-US"/>
          </a:p>
        </p:txBody>
      </p:sp>
      <p:sp>
        <p:nvSpPr>
          <p:cNvPr id="11269" name="Rectangle 5"/>
          <p:cNvSpPr>
            <a:spLocks noChangeArrowheads="1"/>
          </p:cNvSpPr>
          <p:nvPr/>
        </p:nvSpPr>
        <p:spPr bwMode="auto">
          <a:xfrm>
            <a:off x="6024563" y="1697038"/>
            <a:ext cx="2009775" cy="2549525"/>
          </a:xfrm>
          <a:prstGeom prst="rect">
            <a:avLst/>
          </a:prstGeom>
          <a:gradFill rotWithShape="1">
            <a:gsLst>
              <a:gs pos="0">
                <a:srgbClr val="DDDDDD"/>
              </a:gs>
              <a:gs pos="100000">
                <a:schemeClr val="bg1"/>
              </a:gs>
            </a:gsLst>
            <a:lin ang="5400000" scaled="1"/>
          </a:gradFill>
          <a:ln w="9525">
            <a:noFill/>
            <a:miter lim="800000"/>
            <a:headEnd/>
            <a:tailEnd/>
          </a:ln>
        </p:spPr>
        <p:txBody>
          <a:bodyPr wrap="none" anchor="ctr"/>
          <a:lstStyle/>
          <a:p>
            <a:endParaRPr lang="zh-CN" altLang="en-US"/>
          </a:p>
        </p:txBody>
      </p:sp>
      <p:sp>
        <p:nvSpPr>
          <p:cNvPr id="11270" name="AutoShape 6"/>
          <p:cNvSpPr>
            <a:spLocks noChangeArrowheads="1"/>
          </p:cNvSpPr>
          <p:nvPr/>
        </p:nvSpPr>
        <p:spPr bwMode="auto">
          <a:xfrm rot="10800000">
            <a:off x="1290638" y="5389563"/>
            <a:ext cx="7170737" cy="415925"/>
          </a:xfrm>
          <a:custGeom>
            <a:avLst/>
            <a:gdLst>
              <a:gd name="T0" fmla="*/ 2147483647 w 21600"/>
              <a:gd name="T1" fmla="*/ 77057338 h 21600"/>
              <a:gd name="T2" fmla="*/ 2147483647 w 21600"/>
              <a:gd name="T3" fmla="*/ 154114291 h 21600"/>
              <a:gd name="T4" fmla="*/ 2147483647 w 21600"/>
              <a:gd name="T5" fmla="*/ 77057338 h 21600"/>
              <a:gd name="T6" fmla="*/ 2147483647 w 21600"/>
              <a:gd name="T7" fmla="*/ 0 h 21600"/>
              <a:gd name="T8" fmla="*/ 0 60000 65536"/>
              <a:gd name="T9" fmla="*/ 0 60000 65536"/>
              <a:gd name="T10" fmla="*/ 0 60000 65536"/>
              <a:gd name="T11" fmla="*/ 0 60000 65536"/>
              <a:gd name="T12" fmla="*/ 2336 w 21600"/>
              <a:gd name="T13" fmla="*/ 2336 h 21600"/>
              <a:gd name="T14" fmla="*/ 19264 w 21600"/>
              <a:gd name="T15" fmla="*/ 19264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chemeClr val="bg1">
                  <a:alpha val="0"/>
                </a:schemeClr>
              </a:gs>
              <a:gs pos="100000">
                <a:schemeClr val="tx1">
                  <a:alpha val="50000"/>
                </a:schemeClr>
              </a:gs>
            </a:gsLst>
            <a:lin ang="5400000" scaled="1"/>
          </a:gradFill>
          <a:ln w="9525">
            <a:noFill/>
            <a:miter lim="800000"/>
            <a:headEnd/>
            <a:tailEnd/>
          </a:ln>
        </p:spPr>
        <p:txBody>
          <a:bodyPr wrap="none" anchor="ctr"/>
          <a:lstStyle/>
          <a:p>
            <a:endParaRPr lang="zh-CN" altLang="en-US"/>
          </a:p>
        </p:txBody>
      </p:sp>
      <p:sp>
        <p:nvSpPr>
          <p:cNvPr id="11271" name="Rectangle 7"/>
          <p:cNvSpPr>
            <a:spLocks noChangeArrowheads="1"/>
          </p:cNvSpPr>
          <p:nvPr/>
        </p:nvSpPr>
        <p:spPr bwMode="auto">
          <a:xfrm rot="10800000">
            <a:off x="1646238" y="4619625"/>
            <a:ext cx="2154237" cy="768350"/>
          </a:xfrm>
          <a:prstGeom prst="rect">
            <a:avLst/>
          </a:prstGeom>
          <a:gradFill rotWithShape="1">
            <a:gsLst>
              <a:gs pos="0">
                <a:srgbClr val="DDDDDD"/>
              </a:gs>
              <a:gs pos="100000">
                <a:schemeClr val="bg1"/>
              </a:gs>
            </a:gsLst>
            <a:lin ang="5400000" scaled="1"/>
          </a:gradFill>
          <a:ln w="3175">
            <a:solidFill>
              <a:srgbClr val="C0C0C0"/>
            </a:solidFill>
            <a:miter lim="800000"/>
            <a:headEnd/>
            <a:tailEnd/>
          </a:ln>
        </p:spPr>
        <p:txBody>
          <a:bodyPr wrap="none" anchor="ctr"/>
          <a:lstStyle/>
          <a:p>
            <a:endParaRPr lang="zh-CN" altLang="en-US"/>
          </a:p>
        </p:txBody>
      </p:sp>
      <p:sp>
        <p:nvSpPr>
          <p:cNvPr id="11272" name="Rectangle 8"/>
          <p:cNvSpPr>
            <a:spLocks noChangeArrowheads="1"/>
          </p:cNvSpPr>
          <p:nvPr/>
        </p:nvSpPr>
        <p:spPr bwMode="auto">
          <a:xfrm rot="10800000">
            <a:off x="3798888" y="3981450"/>
            <a:ext cx="2154237" cy="1406525"/>
          </a:xfrm>
          <a:prstGeom prst="rect">
            <a:avLst/>
          </a:prstGeom>
          <a:gradFill rotWithShape="1">
            <a:gsLst>
              <a:gs pos="0">
                <a:schemeClr val="accent2"/>
              </a:gs>
              <a:gs pos="100000">
                <a:schemeClr val="accent1"/>
              </a:gs>
            </a:gsLst>
            <a:lin ang="2700000" scaled="1"/>
          </a:gradFill>
          <a:ln w="9525">
            <a:noFill/>
            <a:miter lim="800000"/>
            <a:headEnd/>
            <a:tailEnd/>
          </a:ln>
        </p:spPr>
        <p:txBody>
          <a:bodyPr wrap="none" anchor="ctr"/>
          <a:lstStyle/>
          <a:p>
            <a:endParaRPr lang="zh-CN" altLang="en-US"/>
          </a:p>
        </p:txBody>
      </p:sp>
      <p:sp>
        <p:nvSpPr>
          <p:cNvPr id="11273" name="AutoShape 9"/>
          <p:cNvSpPr>
            <a:spLocks noChangeArrowheads="1"/>
          </p:cNvSpPr>
          <p:nvPr/>
        </p:nvSpPr>
        <p:spPr bwMode="auto">
          <a:xfrm rot="10800000">
            <a:off x="3798888" y="3705225"/>
            <a:ext cx="2154237" cy="266700"/>
          </a:xfrm>
          <a:custGeom>
            <a:avLst/>
            <a:gdLst>
              <a:gd name="T0" fmla="*/ 2147483647 w 21600"/>
              <a:gd name="T1" fmla="*/ 20280336 h 21600"/>
              <a:gd name="T2" fmla="*/ 2147483647 w 21600"/>
              <a:gd name="T3" fmla="*/ 40560672 h 21600"/>
              <a:gd name="T4" fmla="*/ 2147483647 w 21600"/>
              <a:gd name="T5" fmla="*/ 20280336 h 21600"/>
              <a:gd name="T6" fmla="*/ 2147483647 w 21600"/>
              <a:gd name="T7" fmla="*/ 0 h 21600"/>
              <a:gd name="T8" fmla="*/ 0 60000 65536"/>
              <a:gd name="T9" fmla="*/ 0 60000 65536"/>
              <a:gd name="T10" fmla="*/ 0 60000 65536"/>
              <a:gd name="T11" fmla="*/ 0 60000 65536"/>
              <a:gd name="T12" fmla="*/ 4076 w 21600"/>
              <a:gd name="T13" fmla="*/ 4076 h 21600"/>
              <a:gd name="T14" fmla="*/ 17524 w 21600"/>
              <a:gd name="T15" fmla="*/ 17524 h 21600"/>
            </a:gdLst>
            <a:ahLst/>
            <a:cxnLst>
              <a:cxn ang="T8">
                <a:pos x="T0" y="T1"/>
              </a:cxn>
              <a:cxn ang="T9">
                <a:pos x="T2" y="T3"/>
              </a:cxn>
              <a:cxn ang="T10">
                <a:pos x="T4" y="T5"/>
              </a:cxn>
              <a:cxn ang="T11">
                <a:pos x="T6" y="T7"/>
              </a:cxn>
            </a:cxnLst>
            <a:rect l="T12" t="T13" r="T14" b="T15"/>
            <a:pathLst>
              <a:path w="21600" h="21600">
                <a:moveTo>
                  <a:pt x="0" y="0"/>
                </a:moveTo>
                <a:lnTo>
                  <a:pt x="4551" y="21600"/>
                </a:lnTo>
                <a:lnTo>
                  <a:pt x="17049" y="21600"/>
                </a:lnTo>
                <a:lnTo>
                  <a:pt x="21600" y="0"/>
                </a:lnTo>
                <a:close/>
              </a:path>
            </a:pathLst>
          </a:custGeom>
          <a:gradFill rotWithShape="1">
            <a:gsLst>
              <a:gs pos="0">
                <a:schemeClr val="accent1">
                  <a:alpha val="50000"/>
                </a:schemeClr>
              </a:gs>
              <a:gs pos="100000">
                <a:schemeClr val="bg1">
                  <a:alpha val="0"/>
                </a:schemeClr>
              </a:gs>
            </a:gsLst>
            <a:lin ang="5400000" scaled="1"/>
          </a:gradFill>
          <a:ln w="9525">
            <a:noFill/>
            <a:miter lim="800000"/>
            <a:headEnd/>
            <a:tailEnd/>
          </a:ln>
        </p:spPr>
        <p:txBody>
          <a:bodyPr wrap="none" anchor="ctr"/>
          <a:lstStyle/>
          <a:p>
            <a:endParaRPr lang="zh-CN" altLang="en-US"/>
          </a:p>
        </p:txBody>
      </p:sp>
      <p:sp>
        <p:nvSpPr>
          <p:cNvPr id="11274" name="Rectangle 10"/>
          <p:cNvSpPr>
            <a:spLocks noChangeArrowheads="1"/>
          </p:cNvSpPr>
          <p:nvPr/>
        </p:nvSpPr>
        <p:spPr bwMode="auto">
          <a:xfrm rot="10800000">
            <a:off x="5951538" y="4460875"/>
            <a:ext cx="2152650" cy="927100"/>
          </a:xfrm>
          <a:prstGeom prst="rect">
            <a:avLst/>
          </a:prstGeom>
          <a:gradFill rotWithShape="1">
            <a:gsLst>
              <a:gs pos="0">
                <a:srgbClr val="DDDDDD"/>
              </a:gs>
              <a:gs pos="100000">
                <a:schemeClr val="bg1"/>
              </a:gs>
            </a:gsLst>
            <a:lin ang="5400000" scaled="1"/>
          </a:gradFill>
          <a:ln w="3175">
            <a:solidFill>
              <a:srgbClr val="C0C0C0"/>
            </a:solidFill>
            <a:miter lim="800000"/>
            <a:headEnd/>
            <a:tailEnd/>
          </a:ln>
        </p:spPr>
        <p:txBody>
          <a:bodyPr wrap="none" anchor="ctr"/>
          <a:lstStyle/>
          <a:p>
            <a:endParaRPr lang="zh-CN" altLang="en-US"/>
          </a:p>
        </p:txBody>
      </p:sp>
      <p:sp>
        <p:nvSpPr>
          <p:cNvPr id="11275" name="AutoShape 11"/>
          <p:cNvSpPr>
            <a:spLocks noChangeArrowheads="1"/>
          </p:cNvSpPr>
          <p:nvPr/>
        </p:nvSpPr>
        <p:spPr bwMode="auto">
          <a:xfrm rot="10800000">
            <a:off x="5951538" y="4240213"/>
            <a:ext cx="2152650" cy="207962"/>
          </a:xfrm>
          <a:custGeom>
            <a:avLst/>
            <a:gdLst>
              <a:gd name="T0" fmla="*/ 2147483647 w 21600"/>
              <a:gd name="T1" fmla="*/ 9655386 h 21600"/>
              <a:gd name="T2" fmla="*/ 2147483647 w 21600"/>
              <a:gd name="T3" fmla="*/ 19310771 h 21600"/>
              <a:gd name="T4" fmla="*/ 1773914509 w 21600"/>
              <a:gd name="T5" fmla="*/ 9655386 h 21600"/>
              <a:gd name="T6" fmla="*/ 2147483647 w 21600"/>
              <a:gd name="T7" fmla="*/ 0 h 21600"/>
              <a:gd name="T8" fmla="*/ 0 60000 65536"/>
              <a:gd name="T9" fmla="*/ 0 60000 65536"/>
              <a:gd name="T10" fmla="*/ 0 60000 65536"/>
              <a:gd name="T11" fmla="*/ 0 60000 65536"/>
              <a:gd name="T12" fmla="*/ 3592 w 21600"/>
              <a:gd name="T13" fmla="*/ 3592 h 21600"/>
              <a:gd name="T14" fmla="*/ 18008 w 21600"/>
              <a:gd name="T15" fmla="*/ 18008 h 21600"/>
            </a:gdLst>
            <a:ahLst/>
            <a:cxnLst>
              <a:cxn ang="T8">
                <a:pos x="T0" y="T1"/>
              </a:cxn>
              <a:cxn ang="T9">
                <a:pos x="T2" y="T3"/>
              </a:cxn>
              <a:cxn ang="T10">
                <a:pos x="T4" y="T5"/>
              </a:cxn>
              <a:cxn ang="T11">
                <a:pos x="T6" y="T7"/>
              </a:cxn>
            </a:cxnLst>
            <a:rect l="T12" t="T13" r="T14" b="T15"/>
            <a:pathLst>
              <a:path w="21600" h="21600">
                <a:moveTo>
                  <a:pt x="0" y="0"/>
                </a:moveTo>
                <a:lnTo>
                  <a:pt x="3584" y="21600"/>
                </a:lnTo>
                <a:lnTo>
                  <a:pt x="18016" y="21600"/>
                </a:lnTo>
                <a:lnTo>
                  <a:pt x="21600" y="0"/>
                </a:lnTo>
                <a:close/>
              </a:path>
            </a:pathLst>
          </a:custGeom>
          <a:gradFill rotWithShape="1">
            <a:gsLst>
              <a:gs pos="0">
                <a:schemeClr val="tx1">
                  <a:alpha val="50000"/>
                </a:schemeClr>
              </a:gs>
              <a:gs pos="100000">
                <a:schemeClr val="bg1">
                  <a:alpha val="0"/>
                </a:schemeClr>
              </a:gs>
            </a:gsLst>
            <a:lin ang="5400000" scaled="1"/>
          </a:gradFill>
          <a:ln w="9525">
            <a:noFill/>
            <a:miter lim="800000"/>
            <a:headEnd/>
            <a:tailEnd/>
          </a:ln>
        </p:spPr>
        <p:txBody>
          <a:bodyPr wrap="none" anchor="ctr"/>
          <a:lstStyle/>
          <a:p>
            <a:endParaRPr lang="zh-CN" altLang="en-US"/>
          </a:p>
        </p:txBody>
      </p:sp>
      <p:sp>
        <p:nvSpPr>
          <p:cNvPr id="11276" name="WordArt 12"/>
          <p:cNvSpPr>
            <a:spLocks noChangeArrowheads="1" noChangeShapeType="1"/>
          </p:cNvSpPr>
          <p:nvPr/>
        </p:nvSpPr>
        <p:spPr bwMode="auto">
          <a:xfrm>
            <a:off x="4710113" y="4332288"/>
            <a:ext cx="331787" cy="600075"/>
          </a:xfrm>
          <a:prstGeom prst="rect">
            <a:avLst/>
          </a:prstGeom>
        </p:spPr>
        <p:txBody>
          <a:bodyPr wrap="none" fromWordArt="1">
            <a:prstTxWarp prst="textPlain">
              <a:avLst>
                <a:gd name="adj" fmla="val 50000"/>
              </a:avLst>
            </a:prstTxWarp>
          </a:bodyPr>
          <a:lstStyle/>
          <a:p>
            <a:r>
              <a:rPr lang="en-US" altLang="zh-CN" sz="2400" b="1" kern="10">
                <a:ln w="9525">
                  <a:solidFill>
                    <a:schemeClr val="bg1"/>
                  </a:solidFill>
                  <a:round/>
                  <a:headEnd/>
                  <a:tailEnd/>
                </a:ln>
                <a:solidFill>
                  <a:schemeClr val="bg1"/>
                </a:solidFill>
                <a:latin typeface="黑体"/>
                <a:ea typeface="黑体"/>
              </a:rPr>
              <a:t>1</a:t>
            </a:r>
            <a:endParaRPr lang="zh-CN" altLang="en-US" sz="2400" b="1" kern="10">
              <a:ln w="9525">
                <a:solidFill>
                  <a:schemeClr val="bg1"/>
                </a:solidFill>
                <a:round/>
                <a:headEnd/>
                <a:tailEnd/>
              </a:ln>
              <a:solidFill>
                <a:schemeClr val="bg1"/>
              </a:solidFill>
              <a:latin typeface="黑体"/>
              <a:ea typeface="黑体"/>
            </a:endParaRPr>
          </a:p>
        </p:txBody>
      </p:sp>
      <p:sp>
        <p:nvSpPr>
          <p:cNvPr id="11277" name="WordArt 13"/>
          <p:cNvSpPr>
            <a:spLocks noChangeArrowheads="1" noChangeShapeType="1"/>
          </p:cNvSpPr>
          <p:nvPr/>
        </p:nvSpPr>
        <p:spPr bwMode="auto">
          <a:xfrm>
            <a:off x="2540000" y="4768850"/>
            <a:ext cx="411163" cy="514350"/>
          </a:xfrm>
          <a:prstGeom prst="rect">
            <a:avLst/>
          </a:prstGeom>
        </p:spPr>
        <p:txBody>
          <a:bodyPr wrap="none" fromWordArt="1">
            <a:prstTxWarp prst="textPlain">
              <a:avLst>
                <a:gd name="adj" fmla="val 50000"/>
              </a:avLst>
            </a:prstTxWarp>
          </a:bodyPr>
          <a:lstStyle/>
          <a:p>
            <a:r>
              <a:rPr lang="en-US" altLang="zh-CN" sz="2400" b="1" kern="10">
                <a:ln w="9525">
                  <a:solidFill>
                    <a:schemeClr val="bg1"/>
                  </a:solidFill>
                  <a:round/>
                  <a:headEnd/>
                  <a:tailEnd/>
                </a:ln>
                <a:solidFill>
                  <a:schemeClr val="bg2"/>
                </a:solidFill>
                <a:latin typeface="黑体"/>
                <a:ea typeface="黑体"/>
              </a:rPr>
              <a:t>3</a:t>
            </a:r>
            <a:endParaRPr lang="zh-CN" altLang="en-US" sz="2400" b="1" kern="10">
              <a:ln w="9525">
                <a:solidFill>
                  <a:schemeClr val="bg1"/>
                </a:solidFill>
                <a:round/>
                <a:headEnd/>
                <a:tailEnd/>
              </a:ln>
              <a:solidFill>
                <a:schemeClr val="bg2"/>
              </a:solidFill>
              <a:latin typeface="黑体"/>
              <a:ea typeface="黑体"/>
            </a:endParaRPr>
          </a:p>
        </p:txBody>
      </p:sp>
      <p:sp>
        <p:nvSpPr>
          <p:cNvPr id="11278" name="WordArt 14"/>
          <p:cNvSpPr>
            <a:spLocks noChangeArrowheads="1" noChangeShapeType="1"/>
          </p:cNvSpPr>
          <p:nvPr/>
        </p:nvSpPr>
        <p:spPr bwMode="auto">
          <a:xfrm>
            <a:off x="6811963" y="4668838"/>
            <a:ext cx="412750" cy="514350"/>
          </a:xfrm>
          <a:prstGeom prst="rect">
            <a:avLst/>
          </a:prstGeom>
        </p:spPr>
        <p:txBody>
          <a:bodyPr wrap="none" fromWordArt="1">
            <a:prstTxWarp prst="textPlain">
              <a:avLst>
                <a:gd name="adj" fmla="val 50000"/>
              </a:avLst>
            </a:prstTxWarp>
          </a:bodyPr>
          <a:lstStyle/>
          <a:p>
            <a:r>
              <a:rPr lang="en-US" altLang="zh-CN" sz="2400" b="1" kern="10">
                <a:ln w="9525">
                  <a:solidFill>
                    <a:schemeClr val="bg1"/>
                  </a:solidFill>
                  <a:round/>
                  <a:headEnd/>
                  <a:tailEnd/>
                </a:ln>
                <a:solidFill>
                  <a:schemeClr val="bg2"/>
                </a:solidFill>
                <a:latin typeface="黑体"/>
                <a:ea typeface="黑体"/>
              </a:rPr>
              <a:t>2</a:t>
            </a:r>
            <a:endParaRPr lang="zh-CN" altLang="en-US" sz="2400" b="1" kern="10">
              <a:ln w="9525">
                <a:solidFill>
                  <a:schemeClr val="bg1"/>
                </a:solidFill>
                <a:round/>
                <a:headEnd/>
                <a:tailEnd/>
              </a:ln>
              <a:solidFill>
                <a:schemeClr val="bg2"/>
              </a:solidFill>
              <a:latin typeface="黑体"/>
              <a:ea typeface="黑体"/>
            </a:endParaRPr>
          </a:p>
        </p:txBody>
      </p:sp>
      <p:sp>
        <p:nvSpPr>
          <p:cNvPr id="11279" name="Rectangle 15"/>
          <p:cNvSpPr>
            <a:spLocks noChangeArrowheads="1"/>
          </p:cNvSpPr>
          <p:nvPr/>
        </p:nvSpPr>
        <p:spPr bwMode="auto">
          <a:xfrm>
            <a:off x="1719263" y="1841500"/>
            <a:ext cx="2012950" cy="2549525"/>
          </a:xfrm>
          <a:prstGeom prst="rect">
            <a:avLst/>
          </a:prstGeom>
          <a:gradFill rotWithShape="1">
            <a:gsLst>
              <a:gs pos="0">
                <a:srgbClr val="DDDDDD"/>
              </a:gs>
              <a:gs pos="100000">
                <a:schemeClr val="bg1"/>
              </a:gs>
            </a:gsLst>
            <a:lin ang="5400000" scaled="1"/>
          </a:gradFill>
          <a:ln w="9525">
            <a:noFill/>
            <a:miter lim="800000"/>
            <a:headEnd/>
            <a:tailEnd/>
          </a:ln>
        </p:spPr>
        <p:txBody>
          <a:bodyPr wrap="none" anchor="ctr"/>
          <a:lstStyle/>
          <a:p>
            <a:endParaRPr lang="zh-CN" altLang="en-US"/>
          </a:p>
        </p:txBody>
      </p:sp>
      <p:sp>
        <p:nvSpPr>
          <p:cNvPr id="11280" name="Rectangle 16"/>
          <p:cNvSpPr>
            <a:spLocks noChangeArrowheads="1"/>
          </p:cNvSpPr>
          <p:nvPr/>
        </p:nvSpPr>
        <p:spPr bwMode="auto">
          <a:xfrm>
            <a:off x="1719263" y="2128838"/>
            <a:ext cx="2008187" cy="790575"/>
          </a:xfrm>
          <a:prstGeom prst="rect">
            <a:avLst/>
          </a:prstGeom>
          <a:noFill/>
          <a:ln w="9525">
            <a:noFill/>
            <a:miter lim="800000"/>
            <a:headEnd/>
            <a:tailEnd/>
          </a:ln>
        </p:spPr>
        <p:txBody>
          <a:bodyPr lIns="115196" tIns="57598" rIns="115196" bIns="57598" anchor="ctr"/>
          <a:lstStyle/>
          <a:p>
            <a:r>
              <a:rPr lang="zh-CN" altLang="en-US" sz="1400" i="0"/>
              <a:t>单击此处添加段落文字内容</a:t>
            </a:r>
          </a:p>
          <a:p>
            <a:r>
              <a:rPr lang="zh-CN" altLang="en-US" sz="1400" i="0"/>
              <a:t>单击此处添加段落文字内容</a:t>
            </a:r>
          </a:p>
          <a:p>
            <a:r>
              <a:rPr lang="zh-CN" altLang="en-US" sz="1400" i="0"/>
              <a:t>单击此处添加段落文字内容</a:t>
            </a:r>
          </a:p>
        </p:txBody>
      </p:sp>
      <p:sp>
        <p:nvSpPr>
          <p:cNvPr id="11281" name="Rectangle 17"/>
          <p:cNvSpPr>
            <a:spLocks noChangeArrowheads="1"/>
          </p:cNvSpPr>
          <p:nvPr/>
        </p:nvSpPr>
        <p:spPr bwMode="auto">
          <a:xfrm>
            <a:off x="3871913" y="1555750"/>
            <a:ext cx="2008187" cy="788988"/>
          </a:xfrm>
          <a:prstGeom prst="rect">
            <a:avLst/>
          </a:prstGeom>
          <a:noFill/>
          <a:ln w="9525">
            <a:noFill/>
            <a:miter lim="800000"/>
            <a:headEnd/>
            <a:tailEnd/>
          </a:ln>
        </p:spPr>
        <p:txBody>
          <a:bodyPr lIns="115196" tIns="57598" rIns="115196" bIns="57598" anchor="ctr"/>
          <a:lstStyle/>
          <a:p>
            <a:r>
              <a:rPr lang="zh-CN" altLang="en-US" sz="1500" i="0">
                <a:solidFill>
                  <a:schemeClr val="bg1"/>
                </a:solidFill>
              </a:rPr>
              <a:t>单击此处添加段落文字内容</a:t>
            </a:r>
          </a:p>
          <a:p>
            <a:r>
              <a:rPr lang="zh-CN" altLang="en-US" sz="1500" i="0">
                <a:solidFill>
                  <a:schemeClr val="bg1"/>
                </a:solidFill>
              </a:rPr>
              <a:t>单击此处添加段落文字内容</a:t>
            </a:r>
          </a:p>
          <a:p>
            <a:r>
              <a:rPr lang="zh-CN" altLang="en-US" sz="1500" i="0">
                <a:solidFill>
                  <a:schemeClr val="bg1"/>
                </a:solidFill>
              </a:rPr>
              <a:t>单击此处添加段落文字内容</a:t>
            </a:r>
          </a:p>
        </p:txBody>
      </p:sp>
      <p:sp>
        <p:nvSpPr>
          <p:cNvPr id="11282" name="Rectangle 18"/>
          <p:cNvSpPr>
            <a:spLocks noChangeArrowheads="1"/>
          </p:cNvSpPr>
          <p:nvPr/>
        </p:nvSpPr>
        <p:spPr bwMode="auto">
          <a:xfrm>
            <a:off x="6024563" y="1985963"/>
            <a:ext cx="2008187" cy="787400"/>
          </a:xfrm>
          <a:prstGeom prst="rect">
            <a:avLst/>
          </a:prstGeom>
          <a:noFill/>
          <a:ln w="9525">
            <a:noFill/>
            <a:miter lim="800000"/>
            <a:headEnd/>
            <a:tailEnd/>
          </a:ln>
        </p:spPr>
        <p:txBody>
          <a:bodyPr lIns="115196" tIns="57598" rIns="115196" bIns="57598" anchor="ctr"/>
          <a:lstStyle/>
          <a:p>
            <a:r>
              <a:rPr lang="zh-CN" altLang="en-US" sz="1400" i="0"/>
              <a:t>单击此处添加段落文字内容</a:t>
            </a:r>
          </a:p>
          <a:p>
            <a:r>
              <a:rPr lang="zh-CN" altLang="en-US" sz="1400" i="0"/>
              <a:t>单击此处添加段落文字内容</a:t>
            </a:r>
          </a:p>
          <a:p>
            <a:r>
              <a:rPr lang="zh-CN" altLang="en-US" sz="1400" i="0"/>
              <a:t>单击此处添加段落文字内容</a:t>
            </a:r>
          </a:p>
        </p:txBody>
      </p:sp>
      <p:pic>
        <p:nvPicPr>
          <p:cNvPr id="11283" name="Picture 19" descr="10"/>
          <p:cNvPicPr>
            <a:picLocks noChangeAspect="1" noChangeArrowheads="1"/>
          </p:cNvPicPr>
          <p:nvPr/>
        </p:nvPicPr>
        <p:blipFill>
          <a:blip r:embed="rId3"/>
          <a:srcRect/>
          <a:stretch>
            <a:fillRect/>
          </a:stretch>
        </p:blipFill>
        <p:spPr bwMode="auto">
          <a:xfrm>
            <a:off x="395288" y="2154238"/>
            <a:ext cx="1187450" cy="5235575"/>
          </a:xfrm>
          <a:prstGeom prst="rect">
            <a:avLst/>
          </a:prstGeom>
          <a:noFill/>
          <a:ln w="9525">
            <a:noFill/>
            <a:miter lim="800000"/>
            <a:headEnd/>
            <a:tailEnd/>
          </a:ln>
        </p:spPr>
      </p:pic>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arn(outHorizontal)">
                                      <p:cBhvr>
                                        <p:cTn id="7" dur="500"/>
                                        <p:tgtEl>
                                          <p:spTgt spid="1126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barn(outHorizontal)">
                                      <p:cBhvr>
                                        <p:cTn id="11" dur="500"/>
                                        <p:tgtEl>
                                          <p:spTgt spid="11269"/>
                                        </p:tgtEl>
                                      </p:cBhvr>
                                    </p:animEffect>
                                  </p:childTnLst>
                                </p:cTn>
                              </p:par>
                            </p:childTnLst>
                          </p:cTn>
                        </p:par>
                        <p:par>
                          <p:cTn id="12" fill="hold">
                            <p:stCondLst>
                              <p:cond delay="1000"/>
                            </p:stCondLst>
                            <p:childTnLst>
                              <p:par>
                                <p:cTn id="13" presetID="16" presetClass="entr" presetSubtype="42" fill="hold" grpId="0" nodeType="afterEffect">
                                  <p:stCondLst>
                                    <p:cond delay="0"/>
                                  </p:stCondLst>
                                  <p:childTnLst>
                                    <p:set>
                                      <p:cBhvr>
                                        <p:cTn id="14" dur="1" fill="hold">
                                          <p:stCondLst>
                                            <p:cond delay="0"/>
                                          </p:stCondLst>
                                        </p:cTn>
                                        <p:tgtEl>
                                          <p:spTgt spid="11270"/>
                                        </p:tgtEl>
                                        <p:attrNameLst>
                                          <p:attrName>style.visibility</p:attrName>
                                        </p:attrNameLst>
                                      </p:cBhvr>
                                      <p:to>
                                        <p:strVal val="visible"/>
                                      </p:to>
                                    </p:set>
                                    <p:animEffect transition="in" filter="barn(outHorizontal)">
                                      <p:cBhvr>
                                        <p:cTn id="15" dur="500"/>
                                        <p:tgtEl>
                                          <p:spTgt spid="11270"/>
                                        </p:tgtEl>
                                      </p:cBhvr>
                                    </p:animEffect>
                                  </p:childTnLst>
                                </p:cTn>
                              </p:par>
                            </p:childTnLst>
                          </p:cTn>
                        </p:par>
                        <p:par>
                          <p:cTn id="16" fill="hold">
                            <p:stCondLst>
                              <p:cond delay="1500"/>
                            </p:stCondLst>
                            <p:childTnLst>
                              <p:par>
                                <p:cTn id="17" presetID="16" presetClass="entr" presetSubtype="42" fill="hold" grpId="0" nodeType="afterEffect">
                                  <p:stCondLst>
                                    <p:cond delay="0"/>
                                  </p:stCondLst>
                                  <p:childTnLst>
                                    <p:set>
                                      <p:cBhvr>
                                        <p:cTn id="18" dur="1" fill="hold">
                                          <p:stCondLst>
                                            <p:cond delay="0"/>
                                          </p:stCondLst>
                                        </p:cTn>
                                        <p:tgtEl>
                                          <p:spTgt spid="11271"/>
                                        </p:tgtEl>
                                        <p:attrNameLst>
                                          <p:attrName>style.visibility</p:attrName>
                                        </p:attrNameLst>
                                      </p:cBhvr>
                                      <p:to>
                                        <p:strVal val="visible"/>
                                      </p:to>
                                    </p:set>
                                    <p:animEffect transition="in" filter="barn(outHorizontal)">
                                      <p:cBhvr>
                                        <p:cTn id="19" dur="500"/>
                                        <p:tgtEl>
                                          <p:spTgt spid="11271"/>
                                        </p:tgtEl>
                                      </p:cBhvr>
                                    </p:animEffect>
                                  </p:childTnLst>
                                </p:cTn>
                              </p:par>
                            </p:childTnLst>
                          </p:cTn>
                        </p:par>
                        <p:par>
                          <p:cTn id="20" fill="hold">
                            <p:stCondLst>
                              <p:cond delay="2000"/>
                            </p:stCondLst>
                            <p:childTnLst>
                              <p:par>
                                <p:cTn id="21" presetID="16" presetClass="entr" presetSubtype="42" fill="hold" grpId="0" nodeType="afterEffect">
                                  <p:stCondLst>
                                    <p:cond delay="0"/>
                                  </p:stCondLst>
                                  <p:childTnLst>
                                    <p:set>
                                      <p:cBhvr>
                                        <p:cTn id="22" dur="1" fill="hold">
                                          <p:stCondLst>
                                            <p:cond delay="0"/>
                                          </p:stCondLst>
                                        </p:cTn>
                                        <p:tgtEl>
                                          <p:spTgt spid="11272"/>
                                        </p:tgtEl>
                                        <p:attrNameLst>
                                          <p:attrName>style.visibility</p:attrName>
                                        </p:attrNameLst>
                                      </p:cBhvr>
                                      <p:to>
                                        <p:strVal val="visible"/>
                                      </p:to>
                                    </p:set>
                                    <p:animEffect transition="in" filter="barn(outHorizontal)">
                                      <p:cBhvr>
                                        <p:cTn id="23" dur="500"/>
                                        <p:tgtEl>
                                          <p:spTgt spid="11272"/>
                                        </p:tgtEl>
                                      </p:cBhvr>
                                    </p:animEffect>
                                  </p:childTnLst>
                                </p:cTn>
                              </p:par>
                            </p:childTnLst>
                          </p:cTn>
                        </p:par>
                        <p:par>
                          <p:cTn id="24" fill="hold">
                            <p:stCondLst>
                              <p:cond delay="2500"/>
                            </p:stCondLst>
                            <p:childTnLst>
                              <p:par>
                                <p:cTn id="25" presetID="16" presetClass="entr" presetSubtype="42" fill="hold" grpId="0" nodeType="afterEffect">
                                  <p:stCondLst>
                                    <p:cond delay="0"/>
                                  </p:stCondLst>
                                  <p:childTnLst>
                                    <p:set>
                                      <p:cBhvr>
                                        <p:cTn id="26" dur="1" fill="hold">
                                          <p:stCondLst>
                                            <p:cond delay="0"/>
                                          </p:stCondLst>
                                        </p:cTn>
                                        <p:tgtEl>
                                          <p:spTgt spid="11273"/>
                                        </p:tgtEl>
                                        <p:attrNameLst>
                                          <p:attrName>style.visibility</p:attrName>
                                        </p:attrNameLst>
                                      </p:cBhvr>
                                      <p:to>
                                        <p:strVal val="visible"/>
                                      </p:to>
                                    </p:set>
                                    <p:animEffect transition="in" filter="barn(outHorizontal)">
                                      <p:cBhvr>
                                        <p:cTn id="27" dur="500"/>
                                        <p:tgtEl>
                                          <p:spTgt spid="11273"/>
                                        </p:tgtEl>
                                      </p:cBhvr>
                                    </p:animEffect>
                                  </p:childTnLst>
                                </p:cTn>
                              </p:par>
                            </p:childTnLst>
                          </p:cTn>
                        </p:par>
                        <p:par>
                          <p:cTn id="28" fill="hold">
                            <p:stCondLst>
                              <p:cond delay="3000"/>
                            </p:stCondLst>
                            <p:childTnLst>
                              <p:par>
                                <p:cTn id="29" presetID="16" presetClass="entr" presetSubtype="42" fill="hold" grpId="0" nodeType="afterEffect">
                                  <p:stCondLst>
                                    <p:cond delay="0"/>
                                  </p:stCondLst>
                                  <p:childTnLst>
                                    <p:set>
                                      <p:cBhvr>
                                        <p:cTn id="30" dur="1" fill="hold">
                                          <p:stCondLst>
                                            <p:cond delay="0"/>
                                          </p:stCondLst>
                                        </p:cTn>
                                        <p:tgtEl>
                                          <p:spTgt spid="11274"/>
                                        </p:tgtEl>
                                        <p:attrNameLst>
                                          <p:attrName>style.visibility</p:attrName>
                                        </p:attrNameLst>
                                      </p:cBhvr>
                                      <p:to>
                                        <p:strVal val="visible"/>
                                      </p:to>
                                    </p:set>
                                    <p:animEffect transition="in" filter="barn(outHorizontal)">
                                      <p:cBhvr>
                                        <p:cTn id="31" dur="500"/>
                                        <p:tgtEl>
                                          <p:spTgt spid="11274"/>
                                        </p:tgtEl>
                                      </p:cBhvr>
                                    </p:animEffect>
                                  </p:childTnLst>
                                </p:cTn>
                              </p:par>
                            </p:childTnLst>
                          </p:cTn>
                        </p:par>
                        <p:par>
                          <p:cTn id="32" fill="hold">
                            <p:stCondLst>
                              <p:cond delay="3500"/>
                            </p:stCondLst>
                            <p:childTnLst>
                              <p:par>
                                <p:cTn id="33" presetID="16" presetClass="entr" presetSubtype="42" fill="hold" grpId="0" nodeType="afterEffect">
                                  <p:stCondLst>
                                    <p:cond delay="0"/>
                                  </p:stCondLst>
                                  <p:childTnLst>
                                    <p:set>
                                      <p:cBhvr>
                                        <p:cTn id="34" dur="1" fill="hold">
                                          <p:stCondLst>
                                            <p:cond delay="0"/>
                                          </p:stCondLst>
                                        </p:cTn>
                                        <p:tgtEl>
                                          <p:spTgt spid="11275"/>
                                        </p:tgtEl>
                                        <p:attrNameLst>
                                          <p:attrName>style.visibility</p:attrName>
                                        </p:attrNameLst>
                                      </p:cBhvr>
                                      <p:to>
                                        <p:strVal val="visible"/>
                                      </p:to>
                                    </p:set>
                                    <p:animEffect transition="in" filter="barn(outHorizontal)">
                                      <p:cBhvr>
                                        <p:cTn id="35" dur="500"/>
                                        <p:tgtEl>
                                          <p:spTgt spid="11275"/>
                                        </p:tgtEl>
                                      </p:cBhvr>
                                    </p:animEffect>
                                  </p:childTnLst>
                                </p:cTn>
                              </p:par>
                            </p:childTnLst>
                          </p:cTn>
                        </p:par>
                        <p:par>
                          <p:cTn id="36" fill="hold">
                            <p:stCondLst>
                              <p:cond delay="4000"/>
                            </p:stCondLst>
                            <p:childTnLst>
                              <p:par>
                                <p:cTn id="37" presetID="16" presetClass="entr" presetSubtype="42" fill="hold" grpId="0" nodeType="afterEffect">
                                  <p:stCondLst>
                                    <p:cond delay="0"/>
                                  </p:stCondLst>
                                  <p:childTnLst>
                                    <p:set>
                                      <p:cBhvr>
                                        <p:cTn id="38" dur="1" fill="hold">
                                          <p:stCondLst>
                                            <p:cond delay="0"/>
                                          </p:stCondLst>
                                        </p:cTn>
                                        <p:tgtEl>
                                          <p:spTgt spid="11276"/>
                                        </p:tgtEl>
                                        <p:attrNameLst>
                                          <p:attrName>style.visibility</p:attrName>
                                        </p:attrNameLst>
                                      </p:cBhvr>
                                      <p:to>
                                        <p:strVal val="visible"/>
                                      </p:to>
                                    </p:set>
                                    <p:animEffect transition="in" filter="barn(outHorizontal)">
                                      <p:cBhvr>
                                        <p:cTn id="39" dur="500"/>
                                        <p:tgtEl>
                                          <p:spTgt spid="11276"/>
                                        </p:tgtEl>
                                      </p:cBhvr>
                                    </p:animEffect>
                                  </p:childTnLst>
                                </p:cTn>
                              </p:par>
                            </p:childTnLst>
                          </p:cTn>
                        </p:par>
                        <p:par>
                          <p:cTn id="40" fill="hold">
                            <p:stCondLst>
                              <p:cond delay="4500"/>
                            </p:stCondLst>
                            <p:childTnLst>
                              <p:par>
                                <p:cTn id="41" presetID="16" presetClass="entr" presetSubtype="42" fill="hold" grpId="0" nodeType="afterEffect">
                                  <p:stCondLst>
                                    <p:cond delay="0"/>
                                  </p:stCondLst>
                                  <p:childTnLst>
                                    <p:set>
                                      <p:cBhvr>
                                        <p:cTn id="42" dur="1" fill="hold">
                                          <p:stCondLst>
                                            <p:cond delay="0"/>
                                          </p:stCondLst>
                                        </p:cTn>
                                        <p:tgtEl>
                                          <p:spTgt spid="11277"/>
                                        </p:tgtEl>
                                        <p:attrNameLst>
                                          <p:attrName>style.visibility</p:attrName>
                                        </p:attrNameLst>
                                      </p:cBhvr>
                                      <p:to>
                                        <p:strVal val="visible"/>
                                      </p:to>
                                    </p:set>
                                    <p:animEffect transition="in" filter="barn(outHorizontal)">
                                      <p:cBhvr>
                                        <p:cTn id="43" dur="500"/>
                                        <p:tgtEl>
                                          <p:spTgt spid="11277"/>
                                        </p:tgtEl>
                                      </p:cBhvr>
                                    </p:animEffect>
                                  </p:childTnLst>
                                </p:cTn>
                              </p:par>
                            </p:childTnLst>
                          </p:cTn>
                        </p:par>
                        <p:par>
                          <p:cTn id="44" fill="hold">
                            <p:stCondLst>
                              <p:cond delay="5000"/>
                            </p:stCondLst>
                            <p:childTnLst>
                              <p:par>
                                <p:cTn id="45" presetID="16" presetClass="entr" presetSubtype="42" fill="hold" grpId="0" nodeType="afterEffect">
                                  <p:stCondLst>
                                    <p:cond delay="0"/>
                                  </p:stCondLst>
                                  <p:childTnLst>
                                    <p:set>
                                      <p:cBhvr>
                                        <p:cTn id="46" dur="1" fill="hold">
                                          <p:stCondLst>
                                            <p:cond delay="0"/>
                                          </p:stCondLst>
                                        </p:cTn>
                                        <p:tgtEl>
                                          <p:spTgt spid="11278"/>
                                        </p:tgtEl>
                                        <p:attrNameLst>
                                          <p:attrName>style.visibility</p:attrName>
                                        </p:attrNameLst>
                                      </p:cBhvr>
                                      <p:to>
                                        <p:strVal val="visible"/>
                                      </p:to>
                                    </p:set>
                                    <p:animEffect transition="in" filter="barn(outHorizontal)">
                                      <p:cBhvr>
                                        <p:cTn id="47" dur="500"/>
                                        <p:tgtEl>
                                          <p:spTgt spid="11278"/>
                                        </p:tgtEl>
                                      </p:cBhvr>
                                    </p:animEffect>
                                  </p:childTnLst>
                                </p:cTn>
                              </p:par>
                            </p:childTnLst>
                          </p:cTn>
                        </p:par>
                        <p:par>
                          <p:cTn id="48" fill="hold">
                            <p:stCondLst>
                              <p:cond delay="5500"/>
                            </p:stCondLst>
                            <p:childTnLst>
                              <p:par>
                                <p:cTn id="49" presetID="16" presetClass="entr" presetSubtype="42" fill="hold" grpId="0" nodeType="afterEffect">
                                  <p:stCondLst>
                                    <p:cond delay="0"/>
                                  </p:stCondLst>
                                  <p:childTnLst>
                                    <p:set>
                                      <p:cBhvr>
                                        <p:cTn id="50" dur="1" fill="hold">
                                          <p:stCondLst>
                                            <p:cond delay="0"/>
                                          </p:stCondLst>
                                        </p:cTn>
                                        <p:tgtEl>
                                          <p:spTgt spid="11279"/>
                                        </p:tgtEl>
                                        <p:attrNameLst>
                                          <p:attrName>style.visibility</p:attrName>
                                        </p:attrNameLst>
                                      </p:cBhvr>
                                      <p:to>
                                        <p:strVal val="visible"/>
                                      </p:to>
                                    </p:set>
                                    <p:animEffect transition="in" filter="barn(outHorizontal)">
                                      <p:cBhvr>
                                        <p:cTn id="51" dur="500"/>
                                        <p:tgtEl>
                                          <p:spTgt spid="11279"/>
                                        </p:tgtEl>
                                      </p:cBhvr>
                                    </p:animEffect>
                                  </p:childTnLst>
                                </p:cTn>
                              </p:par>
                            </p:childTnLst>
                          </p:cTn>
                        </p:par>
                        <p:par>
                          <p:cTn id="52" fill="hold">
                            <p:stCondLst>
                              <p:cond delay="6000"/>
                            </p:stCondLst>
                            <p:childTnLst>
                              <p:par>
                                <p:cTn id="53" presetID="16" presetClass="entr" presetSubtype="42" fill="hold" grpId="0" nodeType="afterEffect">
                                  <p:stCondLst>
                                    <p:cond delay="0"/>
                                  </p:stCondLst>
                                  <p:childTnLst>
                                    <p:set>
                                      <p:cBhvr>
                                        <p:cTn id="54" dur="1" fill="hold">
                                          <p:stCondLst>
                                            <p:cond delay="0"/>
                                          </p:stCondLst>
                                        </p:cTn>
                                        <p:tgtEl>
                                          <p:spTgt spid="11280"/>
                                        </p:tgtEl>
                                        <p:attrNameLst>
                                          <p:attrName>style.visibility</p:attrName>
                                        </p:attrNameLst>
                                      </p:cBhvr>
                                      <p:to>
                                        <p:strVal val="visible"/>
                                      </p:to>
                                    </p:set>
                                    <p:animEffect transition="in" filter="barn(outHorizontal)">
                                      <p:cBhvr>
                                        <p:cTn id="55" dur="500"/>
                                        <p:tgtEl>
                                          <p:spTgt spid="11280"/>
                                        </p:tgtEl>
                                      </p:cBhvr>
                                    </p:animEffect>
                                  </p:childTnLst>
                                </p:cTn>
                              </p:par>
                            </p:childTnLst>
                          </p:cTn>
                        </p:par>
                        <p:par>
                          <p:cTn id="56" fill="hold">
                            <p:stCondLst>
                              <p:cond delay="6500"/>
                            </p:stCondLst>
                            <p:childTnLst>
                              <p:par>
                                <p:cTn id="57" presetID="16" presetClass="entr" presetSubtype="42" fill="hold" grpId="0" nodeType="afterEffect">
                                  <p:stCondLst>
                                    <p:cond delay="0"/>
                                  </p:stCondLst>
                                  <p:childTnLst>
                                    <p:set>
                                      <p:cBhvr>
                                        <p:cTn id="58" dur="1" fill="hold">
                                          <p:stCondLst>
                                            <p:cond delay="0"/>
                                          </p:stCondLst>
                                        </p:cTn>
                                        <p:tgtEl>
                                          <p:spTgt spid="11281"/>
                                        </p:tgtEl>
                                        <p:attrNameLst>
                                          <p:attrName>style.visibility</p:attrName>
                                        </p:attrNameLst>
                                      </p:cBhvr>
                                      <p:to>
                                        <p:strVal val="visible"/>
                                      </p:to>
                                    </p:set>
                                    <p:animEffect transition="in" filter="barn(outHorizontal)">
                                      <p:cBhvr>
                                        <p:cTn id="59" dur="500"/>
                                        <p:tgtEl>
                                          <p:spTgt spid="11281"/>
                                        </p:tgtEl>
                                      </p:cBhvr>
                                    </p:animEffect>
                                  </p:childTnLst>
                                </p:cTn>
                              </p:par>
                            </p:childTnLst>
                          </p:cTn>
                        </p:par>
                        <p:par>
                          <p:cTn id="60" fill="hold">
                            <p:stCondLst>
                              <p:cond delay="7000"/>
                            </p:stCondLst>
                            <p:childTnLst>
                              <p:par>
                                <p:cTn id="61" presetID="16" presetClass="entr" presetSubtype="42" fill="hold" grpId="0" nodeType="afterEffect">
                                  <p:stCondLst>
                                    <p:cond delay="0"/>
                                  </p:stCondLst>
                                  <p:childTnLst>
                                    <p:set>
                                      <p:cBhvr>
                                        <p:cTn id="62" dur="1" fill="hold">
                                          <p:stCondLst>
                                            <p:cond delay="0"/>
                                          </p:stCondLst>
                                        </p:cTn>
                                        <p:tgtEl>
                                          <p:spTgt spid="11282"/>
                                        </p:tgtEl>
                                        <p:attrNameLst>
                                          <p:attrName>style.visibility</p:attrName>
                                        </p:attrNameLst>
                                      </p:cBhvr>
                                      <p:to>
                                        <p:strVal val="visible"/>
                                      </p:to>
                                    </p:set>
                                    <p:animEffect transition="in" filter="barn(outHorizontal)">
                                      <p:cBhvr>
                                        <p:cTn id="63" dur="500"/>
                                        <p:tgtEl>
                                          <p:spTgt spid="11282"/>
                                        </p:tgtEl>
                                      </p:cBhvr>
                                    </p:animEffect>
                                  </p:childTnLst>
                                </p:cTn>
                              </p:par>
                            </p:childTnLst>
                          </p:cTn>
                        </p:par>
                        <p:par>
                          <p:cTn id="64" fill="hold">
                            <p:stCondLst>
                              <p:cond delay="7500"/>
                            </p:stCondLst>
                            <p:childTnLst>
                              <p:par>
                                <p:cTn id="65" presetID="16" presetClass="entr" presetSubtype="42" fill="hold" nodeType="afterEffect">
                                  <p:stCondLst>
                                    <p:cond delay="0"/>
                                  </p:stCondLst>
                                  <p:childTnLst>
                                    <p:set>
                                      <p:cBhvr>
                                        <p:cTn id="66" dur="1" fill="hold">
                                          <p:stCondLst>
                                            <p:cond delay="0"/>
                                          </p:stCondLst>
                                        </p:cTn>
                                        <p:tgtEl>
                                          <p:spTgt spid="11283"/>
                                        </p:tgtEl>
                                        <p:attrNameLst>
                                          <p:attrName>style.visibility</p:attrName>
                                        </p:attrNameLst>
                                      </p:cBhvr>
                                      <p:to>
                                        <p:strVal val="visible"/>
                                      </p:to>
                                    </p:set>
                                    <p:animEffect transition="in" filter="barn(outHorizontal)">
                                      <p:cBhvr>
                                        <p:cTn id="67" dur="500"/>
                                        <p:tgtEl>
                                          <p:spTgt spid="11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9" grpId="0" animBg="1"/>
      <p:bldP spid="11270" grpId="0" animBg="1"/>
      <p:bldP spid="11271" grpId="0" animBg="1"/>
      <p:bldP spid="11272" grpId="0" animBg="1"/>
      <p:bldP spid="11273" grpId="0" animBg="1"/>
      <p:bldP spid="11274" grpId="0" animBg="1"/>
      <p:bldP spid="11275" grpId="0" animBg="1"/>
      <p:bldP spid="11276" grpId="0" animBg="1"/>
      <p:bldP spid="11277" grpId="0" animBg="1"/>
      <p:bldP spid="11278" grpId="0" animBg="1"/>
      <p:bldP spid="11279" grpId="0" animBg="1"/>
      <p:bldP spid="11280" grpId="0"/>
      <p:bldP spid="11281" grpId="0"/>
      <p:bldP spid="1128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039947" y="2842868"/>
            <a:ext cx="5246697" cy="1443388"/>
          </a:xfrm>
          <a:prstGeom prst="rect">
            <a:avLst/>
          </a:prstGeom>
          <a:noFill/>
          <a:ln w="9525">
            <a:noFill/>
            <a:miter lim="800000"/>
            <a:headEnd/>
            <a:tailEnd/>
          </a:ln>
        </p:spPr>
        <p:txBody>
          <a:bodyPr lIns="0" rIns="0"/>
          <a:lstStyle/>
          <a:p>
            <a:pPr>
              <a:lnSpc>
                <a:spcPct val="120000"/>
              </a:lnSpc>
              <a:spcBef>
                <a:spcPct val="20000"/>
              </a:spcBef>
            </a:pPr>
            <a:r>
              <a:rPr lang="zh-CN" altLang="en-US" sz="2800" b="1" i="0" dirty="0">
                <a:solidFill>
                  <a:schemeClr val="tx1">
                    <a:lumMod val="95000"/>
                    <a:lumOff val="5000"/>
                  </a:schemeClr>
                </a:solidFill>
                <a:latin typeface="微软雅黑" pitchFamily="34" charset="-122"/>
                <a:ea typeface="微软雅黑" pitchFamily="34" charset="-122"/>
              </a:rPr>
              <a:t>感谢</a:t>
            </a:r>
            <a:r>
              <a:rPr lang="zh-CN" altLang="en-US" sz="2800" b="1" i="0" dirty="0" smtClean="0">
                <a:solidFill>
                  <a:schemeClr val="tx1">
                    <a:lumMod val="95000"/>
                    <a:lumOff val="5000"/>
                  </a:schemeClr>
                </a:solidFill>
                <a:latin typeface="微软雅黑" pitchFamily="34" charset="-122"/>
                <a:ea typeface="微软雅黑" pitchFamily="34" charset="-122"/>
              </a:rPr>
              <a:t>观赏</a:t>
            </a:r>
            <a:endParaRPr lang="zh-CN" altLang="en-US" sz="2800" b="1" i="0" dirty="0">
              <a:solidFill>
                <a:schemeClr val="tx1">
                  <a:lumMod val="95000"/>
                  <a:lumOff val="5000"/>
                </a:schemeClr>
              </a:solidFill>
              <a:latin typeface="微软雅黑" pitchFamily="34" charset="-122"/>
              <a:ea typeface="微软雅黑" pitchFamily="34" charset="-122"/>
            </a:endParaRPr>
          </a:p>
          <a:p>
            <a:pPr>
              <a:lnSpc>
                <a:spcPct val="120000"/>
              </a:lnSpc>
              <a:spcBef>
                <a:spcPct val="20000"/>
              </a:spcBef>
            </a:pPr>
            <a:r>
              <a:rPr lang="zh-CN" altLang="en-US" sz="1600" i="0" dirty="0">
                <a:solidFill>
                  <a:schemeClr val="tx1">
                    <a:lumMod val="95000"/>
                    <a:lumOff val="5000"/>
                  </a:schemeClr>
                </a:solidFill>
                <a:latin typeface="微软雅黑" pitchFamily="34" charset="-122"/>
                <a:ea typeface="微软雅黑" pitchFamily="34" charset="-122"/>
              </a:rPr>
              <a:t>单击添加您的公司信息（联系方式及落款）</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box(in)">
                                      <p:cBhvr>
                                        <p:cTn id="7"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1EBE1FC2-E4DF-4837-97DA-E7CDF4262DF5}" type="slidenum">
              <a:rPr lang="zh-CN" altLang="en-US" smtClean="0">
                <a:latin typeface="Arial" charset="0"/>
              </a:rPr>
              <a:pPr/>
              <a:t>3</a:t>
            </a:fld>
            <a:endParaRPr lang="en-US" altLang="zh-CN" smtClean="0">
              <a:latin typeface="Arial" charset="0"/>
            </a:endParaRPr>
          </a:p>
        </p:txBody>
      </p:sp>
      <p:sp>
        <p:nvSpPr>
          <p:cNvPr id="9219" name="Rectangle 2"/>
          <p:cNvSpPr>
            <a:spLocks noGrp="1" noChangeArrowheads="1"/>
          </p:cNvSpPr>
          <p:nvPr>
            <p:ph type="title"/>
          </p:nvPr>
        </p:nvSpPr>
        <p:spPr/>
        <p:txBody>
          <a:bodyPr/>
          <a:lstStyle/>
          <a:p>
            <a:pPr eaLnBrk="1" hangingPunct="1"/>
            <a:r>
              <a:rPr lang="zh-CN" smtClean="0"/>
              <a:t>单击此处添加标题</a:t>
            </a:r>
          </a:p>
        </p:txBody>
      </p:sp>
      <p:grpSp>
        <p:nvGrpSpPr>
          <p:cNvPr id="2" name="Group 3"/>
          <p:cNvGrpSpPr>
            <a:grpSpLocks/>
          </p:cNvGrpSpPr>
          <p:nvPr/>
        </p:nvGrpSpPr>
        <p:grpSpPr bwMode="auto">
          <a:xfrm>
            <a:off x="1117600" y="1760538"/>
            <a:ext cx="6738938" cy="455612"/>
            <a:chOff x="0" y="0"/>
            <a:chExt cx="4245" cy="287"/>
          </a:xfrm>
        </p:grpSpPr>
        <p:sp>
          <p:nvSpPr>
            <p:cNvPr id="9247" name="AutoShape 4"/>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48" name="AutoShape 5"/>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49" name="Text Box 6"/>
            <p:cNvSpPr txBox="1">
              <a:spLocks noChangeArrowheads="1"/>
            </p:cNvSpPr>
            <p:nvPr/>
          </p:nvSpPr>
          <p:spPr bwMode="auto">
            <a:xfrm>
              <a:off x="188" y="14"/>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1</a:t>
              </a:r>
            </a:p>
          </p:txBody>
        </p:sp>
      </p:grpSp>
      <p:grpSp>
        <p:nvGrpSpPr>
          <p:cNvPr id="3" name="Group 7"/>
          <p:cNvGrpSpPr>
            <a:grpSpLocks/>
          </p:cNvGrpSpPr>
          <p:nvPr/>
        </p:nvGrpSpPr>
        <p:grpSpPr bwMode="auto">
          <a:xfrm>
            <a:off x="1117600" y="2425700"/>
            <a:ext cx="6738938" cy="455613"/>
            <a:chOff x="0" y="0"/>
            <a:chExt cx="4245" cy="287"/>
          </a:xfrm>
        </p:grpSpPr>
        <p:sp>
          <p:nvSpPr>
            <p:cNvPr id="9244" name="AutoShape 8"/>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45" name="AutoShape 9"/>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46" name="Text Box 10"/>
            <p:cNvSpPr txBox="1">
              <a:spLocks noChangeArrowheads="1"/>
            </p:cNvSpPr>
            <p:nvPr/>
          </p:nvSpPr>
          <p:spPr bwMode="auto">
            <a:xfrm>
              <a:off x="188" y="18"/>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2</a:t>
              </a:r>
            </a:p>
          </p:txBody>
        </p:sp>
      </p:grpSp>
      <p:grpSp>
        <p:nvGrpSpPr>
          <p:cNvPr id="4" name="Group 11"/>
          <p:cNvGrpSpPr>
            <a:grpSpLocks/>
          </p:cNvGrpSpPr>
          <p:nvPr/>
        </p:nvGrpSpPr>
        <p:grpSpPr bwMode="auto">
          <a:xfrm>
            <a:off x="1112838" y="3070225"/>
            <a:ext cx="6740525" cy="457200"/>
            <a:chOff x="0" y="0"/>
            <a:chExt cx="4246" cy="288"/>
          </a:xfrm>
        </p:grpSpPr>
        <p:grpSp>
          <p:nvGrpSpPr>
            <p:cNvPr id="9240" name="Group 12"/>
            <p:cNvGrpSpPr>
              <a:grpSpLocks/>
            </p:cNvGrpSpPr>
            <p:nvPr/>
          </p:nvGrpSpPr>
          <p:grpSpPr bwMode="auto">
            <a:xfrm>
              <a:off x="3" y="0"/>
              <a:ext cx="4243" cy="288"/>
              <a:chOff x="0" y="0"/>
              <a:chExt cx="4243" cy="288"/>
            </a:xfrm>
          </p:grpSpPr>
          <p:sp>
            <p:nvSpPr>
              <p:cNvPr id="9242" name="AutoShape 13"/>
              <p:cNvSpPr>
                <a:spLocks noChangeArrowheads="1"/>
              </p:cNvSpPr>
              <p:nvPr/>
            </p:nvSpPr>
            <p:spPr bwMode="auto">
              <a:xfrm>
                <a:off x="0" y="0"/>
                <a:ext cx="4243" cy="288"/>
              </a:xfrm>
              <a:prstGeom prst="roundRect">
                <a:avLst>
                  <a:gd name="adj" fmla="val 15657"/>
                </a:avLst>
              </a:prstGeom>
              <a:solidFill>
                <a:schemeClr val="accent2"/>
              </a:solidFill>
              <a:ln w="3175">
                <a:solidFill>
                  <a:srgbClr val="969696">
                    <a:alpha val="56862"/>
                  </a:srgbClr>
                </a:solidFill>
                <a:round/>
                <a:headEnd/>
                <a:tailEnd/>
              </a:ln>
            </p:spPr>
            <p:txBody>
              <a:bodyPr wrap="none" anchor="ctr"/>
              <a:lstStyle/>
              <a:p>
                <a:endParaRPr lang="zh-CN" altLang="en-US"/>
              </a:p>
            </p:txBody>
          </p:sp>
          <p:sp>
            <p:nvSpPr>
              <p:cNvPr id="9243" name="AutoShape 14"/>
              <p:cNvSpPr>
                <a:spLocks noChangeArrowheads="1"/>
              </p:cNvSpPr>
              <p:nvPr/>
            </p:nvSpPr>
            <p:spPr bwMode="auto">
              <a:xfrm flipV="1">
                <a:off x="27" y="10"/>
                <a:ext cx="4184" cy="165"/>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grpSp>
        <p:sp>
          <p:nvSpPr>
            <p:cNvPr id="9241" name="Text Box 15"/>
            <p:cNvSpPr txBox="1">
              <a:spLocks noChangeArrowheads="1"/>
            </p:cNvSpPr>
            <p:nvPr/>
          </p:nvSpPr>
          <p:spPr bwMode="auto">
            <a:xfrm>
              <a:off x="0" y="17"/>
              <a:ext cx="4237" cy="250"/>
            </a:xfrm>
            <a:prstGeom prst="rect">
              <a:avLst/>
            </a:prstGeom>
            <a:noFill/>
            <a:ln w="9525">
              <a:noFill/>
              <a:miter lim="800000"/>
              <a:headEnd/>
              <a:tailEnd/>
            </a:ln>
          </p:spPr>
          <p:txBody>
            <a:bodyPr anchor="ctr"/>
            <a:lstStyle/>
            <a:p>
              <a:pPr>
                <a:spcBef>
                  <a:spcPct val="50000"/>
                </a:spcBef>
              </a:pPr>
              <a:r>
                <a:rPr lang="zh-CN" altLang="en-US" sz="2000" i="0">
                  <a:solidFill>
                    <a:schemeClr val="bg1"/>
                  </a:solidFill>
                </a:rPr>
                <a:t>单击添加目录内容</a:t>
              </a:r>
              <a:r>
                <a:rPr lang="en-US" altLang="zh-CN" sz="2000" i="0">
                  <a:solidFill>
                    <a:schemeClr val="bg1"/>
                  </a:solidFill>
                </a:rPr>
                <a:t>3</a:t>
              </a:r>
            </a:p>
          </p:txBody>
        </p:sp>
      </p:grpSp>
      <p:grpSp>
        <p:nvGrpSpPr>
          <p:cNvPr id="6" name="Group 16"/>
          <p:cNvGrpSpPr>
            <a:grpSpLocks/>
          </p:cNvGrpSpPr>
          <p:nvPr/>
        </p:nvGrpSpPr>
        <p:grpSpPr bwMode="auto">
          <a:xfrm>
            <a:off x="1117600" y="3714750"/>
            <a:ext cx="6738938" cy="455613"/>
            <a:chOff x="0" y="0"/>
            <a:chExt cx="4245" cy="287"/>
          </a:xfrm>
        </p:grpSpPr>
        <p:sp>
          <p:nvSpPr>
            <p:cNvPr id="9237" name="AutoShape 17"/>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38" name="AutoShape 18"/>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39" name="Text Box 19"/>
            <p:cNvSpPr txBox="1">
              <a:spLocks noChangeArrowheads="1"/>
            </p:cNvSpPr>
            <p:nvPr/>
          </p:nvSpPr>
          <p:spPr bwMode="auto">
            <a:xfrm>
              <a:off x="188" y="18"/>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4</a:t>
              </a:r>
            </a:p>
          </p:txBody>
        </p:sp>
      </p:grpSp>
      <p:grpSp>
        <p:nvGrpSpPr>
          <p:cNvPr id="7" name="Group 20"/>
          <p:cNvGrpSpPr>
            <a:grpSpLocks/>
          </p:cNvGrpSpPr>
          <p:nvPr/>
        </p:nvGrpSpPr>
        <p:grpSpPr bwMode="auto">
          <a:xfrm>
            <a:off x="1117600" y="4349750"/>
            <a:ext cx="6738938" cy="455613"/>
            <a:chOff x="0" y="0"/>
            <a:chExt cx="4245" cy="287"/>
          </a:xfrm>
        </p:grpSpPr>
        <p:sp>
          <p:nvSpPr>
            <p:cNvPr id="9234" name="AutoShape 21"/>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35" name="AutoShape 22"/>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36" name="Text Box 23"/>
            <p:cNvSpPr txBox="1">
              <a:spLocks noChangeArrowheads="1"/>
            </p:cNvSpPr>
            <p:nvPr/>
          </p:nvSpPr>
          <p:spPr bwMode="auto">
            <a:xfrm>
              <a:off x="188" y="16"/>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5</a:t>
              </a:r>
            </a:p>
          </p:txBody>
        </p:sp>
      </p:grpSp>
      <p:grpSp>
        <p:nvGrpSpPr>
          <p:cNvPr id="8" name="Group 24"/>
          <p:cNvGrpSpPr>
            <a:grpSpLocks/>
          </p:cNvGrpSpPr>
          <p:nvPr/>
        </p:nvGrpSpPr>
        <p:grpSpPr bwMode="auto">
          <a:xfrm>
            <a:off x="1117600" y="5022850"/>
            <a:ext cx="6738938" cy="455613"/>
            <a:chOff x="0" y="0"/>
            <a:chExt cx="4245" cy="287"/>
          </a:xfrm>
        </p:grpSpPr>
        <p:sp>
          <p:nvSpPr>
            <p:cNvPr id="9231" name="AutoShape 25"/>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32" name="AutoShape 26"/>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33" name="Text Box 27"/>
            <p:cNvSpPr txBox="1">
              <a:spLocks noChangeArrowheads="1"/>
            </p:cNvSpPr>
            <p:nvPr/>
          </p:nvSpPr>
          <p:spPr bwMode="auto">
            <a:xfrm>
              <a:off x="188" y="18"/>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6</a:t>
              </a:r>
            </a:p>
          </p:txBody>
        </p:sp>
      </p:grpSp>
      <p:grpSp>
        <p:nvGrpSpPr>
          <p:cNvPr id="9" name="Group 28"/>
          <p:cNvGrpSpPr>
            <a:grpSpLocks/>
          </p:cNvGrpSpPr>
          <p:nvPr/>
        </p:nvGrpSpPr>
        <p:grpSpPr bwMode="auto">
          <a:xfrm>
            <a:off x="1117600" y="5657850"/>
            <a:ext cx="6738938" cy="455613"/>
            <a:chOff x="0" y="0"/>
            <a:chExt cx="4245" cy="287"/>
          </a:xfrm>
        </p:grpSpPr>
        <p:sp>
          <p:nvSpPr>
            <p:cNvPr id="9228" name="AutoShape 29"/>
            <p:cNvSpPr>
              <a:spLocks noChangeArrowheads="1"/>
            </p:cNvSpPr>
            <p:nvPr/>
          </p:nvSpPr>
          <p:spPr bwMode="auto">
            <a:xfrm>
              <a:off x="0" y="0"/>
              <a:ext cx="4243" cy="287"/>
            </a:xfrm>
            <a:prstGeom prst="roundRect">
              <a:avLst>
                <a:gd name="adj" fmla="val 15657"/>
              </a:avLst>
            </a:prstGeom>
            <a:solidFill>
              <a:srgbClr val="808080"/>
            </a:solidFill>
            <a:ln w="3175">
              <a:solidFill>
                <a:srgbClr val="969696">
                  <a:alpha val="56862"/>
                </a:srgbClr>
              </a:solidFill>
              <a:round/>
              <a:headEnd/>
              <a:tailEnd/>
            </a:ln>
          </p:spPr>
          <p:txBody>
            <a:bodyPr wrap="none" anchor="ctr"/>
            <a:lstStyle/>
            <a:p>
              <a:endParaRPr lang="zh-CN" altLang="en-US"/>
            </a:p>
          </p:txBody>
        </p:sp>
        <p:sp>
          <p:nvSpPr>
            <p:cNvPr id="9229" name="AutoShape 30"/>
            <p:cNvSpPr>
              <a:spLocks noChangeArrowheads="1"/>
            </p:cNvSpPr>
            <p:nvPr/>
          </p:nvSpPr>
          <p:spPr bwMode="auto">
            <a:xfrm flipV="1">
              <a:off x="27" y="10"/>
              <a:ext cx="4184" cy="164"/>
            </a:xfrm>
            <a:prstGeom prst="roundRect">
              <a:avLst>
                <a:gd name="adj" fmla="val 14324"/>
              </a:avLst>
            </a:prstGeom>
            <a:gradFill rotWithShape="1">
              <a:gsLst>
                <a:gs pos="0">
                  <a:schemeClr val="bg1">
                    <a:alpha val="0"/>
                  </a:schemeClr>
                </a:gs>
                <a:gs pos="100000">
                  <a:schemeClr val="bg1">
                    <a:alpha val="37999"/>
                  </a:schemeClr>
                </a:gs>
              </a:gsLst>
              <a:lin ang="5400000" scaled="1"/>
            </a:gradFill>
            <a:ln w="9525">
              <a:noFill/>
              <a:round/>
              <a:headEnd/>
              <a:tailEnd/>
            </a:ln>
          </p:spPr>
          <p:txBody>
            <a:bodyPr wrap="none" anchor="ctr"/>
            <a:lstStyle/>
            <a:p>
              <a:endParaRPr lang="zh-CN" altLang="en-US"/>
            </a:p>
          </p:txBody>
        </p:sp>
        <p:sp>
          <p:nvSpPr>
            <p:cNvPr id="9230" name="Text Box 31"/>
            <p:cNvSpPr txBox="1">
              <a:spLocks noChangeArrowheads="1"/>
            </p:cNvSpPr>
            <p:nvPr/>
          </p:nvSpPr>
          <p:spPr bwMode="auto">
            <a:xfrm>
              <a:off x="188" y="16"/>
              <a:ext cx="4057" cy="249"/>
            </a:xfrm>
            <a:prstGeom prst="rect">
              <a:avLst/>
            </a:prstGeom>
            <a:noFill/>
            <a:ln w="9525">
              <a:noFill/>
              <a:miter lim="800000"/>
              <a:headEnd/>
              <a:tailEnd/>
            </a:ln>
          </p:spPr>
          <p:txBody>
            <a:bodyPr anchor="ctr"/>
            <a:lstStyle/>
            <a:p>
              <a:pPr algn="l">
                <a:spcBef>
                  <a:spcPct val="50000"/>
                </a:spcBef>
              </a:pPr>
              <a:r>
                <a:rPr lang="zh-CN" altLang="en-US" sz="2000" i="0">
                  <a:solidFill>
                    <a:schemeClr val="bg1"/>
                  </a:solidFill>
                </a:rPr>
                <a:t>单击添加目录内容</a:t>
              </a:r>
              <a:r>
                <a:rPr lang="en-US" altLang="zh-CN" sz="2000" i="0">
                  <a:solidFill>
                    <a:schemeClr val="bg1"/>
                  </a:solidFill>
                </a:rPr>
                <a:t>7</a:t>
              </a:r>
            </a:p>
          </p:txBody>
        </p:sp>
      </p:grpSp>
      <p:sp>
        <p:nvSpPr>
          <p:cNvPr id="7200" name="AutoShape 32"/>
          <p:cNvSpPr>
            <a:spLocks noChangeArrowheads="1"/>
          </p:cNvSpPr>
          <p:nvPr/>
        </p:nvSpPr>
        <p:spPr bwMode="auto">
          <a:xfrm>
            <a:off x="5767388" y="3246438"/>
            <a:ext cx="228600" cy="165100"/>
          </a:xfrm>
          <a:prstGeom prst="leftArrow">
            <a:avLst>
              <a:gd name="adj1" fmla="val 50000"/>
              <a:gd name="adj2" fmla="val 57692"/>
            </a:avLst>
          </a:prstGeom>
          <a:solidFill>
            <a:schemeClr val="bg1"/>
          </a:solidFill>
          <a:ln w="9525">
            <a:noFill/>
            <a:miter lim="800000"/>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7200"/>
                                        </p:tgtEl>
                                        <p:attrNameLst>
                                          <p:attrName>style.visibility</p:attrName>
                                        </p:attrNameLst>
                                      </p:cBhvr>
                                      <p:to>
                                        <p:strVal val="visible"/>
                                      </p:to>
                                    </p:set>
                                    <p:anim calcmode="lin" valueType="num">
                                      <p:cBhvr>
                                        <p:cTn id="42" dur="500" fill="hold"/>
                                        <p:tgtEl>
                                          <p:spTgt spid="7200"/>
                                        </p:tgtEl>
                                        <p:attrNameLst>
                                          <p:attrName>ppt_w</p:attrName>
                                        </p:attrNameLst>
                                      </p:cBhvr>
                                      <p:tavLst>
                                        <p:tav tm="0">
                                          <p:val>
                                            <p:fltVal val="0"/>
                                          </p:val>
                                        </p:tav>
                                        <p:tav tm="100000">
                                          <p:val>
                                            <p:strVal val="#ppt_w"/>
                                          </p:val>
                                        </p:tav>
                                      </p:tavLst>
                                    </p:anim>
                                    <p:anim calcmode="lin" valueType="num">
                                      <p:cBhvr>
                                        <p:cTn id="43" dur="500" fill="hold"/>
                                        <p:tgtEl>
                                          <p:spTgt spid="72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0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2FC4552D-AB7F-4BD5-9675-2290DCF79F18}" type="slidenum">
              <a:rPr lang="zh-CN" altLang="en-US" smtClean="0">
                <a:latin typeface="Arial" charset="0"/>
              </a:rPr>
              <a:pPr/>
              <a:t>4</a:t>
            </a:fld>
            <a:endParaRPr lang="en-US" altLang="zh-CN" smtClean="0">
              <a:latin typeface="Arial" charset="0"/>
            </a:endParaRPr>
          </a:p>
        </p:txBody>
      </p:sp>
      <p:sp>
        <p:nvSpPr>
          <p:cNvPr id="22531" name="Rectangle 2"/>
          <p:cNvSpPr>
            <a:spLocks noGrp="1" noChangeArrowheads="1"/>
          </p:cNvSpPr>
          <p:nvPr>
            <p:ph type="title"/>
          </p:nvPr>
        </p:nvSpPr>
        <p:spPr/>
        <p:txBody>
          <a:bodyPr/>
          <a:lstStyle/>
          <a:p>
            <a:pPr eaLnBrk="1" hangingPunct="1"/>
            <a:r>
              <a:rPr lang="zh-CN" smtClean="0"/>
              <a:t>单击此处添加标题</a:t>
            </a:r>
          </a:p>
        </p:txBody>
      </p:sp>
      <p:grpSp>
        <p:nvGrpSpPr>
          <p:cNvPr id="2" name="Group 3"/>
          <p:cNvGrpSpPr>
            <a:grpSpLocks/>
          </p:cNvGrpSpPr>
          <p:nvPr/>
        </p:nvGrpSpPr>
        <p:grpSpPr bwMode="auto">
          <a:xfrm>
            <a:off x="539750" y="2371725"/>
            <a:ext cx="2355850" cy="836613"/>
            <a:chOff x="0" y="0"/>
            <a:chExt cx="1484" cy="527"/>
          </a:xfrm>
        </p:grpSpPr>
        <p:sp>
          <p:nvSpPr>
            <p:cNvPr id="22541"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miter lim="800000"/>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a:flatTx/>
            </a:bodyPr>
            <a:lstStyle/>
            <a:p>
              <a:endParaRPr lang="zh-CN" altLang="en-US"/>
            </a:p>
          </p:txBody>
        </p:sp>
        <p:sp>
          <p:nvSpPr>
            <p:cNvPr id="22542" name="AutoShape 5"/>
            <p:cNvSpPr>
              <a:spLocks noChangeArrowheads="1"/>
            </p:cNvSpPr>
            <p:nvPr/>
          </p:nvSpPr>
          <p:spPr bwMode="auto">
            <a:xfrm rot="-9180000">
              <a:off x="0" y="380"/>
              <a:ext cx="942" cy="144"/>
            </a:xfrm>
            <a:custGeom>
              <a:avLst/>
              <a:gdLst>
                <a:gd name="T0" fmla="*/ 2 w 21600"/>
                <a:gd name="T1" fmla="*/ 0 h 21600"/>
                <a:gd name="T2" fmla="*/ 1 w 21600"/>
                <a:gd name="T3" fmla="*/ 0 h 21600"/>
                <a:gd name="T4" fmla="*/ 0 w 21600"/>
                <a:gd name="T5" fmla="*/ 0 h 21600"/>
                <a:gd name="T6" fmla="*/ 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9525">
              <a:noFill/>
              <a:miter lim="800000"/>
              <a:headEnd/>
              <a:tailEnd/>
            </a:ln>
          </p:spPr>
          <p:txBody>
            <a:bodyPr wrap="none" anchor="ctr"/>
            <a:lstStyle/>
            <a:p>
              <a:endParaRPr lang="zh-CN" altLang="en-US"/>
            </a:p>
          </p:txBody>
        </p:sp>
      </p:grpSp>
      <p:sp>
        <p:nvSpPr>
          <p:cNvPr id="23558" name="未知"/>
          <p:cNvSpPr>
            <a:spLocks/>
          </p:cNvSpPr>
          <p:nvPr/>
        </p:nvSpPr>
        <p:spPr bwMode="auto">
          <a:xfrm>
            <a:off x="2062163" y="3087688"/>
            <a:ext cx="2600325" cy="1087437"/>
          </a:xfrm>
          <a:custGeom>
            <a:avLst/>
            <a:gdLst>
              <a:gd name="T0" fmla="*/ 2147483647 w 1698"/>
              <a:gd name="T1" fmla="*/ 1665520234 h 710"/>
              <a:gd name="T2" fmla="*/ 2147483647 w 1698"/>
              <a:gd name="T3" fmla="*/ 858563763 h 710"/>
              <a:gd name="T4" fmla="*/ 1386013026 w 1698"/>
              <a:gd name="T5" fmla="*/ 0 h 710"/>
              <a:gd name="T6" fmla="*/ 0 w 1698"/>
              <a:gd name="T7" fmla="*/ 473851467 h 710"/>
              <a:gd name="T8" fmla="*/ 2147483647 w 1698"/>
              <a:gd name="T9" fmla="*/ 1665520234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a:noFill/>
            <a:round/>
            <a:headEnd/>
            <a:tailEnd/>
          </a:ln>
        </p:spPr>
        <p:txBody>
          <a:bodyPr/>
          <a:lstStyle/>
          <a:p>
            <a:endParaRPr lang="zh-CN" altLang="en-US"/>
          </a:p>
        </p:txBody>
      </p:sp>
      <p:sp>
        <p:nvSpPr>
          <p:cNvPr id="23559" name="未知"/>
          <p:cNvSpPr>
            <a:spLocks/>
          </p:cNvSpPr>
          <p:nvPr/>
        </p:nvSpPr>
        <p:spPr bwMode="auto">
          <a:xfrm>
            <a:off x="2185988" y="2454275"/>
            <a:ext cx="2600325" cy="1087438"/>
          </a:xfrm>
          <a:custGeom>
            <a:avLst/>
            <a:gdLst>
              <a:gd name="T0" fmla="*/ 2147483647 w 1698"/>
              <a:gd name="T1" fmla="*/ 1665523297 h 710"/>
              <a:gd name="T2" fmla="*/ 2147483647 w 1698"/>
              <a:gd name="T3" fmla="*/ 858566084 h 710"/>
              <a:gd name="T4" fmla="*/ 1386013026 w 1698"/>
              <a:gd name="T5" fmla="*/ 0 h 710"/>
              <a:gd name="T6" fmla="*/ 0 w 1698"/>
              <a:gd name="T7" fmla="*/ 473853434 h 710"/>
              <a:gd name="T8" fmla="*/ 2147483647 w 1698"/>
              <a:gd name="T9" fmla="*/ 1665523297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miter lim="800000"/>
            <a:headEnd/>
            <a:tailEnd/>
          </a:ln>
          <a:scene3d>
            <a:camera prst="legacyObliqueBottom"/>
            <a:lightRig rig="legacyFlat3" dir="b"/>
          </a:scene3d>
          <a:sp3d extrusionH="227000" prstMaterial="legacyMatte">
            <a:bevelT w="13500" h="13500" prst="angle"/>
            <a:bevelB w="13500" h="13500" prst="angle"/>
            <a:extrusionClr>
              <a:schemeClr val="accent2"/>
            </a:extrusionClr>
          </a:sp3d>
        </p:spPr>
        <p:txBody>
          <a:bodyPr>
            <a:flatTx/>
          </a:bodyPr>
          <a:lstStyle/>
          <a:p>
            <a:endParaRPr lang="zh-CN" altLang="en-US"/>
          </a:p>
        </p:txBody>
      </p:sp>
      <p:sp>
        <p:nvSpPr>
          <p:cNvPr id="23560" name="AutoShape 8"/>
          <p:cNvSpPr>
            <a:spLocks/>
          </p:cNvSpPr>
          <p:nvPr/>
        </p:nvSpPr>
        <p:spPr bwMode="auto">
          <a:xfrm>
            <a:off x="2259013" y="1749425"/>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a:lstStyle/>
          <a:p>
            <a:pPr algn="l"/>
            <a:r>
              <a:rPr lang="zh-CN" altLang="en-US" sz="1400" i="0"/>
              <a:t>单击添加段落文字单击添加段落文字</a:t>
            </a:r>
          </a:p>
        </p:txBody>
      </p:sp>
      <p:sp>
        <p:nvSpPr>
          <p:cNvPr id="23561" name="AutoShape 9"/>
          <p:cNvSpPr>
            <a:spLocks/>
          </p:cNvSpPr>
          <p:nvPr/>
        </p:nvSpPr>
        <p:spPr bwMode="auto">
          <a:xfrm>
            <a:off x="4511675" y="2159000"/>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a:lstStyle/>
          <a:p>
            <a:pPr algn="l"/>
            <a:r>
              <a:rPr lang="zh-CN" altLang="en-US" sz="1600" b="1" i="0"/>
              <a:t>单击添加段落文字单击添加段落文字</a:t>
            </a:r>
          </a:p>
        </p:txBody>
      </p:sp>
      <p:sp>
        <p:nvSpPr>
          <p:cNvPr id="23562" name="AutoShape 10"/>
          <p:cNvSpPr>
            <a:spLocks/>
          </p:cNvSpPr>
          <p:nvPr/>
        </p:nvSpPr>
        <p:spPr bwMode="auto">
          <a:xfrm>
            <a:off x="1296988" y="5003800"/>
            <a:ext cx="2120900" cy="520700"/>
          </a:xfrm>
          <a:prstGeom prst="accentCallout1">
            <a:avLst>
              <a:gd name="adj1" fmla="val 21949"/>
              <a:gd name="adj2" fmla="val 103593"/>
              <a:gd name="adj3" fmla="val 1523"/>
              <a:gd name="adj4" fmla="val 134880"/>
            </a:avLst>
          </a:prstGeom>
          <a:noFill/>
          <a:ln w="9525">
            <a:solidFill>
              <a:srgbClr val="C0C0C0"/>
            </a:solidFill>
            <a:miter lim="800000"/>
            <a:headEnd/>
            <a:tailEnd/>
          </a:ln>
        </p:spPr>
        <p:txBody>
          <a:bodyPr/>
          <a:lstStyle/>
          <a:p>
            <a:pPr algn="l"/>
            <a:r>
              <a:rPr lang="zh-CN" altLang="en-US" sz="1400" i="0"/>
              <a:t>单击添加段落文字单击添加段落文字</a:t>
            </a:r>
          </a:p>
        </p:txBody>
      </p:sp>
      <p:sp>
        <p:nvSpPr>
          <p:cNvPr id="23563" name="AutoShape 11"/>
          <p:cNvSpPr>
            <a:spLocks noChangeArrowheads="1"/>
          </p:cNvSpPr>
          <p:nvPr/>
        </p:nvSpPr>
        <p:spPr bwMode="auto">
          <a:xfrm rot="-9180000">
            <a:off x="3525838" y="4618038"/>
            <a:ext cx="1966912" cy="228600"/>
          </a:xfrm>
          <a:custGeom>
            <a:avLst/>
            <a:gdLst>
              <a:gd name="T0" fmla="*/ 2147483647 w 21600"/>
              <a:gd name="T1" fmla="*/ 12802394 h 21600"/>
              <a:gd name="T2" fmla="*/ 2147483647 w 21600"/>
              <a:gd name="T3" fmla="*/ 25604789 h 21600"/>
              <a:gd name="T4" fmla="*/ 0 w 21600"/>
              <a:gd name="T5" fmla="*/ 12802394 h 21600"/>
              <a:gd name="T6" fmla="*/ 2147483647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9525">
            <a:noFill/>
            <a:miter lim="800000"/>
            <a:headEnd/>
            <a:tailEnd/>
          </a:ln>
        </p:spPr>
        <p:txBody>
          <a:bodyPr wrap="none" anchor="ctr"/>
          <a:lstStyle/>
          <a:p>
            <a:endParaRPr lang="zh-CN" altLang="en-US"/>
          </a:p>
        </p:txBody>
      </p:sp>
      <p:sp>
        <p:nvSpPr>
          <p:cNvPr id="23564" name="未知"/>
          <p:cNvSpPr>
            <a:spLocks/>
          </p:cNvSpPr>
          <p:nvPr/>
        </p:nvSpPr>
        <p:spPr bwMode="auto">
          <a:xfrm>
            <a:off x="3675063" y="3530600"/>
            <a:ext cx="5211762" cy="2203450"/>
          </a:xfrm>
          <a:custGeom>
            <a:avLst/>
            <a:gdLst>
              <a:gd name="T0" fmla="*/ 0 w 3283"/>
              <a:gd name="T1" fmla="*/ 836691978 h 1388"/>
              <a:gd name="T2" fmla="*/ 2147483647 w 3283"/>
              <a:gd name="T3" fmla="*/ 2147483647 h 1388"/>
              <a:gd name="T4" fmla="*/ 446066885 w 3283"/>
              <a:gd name="T5" fmla="*/ 2147483647 h 1388"/>
              <a:gd name="T6" fmla="*/ 2147483647 w 3283"/>
              <a:gd name="T7" fmla="*/ 2147483647 h 1388"/>
              <a:gd name="T8" fmla="*/ 2147483647 w 3283"/>
              <a:gd name="T9" fmla="*/ 241935014 h 1388"/>
              <a:gd name="T10" fmla="*/ 2147483647 w 3283"/>
              <a:gd name="T11" fmla="*/ 1043344717 h 1388"/>
              <a:gd name="T12" fmla="*/ 1726306352 w 3283"/>
              <a:gd name="T13" fmla="*/ 0 h 1388"/>
              <a:gd name="T14" fmla="*/ 0 w 3283"/>
              <a:gd name="T15" fmla="*/ 836691978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miter lim="800000"/>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a:flatTx/>
          </a:bodyPr>
          <a:lstStyle/>
          <a:p>
            <a:endParaRPr lang="zh-CN" altLang="en-US"/>
          </a:p>
        </p:txBody>
      </p:sp>
      <p:sp>
        <p:nvSpPr>
          <p:cNvPr id="23565" name="AutoShape 13"/>
          <p:cNvSpPr>
            <a:spLocks noChangeArrowheads="1"/>
          </p:cNvSpPr>
          <p:nvPr/>
        </p:nvSpPr>
        <p:spPr bwMode="auto">
          <a:xfrm rot="10800000">
            <a:off x="3949700" y="5851525"/>
            <a:ext cx="4940300" cy="319088"/>
          </a:xfrm>
          <a:custGeom>
            <a:avLst/>
            <a:gdLst>
              <a:gd name="T0" fmla="*/ 2147483647 w 21600"/>
              <a:gd name="T1" fmla="*/ 34817201 h 21600"/>
              <a:gd name="T2" fmla="*/ 2147483647 w 21600"/>
              <a:gd name="T3" fmla="*/ 69634401 h 21600"/>
              <a:gd name="T4" fmla="*/ 0 w 21600"/>
              <a:gd name="T5" fmla="*/ 34817201 h 21600"/>
              <a:gd name="T6" fmla="*/ 2147483647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9525">
            <a:noFill/>
            <a:miter lim="800000"/>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3558"/>
                                        </p:tgtEl>
                                        <p:attrNameLst>
                                          <p:attrName>style.visibility</p:attrName>
                                        </p:attrNameLst>
                                      </p:cBhvr>
                                      <p:to>
                                        <p:strVal val="visible"/>
                                      </p:to>
                                    </p:set>
                                    <p:animEffect transition="in" filter="randombar(horizontal)">
                                      <p:cBhvr>
                                        <p:cTn id="11" dur="500"/>
                                        <p:tgtEl>
                                          <p:spTgt spid="2355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3559"/>
                                        </p:tgtEl>
                                        <p:attrNameLst>
                                          <p:attrName>style.visibility</p:attrName>
                                        </p:attrNameLst>
                                      </p:cBhvr>
                                      <p:to>
                                        <p:strVal val="visible"/>
                                      </p:to>
                                    </p:set>
                                    <p:animEffect transition="in" filter="randombar(horizontal)">
                                      <p:cBhvr>
                                        <p:cTn id="15" dur="500"/>
                                        <p:tgtEl>
                                          <p:spTgt spid="2355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3560"/>
                                        </p:tgtEl>
                                        <p:attrNameLst>
                                          <p:attrName>style.visibility</p:attrName>
                                        </p:attrNameLst>
                                      </p:cBhvr>
                                      <p:to>
                                        <p:strVal val="visible"/>
                                      </p:to>
                                    </p:set>
                                    <p:animEffect transition="in" filter="randombar(horizontal)">
                                      <p:cBhvr>
                                        <p:cTn id="19" dur="500"/>
                                        <p:tgtEl>
                                          <p:spTgt spid="2356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3561"/>
                                        </p:tgtEl>
                                        <p:attrNameLst>
                                          <p:attrName>style.visibility</p:attrName>
                                        </p:attrNameLst>
                                      </p:cBhvr>
                                      <p:to>
                                        <p:strVal val="visible"/>
                                      </p:to>
                                    </p:set>
                                    <p:animEffect transition="in" filter="randombar(horizontal)">
                                      <p:cBhvr>
                                        <p:cTn id="23" dur="500"/>
                                        <p:tgtEl>
                                          <p:spTgt spid="23561"/>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3562"/>
                                        </p:tgtEl>
                                        <p:attrNameLst>
                                          <p:attrName>style.visibility</p:attrName>
                                        </p:attrNameLst>
                                      </p:cBhvr>
                                      <p:to>
                                        <p:strVal val="visible"/>
                                      </p:to>
                                    </p:set>
                                    <p:animEffect transition="in" filter="randombar(horizontal)">
                                      <p:cBhvr>
                                        <p:cTn id="27" dur="500"/>
                                        <p:tgtEl>
                                          <p:spTgt spid="23562"/>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23563"/>
                                        </p:tgtEl>
                                        <p:attrNameLst>
                                          <p:attrName>style.visibility</p:attrName>
                                        </p:attrNameLst>
                                      </p:cBhvr>
                                      <p:to>
                                        <p:strVal val="visible"/>
                                      </p:to>
                                    </p:set>
                                    <p:animEffect transition="in" filter="randombar(horizontal)">
                                      <p:cBhvr>
                                        <p:cTn id="31" dur="500"/>
                                        <p:tgtEl>
                                          <p:spTgt spid="23563"/>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3564"/>
                                        </p:tgtEl>
                                        <p:attrNameLst>
                                          <p:attrName>style.visibility</p:attrName>
                                        </p:attrNameLst>
                                      </p:cBhvr>
                                      <p:to>
                                        <p:strVal val="visible"/>
                                      </p:to>
                                    </p:set>
                                    <p:animEffect transition="in" filter="randombar(horizontal)">
                                      <p:cBhvr>
                                        <p:cTn id="35" dur="500"/>
                                        <p:tgtEl>
                                          <p:spTgt spid="23564"/>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3565"/>
                                        </p:tgtEl>
                                        <p:attrNameLst>
                                          <p:attrName>style.visibility</p:attrName>
                                        </p:attrNameLst>
                                      </p:cBhvr>
                                      <p:to>
                                        <p:strVal val="visible"/>
                                      </p:to>
                                    </p:set>
                                    <p:animEffect transition="in" filter="randombar(horizontal)">
                                      <p:cBhvr>
                                        <p:cTn id="39" dur="500"/>
                                        <p:tgtEl>
                                          <p:spTgt spid="235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nimBg="1"/>
      <p:bldP spid="23559" grpId="0" animBg="1"/>
      <p:bldP spid="23560" grpId="0" animBg="1"/>
      <p:bldP spid="23561" grpId="0" animBg="1"/>
      <p:bldP spid="23562" grpId="0" animBg="1"/>
      <p:bldP spid="23563" grpId="0" animBg="1"/>
      <p:bldP spid="23564" grpId="0" animBg="1"/>
      <p:bldP spid="2356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1B7C360D-EF8F-4126-8E91-B829D6D0F56C}" type="slidenum">
              <a:rPr lang="zh-CN" altLang="en-US" smtClean="0">
                <a:latin typeface="Arial" charset="0"/>
              </a:rPr>
              <a:pPr/>
              <a:t>5</a:t>
            </a:fld>
            <a:endParaRPr lang="en-US" altLang="zh-CN" smtClean="0">
              <a:latin typeface="Arial" charset="0"/>
            </a:endParaRPr>
          </a:p>
        </p:txBody>
      </p:sp>
      <p:sp>
        <p:nvSpPr>
          <p:cNvPr id="10242" name="AutoShape 2"/>
          <p:cNvSpPr>
            <a:spLocks noChangeArrowheads="1"/>
          </p:cNvSpPr>
          <p:nvPr/>
        </p:nvSpPr>
        <p:spPr bwMode="auto">
          <a:xfrm>
            <a:off x="468313" y="2447925"/>
            <a:ext cx="5099050" cy="3125788"/>
          </a:xfrm>
          <a:prstGeom prst="roundRect">
            <a:avLst>
              <a:gd name="adj" fmla="val 2644"/>
            </a:avLst>
          </a:prstGeom>
          <a:gradFill rotWithShape="1">
            <a:gsLst>
              <a:gs pos="0">
                <a:srgbClr val="F3F3F3"/>
              </a:gs>
              <a:gs pos="100000">
                <a:srgbClr val="DDDDDD"/>
              </a:gs>
            </a:gsLst>
            <a:lin ang="5400000" scaled="1"/>
          </a:gradFill>
          <a:ln w="3175">
            <a:solidFill>
              <a:srgbClr val="969696">
                <a:alpha val="56862"/>
              </a:srgbClr>
            </a:solidFill>
            <a:round/>
            <a:headEnd/>
            <a:tailEnd/>
          </a:ln>
        </p:spPr>
        <p:txBody>
          <a:bodyPr/>
          <a:lstStyle/>
          <a:p>
            <a:pPr marL="263525" indent="-263525" algn="l">
              <a:buClr>
                <a:schemeClr val="accent2"/>
              </a:buClr>
              <a:buFont typeface="Wingdings" pitchFamily="2" charset="2"/>
              <a:buChar char="n"/>
            </a:pPr>
            <a:endParaRPr lang="zh-CN" altLang="en-US" sz="1600" i="0"/>
          </a:p>
          <a:p>
            <a:pPr marL="263525" indent="-263525" algn="l">
              <a:buClr>
                <a:schemeClr val="accent2"/>
              </a:buClr>
              <a:buFont typeface="Wingdings" pitchFamily="2" charset="2"/>
              <a:buChar char="n"/>
            </a:pPr>
            <a:r>
              <a:rPr lang="zh-CN" altLang="en-US" sz="1400" i="0"/>
              <a:t>单击添加段落文字单击添加段落文字单击添加段落文字单击添加段落文字。</a:t>
            </a:r>
          </a:p>
          <a:p>
            <a:pPr marL="263525" indent="-263525" algn="l">
              <a:buClr>
                <a:schemeClr val="accent2"/>
              </a:buClr>
              <a:buFont typeface="Wingdings" pitchFamily="2" charset="2"/>
              <a:buChar char="n"/>
            </a:pPr>
            <a:endParaRPr lang="zh-CN" altLang="en-US" sz="1400" i="0"/>
          </a:p>
          <a:p>
            <a:pPr marL="263525" indent="-263525" algn="l">
              <a:buClr>
                <a:schemeClr val="accent2"/>
              </a:buClr>
              <a:buFont typeface="Wingdings" pitchFamily="2" charset="2"/>
              <a:buChar char="n"/>
            </a:pPr>
            <a:r>
              <a:rPr lang="zh-CN" altLang="en-US" sz="1400" i="0"/>
              <a:t>单击添加段落文字单击添加段落文字单击添加段落文字单击添加段落文字。</a:t>
            </a:r>
          </a:p>
        </p:txBody>
      </p:sp>
      <p:sp>
        <p:nvSpPr>
          <p:cNvPr id="12292" name="Rectangle 3"/>
          <p:cNvSpPr>
            <a:spLocks noGrp="1" noChangeArrowheads="1"/>
          </p:cNvSpPr>
          <p:nvPr>
            <p:ph type="title"/>
          </p:nvPr>
        </p:nvSpPr>
        <p:spPr/>
        <p:txBody>
          <a:bodyPr/>
          <a:lstStyle/>
          <a:p>
            <a:pPr eaLnBrk="1" hangingPunct="1"/>
            <a:r>
              <a:rPr lang="zh-CN" smtClean="0"/>
              <a:t>单击此处添加标题</a:t>
            </a:r>
          </a:p>
        </p:txBody>
      </p:sp>
      <p:pic>
        <p:nvPicPr>
          <p:cNvPr id="10244" name="Picture 4" descr="未标题-6"/>
          <p:cNvPicPr>
            <a:picLocks noChangeAspect="1" noChangeArrowheads="1"/>
          </p:cNvPicPr>
          <p:nvPr/>
        </p:nvPicPr>
        <p:blipFill>
          <a:blip r:embed="rId3">
            <a:lum bright="84000" contrast="-100000"/>
          </a:blip>
          <a:srcRect/>
          <a:stretch>
            <a:fillRect/>
          </a:stretch>
        </p:blipFill>
        <p:spPr bwMode="auto">
          <a:xfrm>
            <a:off x="6175375" y="2462213"/>
            <a:ext cx="2968625" cy="3492500"/>
          </a:xfrm>
          <a:prstGeom prst="rect">
            <a:avLst/>
          </a:prstGeom>
          <a:noFill/>
          <a:ln w="9525">
            <a:noFill/>
            <a:miter lim="800000"/>
            <a:headEnd/>
            <a:tailEnd/>
          </a:ln>
        </p:spPr>
      </p:pic>
      <p:pic>
        <p:nvPicPr>
          <p:cNvPr id="10245" name="Picture 5"/>
          <p:cNvPicPr>
            <a:picLocks noChangeAspect="1" noChangeArrowheads="1"/>
          </p:cNvPicPr>
          <p:nvPr/>
        </p:nvPicPr>
        <p:blipFill>
          <a:blip r:embed="rId4"/>
          <a:srcRect b="44"/>
          <a:stretch>
            <a:fillRect/>
          </a:stretch>
        </p:blipFill>
        <p:spPr bwMode="auto">
          <a:xfrm>
            <a:off x="5208588" y="1927225"/>
            <a:ext cx="2884487" cy="4027488"/>
          </a:xfrm>
          <a:prstGeom prst="rect">
            <a:avLst/>
          </a:prstGeom>
          <a:noFill/>
          <a:ln w="9525">
            <a:noFill/>
            <a:miter lim="800000"/>
            <a:headEnd/>
            <a:tailEnd/>
          </a:ln>
        </p:spPr>
      </p:pic>
      <p:sp>
        <p:nvSpPr>
          <p:cNvPr id="10246" name="AutoShape 6"/>
          <p:cNvSpPr>
            <a:spLocks noChangeArrowheads="1"/>
          </p:cNvSpPr>
          <p:nvPr/>
        </p:nvSpPr>
        <p:spPr bwMode="auto">
          <a:xfrm>
            <a:off x="468313" y="5610225"/>
            <a:ext cx="5106987"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noFill/>
            <a:round/>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randombar(horizontal)">
                                      <p:cBhvr>
                                        <p:cTn id="7" dur="500"/>
                                        <p:tgtEl>
                                          <p:spTgt spid="1024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0244"/>
                                        </p:tgtEl>
                                        <p:attrNameLst>
                                          <p:attrName>style.visibility</p:attrName>
                                        </p:attrNameLst>
                                      </p:cBhvr>
                                      <p:to>
                                        <p:strVal val="visible"/>
                                      </p:to>
                                    </p:set>
                                    <p:animEffect transition="in" filter="randombar(horizontal)">
                                      <p:cBhvr>
                                        <p:cTn id="11" dur="500"/>
                                        <p:tgtEl>
                                          <p:spTgt spid="1024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0245"/>
                                        </p:tgtEl>
                                        <p:attrNameLst>
                                          <p:attrName>style.visibility</p:attrName>
                                        </p:attrNameLst>
                                      </p:cBhvr>
                                      <p:to>
                                        <p:strVal val="visible"/>
                                      </p:to>
                                    </p:set>
                                    <p:animEffect transition="in" filter="randombar(horizontal)">
                                      <p:cBhvr>
                                        <p:cTn id="15" dur="500"/>
                                        <p:tgtEl>
                                          <p:spTgt spid="10245"/>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246"/>
                                        </p:tgtEl>
                                        <p:attrNameLst>
                                          <p:attrName>style.visibility</p:attrName>
                                        </p:attrNameLst>
                                      </p:cBhvr>
                                      <p:to>
                                        <p:strVal val="visible"/>
                                      </p:to>
                                    </p:set>
                                    <p:animEffect transition="in" filter="randombar(horizontal)">
                                      <p:cBhvr>
                                        <p:cTn id="19"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ACA5B619-A914-4FAF-9BEF-F72058CADAC1}" type="slidenum">
              <a:rPr lang="zh-CN" altLang="en-US" smtClean="0">
                <a:latin typeface="Arial" charset="0"/>
              </a:rPr>
              <a:pPr/>
              <a:t>6</a:t>
            </a:fld>
            <a:endParaRPr lang="en-US" altLang="zh-CN" smtClean="0">
              <a:latin typeface="Arial" charset="0"/>
            </a:endParaRPr>
          </a:p>
        </p:txBody>
      </p:sp>
      <p:grpSp>
        <p:nvGrpSpPr>
          <p:cNvPr id="2" name="Group 2"/>
          <p:cNvGrpSpPr>
            <a:grpSpLocks/>
          </p:cNvGrpSpPr>
          <p:nvPr/>
        </p:nvGrpSpPr>
        <p:grpSpPr bwMode="auto">
          <a:xfrm>
            <a:off x="755650" y="1674813"/>
            <a:ext cx="2419350" cy="857250"/>
            <a:chOff x="0" y="0"/>
            <a:chExt cx="1524" cy="540"/>
          </a:xfrm>
        </p:grpSpPr>
        <p:sp>
          <p:nvSpPr>
            <p:cNvPr id="11290" name="AutoShape 3"/>
            <p:cNvSpPr>
              <a:spLocks noChangeArrowheads="1"/>
            </p:cNvSpPr>
            <p:nvPr/>
          </p:nvSpPr>
          <p:spPr bwMode="auto">
            <a:xfrm>
              <a:off x="0" y="0"/>
              <a:ext cx="1520" cy="540"/>
            </a:xfrm>
            <a:prstGeom prst="roundRect">
              <a:avLst>
                <a:gd name="adj" fmla="val 13125"/>
              </a:avLst>
            </a:prstGeom>
            <a:solidFill>
              <a:schemeClr val="accent2"/>
            </a:solidFill>
            <a:ln w="3175">
              <a:solidFill>
                <a:srgbClr val="1C1C1C">
                  <a:alpha val="56862"/>
                </a:srgbClr>
              </a:solidFill>
              <a:round/>
              <a:headEnd/>
              <a:tailEnd/>
            </a:ln>
          </p:spPr>
          <p:txBody>
            <a:bodyPr wrap="none" anchor="ctr"/>
            <a:lstStyle/>
            <a:p>
              <a:endParaRPr lang="zh-CN" altLang="en-US"/>
            </a:p>
          </p:txBody>
        </p:sp>
        <p:sp>
          <p:nvSpPr>
            <p:cNvPr id="11291" name="AutoShape 4"/>
            <p:cNvSpPr>
              <a:spLocks noChangeArrowheads="1"/>
            </p:cNvSpPr>
            <p:nvPr/>
          </p:nvSpPr>
          <p:spPr bwMode="auto">
            <a:xfrm rot="10800000">
              <a:off x="26" y="16"/>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w="9525">
              <a:noFill/>
              <a:round/>
              <a:headEnd/>
              <a:tailEnd/>
            </a:ln>
          </p:spPr>
          <p:txBody>
            <a:bodyPr wrap="none" anchor="ctr"/>
            <a:lstStyle/>
            <a:p>
              <a:endParaRPr lang="zh-CN" altLang="en-US"/>
            </a:p>
          </p:txBody>
        </p:sp>
        <p:sp>
          <p:nvSpPr>
            <p:cNvPr id="11292" name="Text Box 5"/>
            <p:cNvSpPr txBox="1">
              <a:spLocks noChangeArrowheads="1"/>
            </p:cNvSpPr>
            <p:nvPr/>
          </p:nvSpPr>
          <p:spPr bwMode="auto">
            <a:xfrm>
              <a:off x="0" y="157"/>
              <a:ext cx="1524" cy="231"/>
            </a:xfrm>
            <a:prstGeom prst="rect">
              <a:avLst/>
            </a:prstGeom>
            <a:noFill/>
            <a:ln w="9525">
              <a:noFill/>
              <a:miter lim="800000"/>
              <a:headEnd/>
              <a:tailEnd/>
            </a:ln>
          </p:spPr>
          <p:txBody>
            <a:bodyPr>
              <a:spAutoFit/>
            </a:bodyPr>
            <a:lstStyle/>
            <a:p>
              <a:pPr>
                <a:spcBef>
                  <a:spcPct val="50000"/>
                </a:spcBef>
              </a:pPr>
              <a:r>
                <a:rPr lang="zh-CN" altLang="en-US" b="1" i="0">
                  <a:solidFill>
                    <a:schemeClr val="bg1"/>
                  </a:solidFill>
                </a:rPr>
                <a:t>段落一</a:t>
              </a:r>
              <a:endParaRPr lang="en-US" b="1" i="0">
                <a:solidFill>
                  <a:schemeClr val="bg1"/>
                </a:solidFill>
              </a:endParaRPr>
            </a:p>
          </p:txBody>
        </p:sp>
      </p:grpSp>
      <p:grpSp>
        <p:nvGrpSpPr>
          <p:cNvPr id="3" name="Group 6"/>
          <p:cNvGrpSpPr>
            <a:grpSpLocks/>
          </p:cNvGrpSpPr>
          <p:nvPr/>
        </p:nvGrpSpPr>
        <p:grpSpPr bwMode="auto">
          <a:xfrm>
            <a:off x="3348038" y="1674813"/>
            <a:ext cx="2413000" cy="857250"/>
            <a:chOff x="0" y="0"/>
            <a:chExt cx="1520" cy="540"/>
          </a:xfrm>
        </p:grpSpPr>
        <p:sp>
          <p:nvSpPr>
            <p:cNvPr id="11287" name="AutoShape 7"/>
            <p:cNvSpPr>
              <a:spLocks noChangeArrowheads="1"/>
            </p:cNvSpPr>
            <p:nvPr/>
          </p:nvSpPr>
          <p:spPr bwMode="auto">
            <a:xfrm>
              <a:off x="0" y="0"/>
              <a:ext cx="1520" cy="540"/>
            </a:xfrm>
            <a:prstGeom prst="roundRect">
              <a:avLst>
                <a:gd name="adj" fmla="val 13125"/>
              </a:avLst>
            </a:prstGeom>
            <a:solidFill>
              <a:srgbClr val="808080"/>
            </a:solidFill>
            <a:ln w="3175">
              <a:solidFill>
                <a:srgbClr val="1C1C1C">
                  <a:alpha val="56862"/>
                </a:srgbClr>
              </a:solidFill>
              <a:round/>
              <a:headEnd/>
              <a:tailEnd/>
            </a:ln>
          </p:spPr>
          <p:txBody>
            <a:bodyPr wrap="none" anchor="ctr"/>
            <a:lstStyle/>
            <a:p>
              <a:endParaRPr lang="zh-CN" altLang="en-US"/>
            </a:p>
          </p:txBody>
        </p:sp>
        <p:sp>
          <p:nvSpPr>
            <p:cNvPr id="11288" name="AutoShape 8"/>
            <p:cNvSpPr>
              <a:spLocks noChangeArrowheads="1"/>
            </p:cNvSpPr>
            <p:nvPr/>
          </p:nvSpPr>
          <p:spPr bwMode="auto">
            <a:xfrm rot="10800000">
              <a:off x="26" y="16"/>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w="9525">
              <a:noFill/>
              <a:round/>
              <a:headEnd/>
              <a:tailEnd/>
            </a:ln>
          </p:spPr>
          <p:txBody>
            <a:bodyPr wrap="none" anchor="ctr"/>
            <a:lstStyle/>
            <a:p>
              <a:endParaRPr lang="zh-CN" altLang="en-US"/>
            </a:p>
          </p:txBody>
        </p:sp>
        <p:sp>
          <p:nvSpPr>
            <p:cNvPr id="11289" name="Text Box 9"/>
            <p:cNvSpPr txBox="1">
              <a:spLocks noChangeArrowheads="1"/>
            </p:cNvSpPr>
            <p:nvPr/>
          </p:nvSpPr>
          <p:spPr bwMode="auto">
            <a:xfrm>
              <a:off x="49" y="157"/>
              <a:ext cx="1445" cy="231"/>
            </a:xfrm>
            <a:prstGeom prst="rect">
              <a:avLst/>
            </a:prstGeom>
            <a:noFill/>
            <a:ln w="9525">
              <a:noFill/>
              <a:miter lim="800000"/>
              <a:headEnd/>
              <a:tailEnd/>
            </a:ln>
          </p:spPr>
          <p:txBody>
            <a:bodyPr>
              <a:spAutoFit/>
            </a:bodyPr>
            <a:lstStyle/>
            <a:p>
              <a:pPr>
                <a:spcBef>
                  <a:spcPct val="50000"/>
                </a:spcBef>
              </a:pPr>
              <a:r>
                <a:rPr lang="zh-CN" altLang="en-US" b="1" i="0">
                  <a:solidFill>
                    <a:schemeClr val="bg1"/>
                  </a:solidFill>
                </a:rPr>
                <a:t>段落二</a:t>
              </a:r>
              <a:endParaRPr lang="en-US" b="1" i="0">
                <a:solidFill>
                  <a:schemeClr val="bg1"/>
                </a:solidFill>
              </a:endParaRPr>
            </a:p>
          </p:txBody>
        </p:sp>
      </p:grpSp>
      <p:grpSp>
        <p:nvGrpSpPr>
          <p:cNvPr id="4" name="Group 10"/>
          <p:cNvGrpSpPr>
            <a:grpSpLocks/>
          </p:cNvGrpSpPr>
          <p:nvPr/>
        </p:nvGrpSpPr>
        <p:grpSpPr bwMode="auto">
          <a:xfrm>
            <a:off x="5940425" y="1674813"/>
            <a:ext cx="2413000" cy="857250"/>
            <a:chOff x="0" y="0"/>
            <a:chExt cx="1520" cy="540"/>
          </a:xfrm>
        </p:grpSpPr>
        <p:sp>
          <p:nvSpPr>
            <p:cNvPr id="11284" name="AutoShape 11"/>
            <p:cNvSpPr>
              <a:spLocks noChangeArrowheads="1"/>
            </p:cNvSpPr>
            <p:nvPr/>
          </p:nvSpPr>
          <p:spPr bwMode="auto">
            <a:xfrm>
              <a:off x="0" y="0"/>
              <a:ext cx="1520" cy="540"/>
            </a:xfrm>
            <a:prstGeom prst="roundRect">
              <a:avLst>
                <a:gd name="adj" fmla="val 13125"/>
              </a:avLst>
            </a:prstGeom>
            <a:solidFill>
              <a:srgbClr val="808080"/>
            </a:solidFill>
            <a:ln w="3175">
              <a:solidFill>
                <a:srgbClr val="1C1C1C">
                  <a:alpha val="56862"/>
                </a:srgbClr>
              </a:solidFill>
              <a:round/>
              <a:headEnd/>
              <a:tailEnd/>
            </a:ln>
          </p:spPr>
          <p:txBody>
            <a:bodyPr wrap="none" anchor="ctr"/>
            <a:lstStyle/>
            <a:p>
              <a:endParaRPr lang="zh-CN" altLang="en-US"/>
            </a:p>
          </p:txBody>
        </p:sp>
        <p:sp>
          <p:nvSpPr>
            <p:cNvPr id="11285" name="AutoShape 12"/>
            <p:cNvSpPr>
              <a:spLocks noChangeArrowheads="1"/>
            </p:cNvSpPr>
            <p:nvPr/>
          </p:nvSpPr>
          <p:spPr bwMode="auto">
            <a:xfrm rot="10800000">
              <a:off x="26" y="16"/>
              <a:ext cx="1468" cy="302"/>
            </a:xfrm>
            <a:prstGeom prst="roundRect">
              <a:avLst>
                <a:gd name="adj" fmla="val 13042"/>
              </a:avLst>
            </a:prstGeom>
            <a:gradFill rotWithShape="1">
              <a:gsLst>
                <a:gs pos="0">
                  <a:schemeClr val="bg1">
                    <a:alpha val="0"/>
                  </a:schemeClr>
                </a:gs>
                <a:gs pos="100000">
                  <a:schemeClr val="bg1">
                    <a:alpha val="59000"/>
                  </a:schemeClr>
                </a:gs>
              </a:gsLst>
              <a:lin ang="5400000" scaled="1"/>
            </a:gradFill>
            <a:ln w="9525">
              <a:noFill/>
              <a:round/>
              <a:headEnd/>
              <a:tailEnd/>
            </a:ln>
          </p:spPr>
          <p:txBody>
            <a:bodyPr wrap="none" anchor="ctr"/>
            <a:lstStyle/>
            <a:p>
              <a:endParaRPr lang="zh-CN" altLang="en-US"/>
            </a:p>
          </p:txBody>
        </p:sp>
        <p:sp>
          <p:nvSpPr>
            <p:cNvPr id="11286" name="Text Box 13"/>
            <p:cNvSpPr txBox="1">
              <a:spLocks noChangeArrowheads="1"/>
            </p:cNvSpPr>
            <p:nvPr/>
          </p:nvSpPr>
          <p:spPr bwMode="auto">
            <a:xfrm>
              <a:off x="35" y="157"/>
              <a:ext cx="1466" cy="231"/>
            </a:xfrm>
            <a:prstGeom prst="rect">
              <a:avLst/>
            </a:prstGeom>
            <a:noFill/>
            <a:ln w="9525">
              <a:noFill/>
              <a:miter lim="800000"/>
              <a:headEnd/>
              <a:tailEnd/>
            </a:ln>
          </p:spPr>
          <p:txBody>
            <a:bodyPr>
              <a:spAutoFit/>
            </a:bodyPr>
            <a:lstStyle/>
            <a:p>
              <a:pPr>
                <a:spcBef>
                  <a:spcPct val="50000"/>
                </a:spcBef>
              </a:pPr>
              <a:r>
                <a:rPr lang="zh-CN" altLang="en-US" b="1" i="0">
                  <a:solidFill>
                    <a:schemeClr val="bg1"/>
                  </a:solidFill>
                </a:rPr>
                <a:t>段落三</a:t>
              </a:r>
              <a:endParaRPr lang="en-US" b="1" i="0">
                <a:solidFill>
                  <a:schemeClr val="bg1"/>
                </a:solidFill>
              </a:endParaRPr>
            </a:p>
          </p:txBody>
        </p:sp>
      </p:grpSp>
      <p:sp>
        <p:nvSpPr>
          <p:cNvPr id="11270" name="Rectangle 14"/>
          <p:cNvSpPr>
            <a:spLocks noGrp="1" noChangeArrowheads="1"/>
          </p:cNvSpPr>
          <p:nvPr>
            <p:ph type="title"/>
          </p:nvPr>
        </p:nvSpPr>
        <p:spPr/>
        <p:txBody>
          <a:bodyPr/>
          <a:lstStyle/>
          <a:p>
            <a:pPr eaLnBrk="1" hangingPunct="1"/>
            <a:r>
              <a:rPr lang="zh-CN" altLang="en-US" smtClean="0"/>
              <a:t>单击此处添加标题</a:t>
            </a:r>
            <a:endParaRPr lang="en-US" smtClean="0"/>
          </a:p>
        </p:txBody>
      </p:sp>
      <p:grpSp>
        <p:nvGrpSpPr>
          <p:cNvPr id="5" name="Group 15"/>
          <p:cNvGrpSpPr>
            <a:grpSpLocks/>
          </p:cNvGrpSpPr>
          <p:nvPr/>
        </p:nvGrpSpPr>
        <p:grpSpPr bwMode="auto">
          <a:xfrm>
            <a:off x="2484438" y="1924050"/>
            <a:ext cx="1519237" cy="1687513"/>
            <a:chOff x="0" y="0"/>
            <a:chExt cx="957" cy="1063"/>
          </a:xfrm>
        </p:grpSpPr>
        <p:sp>
          <p:nvSpPr>
            <p:cNvPr id="11280" name="AutoShape 16"/>
            <p:cNvSpPr>
              <a:spLocks noChangeArrowheads="1"/>
            </p:cNvSpPr>
            <p:nvPr/>
          </p:nvSpPr>
          <p:spPr bwMode="auto">
            <a:xfrm>
              <a:off x="0" y="0"/>
              <a:ext cx="957" cy="1052"/>
            </a:xfrm>
            <a:custGeom>
              <a:avLst/>
              <a:gdLst>
                <a:gd name="T0" fmla="*/ 1 w 21600"/>
                <a:gd name="T1" fmla="*/ 0 h 21600"/>
                <a:gd name="T2" fmla="*/ 0 w 21600"/>
                <a:gd name="T3" fmla="*/ 0 h 21600"/>
                <a:gd name="T4" fmla="*/ 1 w 21600"/>
                <a:gd name="T5" fmla="*/ 0 h 21600"/>
                <a:gd name="T6" fmla="*/ 1 w 21600"/>
                <a:gd name="T7" fmla="*/ 0 h 21600"/>
                <a:gd name="T8" fmla="*/ 0 60000 65536"/>
                <a:gd name="T9" fmla="*/ 0 60000 65536"/>
                <a:gd name="T10" fmla="*/ 0 60000 65536"/>
                <a:gd name="T11" fmla="*/ 0 60000 65536"/>
                <a:gd name="T12" fmla="*/ 2528 w 21600"/>
                <a:gd name="T13" fmla="*/ 0 h 21600"/>
                <a:gd name="T14" fmla="*/ 19072 w 21600"/>
                <a:gd name="T15" fmla="*/ 5297 h 21600"/>
              </a:gdLst>
              <a:ahLst/>
              <a:cxnLst>
                <a:cxn ang="T8">
                  <a:pos x="T0" y="T1"/>
                </a:cxn>
                <a:cxn ang="T9">
                  <a:pos x="T2" y="T3"/>
                </a:cxn>
                <a:cxn ang="T10">
                  <a:pos x="T4" y="T5"/>
                </a:cxn>
                <a:cxn ang="T11">
                  <a:pos x="T6" y="T7"/>
                </a:cxn>
              </a:cxnLst>
              <a:rect l="T12" t="T13" r="T14" b="T15"/>
              <a:pathLst>
                <a:path w="21600" h="21600">
                  <a:moveTo>
                    <a:pt x="5522" y="4078"/>
                  </a:moveTo>
                  <a:cubicBezTo>
                    <a:pt x="7027" y="2896"/>
                    <a:pt x="8886" y="2253"/>
                    <a:pt x="10800" y="2254"/>
                  </a:cubicBezTo>
                  <a:cubicBezTo>
                    <a:pt x="12713" y="2254"/>
                    <a:pt x="14572" y="2896"/>
                    <a:pt x="16077" y="4078"/>
                  </a:cubicBezTo>
                  <a:lnTo>
                    <a:pt x="17469" y="2305"/>
                  </a:lnTo>
                  <a:cubicBezTo>
                    <a:pt x="15567" y="811"/>
                    <a:pt x="13218" y="-1"/>
                    <a:pt x="10799" y="0"/>
                  </a:cubicBezTo>
                  <a:cubicBezTo>
                    <a:pt x="8381" y="0"/>
                    <a:pt x="6032" y="811"/>
                    <a:pt x="4130" y="2305"/>
                  </a:cubicBezTo>
                  <a:close/>
                </a:path>
              </a:pathLst>
            </a:custGeom>
            <a:gradFill rotWithShape="1">
              <a:gsLst>
                <a:gs pos="0">
                  <a:srgbClr val="FFC800"/>
                </a:gs>
                <a:gs pos="100000">
                  <a:srgbClr val="FFD643"/>
                </a:gs>
              </a:gsLst>
              <a:lin ang="5400000" scaled="1"/>
            </a:gradFill>
            <a:ln w="25400">
              <a:solidFill>
                <a:srgbClr val="5F5F5F"/>
              </a:solidFill>
              <a:miter lim="800000"/>
              <a:headEnd/>
              <a:tailEnd/>
            </a:ln>
          </p:spPr>
          <p:txBody>
            <a:bodyPr wrap="none" anchor="ctr"/>
            <a:lstStyle/>
            <a:p>
              <a:endParaRPr lang="zh-CN" altLang="en-US"/>
            </a:p>
          </p:txBody>
        </p:sp>
        <p:sp>
          <p:nvSpPr>
            <p:cNvPr id="11281" name="AutoShape 17"/>
            <p:cNvSpPr>
              <a:spLocks noChangeArrowheads="1"/>
            </p:cNvSpPr>
            <p:nvPr/>
          </p:nvSpPr>
          <p:spPr bwMode="auto">
            <a:xfrm rot="-5400000">
              <a:off x="658" y="69"/>
              <a:ext cx="145" cy="145"/>
            </a:xfrm>
            <a:prstGeom prst="rtTriangle">
              <a:avLst/>
            </a:prstGeom>
            <a:gradFill rotWithShape="1">
              <a:gsLst>
                <a:gs pos="0">
                  <a:srgbClr val="FFC800"/>
                </a:gs>
                <a:gs pos="100000">
                  <a:srgbClr val="FFD643"/>
                </a:gs>
              </a:gsLst>
              <a:lin ang="5400000" scaled="1"/>
            </a:gradFill>
            <a:ln w="25400">
              <a:solidFill>
                <a:srgbClr val="5F5F5F"/>
              </a:solidFill>
              <a:miter lim="800000"/>
              <a:headEnd/>
              <a:tailEnd/>
            </a:ln>
          </p:spPr>
          <p:txBody>
            <a:bodyPr wrap="none" anchor="ctr"/>
            <a:lstStyle/>
            <a:p>
              <a:endParaRPr lang="zh-CN" altLang="en-US"/>
            </a:p>
          </p:txBody>
        </p:sp>
        <p:sp>
          <p:nvSpPr>
            <p:cNvPr id="11282" name="Oval 18"/>
            <p:cNvSpPr>
              <a:spLocks noChangeArrowheads="1"/>
            </p:cNvSpPr>
            <p:nvPr/>
          </p:nvSpPr>
          <p:spPr bwMode="auto">
            <a:xfrm>
              <a:off x="162" y="105"/>
              <a:ext cx="100" cy="101"/>
            </a:xfrm>
            <a:prstGeom prst="ellipse">
              <a:avLst/>
            </a:prstGeom>
            <a:gradFill rotWithShape="1">
              <a:gsLst>
                <a:gs pos="0">
                  <a:srgbClr val="FFC800"/>
                </a:gs>
                <a:gs pos="100000">
                  <a:srgbClr val="FFD643"/>
                </a:gs>
              </a:gsLst>
              <a:lin ang="5400000" scaled="1"/>
            </a:gradFill>
            <a:ln w="25400">
              <a:solidFill>
                <a:srgbClr val="5F5F5F"/>
              </a:solidFill>
              <a:round/>
              <a:headEnd/>
              <a:tailEnd/>
            </a:ln>
          </p:spPr>
          <p:txBody>
            <a:bodyPr wrap="none" anchor="ctr"/>
            <a:lstStyle/>
            <a:p>
              <a:endParaRPr lang="zh-CN" altLang="en-US"/>
            </a:p>
          </p:txBody>
        </p:sp>
        <p:sp>
          <p:nvSpPr>
            <p:cNvPr id="11283" name="AutoShape 19"/>
            <p:cNvSpPr>
              <a:spLocks noChangeArrowheads="1"/>
            </p:cNvSpPr>
            <p:nvPr/>
          </p:nvSpPr>
          <p:spPr bwMode="auto">
            <a:xfrm>
              <a:off x="0" y="11"/>
              <a:ext cx="957" cy="1052"/>
            </a:xfrm>
            <a:custGeom>
              <a:avLst/>
              <a:gdLst>
                <a:gd name="T0" fmla="*/ 1 w 21600"/>
                <a:gd name="T1" fmla="*/ 0 h 21600"/>
                <a:gd name="T2" fmla="*/ 0 w 21600"/>
                <a:gd name="T3" fmla="*/ 0 h 21600"/>
                <a:gd name="T4" fmla="*/ 1 w 21600"/>
                <a:gd name="T5" fmla="*/ 0 h 21600"/>
                <a:gd name="T6" fmla="*/ 1 w 21600"/>
                <a:gd name="T7" fmla="*/ 0 h 21600"/>
                <a:gd name="T8" fmla="*/ 0 60000 65536"/>
                <a:gd name="T9" fmla="*/ 0 60000 65536"/>
                <a:gd name="T10" fmla="*/ 0 60000 65536"/>
                <a:gd name="T11" fmla="*/ 0 60000 65536"/>
                <a:gd name="T12" fmla="*/ 2618 w 21600"/>
                <a:gd name="T13" fmla="*/ 0 h 21600"/>
                <a:gd name="T14" fmla="*/ 18982 w 21600"/>
                <a:gd name="T15" fmla="*/ 4989 h 21600"/>
              </a:gdLst>
              <a:ahLst/>
              <a:cxnLst>
                <a:cxn ang="T8">
                  <a:pos x="T0" y="T1"/>
                </a:cxn>
                <a:cxn ang="T9">
                  <a:pos x="T2" y="T3"/>
                </a:cxn>
                <a:cxn ang="T10">
                  <a:pos x="T4" y="T5"/>
                </a:cxn>
                <a:cxn ang="T11">
                  <a:pos x="T6" y="T7"/>
                </a:cxn>
              </a:cxnLst>
              <a:rect l="T12" t="T13" r="T14" b="T15"/>
              <a:pathLst>
                <a:path w="21600" h="21600">
                  <a:moveTo>
                    <a:pt x="5362" y="3727"/>
                  </a:moveTo>
                  <a:cubicBezTo>
                    <a:pt x="6921" y="2528"/>
                    <a:pt x="8833" y="1878"/>
                    <a:pt x="10800" y="1879"/>
                  </a:cubicBezTo>
                  <a:cubicBezTo>
                    <a:pt x="12766" y="1879"/>
                    <a:pt x="14678" y="2528"/>
                    <a:pt x="16237" y="3727"/>
                  </a:cubicBezTo>
                  <a:lnTo>
                    <a:pt x="17382" y="2238"/>
                  </a:lnTo>
                  <a:cubicBezTo>
                    <a:pt x="15495" y="786"/>
                    <a:pt x="13180" y="-1"/>
                    <a:pt x="10799" y="0"/>
                  </a:cubicBezTo>
                  <a:cubicBezTo>
                    <a:pt x="8419" y="0"/>
                    <a:pt x="6104" y="786"/>
                    <a:pt x="4217" y="2238"/>
                  </a:cubicBezTo>
                  <a:close/>
                </a:path>
              </a:pathLst>
            </a:custGeom>
            <a:gradFill rotWithShape="1">
              <a:gsLst>
                <a:gs pos="0">
                  <a:srgbClr val="FFC800"/>
                </a:gs>
                <a:gs pos="100000">
                  <a:srgbClr val="FFD643"/>
                </a:gs>
              </a:gsLst>
              <a:lin ang="5400000" scaled="1"/>
            </a:gradFill>
            <a:ln w="9525">
              <a:noFill/>
              <a:miter lim="800000"/>
              <a:headEnd/>
              <a:tailEnd/>
            </a:ln>
          </p:spPr>
          <p:txBody>
            <a:bodyPr wrap="none" anchor="ctr"/>
            <a:lstStyle/>
            <a:p>
              <a:endParaRPr lang="zh-CN" altLang="en-US"/>
            </a:p>
          </p:txBody>
        </p:sp>
      </p:grpSp>
      <p:grpSp>
        <p:nvGrpSpPr>
          <p:cNvPr id="6" name="Group 20"/>
          <p:cNvGrpSpPr>
            <a:grpSpLocks/>
          </p:cNvGrpSpPr>
          <p:nvPr/>
        </p:nvGrpSpPr>
        <p:grpSpPr bwMode="auto">
          <a:xfrm>
            <a:off x="5076825" y="1924050"/>
            <a:ext cx="1519238" cy="1687513"/>
            <a:chOff x="0" y="0"/>
            <a:chExt cx="957" cy="1063"/>
          </a:xfrm>
        </p:grpSpPr>
        <p:sp>
          <p:nvSpPr>
            <p:cNvPr id="11276" name="AutoShape 21"/>
            <p:cNvSpPr>
              <a:spLocks noChangeArrowheads="1"/>
            </p:cNvSpPr>
            <p:nvPr/>
          </p:nvSpPr>
          <p:spPr bwMode="auto">
            <a:xfrm>
              <a:off x="0" y="0"/>
              <a:ext cx="957" cy="1052"/>
            </a:xfrm>
            <a:custGeom>
              <a:avLst/>
              <a:gdLst>
                <a:gd name="T0" fmla="*/ 1 w 21600"/>
                <a:gd name="T1" fmla="*/ 0 h 21600"/>
                <a:gd name="T2" fmla="*/ 0 w 21600"/>
                <a:gd name="T3" fmla="*/ 0 h 21600"/>
                <a:gd name="T4" fmla="*/ 1 w 21600"/>
                <a:gd name="T5" fmla="*/ 0 h 21600"/>
                <a:gd name="T6" fmla="*/ 1 w 21600"/>
                <a:gd name="T7" fmla="*/ 0 h 21600"/>
                <a:gd name="T8" fmla="*/ 0 60000 65536"/>
                <a:gd name="T9" fmla="*/ 0 60000 65536"/>
                <a:gd name="T10" fmla="*/ 0 60000 65536"/>
                <a:gd name="T11" fmla="*/ 0 60000 65536"/>
                <a:gd name="T12" fmla="*/ 2528 w 21600"/>
                <a:gd name="T13" fmla="*/ 0 h 21600"/>
                <a:gd name="T14" fmla="*/ 19072 w 21600"/>
                <a:gd name="T15" fmla="*/ 5297 h 21600"/>
              </a:gdLst>
              <a:ahLst/>
              <a:cxnLst>
                <a:cxn ang="T8">
                  <a:pos x="T0" y="T1"/>
                </a:cxn>
                <a:cxn ang="T9">
                  <a:pos x="T2" y="T3"/>
                </a:cxn>
                <a:cxn ang="T10">
                  <a:pos x="T4" y="T5"/>
                </a:cxn>
                <a:cxn ang="T11">
                  <a:pos x="T6" y="T7"/>
                </a:cxn>
              </a:cxnLst>
              <a:rect l="T12" t="T13" r="T14" b="T15"/>
              <a:pathLst>
                <a:path w="21600" h="21600">
                  <a:moveTo>
                    <a:pt x="5522" y="4078"/>
                  </a:moveTo>
                  <a:cubicBezTo>
                    <a:pt x="7027" y="2896"/>
                    <a:pt x="8886" y="2253"/>
                    <a:pt x="10800" y="2254"/>
                  </a:cubicBezTo>
                  <a:cubicBezTo>
                    <a:pt x="12713" y="2254"/>
                    <a:pt x="14572" y="2896"/>
                    <a:pt x="16077" y="4078"/>
                  </a:cubicBezTo>
                  <a:lnTo>
                    <a:pt x="17469" y="2305"/>
                  </a:lnTo>
                  <a:cubicBezTo>
                    <a:pt x="15567" y="811"/>
                    <a:pt x="13218" y="-1"/>
                    <a:pt x="10799" y="0"/>
                  </a:cubicBezTo>
                  <a:cubicBezTo>
                    <a:pt x="8381" y="0"/>
                    <a:pt x="6032" y="811"/>
                    <a:pt x="4130" y="2305"/>
                  </a:cubicBezTo>
                  <a:close/>
                </a:path>
              </a:pathLst>
            </a:custGeom>
            <a:gradFill rotWithShape="1">
              <a:gsLst>
                <a:gs pos="0">
                  <a:srgbClr val="FFC800"/>
                </a:gs>
                <a:gs pos="100000">
                  <a:srgbClr val="FFD643"/>
                </a:gs>
              </a:gsLst>
              <a:lin ang="5400000" scaled="1"/>
            </a:gradFill>
            <a:ln w="25400">
              <a:solidFill>
                <a:srgbClr val="5F5F5F"/>
              </a:solidFill>
              <a:miter lim="800000"/>
              <a:headEnd/>
              <a:tailEnd/>
            </a:ln>
          </p:spPr>
          <p:txBody>
            <a:bodyPr wrap="none" anchor="ctr"/>
            <a:lstStyle/>
            <a:p>
              <a:endParaRPr lang="zh-CN" altLang="en-US"/>
            </a:p>
          </p:txBody>
        </p:sp>
        <p:sp>
          <p:nvSpPr>
            <p:cNvPr id="11277" name="AutoShape 22"/>
            <p:cNvSpPr>
              <a:spLocks noChangeArrowheads="1"/>
            </p:cNvSpPr>
            <p:nvPr/>
          </p:nvSpPr>
          <p:spPr bwMode="auto">
            <a:xfrm rot="-5400000">
              <a:off x="658" y="69"/>
              <a:ext cx="145" cy="145"/>
            </a:xfrm>
            <a:prstGeom prst="rtTriangle">
              <a:avLst/>
            </a:prstGeom>
            <a:gradFill rotWithShape="1">
              <a:gsLst>
                <a:gs pos="0">
                  <a:srgbClr val="FFC800"/>
                </a:gs>
                <a:gs pos="100000">
                  <a:srgbClr val="FFD643"/>
                </a:gs>
              </a:gsLst>
              <a:lin ang="5400000" scaled="1"/>
            </a:gradFill>
            <a:ln w="25400">
              <a:solidFill>
                <a:srgbClr val="5F5F5F"/>
              </a:solidFill>
              <a:miter lim="800000"/>
              <a:headEnd/>
              <a:tailEnd/>
            </a:ln>
          </p:spPr>
          <p:txBody>
            <a:bodyPr wrap="none" anchor="ctr"/>
            <a:lstStyle/>
            <a:p>
              <a:endParaRPr lang="zh-CN" altLang="en-US"/>
            </a:p>
          </p:txBody>
        </p:sp>
        <p:sp>
          <p:nvSpPr>
            <p:cNvPr id="11278" name="Oval 23"/>
            <p:cNvSpPr>
              <a:spLocks noChangeArrowheads="1"/>
            </p:cNvSpPr>
            <p:nvPr/>
          </p:nvSpPr>
          <p:spPr bwMode="auto">
            <a:xfrm>
              <a:off x="162" y="105"/>
              <a:ext cx="100" cy="101"/>
            </a:xfrm>
            <a:prstGeom prst="ellipse">
              <a:avLst/>
            </a:prstGeom>
            <a:gradFill rotWithShape="1">
              <a:gsLst>
                <a:gs pos="0">
                  <a:srgbClr val="FFC800"/>
                </a:gs>
                <a:gs pos="100000">
                  <a:srgbClr val="FFD643"/>
                </a:gs>
              </a:gsLst>
              <a:lin ang="5400000" scaled="1"/>
            </a:gradFill>
            <a:ln w="25400">
              <a:solidFill>
                <a:srgbClr val="5F5F5F"/>
              </a:solidFill>
              <a:round/>
              <a:headEnd/>
              <a:tailEnd/>
            </a:ln>
          </p:spPr>
          <p:txBody>
            <a:bodyPr wrap="none" anchor="ctr"/>
            <a:lstStyle/>
            <a:p>
              <a:endParaRPr lang="zh-CN" altLang="en-US"/>
            </a:p>
          </p:txBody>
        </p:sp>
        <p:sp>
          <p:nvSpPr>
            <p:cNvPr id="11279" name="AutoShape 24"/>
            <p:cNvSpPr>
              <a:spLocks noChangeArrowheads="1"/>
            </p:cNvSpPr>
            <p:nvPr/>
          </p:nvSpPr>
          <p:spPr bwMode="auto">
            <a:xfrm>
              <a:off x="0" y="11"/>
              <a:ext cx="957" cy="1052"/>
            </a:xfrm>
            <a:custGeom>
              <a:avLst/>
              <a:gdLst>
                <a:gd name="T0" fmla="*/ 1 w 21600"/>
                <a:gd name="T1" fmla="*/ 0 h 21600"/>
                <a:gd name="T2" fmla="*/ 0 w 21600"/>
                <a:gd name="T3" fmla="*/ 0 h 21600"/>
                <a:gd name="T4" fmla="*/ 1 w 21600"/>
                <a:gd name="T5" fmla="*/ 0 h 21600"/>
                <a:gd name="T6" fmla="*/ 1 w 21600"/>
                <a:gd name="T7" fmla="*/ 0 h 21600"/>
                <a:gd name="T8" fmla="*/ 0 60000 65536"/>
                <a:gd name="T9" fmla="*/ 0 60000 65536"/>
                <a:gd name="T10" fmla="*/ 0 60000 65536"/>
                <a:gd name="T11" fmla="*/ 0 60000 65536"/>
                <a:gd name="T12" fmla="*/ 2618 w 21600"/>
                <a:gd name="T13" fmla="*/ 0 h 21600"/>
                <a:gd name="T14" fmla="*/ 18982 w 21600"/>
                <a:gd name="T15" fmla="*/ 4989 h 21600"/>
              </a:gdLst>
              <a:ahLst/>
              <a:cxnLst>
                <a:cxn ang="T8">
                  <a:pos x="T0" y="T1"/>
                </a:cxn>
                <a:cxn ang="T9">
                  <a:pos x="T2" y="T3"/>
                </a:cxn>
                <a:cxn ang="T10">
                  <a:pos x="T4" y="T5"/>
                </a:cxn>
                <a:cxn ang="T11">
                  <a:pos x="T6" y="T7"/>
                </a:cxn>
              </a:cxnLst>
              <a:rect l="T12" t="T13" r="T14" b="T15"/>
              <a:pathLst>
                <a:path w="21600" h="21600">
                  <a:moveTo>
                    <a:pt x="5362" y="3727"/>
                  </a:moveTo>
                  <a:cubicBezTo>
                    <a:pt x="6921" y="2528"/>
                    <a:pt x="8833" y="1878"/>
                    <a:pt x="10800" y="1879"/>
                  </a:cubicBezTo>
                  <a:cubicBezTo>
                    <a:pt x="12766" y="1879"/>
                    <a:pt x="14678" y="2528"/>
                    <a:pt x="16237" y="3727"/>
                  </a:cubicBezTo>
                  <a:lnTo>
                    <a:pt x="17382" y="2238"/>
                  </a:lnTo>
                  <a:cubicBezTo>
                    <a:pt x="15495" y="786"/>
                    <a:pt x="13180" y="-1"/>
                    <a:pt x="10799" y="0"/>
                  </a:cubicBezTo>
                  <a:cubicBezTo>
                    <a:pt x="8419" y="0"/>
                    <a:pt x="6104" y="786"/>
                    <a:pt x="4217" y="2238"/>
                  </a:cubicBezTo>
                  <a:close/>
                </a:path>
              </a:pathLst>
            </a:custGeom>
            <a:gradFill rotWithShape="1">
              <a:gsLst>
                <a:gs pos="0">
                  <a:srgbClr val="FFC800"/>
                </a:gs>
                <a:gs pos="100000">
                  <a:srgbClr val="FFD643"/>
                </a:gs>
              </a:gsLst>
              <a:lin ang="5400000" scaled="1"/>
            </a:gradFill>
            <a:ln w="9525">
              <a:noFill/>
              <a:miter lim="800000"/>
              <a:headEnd/>
              <a:tailEnd/>
            </a:ln>
          </p:spPr>
          <p:txBody>
            <a:bodyPr wrap="none" anchor="ctr"/>
            <a:lstStyle/>
            <a:p>
              <a:endParaRPr lang="zh-CN" altLang="en-US"/>
            </a:p>
          </p:txBody>
        </p:sp>
      </p:grpSp>
      <p:sp>
        <p:nvSpPr>
          <p:cNvPr id="9241" name="AutoShape 25"/>
          <p:cNvSpPr>
            <a:spLocks noChangeArrowheads="1"/>
          </p:cNvSpPr>
          <p:nvPr/>
        </p:nvSpPr>
        <p:spPr bwMode="auto">
          <a:xfrm>
            <a:off x="755650" y="2628900"/>
            <a:ext cx="2413000" cy="3265488"/>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400" i="0">
                <a:solidFill>
                  <a:schemeClr val="tx2"/>
                </a:solidFill>
              </a:rPr>
              <a:t>单击添加内容文字单击添加段落文字单击添加段落文字单击添加段落文字单击添加段落文字。</a:t>
            </a:r>
          </a:p>
          <a:p>
            <a:pPr algn="l">
              <a:lnSpc>
                <a:spcPct val="120000"/>
              </a:lnSpc>
            </a:pPr>
            <a:endParaRPr lang="zh-CN" altLang="en-US" sz="1200" i="0">
              <a:solidFill>
                <a:schemeClr val="tx2"/>
              </a:solidFill>
            </a:endParaRPr>
          </a:p>
        </p:txBody>
      </p:sp>
      <p:sp>
        <p:nvSpPr>
          <p:cNvPr id="9242" name="AutoShape 26"/>
          <p:cNvSpPr>
            <a:spLocks noChangeArrowheads="1"/>
          </p:cNvSpPr>
          <p:nvPr/>
        </p:nvSpPr>
        <p:spPr bwMode="auto">
          <a:xfrm>
            <a:off x="3343275" y="2628900"/>
            <a:ext cx="2413000" cy="3265488"/>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400" i="0">
                <a:solidFill>
                  <a:schemeClr val="tx2"/>
                </a:solidFill>
              </a:rPr>
              <a:t>单击添加内容文字单击添加段落文字单击添加段落文字单击添加段落文字单击添加段落文字。</a:t>
            </a:r>
          </a:p>
          <a:p>
            <a:pPr algn="l">
              <a:lnSpc>
                <a:spcPct val="120000"/>
              </a:lnSpc>
            </a:pPr>
            <a:endParaRPr lang="zh-CN" altLang="en-US" sz="1200" i="0">
              <a:solidFill>
                <a:schemeClr val="tx2"/>
              </a:solidFill>
            </a:endParaRPr>
          </a:p>
        </p:txBody>
      </p:sp>
      <p:sp>
        <p:nvSpPr>
          <p:cNvPr id="9243" name="AutoShape 27"/>
          <p:cNvSpPr>
            <a:spLocks noChangeArrowheads="1"/>
          </p:cNvSpPr>
          <p:nvPr/>
        </p:nvSpPr>
        <p:spPr bwMode="auto">
          <a:xfrm>
            <a:off x="5937250" y="2628900"/>
            <a:ext cx="2413000" cy="3265488"/>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gn="l">
              <a:lnSpc>
                <a:spcPct val="120000"/>
              </a:lnSpc>
            </a:pPr>
            <a:r>
              <a:rPr lang="zh-CN" altLang="en-US" sz="1400" i="0">
                <a:solidFill>
                  <a:schemeClr val="tx2"/>
                </a:solidFill>
              </a:rPr>
              <a:t>单击添加内容文字单击添加段落文字单击添加段落文字单击添加段落文字单击添加段落文字。</a:t>
            </a:r>
          </a:p>
          <a:p>
            <a:pPr algn="l">
              <a:lnSpc>
                <a:spcPct val="120000"/>
              </a:lnSpc>
            </a:pPr>
            <a:endParaRPr lang="zh-CN" altLang="en-US" sz="1200" i="0">
              <a:solidFill>
                <a:schemeClr val="tx2"/>
              </a:solidFill>
            </a:endParaRP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9241"/>
                                        </p:tgtEl>
                                        <p:attrNameLst>
                                          <p:attrName>style.visibility</p:attrName>
                                        </p:attrNameLst>
                                      </p:cBhvr>
                                      <p:to>
                                        <p:strVal val="visible"/>
                                      </p:to>
                                    </p:set>
                                    <p:animEffect transition="in" filter="dissolve">
                                      <p:cBhvr>
                                        <p:cTn id="31" dur="500"/>
                                        <p:tgtEl>
                                          <p:spTgt spid="9241"/>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9242"/>
                                        </p:tgtEl>
                                        <p:attrNameLst>
                                          <p:attrName>style.visibility</p:attrName>
                                        </p:attrNameLst>
                                      </p:cBhvr>
                                      <p:to>
                                        <p:strVal val="visible"/>
                                      </p:to>
                                    </p:set>
                                    <p:animEffect transition="in" filter="dissolve">
                                      <p:cBhvr>
                                        <p:cTn id="35" dur="500"/>
                                        <p:tgtEl>
                                          <p:spTgt spid="9242"/>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9243"/>
                                        </p:tgtEl>
                                        <p:attrNameLst>
                                          <p:attrName>style.visibility</p:attrName>
                                        </p:attrNameLst>
                                      </p:cBhvr>
                                      <p:to>
                                        <p:strVal val="visible"/>
                                      </p:to>
                                    </p:set>
                                    <p:animEffect transition="in" filter="dissolve">
                                      <p:cBhvr>
                                        <p:cTn id="39" dur="500"/>
                                        <p:tgtEl>
                                          <p:spTgt spid="9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9241" grpId="0" animBg="1"/>
      <p:bldP spid="9242" grpId="0" animBg="1"/>
      <p:bldP spid="924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灯片编号占位符 2"/>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7CCE4CA7-55F2-43E6-95F4-710D5C371400}" type="slidenum">
              <a:rPr lang="zh-CN" altLang="en-US" smtClean="0">
                <a:latin typeface="Arial" charset="0"/>
              </a:rPr>
              <a:pPr/>
              <a:t>7</a:t>
            </a:fld>
            <a:endParaRPr lang="en-US" altLang="zh-CN" smtClean="0">
              <a:latin typeface="Arial" charset="0"/>
            </a:endParaRPr>
          </a:p>
        </p:txBody>
      </p:sp>
      <p:sp>
        <p:nvSpPr>
          <p:cNvPr id="12290" name="AutoShape 2"/>
          <p:cNvSpPr>
            <a:spLocks noChangeArrowheads="1"/>
          </p:cNvSpPr>
          <p:nvPr/>
        </p:nvSpPr>
        <p:spPr bwMode="auto">
          <a:xfrm>
            <a:off x="468313" y="1776413"/>
            <a:ext cx="8207375" cy="1590675"/>
          </a:xfrm>
          <a:prstGeom prst="roundRect">
            <a:avLst>
              <a:gd name="adj" fmla="val 13125"/>
            </a:avLst>
          </a:prstGeom>
          <a:gradFill rotWithShape="1">
            <a:gsLst>
              <a:gs pos="0">
                <a:schemeClr val="accent2"/>
              </a:gs>
              <a:gs pos="100000">
                <a:schemeClr val="accent2">
                  <a:gamma/>
                  <a:shade val="46275"/>
                  <a:invGamma/>
                </a:schemeClr>
              </a:gs>
            </a:gsLst>
            <a:lin ang="2700000" scaled="1"/>
          </a:gradFill>
          <a:ln w="19050" cmpd="sng">
            <a:solidFill>
              <a:srgbClr val="C0C0C0"/>
            </a:solidFill>
            <a:round/>
            <a:headEnd/>
            <a:tailEnd/>
          </a:ln>
          <a:effectLst/>
        </p:spPr>
        <p:txBody>
          <a:bodyPr wrap="none" anchor="ctr"/>
          <a:lstStyle/>
          <a:p>
            <a:pPr>
              <a:defRPr/>
            </a:pPr>
            <a:endParaRPr lang="zh-CN" altLang="en-US">
              <a:latin typeface="Arial" pitchFamily="34" charset="0"/>
            </a:endParaRPr>
          </a:p>
        </p:txBody>
      </p:sp>
      <p:grpSp>
        <p:nvGrpSpPr>
          <p:cNvPr id="2" name="Group 3"/>
          <p:cNvGrpSpPr>
            <a:grpSpLocks/>
          </p:cNvGrpSpPr>
          <p:nvPr/>
        </p:nvGrpSpPr>
        <p:grpSpPr bwMode="auto">
          <a:xfrm>
            <a:off x="1219200" y="4148138"/>
            <a:ext cx="1873250" cy="1616075"/>
            <a:chOff x="0" y="0"/>
            <a:chExt cx="1180" cy="1018"/>
          </a:xfrm>
        </p:grpSpPr>
        <p:sp>
          <p:nvSpPr>
            <p:cNvPr id="14368" name="Oval 4"/>
            <p:cNvSpPr>
              <a:spLocks noChangeArrowheads="1"/>
            </p:cNvSpPr>
            <p:nvPr/>
          </p:nvSpPr>
          <p:spPr bwMode="auto">
            <a:xfrm flipV="1">
              <a:off x="0" y="749"/>
              <a:ext cx="1180" cy="269"/>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4369" name="Oval 5"/>
            <p:cNvSpPr>
              <a:spLocks noChangeArrowheads="1"/>
            </p:cNvSpPr>
            <p:nvPr/>
          </p:nvSpPr>
          <p:spPr bwMode="auto">
            <a:xfrm>
              <a:off x="145" y="0"/>
              <a:ext cx="899" cy="89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14370" name="未知"/>
            <p:cNvSpPr>
              <a:spLocks/>
            </p:cNvSpPr>
            <p:nvPr/>
          </p:nvSpPr>
          <p:spPr bwMode="auto">
            <a:xfrm>
              <a:off x="249" y="25"/>
              <a:ext cx="694" cy="338"/>
            </a:xfrm>
            <a:custGeom>
              <a:avLst/>
              <a:gdLst>
                <a:gd name="T0" fmla="*/ 359 w 1321"/>
                <a:gd name="T1" fmla="*/ 90 h 712"/>
                <a:gd name="T2" fmla="*/ 364 w 1321"/>
                <a:gd name="T3" fmla="*/ 100 h 712"/>
                <a:gd name="T4" fmla="*/ 365 w 1321"/>
                <a:gd name="T5" fmla="*/ 108 h 712"/>
                <a:gd name="T6" fmla="*/ 363 w 1321"/>
                <a:gd name="T7" fmla="*/ 116 h 712"/>
                <a:gd name="T8" fmla="*/ 358 w 1321"/>
                <a:gd name="T9" fmla="*/ 124 h 712"/>
                <a:gd name="T10" fmla="*/ 351 w 1321"/>
                <a:gd name="T11" fmla="*/ 131 h 712"/>
                <a:gd name="T12" fmla="*/ 342 w 1321"/>
                <a:gd name="T13" fmla="*/ 136 h 712"/>
                <a:gd name="T14" fmla="*/ 330 w 1321"/>
                <a:gd name="T15" fmla="*/ 141 h 712"/>
                <a:gd name="T16" fmla="*/ 317 w 1321"/>
                <a:gd name="T17" fmla="*/ 146 h 712"/>
                <a:gd name="T18" fmla="*/ 302 w 1321"/>
                <a:gd name="T19" fmla="*/ 150 h 712"/>
                <a:gd name="T20" fmla="*/ 285 w 1321"/>
                <a:gd name="T21" fmla="*/ 154 h 712"/>
                <a:gd name="T22" fmla="*/ 267 w 1321"/>
                <a:gd name="T23" fmla="*/ 156 h 712"/>
                <a:gd name="T24" fmla="*/ 247 w 1321"/>
                <a:gd name="T25" fmla="*/ 159 h 712"/>
                <a:gd name="T26" fmla="*/ 227 w 1321"/>
                <a:gd name="T27" fmla="*/ 160 h 712"/>
                <a:gd name="T28" fmla="*/ 220 w 1321"/>
                <a:gd name="T29" fmla="*/ 160 h 712"/>
                <a:gd name="T30" fmla="*/ 131 w 1321"/>
                <a:gd name="T31" fmla="*/ 160 h 712"/>
                <a:gd name="T32" fmla="*/ 130 w 1321"/>
                <a:gd name="T33" fmla="*/ 160 h 712"/>
                <a:gd name="T34" fmla="*/ 113 w 1321"/>
                <a:gd name="T35" fmla="*/ 160 h 712"/>
                <a:gd name="T36" fmla="*/ 96 w 1321"/>
                <a:gd name="T37" fmla="*/ 159 h 712"/>
                <a:gd name="T38" fmla="*/ 80 w 1321"/>
                <a:gd name="T39" fmla="*/ 157 h 712"/>
                <a:gd name="T40" fmla="*/ 65 w 1321"/>
                <a:gd name="T41" fmla="*/ 155 h 712"/>
                <a:gd name="T42" fmla="*/ 51 w 1321"/>
                <a:gd name="T43" fmla="*/ 152 h 712"/>
                <a:gd name="T44" fmla="*/ 39 w 1321"/>
                <a:gd name="T45" fmla="*/ 150 h 712"/>
                <a:gd name="T46" fmla="*/ 28 w 1321"/>
                <a:gd name="T47" fmla="*/ 146 h 712"/>
                <a:gd name="T48" fmla="*/ 18 w 1321"/>
                <a:gd name="T49" fmla="*/ 142 h 712"/>
                <a:gd name="T50" fmla="*/ 11 w 1321"/>
                <a:gd name="T51" fmla="*/ 137 h 712"/>
                <a:gd name="T52" fmla="*/ 5 w 1321"/>
                <a:gd name="T53" fmla="*/ 131 h 712"/>
                <a:gd name="T54" fmla="*/ 2 w 1321"/>
                <a:gd name="T55" fmla="*/ 125 h 712"/>
                <a:gd name="T56" fmla="*/ 0 w 1321"/>
                <a:gd name="T57" fmla="*/ 118 h 712"/>
                <a:gd name="T58" fmla="*/ 0 w 1321"/>
                <a:gd name="T59" fmla="*/ 117 h 712"/>
                <a:gd name="T60" fmla="*/ 1 w 1321"/>
                <a:gd name="T61" fmla="*/ 110 h 712"/>
                <a:gd name="T62" fmla="*/ 4 w 1321"/>
                <a:gd name="T63" fmla="*/ 101 h 712"/>
                <a:gd name="T64" fmla="*/ 14 w 1321"/>
                <a:gd name="T65" fmla="*/ 84 h 712"/>
                <a:gd name="T66" fmla="*/ 26 w 1321"/>
                <a:gd name="T67" fmla="*/ 67 h 712"/>
                <a:gd name="T68" fmla="*/ 40 w 1321"/>
                <a:gd name="T69" fmla="*/ 53 h 712"/>
                <a:gd name="T70" fmla="*/ 56 w 1321"/>
                <a:gd name="T71" fmla="*/ 40 h 712"/>
                <a:gd name="T72" fmla="*/ 75 w 1321"/>
                <a:gd name="T73" fmla="*/ 28 h 712"/>
                <a:gd name="T74" fmla="*/ 94 w 1321"/>
                <a:gd name="T75" fmla="*/ 19 h 712"/>
                <a:gd name="T76" fmla="*/ 115 w 1321"/>
                <a:gd name="T77" fmla="*/ 10 h 712"/>
                <a:gd name="T78" fmla="*/ 137 w 1321"/>
                <a:gd name="T79" fmla="*/ 5 h 712"/>
                <a:gd name="T80" fmla="*/ 160 w 1321"/>
                <a:gd name="T81" fmla="*/ 1 h 712"/>
                <a:gd name="T82" fmla="*/ 184 w 1321"/>
                <a:gd name="T83" fmla="*/ 0 h 712"/>
                <a:gd name="T84" fmla="*/ 184 w 1321"/>
                <a:gd name="T85" fmla="*/ 0 h 712"/>
                <a:gd name="T86" fmla="*/ 210 w 1321"/>
                <a:gd name="T87" fmla="*/ 1 h 712"/>
                <a:gd name="T88" fmla="*/ 234 w 1321"/>
                <a:gd name="T89" fmla="*/ 5 h 712"/>
                <a:gd name="T90" fmla="*/ 257 w 1321"/>
                <a:gd name="T91" fmla="*/ 12 h 712"/>
                <a:gd name="T92" fmla="*/ 279 w 1321"/>
                <a:gd name="T93" fmla="*/ 20 h 712"/>
                <a:gd name="T94" fmla="*/ 298 w 1321"/>
                <a:gd name="T95" fmla="*/ 31 h 712"/>
                <a:gd name="T96" fmla="*/ 317 w 1321"/>
                <a:gd name="T97" fmla="*/ 44 h 712"/>
                <a:gd name="T98" fmla="*/ 334 w 1321"/>
                <a:gd name="T99" fmla="*/ 58 h 712"/>
                <a:gd name="T100" fmla="*/ 347 w 1321"/>
                <a:gd name="T101" fmla="*/ 73 h 712"/>
                <a:gd name="T102" fmla="*/ 359 w 1321"/>
                <a:gd name="T103" fmla="*/ 90 h 712"/>
                <a:gd name="T104" fmla="*/ 359 w 1321"/>
                <a:gd name="T105" fmla="*/ 9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grpSp>
        <p:nvGrpSpPr>
          <p:cNvPr id="3" name="Group 7"/>
          <p:cNvGrpSpPr>
            <a:grpSpLocks/>
          </p:cNvGrpSpPr>
          <p:nvPr/>
        </p:nvGrpSpPr>
        <p:grpSpPr bwMode="auto">
          <a:xfrm>
            <a:off x="1619250" y="3060700"/>
            <a:ext cx="1092200" cy="931863"/>
            <a:chOff x="0" y="0"/>
            <a:chExt cx="688" cy="587"/>
          </a:xfrm>
        </p:grpSpPr>
        <p:sp>
          <p:nvSpPr>
            <p:cNvPr id="14366" name="AutoShape 8"/>
            <p:cNvSpPr>
              <a:spLocks noChangeArrowheads="1"/>
            </p:cNvSpPr>
            <p:nvPr/>
          </p:nvSpPr>
          <p:spPr bwMode="auto">
            <a:xfrm rot="-5400000">
              <a:off x="58" y="-43"/>
              <a:ext cx="572" cy="688"/>
            </a:xfrm>
            <a:prstGeom prst="leftArrow">
              <a:avLst>
                <a:gd name="adj1" fmla="val 50000"/>
                <a:gd name="adj2" fmla="val 48301"/>
              </a:avLst>
            </a:prstGeom>
            <a:solidFill>
              <a:srgbClr val="C0C0C0"/>
            </a:solidFill>
            <a:ln w="9525">
              <a:noFill/>
              <a:miter lim="800000"/>
              <a:headEnd/>
              <a:tailEnd/>
            </a:ln>
          </p:spPr>
          <p:txBody>
            <a:bodyPr wrap="none" anchor="ctr"/>
            <a:lstStyle/>
            <a:p>
              <a:endParaRPr lang="zh-CN" altLang="en-US"/>
            </a:p>
          </p:txBody>
        </p:sp>
        <p:sp>
          <p:nvSpPr>
            <p:cNvPr id="14367" name="AutoShape 9"/>
            <p:cNvSpPr>
              <a:spLocks noChangeArrowheads="1"/>
            </p:cNvSpPr>
            <p:nvPr/>
          </p:nvSpPr>
          <p:spPr bwMode="auto">
            <a:xfrm rot="-5400000">
              <a:off x="58" y="-23"/>
              <a:ext cx="572" cy="618"/>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p:spPr>
          <p:txBody>
            <a:bodyPr wrap="none" anchor="ctr"/>
            <a:lstStyle/>
            <a:p>
              <a:endParaRPr lang="zh-CN" altLang="en-US"/>
            </a:p>
          </p:txBody>
        </p:sp>
      </p:grpSp>
      <p:grpSp>
        <p:nvGrpSpPr>
          <p:cNvPr id="4" name="Group 10"/>
          <p:cNvGrpSpPr>
            <a:grpSpLocks/>
          </p:cNvGrpSpPr>
          <p:nvPr/>
        </p:nvGrpSpPr>
        <p:grpSpPr bwMode="auto">
          <a:xfrm>
            <a:off x="4048125" y="3060700"/>
            <a:ext cx="1092200" cy="931863"/>
            <a:chOff x="0" y="0"/>
            <a:chExt cx="688" cy="587"/>
          </a:xfrm>
        </p:grpSpPr>
        <p:sp>
          <p:nvSpPr>
            <p:cNvPr id="14364" name="AutoShape 11"/>
            <p:cNvSpPr>
              <a:spLocks noChangeArrowheads="1"/>
            </p:cNvSpPr>
            <p:nvPr/>
          </p:nvSpPr>
          <p:spPr bwMode="auto">
            <a:xfrm rot="-5400000">
              <a:off x="58" y="-43"/>
              <a:ext cx="572" cy="688"/>
            </a:xfrm>
            <a:prstGeom prst="leftArrow">
              <a:avLst>
                <a:gd name="adj1" fmla="val 50000"/>
                <a:gd name="adj2" fmla="val 48301"/>
              </a:avLst>
            </a:prstGeom>
            <a:solidFill>
              <a:srgbClr val="C0C0C0"/>
            </a:solidFill>
            <a:ln w="9525">
              <a:noFill/>
              <a:miter lim="800000"/>
              <a:headEnd/>
              <a:tailEnd/>
            </a:ln>
          </p:spPr>
          <p:txBody>
            <a:bodyPr wrap="none" anchor="ctr"/>
            <a:lstStyle/>
            <a:p>
              <a:endParaRPr lang="zh-CN" altLang="en-US"/>
            </a:p>
          </p:txBody>
        </p:sp>
        <p:sp>
          <p:nvSpPr>
            <p:cNvPr id="14365" name="AutoShape 12"/>
            <p:cNvSpPr>
              <a:spLocks noChangeArrowheads="1"/>
            </p:cNvSpPr>
            <p:nvPr/>
          </p:nvSpPr>
          <p:spPr bwMode="auto">
            <a:xfrm rot="-5400000">
              <a:off x="58" y="-23"/>
              <a:ext cx="572" cy="618"/>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p:spPr>
          <p:txBody>
            <a:bodyPr wrap="none" anchor="ctr"/>
            <a:lstStyle/>
            <a:p>
              <a:endParaRPr lang="zh-CN" altLang="en-US"/>
            </a:p>
          </p:txBody>
        </p:sp>
      </p:grpSp>
      <p:grpSp>
        <p:nvGrpSpPr>
          <p:cNvPr id="5" name="Group 13"/>
          <p:cNvGrpSpPr>
            <a:grpSpLocks/>
          </p:cNvGrpSpPr>
          <p:nvPr/>
        </p:nvGrpSpPr>
        <p:grpSpPr bwMode="auto">
          <a:xfrm>
            <a:off x="6461125" y="3060700"/>
            <a:ext cx="1092200" cy="931863"/>
            <a:chOff x="0" y="0"/>
            <a:chExt cx="688" cy="587"/>
          </a:xfrm>
        </p:grpSpPr>
        <p:sp>
          <p:nvSpPr>
            <p:cNvPr id="14362" name="AutoShape 14"/>
            <p:cNvSpPr>
              <a:spLocks noChangeArrowheads="1"/>
            </p:cNvSpPr>
            <p:nvPr/>
          </p:nvSpPr>
          <p:spPr bwMode="auto">
            <a:xfrm rot="-5400000">
              <a:off x="58" y="-43"/>
              <a:ext cx="572" cy="688"/>
            </a:xfrm>
            <a:prstGeom prst="leftArrow">
              <a:avLst>
                <a:gd name="adj1" fmla="val 50000"/>
                <a:gd name="adj2" fmla="val 48301"/>
              </a:avLst>
            </a:prstGeom>
            <a:solidFill>
              <a:srgbClr val="C0C0C0"/>
            </a:solidFill>
            <a:ln w="9525">
              <a:noFill/>
              <a:miter lim="800000"/>
              <a:headEnd/>
              <a:tailEnd/>
            </a:ln>
          </p:spPr>
          <p:txBody>
            <a:bodyPr wrap="none" anchor="ctr"/>
            <a:lstStyle/>
            <a:p>
              <a:endParaRPr lang="zh-CN" altLang="en-US"/>
            </a:p>
          </p:txBody>
        </p:sp>
        <p:sp>
          <p:nvSpPr>
            <p:cNvPr id="14363" name="AutoShape 15"/>
            <p:cNvSpPr>
              <a:spLocks noChangeArrowheads="1"/>
            </p:cNvSpPr>
            <p:nvPr/>
          </p:nvSpPr>
          <p:spPr bwMode="auto">
            <a:xfrm rot="-5400000">
              <a:off x="58" y="-23"/>
              <a:ext cx="572" cy="618"/>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p:spPr>
          <p:txBody>
            <a:bodyPr wrap="none" anchor="ctr"/>
            <a:lstStyle/>
            <a:p>
              <a:endParaRPr lang="zh-CN" altLang="en-US"/>
            </a:p>
          </p:txBody>
        </p:sp>
      </p:grpSp>
      <p:sp>
        <p:nvSpPr>
          <p:cNvPr id="12304" name="Rectangle 16"/>
          <p:cNvSpPr>
            <a:spLocks noChangeArrowheads="1"/>
          </p:cNvSpPr>
          <p:nvPr/>
        </p:nvSpPr>
        <p:spPr bwMode="auto">
          <a:xfrm>
            <a:off x="1366838" y="1892300"/>
            <a:ext cx="6407150" cy="469900"/>
          </a:xfrm>
          <a:prstGeom prst="rect">
            <a:avLst/>
          </a:prstGeom>
          <a:noFill/>
          <a:ln w="9525">
            <a:noFill/>
            <a:miter lim="800000"/>
            <a:headEnd/>
            <a:tailEnd/>
          </a:ln>
        </p:spPr>
        <p:txBody>
          <a:bodyPr anchor="ctr"/>
          <a:lstStyle/>
          <a:p>
            <a:r>
              <a:rPr lang="zh-CN" altLang="en-US" sz="2000" b="1" i="0">
                <a:solidFill>
                  <a:schemeClr val="bg1"/>
                </a:solidFill>
              </a:rPr>
              <a:t>单击此处添加段落文字内容</a:t>
            </a:r>
          </a:p>
        </p:txBody>
      </p:sp>
      <p:sp>
        <p:nvSpPr>
          <p:cNvPr id="12305" name="Rectangle 17"/>
          <p:cNvSpPr>
            <a:spLocks noChangeArrowheads="1"/>
          </p:cNvSpPr>
          <p:nvPr/>
        </p:nvSpPr>
        <p:spPr bwMode="auto">
          <a:xfrm>
            <a:off x="1368425" y="2462213"/>
            <a:ext cx="2489200" cy="757237"/>
          </a:xfrm>
          <a:prstGeom prst="rect">
            <a:avLst/>
          </a:prstGeom>
          <a:noFill/>
          <a:ln w="9525">
            <a:noFill/>
            <a:miter lim="800000"/>
            <a:headEnd/>
            <a:tailEnd/>
          </a:ln>
        </p:spPr>
        <p:txBody>
          <a:bodyPr lIns="90000" tIns="46800" rIns="90000" bIns="46800" anchor="ctr"/>
          <a:lstStyle/>
          <a:p>
            <a:pPr algn="l">
              <a:lnSpc>
                <a:spcPct val="120000"/>
              </a:lnSpc>
            </a:pPr>
            <a:r>
              <a:rPr lang="zh-CN" altLang="en-US" sz="1400" b="1" i="0">
                <a:solidFill>
                  <a:schemeClr val="bg1"/>
                </a:solidFill>
              </a:rPr>
              <a:t>单击此处添加段落文字内容</a:t>
            </a:r>
          </a:p>
          <a:p>
            <a:pPr algn="l">
              <a:lnSpc>
                <a:spcPct val="120000"/>
              </a:lnSpc>
            </a:pPr>
            <a:r>
              <a:rPr lang="zh-CN" altLang="en-US" sz="1400" b="1" i="0">
                <a:solidFill>
                  <a:schemeClr val="bg1"/>
                </a:solidFill>
              </a:rPr>
              <a:t>单击此处添加段落文字内容</a:t>
            </a:r>
          </a:p>
        </p:txBody>
      </p:sp>
      <p:sp>
        <p:nvSpPr>
          <p:cNvPr id="12306" name="Rectangle 18"/>
          <p:cNvSpPr>
            <a:spLocks noChangeArrowheads="1"/>
          </p:cNvSpPr>
          <p:nvPr/>
        </p:nvSpPr>
        <p:spPr bwMode="auto">
          <a:xfrm>
            <a:off x="4572000" y="2462213"/>
            <a:ext cx="2489200" cy="757237"/>
          </a:xfrm>
          <a:prstGeom prst="rect">
            <a:avLst/>
          </a:prstGeom>
          <a:noFill/>
          <a:ln w="9525">
            <a:noFill/>
            <a:miter lim="800000"/>
            <a:headEnd/>
            <a:tailEnd/>
          </a:ln>
        </p:spPr>
        <p:txBody>
          <a:bodyPr lIns="90000" tIns="46800" rIns="90000" bIns="46800" anchor="ctr"/>
          <a:lstStyle/>
          <a:p>
            <a:pPr algn="l">
              <a:lnSpc>
                <a:spcPct val="120000"/>
              </a:lnSpc>
            </a:pPr>
            <a:r>
              <a:rPr lang="zh-CN" altLang="en-US" sz="1400" b="1" i="0">
                <a:solidFill>
                  <a:schemeClr val="bg1"/>
                </a:solidFill>
              </a:rPr>
              <a:t>单击此处添加段落文字内容</a:t>
            </a:r>
          </a:p>
          <a:p>
            <a:pPr algn="l">
              <a:lnSpc>
                <a:spcPct val="120000"/>
              </a:lnSpc>
            </a:pPr>
            <a:r>
              <a:rPr lang="zh-CN" altLang="en-US" sz="1400" b="1" i="0">
                <a:solidFill>
                  <a:schemeClr val="bg1"/>
                </a:solidFill>
              </a:rPr>
              <a:t>单击此处添加段落文字内容</a:t>
            </a:r>
          </a:p>
        </p:txBody>
      </p:sp>
      <p:sp>
        <p:nvSpPr>
          <p:cNvPr id="12307" name="Line 19"/>
          <p:cNvSpPr>
            <a:spLocks noChangeShapeType="1"/>
          </p:cNvSpPr>
          <p:nvPr/>
        </p:nvSpPr>
        <p:spPr bwMode="auto">
          <a:xfrm>
            <a:off x="468313" y="2465388"/>
            <a:ext cx="8207375" cy="0"/>
          </a:xfrm>
          <a:prstGeom prst="line">
            <a:avLst/>
          </a:prstGeom>
          <a:noFill/>
          <a:ln w="9525">
            <a:solidFill>
              <a:srgbClr val="FFFFFF"/>
            </a:solidFill>
            <a:prstDash val="dash"/>
            <a:round/>
            <a:headEnd/>
            <a:tailEnd/>
          </a:ln>
        </p:spPr>
        <p:txBody>
          <a:bodyPr/>
          <a:lstStyle/>
          <a:p>
            <a:endParaRPr lang="zh-CN" altLang="en-US"/>
          </a:p>
        </p:txBody>
      </p:sp>
      <p:sp>
        <p:nvSpPr>
          <p:cNvPr id="14348" name="Rectangle 20"/>
          <p:cNvSpPr>
            <a:spLocks noGrp="1" noChangeArrowheads="1"/>
          </p:cNvSpPr>
          <p:nvPr>
            <p:ph type="title"/>
          </p:nvPr>
        </p:nvSpPr>
        <p:spPr/>
        <p:txBody>
          <a:bodyPr/>
          <a:lstStyle/>
          <a:p>
            <a:pPr eaLnBrk="1" hangingPunct="1"/>
            <a:r>
              <a:rPr lang="zh-CN" smtClean="0"/>
              <a:t>单击此处添加标题</a:t>
            </a:r>
          </a:p>
        </p:txBody>
      </p:sp>
      <p:sp>
        <p:nvSpPr>
          <p:cNvPr id="12309" name="Rectangle 21"/>
          <p:cNvSpPr>
            <a:spLocks noChangeArrowheads="1"/>
          </p:cNvSpPr>
          <p:nvPr/>
        </p:nvSpPr>
        <p:spPr bwMode="auto">
          <a:xfrm>
            <a:off x="3997325" y="4441825"/>
            <a:ext cx="1187450" cy="973138"/>
          </a:xfrm>
          <a:prstGeom prst="rect">
            <a:avLst/>
          </a:prstGeom>
          <a:noFill/>
          <a:ln w="9525">
            <a:noFill/>
            <a:miter lim="800000"/>
            <a:headEnd/>
            <a:tailEnd/>
          </a:ln>
        </p:spPr>
        <p:txBody>
          <a:bodyPr anchor="ctr"/>
          <a:lstStyle/>
          <a:p>
            <a:r>
              <a:rPr lang="zh-CN" altLang="en-US" sz="1400" b="1" i="0">
                <a:solidFill>
                  <a:schemeClr val="bg1"/>
                </a:solidFill>
              </a:rPr>
              <a:t>单击添加</a:t>
            </a:r>
          </a:p>
        </p:txBody>
      </p:sp>
      <p:sp>
        <p:nvSpPr>
          <p:cNvPr id="12310" name="Rectangle 22"/>
          <p:cNvSpPr>
            <a:spLocks noChangeArrowheads="1"/>
          </p:cNvSpPr>
          <p:nvPr/>
        </p:nvSpPr>
        <p:spPr bwMode="auto">
          <a:xfrm>
            <a:off x="1565275" y="4329113"/>
            <a:ext cx="1187450" cy="973137"/>
          </a:xfrm>
          <a:prstGeom prst="rect">
            <a:avLst/>
          </a:prstGeom>
          <a:noFill/>
          <a:ln w="9525">
            <a:noFill/>
            <a:miter lim="800000"/>
            <a:headEnd/>
            <a:tailEnd/>
          </a:ln>
        </p:spPr>
        <p:txBody>
          <a:bodyPr anchor="ctr"/>
          <a:lstStyle/>
          <a:p>
            <a:r>
              <a:rPr lang="zh-CN" altLang="en-US" sz="1600" b="1" i="0">
                <a:solidFill>
                  <a:schemeClr val="bg1"/>
                </a:solidFill>
              </a:rPr>
              <a:t>单击添加</a:t>
            </a:r>
          </a:p>
        </p:txBody>
      </p:sp>
      <p:grpSp>
        <p:nvGrpSpPr>
          <p:cNvPr id="6" name="Group 23"/>
          <p:cNvGrpSpPr>
            <a:grpSpLocks/>
          </p:cNvGrpSpPr>
          <p:nvPr/>
        </p:nvGrpSpPr>
        <p:grpSpPr bwMode="auto">
          <a:xfrm>
            <a:off x="3630613" y="4148138"/>
            <a:ext cx="1873250" cy="1616075"/>
            <a:chOff x="0" y="0"/>
            <a:chExt cx="1180" cy="1018"/>
          </a:xfrm>
        </p:grpSpPr>
        <p:sp>
          <p:nvSpPr>
            <p:cNvPr id="14359" name="Oval 24"/>
            <p:cNvSpPr>
              <a:spLocks noChangeArrowheads="1"/>
            </p:cNvSpPr>
            <p:nvPr/>
          </p:nvSpPr>
          <p:spPr bwMode="auto">
            <a:xfrm flipV="1">
              <a:off x="0" y="749"/>
              <a:ext cx="1180" cy="269"/>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4360" name="Oval 25"/>
            <p:cNvSpPr>
              <a:spLocks noChangeArrowheads="1"/>
            </p:cNvSpPr>
            <p:nvPr/>
          </p:nvSpPr>
          <p:spPr bwMode="auto">
            <a:xfrm>
              <a:off x="145" y="0"/>
              <a:ext cx="899" cy="89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14361" name="未知"/>
            <p:cNvSpPr>
              <a:spLocks/>
            </p:cNvSpPr>
            <p:nvPr/>
          </p:nvSpPr>
          <p:spPr bwMode="auto">
            <a:xfrm>
              <a:off x="249" y="25"/>
              <a:ext cx="694" cy="338"/>
            </a:xfrm>
            <a:custGeom>
              <a:avLst/>
              <a:gdLst>
                <a:gd name="T0" fmla="*/ 359 w 1321"/>
                <a:gd name="T1" fmla="*/ 90 h 712"/>
                <a:gd name="T2" fmla="*/ 364 w 1321"/>
                <a:gd name="T3" fmla="*/ 100 h 712"/>
                <a:gd name="T4" fmla="*/ 365 w 1321"/>
                <a:gd name="T5" fmla="*/ 108 h 712"/>
                <a:gd name="T6" fmla="*/ 363 w 1321"/>
                <a:gd name="T7" fmla="*/ 116 h 712"/>
                <a:gd name="T8" fmla="*/ 358 w 1321"/>
                <a:gd name="T9" fmla="*/ 124 h 712"/>
                <a:gd name="T10" fmla="*/ 351 w 1321"/>
                <a:gd name="T11" fmla="*/ 131 h 712"/>
                <a:gd name="T12" fmla="*/ 342 w 1321"/>
                <a:gd name="T13" fmla="*/ 136 h 712"/>
                <a:gd name="T14" fmla="*/ 330 w 1321"/>
                <a:gd name="T15" fmla="*/ 141 h 712"/>
                <a:gd name="T16" fmla="*/ 317 w 1321"/>
                <a:gd name="T17" fmla="*/ 146 h 712"/>
                <a:gd name="T18" fmla="*/ 302 w 1321"/>
                <a:gd name="T19" fmla="*/ 150 h 712"/>
                <a:gd name="T20" fmla="*/ 285 w 1321"/>
                <a:gd name="T21" fmla="*/ 154 h 712"/>
                <a:gd name="T22" fmla="*/ 267 w 1321"/>
                <a:gd name="T23" fmla="*/ 156 h 712"/>
                <a:gd name="T24" fmla="*/ 247 w 1321"/>
                <a:gd name="T25" fmla="*/ 159 h 712"/>
                <a:gd name="T26" fmla="*/ 227 w 1321"/>
                <a:gd name="T27" fmla="*/ 160 h 712"/>
                <a:gd name="T28" fmla="*/ 220 w 1321"/>
                <a:gd name="T29" fmla="*/ 160 h 712"/>
                <a:gd name="T30" fmla="*/ 131 w 1321"/>
                <a:gd name="T31" fmla="*/ 160 h 712"/>
                <a:gd name="T32" fmla="*/ 130 w 1321"/>
                <a:gd name="T33" fmla="*/ 160 h 712"/>
                <a:gd name="T34" fmla="*/ 113 w 1321"/>
                <a:gd name="T35" fmla="*/ 160 h 712"/>
                <a:gd name="T36" fmla="*/ 96 w 1321"/>
                <a:gd name="T37" fmla="*/ 159 h 712"/>
                <a:gd name="T38" fmla="*/ 80 w 1321"/>
                <a:gd name="T39" fmla="*/ 157 h 712"/>
                <a:gd name="T40" fmla="*/ 65 w 1321"/>
                <a:gd name="T41" fmla="*/ 155 h 712"/>
                <a:gd name="T42" fmla="*/ 51 w 1321"/>
                <a:gd name="T43" fmla="*/ 152 h 712"/>
                <a:gd name="T44" fmla="*/ 39 w 1321"/>
                <a:gd name="T45" fmla="*/ 150 h 712"/>
                <a:gd name="T46" fmla="*/ 28 w 1321"/>
                <a:gd name="T47" fmla="*/ 146 h 712"/>
                <a:gd name="T48" fmla="*/ 18 w 1321"/>
                <a:gd name="T49" fmla="*/ 142 h 712"/>
                <a:gd name="T50" fmla="*/ 11 w 1321"/>
                <a:gd name="T51" fmla="*/ 137 h 712"/>
                <a:gd name="T52" fmla="*/ 5 w 1321"/>
                <a:gd name="T53" fmla="*/ 131 h 712"/>
                <a:gd name="T54" fmla="*/ 2 w 1321"/>
                <a:gd name="T55" fmla="*/ 125 h 712"/>
                <a:gd name="T56" fmla="*/ 0 w 1321"/>
                <a:gd name="T57" fmla="*/ 118 h 712"/>
                <a:gd name="T58" fmla="*/ 0 w 1321"/>
                <a:gd name="T59" fmla="*/ 117 h 712"/>
                <a:gd name="T60" fmla="*/ 1 w 1321"/>
                <a:gd name="T61" fmla="*/ 110 h 712"/>
                <a:gd name="T62" fmla="*/ 4 w 1321"/>
                <a:gd name="T63" fmla="*/ 101 h 712"/>
                <a:gd name="T64" fmla="*/ 14 w 1321"/>
                <a:gd name="T65" fmla="*/ 84 h 712"/>
                <a:gd name="T66" fmla="*/ 26 w 1321"/>
                <a:gd name="T67" fmla="*/ 67 h 712"/>
                <a:gd name="T68" fmla="*/ 40 w 1321"/>
                <a:gd name="T69" fmla="*/ 53 h 712"/>
                <a:gd name="T70" fmla="*/ 56 w 1321"/>
                <a:gd name="T71" fmla="*/ 40 h 712"/>
                <a:gd name="T72" fmla="*/ 75 w 1321"/>
                <a:gd name="T73" fmla="*/ 28 h 712"/>
                <a:gd name="T74" fmla="*/ 94 w 1321"/>
                <a:gd name="T75" fmla="*/ 19 h 712"/>
                <a:gd name="T76" fmla="*/ 115 w 1321"/>
                <a:gd name="T77" fmla="*/ 10 h 712"/>
                <a:gd name="T78" fmla="*/ 137 w 1321"/>
                <a:gd name="T79" fmla="*/ 5 h 712"/>
                <a:gd name="T80" fmla="*/ 160 w 1321"/>
                <a:gd name="T81" fmla="*/ 1 h 712"/>
                <a:gd name="T82" fmla="*/ 184 w 1321"/>
                <a:gd name="T83" fmla="*/ 0 h 712"/>
                <a:gd name="T84" fmla="*/ 184 w 1321"/>
                <a:gd name="T85" fmla="*/ 0 h 712"/>
                <a:gd name="T86" fmla="*/ 210 w 1321"/>
                <a:gd name="T87" fmla="*/ 1 h 712"/>
                <a:gd name="T88" fmla="*/ 234 w 1321"/>
                <a:gd name="T89" fmla="*/ 5 h 712"/>
                <a:gd name="T90" fmla="*/ 257 w 1321"/>
                <a:gd name="T91" fmla="*/ 12 h 712"/>
                <a:gd name="T92" fmla="*/ 279 w 1321"/>
                <a:gd name="T93" fmla="*/ 20 h 712"/>
                <a:gd name="T94" fmla="*/ 298 w 1321"/>
                <a:gd name="T95" fmla="*/ 31 h 712"/>
                <a:gd name="T96" fmla="*/ 317 w 1321"/>
                <a:gd name="T97" fmla="*/ 44 h 712"/>
                <a:gd name="T98" fmla="*/ 334 w 1321"/>
                <a:gd name="T99" fmla="*/ 58 h 712"/>
                <a:gd name="T100" fmla="*/ 347 w 1321"/>
                <a:gd name="T101" fmla="*/ 73 h 712"/>
                <a:gd name="T102" fmla="*/ 359 w 1321"/>
                <a:gd name="T103" fmla="*/ 90 h 712"/>
                <a:gd name="T104" fmla="*/ 359 w 1321"/>
                <a:gd name="T105" fmla="*/ 9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sp>
        <p:nvSpPr>
          <p:cNvPr id="12315" name="Rectangle 27"/>
          <p:cNvSpPr>
            <a:spLocks noChangeArrowheads="1"/>
          </p:cNvSpPr>
          <p:nvPr/>
        </p:nvSpPr>
        <p:spPr bwMode="auto">
          <a:xfrm>
            <a:off x="3976688" y="4329113"/>
            <a:ext cx="1187450" cy="973137"/>
          </a:xfrm>
          <a:prstGeom prst="rect">
            <a:avLst/>
          </a:prstGeom>
          <a:noFill/>
          <a:ln w="9525">
            <a:noFill/>
            <a:miter lim="800000"/>
            <a:headEnd/>
            <a:tailEnd/>
          </a:ln>
        </p:spPr>
        <p:txBody>
          <a:bodyPr anchor="ctr"/>
          <a:lstStyle/>
          <a:p>
            <a:r>
              <a:rPr lang="zh-CN" altLang="en-US" sz="1600" b="1" i="0">
                <a:solidFill>
                  <a:schemeClr val="bg1"/>
                </a:solidFill>
              </a:rPr>
              <a:t>单击添加</a:t>
            </a:r>
          </a:p>
        </p:txBody>
      </p:sp>
      <p:grpSp>
        <p:nvGrpSpPr>
          <p:cNvPr id="7" name="Group 28"/>
          <p:cNvGrpSpPr>
            <a:grpSpLocks/>
          </p:cNvGrpSpPr>
          <p:nvPr/>
        </p:nvGrpSpPr>
        <p:grpSpPr bwMode="auto">
          <a:xfrm>
            <a:off x="6081713" y="4148138"/>
            <a:ext cx="1873250" cy="1616075"/>
            <a:chOff x="0" y="0"/>
            <a:chExt cx="1180" cy="1018"/>
          </a:xfrm>
        </p:grpSpPr>
        <p:sp>
          <p:nvSpPr>
            <p:cNvPr id="14356" name="Oval 29"/>
            <p:cNvSpPr>
              <a:spLocks noChangeArrowheads="1"/>
            </p:cNvSpPr>
            <p:nvPr/>
          </p:nvSpPr>
          <p:spPr bwMode="auto">
            <a:xfrm flipV="1">
              <a:off x="0" y="749"/>
              <a:ext cx="1180" cy="269"/>
            </a:xfrm>
            <a:prstGeom prst="ellipse">
              <a:avLst/>
            </a:prstGeom>
            <a:gradFill rotWithShape="1">
              <a:gsLst>
                <a:gs pos="0">
                  <a:schemeClr val="tx1"/>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4357" name="Oval 30"/>
            <p:cNvSpPr>
              <a:spLocks noChangeArrowheads="1"/>
            </p:cNvSpPr>
            <p:nvPr/>
          </p:nvSpPr>
          <p:spPr bwMode="auto">
            <a:xfrm>
              <a:off x="145" y="0"/>
              <a:ext cx="899" cy="89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wrap="none" anchor="ctr"/>
            <a:lstStyle/>
            <a:p>
              <a:endParaRPr lang="zh-CN" altLang="en-US"/>
            </a:p>
          </p:txBody>
        </p:sp>
        <p:sp>
          <p:nvSpPr>
            <p:cNvPr id="14358" name="未知"/>
            <p:cNvSpPr>
              <a:spLocks/>
            </p:cNvSpPr>
            <p:nvPr/>
          </p:nvSpPr>
          <p:spPr bwMode="auto">
            <a:xfrm>
              <a:off x="249" y="25"/>
              <a:ext cx="694" cy="338"/>
            </a:xfrm>
            <a:custGeom>
              <a:avLst/>
              <a:gdLst>
                <a:gd name="T0" fmla="*/ 359 w 1321"/>
                <a:gd name="T1" fmla="*/ 90 h 712"/>
                <a:gd name="T2" fmla="*/ 364 w 1321"/>
                <a:gd name="T3" fmla="*/ 100 h 712"/>
                <a:gd name="T4" fmla="*/ 365 w 1321"/>
                <a:gd name="T5" fmla="*/ 108 h 712"/>
                <a:gd name="T6" fmla="*/ 363 w 1321"/>
                <a:gd name="T7" fmla="*/ 116 h 712"/>
                <a:gd name="T8" fmla="*/ 358 w 1321"/>
                <a:gd name="T9" fmla="*/ 124 h 712"/>
                <a:gd name="T10" fmla="*/ 351 w 1321"/>
                <a:gd name="T11" fmla="*/ 131 h 712"/>
                <a:gd name="T12" fmla="*/ 342 w 1321"/>
                <a:gd name="T13" fmla="*/ 136 h 712"/>
                <a:gd name="T14" fmla="*/ 330 w 1321"/>
                <a:gd name="T15" fmla="*/ 141 h 712"/>
                <a:gd name="T16" fmla="*/ 317 w 1321"/>
                <a:gd name="T17" fmla="*/ 146 h 712"/>
                <a:gd name="T18" fmla="*/ 302 w 1321"/>
                <a:gd name="T19" fmla="*/ 150 h 712"/>
                <a:gd name="T20" fmla="*/ 285 w 1321"/>
                <a:gd name="T21" fmla="*/ 154 h 712"/>
                <a:gd name="T22" fmla="*/ 267 w 1321"/>
                <a:gd name="T23" fmla="*/ 156 h 712"/>
                <a:gd name="T24" fmla="*/ 247 w 1321"/>
                <a:gd name="T25" fmla="*/ 159 h 712"/>
                <a:gd name="T26" fmla="*/ 227 w 1321"/>
                <a:gd name="T27" fmla="*/ 160 h 712"/>
                <a:gd name="T28" fmla="*/ 220 w 1321"/>
                <a:gd name="T29" fmla="*/ 160 h 712"/>
                <a:gd name="T30" fmla="*/ 131 w 1321"/>
                <a:gd name="T31" fmla="*/ 160 h 712"/>
                <a:gd name="T32" fmla="*/ 130 w 1321"/>
                <a:gd name="T33" fmla="*/ 160 h 712"/>
                <a:gd name="T34" fmla="*/ 113 w 1321"/>
                <a:gd name="T35" fmla="*/ 160 h 712"/>
                <a:gd name="T36" fmla="*/ 96 w 1321"/>
                <a:gd name="T37" fmla="*/ 159 h 712"/>
                <a:gd name="T38" fmla="*/ 80 w 1321"/>
                <a:gd name="T39" fmla="*/ 157 h 712"/>
                <a:gd name="T40" fmla="*/ 65 w 1321"/>
                <a:gd name="T41" fmla="*/ 155 h 712"/>
                <a:gd name="T42" fmla="*/ 51 w 1321"/>
                <a:gd name="T43" fmla="*/ 152 h 712"/>
                <a:gd name="T44" fmla="*/ 39 w 1321"/>
                <a:gd name="T45" fmla="*/ 150 h 712"/>
                <a:gd name="T46" fmla="*/ 28 w 1321"/>
                <a:gd name="T47" fmla="*/ 146 h 712"/>
                <a:gd name="T48" fmla="*/ 18 w 1321"/>
                <a:gd name="T49" fmla="*/ 142 h 712"/>
                <a:gd name="T50" fmla="*/ 11 w 1321"/>
                <a:gd name="T51" fmla="*/ 137 h 712"/>
                <a:gd name="T52" fmla="*/ 5 w 1321"/>
                <a:gd name="T53" fmla="*/ 131 h 712"/>
                <a:gd name="T54" fmla="*/ 2 w 1321"/>
                <a:gd name="T55" fmla="*/ 125 h 712"/>
                <a:gd name="T56" fmla="*/ 0 w 1321"/>
                <a:gd name="T57" fmla="*/ 118 h 712"/>
                <a:gd name="T58" fmla="*/ 0 w 1321"/>
                <a:gd name="T59" fmla="*/ 117 h 712"/>
                <a:gd name="T60" fmla="*/ 1 w 1321"/>
                <a:gd name="T61" fmla="*/ 110 h 712"/>
                <a:gd name="T62" fmla="*/ 4 w 1321"/>
                <a:gd name="T63" fmla="*/ 101 h 712"/>
                <a:gd name="T64" fmla="*/ 14 w 1321"/>
                <a:gd name="T65" fmla="*/ 84 h 712"/>
                <a:gd name="T66" fmla="*/ 26 w 1321"/>
                <a:gd name="T67" fmla="*/ 67 h 712"/>
                <a:gd name="T68" fmla="*/ 40 w 1321"/>
                <a:gd name="T69" fmla="*/ 53 h 712"/>
                <a:gd name="T70" fmla="*/ 56 w 1321"/>
                <a:gd name="T71" fmla="*/ 40 h 712"/>
                <a:gd name="T72" fmla="*/ 75 w 1321"/>
                <a:gd name="T73" fmla="*/ 28 h 712"/>
                <a:gd name="T74" fmla="*/ 94 w 1321"/>
                <a:gd name="T75" fmla="*/ 19 h 712"/>
                <a:gd name="T76" fmla="*/ 115 w 1321"/>
                <a:gd name="T77" fmla="*/ 10 h 712"/>
                <a:gd name="T78" fmla="*/ 137 w 1321"/>
                <a:gd name="T79" fmla="*/ 5 h 712"/>
                <a:gd name="T80" fmla="*/ 160 w 1321"/>
                <a:gd name="T81" fmla="*/ 1 h 712"/>
                <a:gd name="T82" fmla="*/ 184 w 1321"/>
                <a:gd name="T83" fmla="*/ 0 h 712"/>
                <a:gd name="T84" fmla="*/ 184 w 1321"/>
                <a:gd name="T85" fmla="*/ 0 h 712"/>
                <a:gd name="T86" fmla="*/ 210 w 1321"/>
                <a:gd name="T87" fmla="*/ 1 h 712"/>
                <a:gd name="T88" fmla="*/ 234 w 1321"/>
                <a:gd name="T89" fmla="*/ 5 h 712"/>
                <a:gd name="T90" fmla="*/ 257 w 1321"/>
                <a:gd name="T91" fmla="*/ 12 h 712"/>
                <a:gd name="T92" fmla="*/ 279 w 1321"/>
                <a:gd name="T93" fmla="*/ 20 h 712"/>
                <a:gd name="T94" fmla="*/ 298 w 1321"/>
                <a:gd name="T95" fmla="*/ 31 h 712"/>
                <a:gd name="T96" fmla="*/ 317 w 1321"/>
                <a:gd name="T97" fmla="*/ 44 h 712"/>
                <a:gd name="T98" fmla="*/ 334 w 1321"/>
                <a:gd name="T99" fmla="*/ 58 h 712"/>
                <a:gd name="T100" fmla="*/ 347 w 1321"/>
                <a:gd name="T101" fmla="*/ 73 h 712"/>
                <a:gd name="T102" fmla="*/ 359 w 1321"/>
                <a:gd name="T103" fmla="*/ 90 h 712"/>
                <a:gd name="T104" fmla="*/ 359 w 1321"/>
                <a:gd name="T105" fmla="*/ 9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9525">
              <a:noFill/>
              <a:round/>
              <a:headEnd/>
              <a:tailEnd/>
            </a:ln>
          </p:spPr>
          <p:txBody>
            <a:bodyPr/>
            <a:lstStyle/>
            <a:p>
              <a:endParaRPr lang="zh-CN" altLang="en-US"/>
            </a:p>
          </p:txBody>
        </p:sp>
      </p:grpSp>
      <p:sp>
        <p:nvSpPr>
          <p:cNvPr id="12320" name="Rectangle 32"/>
          <p:cNvSpPr>
            <a:spLocks noChangeArrowheads="1"/>
          </p:cNvSpPr>
          <p:nvPr/>
        </p:nvSpPr>
        <p:spPr bwMode="auto">
          <a:xfrm>
            <a:off x="6427788" y="4329113"/>
            <a:ext cx="1187450" cy="973137"/>
          </a:xfrm>
          <a:prstGeom prst="rect">
            <a:avLst/>
          </a:prstGeom>
          <a:noFill/>
          <a:ln w="9525">
            <a:noFill/>
            <a:miter lim="800000"/>
            <a:headEnd/>
            <a:tailEnd/>
          </a:ln>
        </p:spPr>
        <p:txBody>
          <a:bodyPr anchor="ctr"/>
          <a:lstStyle/>
          <a:p>
            <a:r>
              <a:rPr lang="zh-CN" altLang="en-US" sz="1600" b="1" i="0">
                <a:solidFill>
                  <a:schemeClr val="bg1"/>
                </a:solidFill>
              </a:rPr>
              <a:t>单击添加</a:t>
            </a:r>
          </a:p>
        </p:txBody>
      </p:sp>
      <p:sp>
        <p:nvSpPr>
          <p:cNvPr id="12321" name="AutoShape 33"/>
          <p:cNvSpPr>
            <a:spLocks noChangeArrowheads="1"/>
          </p:cNvSpPr>
          <p:nvPr/>
        </p:nvSpPr>
        <p:spPr bwMode="auto">
          <a:xfrm>
            <a:off x="468313" y="1776413"/>
            <a:ext cx="8207375" cy="688975"/>
          </a:xfrm>
          <a:prstGeom prst="roundRect">
            <a:avLst>
              <a:gd name="adj" fmla="val 13125"/>
            </a:avLst>
          </a:prstGeom>
          <a:gradFill rotWithShape="1">
            <a:gsLst>
              <a:gs pos="0">
                <a:schemeClr val="bg1">
                  <a:alpha val="50000"/>
                </a:schemeClr>
              </a:gs>
              <a:gs pos="100000">
                <a:schemeClr val="bg1">
                  <a:alpha val="10999"/>
                </a:schemeClr>
              </a:gs>
            </a:gsLst>
            <a:lin ang="5400000" scaled="1"/>
          </a:gradFill>
          <a:ln w="9525">
            <a:noFill/>
            <a:round/>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down)">
                                      <p:cBhvr>
                                        <p:cTn id="7" dur="145">
                                          <p:stCondLst>
                                            <p:cond delay="0"/>
                                          </p:stCondLst>
                                        </p:cTn>
                                        <p:tgtEl>
                                          <p:spTgt spid="12290"/>
                                        </p:tgtEl>
                                      </p:cBhvr>
                                    </p:animEffect>
                                    <p:anim calcmode="lin" valueType="num">
                                      <p:cBhvr>
                                        <p:cTn id="8" dur="456"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12290"/>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12290"/>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12290"/>
                                        </p:tgtEl>
                                        <p:attrNameLst>
                                          <p:attrName>ppt_y</p:attrName>
                                        </p:attrNameLst>
                                      </p:cBhvr>
                                      <p:tavLst>
                                        <p:tav tm="0" fmla="#ppt_y-sin(pi*$)/81">
                                          <p:val>
                                            <p:fltVal val="0"/>
                                          </p:val>
                                        </p:tav>
                                        <p:tav tm="100000">
                                          <p:val>
                                            <p:fltVal val="1"/>
                                          </p:val>
                                        </p:tav>
                                      </p:tavLst>
                                    </p:anim>
                                    <p:animScale>
                                      <p:cBhvr>
                                        <p:cTn id="13" dur="7">
                                          <p:stCondLst>
                                            <p:cond delay="162"/>
                                          </p:stCondLst>
                                        </p:cTn>
                                        <p:tgtEl>
                                          <p:spTgt spid="12290"/>
                                        </p:tgtEl>
                                      </p:cBhvr>
                                      <p:to x="100000" y="60000"/>
                                    </p:animScale>
                                    <p:animScale>
                                      <p:cBhvr>
                                        <p:cTn id="14" dur="41" decel="50000">
                                          <p:stCondLst>
                                            <p:cond delay="169"/>
                                          </p:stCondLst>
                                        </p:cTn>
                                        <p:tgtEl>
                                          <p:spTgt spid="12290"/>
                                        </p:tgtEl>
                                      </p:cBhvr>
                                      <p:to x="100000" y="100000"/>
                                    </p:animScale>
                                    <p:animScale>
                                      <p:cBhvr>
                                        <p:cTn id="15" dur="7">
                                          <p:stCondLst>
                                            <p:cond delay="328"/>
                                          </p:stCondLst>
                                        </p:cTn>
                                        <p:tgtEl>
                                          <p:spTgt spid="12290"/>
                                        </p:tgtEl>
                                      </p:cBhvr>
                                      <p:to x="100000" y="80000"/>
                                    </p:animScale>
                                    <p:animScale>
                                      <p:cBhvr>
                                        <p:cTn id="16" dur="41" decel="50000">
                                          <p:stCondLst>
                                            <p:cond delay="335"/>
                                          </p:stCondLst>
                                        </p:cTn>
                                        <p:tgtEl>
                                          <p:spTgt spid="12290"/>
                                        </p:tgtEl>
                                      </p:cBhvr>
                                      <p:to x="100000" y="100000"/>
                                    </p:animScale>
                                    <p:animScale>
                                      <p:cBhvr>
                                        <p:cTn id="17" dur="7">
                                          <p:stCondLst>
                                            <p:cond delay="410"/>
                                          </p:stCondLst>
                                        </p:cTn>
                                        <p:tgtEl>
                                          <p:spTgt spid="12290"/>
                                        </p:tgtEl>
                                      </p:cBhvr>
                                      <p:to x="100000" y="90000"/>
                                    </p:animScale>
                                    <p:animScale>
                                      <p:cBhvr>
                                        <p:cTn id="18" dur="41" decel="50000">
                                          <p:stCondLst>
                                            <p:cond delay="417"/>
                                          </p:stCondLst>
                                        </p:cTn>
                                        <p:tgtEl>
                                          <p:spTgt spid="12290"/>
                                        </p:tgtEl>
                                      </p:cBhvr>
                                      <p:to x="100000" y="100000"/>
                                    </p:animScale>
                                    <p:animScale>
                                      <p:cBhvr>
                                        <p:cTn id="19" dur="7">
                                          <p:stCondLst>
                                            <p:cond delay="452"/>
                                          </p:stCondLst>
                                        </p:cTn>
                                        <p:tgtEl>
                                          <p:spTgt spid="12290"/>
                                        </p:tgtEl>
                                      </p:cBhvr>
                                      <p:to x="100000" y="95000"/>
                                    </p:animScale>
                                    <p:animScale>
                                      <p:cBhvr>
                                        <p:cTn id="20" dur="41" decel="50000">
                                          <p:stCondLst>
                                            <p:cond delay="458"/>
                                          </p:stCondLst>
                                        </p:cTn>
                                        <p:tgtEl>
                                          <p:spTgt spid="12290"/>
                                        </p:tgtEl>
                                      </p:cBhvr>
                                      <p:to x="100000" y="100000"/>
                                    </p:animScale>
                                  </p:childTnLst>
                                </p:cTn>
                              </p:par>
                            </p:childTnLst>
                          </p:cTn>
                        </p:par>
                        <p:par>
                          <p:cTn id="21" fill="hold">
                            <p:stCondLst>
                              <p:cond delay="500"/>
                            </p:stCondLst>
                            <p:childTnLst>
                              <p:par>
                                <p:cTn id="22" presetID="26"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145">
                                          <p:stCondLst>
                                            <p:cond delay="0"/>
                                          </p:stCondLst>
                                        </p:cTn>
                                        <p:tgtEl>
                                          <p:spTgt spid="2"/>
                                        </p:tgtEl>
                                      </p:cBhvr>
                                    </p:animEffect>
                                    <p:anim calcmode="lin" valueType="num">
                                      <p:cBhvr>
                                        <p:cTn id="25" dur="456"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6" dur="16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7" dur="166" tmFilter="0, 0; 0.125,0.2665; 0.25,0.4; 0.375,0.465; 0.5,0.5;  0.625,0.535; 0.75,0.6; 0.875,0.7335; 1,1">
                                          <p:stCondLst>
                                            <p:cond delay="166"/>
                                          </p:stCondLst>
                                        </p:cTn>
                                        <p:tgtEl>
                                          <p:spTgt spid="2"/>
                                        </p:tgtEl>
                                        <p:attrNameLst>
                                          <p:attrName>ppt_y</p:attrName>
                                        </p:attrNameLst>
                                      </p:cBhvr>
                                      <p:tavLst>
                                        <p:tav tm="0" fmla="#ppt_y-sin(pi*$)/9">
                                          <p:val>
                                            <p:fltVal val="0"/>
                                          </p:val>
                                        </p:tav>
                                        <p:tav tm="100000">
                                          <p:val>
                                            <p:fltVal val="1"/>
                                          </p:val>
                                        </p:tav>
                                      </p:tavLst>
                                    </p:anim>
                                    <p:anim calcmode="lin" valueType="num">
                                      <p:cBhvr>
                                        <p:cTn id="28" dur="83" tmFilter="0, 0; 0.125,0.2665; 0.25,0.4; 0.375,0.465; 0.5,0.5;  0.625,0.535; 0.75,0.6; 0.875,0.7335; 1,1">
                                          <p:stCondLst>
                                            <p:cond delay="331"/>
                                          </p:stCondLst>
                                        </p:cTn>
                                        <p:tgtEl>
                                          <p:spTgt spid="2"/>
                                        </p:tgtEl>
                                        <p:attrNameLst>
                                          <p:attrName>ppt_y</p:attrName>
                                        </p:attrNameLst>
                                      </p:cBhvr>
                                      <p:tavLst>
                                        <p:tav tm="0" fmla="#ppt_y-sin(pi*$)/27">
                                          <p:val>
                                            <p:fltVal val="0"/>
                                          </p:val>
                                        </p:tav>
                                        <p:tav tm="100000">
                                          <p:val>
                                            <p:fltVal val="1"/>
                                          </p:val>
                                        </p:tav>
                                      </p:tavLst>
                                    </p:anim>
                                    <p:anim calcmode="lin" valueType="num">
                                      <p:cBhvr>
                                        <p:cTn id="29" dur="41" tmFilter="0, 0; 0.125,0.2665; 0.25,0.4; 0.375,0.465; 0.5,0.5;  0.625,0.535; 0.75,0.6; 0.875,0.7335; 1,1">
                                          <p:stCondLst>
                                            <p:cond delay="414"/>
                                          </p:stCondLst>
                                        </p:cTn>
                                        <p:tgtEl>
                                          <p:spTgt spid="2"/>
                                        </p:tgtEl>
                                        <p:attrNameLst>
                                          <p:attrName>ppt_y</p:attrName>
                                        </p:attrNameLst>
                                      </p:cBhvr>
                                      <p:tavLst>
                                        <p:tav tm="0" fmla="#ppt_y-sin(pi*$)/81">
                                          <p:val>
                                            <p:fltVal val="0"/>
                                          </p:val>
                                        </p:tav>
                                        <p:tav tm="100000">
                                          <p:val>
                                            <p:fltVal val="1"/>
                                          </p:val>
                                        </p:tav>
                                      </p:tavLst>
                                    </p:anim>
                                    <p:animScale>
                                      <p:cBhvr>
                                        <p:cTn id="30" dur="7">
                                          <p:stCondLst>
                                            <p:cond delay="162"/>
                                          </p:stCondLst>
                                        </p:cTn>
                                        <p:tgtEl>
                                          <p:spTgt spid="2"/>
                                        </p:tgtEl>
                                      </p:cBhvr>
                                      <p:to x="100000" y="60000"/>
                                    </p:animScale>
                                    <p:animScale>
                                      <p:cBhvr>
                                        <p:cTn id="31" dur="41" decel="50000">
                                          <p:stCondLst>
                                            <p:cond delay="169"/>
                                          </p:stCondLst>
                                        </p:cTn>
                                        <p:tgtEl>
                                          <p:spTgt spid="2"/>
                                        </p:tgtEl>
                                      </p:cBhvr>
                                      <p:to x="100000" y="100000"/>
                                    </p:animScale>
                                    <p:animScale>
                                      <p:cBhvr>
                                        <p:cTn id="32" dur="7">
                                          <p:stCondLst>
                                            <p:cond delay="328"/>
                                          </p:stCondLst>
                                        </p:cTn>
                                        <p:tgtEl>
                                          <p:spTgt spid="2"/>
                                        </p:tgtEl>
                                      </p:cBhvr>
                                      <p:to x="100000" y="80000"/>
                                    </p:animScale>
                                    <p:animScale>
                                      <p:cBhvr>
                                        <p:cTn id="33" dur="41" decel="50000">
                                          <p:stCondLst>
                                            <p:cond delay="335"/>
                                          </p:stCondLst>
                                        </p:cTn>
                                        <p:tgtEl>
                                          <p:spTgt spid="2"/>
                                        </p:tgtEl>
                                      </p:cBhvr>
                                      <p:to x="100000" y="100000"/>
                                    </p:animScale>
                                    <p:animScale>
                                      <p:cBhvr>
                                        <p:cTn id="34" dur="7">
                                          <p:stCondLst>
                                            <p:cond delay="410"/>
                                          </p:stCondLst>
                                        </p:cTn>
                                        <p:tgtEl>
                                          <p:spTgt spid="2"/>
                                        </p:tgtEl>
                                      </p:cBhvr>
                                      <p:to x="100000" y="90000"/>
                                    </p:animScale>
                                    <p:animScale>
                                      <p:cBhvr>
                                        <p:cTn id="35" dur="41" decel="50000">
                                          <p:stCondLst>
                                            <p:cond delay="417"/>
                                          </p:stCondLst>
                                        </p:cTn>
                                        <p:tgtEl>
                                          <p:spTgt spid="2"/>
                                        </p:tgtEl>
                                      </p:cBhvr>
                                      <p:to x="100000" y="100000"/>
                                    </p:animScale>
                                    <p:animScale>
                                      <p:cBhvr>
                                        <p:cTn id="36" dur="7">
                                          <p:stCondLst>
                                            <p:cond delay="452"/>
                                          </p:stCondLst>
                                        </p:cTn>
                                        <p:tgtEl>
                                          <p:spTgt spid="2"/>
                                        </p:tgtEl>
                                      </p:cBhvr>
                                      <p:to x="100000" y="95000"/>
                                    </p:animScale>
                                    <p:animScale>
                                      <p:cBhvr>
                                        <p:cTn id="37" dur="41" decel="50000">
                                          <p:stCondLst>
                                            <p:cond delay="458"/>
                                          </p:stCondLst>
                                        </p:cTn>
                                        <p:tgtEl>
                                          <p:spTgt spid="2"/>
                                        </p:tgtEl>
                                      </p:cBhvr>
                                      <p:to x="100000" y="100000"/>
                                    </p:animScale>
                                  </p:childTnLst>
                                </p:cTn>
                              </p:par>
                            </p:childTnLst>
                          </p:cTn>
                        </p:par>
                        <p:par>
                          <p:cTn id="38" fill="hold">
                            <p:stCondLst>
                              <p:cond delay="1000"/>
                            </p:stCondLst>
                            <p:childTnLst>
                              <p:par>
                                <p:cTn id="39" presetID="26"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145">
                                          <p:stCondLst>
                                            <p:cond delay="0"/>
                                          </p:stCondLst>
                                        </p:cTn>
                                        <p:tgtEl>
                                          <p:spTgt spid="3"/>
                                        </p:tgtEl>
                                      </p:cBhvr>
                                    </p:animEffect>
                                    <p:anim calcmode="lin" valueType="num">
                                      <p:cBhvr>
                                        <p:cTn id="42"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3"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4"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45"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46"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47" dur="7">
                                          <p:stCondLst>
                                            <p:cond delay="162"/>
                                          </p:stCondLst>
                                        </p:cTn>
                                        <p:tgtEl>
                                          <p:spTgt spid="3"/>
                                        </p:tgtEl>
                                      </p:cBhvr>
                                      <p:to x="100000" y="60000"/>
                                    </p:animScale>
                                    <p:animScale>
                                      <p:cBhvr>
                                        <p:cTn id="48" dur="41" decel="50000">
                                          <p:stCondLst>
                                            <p:cond delay="169"/>
                                          </p:stCondLst>
                                        </p:cTn>
                                        <p:tgtEl>
                                          <p:spTgt spid="3"/>
                                        </p:tgtEl>
                                      </p:cBhvr>
                                      <p:to x="100000" y="100000"/>
                                    </p:animScale>
                                    <p:animScale>
                                      <p:cBhvr>
                                        <p:cTn id="49" dur="7">
                                          <p:stCondLst>
                                            <p:cond delay="328"/>
                                          </p:stCondLst>
                                        </p:cTn>
                                        <p:tgtEl>
                                          <p:spTgt spid="3"/>
                                        </p:tgtEl>
                                      </p:cBhvr>
                                      <p:to x="100000" y="80000"/>
                                    </p:animScale>
                                    <p:animScale>
                                      <p:cBhvr>
                                        <p:cTn id="50" dur="41" decel="50000">
                                          <p:stCondLst>
                                            <p:cond delay="335"/>
                                          </p:stCondLst>
                                        </p:cTn>
                                        <p:tgtEl>
                                          <p:spTgt spid="3"/>
                                        </p:tgtEl>
                                      </p:cBhvr>
                                      <p:to x="100000" y="100000"/>
                                    </p:animScale>
                                    <p:animScale>
                                      <p:cBhvr>
                                        <p:cTn id="51" dur="7">
                                          <p:stCondLst>
                                            <p:cond delay="410"/>
                                          </p:stCondLst>
                                        </p:cTn>
                                        <p:tgtEl>
                                          <p:spTgt spid="3"/>
                                        </p:tgtEl>
                                      </p:cBhvr>
                                      <p:to x="100000" y="90000"/>
                                    </p:animScale>
                                    <p:animScale>
                                      <p:cBhvr>
                                        <p:cTn id="52" dur="41" decel="50000">
                                          <p:stCondLst>
                                            <p:cond delay="417"/>
                                          </p:stCondLst>
                                        </p:cTn>
                                        <p:tgtEl>
                                          <p:spTgt spid="3"/>
                                        </p:tgtEl>
                                      </p:cBhvr>
                                      <p:to x="100000" y="100000"/>
                                    </p:animScale>
                                    <p:animScale>
                                      <p:cBhvr>
                                        <p:cTn id="53" dur="7">
                                          <p:stCondLst>
                                            <p:cond delay="452"/>
                                          </p:stCondLst>
                                        </p:cTn>
                                        <p:tgtEl>
                                          <p:spTgt spid="3"/>
                                        </p:tgtEl>
                                      </p:cBhvr>
                                      <p:to x="100000" y="95000"/>
                                    </p:animScale>
                                    <p:animScale>
                                      <p:cBhvr>
                                        <p:cTn id="54" dur="41" decel="50000">
                                          <p:stCondLst>
                                            <p:cond delay="458"/>
                                          </p:stCondLst>
                                        </p:cTn>
                                        <p:tgtEl>
                                          <p:spTgt spid="3"/>
                                        </p:tgtEl>
                                      </p:cBhvr>
                                      <p:to x="100000" y="100000"/>
                                    </p:animScale>
                                  </p:childTnLst>
                                </p:cTn>
                              </p:par>
                            </p:childTnLst>
                          </p:cTn>
                        </p:par>
                        <p:par>
                          <p:cTn id="55" fill="hold">
                            <p:stCondLst>
                              <p:cond delay="1500"/>
                            </p:stCondLst>
                            <p:childTnLst>
                              <p:par>
                                <p:cTn id="56" presetID="26" presetClass="entr" presetSubtype="0"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down)">
                                      <p:cBhvr>
                                        <p:cTn id="58" dur="145">
                                          <p:stCondLst>
                                            <p:cond delay="0"/>
                                          </p:stCondLst>
                                        </p:cTn>
                                        <p:tgtEl>
                                          <p:spTgt spid="4"/>
                                        </p:tgtEl>
                                      </p:cBhvr>
                                    </p:animEffect>
                                    <p:anim calcmode="lin" valueType="num">
                                      <p:cBhvr>
                                        <p:cTn id="59"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60"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61"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62"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63"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64" dur="7">
                                          <p:stCondLst>
                                            <p:cond delay="162"/>
                                          </p:stCondLst>
                                        </p:cTn>
                                        <p:tgtEl>
                                          <p:spTgt spid="4"/>
                                        </p:tgtEl>
                                      </p:cBhvr>
                                      <p:to x="100000" y="60000"/>
                                    </p:animScale>
                                    <p:animScale>
                                      <p:cBhvr>
                                        <p:cTn id="65" dur="41" decel="50000">
                                          <p:stCondLst>
                                            <p:cond delay="169"/>
                                          </p:stCondLst>
                                        </p:cTn>
                                        <p:tgtEl>
                                          <p:spTgt spid="4"/>
                                        </p:tgtEl>
                                      </p:cBhvr>
                                      <p:to x="100000" y="100000"/>
                                    </p:animScale>
                                    <p:animScale>
                                      <p:cBhvr>
                                        <p:cTn id="66" dur="7">
                                          <p:stCondLst>
                                            <p:cond delay="328"/>
                                          </p:stCondLst>
                                        </p:cTn>
                                        <p:tgtEl>
                                          <p:spTgt spid="4"/>
                                        </p:tgtEl>
                                      </p:cBhvr>
                                      <p:to x="100000" y="80000"/>
                                    </p:animScale>
                                    <p:animScale>
                                      <p:cBhvr>
                                        <p:cTn id="67" dur="41" decel="50000">
                                          <p:stCondLst>
                                            <p:cond delay="335"/>
                                          </p:stCondLst>
                                        </p:cTn>
                                        <p:tgtEl>
                                          <p:spTgt spid="4"/>
                                        </p:tgtEl>
                                      </p:cBhvr>
                                      <p:to x="100000" y="100000"/>
                                    </p:animScale>
                                    <p:animScale>
                                      <p:cBhvr>
                                        <p:cTn id="68" dur="7">
                                          <p:stCondLst>
                                            <p:cond delay="410"/>
                                          </p:stCondLst>
                                        </p:cTn>
                                        <p:tgtEl>
                                          <p:spTgt spid="4"/>
                                        </p:tgtEl>
                                      </p:cBhvr>
                                      <p:to x="100000" y="90000"/>
                                    </p:animScale>
                                    <p:animScale>
                                      <p:cBhvr>
                                        <p:cTn id="69" dur="41" decel="50000">
                                          <p:stCondLst>
                                            <p:cond delay="417"/>
                                          </p:stCondLst>
                                        </p:cTn>
                                        <p:tgtEl>
                                          <p:spTgt spid="4"/>
                                        </p:tgtEl>
                                      </p:cBhvr>
                                      <p:to x="100000" y="100000"/>
                                    </p:animScale>
                                    <p:animScale>
                                      <p:cBhvr>
                                        <p:cTn id="70" dur="7">
                                          <p:stCondLst>
                                            <p:cond delay="452"/>
                                          </p:stCondLst>
                                        </p:cTn>
                                        <p:tgtEl>
                                          <p:spTgt spid="4"/>
                                        </p:tgtEl>
                                      </p:cBhvr>
                                      <p:to x="100000" y="95000"/>
                                    </p:animScale>
                                    <p:animScale>
                                      <p:cBhvr>
                                        <p:cTn id="71" dur="41" decel="50000">
                                          <p:stCondLst>
                                            <p:cond delay="458"/>
                                          </p:stCondLst>
                                        </p:cTn>
                                        <p:tgtEl>
                                          <p:spTgt spid="4"/>
                                        </p:tgtEl>
                                      </p:cBhvr>
                                      <p:to x="100000" y="100000"/>
                                    </p:animScale>
                                  </p:childTnLst>
                                </p:cTn>
                              </p:par>
                            </p:childTnLst>
                          </p:cTn>
                        </p:par>
                        <p:par>
                          <p:cTn id="72" fill="hold">
                            <p:stCondLst>
                              <p:cond delay="2000"/>
                            </p:stCondLst>
                            <p:childTnLst>
                              <p:par>
                                <p:cTn id="73" presetID="26" presetClass="entr" presetSubtype="0" fill="hold" nodeType="after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down)">
                                      <p:cBhvr>
                                        <p:cTn id="75" dur="145">
                                          <p:stCondLst>
                                            <p:cond delay="0"/>
                                          </p:stCondLst>
                                        </p:cTn>
                                        <p:tgtEl>
                                          <p:spTgt spid="5"/>
                                        </p:tgtEl>
                                      </p:cBhvr>
                                    </p:animEffect>
                                    <p:anim calcmode="lin" valueType="num">
                                      <p:cBhvr>
                                        <p:cTn id="7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7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7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7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8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81" dur="7">
                                          <p:stCondLst>
                                            <p:cond delay="162"/>
                                          </p:stCondLst>
                                        </p:cTn>
                                        <p:tgtEl>
                                          <p:spTgt spid="5"/>
                                        </p:tgtEl>
                                      </p:cBhvr>
                                      <p:to x="100000" y="60000"/>
                                    </p:animScale>
                                    <p:animScale>
                                      <p:cBhvr>
                                        <p:cTn id="82" dur="41" decel="50000">
                                          <p:stCondLst>
                                            <p:cond delay="169"/>
                                          </p:stCondLst>
                                        </p:cTn>
                                        <p:tgtEl>
                                          <p:spTgt spid="5"/>
                                        </p:tgtEl>
                                      </p:cBhvr>
                                      <p:to x="100000" y="100000"/>
                                    </p:animScale>
                                    <p:animScale>
                                      <p:cBhvr>
                                        <p:cTn id="83" dur="7">
                                          <p:stCondLst>
                                            <p:cond delay="328"/>
                                          </p:stCondLst>
                                        </p:cTn>
                                        <p:tgtEl>
                                          <p:spTgt spid="5"/>
                                        </p:tgtEl>
                                      </p:cBhvr>
                                      <p:to x="100000" y="80000"/>
                                    </p:animScale>
                                    <p:animScale>
                                      <p:cBhvr>
                                        <p:cTn id="84" dur="41" decel="50000">
                                          <p:stCondLst>
                                            <p:cond delay="335"/>
                                          </p:stCondLst>
                                        </p:cTn>
                                        <p:tgtEl>
                                          <p:spTgt spid="5"/>
                                        </p:tgtEl>
                                      </p:cBhvr>
                                      <p:to x="100000" y="100000"/>
                                    </p:animScale>
                                    <p:animScale>
                                      <p:cBhvr>
                                        <p:cTn id="85" dur="7">
                                          <p:stCondLst>
                                            <p:cond delay="410"/>
                                          </p:stCondLst>
                                        </p:cTn>
                                        <p:tgtEl>
                                          <p:spTgt spid="5"/>
                                        </p:tgtEl>
                                      </p:cBhvr>
                                      <p:to x="100000" y="90000"/>
                                    </p:animScale>
                                    <p:animScale>
                                      <p:cBhvr>
                                        <p:cTn id="86" dur="41" decel="50000">
                                          <p:stCondLst>
                                            <p:cond delay="417"/>
                                          </p:stCondLst>
                                        </p:cTn>
                                        <p:tgtEl>
                                          <p:spTgt spid="5"/>
                                        </p:tgtEl>
                                      </p:cBhvr>
                                      <p:to x="100000" y="100000"/>
                                    </p:animScale>
                                    <p:animScale>
                                      <p:cBhvr>
                                        <p:cTn id="87" dur="7">
                                          <p:stCondLst>
                                            <p:cond delay="452"/>
                                          </p:stCondLst>
                                        </p:cTn>
                                        <p:tgtEl>
                                          <p:spTgt spid="5"/>
                                        </p:tgtEl>
                                      </p:cBhvr>
                                      <p:to x="100000" y="95000"/>
                                    </p:animScale>
                                    <p:animScale>
                                      <p:cBhvr>
                                        <p:cTn id="88" dur="41" decel="50000">
                                          <p:stCondLst>
                                            <p:cond delay="458"/>
                                          </p:stCondLst>
                                        </p:cTn>
                                        <p:tgtEl>
                                          <p:spTgt spid="5"/>
                                        </p:tgtEl>
                                      </p:cBhvr>
                                      <p:to x="100000" y="100000"/>
                                    </p:animScale>
                                  </p:childTnLst>
                                </p:cTn>
                              </p:par>
                            </p:childTnLst>
                          </p:cTn>
                        </p:par>
                        <p:par>
                          <p:cTn id="89" fill="hold">
                            <p:stCondLst>
                              <p:cond delay="2500"/>
                            </p:stCondLst>
                            <p:childTnLst>
                              <p:par>
                                <p:cTn id="90" presetID="26" presetClass="entr" presetSubtype="0" fill="hold" grpId="0" nodeType="afterEffect">
                                  <p:stCondLst>
                                    <p:cond delay="0"/>
                                  </p:stCondLst>
                                  <p:childTnLst>
                                    <p:set>
                                      <p:cBhvr>
                                        <p:cTn id="91" dur="1" fill="hold">
                                          <p:stCondLst>
                                            <p:cond delay="0"/>
                                          </p:stCondLst>
                                        </p:cTn>
                                        <p:tgtEl>
                                          <p:spTgt spid="12304"/>
                                        </p:tgtEl>
                                        <p:attrNameLst>
                                          <p:attrName>style.visibility</p:attrName>
                                        </p:attrNameLst>
                                      </p:cBhvr>
                                      <p:to>
                                        <p:strVal val="visible"/>
                                      </p:to>
                                    </p:set>
                                    <p:animEffect transition="in" filter="wipe(down)">
                                      <p:cBhvr>
                                        <p:cTn id="92" dur="145">
                                          <p:stCondLst>
                                            <p:cond delay="0"/>
                                          </p:stCondLst>
                                        </p:cTn>
                                        <p:tgtEl>
                                          <p:spTgt spid="12304"/>
                                        </p:tgtEl>
                                      </p:cBhvr>
                                    </p:animEffect>
                                    <p:anim calcmode="lin" valueType="num">
                                      <p:cBhvr>
                                        <p:cTn id="93" dur="456" tmFilter="0,0; 0.14,0.36; 0.43,0.73; 0.71,0.91; 1.0,1.0">
                                          <p:stCondLst>
                                            <p:cond delay="0"/>
                                          </p:stCondLst>
                                        </p:cTn>
                                        <p:tgtEl>
                                          <p:spTgt spid="12304"/>
                                        </p:tgtEl>
                                        <p:attrNameLst>
                                          <p:attrName>ppt_x</p:attrName>
                                        </p:attrNameLst>
                                      </p:cBhvr>
                                      <p:tavLst>
                                        <p:tav tm="0">
                                          <p:val>
                                            <p:strVal val="#ppt_x-0.25"/>
                                          </p:val>
                                        </p:tav>
                                        <p:tav tm="100000">
                                          <p:val>
                                            <p:strVal val="#ppt_x"/>
                                          </p:val>
                                        </p:tav>
                                      </p:tavLst>
                                    </p:anim>
                                    <p:anim calcmode="lin" valueType="num">
                                      <p:cBhvr>
                                        <p:cTn id="94" dur="166" tmFilter="0.0,0.0; 0.25,0.07; 0.50,0.2; 0.75,0.467; 1.0,1.0">
                                          <p:stCondLst>
                                            <p:cond delay="0"/>
                                          </p:stCondLst>
                                        </p:cTn>
                                        <p:tgtEl>
                                          <p:spTgt spid="12304"/>
                                        </p:tgtEl>
                                        <p:attrNameLst>
                                          <p:attrName>ppt_y</p:attrName>
                                        </p:attrNameLst>
                                      </p:cBhvr>
                                      <p:tavLst>
                                        <p:tav tm="0" fmla="#ppt_y-sin(pi*$)/3">
                                          <p:val>
                                            <p:fltVal val="0.5"/>
                                          </p:val>
                                        </p:tav>
                                        <p:tav tm="100000">
                                          <p:val>
                                            <p:fltVal val="1"/>
                                          </p:val>
                                        </p:tav>
                                      </p:tavLst>
                                    </p:anim>
                                    <p:anim calcmode="lin" valueType="num">
                                      <p:cBhvr>
                                        <p:cTn id="95" dur="166" tmFilter="0, 0; 0.125,0.2665; 0.25,0.4; 0.375,0.465; 0.5,0.5;  0.625,0.535; 0.75,0.6; 0.875,0.7335; 1,1">
                                          <p:stCondLst>
                                            <p:cond delay="166"/>
                                          </p:stCondLst>
                                        </p:cTn>
                                        <p:tgtEl>
                                          <p:spTgt spid="12304"/>
                                        </p:tgtEl>
                                        <p:attrNameLst>
                                          <p:attrName>ppt_y</p:attrName>
                                        </p:attrNameLst>
                                      </p:cBhvr>
                                      <p:tavLst>
                                        <p:tav tm="0" fmla="#ppt_y-sin(pi*$)/9">
                                          <p:val>
                                            <p:fltVal val="0"/>
                                          </p:val>
                                        </p:tav>
                                        <p:tav tm="100000">
                                          <p:val>
                                            <p:fltVal val="1"/>
                                          </p:val>
                                        </p:tav>
                                      </p:tavLst>
                                    </p:anim>
                                    <p:anim calcmode="lin" valueType="num">
                                      <p:cBhvr>
                                        <p:cTn id="96" dur="83" tmFilter="0, 0; 0.125,0.2665; 0.25,0.4; 0.375,0.465; 0.5,0.5;  0.625,0.535; 0.75,0.6; 0.875,0.7335; 1,1">
                                          <p:stCondLst>
                                            <p:cond delay="331"/>
                                          </p:stCondLst>
                                        </p:cTn>
                                        <p:tgtEl>
                                          <p:spTgt spid="12304"/>
                                        </p:tgtEl>
                                        <p:attrNameLst>
                                          <p:attrName>ppt_y</p:attrName>
                                        </p:attrNameLst>
                                      </p:cBhvr>
                                      <p:tavLst>
                                        <p:tav tm="0" fmla="#ppt_y-sin(pi*$)/27">
                                          <p:val>
                                            <p:fltVal val="0"/>
                                          </p:val>
                                        </p:tav>
                                        <p:tav tm="100000">
                                          <p:val>
                                            <p:fltVal val="1"/>
                                          </p:val>
                                        </p:tav>
                                      </p:tavLst>
                                    </p:anim>
                                    <p:anim calcmode="lin" valueType="num">
                                      <p:cBhvr>
                                        <p:cTn id="97" dur="41" tmFilter="0, 0; 0.125,0.2665; 0.25,0.4; 0.375,0.465; 0.5,0.5;  0.625,0.535; 0.75,0.6; 0.875,0.7335; 1,1">
                                          <p:stCondLst>
                                            <p:cond delay="414"/>
                                          </p:stCondLst>
                                        </p:cTn>
                                        <p:tgtEl>
                                          <p:spTgt spid="12304"/>
                                        </p:tgtEl>
                                        <p:attrNameLst>
                                          <p:attrName>ppt_y</p:attrName>
                                        </p:attrNameLst>
                                      </p:cBhvr>
                                      <p:tavLst>
                                        <p:tav tm="0" fmla="#ppt_y-sin(pi*$)/81">
                                          <p:val>
                                            <p:fltVal val="0"/>
                                          </p:val>
                                        </p:tav>
                                        <p:tav tm="100000">
                                          <p:val>
                                            <p:fltVal val="1"/>
                                          </p:val>
                                        </p:tav>
                                      </p:tavLst>
                                    </p:anim>
                                    <p:animScale>
                                      <p:cBhvr>
                                        <p:cTn id="98" dur="7">
                                          <p:stCondLst>
                                            <p:cond delay="162"/>
                                          </p:stCondLst>
                                        </p:cTn>
                                        <p:tgtEl>
                                          <p:spTgt spid="12304"/>
                                        </p:tgtEl>
                                      </p:cBhvr>
                                      <p:to x="100000" y="60000"/>
                                    </p:animScale>
                                    <p:animScale>
                                      <p:cBhvr>
                                        <p:cTn id="99" dur="41" decel="50000">
                                          <p:stCondLst>
                                            <p:cond delay="169"/>
                                          </p:stCondLst>
                                        </p:cTn>
                                        <p:tgtEl>
                                          <p:spTgt spid="12304"/>
                                        </p:tgtEl>
                                      </p:cBhvr>
                                      <p:to x="100000" y="100000"/>
                                    </p:animScale>
                                    <p:animScale>
                                      <p:cBhvr>
                                        <p:cTn id="100" dur="7">
                                          <p:stCondLst>
                                            <p:cond delay="328"/>
                                          </p:stCondLst>
                                        </p:cTn>
                                        <p:tgtEl>
                                          <p:spTgt spid="12304"/>
                                        </p:tgtEl>
                                      </p:cBhvr>
                                      <p:to x="100000" y="80000"/>
                                    </p:animScale>
                                    <p:animScale>
                                      <p:cBhvr>
                                        <p:cTn id="101" dur="41" decel="50000">
                                          <p:stCondLst>
                                            <p:cond delay="335"/>
                                          </p:stCondLst>
                                        </p:cTn>
                                        <p:tgtEl>
                                          <p:spTgt spid="12304"/>
                                        </p:tgtEl>
                                      </p:cBhvr>
                                      <p:to x="100000" y="100000"/>
                                    </p:animScale>
                                    <p:animScale>
                                      <p:cBhvr>
                                        <p:cTn id="102" dur="7">
                                          <p:stCondLst>
                                            <p:cond delay="410"/>
                                          </p:stCondLst>
                                        </p:cTn>
                                        <p:tgtEl>
                                          <p:spTgt spid="12304"/>
                                        </p:tgtEl>
                                      </p:cBhvr>
                                      <p:to x="100000" y="90000"/>
                                    </p:animScale>
                                    <p:animScale>
                                      <p:cBhvr>
                                        <p:cTn id="103" dur="41" decel="50000">
                                          <p:stCondLst>
                                            <p:cond delay="417"/>
                                          </p:stCondLst>
                                        </p:cTn>
                                        <p:tgtEl>
                                          <p:spTgt spid="12304"/>
                                        </p:tgtEl>
                                      </p:cBhvr>
                                      <p:to x="100000" y="100000"/>
                                    </p:animScale>
                                    <p:animScale>
                                      <p:cBhvr>
                                        <p:cTn id="104" dur="7">
                                          <p:stCondLst>
                                            <p:cond delay="452"/>
                                          </p:stCondLst>
                                        </p:cTn>
                                        <p:tgtEl>
                                          <p:spTgt spid="12304"/>
                                        </p:tgtEl>
                                      </p:cBhvr>
                                      <p:to x="100000" y="95000"/>
                                    </p:animScale>
                                    <p:animScale>
                                      <p:cBhvr>
                                        <p:cTn id="105" dur="41" decel="50000">
                                          <p:stCondLst>
                                            <p:cond delay="458"/>
                                          </p:stCondLst>
                                        </p:cTn>
                                        <p:tgtEl>
                                          <p:spTgt spid="12304"/>
                                        </p:tgtEl>
                                      </p:cBhvr>
                                      <p:to x="100000" y="100000"/>
                                    </p:animScale>
                                  </p:childTnLst>
                                </p:cTn>
                              </p:par>
                            </p:childTnLst>
                          </p:cTn>
                        </p:par>
                        <p:par>
                          <p:cTn id="106" fill="hold">
                            <p:stCondLst>
                              <p:cond delay="3000"/>
                            </p:stCondLst>
                            <p:childTnLst>
                              <p:par>
                                <p:cTn id="107" presetID="26" presetClass="entr" presetSubtype="0" fill="hold" grpId="0" nodeType="afterEffect">
                                  <p:stCondLst>
                                    <p:cond delay="0"/>
                                  </p:stCondLst>
                                  <p:childTnLst>
                                    <p:set>
                                      <p:cBhvr>
                                        <p:cTn id="108" dur="1" fill="hold">
                                          <p:stCondLst>
                                            <p:cond delay="0"/>
                                          </p:stCondLst>
                                        </p:cTn>
                                        <p:tgtEl>
                                          <p:spTgt spid="12305"/>
                                        </p:tgtEl>
                                        <p:attrNameLst>
                                          <p:attrName>style.visibility</p:attrName>
                                        </p:attrNameLst>
                                      </p:cBhvr>
                                      <p:to>
                                        <p:strVal val="visible"/>
                                      </p:to>
                                    </p:set>
                                    <p:animEffect transition="in" filter="wipe(down)">
                                      <p:cBhvr>
                                        <p:cTn id="109" dur="145">
                                          <p:stCondLst>
                                            <p:cond delay="0"/>
                                          </p:stCondLst>
                                        </p:cTn>
                                        <p:tgtEl>
                                          <p:spTgt spid="12305"/>
                                        </p:tgtEl>
                                      </p:cBhvr>
                                    </p:animEffect>
                                    <p:anim calcmode="lin" valueType="num">
                                      <p:cBhvr>
                                        <p:cTn id="110" dur="456" tmFilter="0,0; 0.14,0.36; 0.43,0.73; 0.71,0.91; 1.0,1.0">
                                          <p:stCondLst>
                                            <p:cond delay="0"/>
                                          </p:stCondLst>
                                        </p:cTn>
                                        <p:tgtEl>
                                          <p:spTgt spid="12305"/>
                                        </p:tgtEl>
                                        <p:attrNameLst>
                                          <p:attrName>ppt_x</p:attrName>
                                        </p:attrNameLst>
                                      </p:cBhvr>
                                      <p:tavLst>
                                        <p:tav tm="0">
                                          <p:val>
                                            <p:strVal val="#ppt_x-0.25"/>
                                          </p:val>
                                        </p:tav>
                                        <p:tav tm="100000">
                                          <p:val>
                                            <p:strVal val="#ppt_x"/>
                                          </p:val>
                                        </p:tav>
                                      </p:tavLst>
                                    </p:anim>
                                    <p:anim calcmode="lin" valueType="num">
                                      <p:cBhvr>
                                        <p:cTn id="111" dur="166" tmFilter="0.0,0.0; 0.25,0.07; 0.50,0.2; 0.75,0.467; 1.0,1.0">
                                          <p:stCondLst>
                                            <p:cond delay="0"/>
                                          </p:stCondLst>
                                        </p:cTn>
                                        <p:tgtEl>
                                          <p:spTgt spid="12305"/>
                                        </p:tgtEl>
                                        <p:attrNameLst>
                                          <p:attrName>ppt_y</p:attrName>
                                        </p:attrNameLst>
                                      </p:cBhvr>
                                      <p:tavLst>
                                        <p:tav tm="0" fmla="#ppt_y-sin(pi*$)/3">
                                          <p:val>
                                            <p:fltVal val="0.5"/>
                                          </p:val>
                                        </p:tav>
                                        <p:tav tm="100000">
                                          <p:val>
                                            <p:fltVal val="1"/>
                                          </p:val>
                                        </p:tav>
                                      </p:tavLst>
                                    </p:anim>
                                    <p:anim calcmode="lin" valueType="num">
                                      <p:cBhvr>
                                        <p:cTn id="112" dur="166" tmFilter="0, 0; 0.125,0.2665; 0.25,0.4; 0.375,0.465; 0.5,0.5;  0.625,0.535; 0.75,0.6; 0.875,0.7335; 1,1">
                                          <p:stCondLst>
                                            <p:cond delay="166"/>
                                          </p:stCondLst>
                                        </p:cTn>
                                        <p:tgtEl>
                                          <p:spTgt spid="12305"/>
                                        </p:tgtEl>
                                        <p:attrNameLst>
                                          <p:attrName>ppt_y</p:attrName>
                                        </p:attrNameLst>
                                      </p:cBhvr>
                                      <p:tavLst>
                                        <p:tav tm="0" fmla="#ppt_y-sin(pi*$)/9">
                                          <p:val>
                                            <p:fltVal val="0"/>
                                          </p:val>
                                        </p:tav>
                                        <p:tav tm="100000">
                                          <p:val>
                                            <p:fltVal val="1"/>
                                          </p:val>
                                        </p:tav>
                                      </p:tavLst>
                                    </p:anim>
                                    <p:anim calcmode="lin" valueType="num">
                                      <p:cBhvr>
                                        <p:cTn id="113" dur="83" tmFilter="0, 0; 0.125,0.2665; 0.25,0.4; 0.375,0.465; 0.5,0.5;  0.625,0.535; 0.75,0.6; 0.875,0.7335; 1,1">
                                          <p:stCondLst>
                                            <p:cond delay="331"/>
                                          </p:stCondLst>
                                        </p:cTn>
                                        <p:tgtEl>
                                          <p:spTgt spid="12305"/>
                                        </p:tgtEl>
                                        <p:attrNameLst>
                                          <p:attrName>ppt_y</p:attrName>
                                        </p:attrNameLst>
                                      </p:cBhvr>
                                      <p:tavLst>
                                        <p:tav tm="0" fmla="#ppt_y-sin(pi*$)/27">
                                          <p:val>
                                            <p:fltVal val="0"/>
                                          </p:val>
                                        </p:tav>
                                        <p:tav tm="100000">
                                          <p:val>
                                            <p:fltVal val="1"/>
                                          </p:val>
                                        </p:tav>
                                      </p:tavLst>
                                    </p:anim>
                                    <p:anim calcmode="lin" valueType="num">
                                      <p:cBhvr>
                                        <p:cTn id="114" dur="41" tmFilter="0, 0; 0.125,0.2665; 0.25,0.4; 0.375,0.465; 0.5,0.5;  0.625,0.535; 0.75,0.6; 0.875,0.7335; 1,1">
                                          <p:stCondLst>
                                            <p:cond delay="414"/>
                                          </p:stCondLst>
                                        </p:cTn>
                                        <p:tgtEl>
                                          <p:spTgt spid="12305"/>
                                        </p:tgtEl>
                                        <p:attrNameLst>
                                          <p:attrName>ppt_y</p:attrName>
                                        </p:attrNameLst>
                                      </p:cBhvr>
                                      <p:tavLst>
                                        <p:tav tm="0" fmla="#ppt_y-sin(pi*$)/81">
                                          <p:val>
                                            <p:fltVal val="0"/>
                                          </p:val>
                                        </p:tav>
                                        <p:tav tm="100000">
                                          <p:val>
                                            <p:fltVal val="1"/>
                                          </p:val>
                                        </p:tav>
                                      </p:tavLst>
                                    </p:anim>
                                    <p:animScale>
                                      <p:cBhvr>
                                        <p:cTn id="115" dur="7">
                                          <p:stCondLst>
                                            <p:cond delay="162"/>
                                          </p:stCondLst>
                                        </p:cTn>
                                        <p:tgtEl>
                                          <p:spTgt spid="12305"/>
                                        </p:tgtEl>
                                      </p:cBhvr>
                                      <p:to x="100000" y="60000"/>
                                    </p:animScale>
                                    <p:animScale>
                                      <p:cBhvr>
                                        <p:cTn id="116" dur="41" decel="50000">
                                          <p:stCondLst>
                                            <p:cond delay="169"/>
                                          </p:stCondLst>
                                        </p:cTn>
                                        <p:tgtEl>
                                          <p:spTgt spid="12305"/>
                                        </p:tgtEl>
                                      </p:cBhvr>
                                      <p:to x="100000" y="100000"/>
                                    </p:animScale>
                                    <p:animScale>
                                      <p:cBhvr>
                                        <p:cTn id="117" dur="7">
                                          <p:stCondLst>
                                            <p:cond delay="328"/>
                                          </p:stCondLst>
                                        </p:cTn>
                                        <p:tgtEl>
                                          <p:spTgt spid="12305"/>
                                        </p:tgtEl>
                                      </p:cBhvr>
                                      <p:to x="100000" y="80000"/>
                                    </p:animScale>
                                    <p:animScale>
                                      <p:cBhvr>
                                        <p:cTn id="118" dur="41" decel="50000">
                                          <p:stCondLst>
                                            <p:cond delay="335"/>
                                          </p:stCondLst>
                                        </p:cTn>
                                        <p:tgtEl>
                                          <p:spTgt spid="12305"/>
                                        </p:tgtEl>
                                      </p:cBhvr>
                                      <p:to x="100000" y="100000"/>
                                    </p:animScale>
                                    <p:animScale>
                                      <p:cBhvr>
                                        <p:cTn id="119" dur="7">
                                          <p:stCondLst>
                                            <p:cond delay="410"/>
                                          </p:stCondLst>
                                        </p:cTn>
                                        <p:tgtEl>
                                          <p:spTgt spid="12305"/>
                                        </p:tgtEl>
                                      </p:cBhvr>
                                      <p:to x="100000" y="90000"/>
                                    </p:animScale>
                                    <p:animScale>
                                      <p:cBhvr>
                                        <p:cTn id="120" dur="41" decel="50000">
                                          <p:stCondLst>
                                            <p:cond delay="417"/>
                                          </p:stCondLst>
                                        </p:cTn>
                                        <p:tgtEl>
                                          <p:spTgt spid="12305"/>
                                        </p:tgtEl>
                                      </p:cBhvr>
                                      <p:to x="100000" y="100000"/>
                                    </p:animScale>
                                    <p:animScale>
                                      <p:cBhvr>
                                        <p:cTn id="121" dur="7">
                                          <p:stCondLst>
                                            <p:cond delay="452"/>
                                          </p:stCondLst>
                                        </p:cTn>
                                        <p:tgtEl>
                                          <p:spTgt spid="12305"/>
                                        </p:tgtEl>
                                      </p:cBhvr>
                                      <p:to x="100000" y="95000"/>
                                    </p:animScale>
                                    <p:animScale>
                                      <p:cBhvr>
                                        <p:cTn id="122" dur="41" decel="50000">
                                          <p:stCondLst>
                                            <p:cond delay="458"/>
                                          </p:stCondLst>
                                        </p:cTn>
                                        <p:tgtEl>
                                          <p:spTgt spid="12305"/>
                                        </p:tgtEl>
                                      </p:cBhvr>
                                      <p:to x="100000" y="100000"/>
                                    </p:animScale>
                                  </p:childTnLst>
                                </p:cTn>
                              </p:par>
                            </p:childTnLst>
                          </p:cTn>
                        </p:par>
                        <p:par>
                          <p:cTn id="123" fill="hold">
                            <p:stCondLst>
                              <p:cond delay="3500"/>
                            </p:stCondLst>
                            <p:childTnLst>
                              <p:par>
                                <p:cTn id="124" presetID="26" presetClass="entr" presetSubtype="0" fill="hold" grpId="0" nodeType="afterEffect">
                                  <p:stCondLst>
                                    <p:cond delay="0"/>
                                  </p:stCondLst>
                                  <p:childTnLst>
                                    <p:set>
                                      <p:cBhvr>
                                        <p:cTn id="125" dur="1" fill="hold">
                                          <p:stCondLst>
                                            <p:cond delay="0"/>
                                          </p:stCondLst>
                                        </p:cTn>
                                        <p:tgtEl>
                                          <p:spTgt spid="12306"/>
                                        </p:tgtEl>
                                        <p:attrNameLst>
                                          <p:attrName>style.visibility</p:attrName>
                                        </p:attrNameLst>
                                      </p:cBhvr>
                                      <p:to>
                                        <p:strVal val="visible"/>
                                      </p:to>
                                    </p:set>
                                    <p:animEffect transition="in" filter="wipe(down)">
                                      <p:cBhvr>
                                        <p:cTn id="126" dur="145">
                                          <p:stCondLst>
                                            <p:cond delay="0"/>
                                          </p:stCondLst>
                                        </p:cTn>
                                        <p:tgtEl>
                                          <p:spTgt spid="12306"/>
                                        </p:tgtEl>
                                      </p:cBhvr>
                                    </p:animEffect>
                                    <p:anim calcmode="lin" valueType="num">
                                      <p:cBhvr>
                                        <p:cTn id="127" dur="456" tmFilter="0,0; 0.14,0.36; 0.43,0.73; 0.71,0.91; 1.0,1.0">
                                          <p:stCondLst>
                                            <p:cond delay="0"/>
                                          </p:stCondLst>
                                        </p:cTn>
                                        <p:tgtEl>
                                          <p:spTgt spid="12306"/>
                                        </p:tgtEl>
                                        <p:attrNameLst>
                                          <p:attrName>ppt_x</p:attrName>
                                        </p:attrNameLst>
                                      </p:cBhvr>
                                      <p:tavLst>
                                        <p:tav tm="0">
                                          <p:val>
                                            <p:strVal val="#ppt_x-0.25"/>
                                          </p:val>
                                        </p:tav>
                                        <p:tav tm="100000">
                                          <p:val>
                                            <p:strVal val="#ppt_x"/>
                                          </p:val>
                                        </p:tav>
                                      </p:tavLst>
                                    </p:anim>
                                    <p:anim calcmode="lin" valueType="num">
                                      <p:cBhvr>
                                        <p:cTn id="128" dur="166" tmFilter="0.0,0.0; 0.25,0.07; 0.50,0.2; 0.75,0.467; 1.0,1.0">
                                          <p:stCondLst>
                                            <p:cond delay="0"/>
                                          </p:stCondLst>
                                        </p:cTn>
                                        <p:tgtEl>
                                          <p:spTgt spid="12306"/>
                                        </p:tgtEl>
                                        <p:attrNameLst>
                                          <p:attrName>ppt_y</p:attrName>
                                        </p:attrNameLst>
                                      </p:cBhvr>
                                      <p:tavLst>
                                        <p:tav tm="0" fmla="#ppt_y-sin(pi*$)/3">
                                          <p:val>
                                            <p:fltVal val="0.5"/>
                                          </p:val>
                                        </p:tav>
                                        <p:tav tm="100000">
                                          <p:val>
                                            <p:fltVal val="1"/>
                                          </p:val>
                                        </p:tav>
                                      </p:tavLst>
                                    </p:anim>
                                    <p:anim calcmode="lin" valueType="num">
                                      <p:cBhvr>
                                        <p:cTn id="129" dur="166" tmFilter="0, 0; 0.125,0.2665; 0.25,0.4; 0.375,0.465; 0.5,0.5;  0.625,0.535; 0.75,0.6; 0.875,0.7335; 1,1">
                                          <p:stCondLst>
                                            <p:cond delay="166"/>
                                          </p:stCondLst>
                                        </p:cTn>
                                        <p:tgtEl>
                                          <p:spTgt spid="12306"/>
                                        </p:tgtEl>
                                        <p:attrNameLst>
                                          <p:attrName>ppt_y</p:attrName>
                                        </p:attrNameLst>
                                      </p:cBhvr>
                                      <p:tavLst>
                                        <p:tav tm="0" fmla="#ppt_y-sin(pi*$)/9">
                                          <p:val>
                                            <p:fltVal val="0"/>
                                          </p:val>
                                        </p:tav>
                                        <p:tav tm="100000">
                                          <p:val>
                                            <p:fltVal val="1"/>
                                          </p:val>
                                        </p:tav>
                                      </p:tavLst>
                                    </p:anim>
                                    <p:anim calcmode="lin" valueType="num">
                                      <p:cBhvr>
                                        <p:cTn id="130" dur="83" tmFilter="0, 0; 0.125,0.2665; 0.25,0.4; 0.375,0.465; 0.5,0.5;  0.625,0.535; 0.75,0.6; 0.875,0.7335; 1,1">
                                          <p:stCondLst>
                                            <p:cond delay="331"/>
                                          </p:stCondLst>
                                        </p:cTn>
                                        <p:tgtEl>
                                          <p:spTgt spid="12306"/>
                                        </p:tgtEl>
                                        <p:attrNameLst>
                                          <p:attrName>ppt_y</p:attrName>
                                        </p:attrNameLst>
                                      </p:cBhvr>
                                      <p:tavLst>
                                        <p:tav tm="0" fmla="#ppt_y-sin(pi*$)/27">
                                          <p:val>
                                            <p:fltVal val="0"/>
                                          </p:val>
                                        </p:tav>
                                        <p:tav tm="100000">
                                          <p:val>
                                            <p:fltVal val="1"/>
                                          </p:val>
                                        </p:tav>
                                      </p:tavLst>
                                    </p:anim>
                                    <p:anim calcmode="lin" valueType="num">
                                      <p:cBhvr>
                                        <p:cTn id="131" dur="41" tmFilter="0, 0; 0.125,0.2665; 0.25,0.4; 0.375,0.465; 0.5,0.5;  0.625,0.535; 0.75,0.6; 0.875,0.7335; 1,1">
                                          <p:stCondLst>
                                            <p:cond delay="414"/>
                                          </p:stCondLst>
                                        </p:cTn>
                                        <p:tgtEl>
                                          <p:spTgt spid="12306"/>
                                        </p:tgtEl>
                                        <p:attrNameLst>
                                          <p:attrName>ppt_y</p:attrName>
                                        </p:attrNameLst>
                                      </p:cBhvr>
                                      <p:tavLst>
                                        <p:tav tm="0" fmla="#ppt_y-sin(pi*$)/81">
                                          <p:val>
                                            <p:fltVal val="0"/>
                                          </p:val>
                                        </p:tav>
                                        <p:tav tm="100000">
                                          <p:val>
                                            <p:fltVal val="1"/>
                                          </p:val>
                                        </p:tav>
                                      </p:tavLst>
                                    </p:anim>
                                    <p:animScale>
                                      <p:cBhvr>
                                        <p:cTn id="132" dur="7">
                                          <p:stCondLst>
                                            <p:cond delay="162"/>
                                          </p:stCondLst>
                                        </p:cTn>
                                        <p:tgtEl>
                                          <p:spTgt spid="12306"/>
                                        </p:tgtEl>
                                      </p:cBhvr>
                                      <p:to x="100000" y="60000"/>
                                    </p:animScale>
                                    <p:animScale>
                                      <p:cBhvr>
                                        <p:cTn id="133" dur="41" decel="50000">
                                          <p:stCondLst>
                                            <p:cond delay="169"/>
                                          </p:stCondLst>
                                        </p:cTn>
                                        <p:tgtEl>
                                          <p:spTgt spid="12306"/>
                                        </p:tgtEl>
                                      </p:cBhvr>
                                      <p:to x="100000" y="100000"/>
                                    </p:animScale>
                                    <p:animScale>
                                      <p:cBhvr>
                                        <p:cTn id="134" dur="7">
                                          <p:stCondLst>
                                            <p:cond delay="328"/>
                                          </p:stCondLst>
                                        </p:cTn>
                                        <p:tgtEl>
                                          <p:spTgt spid="12306"/>
                                        </p:tgtEl>
                                      </p:cBhvr>
                                      <p:to x="100000" y="80000"/>
                                    </p:animScale>
                                    <p:animScale>
                                      <p:cBhvr>
                                        <p:cTn id="135" dur="41" decel="50000">
                                          <p:stCondLst>
                                            <p:cond delay="335"/>
                                          </p:stCondLst>
                                        </p:cTn>
                                        <p:tgtEl>
                                          <p:spTgt spid="12306"/>
                                        </p:tgtEl>
                                      </p:cBhvr>
                                      <p:to x="100000" y="100000"/>
                                    </p:animScale>
                                    <p:animScale>
                                      <p:cBhvr>
                                        <p:cTn id="136" dur="7">
                                          <p:stCondLst>
                                            <p:cond delay="410"/>
                                          </p:stCondLst>
                                        </p:cTn>
                                        <p:tgtEl>
                                          <p:spTgt spid="12306"/>
                                        </p:tgtEl>
                                      </p:cBhvr>
                                      <p:to x="100000" y="90000"/>
                                    </p:animScale>
                                    <p:animScale>
                                      <p:cBhvr>
                                        <p:cTn id="137" dur="41" decel="50000">
                                          <p:stCondLst>
                                            <p:cond delay="417"/>
                                          </p:stCondLst>
                                        </p:cTn>
                                        <p:tgtEl>
                                          <p:spTgt spid="12306"/>
                                        </p:tgtEl>
                                      </p:cBhvr>
                                      <p:to x="100000" y="100000"/>
                                    </p:animScale>
                                    <p:animScale>
                                      <p:cBhvr>
                                        <p:cTn id="138" dur="7">
                                          <p:stCondLst>
                                            <p:cond delay="452"/>
                                          </p:stCondLst>
                                        </p:cTn>
                                        <p:tgtEl>
                                          <p:spTgt spid="12306"/>
                                        </p:tgtEl>
                                      </p:cBhvr>
                                      <p:to x="100000" y="95000"/>
                                    </p:animScale>
                                    <p:animScale>
                                      <p:cBhvr>
                                        <p:cTn id="139" dur="41" decel="50000">
                                          <p:stCondLst>
                                            <p:cond delay="458"/>
                                          </p:stCondLst>
                                        </p:cTn>
                                        <p:tgtEl>
                                          <p:spTgt spid="12306"/>
                                        </p:tgtEl>
                                      </p:cBhvr>
                                      <p:to x="100000" y="100000"/>
                                    </p:animScale>
                                  </p:childTnLst>
                                </p:cTn>
                              </p:par>
                            </p:childTnLst>
                          </p:cTn>
                        </p:par>
                        <p:par>
                          <p:cTn id="140" fill="hold">
                            <p:stCondLst>
                              <p:cond delay="4000"/>
                            </p:stCondLst>
                            <p:childTnLst>
                              <p:par>
                                <p:cTn id="141" presetID="26" presetClass="entr" presetSubtype="0" fill="hold" grpId="0" nodeType="afterEffect">
                                  <p:stCondLst>
                                    <p:cond delay="0"/>
                                  </p:stCondLst>
                                  <p:childTnLst>
                                    <p:set>
                                      <p:cBhvr>
                                        <p:cTn id="142" dur="1" fill="hold">
                                          <p:stCondLst>
                                            <p:cond delay="0"/>
                                          </p:stCondLst>
                                        </p:cTn>
                                        <p:tgtEl>
                                          <p:spTgt spid="12307"/>
                                        </p:tgtEl>
                                        <p:attrNameLst>
                                          <p:attrName>style.visibility</p:attrName>
                                        </p:attrNameLst>
                                      </p:cBhvr>
                                      <p:to>
                                        <p:strVal val="visible"/>
                                      </p:to>
                                    </p:set>
                                    <p:animEffect transition="in" filter="wipe(down)">
                                      <p:cBhvr>
                                        <p:cTn id="143" dur="145">
                                          <p:stCondLst>
                                            <p:cond delay="0"/>
                                          </p:stCondLst>
                                        </p:cTn>
                                        <p:tgtEl>
                                          <p:spTgt spid="12307"/>
                                        </p:tgtEl>
                                      </p:cBhvr>
                                    </p:animEffect>
                                    <p:anim calcmode="lin" valueType="num">
                                      <p:cBhvr>
                                        <p:cTn id="144" dur="456" tmFilter="0,0; 0.14,0.36; 0.43,0.73; 0.71,0.91; 1.0,1.0">
                                          <p:stCondLst>
                                            <p:cond delay="0"/>
                                          </p:stCondLst>
                                        </p:cTn>
                                        <p:tgtEl>
                                          <p:spTgt spid="12307"/>
                                        </p:tgtEl>
                                        <p:attrNameLst>
                                          <p:attrName>ppt_x</p:attrName>
                                        </p:attrNameLst>
                                      </p:cBhvr>
                                      <p:tavLst>
                                        <p:tav tm="0">
                                          <p:val>
                                            <p:strVal val="#ppt_x-0.25"/>
                                          </p:val>
                                        </p:tav>
                                        <p:tav tm="100000">
                                          <p:val>
                                            <p:strVal val="#ppt_x"/>
                                          </p:val>
                                        </p:tav>
                                      </p:tavLst>
                                    </p:anim>
                                    <p:anim calcmode="lin" valueType="num">
                                      <p:cBhvr>
                                        <p:cTn id="145" dur="166" tmFilter="0.0,0.0; 0.25,0.07; 0.50,0.2; 0.75,0.467; 1.0,1.0">
                                          <p:stCondLst>
                                            <p:cond delay="0"/>
                                          </p:stCondLst>
                                        </p:cTn>
                                        <p:tgtEl>
                                          <p:spTgt spid="12307"/>
                                        </p:tgtEl>
                                        <p:attrNameLst>
                                          <p:attrName>ppt_y</p:attrName>
                                        </p:attrNameLst>
                                      </p:cBhvr>
                                      <p:tavLst>
                                        <p:tav tm="0" fmla="#ppt_y-sin(pi*$)/3">
                                          <p:val>
                                            <p:fltVal val="0.5"/>
                                          </p:val>
                                        </p:tav>
                                        <p:tav tm="100000">
                                          <p:val>
                                            <p:fltVal val="1"/>
                                          </p:val>
                                        </p:tav>
                                      </p:tavLst>
                                    </p:anim>
                                    <p:anim calcmode="lin" valueType="num">
                                      <p:cBhvr>
                                        <p:cTn id="146" dur="166" tmFilter="0, 0; 0.125,0.2665; 0.25,0.4; 0.375,0.465; 0.5,0.5;  0.625,0.535; 0.75,0.6; 0.875,0.7335; 1,1">
                                          <p:stCondLst>
                                            <p:cond delay="166"/>
                                          </p:stCondLst>
                                        </p:cTn>
                                        <p:tgtEl>
                                          <p:spTgt spid="12307"/>
                                        </p:tgtEl>
                                        <p:attrNameLst>
                                          <p:attrName>ppt_y</p:attrName>
                                        </p:attrNameLst>
                                      </p:cBhvr>
                                      <p:tavLst>
                                        <p:tav tm="0" fmla="#ppt_y-sin(pi*$)/9">
                                          <p:val>
                                            <p:fltVal val="0"/>
                                          </p:val>
                                        </p:tav>
                                        <p:tav tm="100000">
                                          <p:val>
                                            <p:fltVal val="1"/>
                                          </p:val>
                                        </p:tav>
                                      </p:tavLst>
                                    </p:anim>
                                    <p:anim calcmode="lin" valueType="num">
                                      <p:cBhvr>
                                        <p:cTn id="147" dur="83" tmFilter="0, 0; 0.125,0.2665; 0.25,0.4; 0.375,0.465; 0.5,0.5;  0.625,0.535; 0.75,0.6; 0.875,0.7335; 1,1">
                                          <p:stCondLst>
                                            <p:cond delay="331"/>
                                          </p:stCondLst>
                                        </p:cTn>
                                        <p:tgtEl>
                                          <p:spTgt spid="12307"/>
                                        </p:tgtEl>
                                        <p:attrNameLst>
                                          <p:attrName>ppt_y</p:attrName>
                                        </p:attrNameLst>
                                      </p:cBhvr>
                                      <p:tavLst>
                                        <p:tav tm="0" fmla="#ppt_y-sin(pi*$)/27">
                                          <p:val>
                                            <p:fltVal val="0"/>
                                          </p:val>
                                        </p:tav>
                                        <p:tav tm="100000">
                                          <p:val>
                                            <p:fltVal val="1"/>
                                          </p:val>
                                        </p:tav>
                                      </p:tavLst>
                                    </p:anim>
                                    <p:anim calcmode="lin" valueType="num">
                                      <p:cBhvr>
                                        <p:cTn id="148" dur="41" tmFilter="0, 0; 0.125,0.2665; 0.25,0.4; 0.375,0.465; 0.5,0.5;  0.625,0.535; 0.75,0.6; 0.875,0.7335; 1,1">
                                          <p:stCondLst>
                                            <p:cond delay="414"/>
                                          </p:stCondLst>
                                        </p:cTn>
                                        <p:tgtEl>
                                          <p:spTgt spid="12307"/>
                                        </p:tgtEl>
                                        <p:attrNameLst>
                                          <p:attrName>ppt_y</p:attrName>
                                        </p:attrNameLst>
                                      </p:cBhvr>
                                      <p:tavLst>
                                        <p:tav tm="0" fmla="#ppt_y-sin(pi*$)/81">
                                          <p:val>
                                            <p:fltVal val="0"/>
                                          </p:val>
                                        </p:tav>
                                        <p:tav tm="100000">
                                          <p:val>
                                            <p:fltVal val="1"/>
                                          </p:val>
                                        </p:tav>
                                      </p:tavLst>
                                    </p:anim>
                                    <p:animScale>
                                      <p:cBhvr>
                                        <p:cTn id="149" dur="7">
                                          <p:stCondLst>
                                            <p:cond delay="162"/>
                                          </p:stCondLst>
                                        </p:cTn>
                                        <p:tgtEl>
                                          <p:spTgt spid="12307"/>
                                        </p:tgtEl>
                                      </p:cBhvr>
                                      <p:to x="100000" y="60000"/>
                                    </p:animScale>
                                    <p:animScale>
                                      <p:cBhvr>
                                        <p:cTn id="150" dur="41" decel="50000">
                                          <p:stCondLst>
                                            <p:cond delay="169"/>
                                          </p:stCondLst>
                                        </p:cTn>
                                        <p:tgtEl>
                                          <p:spTgt spid="12307"/>
                                        </p:tgtEl>
                                      </p:cBhvr>
                                      <p:to x="100000" y="100000"/>
                                    </p:animScale>
                                    <p:animScale>
                                      <p:cBhvr>
                                        <p:cTn id="151" dur="7">
                                          <p:stCondLst>
                                            <p:cond delay="328"/>
                                          </p:stCondLst>
                                        </p:cTn>
                                        <p:tgtEl>
                                          <p:spTgt spid="12307"/>
                                        </p:tgtEl>
                                      </p:cBhvr>
                                      <p:to x="100000" y="80000"/>
                                    </p:animScale>
                                    <p:animScale>
                                      <p:cBhvr>
                                        <p:cTn id="152" dur="41" decel="50000">
                                          <p:stCondLst>
                                            <p:cond delay="335"/>
                                          </p:stCondLst>
                                        </p:cTn>
                                        <p:tgtEl>
                                          <p:spTgt spid="12307"/>
                                        </p:tgtEl>
                                      </p:cBhvr>
                                      <p:to x="100000" y="100000"/>
                                    </p:animScale>
                                    <p:animScale>
                                      <p:cBhvr>
                                        <p:cTn id="153" dur="7">
                                          <p:stCondLst>
                                            <p:cond delay="410"/>
                                          </p:stCondLst>
                                        </p:cTn>
                                        <p:tgtEl>
                                          <p:spTgt spid="12307"/>
                                        </p:tgtEl>
                                      </p:cBhvr>
                                      <p:to x="100000" y="90000"/>
                                    </p:animScale>
                                    <p:animScale>
                                      <p:cBhvr>
                                        <p:cTn id="154" dur="41" decel="50000">
                                          <p:stCondLst>
                                            <p:cond delay="417"/>
                                          </p:stCondLst>
                                        </p:cTn>
                                        <p:tgtEl>
                                          <p:spTgt spid="12307"/>
                                        </p:tgtEl>
                                      </p:cBhvr>
                                      <p:to x="100000" y="100000"/>
                                    </p:animScale>
                                    <p:animScale>
                                      <p:cBhvr>
                                        <p:cTn id="155" dur="7">
                                          <p:stCondLst>
                                            <p:cond delay="452"/>
                                          </p:stCondLst>
                                        </p:cTn>
                                        <p:tgtEl>
                                          <p:spTgt spid="12307"/>
                                        </p:tgtEl>
                                      </p:cBhvr>
                                      <p:to x="100000" y="95000"/>
                                    </p:animScale>
                                    <p:animScale>
                                      <p:cBhvr>
                                        <p:cTn id="156" dur="41" decel="50000">
                                          <p:stCondLst>
                                            <p:cond delay="458"/>
                                          </p:stCondLst>
                                        </p:cTn>
                                        <p:tgtEl>
                                          <p:spTgt spid="12307"/>
                                        </p:tgtEl>
                                      </p:cBhvr>
                                      <p:to x="100000" y="100000"/>
                                    </p:animScale>
                                  </p:childTnLst>
                                </p:cTn>
                              </p:par>
                            </p:childTnLst>
                          </p:cTn>
                        </p:par>
                        <p:par>
                          <p:cTn id="157" fill="hold">
                            <p:stCondLst>
                              <p:cond delay="4500"/>
                            </p:stCondLst>
                            <p:childTnLst>
                              <p:par>
                                <p:cTn id="158" presetID="26" presetClass="entr" presetSubtype="0" fill="hold" grpId="0" nodeType="afterEffect">
                                  <p:stCondLst>
                                    <p:cond delay="0"/>
                                  </p:stCondLst>
                                  <p:childTnLst>
                                    <p:set>
                                      <p:cBhvr>
                                        <p:cTn id="159" dur="1" fill="hold">
                                          <p:stCondLst>
                                            <p:cond delay="0"/>
                                          </p:stCondLst>
                                        </p:cTn>
                                        <p:tgtEl>
                                          <p:spTgt spid="12309"/>
                                        </p:tgtEl>
                                        <p:attrNameLst>
                                          <p:attrName>style.visibility</p:attrName>
                                        </p:attrNameLst>
                                      </p:cBhvr>
                                      <p:to>
                                        <p:strVal val="visible"/>
                                      </p:to>
                                    </p:set>
                                    <p:animEffect transition="in" filter="wipe(down)">
                                      <p:cBhvr>
                                        <p:cTn id="160" dur="145">
                                          <p:stCondLst>
                                            <p:cond delay="0"/>
                                          </p:stCondLst>
                                        </p:cTn>
                                        <p:tgtEl>
                                          <p:spTgt spid="12309"/>
                                        </p:tgtEl>
                                      </p:cBhvr>
                                    </p:animEffect>
                                    <p:anim calcmode="lin" valueType="num">
                                      <p:cBhvr>
                                        <p:cTn id="161" dur="456" tmFilter="0,0; 0.14,0.36; 0.43,0.73; 0.71,0.91; 1.0,1.0">
                                          <p:stCondLst>
                                            <p:cond delay="0"/>
                                          </p:stCondLst>
                                        </p:cTn>
                                        <p:tgtEl>
                                          <p:spTgt spid="12309"/>
                                        </p:tgtEl>
                                        <p:attrNameLst>
                                          <p:attrName>ppt_x</p:attrName>
                                        </p:attrNameLst>
                                      </p:cBhvr>
                                      <p:tavLst>
                                        <p:tav tm="0">
                                          <p:val>
                                            <p:strVal val="#ppt_x-0.25"/>
                                          </p:val>
                                        </p:tav>
                                        <p:tav tm="100000">
                                          <p:val>
                                            <p:strVal val="#ppt_x"/>
                                          </p:val>
                                        </p:tav>
                                      </p:tavLst>
                                    </p:anim>
                                    <p:anim calcmode="lin" valueType="num">
                                      <p:cBhvr>
                                        <p:cTn id="162" dur="166" tmFilter="0.0,0.0; 0.25,0.07; 0.50,0.2; 0.75,0.467; 1.0,1.0">
                                          <p:stCondLst>
                                            <p:cond delay="0"/>
                                          </p:stCondLst>
                                        </p:cTn>
                                        <p:tgtEl>
                                          <p:spTgt spid="12309"/>
                                        </p:tgtEl>
                                        <p:attrNameLst>
                                          <p:attrName>ppt_y</p:attrName>
                                        </p:attrNameLst>
                                      </p:cBhvr>
                                      <p:tavLst>
                                        <p:tav tm="0" fmla="#ppt_y-sin(pi*$)/3">
                                          <p:val>
                                            <p:fltVal val="0.5"/>
                                          </p:val>
                                        </p:tav>
                                        <p:tav tm="100000">
                                          <p:val>
                                            <p:fltVal val="1"/>
                                          </p:val>
                                        </p:tav>
                                      </p:tavLst>
                                    </p:anim>
                                    <p:anim calcmode="lin" valueType="num">
                                      <p:cBhvr>
                                        <p:cTn id="163" dur="166" tmFilter="0, 0; 0.125,0.2665; 0.25,0.4; 0.375,0.465; 0.5,0.5;  0.625,0.535; 0.75,0.6; 0.875,0.7335; 1,1">
                                          <p:stCondLst>
                                            <p:cond delay="166"/>
                                          </p:stCondLst>
                                        </p:cTn>
                                        <p:tgtEl>
                                          <p:spTgt spid="12309"/>
                                        </p:tgtEl>
                                        <p:attrNameLst>
                                          <p:attrName>ppt_y</p:attrName>
                                        </p:attrNameLst>
                                      </p:cBhvr>
                                      <p:tavLst>
                                        <p:tav tm="0" fmla="#ppt_y-sin(pi*$)/9">
                                          <p:val>
                                            <p:fltVal val="0"/>
                                          </p:val>
                                        </p:tav>
                                        <p:tav tm="100000">
                                          <p:val>
                                            <p:fltVal val="1"/>
                                          </p:val>
                                        </p:tav>
                                      </p:tavLst>
                                    </p:anim>
                                    <p:anim calcmode="lin" valueType="num">
                                      <p:cBhvr>
                                        <p:cTn id="164" dur="83" tmFilter="0, 0; 0.125,0.2665; 0.25,0.4; 0.375,0.465; 0.5,0.5;  0.625,0.535; 0.75,0.6; 0.875,0.7335; 1,1">
                                          <p:stCondLst>
                                            <p:cond delay="331"/>
                                          </p:stCondLst>
                                        </p:cTn>
                                        <p:tgtEl>
                                          <p:spTgt spid="12309"/>
                                        </p:tgtEl>
                                        <p:attrNameLst>
                                          <p:attrName>ppt_y</p:attrName>
                                        </p:attrNameLst>
                                      </p:cBhvr>
                                      <p:tavLst>
                                        <p:tav tm="0" fmla="#ppt_y-sin(pi*$)/27">
                                          <p:val>
                                            <p:fltVal val="0"/>
                                          </p:val>
                                        </p:tav>
                                        <p:tav tm="100000">
                                          <p:val>
                                            <p:fltVal val="1"/>
                                          </p:val>
                                        </p:tav>
                                      </p:tavLst>
                                    </p:anim>
                                    <p:anim calcmode="lin" valueType="num">
                                      <p:cBhvr>
                                        <p:cTn id="165" dur="41" tmFilter="0, 0; 0.125,0.2665; 0.25,0.4; 0.375,0.465; 0.5,0.5;  0.625,0.535; 0.75,0.6; 0.875,0.7335; 1,1">
                                          <p:stCondLst>
                                            <p:cond delay="414"/>
                                          </p:stCondLst>
                                        </p:cTn>
                                        <p:tgtEl>
                                          <p:spTgt spid="12309"/>
                                        </p:tgtEl>
                                        <p:attrNameLst>
                                          <p:attrName>ppt_y</p:attrName>
                                        </p:attrNameLst>
                                      </p:cBhvr>
                                      <p:tavLst>
                                        <p:tav tm="0" fmla="#ppt_y-sin(pi*$)/81">
                                          <p:val>
                                            <p:fltVal val="0"/>
                                          </p:val>
                                        </p:tav>
                                        <p:tav tm="100000">
                                          <p:val>
                                            <p:fltVal val="1"/>
                                          </p:val>
                                        </p:tav>
                                      </p:tavLst>
                                    </p:anim>
                                    <p:animScale>
                                      <p:cBhvr>
                                        <p:cTn id="166" dur="7">
                                          <p:stCondLst>
                                            <p:cond delay="162"/>
                                          </p:stCondLst>
                                        </p:cTn>
                                        <p:tgtEl>
                                          <p:spTgt spid="12309"/>
                                        </p:tgtEl>
                                      </p:cBhvr>
                                      <p:to x="100000" y="60000"/>
                                    </p:animScale>
                                    <p:animScale>
                                      <p:cBhvr>
                                        <p:cTn id="167" dur="41" decel="50000">
                                          <p:stCondLst>
                                            <p:cond delay="169"/>
                                          </p:stCondLst>
                                        </p:cTn>
                                        <p:tgtEl>
                                          <p:spTgt spid="12309"/>
                                        </p:tgtEl>
                                      </p:cBhvr>
                                      <p:to x="100000" y="100000"/>
                                    </p:animScale>
                                    <p:animScale>
                                      <p:cBhvr>
                                        <p:cTn id="168" dur="7">
                                          <p:stCondLst>
                                            <p:cond delay="328"/>
                                          </p:stCondLst>
                                        </p:cTn>
                                        <p:tgtEl>
                                          <p:spTgt spid="12309"/>
                                        </p:tgtEl>
                                      </p:cBhvr>
                                      <p:to x="100000" y="80000"/>
                                    </p:animScale>
                                    <p:animScale>
                                      <p:cBhvr>
                                        <p:cTn id="169" dur="41" decel="50000">
                                          <p:stCondLst>
                                            <p:cond delay="335"/>
                                          </p:stCondLst>
                                        </p:cTn>
                                        <p:tgtEl>
                                          <p:spTgt spid="12309"/>
                                        </p:tgtEl>
                                      </p:cBhvr>
                                      <p:to x="100000" y="100000"/>
                                    </p:animScale>
                                    <p:animScale>
                                      <p:cBhvr>
                                        <p:cTn id="170" dur="7">
                                          <p:stCondLst>
                                            <p:cond delay="410"/>
                                          </p:stCondLst>
                                        </p:cTn>
                                        <p:tgtEl>
                                          <p:spTgt spid="12309"/>
                                        </p:tgtEl>
                                      </p:cBhvr>
                                      <p:to x="100000" y="90000"/>
                                    </p:animScale>
                                    <p:animScale>
                                      <p:cBhvr>
                                        <p:cTn id="171" dur="41" decel="50000">
                                          <p:stCondLst>
                                            <p:cond delay="417"/>
                                          </p:stCondLst>
                                        </p:cTn>
                                        <p:tgtEl>
                                          <p:spTgt spid="12309"/>
                                        </p:tgtEl>
                                      </p:cBhvr>
                                      <p:to x="100000" y="100000"/>
                                    </p:animScale>
                                    <p:animScale>
                                      <p:cBhvr>
                                        <p:cTn id="172" dur="7">
                                          <p:stCondLst>
                                            <p:cond delay="452"/>
                                          </p:stCondLst>
                                        </p:cTn>
                                        <p:tgtEl>
                                          <p:spTgt spid="12309"/>
                                        </p:tgtEl>
                                      </p:cBhvr>
                                      <p:to x="100000" y="95000"/>
                                    </p:animScale>
                                    <p:animScale>
                                      <p:cBhvr>
                                        <p:cTn id="173" dur="41" decel="50000">
                                          <p:stCondLst>
                                            <p:cond delay="458"/>
                                          </p:stCondLst>
                                        </p:cTn>
                                        <p:tgtEl>
                                          <p:spTgt spid="12309"/>
                                        </p:tgtEl>
                                      </p:cBhvr>
                                      <p:to x="100000" y="100000"/>
                                    </p:animScale>
                                  </p:childTnLst>
                                </p:cTn>
                              </p:par>
                            </p:childTnLst>
                          </p:cTn>
                        </p:par>
                        <p:par>
                          <p:cTn id="174" fill="hold">
                            <p:stCondLst>
                              <p:cond delay="5000"/>
                            </p:stCondLst>
                            <p:childTnLst>
                              <p:par>
                                <p:cTn id="175" presetID="26" presetClass="entr" presetSubtype="0" fill="hold" grpId="0" nodeType="afterEffect">
                                  <p:stCondLst>
                                    <p:cond delay="0"/>
                                  </p:stCondLst>
                                  <p:childTnLst>
                                    <p:set>
                                      <p:cBhvr>
                                        <p:cTn id="176" dur="1" fill="hold">
                                          <p:stCondLst>
                                            <p:cond delay="0"/>
                                          </p:stCondLst>
                                        </p:cTn>
                                        <p:tgtEl>
                                          <p:spTgt spid="12310"/>
                                        </p:tgtEl>
                                        <p:attrNameLst>
                                          <p:attrName>style.visibility</p:attrName>
                                        </p:attrNameLst>
                                      </p:cBhvr>
                                      <p:to>
                                        <p:strVal val="visible"/>
                                      </p:to>
                                    </p:set>
                                    <p:animEffect transition="in" filter="wipe(down)">
                                      <p:cBhvr>
                                        <p:cTn id="177" dur="145">
                                          <p:stCondLst>
                                            <p:cond delay="0"/>
                                          </p:stCondLst>
                                        </p:cTn>
                                        <p:tgtEl>
                                          <p:spTgt spid="12310"/>
                                        </p:tgtEl>
                                      </p:cBhvr>
                                    </p:animEffect>
                                    <p:anim calcmode="lin" valueType="num">
                                      <p:cBhvr>
                                        <p:cTn id="178" dur="456" tmFilter="0,0; 0.14,0.36; 0.43,0.73; 0.71,0.91; 1.0,1.0">
                                          <p:stCondLst>
                                            <p:cond delay="0"/>
                                          </p:stCondLst>
                                        </p:cTn>
                                        <p:tgtEl>
                                          <p:spTgt spid="12310"/>
                                        </p:tgtEl>
                                        <p:attrNameLst>
                                          <p:attrName>ppt_x</p:attrName>
                                        </p:attrNameLst>
                                      </p:cBhvr>
                                      <p:tavLst>
                                        <p:tav tm="0">
                                          <p:val>
                                            <p:strVal val="#ppt_x-0.25"/>
                                          </p:val>
                                        </p:tav>
                                        <p:tav tm="100000">
                                          <p:val>
                                            <p:strVal val="#ppt_x"/>
                                          </p:val>
                                        </p:tav>
                                      </p:tavLst>
                                    </p:anim>
                                    <p:anim calcmode="lin" valueType="num">
                                      <p:cBhvr>
                                        <p:cTn id="179" dur="166" tmFilter="0.0,0.0; 0.25,0.07; 0.50,0.2; 0.75,0.467; 1.0,1.0">
                                          <p:stCondLst>
                                            <p:cond delay="0"/>
                                          </p:stCondLst>
                                        </p:cTn>
                                        <p:tgtEl>
                                          <p:spTgt spid="12310"/>
                                        </p:tgtEl>
                                        <p:attrNameLst>
                                          <p:attrName>ppt_y</p:attrName>
                                        </p:attrNameLst>
                                      </p:cBhvr>
                                      <p:tavLst>
                                        <p:tav tm="0" fmla="#ppt_y-sin(pi*$)/3">
                                          <p:val>
                                            <p:fltVal val="0.5"/>
                                          </p:val>
                                        </p:tav>
                                        <p:tav tm="100000">
                                          <p:val>
                                            <p:fltVal val="1"/>
                                          </p:val>
                                        </p:tav>
                                      </p:tavLst>
                                    </p:anim>
                                    <p:anim calcmode="lin" valueType="num">
                                      <p:cBhvr>
                                        <p:cTn id="180" dur="166" tmFilter="0, 0; 0.125,0.2665; 0.25,0.4; 0.375,0.465; 0.5,0.5;  0.625,0.535; 0.75,0.6; 0.875,0.7335; 1,1">
                                          <p:stCondLst>
                                            <p:cond delay="166"/>
                                          </p:stCondLst>
                                        </p:cTn>
                                        <p:tgtEl>
                                          <p:spTgt spid="12310"/>
                                        </p:tgtEl>
                                        <p:attrNameLst>
                                          <p:attrName>ppt_y</p:attrName>
                                        </p:attrNameLst>
                                      </p:cBhvr>
                                      <p:tavLst>
                                        <p:tav tm="0" fmla="#ppt_y-sin(pi*$)/9">
                                          <p:val>
                                            <p:fltVal val="0"/>
                                          </p:val>
                                        </p:tav>
                                        <p:tav tm="100000">
                                          <p:val>
                                            <p:fltVal val="1"/>
                                          </p:val>
                                        </p:tav>
                                      </p:tavLst>
                                    </p:anim>
                                    <p:anim calcmode="lin" valueType="num">
                                      <p:cBhvr>
                                        <p:cTn id="181" dur="83" tmFilter="0, 0; 0.125,0.2665; 0.25,0.4; 0.375,0.465; 0.5,0.5;  0.625,0.535; 0.75,0.6; 0.875,0.7335; 1,1">
                                          <p:stCondLst>
                                            <p:cond delay="331"/>
                                          </p:stCondLst>
                                        </p:cTn>
                                        <p:tgtEl>
                                          <p:spTgt spid="12310"/>
                                        </p:tgtEl>
                                        <p:attrNameLst>
                                          <p:attrName>ppt_y</p:attrName>
                                        </p:attrNameLst>
                                      </p:cBhvr>
                                      <p:tavLst>
                                        <p:tav tm="0" fmla="#ppt_y-sin(pi*$)/27">
                                          <p:val>
                                            <p:fltVal val="0"/>
                                          </p:val>
                                        </p:tav>
                                        <p:tav tm="100000">
                                          <p:val>
                                            <p:fltVal val="1"/>
                                          </p:val>
                                        </p:tav>
                                      </p:tavLst>
                                    </p:anim>
                                    <p:anim calcmode="lin" valueType="num">
                                      <p:cBhvr>
                                        <p:cTn id="182" dur="41" tmFilter="0, 0; 0.125,0.2665; 0.25,0.4; 0.375,0.465; 0.5,0.5;  0.625,0.535; 0.75,0.6; 0.875,0.7335; 1,1">
                                          <p:stCondLst>
                                            <p:cond delay="414"/>
                                          </p:stCondLst>
                                        </p:cTn>
                                        <p:tgtEl>
                                          <p:spTgt spid="12310"/>
                                        </p:tgtEl>
                                        <p:attrNameLst>
                                          <p:attrName>ppt_y</p:attrName>
                                        </p:attrNameLst>
                                      </p:cBhvr>
                                      <p:tavLst>
                                        <p:tav tm="0" fmla="#ppt_y-sin(pi*$)/81">
                                          <p:val>
                                            <p:fltVal val="0"/>
                                          </p:val>
                                        </p:tav>
                                        <p:tav tm="100000">
                                          <p:val>
                                            <p:fltVal val="1"/>
                                          </p:val>
                                        </p:tav>
                                      </p:tavLst>
                                    </p:anim>
                                    <p:animScale>
                                      <p:cBhvr>
                                        <p:cTn id="183" dur="7">
                                          <p:stCondLst>
                                            <p:cond delay="162"/>
                                          </p:stCondLst>
                                        </p:cTn>
                                        <p:tgtEl>
                                          <p:spTgt spid="12310"/>
                                        </p:tgtEl>
                                      </p:cBhvr>
                                      <p:to x="100000" y="60000"/>
                                    </p:animScale>
                                    <p:animScale>
                                      <p:cBhvr>
                                        <p:cTn id="184" dur="41" decel="50000">
                                          <p:stCondLst>
                                            <p:cond delay="169"/>
                                          </p:stCondLst>
                                        </p:cTn>
                                        <p:tgtEl>
                                          <p:spTgt spid="12310"/>
                                        </p:tgtEl>
                                      </p:cBhvr>
                                      <p:to x="100000" y="100000"/>
                                    </p:animScale>
                                    <p:animScale>
                                      <p:cBhvr>
                                        <p:cTn id="185" dur="7">
                                          <p:stCondLst>
                                            <p:cond delay="328"/>
                                          </p:stCondLst>
                                        </p:cTn>
                                        <p:tgtEl>
                                          <p:spTgt spid="12310"/>
                                        </p:tgtEl>
                                      </p:cBhvr>
                                      <p:to x="100000" y="80000"/>
                                    </p:animScale>
                                    <p:animScale>
                                      <p:cBhvr>
                                        <p:cTn id="186" dur="41" decel="50000">
                                          <p:stCondLst>
                                            <p:cond delay="335"/>
                                          </p:stCondLst>
                                        </p:cTn>
                                        <p:tgtEl>
                                          <p:spTgt spid="12310"/>
                                        </p:tgtEl>
                                      </p:cBhvr>
                                      <p:to x="100000" y="100000"/>
                                    </p:animScale>
                                    <p:animScale>
                                      <p:cBhvr>
                                        <p:cTn id="187" dur="7">
                                          <p:stCondLst>
                                            <p:cond delay="410"/>
                                          </p:stCondLst>
                                        </p:cTn>
                                        <p:tgtEl>
                                          <p:spTgt spid="12310"/>
                                        </p:tgtEl>
                                      </p:cBhvr>
                                      <p:to x="100000" y="90000"/>
                                    </p:animScale>
                                    <p:animScale>
                                      <p:cBhvr>
                                        <p:cTn id="188" dur="41" decel="50000">
                                          <p:stCondLst>
                                            <p:cond delay="417"/>
                                          </p:stCondLst>
                                        </p:cTn>
                                        <p:tgtEl>
                                          <p:spTgt spid="12310"/>
                                        </p:tgtEl>
                                      </p:cBhvr>
                                      <p:to x="100000" y="100000"/>
                                    </p:animScale>
                                    <p:animScale>
                                      <p:cBhvr>
                                        <p:cTn id="189" dur="7">
                                          <p:stCondLst>
                                            <p:cond delay="452"/>
                                          </p:stCondLst>
                                        </p:cTn>
                                        <p:tgtEl>
                                          <p:spTgt spid="12310"/>
                                        </p:tgtEl>
                                      </p:cBhvr>
                                      <p:to x="100000" y="95000"/>
                                    </p:animScale>
                                    <p:animScale>
                                      <p:cBhvr>
                                        <p:cTn id="190" dur="41" decel="50000">
                                          <p:stCondLst>
                                            <p:cond delay="458"/>
                                          </p:stCondLst>
                                        </p:cTn>
                                        <p:tgtEl>
                                          <p:spTgt spid="12310"/>
                                        </p:tgtEl>
                                      </p:cBhvr>
                                      <p:to x="100000" y="100000"/>
                                    </p:animScale>
                                  </p:childTnLst>
                                </p:cTn>
                              </p:par>
                            </p:childTnLst>
                          </p:cTn>
                        </p:par>
                        <p:par>
                          <p:cTn id="191" fill="hold">
                            <p:stCondLst>
                              <p:cond delay="5500"/>
                            </p:stCondLst>
                            <p:childTnLst>
                              <p:par>
                                <p:cTn id="192" presetID="26" presetClass="entr" presetSubtype="0" fill="hold" nodeType="afterEffect">
                                  <p:stCondLst>
                                    <p:cond delay="0"/>
                                  </p:stCondLst>
                                  <p:childTnLst>
                                    <p:set>
                                      <p:cBhvr>
                                        <p:cTn id="193" dur="1" fill="hold">
                                          <p:stCondLst>
                                            <p:cond delay="0"/>
                                          </p:stCondLst>
                                        </p:cTn>
                                        <p:tgtEl>
                                          <p:spTgt spid="6"/>
                                        </p:tgtEl>
                                        <p:attrNameLst>
                                          <p:attrName>style.visibility</p:attrName>
                                        </p:attrNameLst>
                                      </p:cBhvr>
                                      <p:to>
                                        <p:strVal val="visible"/>
                                      </p:to>
                                    </p:set>
                                    <p:animEffect transition="in" filter="wipe(down)">
                                      <p:cBhvr>
                                        <p:cTn id="194" dur="145">
                                          <p:stCondLst>
                                            <p:cond delay="0"/>
                                          </p:stCondLst>
                                        </p:cTn>
                                        <p:tgtEl>
                                          <p:spTgt spid="6"/>
                                        </p:tgtEl>
                                      </p:cBhvr>
                                    </p:animEffect>
                                    <p:anim calcmode="lin" valueType="num">
                                      <p:cBhvr>
                                        <p:cTn id="195"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6"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97"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198"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199"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200" dur="7">
                                          <p:stCondLst>
                                            <p:cond delay="162"/>
                                          </p:stCondLst>
                                        </p:cTn>
                                        <p:tgtEl>
                                          <p:spTgt spid="6"/>
                                        </p:tgtEl>
                                      </p:cBhvr>
                                      <p:to x="100000" y="60000"/>
                                    </p:animScale>
                                    <p:animScale>
                                      <p:cBhvr>
                                        <p:cTn id="201" dur="41" decel="50000">
                                          <p:stCondLst>
                                            <p:cond delay="169"/>
                                          </p:stCondLst>
                                        </p:cTn>
                                        <p:tgtEl>
                                          <p:spTgt spid="6"/>
                                        </p:tgtEl>
                                      </p:cBhvr>
                                      <p:to x="100000" y="100000"/>
                                    </p:animScale>
                                    <p:animScale>
                                      <p:cBhvr>
                                        <p:cTn id="202" dur="7">
                                          <p:stCondLst>
                                            <p:cond delay="328"/>
                                          </p:stCondLst>
                                        </p:cTn>
                                        <p:tgtEl>
                                          <p:spTgt spid="6"/>
                                        </p:tgtEl>
                                      </p:cBhvr>
                                      <p:to x="100000" y="80000"/>
                                    </p:animScale>
                                    <p:animScale>
                                      <p:cBhvr>
                                        <p:cTn id="203" dur="41" decel="50000">
                                          <p:stCondLst>
                                            <p:cond delay="335"/>
                                          </p:stCondLst>
                                        </p:cTn>
                                        <p:tgtEl>
                                          <p:spTgt spid="6"/>
                                        </p:tgtEl>
                                      </p:cBhvr>
                                      <p:to x="100000" y="100000"/>
                                    </p:animScale>
                                    <p:animScale>
                                      <p:cBhvr>
                                        <p:cTn id="204" dur="7">
                                          <p:stCondLst>
                                            <p:cond delay="410"/>
                                          </p:stCondLst>
                                        </p:cTn>
                                        <p:tgtEl>
                                          <p:spTgt spid="6"/>
                                        </p:tgtEl>
                                      </p:cBhvr>
                                      <p:to x="100000" y="90000"/>
                                    </p:animScale>
                                    <p:animScale>
                                      <p:cBhvr>
                                        <p:cTn id="205" dur="41" decel="50000">
                                          <p:stCondLst>
                                            <p:cond delay="417"/>
                                          </p:stCondLst>
                                        </p:cTn>
                                        <p:tgtEl>
                                          <p:spTgt spid="6"/>
                                        </p:tgtEl>
                                      </p:cBhvr>
                                      <p:to x="100000" y="100000"/>
                                    </p:animScale>
                                    <p:animScale>
                                      <p:cBhvr>
                                        <p:cTn id="206" dur="7">
                                          <p:stCondLst>
                                            <p:cond delay="452"/>
                                          </p:stCondLst>
                                        </p:cTn>
                                        <p:tgtEl>
                                          <p:spTgt spid="6"/>
                                        </p:tgtEl>
                                      </p:cBhvr>
                                      <p:to x="100000" y="95000"/>
                                    </p:animScale>
                                    <p:animScale>
                                      <p:cBhvr>
                                        <p:cTn id="207" dur="41" decel="50000">
                                          <p:stCondLst>
                                            <p:cond delay="458"/>
                                          </p:stCondLst>
                                        </p:cTn>
                                        <p:tgtEl>
                                          <p:spTgt spid="6"/>
                                        </p:tgtEl>
                                      </p:cBhvr>
                                      <p:to x="100000" y="100000"/>
                                    </p:animScale>
                                  </p:childTnLst>
                                </p:cTn>
                              </p:par>
                            </p:childTnLst>
                          </p:cTn>
                        </p:par>
                        <p:par>
                          <p:cTn id="208" fill="hold">
                            <p:stCondLst>
                              <p:cond delay="6000"/>
                            </p:stCondLst>
                            <p:childTnLst>
                              <p:par>
                                <p:cTn id="209" presetID="26" presetClass="entr" presetSubtype="0" fill="hold" grpId="0" nodeType="afterEffect">
                                  <p:stCondLst>
                                    <p:cond delay="0"/>
                                  </p:stCondLst>
                                  <p:childTnLst>
                                    <p:set>
                                      <p:cBhvr>
                                        <p:cTn id="210" dur="1" fill="hold">
                                          <p:stCondLst>
                                            <p:cond delay="0"/>
                                          </p:stCondLst>
                                        </p:cTn>
                                        <p:tgtEl>
                                          <p:spTgt spid="12315"/>
                                        </p:tgtEl>
                                        <p:attrNameLst>
                                          <p:attrName>style.visibility</p:attrName>
                                        </p:attrNameLst>
                                      </p:cBhvr>
                                      <p:to>
                                        <p:strVal val="visible"/>
                                      </p:to>
                                    </p:set>
                                    <p:animEffect transition="in" filter="wipe(down)">
                                      <p:cBhvr>
                                        <p:cTn id="211" dur="145">
                                          <p:stCondLst>
                                            <p:cond delay="0"/>
                                          </p:stCondLst>
                                        </p:cTn>
                                        <p:tgtEl>
                                          <p:spTgt spid="12315"/>
                                        </p:tgtEl>
                                      </p:cBhvr>
                                    </p:animEffect>
                                    <p:anim calcmode="lin" valueType="num">
                                      <p:cBhvr>
                                        <p:cTn id="212" dur="456" tmFilter="0,0; 0.14,0.36; 0.43,0.73; 0.71,0.91; 1.0,1.0">
                                          <p:stCondLst>
                                            <p:cond delay="0"/>
                                          </p:stCondLst>
                                        </p:cTn>
                                        <p:tgtEl>
                                          <p:spTgt spid="12315"/>
                                        </p:tgtEl>
                                        <p:attrNameLst>
                                          <p:attrName>ppt_x</p:attrName>
                                        </p:attrNameLst>
                                      </p:cBhvr>
                                      <p:tavLst>
                                        <p:tav tm="0">
                                          <p:val>
                                            <p:strVal val="#ppt_x-0.25"/>
                                          </p:val>
                                        </p:tav>
                                        <p:tav tm="100000">
                                          <p:val>
                                            <p:strVal val="#ppt_x"/>
                                          </p:val>
                                        </p:tav>
                                      </p:tavLst>
                                    </p:anim>
                                    <p:anim calcmode="lin" valueType="num">
                                      <p:cBhvr>
                                        <p:cTn id="213" dur="166" tmFilter="0.0,0.0; 0.25,0.07; 0.50,0.2; 0.75,0.467; 1.0,1.0">
                                          <p:stCondLst>
                                            <p:cond delay="0"/>
                                          </p:stCondLst>
                                        </p:cTn>
                                        <p:tgtEl>
                                          <p:spTgt spid="12315"/>
                                        </p:tgtEl>
                                        <p:attrNameLst>
                                          <p:attrName>ppt_y</p:attrName>
                                        </p:attrNameLst>
                                      </p:cBhvr>
                                      <p:tavLst>
                                        <p:tav tm="0" fmla="#ppt_y-sin(pi*$)/3">
                                          <p:val>
                                            <p:fltVal val="0.5"/>
                                          </p:val>
                                        </p:tav>
                                        <p:tav tm="100000">
                                          <p:val>
                                            <p:fltVal val="1"/>
                                          </p:val>
                                        </p:tav>
                                      </p:tavLst>
                                    </p:anim>
                                    <p:anim calcmode="lin" valueType="num">
                                      <p:cBhvr>
                                        <p:cTn id="214" dur="166" tmFilter="0, 0; 0.125,0.2665; 0.25,0.4; 0.375,0.465; 0.5,0.5;  0.625,0.535; 0.75,0.6; 0.875,0.7335; 1,1">
                                          <p:stCondLst>
                                            <p:cond delay="166"/>
                                          </p:stCondLst>
                                        </p:cTn>
                                        <p:tgtEl>
                                          <p:spTgt spid="12315"/>
                                        </p:tgtEl>
                                        <p:attrNameLst>
                                          <p:attrName>ppt_y</p:attrName>
                                        </p:attrNameLst>
                                      </p:cBhvr>
                                      <p:tavLst>
                                        <p:tav tm="0" fmla="#ppt_y-sin(pi*$)/9">
                                          <p:val>
                                            <p:fltVal val="0"/>
                                          </p:val>
                                        </p:tav>
                                        <p:tav tm="100000">
                                          <p:val>
                                            <p:fltVal val="1"/>
                                          </p:val>
                                        </p:tav>
                                      </p:tavLst>
                                    </p:anim>
                                    <p:anim calcmode="lin" valueType="num">
                                      <p:cBhvr>
                                        <p:cTn id="215" dur="83" tmFilter="0, 0; 0.125,0.2665; 0.25,0.4; 0.375,0.465; 0.5,0.5;  0.625,0.535; 0.75,0.6; 0.875,0.7335; 1,1">
                                          <p:stCondLst>
                                            <p:cond delay="331"/>
                                          </p:stCondLst>
                                        </p:cTn>
                                        <p:tgtEl>
                                          <p:spTgt spid="12315"/>
                                        </p:tgtEl>
                                        <p:attrNameLst>
                                          <p:attrName>ppt_y</p:attrName>
                                        </p:attrNameLst>
                                      </p:cBhvr>
                                      <p:tavLst>
                                        <p:tav tm="0" fmla="#ppt_y-sin(pi*$)/27">
                                          <p:val>
                                            <p:fltVal val="0"/>
                                          </p:val>
                                        </p:tav>
                                        <p:tav tm="100000">
                                          <p:val>
                                            <p:fltVal val="1"/>
                                          </p:val>
                                        </p:tav>
                                      </p:tavLst>
                                    </p:anim>
                                    <p:anim calcmode="lin" valueType="num">
                                      <p:cBhvr>
                                        <p:cTn id="216" dur="41" tmFilter="0, 0; 0.125,0.2665; 0.25,0.4; 0.375,0.465; 0.5,0.5;  0.625,0.535; 0.75,0.6; 0.875,0.7335; 1,1">
                                          <p:stCondLst>
                                            <p:cond delay="414"/>
                                          </p:stCondLst>
                                        </p:cTn>
                                        <p:tgtEl>
                                          <p:spTgt spid="12315"/>
                                        </p:tgtEl>
                                        <p:attrNameLst>
                                          <p:attrName>ppt_y</p:attrName>
                                        </p:attrNameLst>
                                      </p:cBhvr>
                                      <p:tavLst>
                                        <p:tav tm="0" fmla="#ppt_y-sin(pi*$)/81">
                                          <p:val>
                                            <p:fltVal val="0"/>
                                          </p:val>
                                        </p:tav>
                                        <p:tav tm="100000">
                                          <p:val>
                                            <p:fltVal val="1"/>
                                          </p:val>
                                        </p:tav>
                                      </p:tavLst>
                                    </p:anim>
                                    <p:animScale>
                                      <p:cBhvr>
                                        <p:cTn id="217" dur="7">
                                          <p:stCondLst>
                                            <p:cond delay="162"/>
                                          </p:stCondLst>
                                        </p:cTn>
                                        <p:tgtEl>
                                          <p:spTgt spid="12315"/>
                                        </p:tgtEl>
                                      </p:cBhvr>
                                      <p:to x="100000" y="60000"/>
                                    </p:animScale>
                                    <p:animScale>
                                      <p:cBhvr>
                                        <p:cTn id="218" dur="41" decel="50000">
                                          <p:stCondLst>
                                            <p:cond delay="169"/>
                                          </p:stCondLst>
                                        </p:cTn>
                                        <p:tgtEl>
                                          <p:spTgt spid="12315"/>
                                        </p:tgtEl>
                                      </p:cBhvr>
                                      <p:to x="100000" y="100000"/>
                                    </p:animScale>
                                    <p:animScale>
                                      <p:cBhvr>
                                        <p:cTn id="219" dur="7">
                                          <p:stCondLst>
                                            <p:cond delay="328"/>
                                          </p:stCondLst>
                                        </p:cTn>
                                        <p:tgtEl>
                                          <p:spTgt spid="12315"/>
                                        </p:tgtEl>
                                      </p:cBhvr>
                                      <p:to x="100000" y="80000"/>
                                    </p:animScale>
                                    <p:animScale>
                                      <p:cBhvr>
                                        <p:cTn id="220" dur="41" decel="50000">
                                          <p:stCondLst>
                                            <p:cond delay="335"/>
                                          </p:stCondLst>
                                        </p:cTn>
                                        <p:tgtEl>
                                          <p:spTgt spid="12315"/>
                                        </p:tgtEl>
                                      </p:cBhvr>
                                      <p:to x="100000" y="100000"/>
                                    </p:animScale>
                                    <p:animScale>
                                      <p:cBhvr>
                                        <p:cTn id="221" dur="7">
                                          <p:stCondLst>
                                            <p:cond delay="410"/>
                                          </p:stCondLst>
                                        </p:cTn>
                                        <p:tgtEl>
                                          <p:spTgt spid="12315"/>
                                        </p:tgtEl>
                                      </p:cBhvr>
                                      <p:to x="100000" y="90000"/>
                                    </p:animScale>
                                    <p:animScale>
                                      <p:cBhvr>
                                        <p:cTn id="222" dur="41" decel="50000">
                                          <p:stCondLst>
                                            <p:cond delay="417"/>
                                          </p:stCondLst>
                                        </p:cTn>
                                        <p:tgtEl>
                                          <p:spTgt spid="12315"/>
                                        </p:tgtEl>
                                      </p:cBhvr>
                                      <p:to x="100000" y="100000"/>
                                    </p:animScale>
                                    <p:animScale>
                                      <p:cBhvr>
                                        <p:cTn id="223" dur="7">
                                          <p:stCondLst>
                                            <p:cond delay="452"/>
                                          </p:stCondLst>
                                        </p:cTn>
                                        <p:tgtEl>
                                          <p:spTgt spid="12315"/>
                                        </p:tgtEl>
                                      </p:cBhvr>
                                      <p:to x="100000" y="95000"/>
                                    </p:animScale>
                                    <p:animScale>
                                      <p:cBhvr>
                                        <p:cTn id="224" dur="41" decel="50000">
                                          <p:stCondLst>
                                            <p:cond delay="458"/>
                                          </p:stCondLst>
                                        </p:cTn>
                                        <p:tgtEl>
                                          <p:spTgt spid="12315"/>
                                        </p:tgtEl>
                                      </p:cBhvr>
                                      <p:to x="100000" y="100000"/>
                                    </p:animScale>
                                  </p:childTnLst>
                                </p:cTn>
                              </p:par>
                            </p:childTnLst>
                          </p:cTn>
                        </p:par>
                        <p:par>
                          <p:cTn id="225" fill="hold">
                            <p:stCondLst>
                              <p:cond delay="6500"/>
                            </p:stCondLst>
                            <p:childTnLst>
                              <p:par>
                                <p:cTn id="226" presetID="26" presetClass="entr" presetSubtype="0" fill="hold" nodeType="afterEffect">
                                  <p:stCondLst>
                                    <p:cond delay="0"/>
                                  </p:stCondLst>
                                  <p:childTnLst>
                                    <p:set>
                                      <p:cBhvr>
                                        <p:cTn id="227" dur="1" fill="hold">
                                          <p:stCondLst>
                                            <p:cond delay="0"/>
                                          </p:stCondLst>
                                        </p:cTn>
                                        <p:tgtEl>
                                          <p:spTgt spid="7"/>
                                        </p:tgtEl>
                                        <p:attrNameLst>
                                          <p:attrName>style.visibility</p:attrName>
                                        </p:attrNameLst>
                                      </p:cBhvr>
                                      <p:to>
                                        <p:strVal val="visible"/>
                                      </p:to>
                                    </p:set>
                                    <p:animEffect transition="in" filter="wipe(down)">
                                      <p:cBhvr>
                                        <p:cTn id="228" dur="145">
                                          <p:stCondLst>
                                            <p:cond delay="0"/>
                                          </p:stCondLst>
                                        </p:cTn>
                                        <p:tgtEl>
                                          <p:spTgt spid="7"/>
                                        </p:tgtEl>
                                      </p:cBhvr>
                                    </p:animEffect>
                                    <p:anim calcmode="lin" valueType="num">
                                      <p:cBhvr>
                                        <p:cTn id="229" dur="456"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30" dur="166"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31" dur="166" tmFilter="0, 0; 0.125,0.2665; 0.25,0.4; 0.375,0.465; 0.5,0.5;  0.625,0.535; 0.75,0.6; 0.875,0.7335; 1,1">
                                          <p:stCondLst>
                                            <p:cond delay="166"/>
                                          </p:stCondLst>
                                        </p:cTn>
                                        <p:tgtEl>
                                          <p:spTgt spid="7"/>
                                        </p:tgtEl>
                                        <p:attrNameLst>
                                          <p:attrName>ppt_y</p:attrName>
                                        </p:attrNameLst>
                                      </p:cBhvr>
                                      <p:tavLst>
                                        <p:tav tm="0" fmla="#ppt_y-sin(pi*$)/9">
                                          <p:val>
                                            <p:fltVal val="0"/>
                                          </p:val>
                                        </p:tav>
                                        <p:tav tm="100000">
                                          <p:val>
                                            <p:fltVal val="1"/>
                                          </p:val>
                                        </p:tav>
                                      </p:tavLst>
                                    </p:anim>
                                    <p:anim calcmode="lin" valueType="num">
                                      <p:cBhvr>
                                        <p:cTn id="232" dur="83" tmFilter="0, 0; 0.125,0.2665; 0.25,0.4; 0.375,0.465; 0.5,0.5;  0.625,0.535; 0.75,0.6; 0.875,0.7335; 1,1">
                                          <p:stCondLst>
                                            <p:cond delay="331"/>
                                          </p:stCondLst>
                                        </p:cTn>
                                        <p:tgtEl>
                                          <p:spTgt spid="7"/>
                                        </p:tgtEl>
                                        <p:attrNameLst>
                                          <p:attrName>ppt_y</p:attrName>
                                        </p:attrNameLst>
                                      </p:cBhvr>
                                      <p:tavLst>
                                        <p:tav tm="0" fmla="#ppt_y-sin(pi*$)/27">
                                          <p:val>
                                            <p:fltVal val="0"/>
                                          </p:val>
                                        </p:tav>
                                        <p:tav tm="100000">
                                          <p:val>
                                            <p:fltVal val="1"/>
                                          </p:val>
                                        </p:tav>
                                      </p:tavLst>
                                    </p:anim>
                                    <p:anim calcmode="lin" valueType="num">
                                      <p:cBhvr>
                                        <p:cTn id="233" dur="41" tmFilter="0, 0; 0.125,0.2665; 0.25,0.4; 0.375,0.465; 0.5,0.5;  0.625,0.535; 0.75,0.6; 0.875,0.7335; 1,1">
                                          <p:stCondLst>
                                            <p:cond delay="414"/>
                                          </p:stCondLst>
                                        </p:cTn>
                                        <p:tgtEl>
                                          <p:spTgt spid="7"/>
                                        </p:tgtEl>
                                        <p:attrNameLst>
                                          <p:attrName>ppt_y</p:attrName>
                                        </p:attrNameLst>
                                      </p:cBhvr>
                                      <p:tavLst>
                                        <p:tav tm="0" fmla="#ppt_y-sin(pi*$)/81">
                                          <p:val>
                                            <p:fltVal val="0"/>
                                          </p:val>
                                        </p:tav>
                                        <p:tav tm="100000">
                                          <p:val>
                                            <p:fltVal val="1"/>
                                          </p:val>
                                        </p:tav>
                                      </p:tavLst>
                                    </p:anim>
                                    <p:animScale>
                                      <p:cBhvr>
                                        <p:cTn id="234" dur="7">
                                          <p:stCondLst>
                                            <p:cond delay="162"/>
                                          </p:stCondLst>
                                        </p:cTn>
                                        <p:tgtEl>
                                          <p:spTgt spid="7"/>
                                        </p:tgtEl>
                                      </p:cBhvr>
                                      <p:to x="100000" y="60000"/>
                                    </p:animScale>
                                    <p:animScale>
                                      <p:cBhvr>
                                        <p:cTn id="235" dur="41" decel="50000">
                                          <p:stCondLst>
                                            <p:cond delay="169"/>
                                          </p:stCondLst>
                                        </p:cTn>
                                        <p:tgtEl>
                                          <p:spTgt spid="7"/>
                                        </p:tgtEl>
                                      </p:cBhvr>
                                      <p:to x="100000" y="100000"/>
                                    </p:animScale>
                                    <p:animScale>
                                      <p:cBhvr>
                                        <p:cTn id="236" dur="7">
                                          <p:stCondLst>
                                            <p:cond delay="328"/>
                                          </p:stCondLst>
                                        </p:cTn>
                                        <p:tgtEl>
                                          <p:spTgt spid="7"/>
                                        </p:tgtEl>
                                      </p:cBhvr>
                                      <p:to x="100000" y="80000"/>
                                    </p:animScale>
                                    <p:animScale>
                                      <p:cBhvr>
                                        <p:cTn id="237" dur="41" decel="50000">
                                          <p:stCondLst>
                                            <p:cond delay="335"/>
                                          </p:stCondLst>
                                        </p:cTn>
                                        <p:tgtEl>
                                          <p:spTgt spid="7"/>
                                        </p:tgtEl>
                                      </p:cBhvr>
                                      <p:to x="100000" y="100000"/>
                                    </p:animScale>
                                    <p:animScale>
                                      <p:cBhvr>
                                        <p:cTn id="238" dur="7">
                                          <p:stCondLst>
                                            <p:cond delay="410"/>
                                          </p:stCondLst>
                                        </p:cTn>
                                        <p:tgtEl>
                                          <p:spTgt spid="7"/>
                                        </p:tgtEl>
                                      </p:cBhvr>
                                      <p:to x="100000" y="90000"/>
                                    </p:animScale>
                                    <p:animScale>
                                      <p:cBhvr>
                                        <p:cTn id="239" dur="41" decel="50000">
                                          <p:stCondLst>
                                            <p:cond delay="417"/>
                                          </p:stCondLst>
                                        </p:cTn>
                                        <p:tgtEl>
                                          <p:spTgt spid="7"/>
                                        </p:tgtEl>
                                      </p:cBhvr>
                                      <p:to x="100000" y="100000"/>
                                    </p:animScale>
                                    <p:animScale>
                                      <p:cBhvr>
                                        <p:cTn id="240" dur="7">
                                          <p:stCondLst>
                                            <p:cond delay="452"/>
                                          </p:stCondLst>
                                        </p:cTn>
                                        <p:tgtEl>
                                          <p:spTgt spid="7"/>
                                        </p:tgtEl>
                                      </p:cBhvr>
                                      <p:to x="100000" y="95000"/>
                                    </p:animScale>
                                    <p:animScale>
                                      <p:cBhvr>
                                        <p:cTn id="241" dur="41" decel="50000">
                                          <p:stCondLst>
                                            <p:cond delay="458"/>
                                          </p:stCondLst>
                                        </p:cTn>
                                        <p:tgtEl>
                                          <p:spTgt spid="7"/>
                                        </p:tgtEl>
                                      </p:cBhvr>
                                      <p:to x="100000" y="100000"/>
                                    </p:animScale>
                                  </p:childTnLst>
                                </p:cTn>
                              </p:par>
                            </p:childTnLst>
                          </p:cTn>
                        </p:par>
                        <p:par>
                          <p:cTn id="242" fill="hold">
                            <p:stCondLst>
                              <p:cond delay="7000"/>
                            </p:stCondLst>
                            <p:childTnLst>
                              <p:par>
                                <p:cTn id="243" presetID="26" presetClass="entr" presetSubtype="0" fill="hold" grpId="0" nodeType="afterEffect">
                                  <p:stCondLst>
                                    <p:cond delay="0"/>
                                  </p:stCondLst>
                                  <p:childTnLst>
                                    <p:set>
                                      <p:cBhvr>
                                        <p:cTn id="244" dur="1" fill="hold">
                                          <p:stCondLst>
                                            <p:cond delay="0"/>
                                          </p:stCondLst>
                                        </p:cTn>
                                        <p:tgtEl>
                                          <p:spTgt spid="12320"/>
                                        </p:tgtEl>
                                        <p:attrNameLst>
                                          <p:attrName>style.visibility</p:attrName>
                                        </p:attrNameLst>
                                      </p:cBhvr>
                                      <p:to>
                                        <p:strVal val="visible"/>
                                      </p:to>
                                    </p:set>
                                    <p:animEffect transition="in" filter="wipe(down)">
                                      <p:cBhvr>
                                        <p:cTn id="245" dur="145">
                                          <p:stCondLst>
                                            <p:cond delay="0"/>
                                          </p:stCondLst>
                                        </p:cTn>
                                        <p:tgtEl>
                                          <p:spTgt spid="12320"/>
                                        </p:tgtEl>
                                      </p:cBhvr>
                                    </p:animEffect>
                                    <p:anim calcmode="lin" valueType="num">
                                      <p:cBhvr>
                                        <p:cTn id="246" dur="456" tmFilter="0,0; 0.14,0.36; 0.43,0.73; 0.71,0.91; 1.0,1.0">
                                          <p:stCondLst>
                                            <p:cond delay="0"/>
                                          </p:stCondLst>
                                        </p:cTn>
                                        <p:tgtEl>
                                          <p:spTgt spid="12320"/>
                                        </p:tgtEl>
                                        <p:attrNameLst>
                                          <p:attrName>ppt_x</p:attrName>
                                        </p:attrNameLst>
                                      </p:cBhvr>
                                      <p:tavLst>
                                        <p:tav tm="0">
                                          <p:val>
                                            <p:strVal val="#ppt_x-0.25"/>
                                          </p:val>
                                        </p:tav>
                                        <p:tav tm="100000">
                                          <p:val>
                                            <p:strVal val="#ppt_x"/>
                                          </p:val>
                                        </p:tav>
                                      </p:tavLst>
                                    </p:anim>
                                    <p:anim calcmode="lin" valueType="num">
                                      <p:cBhvr>
                                        <p:cTn id="247" dur="166" tmFilter="0.0,0.0; 0.25,0.07; 0.50,0.2; 0.75,0.467; 1.0,1.0">
                                          <p:stCondLst>
                                            <p:cond delay="0"/>
                                          </p:stCondLst>
                                        </p:cTn>
                                        <p:tgtEl>
                                          <p:spTgt spid="12320"/>
                                        </p:tgtEl>
                                        <p:attrNameLst>
                                          <p:attrName>ppt_y</p:attrName>
                                        </p:attrNameLst>
                                      </p:cBhvr>
                                      <p:tavLst>
                                        <p:tav tm="0" fmla="#ppt_y-sin(pi*$)/3">
                                          <p:val>
                                            <p:fltVal val="0.5"/>
                                          </p:val>
                                        </p:tav>
                                        <p:tav tm="100000">
                                          <p:val>
                                            <p:fltVal val="1"/>
                                          </p:val>
                                        </p:tav>
                                      </p:tavLst>
                                    </p:anim>
                                    <p:anim calcmode="lin" valueType="num">
                                      <p:cBhvr>
                                        <p:cTn id="248" dur="166" tmFilter="0, 0; 0.125,0.2665; 0.25,0.4; 0.375,0.465; 0.5,0.5;  0.625,0.535; 0.75,0.6; 0.875,0.7335; 1,1">
                                          <p:stCondLst>
                                            <p:cond delay="166"/>
                                          </p:stCondLst>
                                        </p:cTn>
                                        <p:tgtEl>
                                          <p:spTgt spid="12320"/>
                                        </p:tgtEl>
                                        <p:attrNameLst>
                                          <p:attrName>ppt_y</p:attrName>
                                        </p:attrNameLst>
                                      </p:cBhvr>
                                      <p:tavLst>
                                        <p:tav tm="0" fmla="#ppt_y-sin(pi*$)/9">
                                          <p:val>
                                            <p:fltVal val="0"/>
                                          </p:val>
                                        </p:tav>
                                        <p:tav tm="100000">
                                          <p:val>
                                            <p:fltVal val="1"/>
                                          </p:val>
                                        </p:tav>
                                      </p:tavLst>
                                    </p:anim>
                                    <p:anim calcmode="lin" valueType="num">
                                      <p:cBhvr>
                                        <p:cTn id="249" dur="83" tmFilter="0, 0; 0.125,0.2665; 0.25,0.4; 0.375,0.465; 0.5,0.5;  0.625,0.535; 0.75,0.6; 0.875,0.7335; 1,1">
                                          <p:stCondLst>
                                            <p:cond delay="331"/>
                                          </p:stCondLst>
                                        </p:cTn>
                                        <p:tgtEl>
                                          <p:spTgt spid="12320"/>
                                        </p:tgtEl>
                                        <p:attrNameLst>
                                          <p:attrName>ppt_y</p:attrName>
                                        </p:attrNameLst>
                                      </p:cBhvr>
                                      <p:tavLst>
                                        <p:tav tm="0" fmla="#ppt_y-sin(pi*$)/27">
                                          <p:val>
                                            <p:fltVal val="0"/>
                                          </p:val>
                                        </p:tav>
                                        <p:tav tm="100000">
                                          <p:val>
                                            <p:fltVal val="1"/>
                                          </p:val>
                                        </p:tav>
                                      </p:tavLst>
                                    </p:anim>
                                    <p:anim calcmode="lin" valueType="num">
                                      <p:cBhvr>
                                        <p:cTn id="250" dur="41" tmFilter="0, 0; 0.125,0.2665; 0.25,0.4; 0.375,0.465; 0.5,0.5;  0.625,0.535; 0.75,0.6; 0.875,0.7335; 1,1">
                                          <p:stCondLst>
                                            <p:cond delay="414"/>
                                          </p:stCondLst>
                                        </p:cTn>
                                        <p:tgtEl>
                                          <p:spTgt spid="12320"/>
                                        </p:tgtEl>
                                        <p:attrNameLst>
                                          <p:attrName>ppt_y</p:attrName>
                                        </p:attrNameLst>
                                      </p:cBhvr>
                                      <p:tavLst>
                                        <p:tav tm="0" fmla="#ppt_y-sin(pi*$)/81">
                                          <p:val>
                                            <p:fltVal val="0"/>
                                          </p:val>
                                        </p:tav>
                                        <p:tav tm="100000">
                                          <p:val>
                                            <p:fltVal val="1"/>
                                          </p:val>
                                        </p:tav>
                                      </p:tavLst>
                                    </p:anim>
                                    <p:animScale>
                                      <p:cBhvr>
                                        <p:cTn id="251" dur="7">
                                          <p:stCondLst>
                                            <p:cond delay="162"/>
                                          </p:stCondLst>
                                        </p:cTn>
                                        <p:tgtEl>
                                          <p:spTgt spid="12320"/>
                                        </p:tgtEl>
                                      </p:cBhvr>
                                      <p:to x="100000" y="60000"/>
                                    </p:animScale>
                                    <p:animScale>
                                      <p:cBhvr>
                                        <p:cTn id="252" dur="41" decel="50000">
                                          <p:stCondLst>
                                            <p:cond delay="169"/>
                                          </p:stCondLst>
                                        </p:cTn>
                                        <p:tgtEl>
                                          <p:spTgt spid="12320"/>
                                        </p:tgtEl>
                                      </p:cBhvr>
                                      <p:to x="100000" y="100000"/>
                                    </p:animScale>
                                    <p:animScale>
                                      <p:cBhvr>
                                        <p:cTn id="253" dur="7">
                                          <p:stCondLst>
                                            <p:cond delay="328"/>
                                          </p:stCondLst>
                                        </p:cTn>
                                        <p:tgtEl>
                                          <p:spTgt spid="12320"/>
                                        </p:tgtEl>
                                      </p:cBhvr>
                                      <p:to x="100000" y="80000"/>
                                    </p:animScale>
                                    <p:animScale>
                                      <p:cBhvr>
                                        <p:cTn id="254" dur="41" decel="50000">
                                          <p:stCondLst>
                                            <p:cond delay="335"/>
                                          </p:stCondLst>
                                        </p:cTn>
                                        <p:tgtEl>
                                          <p:spTgt spid="12320"/>
                                        </p:tgtEl>
                                      </p:cBhvr>
                                      <p:to x="100000" y="100000"/>
                                    </p:animScale>
                                    <p:animScale>
                                      <p:cBhvr>
                                        <p:cTn id="255" dur="7">
                                          <p:stCondLst>
                                            <p:cond delay="410"/>
                                          </p:stCondLst>
                                        </p:cTn>
                                        <p:tgtEl>
                                          <p:spTgt spid="12320"/>
                                        </p:tgtEl>
                                      </p:cBhvr>
                                      <p:to x="100000" y="90000"/>
                                    </p:animScale>
                                    <p:animScale>
                                      <p:cBhvr>
                                        <p:cTn id="256" dur="41" decel="50000">
                                          <p:stCondLst>
                                            <p:cond delay="417"/>
                                          </p:stCondLst>
                                        </p:cTn>
                                        <p:tgtEl>
                                          <p:spTgt spid="12320"/>
                                        </p:tgtEl>
                                      </p:cBhvr>
                                      <p:to x="100000" y="100000"/>
                                    </p:animScale>
                                    <p:animScale>
                                      <p:cBhvr>
                                        <p:cTn id="257" dur="7">
                                          <p:stCondLst>
                                            <p:cond delay="452"/>
                                          </p:stCondLst>
                                        </p:cTn>
                                        <p:tgtEl>
                                          <p:spTgt spid="12320"/>
                                        </p:tgtEl>
                                      </p:cBhvr>
                                      <p:to x="100000" y="95000"/>
                                    </p:animScale>
                                    <p:animScale>
                                      <p:cBhvr>
                                        <p:cTn id="258" dur="41" decel="50000">
                                          <p:stCondLst>
                                            <p:cond delay="458"/>
                                          </p:stCondLst>
                                        </p:cTn>
                                        <p:tgtEl>
                                          <p:spTgt spid="12320"/>
                                        </p:tgtEl>
                                      </p:cBhvr>
                                      <p:to x="100000" y="100000"/>
                                    </p:animScale>
                                  </p:childTnLst>
                                </p:cTn>
                              </p:par>
                            </p:childTnLst>
                          </p:cTn>
                        </p:par>
                        <p:par>
                          <p:cTn id="259" fill="hold">
                            <p:stCondLst>
                              <p:cond delay="7500"/>
                            </p:stCondLst>
                            <p:childTnLst>
                              <p:par>
                                <p:cTn id="260" presetID="26" presetClass="entr" presetSubtype="0" fill="hold" grpId="0" nodeType="afterEffect">
                                  <p:stCondLst>
                                    <p:cond delay="0"/>
                                  </p:stCondLst>
                                  <p:childTnLst>
                                    <p:set>
                                      <p:cBhvr>
                                        <p:cTn id="261" dur="1" fill="hold">
                                          <p:stCondLst>
                                            <p:cond delay="0"/>
                                          </p:stCondLst>
                                        </p:cTn>
                                        <p:tgtEl>
                                          <p:spTgt spid="12321"/>
                                        </p:tgtEl>
                                        <p:attrNameLst>
                                          <p:attrName>style.visibility</p:attrName>
                                        </p:attrNameLst>
                                      </p:cBhvr>
                                      <p:to>
                                        <p:strVal val="visible"/>
                                      </p:to>
                                    </p:set>
                                    <p:animEffect transition="in" filter="wipe(down)">
                                      <p:cBhvr>
                                        <p:cTn id="262" dur="145">
                                          <p:stCondLst>
                                            <p:cond delay="0"/>
                                          </p:stCondLst>
                                        </p:cTn>
                                        <p:tgtEl>
                                          <p:spTgt spid="12321"/>
                                        </p:tgtEl>
                                      </p:cBhvr>
                                    </p:animEffect>
                                    <p:anim calcmode="lin" valueType="num">
                                      <p:cBhvr>
                                        <p:cTn id="263" dur="456" tmFilter="0,0; 0.14,0.36; 0.43,0.73; 0.71,0.91; 1.0,1.0">
                                          <p:stCondLst>
                                            <p:cond delay="0"/>
                                          </p:stCondLst>
                                        </p:cTn>
                                        <p:tgtEl>
                                          <p:spTgt spid="12321"/>
                                        </p:tgtEl>
                                        <p:attrNameLst>
                                          <p:attrName>ppt_x</p:attrName>
                                        </p:attrNameLst>
                                      </p:cBhvr>
                                      <p:tavLst>
                                        <p:tav tm="0">
                                          <p:val>
                                            <p:strVal val="#ppt_x-0.25"/>
                                          </p:val>
                                        </p:tav>
                                        <p:tav tm="100000">
                                          <p:val>
                                            <p:strVal val="#ppt_x"/>
                                          </p:val>
                                        </p:tav>
                                      </p:tavLst>
                                    </p:anim>
                                    <p:anim calcmode="lin" valueType="num">
                                      <p:cBhvr>
                                        <p:cTn id="264" dur="166" tmFilter="0.0,0.0; 0.25,0.07; 0.50,0.2; 0.75,0.467; 1.0,1.0">
                                          <p:stCondLst>
                                            <p:cond delay="0"/>
                                          </p:stCondLst>
                                        </p:cTn>
                                        <p:tgtEl>
                                          <p:spTgt spid="12321"/>
                                        </p:tgtEl>
                                        <p:attrNameLst>
                                          <p:attrName>ppt_y</p:attrName>
                                        </p:attrNameLst>
                                      </p:cBhvr>
                                      <p:tavLst>
                                        <p:tav tm="0" fmla="#ppt_y-sin(pi*$)/3">
                                          <p:val>
                                            <p:fltVal val="0.5"/>
                                          </p:val>
                                        </p:tav>
                                        <p:tav tm="100000">
                                          <p:val>
                                            <p:fltVal val="1"/>
                                          </p:val>
                                        </p:tav>
                                      </p:tavLst>
                                    </p:anim>
                                    <p:anim calcmode="lin" valueType="num">
                                      <p:cBhvr>
                                        <p:cTn id="265" dur="166" tmFilter="0, 0; 0.125,0.2665; 0.25,0.4; 0.375,0.465; 0.5,0.5;  0.625,0.535; 0.75,0.6; 0.875,0.7335; 1,1">
                                          <p:stCondLst>
                                            <p:cond delay="166"/>
                                          </p:stCondLst>
                                        </p:cTn>
                                        <p:tgtEl>
                                          <p:spTgt spid="12321"/>
                                        </p:tgtEl>
                                        <p:attrNameLst>
                                          <p:attrName>ppt_y</p:attrName>
                                        </p:attrNameLst>
                                      </p:cBhvr>
                                      <p:tavLst>
                                        <p:tav tm="0" fmla="#ppt_y-sin(pi*$)/9">
                                          <p:val>
                                            <p:fltVal val="0"/>
                                          </p:val>
                                        </p:tav>
                                        <p:tav tm="100000">
                                          <p:val>
                                            <p:fltVal val="1"/>
                                          </p:val>
                                        </p:tav>
                                      </p:tavLst>
                                    </p:anim>
                                    <p:anim calcmode="lin" valueType="num">
                                      <p:cBhvr>
                                        <p:cTn id="266" dur="83" tmFilter="0, 0; 0.125,0.2665; 0.25,0.4; 0.375,0.465; 0.5,0.5;  0.625,0.535; 0.75,0.6; 0.875,0.7335; 1,1">
                                          <p:stCondLst>
                                            <p:cond delay="331"/>
                                          </p:stCondLst>
                                        </p:cTn>
                                        <p:tgtEl>
                                          <p:spTgt spid="12321"/>
                                        </p:tgtEl>
                                        <p:attrNameLst>
                                          <p:attrName>ppt_y</p:attrName>
                                        </p:attrNameLst>
                                      </p:cBhvr>
                                      <p:tavLst>
                                        <p:tav tm="0" fmla="#ppt_y-sin(pi*$)/27">
                                          <p:val>
                                            <p:fltVal val="0"/>
                                          </p:val>
                                        </p:tav>
                                        <p:tav tm="100000">
                                          <p:val>
                                            <p:fltVal val="1"/>
                                          </p:val>
                                        </p:tav>
                                      </p:tavLst>
                                    </p:anim>
                                    <p:anim calcmode="lin" valueType="num">
                                      <p:cBhvr>
                                        <p:cTn id="267" dur="41" tmFilter="0, 0; 0.125,0.2665; 0.25,0.4; 0.375,0.465; 0.5,0.5;  0.625,0.535; 0.75,0.6; 0.875,0.7335; 1,1">
                                          <p:stCondLst>
                                            <p:cond delay="414"/>
                                          </p:stCondLst>
                                        </p:cTn>
                                        <p:tgtEl>
                                          <p:spTgt spid="12321"/>
                                        </p:tgtEl>
                                        <p:attrNameLst>
                                          <p:attrName>ppt_y</p:attrName>
                                        </p:attrNameLst>
                                      </p:cBhvr>
                                      <p:tavLst>
                                        <p:tav tm="0" fmla="#ppt_y-sin(pi*$)/81">
                                          <p:val>
                                            <p:fltVal val="0"/>
                                          </p:val>
                                        </p:tav>
                                        <p:tav tm="100000">
                                          <p:val>
                                            <p:fltVal val="1"/>
                                          </p:val>
                                        </p:tav>
                                      </p:tavLst>
                                    </p:anim>
                                    <p:animScale>
                                      <p:cBhvr>
                                        <p:cTn id="268" dur="7">
                                          <p:stCondLst>
                                            <p:cond delay="162"/>
                                          </p:stCondLst>
                                        </p:cTn>
                                        <p:tgtEl>
                                          <p:spTgt spid="12321"/>
                                        </p:tgtEl>
                                      </p:cBhvr>
                                      <p:to x="100000" y="60000"/>
                                    </p:animScale>
                                    <p:animScale>
                                      <p:cBhvr>
                                        <p:cTn id="269" dur="41" decel="50000">
                                          <p:stCondLst>
                                            <p:cond delay="169"/>
                                          </p:stCondLst>
                                        </p:cTn>
                                        <p:tgtEl>
                                          <p:spTgt spid="12321"/>
                                        </p:tgtEl>
                                      </p:cBhvr>
                                      <p:to x="100000" y="100000"/>
                                    </p:animScale>
                                    <p:animScale>
                                      <p:cBhvr>
                                        <p:cTn id="270" dur="7">
                                          <p:stCondLst>
                                            <p:cond delay="328"/>
                                          </p:stCondLst>
                                        </p:cTn>
                                        <p:tgtEl>
                                          <p:spTgt spid="12321"/>
                                        </p:tgtEl>
                                      </p:cBhvr>
                                      <p:to x="100000" y="80000"/>
                                    </p:animScale>
                                    <p:animScale>
                                      <p:cBhvr>
                                        <p:cTn id="271" dur="41" decel="50000">
                                          <p:stCondLst>
                                            <p:cond delay="335"/>
                                          </p:stCondLst>
                                        </p:cTn>
                                        <p:tgtEl>
                                          <p:spTgt spid="12321"/>
                                        </p:tgtEl>
                                      </p:cBhvr>
                                      <p:to x="100000" y="100000"/>
                                    </p:animScale>
                                    <p:animScale>
                                      <p:cBhvr>
                                        <p:cTn id="272" dur="7">
                                          <p:stCondLst>
                                            <p:cond delay="410"/>
                                          </p:stCondLst>
                                        </p:cTn>
                                        <p:tgtEl>
                                          <p:spTgt spid="12321"/>
                                        </p:tgtEl>
                                      </p:cBhvr>
                                      <p:to x="100000" y="90000"/>
                                    </p:animScale>
                                    <p:animScale>
                                      <p:cBhvr>
                                        <p:cTn id="273" dur="41" decel="50000">
                                          <p:stCondLst>
                                            <p:cond delay="417"/>
                                          </p:stCondLst>
                                        </p:cTn>
                                        <p:tgtEl>
                                          <p:spTgt spid="12321"/>
                                        </p:tgtEl>
                                      </p:cBhvr>
                                      <p:to x="100000" y="100000"/>
                                    </p:animScale>
                                    <p:animScale>
                                      <p:cBhvr>
                                        <p:cTn id="274" dur="7">
                                          <p:stCondLst>
                                            <p:cond delay="452"/>
                                          </p:stCondLst>
                                        </p:cTn>
                                        <p:tgtEl>
                                          <p:spTgt spid="12321"/>
                                        </p:tgtEl>
                                      </p:cBhvr>
                                      <p:to x="100000" y="95000"/>
                                    </p:animScale>
                                    <p:animScale>
                                      <p:cBhvr>
                                        <p:cTn id="275" dur="41" decel="50000">
                                          <p:stCondLst>
                                            <p:cond delay="458"/>
                                          </p:stCondLst>
                                        </p:cTn>
                                        <p:tgtEl>
                                          <p:spTgt spid="123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304" grpId="0"/>
      <p:bldP spid="12305" grpId="0"/>
      <p:bldP spid="12306" grpId="0"/>
      <p:bldP spid="12307" grpId="0" animBg="1"/>
      <p:bldP spid="12309" grpId="0"/>
      <p:bldP spid="12310" grpId="0"/>
      <p:bldP spid="12315" grpId="0"/>
      <p:bldP spid="12320" grpId="0"/>
      <p:bldP spid="1232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7134A554-7659-4347-9604-E1EFA7716113}" type="slidenum">
              <a:rPr lang="zh-CN" altLang="en-US" smtClean="0">
                <a:latin typeface="Arial" charset="0"/>
              </a:rPr>
              <a:pPr/>
              <a:t>8</a:t>
            </a:fld>
            <a:endParaRPr lang="en-US" altLang="zh-CN" smtClean="0">
              <a:latin typeface="Arial" charset="0"/>
            </a:endParaRPr>
          </a:p>
        </p:txBody>
      </p:sp>
      <p:grpSp>
        <p:nvGrpSpPr>
          <p:cNvPr id="2" name="Group 2"/>
          <p:cNvGrpSpPr>
            <a:grpSpLocks/>
          </p:cNvGrpSpPr>
          <p:nvPr/>
        </p:nvGrpSpPr>
        <p:grpSpPr bwMode="auto">
          <a:xfrm>
            <a:off x="1025525" y="3625850"/>
            <a:ext cx="1995488" cy="985838"/>
            <a:chOff x="0" y="0"/>
            <a:chExt cx="1257" cy="621"/>
          </a:xfrm>
        </p:grpSpPr>
        <p:sp>
          <p:nvSpPr>
            <p:cNvPr id="16415" name="AutoShape 3"/>
            <p:cNvSpPr>
              <a:spLocks noChangeArrowheads="1"/>
            </p:cNvSpPr>
            <p:nvPr/>
          </p:nvSpPr>
          <p:spPr bwMode="auto">
            <a:xfrm>
              <a:off x="0" y="192"/>
              <a:ext cx="1257" cy="429"/>
            </a:xfrm>
            <a:prstGeom prst="can">
              <a:avLst>
                <a:gd name="adj" fmla="val 50000"/>
              </a:avLst>
            </a:prstGeom>
            <a:gradFill rotWithShape="1">
              <a:gsLst>
                <a:gs pos="0">
                  <a:srgbClr val="777777">
                    <a:alpha val="59998"/>
                  </a:srgbClr>
                </a:gs>
                <a:gs pos="100000">
                  <a:srgbClr val="4D4D4D">
                    <a:alpha val="0"/>
                  </a:srgbClr>
                </a:gs>
              </a:gsLst>
              <a:lin ang="5400000" scaled="1"/>
            </a:gradFill>
            <a:ln w="9525">
              <a:noFill/>
              <a:round/>
              <a:headEnd/>
              <a:tailEnd/>
            </a:ln>
          </p:spPr>
          <p:txBody>
            <a:bodyPr wrap="none" anchor="ctr"/>
            <a:lstStyle/>
            <a:p>
              <a:endParaRPr lang="zh-CN" altLang="en-US"/>
            </a:p>
          </p:txBody>
        </p:sp>
        <p:sp>
          <p:nvSpPr>
            <p:cNvPr id="16416" name="AutoShape 4"/>
            <p:cNvSpPr>
              <a:spLocks noChangeArrowheads="1"/>
            </p:cNvSpPr>
            <p:nvPr/>
          </p:nvSpPr>
          <p:spPr bwMode="auto">
            <a:xfrm>
              <a:off x="0" y="0"/>
              <a:ext cx="1257" cy="429"/>
            </a:xfrm>
            <a:prstGeom prst="can">
              <a:avLst>
                <a:gd name="adj" fmla="val 50000"/>
              </a:avLst>
            </a:prstGeom>
            <a:gradFill rotWithShape="1">
              <a:gsLst>
                <a:gs pos="0">
                  <a:srgbClr val="4D4D4D"/>
                </a:gs>
                <a:gs pos="100000">
                  <a:srgbClr val="777777"/>
                </a:gs>
              </a:gsLst>
              <a:lin ang="2700000" scaled="1"/>
            </a:gradFill>
            <a:ln w="15875">
              <a:solidFill>
                <a:srgbClr val="EAEAEA"/>
              </a:solidFill>
              <a:round/>
              <a:headEnd/>
              <a:tailEnd/>
            </a:ln>
          </p:spPr>
          <p:txBody>
            <a:bodyPr wrap="none" anchor="ctr"/>
            <a:lstStyle/>
            <a:p>
              <a:endParaRPr lang="zh-CN" altLang="en-US"/>
            </a:p>
          </p:txBody>
        </p:sp>
      </p:grpSp>
      <p:sp>
        <p:nvSpPr>
          <p:cNvPr id="16388" name="Rectangle 5"/>
          <p:cNvSpPr>
            <a:spLocks noGrp="1" noChangeArrowheads="1"/>
          </p:cNvSpPr>
          <p:nvPr>
            <p:ph type="title"/>
          </p:nvPr>
        </p:nvSpPr>
        <p:spPr/>
        <p:txBody>
          <a:bodyPr/>
          <a:lstStyle/>
          <a:p>
            <a:pPr eaLnBrk="1" hangingPunct="1"/>
            <a:r>
              <a:rPr lang="zh-CN" smtClean="0"/>
              <a:t>单击此处添加标题</a:t>
            </a:r>
          </a:p>
        </p:txBody>
      </p:sp>
      <p:sp>
        <p:nvSpPr>
          <p:cNvPr id="14342" name="AutoShape 6"/>
          <p:cNvSpPr>
            <a:spLocks noChangeArrowheads="1"/>
          </p:cNvSpPr>
          <p:nvPr/>
        </p:nvSpPr>
        <p:spPr bwMode="auto">
          <a:xfrm>
            <a:off x="1025525" y="3111500"/>
            <a:ext cx="1995488" cy="681038"/>
          </a:xfrm>
          <a:prstGeom prst="can">
            <a:avLst>
              <a:gd name="adj" fmla="val 50000"/>
            </a:avLst>
          </a:prstGeom>
          <a:gradFill rotWithShape="1">
            <a:gsLst>
              <a:gs pos="0">
                <a:srgbClr val="4D4D4D">
                  <a:alpha val="59998"/>
                </a:srgbClr>
              </a:gs>
              <a:gs pos="100000">
                <a:srgbClr val="C0C0C0"/>
              </a:gs>
            </a:gsLst>
            <a:lin ang="2700000" scaled="1"/>
          </a:gradFill>
          <a:ln w="15875">
            <a:solidFill>
              <a:srgbClr val="EAEAEA"/>
            </a:solidFill>
            <a:round/>
            <a:headEnd/>
            <a:tailEnd/>
          </a:ln>
        </p:spPr>
        <p:txBody>
          <a:bodyPr wrap="none" anchor="ctr"/>
          <a:lstStyle/>
          <a:p>
            <a:endParaRPr lang="zh-CN" altLang="en-US"/>
          </a:p>
        </p:txBody>
      </p:sp>
      <p:grpSp>
        <p:nvGrpSpPr>
          <p:cNvPr id="3" name="Group 7"/>
          <p:cNvGrpSpPr>
            <a:grpSpLocks/>
          </p:cNvGrpSpPr>
          <p:nvPr/>
        </p:nvGrpSpPr>
        <p:grpSpPr bwMode="auto">
          <a:xfrm>
            <a:off x="1746250" y="2463800"/>
            <a:ext cx="558800" cy="1493838"/>
            <a:chOff x="0" y="0"/>
            <a:chExt cx="282" cy="753"/>
          </a:xfrm>
        </p:grpSpPr>
        <p:sp>
          <p:nvSpPr>
            <p:cNvPr id="16413" name="WordArt 8"/>
            <p:cNvSpPr>
              <a:spLocks noChangeArrowheads="1" noChangeShapeType="1"/>
            </p:cNvSpPr>
            <p:nvPr/>
          </p:nvSpPr>
          <p:spPr bwMode="auto">
            <a:xfrm>
              <a:off x="0" y="0"/>
              <a:ext cx="282" cy="372"/>
            </a:xfrm>
            <a:prstGeom prst="rect">
              <a:avLst/>
            </a:prstGeom>
          </p:spPr>
          <p:txBody>
            <a:bodyPr wrap="none" fromWordArt="1">
              <a:prstTxWarp prst="textPlain">
                <a:avLst>
                  <a:gd name="adj" fmla="val 50000"/>
                </a:avLst>
              </a:prstTxWarp>
            </a:bodyPr>
            <a:lstStyle/>
            <a:p>
              <a:r>
                <a:rPr lang="en-US" altLang="zh-CN" sz="2400" b="1" kern="10">
                  <a:ln w="9525">
                    <a:solidFill>
                      <a:srgbClr val="808080"/>
                    </a:solidFill>
                    <a:round/>
                    <a:headEnd/>
                    <a:tailEnd/>
                  </a:ln>
                  <a:gradFill rotWithShape="1">
                    <a:gsLst>
                      <a:gs pos="0">
                        <a:srgbClr val="EAEAEA"/>
                      </a:gs>
                      <a:gs pos="100000">
                        <a:srgbClr val="B2B2B2"/>
                      </a:gs>
                    </a:gsLst>
                    <a:lin ang="5400000" scaled="1"/>
                  </a:gradFill>
                  <a:latin typeface="Arial"/>
                  <a:cs typeface="Arial"/>
                </a:rPr>
                <a:t>2</a:t>
              </a:r>
              <a:endParaRPr lang="zh-CN" altLang="en-US" sz="2400" b="1" kern="10">
                <a:ln w="9525">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6414" name="WordArt 9"/>
            <p:cNvSpPr>
              <a:spLocks noChangeArrowheads="1" noChangeShapeType="1"/>
            </p:cNvSpPr>
            <p:nvPr/>
          </p:nvSpPr>
          <p:spPr bwMode="auto">
            <a:xfrm flipV="1">
              <a:off x="0" y="381"/>
              <a:ext cx="282" cy="372"/>
            </a:xfrm>
            <a:prstGeom prst="rect">
              <a:avLst/>
            </a:prstGeom>
          </p:spPr>
          <p:txBody>
            <a:bodyPr wrap="none" fromWordArt="1">
              <a:prstTxWarp prst="textPlain">
                <a:avLst>
                  <a:gd name="adj" fmla="val 50000"/>
                </a:avLst>
              </a:prstTxWarp>
            </a:bodyPr>
            <a:lstStyle/>
            <a:p>
              <a:r>
                <a:rPr lang="en-US" altLang="zh-CN"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2</a:t>
              </a:r>
              <a:endParaRPr lang="zh-CN" altLang="en-US"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grpSp>
        <p:nvGrpSpPr>
          <p:cNvPr id="4" name="Group 10"/>
          <p:cNvGrpSpPr>
            <a:grpSpLocks/>
          </p:cNvGrpSpPr>
          <p:nvPr/>
        </p:nvGrpSpPr>
        <p:grpSpPr bwMode="auto">
          <a:xfrm>
            <a:off x="3571875" y="3625850"/>
            <a:ext cx="1995488" cy="1071563"/>
            <a:chOff x="0" y="0"/>
            <a:chExt cx="1257" cy="675"/>
          </a:xfrm>
        </p:grpSpPr>
        <p:sp>
          <p:nvSpPr>
            <p:cNvPr id="16411" name="AutoShape 11"/>
            <p:cNvSpPr>
              <a:spLocks noChangeArrowheads="1"/>
            </p:cNvSpPr>
            <p:nvPr/>
          </p:nvSpPr>
          <p:spPr bwMode="auto">
            <a:xfrm>
              <a:off x="0" y="246"/>
              <a:ext cx="1257" cy="429"/>
            </a:xfrm>
            <a:prstGeom prst="can">
              <a:avLst>
                <a:gd name="adj" fmla="val 50000"/>
              </a:avLst>
            </a:prstGeom>
            <a:gradFill rotWithShape="1">
              <a:gsLst>
                <a:gs pos="0">
                  <a:schemeClr val="accent2">
                    <a:alpha val="59998"/>
                  </a:schemeClr>
                </a:gs>
                <a:gs pos="100000">
                  <a:srgbClr val="4D4D4D">
                    <a:alpha val="0"/>
                  </a:srgbClr>
                </a:gs>
              </a:gsLst>
              <a:lin ang="5400000" scaled="1"/>
            </a:gradFill>
            <a:ln w="9525">
              <a:noFill/>
              <a:round/>
              <a:headEnd/>
              <a:tailEnd/>
            </a:ln>
          </p:spPr>
          <p:txBody>
            <a:bodyPr wrap="none" anchor="ctr"/>
            <a:lstStyle/>
            <a:p>
              <a:endParaRPr lang="zh-CN" altLang="en-US"/>
            </a:p>
          </p:txBody>
        </p:sp>
        <p:sp>
          <p:nvSpPr>
            <p:cNvPr id="14348" name="AutoShape 12"/>
            <p:cNvSpPr>
              <a:spLocks noChangeArrowheads="1"/>
            </p:cNvSpPr>
            <p:nvPr/>
          </p:nvSpPr>
          <p:spPr bwMode="auto">
            <a:xfrm>
              <a:off x="0" y="0"/>
              <a:ext cx="1257" cy="429"/>
            </a:xfrm>
            <a:prstGeom prst="can">
              <a:avLst>
                <a:gd name="adj" fmla="val 50000"/>
              </a:avLst>
            </a:prstGeom>
            <a:gradFill rotWithShape="1">
              <a:gsLst>
                <a:gs pos="0">
                  <a:schemeClr val="accent2"/>
                </a:gs>
                <a:gs pos="100000">
                  <a:schemeClr val="accent2">
                    <a:gamma/>
                    <a:shade val="46275"/>
                    <a:invGamma/>
                  </a:schemeClr>
                </a:gs>
              </a:gsLst>
              <a:lin ang="2700000" scaled="1"/>
            </a:gradFill>
            <a:ln w="15875" cmpd="sng">
              <a:solidFill>
                <a:srgbClr val="EAEAEA"/>
              </a:solidFill>
              <a:round/>
              <a:headEnd/>
              <a:tailEnd/>
            </a:ln>
            <a:effectLst/>
          </p:spPr>
          <p:txBody>
            <a:bodyPr wrap="none" anchor="ctr"/>
            <a:lstStyle/>
            <a:p>
              <a:pPr>
                <a:defRPr/>
              </a:pPr>
              <a:endParaRPr lang="zh-CN" altLang="en-US">
                <a:latin typeface="Arial" pitchFamily="34" charset="0"/>
              </a:endParaRPr>
            </a:p>
          </p:txBody>
        </p:sp>
      </p:grpSp>
      <p:sp>
        <p:nvSpPr>
          <p:cNvPr id="14349" name="AutoShape 13"/>
          <p:cNvSpPr>
            <a:spLocks noChangeArrowheads="1"/>
          </p:cNvSpPr>
          <p:nvPr/>
        </p:nvSpPr>
        <p:spPr bwMode="auto">
          <a:xfrm>
            <a:off x="3571875" y="3111500"/>
            <a:ext cx="1995488" cy="681038"/>
          </a:xfrm>
          <a:prstGeom prst="can">
            <a:avLst>
              <a:gd name="adj" fmla="val 50000"/>
            </a:avLst>
          </a:prstGeom>
          <a:gradFill rotWithShape="1">
            <a:gsLst>
              <a:gs pos="0">
                <a:schemeClr val="accent2">
                  <a:alpha val="50000"/>
                </a:schemeClr>
              </a:gs>
              <a:gs pos="100000">
                <a:schemeClr val="accent2">
                  <a:gamma/>
                  <a:shade val="46275"/>
                  <a:invGamma/>
                </a:schemeClr>
              </a:gs>
            </a:gsLst>
            <a:lin ang="2700000" scaled="1"/>
          </a:gradFill>
          <a:ln w="15875" cmpd="sng">
            <a:solidFill>
              <a:srgbClr val="EAEAEA"/>
            </a:solidFill>
            <a:round/>
            <a:headEnd/>
            <a:tailEnd/>
          </a:ln>
          <a:effectLst/>
        </p:spPr>
        <p:txBody>
          <a:bodyPr wrap="none" anchor="ctr"/>
          <a:lstStyle/>
          <a:p>
            <a:pPr>
              <a:defRPr/>
            </a:pPr>
            <a:endParaRPr lang="zh-CN" altLang="en-US">
              <a:latin typeface="Arial" pitchFamily="34" charset="0"/>
            </a:endParaRPr>
          </a:p>
        </p:txBody>
      </p:sp>
      <p:sp>
        <p:nvSpPr>
          <p:cNvPr id="14350" name="AutoShape 14"/>
          <p:cNvSpPr>
            <a:spLocks noChangeArrowheads="1"/>
          </p:cNvSpPr>
          <p:nvPr/>
        </p:nvSpPr>
        <p:spPr bwMode="auto">
          <a:xfrm>
            <a:off x="3571875" y="2600325"/>
            <a:ext cx="1995488" cy="681038"/>
          </a:xfrm>
          <a:prstGeom prst="can">
            <a:avLst>
              <a:gd name="adj" fmla="val 50000"/>
            </a:avLst>
          </a:prstGeom>
          <a:gradFill rotWithShape="1">
            <a:gsLst>
              <a:gs pos="0">
                <a:schemeClr val="accent2">
                  <a:alpha val="20000"/>
                </a:schemeClr>
              </a:gs>
              <a:gs pos="100000">
                <a:schemeClr val="accent1"/>
              </a:gs>
            </a:gsLst>
            <a:lin ang="2700000" scaled="1"/>
          </a:gradFill>
          <a:ln w="15875">
            <a:solidFill>
              <a:srgbClr val="EAEAEA"/>
            </a:solidFill>
            <a:round/>
            <a:headEnd/>
            <a:tailEnd/>
          </a:ln>
        </p:spPr>
        <p:txBody>
          <a:bodyPr wrap="none" anchor="ctr"/>
          <a:lstStyle/>
          <a:p>
            <a:endParaRPr lang="zh-CN" altLang="en-US"/>
          </a:p>
        </p:txBody>
      </p:sp>
      <p:grpSp>
        <p:nvGrpSpPr>
          <p:cNvPr id="5" name="Group 15"/>
          <p:cNvGrpSpPr>
            <a:grpSpLocks/>
          </p:cNvGrpSpPr>
          <p:nvPr/>
        </p:nvGrpSpPr>
        <p:grpSpPr bwMode="auto">
          <a:xfrm>
            <a:off x="4233863" y="1971675"/>
            <a:ext cx="558800" cy="1493838"/>
            <a:chOff x="0" y="0"/>
            <a:chExt cx="282" cy="753"/>
          </a:xfrm>
        </p:grpSpPr>
        <p:sp>
          <p:nvSpPr>
            <p:cNvPr id="16409" name="WordArt 16"/>
            <p:cNvSpPr>
              <a:spLocks noChangeArrowheads="1" noChangeShapeType="1"/>
            </p:cNvSpPr>
            <p:nvPr/>
          </p:nvSpPr>
          <p:spPr bwMode="auto">
            <a:xfrm>
              <a:off x="0" y="0"/>
              <a:ext cx="282" cy="372"/>
            </a:xfrm>
            <a:prstGeom prst="rect">
              <a:avLst/>
            </a:prstGeom>
          </p:spPr>
          <p:txBody>
            <a:bodyPr wrap="none" fromWordArt="1">
              <a:prstTxWarp prst="textPlain">
                <a:avLst>
                  <a:gd name="adj" fmla="val 50000"/>
                </a:avLst>
              </a:prstTxWarp>
            </a:bodyPr>
            <a:lstStyle/>
            <a:p>
              <a:r>
                <a:rPr lang="en-US" altLang="zh-CN" sz="2400" b="1" kern="10">
                  <a:ln w="9525">
                    <a:solidFill>
                      <a:srgbClr val="808080"/>
                    </a:solidFill>
                    <a:round/>
                    <a:headEnd/>
                    <a:tailEnd/>
                  </a:ln>
                  <a:gradFill rotWithShape="1">
                    <a:gsLst>
                      <a:gs pos="0">
                        <a:srgbClr val="EAEAEA"/>
                      </a:gs>
                      <a:gs pos="100000">
                        <a:srgbClr val="B2B2B2"/>
                      </a:gs>
                    </a:gsLst>
                    <a:lin ang="5400000" scaled="1"/>
                  </a:gradFill>
                  <a:latin typeface="Arial"/>
                  <a:cs typeface="Arial"/>
                </a:rPr>
                <a:t>1</a:t>
              </a:r>
              <a:endParaRPr lang="zh-CN" altLang="en-US" sz="2400" b="1" kern="10">
                <a:ln w="9525">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6410" name="WordArt 17"/>
            <p:cNvSpPr>
              <a:spLocks noChangeArrowheads="1" noChangeShapeType="1"/>
            </p:cNvSpPr>
            <p:nvPr/>
          </p:nvSpPr>
          <p:spPr bwMode="auto">
            <a:xfrm flipV="1">
              <a:off x="0" y="381"/>
              <a:ext cx="282" cy="372"/>
            </a:xfrm>
            <a:prstGeom prst="rect">
              <a:avLst/>
            </a:prstGeom>
          </p:spPr>
          <p:txBody>
            <a:bodyPr wrap="none" fromWordArt="1">
              <a:prstTxWarp prst="textPlain">
                <a:avLst>
                  <a:gd name="adj" fmla="val 50000"/>
                </a:avLst>
              </a:prstTxWarp>
            </a:bodyPr>
            <a:lstStyle/>
            <a:p>
              <a:r>
                <a:rPr lang="en-US" altLang="zh-CN"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1</a:t>
              </a:r>
              <a:endParaRPr lang="zh-CN" altLang="en-US"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grpSp>
        <p:nvGrpSpPr>
          <p:cNvPr id="6" name="Group 18"/>
          <p:cNvGrpSpPr>
            <a:grpSpLocks/>
          </p:cNvGrpSpPr>
          <p:nvPr/>
        </p:nvGrpSpPr>
        <p:grpSpPr bwMode="auto">
          <a:xfrm>
            <a:off x="6189663" y="3625850"/>
            <a:ext cx="1998662" cy="985838"/>
            <a:chOff x="0" y="0"/>
            <a:chExt cx="1259" cy="621"/>
          </a:xfrm>
        </p:grpSpPr>
        <p:sp>
          <p:nvSpPr>
            <p:cNvPr id="16407" name="AutoShape 19"/>
            <p:cNvSpPr>
              <a:spLocks noChangeArrowheads="1"/>
            </p:cNvSpPr>
            <p:nvPr/>
          </p:nvSpPr>
          <p:spPr bwMode="auto">
            <a:xfrm>
              <a:off x="2" y="192"/>
              <a:ext cx="1257" cy="429"/>
            </a:xfrm>
            <a:prstGeom prst="can">
              <a:avLst>
                <a:gd name="adj" fmla="val 50000"/>
              </a:avLst>
            </a:prstGeom>
            <a:gradFill rotWithShape="1">
              <a:gsLst>
                <a:gs pos="0">
                  <a:srgbClr val="777777">
                    <a:alpha val="59998"/>
                  </a:srgbClr>
                </a:gs>
                <a:gs pos="100000">
                  <a:srgbClr val="4D4D4D">
                    <a:alpha val="0"/>
                  </a:srgbClr>
                </a:gs>
              </a:gsLst>
              <a:lin ang="5400000" scaled="1"/>
            </a:gradFill>
            <a:ln w="9525">
              <a:noFill/>
              <a:round/>
              <a:headEnd/>
              <a:tailEnd/>
            </a:ln>
          </p:spPr>
          <p:txBody>
            <a:bodyPr wrap="none" anchor="ctr"/>
            <a:lstStyle/>
            <a:p>
              <a:endParaRPr lang="zh-CN" altLang="en-US"/>
            </a:p>
          </p:txBody>
        </p:sp>
        <p:sp>
          <p:nvSpPr>
            <p:cNvPr id="16408" name="AutoShape 20"/>
            <p:cNvSpPr>
              <a:spLocks noChangeArrowheads="1"/>
            </p:cNvSpPr>
            <p:nvPr/>
          </p:nvSpPr>
          <p:spPr bwMode="auto">
            <a:xfrm>
              <a:off x="0" y="0"/>
              <a:ext cx="1257" cy="429"/>
            </a:xfrm>
            <a:prstGeom prst="can">
              <a:avLst>
                <a:gd name="adj" fmla="val 50000"/>
              </a:avLst>
            </a:prstGeom>
            <a:gradFill rotWithShape="1">
              <a:gsLst>
                <a:gs pos="0">
                  <a:srgbClr val="4D4D4D"/>
                </a:gs>
                <a:gs pos="100000">
                  <a:srgbClr val="777777"/>
                </a:gs>
              </a:gsLst>
              <a:lin ang="2700000" scaled="1"/>
            </a:gradFill>
            <a:ln w="15875">
              <a:solidFill>
                <a:srgbClr val="EAEAEA"/>
              </a:solidFill>
              <a:round/>
              <a:headEnd/>
              <a:tailEnd/>
            </a:ln>
          </p:spPr>
          <p:txBody>
            <a:bodyPr wrap="none" anchor="ctr"/>
            <a:lstStyle/>
            <a:p>
              <a:endParaRPr lang="zh-CN" altLang="en-US"/>
            </a:p>
          </p:txBody>
        </p:sp>
      </p:grpSp>
      <p:grpSp>
        <p:nvGrpSpPr>
          <p:cNvPr id="7" name="Group 21"/>
          <p:cNvGrpSpPr>
            <a:grpSpLocks/>
          </p:cNvGrpSpPr>
          <p:nvPr/>
        </p:nvGrpSpPr>
        <p:grpSpPr bwMode="auto">
          <a:xfrm>
            <a:off x="6902450" y="2967038"/>
            <a:ext cx="558800" cy="1493837"/>
            <a:chOff x="0" y="0"/>
            <a:chExt cx="282" cy="753"/>
          </a:xfrm>
        </p:grpSpPr>
        <p:sp>
          <p:nvSpPr>
            <p:cNvPr id="16405" name="WordArt 22"/>
            <p:cNvSpPr>
              <a:spLocks noChangeArrowheads="1" noChangeShapeType="1"/>
            </p:cNvSpPr>
            <p:nvPr/>
          </p:nvSpPr>
          <p:spPr bwMode="auto">
            <a:xfrm>
              <a:off x="0" y="0"/>
              <a:ext cx="282" cy="372"/>
            </a:xfrm>
            <a:prstGeom prst="rect">
              <a:avLst/>
            </a:prstGeom>
          </p:spPr>
          <p:txBody>
            <a:bodyPr wrap="none" fromWordArt="1">
              <a:prstTxWarp prst="textPlain">
                <a:avLst>
                  <a:gd name="adj" fmla="val 50000"/>
                </a:avLst>
              </a:prstTxWarp>
            </a:bodyPr>
            <a:lstStyle/>
            <a:p>
              <a:r>
                <a:rPr lang="en-US" altLang="zh-CN" sz="2400" b="1" kern="10">
                  <a:ln w="9525">
                    <a:solidFill>
                      <a:srgbClr val="808080"/>
                    </a:solidFill>
                    <a:round/>
                    <a:headEnd/>
                    <a:tailEnd/>
                  </a:ln>
                  <a:gradFill rotWithShape="1">
                    <a:gsLst>
                      <a:gs pos="0">
                        <a:srgbClr val="EAEAEA"/>
                      </a:gs>
                      <a:gs pos="100000">
                        <a:srgbClr val="B2B2B2"/>
                      </a:gs>
                    </a:gsLst>
                    <a:lin ang="5400000" scaled="1"/>
                  </a:gradFill>
                  <a:latin typeface="Arial"/>
                  <a:cs typeface="Arial"/>
                </a:rPr>
                <a:t>3</a:t>
              </a:r>
              <a:endParaRPr lang="zh-CN" altLang="en-US" sz="2400" b="1" kern="10">
                <a:ln w="9525">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6406" name="WordArt 23"/>
            <p:cNvSpPr>
              <a:spLocks noChangeArrowheads="1" noChangeShapeType="1"/>
            </p:cNvSpPr>
            <p:nvPr/>
          </p:nvSpPr>
          <p:spPr bwMode="auto">
            <a:xfrm flipV="1">
              <a:off x="0" y="381"/>
              <a:ext cx="282" cy="372"/>
            </a:xfrm>
            <a:prstGeom prst="rect">
              <a:avLst/>
            </a:prstGeom>
          </p:spPr>
          <p:txBody>
            <a:bodyPr wrap="none" fromWordArt="1">
              <a:prstTxWarp prst="textPlain">
                <a:avLst>
                  <a:gd name="adj" fmla="val 50000"/>
                </a:avLst>
              </a:prstTxWarp>
            </a:bodyPr>
            <a:lstStyle/>
            <a:p>
              <a:r>
                <a:rPr lang="en-US" altLang="zh-CN"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3</a:t>
              </a:r>
              <a:endParaRPr lang="zh-CN" altLang="en-US" sz="2400" b="1" kern="10">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sp>
        <p:nvSpPr>
          <p:cNvPr id="14360" name="Line 24"/>
          <p:cNvSpPr>
            <a:spLocks noChangeShapeType="1"/>
          </p:cNvSpPr>
          <p:nvPr/>
        </p:nvSpPr>
        <p:spPr bwMode="auto">
          <a:xfrm>
            <a:off x="3200400" y="4149725"/>
            <a:ext cx="0" cy="915988"/>
          </a:xfrm>
          <a:prstGeom prst="line">
            <a:avLst/>
          </a:prstGeom>
          <a:noFill/>
          <a:ln w="3175">
            <a:solidFill>
              <a:srgbClr val="969696"/>
            </a:solidFill>
            <a:prstDash val="dash"/>
            <a:round/>
            <a:headEnd/>
            <a:tailEnd/>
          </a:ln>
        </p:spPr>
        <p:txBody>
          <a:bodyPr/>
          <a:lstStyle/>
          <a:p>
            <a:endParaRPr lang="zh-CN" altLang="en-US"/>
          </a:p>
        </p:txBody>
      </p:sp>
      <p:sp>
        <p:nvSpPr>
          <p:cNvPr id="14361" name="Text Box 25"/>
          <p:cNvSpPr txBox="1">
            <a:spLocks noChangeArrowheads="1"/>
          </p:cNvSpPr>
          <p:nvPr/>
        </p:nvSpPr>
        <p:spPr bwMode="auto">
          <a:xfrm>
            <a:off x="6134100" y="4514850"/>
            <a:ext cx="2192338"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4362" name="Text Box 26"/>
          <p:cNvSpPr txBox="1">
            <a:spLocks noChangeArrowheads="1"/>
          </p:cNvSpPr>
          <p:nvPr/>
        </p:nvSpPr>
        <p:spPr bwMode="auto">
          <a:xfrm>
            <a:off x="950913" y="4514850"/>
            <a:ext cx="2074862"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4363" name="Text Box 27"/>
          <p:cNvSpPr txBox="1">
            <a:spLocks noChangeArrowheads="1"/>
          </p:cNvSpPr>
          <p:nvPr/>
        </p:nvSpPr>
        <p:spPr bwMode="auto">
          <a:xfrm>
            <a:off x="3562350" y="4514850"/>
            <a:ext cx="2016125" cy="366713"/>
          </a:xfrm>
          <a:prstGeom prst="rect">
            <a:avLst/>
          </a:prstGeom>
          <a:noFill/>
          <a:ln w="9525">
            <a:noFill/>
            <a:miter lim="800000"/>
            <a:headEnd/>
            <a:tailEnd/>
          </a:ln>
        </p:spPr>
        <p:txBody>
          <a:bodyPr>
            <a:spAutoFit/>
          </a:bodyPr>
          <a:lstStyle/>
          <a:p>
            <a:pPr>
              <a:spcBef>
                <a:spcPct val="50000"/>
              </a:spcBef>
            </a:pPr>
            <a:r>
              <a:rPr lang="zh-CN" altLang="en-US" b="1" i="0"/>
              <a:t>此处添加内容</a:t>
            </a:r>
          </a:p>
        </p:txBody>
      </p:sp>
      <p:sp>
        <p:nvSpPr>
          <p:cNvPr id="14364" name="Line 28"/>
          <p:cNvSpPr>
            <a:spLocks noChangeShapeType="1"/>
          </p:cNvSpPr>
          <p:nvPr/>
        </p:nvSpPr>
        <p:spPr bwMode="auto">
          <a:xfrm>
            <a:off x="5842000" y="4149725"/>
            <a:ext cx="0" cy="915988"/>
          </a:xfrm>
          <a:prstGeom prst="line">
            <a:avLst/>
          </a:prstGeom>
          <a:noFill/>
          <a:ln w="3175">
            <a:solidFill>
              <a:srgbClr val="969696"/>
            </a:solidFill>
            <a:prstDash val="dash"/>
            <a:round/>
            <a:headEnd/>
            <a:tailEnd/>
          </a:ln>
        </p:spPr>
        <p:txBody>
          <a:bodyPr/>
          <a:lstStyle/>
          <a:p>
            <a:endParaRPr lang="zh-CN" altLang="en-US"/>
          </a:p>
        </p:txBody>
      </p:sp>
      <p:sp>
        <p:nvSpPr>
          <p:cNvPr id="14365" name="Rectangle 29"/>
          <p:cNvSpPr>
            <a:spLocks noChangeArrowheads="1"/>
          </p:cNvSpPr>
          <p:nvPr/>
        </p:nvSpPr>
        <p:spPr bwMode="auto">
          <a:xfrm>
            <a:off x="946150" y="50466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4366" name="Rectangle 30"/>
          <p:cNvSpPr>
            <a:spLocks noChangeArrowheads="1"/>
          </p:cNvSpPr>
          <p:nvPr/>
        </p:nvSpPr>
        <p:spPr bwMode="auto">
          <a:xfrm>
            <a:off x="3544888" y="50466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
        <p:nvSpPr>
          <p:cNvPr id="14367" name="Rectangle 31"/>
          <p:cNvSpPr>
            <a:spLocks noChangeArrowheads="1"/>
          </p:cNvSpPr>
          <p:nvPr/>
        </p:nvSpPr>
        <p:spPr bwMode="auto">
          <a:xfrm>
            <a:off x="6186488" y="5046663"/>
            <a:ext cx="2136775" cy="603250"/>
          </a:xfrm>
          <a:prstGeom prst="rect">
            <a:avLst/>
          </a:prstGeom>
          <a:noFill/>
          <a:ln w="9525">
            <a:noFill/>
            <a:miter lim="800000"/>
            <a:headEnd/>
            <a:tailEnd/>
          </a:ln>
        </p:spPr>
        <p:txBody>
          <a:bodyPr>
            <a:spAutoFit/>
          </a:bodyPr>
          <a:lstStyle/>
          <a:p>
            <a:pPr marL="263525" indent="-263525" algn="l">
              <a:lnSpc>
                <a:spcPct val="120000"/>
              </a:lnSpc>
              <a:buFontTx/>
              <a:buChar char="•"/>
            </a:pPr>
            <a:r>
              <a:rPr lang="zh-CN" altLang="en-US" sz="1400" i="0">
                <a:solidFill>
                  <a:schemeClr val="tx2"/>
                </a:solidFill>
              </a:rPr>
              <a:t>单击添加段落文字</a:t>
            </a:r>
          </a:p>
          <a:p>
            <a:pPr marL="263525" indent="-263525" algn="l">
              <a:lnSpc>
                <a:spcPct val="120000"/>
              </a:lnSpc>
              <a:buFontTx/>
              <a:buChar char="•"/>
            </a:pPr>
            <a:r>
              <a:rPr lang="zh-CN" altLang="en-US" sz="1400" i="0">
                <a:solidFill>
                  <a:schemeClr val="tx2"/>
                </a:solidFill>
              </a:rPr>
              <a:t>单击添加段落文字</a:t>
            </a:r>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4342"/>
                                        </p:tgtEl>
                                        <p:attrNameLst>
                                          <p:attrName>style.visibility</p:attrName>
                                        </p:attrNameLst>
                                      </p:cBhvr>
                                      <p:to>
                                        <p:strVal val="visible"/>
                                      </p:to>
                                    </p:set>
                                    <p:animEffect transition="in" filter="slide(fromBottom)">
                                      <p:cBhvr>
                                        <p:cTn id="11" dur="500"/>
                                        <p:tgtEl>
                                          <p:spTgt spid="14342"/>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lide(fromBottom)">
                                      <p:cBhvr>
                                        <p:cTn id="15" dur="500"/>
                                        <p:tgtEl>
                                          <p:spTgt spid="3"/>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lide(fromBottom)">
                                      <p:cBhvr>
                                        <p:cTn id="19" dur="500"/>
                                        <p:tgtEl>
                                          <p:spTgt spid="4"/>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14349"/>
                                        </p:tgtEl>
                                        <p:attrNameLst>
                                          <p:attrName>style.visibility</p:attrName>
                                        </p:attrNameLst>
                                      </p:cBhvr>
                                      <p:to>
                                        <p:strVal val="visible"/>
                                      </p:to>
                                    </p:set>
                                    <p:animEffect transition="in" filter="slide(fromBottom)">
                                      <p:cBhvr>
                                        <p:cTn id="23" dur="500"/>
                                        <p:tgtEl>
                                          <p:spTgt spid="14349"/>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14350"/>
                                        </p:tgtEl>
                                        <p:attrNameLst>
                                          <p:attrName>style.visibility</p:attrName>
                                        </p:attrNameLst>
                                      </p:cBhvr>
                                      <p:to>
                                        <p:strVal val="visible"/>
                                      </p:to>
                                    </p:set>
                                    <p:animEffect transition="in" filter="slide(fromBottom)">
                                      <p:cBhvr>
                                        <p:cTn id="27" dur="500"/>
                                        <p:tgtEl>
                                          <p:spTgt spid="14350"/>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Bottom)">
                                      <p:cBhvr>
                                        <p:cTn id="31" dur="500"/>
                                        <p:tgtEl>
                                          <p:spTgt spid="5"/>
                                        </p:tgtEl>
                                      </p:cBhvr>
                                    </p:animEffect>
                                  </p:childTnLst>
                                </p:cTn>
                              </p:par>
                            </p:childTnLst>
                          </p:cTn>
                        </p:par>
                        <p:par>
                          <p:cTn id="32" fill="hold">
                            <p:stCondLst>
                              <p:cond delay="3500"/>
                            </p:stCondLst>
                            <p:childTnLst>
                              <p:par>
                                <p:cTn id="33" presetID="12" presetClass="entr" presetSubtype="4"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slide(fromBottom)">
                                      <p:cBhvr>
                                        <p:cTn id="35" dur="500"/>
                                        <p:tgtEl>
                                          <p:spTgt spid="6"/>
                                        </p:tgtEl>
                                      </p:cBhvr>
                                    </p:animEffect>
                                  </p:childTnLst>
                                </p:cTn>
                              </p:par>
                            </p:childTnLst>
                          </p:cTn>
                        </p:par>
                        <p:par>
                          <p:cTn id="36" fill="hold">
                            <p:stCondLst>
                              <p:cond delay="4000"/>
                            </p:stCondLst>
                            <p:childTnLst>
                              <p:par>
                                <p:cTn id="37" presetID="1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slide(fromBottom)">
                                      <p:cBhvr>
                                        <p:cTn id="39" dur="500"/>
                                        <p:tgtEl>
                                          <p:spTgt spid="7"/>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14360"/>
                                        </p:tgtEl>
                                        <p:attrNameLst>
                                          <p:attrName>style.visibility</p:attrName>
                                        </p:attrNameLst>
                                      </p:cBhvr>
                                      <p:to>
                                        <p:strVal val="visible"/>
                                      </p:to>
                                    </p:set>
                                    <p:animEffect transition="in" filter="slide(fromBottom)">
                                      <p:cBhvr>
                                        <p:cTn id="43" dur="500"/>
                                        <p:tgtEl>
                                          <p:spTgt spid="14360"/>
                                        </p:tgtEl>
                                      </p:cBhvr>
                                    </p:animEffect>
                                  </p:childTnLst>
                                </p:cTn>
                              </p:par>
                            </p:childTnLst>
                          </p:cTn>
                        </p:par>
                        <p:par>
                          <p:cTn id="44" fill="hold">
                            <p:stCondLst>
                              <p:cond delay="5000"/>
                            </p:stCondLst>
                            <p:childTnLst>
                              <p:par>
                                <p:cTn id="45" presetID="12" presetClass="entr" presetSubtype="4" fill="hold" grpId="0" nodeType="afterEffect">
                                  <p:stCondLst>
                                    <p:cond delay="0"/>
                                  </p:stCondLst>
                                  <p:childTnLst>
                                    <p:set>
                                      <p:cBhvr>
                                        <p:cTn id="46" dur="1" fill="hold">
                                          <p:stCondLst>
                                            <p:cond delay="0"/>
                                          </p:stCondLst>
                                        </p:cTn>
                                        <p:tgtEl>
                                          <p:spTgt spid="14361"/>
                                        </p:tgtEl>
                                        <p:attrNameLst>
                                          <p:attrName>style.visibility</p:attrName>
                                        </p:attrNameLst>
                                      </p:cBhvr>
                                      <p:to>
                                        <p:strVal val="visible"/>
                                      </p:to>
                                    </p:set>
                                    <p:animEffect transition="in" filter="slide(fromBottom)">
                                      <p:cBhvr>
                                        <p:cTn id="47" dur="500"/>
                                        <p:tgtEl>
                                          <p:spTgt spid="14361"/>
                                        </p:tgtEl>
                                      </p:cBhvr>
                                    </p:animEffect>
                                  </p:childTnLst>
                                </p:cTn>
                              </p:par>
                            </p:childTnLst>
                          </p:cTn>
                        </p:par>
                        <p:par>
                          <p:cTn id="48" fill="hold">
                            <p:stCondLst>
                              <p:cond delay="5500"/>
                            </p:stCondLst>
                            <p:childTnLst>
                              <p:par>
                                <p:cTn id="49" presetID="12" presetClass="entr" presetSubtype="4" fill="hold" grpId="0" nodeType="afterEffect">
                                  <p:stCondLst>
                                    <p:cond delay="0"/>
                                  </p:stCondLst>
                                  <p:childTnLst>
                                    <p:set>
                                      <p:cBhvr>
                                        <p:cTn id="50" dur="1" fill="hold">
                                          <p:stCondLst>
                                            <p:cond delay="0"/>
                                          </p:stCondLst>
                                        </p:cTn>
                                        <p:tgtEl>
                                          <p:spTgt spid="14362"/>
                                        </p:tgtEl>
                                        <p:attrNameLst>
                                          <p:attrName>style.visibility</p:attrName>
                                        </p:attrNameLst>
                                      </p:cBhvr>
                                      <p:to>
                                        <p:strVal val="visible"/>
                                      </p:to>
                                    </p:set>
                                    <p:animEffect transition="in" filter="slide(fromBottom)">
                                      <p:cBhvr>
                                        <p:cTn id="51" dur="500"/>
                                        <p:tgtEl>
                                          <p:spTgt spid="14362"/>
                                        </p:tgtEl>
                                      </p:cBhvr>
                                    </p:animEffect>
                                  </p:childTnLst>
                                </p:cTn>
                              </p:par>
                            </p:childTnLst>
                          </p:cTn>
                        </p:par>
                        <p:par>
                          <p:cTn id="52" fill="hold">
                            <p:stCondLst>
                              <p:cond delay="6000"/>
                            </p:stCondLst>
                            <p:childTnLst>
                              <p:par>
                                <p:cTn id="53" presetID="12" presetClass="entr" presetSubtype="4" fill="hold" grpId="0" nodeType="afterEffect">
                                  <p:stCondLst>
                                    <p:cond delay="0"/>
                                  </p:stCondLst>
                                  <p:childTnLst>
                                    <p:set>
                                      <p:cBhvr>
                                        <p:cTn id="54" dur="1" fill="hold">
                                          <p:stCondLst>
                                            <p:cond delay="0"/>
                                          </p:stCondLst>
                                        </p:cTn>
                                        <p:tgtEl>
                                          <p:spTgt spid="14363"/>
                                        </p:tgtEl>
                                        <p:attrNameLst>
                                          <p:attrName>style.visibility</p:attrName>
                                        </p:attrNameLst>
                                      </p:cBhvr>
                                      <p:to>
                                        <p:strVal val="visible"/>
                                      </p:to>
                                    </p:set>
                                    <p:animEffect transition="in" filter="slide(fromBottom)">
                                      <p:cBhvr>
                                        <p:cTn id="55" dur="500"/>
                                        <p:tgtEl>
                                          <p:spTgt spid="14363"/>
                                        </p:tgtEl>
                                      </p:cBhvr>
                                    </p:animEffect>
                                  </p:childTnLst>
                                </p:cTn>
                              </p:par>
                            </p:childTnLst>
                          </p:cTn>
                        </p:par>
                        <p:par>
                          <p:cTn id="56" fill="hold">
                            <p:stCondLst>
                              <p:cond delay="6500"/>
                            </p:stCondLst>
                            <p:childTnLst>
                              <p:par>
                                <p:cTn id="57" presetID="12" presetClass="entr" presetSubtype="4" fill="hold" grpId="0" nodeType="afterEffect">
                                  <p:stCondLst>
                                    <p:cond delay="0"/>
                                  </p:stCondLst>
                                  <p:childTnLst>
                                    <p:set>
                                      <p:cBhvr>
                                        <p:cTn id="58" dur="1" fill="hold">
                                          <p:stCondLst>
                                            <p:cond delay="0"/>
                                          </p:stCondLst>
                                        </p:cTn>
                                        <p:tgtEl>
                                          <p:spTgt spid="14364"/>
                                        </p:tgtEl>
                                        <p:attrNameLst>
                                          <p:attrName>style.visibility</p:attrName>
                                        </p:attrNameLst>
                                      </p:cBhvr>
                                      <p:to>
                                        <p:strVal val="visible"/>
                                      </p:to>
                                    </p:set>
                                    <p:animEffect transition="in" filter="slide(fromBottom)">
                                      <p:cBhvr>
                                        <p:cTn id="59" dur="500"/>
                                        <p:tgtEl>
                                          <p:spTgt spid="14364"/>
                                        </p:tgtEl>
                                      </p:cBhvr>
                                    </p:animEffect>
                                  </p:childTnLst>
                                </p:cTn>
                              </p:par>
                            </p:childTnLst>
                          </p:cTn>
                        </p:par>
                        <p:par>
                          <p:cTn id="60" fill="hold">
                            <p:stCondLst>
                              <p:cond delay="7000"/>
                            </p:stCondLst>
                            <p:childTnLst>
                              <p:par>
                                <p:cTn id="61" presetID="12" presetClass="entr" presetSubtype="4" fill="hold" grpId="0" nodeType="afterEffect">
                                  <p:stCondLst>
                                    <p:cond delay="0"/>
                                  </p:stCondLst>
                                  <p:childTnLst>
                                    <p:set>
                                      <p:cBhvr>
                                        <p:cTn id="62" dur="1" fill="hold">
                                          <p:stCondLst>
                                            <p:cond delay="0"/>
                                          </p:stCondLst>
                                        </p:cTn>
                                        <p:tgtEl>
                                          <p:spTgt spid="14365"/>
                                        </p:tgtEl>
                                        <p:attrNameLst>
                                          <p:attrName>style.visibility</p:attrName>
                                        </p:attrNameLst>
                                      </p:cBhvr>
                                      <p:to>
                                        <p:strVal val="visible"/>
                                      </p:to>
                                    </p:set>
                                    <p:animEffect transition="in" filter="slide(fromBottom)">
                                      <p:cBhvr>
                                        <p:cTn id="63" dur="500"/>
                                        <p:tgtEl>
                                          <p:spTgt spid="14365"/>
                                        </p:tgtEl>
                                      </p:cBhvr>
                                    </p:animEffect>
                                  </p:childTnLst>
                                </p:cTn>
                              </p:par>
                            </p:childTnLst>
                          </p:cTn>
                        </p:par>
                        <p:par>
                          <p:cTn id="64" fill="hold">
                            <p:stCondLst>
                              <p:cond delay="7500"/>
                            </p:stCondLst>
                            <p:childTnLst>
                              <p:par>
                                <p:cTn id="65" presetID="12" presetClass="entr" presetSubtype="4" fill="hold" grpId="0" nodeType="afterEffect">
                                  <p:stCondLst>
                                    <p:cond delay="0"/>
                                  </p:stCondLst>
                                  <p:childTnLst>
                                    <p:set>
                                      <p:cBhvr>
                                        <p:cTn id="66" dur="1" fill="hold">
                                          <p:stCondLst>
                                            <p:cond delay="0"/>
                                          </p:stCondLst>
                                        </p:cTn>
                                        <p:tgtEl>
                                          <p:spTgt spid="14366"/>
                                        </p:tgtEl>
                                        <p:attrNameLst>
                                          <p:attrName>style.visibility</p:attrName>
                                        </p:attrNameLst>
                                      </p:cBhvr>
                                      <p:to>
                                        <p:strVal val="visible"/>
                                      </p:to>
                                    </p:set>
                                    <p:animEffect transition="in" filter="slide(fromBottom)">
                                      <p:cBhvr>
                                        <p:cTn id="67" dur="500"/>
                                        <p:tgtEl>
                                          <p:spTgt spid="14366"/>
                                        </p:tgtEl>
                                      </p:cBhvr>
                                    </p:animEffect>
                                  </p:childTnLst>
                                </p:cTn>
                              </p:par>
                            </p:childTnLst>
                          </p:cTn>
                        </p:par>
                        <p:par>
                          <p:cTn id="68" fill="hold">
                            <p:stCondLst>
                              <p:cond delay="8000"/>
                            </p:stCondLst>
                            <p:childTnLst>
                              <p:par>
                                <p:cTn id="69" presetID="12" presetClass="entr" presetSubtype="4" fill="hold" grpId="0" nodeType="afterEffect">
                                  <p:stCondLst>
                                    <p:cond delay="0"/>
                                  </p:stCondLst>
                                  <p:childTnLst>
                                    <p:set>
                                      <p:cBhvr>
                                        <p:cTn id="70" dur="1" fill="hold">
                                          <p:stCondLst>
                                            <p:cond delay="0"/>
                                          </p:stCondLst>
                                        </p:cTn>
                                        <p:tgtEl>
                                          <p:spTgt spid="14367"/>
                                        </p:tgtEl>
                                        <p:attrNameLst>
                                          <p:attrName>style.visibility</p:attrName>
                                        </p:attrNameLst>
                                      </p:cBhvr>
                                      <p:to>
                                        <p:strVal val="visible"/>
                                      </p:to>
                                    </p:set>
                                    <p:animEffect transition="in" filter="slide(fromBottom)">
                                      <p:cBhvr>
                                        <p:cTn id="71" dur="500"/>
                                        <p:tgtEl>
                                          <p:spTgt spid="14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animBg="1"/>
      <p:bldP spid="14349" grpId="0" animBg="1"/>
      <p:bldP spid="14350" grpId="0" animBg="1"/>
      <p:bldP spid="14360" grpId="0" animBg="1"/>
      <p:bldP spid="14361" grpId="0"/>
      <p:bldP spid="14362" grpId="0"/>
      <p:bldP spid="14363" grpId="0"/>
      <p:bldP spid="14364" grpId="0" animBg="1"/>
      <p:bldP spid="14365" grpId="0"/>
      <p:bldP spid="14366" grpId="0"/>
      <p:bldP spid="14367"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灯片编号占位符 3"/>
          <p:cNvSpPr>
            <a:spLocks noGrp="1"/>
          </p:cNvSpPr>
          <p:nvPr>
            <p:ph type="sldNum" sz="quarter" idx="10"/>
          </p:nvPr>
        </p:nvSpPr>
        <p:spPr>
          <a:noFill/>
        </p:spPr>
        <p:txBody>
          <a:bodyPr/>
          <a:lstStyle/>
          <a:p>
            <a:r>
              <a:rPr lang="de-DE" altLang="en-US" smtClean="0">
                <a:latin typeface="Arial" charset="0"/>
              </a:rPr>
              <a:t>Page </a:t>
            </a:r>
            <a:r>
              <a:rPr lang="de-DE" altLang="en-US" smtClean="0">
                <a:latin typeface="Arial" charset="0"/>
                <a:sym typeface="MS UI Gothic" pitchFamily="34" charset="-128"/>
              </a:rPr>
              <a:t></a:t>
            </a:r>
            <a:r>
              <a:rPr lang="de-DE" altLang="en-US" smtClean="0">
                <a:latin typeface="Arial" charset="0"/>
              </a:rPr>
              <a:t> </a:t>
            </a:r>
            <a:fld id="{86227C74-ED5F-4FA5-A1F6-5E0FCD57E74F}" type="slidenum">
              <a:rPr lang="zh-CN" altLang="en-US" smtClean="0">
                <a:latin typeface="Arial" charset="0"/>
              </a:rPr>
              <a:pPr/>
              <a:t>9</a:t>
            </a:fld>
            <a:endParaRPr lang="en-US" altLang="zh-CN" smtClean="0">
              <a:latin typeface="Arial" charset="0"/>
            </a:endParaRPr>
          </a:p>
        </p:txBody>
      </p:sp>
      <p:sp>
        <p:nvSpPr>
          <p:cNvPr id="13314" name="AutoShape 2"/>
          <p:cNvSpPr>
            <a:spLocks noChangeArrowheads="1"/>
          </p:cNvSpPr>
          <p:nvPr/>
        </p:nvSpPr>
        <p:spPr bwMode="auto">
          <a:xfrm>
            <a:off x="3451225" y="2933700"/>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noFill/>
            <a:round/>
            <a:headEnd/>
            <a:tailEnd/>
          </a:ln>
        </p:spPr>
        <p:txBody>
          <a:bodyPr wrap="none" anchor="ctr"/>
          <a:lstStyle/>
          <a:p>
            <a:endParaRPr lang="zh-CN" altLang="en-US"/>
          </a:p>
        </p:txBody>
      </p:sp>
      <p:sp>
        <p:nvSpPr>
          <p:cNvPr id="13315" name="AutoShape 3"/>
          <p:cNvSpPr>
            <a:spLocks noChangeArrowheads="1"/>
          </p:cNvSpPr>
          <p:nvPr/>
        </p:nvSpPr>
        <p:spPr bwMode="auto">
          <a:xfrm>
            <a:off x="0" y="4410075"/>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noFill/>
            <a:round/>
            <a:headEnd/>
            <a:tailEnd/>
          </a:ln>
        </p:spPr>
        <p:txBody>
          <a:bodyPr wrap="none" anchor="ctr"/>
          <a:lstStyle/>
          <a:p>
            <a:endParaRPr lang="zh-CN" altLang="en-US"/>
          </a:p>
        </p:txBody>
      </p:sp>
      <p:grpSp>
        <p:nvGrpSpPr>
          <p:cNvPr id="2" name="Group 4"/>
          <p:cNvGrpSpPr>
            <a:grpSpLocks/>
          </p:cNvGrpSpPr>
          <p:nvPr/>
        </p:nvGrpSpPr>
        <p:grpSpPr bwMode="auto">
          <a:xfrm>
            <a:off x="3551238" y="1662113"/>
            <a:ext cx="1771650" cy="342900"/>
            <a:chOff x="0" y="0"/>
            <a:chExt cx="1116" cy="216"/>
          </a:xfrm>
        </p:grpSpPr>
        <p:sp>
          <p:nvSpPr>
            <p:cNvPr id="15393" name="AutoShape 5"/>
            <p:cNvSpPr>
              <a:spLocks noChangeArrowheads="1"/>
            </p:cNvSpPr>
            <p:nvPr/>
          </p:nvSpPr>
          <p:spPr bwMode="auto">
            <a:xfrm>
              <a:off x="0" y="0"/>
              <a:ext cx="1113" cy="216"/>
            </a:xfrm>
            <a:prstGeom prst="roundRect">
              <a:avLst>
                <a:gd name="adj" fmla="val 13125"/>
              </a:avLst>
            </a:prstGeom>
            <a:solidFill>
              <a:schemeClr val="accent2"/>
            </a:solidFill>
            <a:ln w="3175">
              <a:solidFill>
                <a:srgbClr val="1C1C1C">
                  <a:alpha val="56862"/>
                </a:srgbClr>
              </a:solidFill>
              <a:round/>
              <a:headEnd/>
              <a:tailEnd/>
            </a:ln>
          </p:spPr>
          <p:txBody>
            <a:bodyPr wrap="none" anchor="ctr"/>
            <a:lstStyle/>
            <a:p>
              <a:endParaRPr lang="zh-CN" altLang="en-US"/>
            </a:p>
          </p:txBody>
        </p:sp>
        <p:sp>
          <p:nvSpPr>
            <p:cNvPr id="15394" name="AutoShape 6"/>
            <p:cNvSpPr>
              <a:spLocks noChangeArrowheads="1"/>
            </p:cNvSpPr>
            <p:nvPr/>
          </p:nvSpPr>
          <p:spPr bwMode="auto">
            <a:xfrm rot="10800000">
              <a:off x="15" y="14"/>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noFill/>
              <a:round/>
              <a:headEnd/>
              <a:tailEnd/>
            </a:ln>
          </p:spPr>
          <p:txBody>
            <a:bodyPr wrap="none" anchor="ctr"/>
            <a:lstStyle/>
            <a:p>
              <a:endParaRPr lang="zh-CN" altLang="en-US"/>
            </a:p>
          </p:txBody>
        </p:sp>
        <p:sp>
          <p:nvSpPr>
            <p:cNvPr id="15395" name="Text Box 7"/>
            <p:cNvSpPr txBox="1">
              <a:spLocks noChangeArrowheads="1"/>
            </p:cNvSpPr>
            <p:nvPr/>
          </p:nvSpPr>
          <p:spPr bwMode="auto">
            <a:xfrm>
              <a:off x="0" y="0"/>
              <a:ext cx="1116" cy="192"/>
            </a:xfrm>
            <a:prstGeom prst="rect">
              <a:avLst/>
            </a:prstGeom>
            <a:noFill/>
            <a:ln w="9525">
              <a:noFill/>
              <a:miter lim="800000"/>
              <a:headEnd/>
              <a:tailEnd/>
            </a:ln>
          </p:spPr>
          <p:txBody>
            <a:bodyPr>
              <a:spAutoFit/>
            </a:bodyPr>
            <a:lstStyle/>
            <a:p>
              <a:pPr>
                <a:spcBef>
                  <a:spcPct val="50000"/>
                </a:spcBef>
              </a:pPr>
              <a:r>
                <a:rPr lang="zh-CN" altLang="en-US" sz="1400" b="1" i="0">
                  <a:solidFill>
                    <a:schemeClr val="bg1"/>
                  </a:solidFill>
                </a:rPr>
                <a:t>单击添加</a:t>
              </a:r>
              <a:endParaRPr lang="en-US" sz="1400" b="1" i="0">
                <a:solidFill>
                  <a:schemeClr val="bg1"/>
                </a:solidFill>
              </a:endParaRPr>
            </a:p>
          </p:txBody>
        </p:sp>
      </p:grpSp>
      <p:sp>
        <p:nvSpPr>
          <p:cNvPr id="13320" name="AutoShape 8"/>
          <p:cNvSpPr>
            <a:spLocks noChangeArrowheads="1"/>
          </p:cNvSpPr>
          <p:nvPr/>
        </p:nvSpPr>
        <p:spPr bwMode="auto">
          <a:xfrm>
            <a:off x="3460750" y="2092325"/>
            <a:ext cx="1952625" cy="828675"/>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r>
              <a:rPr lang="zh-CN" altLang="en-US" sz="1400" i="0">
                <a:solidFill>
                  <a:schemeClr val="tx2"/>
                </a:solidFill>
              </a:rPr>
              <a:t>单击添加内容文字</a:t>
            </a:r>
          </a:p>
        </p:txBody>
      </p:sp>
      <p:pic>
        <p:nvPicPr>
          <p:cNvPr id="13321" name="Picture 9" descr="3"/>
          <p:cNvPicPr>
            <a:picLocks noChangeAspect="1" noChangeArrowheads="1"/>
          </p:cNvPicPr>
          <p:nvPr/>
        </p:nvPicPr>
        <p:blipFill>
          <a:blip r:embed="rId3"/>
          <a:srcRect/>
          <a:stretch>
            <a:fillRect/>
          </a:stretch>
        </p:blipFill>
        <p:spPr bwMode="auto">
          <a:xfrm>
            <a:off x="5630863" y="1427163"/>
            <a:ext cx="611187" cy="2693987"/>
          </a:xfrm>
          <a:prstGeom prst="rect">
            <a:avLst/>
          </a:prstGeom>
          <a:noFill/>
          <a:ln w="9525">
            <a:noFill/>
            <a:miter lim="800000"/>
            <a:headEnd/>
            <a:tailEnd/>
          </a:ln>
        </p:spPr>
      </p:pic>
      <p:pic>
        <p:nvPicPr>
          <p:cNvPr id="13322" name="Picture 10" descr="5"/>
          <p:cNvPicPr>
            <a:picLocks noChangeAspect="1" noChangeArrowheads="1"/>
          </p:cNvPicPr>
          <p:nvPr/>
        </p:nvPicPr>
        <p:blipFill>
          <a:blip r:embed="rId4"/>
          <a:srcRect/>
          <a:stretch>
            <a:fillRect/>
          </a:stretch>
        </p:blipFill>
        <p:spPr bwMode="auto">
          <a:xfrm>
            <a:off x="2451100" y="3624263"/>
            <a:ext cx="546100" cy="2681287"/>
          </a:xfrm>
          <a:prstGeom prst="rect">
            <a:avLst/>
          </a:prstGeom>
          <a:noFill/>
          <a:ln w="9525">
            <a:noFill/>
            <a:miter lim="800000"/>
            <a:headEnd/>
            <a:tailEnd/>
          </a:ln>
        </p:spPr>
      </p:pic>
      <p:pic>
        <p:nvPicPr>
          <p:cNvPr id="13323" name="Picture 11" descr="6"/>
          <p:cNvPicPr>
            <a:picLocks noChangeAspect="1" noChangeArrowheads="1"/>
          </p:cNvPicPr>
          <p:nvPr/>
        </p:nvPicPr>
        <p:blipFill>
          <a:blip r:embed="rId5"/>
          <a:srcRect/>
          <a:stretch>
            <a:fillRect/>
          </a:stretch>
        </p:blipFill>
        <p:spPr bwMode="auto">
          <a:xfrm>
            <a:off x="8139113" y="3624263"/>
            <a:ext cx="536575" cy="2728912"/>
          </a:xfrm>
          <a:prstGeom prst="rect">
            <a:avLst/>
          </a:prstGeom>
          <a:noFill/>
          <a:ln w="9525">
            <a:noFill/>
            <a:miter lim="800000"/>
            <a:headEnd/>
            <a:tailEnd/>
          </a:ln>
        </p:spPr>
      </p:pic>
      <p:grpSp>
        <p:nvGrpSpPr>
          <p:cNvPr id="3" name="Group 12"/>
          <p:cNvGrpSpPr>
            <a:grpSpLocks/>
          </p:cNvGrpSpPr>
          <p:nvPr/>
        </p:nvGrpSpPr>
        <p:grpSpPr bwMode="auto">
          <a:xfrm>
            <a:off x="558800" y="3432175"/>
            <a:ext cx="1773238" cy="342900"/>
            <a:chOff x="0" y="0"/>
            <a:chExt cx="1117" cy="216"/>
          </a:xfrm>
        </p:grpSpPr>
        <p:sp>
          <p:nvSpPr>
            <p:cNvPr id="15390" name="AutoShape 13"/>
            <p:cNvSpPr>
              <a:spLocks noChangeArrowheads="1"/>
            </p:cNvSpPr>
            <p:nvPr/>
          </p:nvSpPr>
          <p:spPr bwMode="auto">
            <a:xfrm>
              <a:off x="0" y="0"/>
              <a:ext cx="1114" cy="216"/>
            </a:xfrm>
            <a:prstGeom prst="roundRect">
              <a:avLst>
                <a:gd name="adj" fmla="val 13125"/>
              </a:avLst>
            </a:prstGeom>
            <a:solidFill>
              <a:srgbClr val="333333"/>
            </a:solidFill>
            <a:ln w="3175">
              <a:solidFill>
                <a:srgbClr val="1C1C1C">
                  <a:alpha val="56862"/>
                </a:srgbClr>
              </a:solidFill>
              <a:round/>
              <a:headEnd/>
              <a:tailEnd/>
            </a:ln>
          </p:spPr>
          <p:txBody>
            <a:bodyPr wrap="none" anchor="ctr"/>
            <a:lstStyle/>
            <a:p>
              <a:endParaRPr lang="zh-CN" altLang="en-US"/>
            </a:p>
          </p:txBody>
        </p:sp>
        <p:sp>
          <p:nvSpPr>
            <p:cNvPr id="15391" name="AutoShape 14"/>
            <p:cNvSpPr>
              <a:spLocks noChangeArrowheads="1"/>
            </p:cNvSpPr>
            <p:nvPr/>
          </p:nvSpPr>
          <p:spPr bwMode="auto">
            <a:xfrm rot="10800000">
              <a:off x="15" y="14"/>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noFill/>
              <a:round/>
              <a:headEnd/>
              <a:tailEnd/>
            </a:ln>
          </p:spPr>
          <p:txBody>
            <a:bodyPr wrap="none" anchor="ctr"/>
            <a:lstStyle/>
            <a:p>
              <a:endParaRPr lang="zh-CN" altLang="en-US"/>
            </a:p>
          </p:txBody>
        </p:sp>
        <p:sp>
          <p:nvSpPr>
            <p:cNvPr id="15392" name="Text Box 15"/>
            <p:cNvSpPr txBox="1">
              <a:spLocks noChangeArrowheads="1"/>
            </p:cNvSpPr>
            <p:nvPr/>
          </p:nvSpPr>
          <p:spPr bwMode="auto">
            <a:xfrm>
              <a:off x="0" y="0"/>
              <a:ext cx="1117" cy="192"/>
            </a:xfrm>
            <a:prstGeom prst="rect">
              <a:avLst/>
            </a:prstGeom>
            <a:noFill/>
            <a:ln w="9525">
              <a:noFill/>
              <a:miter lim="800000"/>
              <a:headEnd/>
              <a:tailEnd/>
            </a:ln>
          </p:spPr>
          <p:txBody>
            <a:bodyPr>
              <a:spAutoFit/>
            </a:bodyPr>
            <a:lstStyle/>
            <a:p>
              <a:pPr>
                <a:spcBef>
                  <a:spcPct val="50000"/>
                </a:spcBef>
              </a:pPr>
              <a:r>
                <a:rPr lang="zh-CN" altLang="en-US" sz="1400" b="1" i="0">
                  <a:solidFill>
                    <a:schemeClr val="bg1"/>
                  </a:solidFill>
                </a:rPr>
                <a:t>单击添加</a:t>
              </a:r>
              <a:endParaRPr lang="en-US" sz="1400" b="1" i="0">
                <a:solidFill>
                  <a:schemeClr val="bg1"/>
                </a:solidFill>
              </a:endParaRPr>
            </a:p>
          </p:txBody>
        </p:sp>
      </p:grpSp>
      <p:sp>
        <p:nvSpPr>
          <p:cNvPr id="13328" name="AutoShape 16"/>
          <p:cNvSpPr>
            <a:spLocks noChangeArrowheads="1"/>
          </p:cNvSpPr>
          <p:nvPr/>
        </p:nvSpPr>
        <p:spPr bwMode="auto">
          <a:xfrm>
            <a:off x="468313" y="3862388"/>
            <a:ext cx="1954212" cy="828675"/>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r>
              <a:rPr lang="zh-CN" altLang="en-US" sz="1400" i="0">
                <a:solidFill>
                  <a:schemeClr val="tx2"/>
                </a:solidFill>
              </a:rPr>
              <a:t>单击添加内容文字</a:t>
            </a:r>
          </a:p>
        </p:txBody>
      </p:sp>
      <p:grpSp>
        <p:nvGrpSpPr>
          <p:cNvPr id="4" name="Group 17"/>
          <p:cNvGrpSpPr>
            <a:grpSpLocks/>
          </p:cNvGrpSpPr>
          <p:nvPr/>
        </p:nvGrpSpPr>
        <p:grpSpPr bwMode="auto">
          <a:xfrm>
            <a:off x="6223000" y="3432175"/>
            <a:ext cx="1771650" cy="342900"/>
            <a:chOff x="0" y="0"/>
            <a:chExt cx="1116" cy="216"/>
          </a:xfrm>
        </p:grpSpPr>
        <p:sp>
          <p:nvSpPr>
            <p:cNvPr id="15387" name="AutoShape 18"/>
            <p:cNvSpPr>
              <a:spLocks noChangeArrowheads="1"/>
            </p:cNvSpPr>
            <p:nvPr/>
          </p:nvSpPr>
          <p:spPr bwMode="auto">
            <a:xfrm>
              <a:off x="0" y="0"/>
              <a:ext cx="1113" cy="216"/>
            </a:xfrm>
            <a:prstGeom prst="roundRect">
              <a:avLst>
                <a:gd name="adj" fmla="val 13125"/>
              </a:avLst>
            </a:prstGeom>
            <a:solidFill>
              <a:srgbClr val="333333"/>
            </a:solidFill>
            <a:ln w="3175">
              <a:solidFill>
                <a:srgbClr val="333333">
                  <a:alpha val="56862"/>
                </a:srgbClr>
              </a:solidFill>
              <a:round/>
              <a:headEnd/>
              <a:tailEnd/>
            </a:ln>
          </p:spPr>
          <p:txBody>
            <a:bodyPr wrap="none" anchor="ctr"/>
            <a:lstStyle/>
            <a:p>
              <a:endParaRPr lang="zh-CN" altLang="en-US"/>
            </a:p>
          </p:txBody>
        </p:sp>
        <p:sp>
          <p:nvSpPr>
            <p:cNvPr id="15388" name="AutoShape 19"/>
            <p:cNvSpPr>
              <a:spLocks noChangeArrowheads="1"/>
            </p:cNvSpPr>
            <p:nvPr/>
          </p:nvSpPr>
          <p:spPr bwMode="auto">
            <a:xfrm rot="10800000">
              <a:off x="15" y="14"/>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noFill/>
              <a:round/>
              <a:headEnd/>
              <a:tailEnd/>
            </a:ln>
          </p:spPr>
          <p:txBody>
            <a:bodyPr wrap="none" anchor="ctr"/>
            <a:lstStyle/>
            <a:p>
              <a:endParaRPr lang="zh-CN" altLang="en-US"/>
            </a:p>
          </p:txBody>
        </p:sp>
        <p:sp>
          <p:nvSpPr>
            <p:cNvPr id="15389" name="Text Box 20"/>
            <p:cNvSpPr txBox="1">
              <a:spLocks noChangeArrowheads="1"/>
            </p:cNvSpPr>
            <p:nvPr/>
          </p:nvSpPr>
          <p:spPr bwMode="auto">
            <a:xfrm>
              <a:off x="0" y="0"/>
              <a:ext cx="1116" cy="192"/>
            </a:xfrm>
            <a:prstGeom prst="rect">
              <a:avLst/>
            </a:prstGeom>
            <a:noFill/>
            <a:ln w="9525">
              <a:noFill/>
              <a:miter lim="800000"/>
              <a:headEnd/>
              <a:tailEnd/>
            </a:ln>
          </p:spPr>
          <p:txBody>
            <a:bodyPr>
              <a:spAutoFit/>
            </a:bodyPr>
            <a:lstStyle/>
            <a:p>
              <a:pPr>
                <a:spcBef>
                  <a:spcPct val="50000"/>
                </a:spcBef>
              </a:pPr>
              <a:r>
                <a:rPr lang="zh-CN" altLang="en-US" sz="1400" b="1" i="0">
                  <a:solidFill>
                    <a:schemeClr val="bg1"/>
                  </a:solidFill>
                </a:rPr>
                <a:t>单击添加</a:t>
              </a:r>
              <a:endParaRPr lang="en-US" sz="1400" b="1" i="0">
                <a:solidFill>
                  <a:schemeClr val="bg1"/>
                </a:solidFill>
              </a:endParaRPr>
            </a:p>
          </p:txBody>
        </p:sp>
      </p:grpSp>
      <p:sp>
        <p:nvSpPr>
          <p:cNvPr id="13333" name="AutoShape 21"/>
          <p:cNvSpPr>
            <a:spLocks noChangeArrowheads="1"/>
          </p:cNvSpPr>
          <p:nvPr/>
        </p:nvSpPr>
        <p:spPr bwMode="auto">
          <a:xfrm>
            <a:off x="6132513" y="3862388"/>
            <a:ext cx="1954212" cy="828675"/>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r>
              <a:rPr lang="zh-CN" altLang="en-US" sz="1400" i="0">
                <a:solidFill>
                  <a:schemeClr val="tx2"/>
                </a:solidFill>
              </a:rPr>
              <a:t>单击添加内容文字</a:t>
            </a:r>
          </a:p>
        </p:txBody>
      </p:sp>
      <p:grpSp>
        <p:nvGrpSpPr>
          <p:cNvPr id="5" name="Group 22"/>
          <p:cNvGrpSpPr>
            <a:grpSpLocks/>
          </p:cNvGrpSpPr>
          <p:nvPr/>
        </p:nvGrpSpPr>
        <p:grpSpPr bwMode="auto">
          <a:xfrm>
            <a:off x="3551238" y="3432175"/>
            <a:ext cx="1771650" cy="342900"/>
            <a:chOff x="0" y="0"/>
            <a:chExt cx="1116" cy="216"/>
          </a:xfrm>
        </p:grpSpPr>
        <p:sp>
          <p:nvSpPr>
            <p:cNvPr id="15384" name="AutoShape 23"/>
            <p:cNvSpPr>
              <a:spLocks noChangeArrowheads="1"/>
            </p:cNvSpPr>
            <p:nvPr/>
          </p:nvSpPr>
          <p:spPr bwMode="auto">
            <a:xfrm>
              <a:off x="0" y="0"/>
              <a:ext cx="1113" cy="216"/>
            </a:xfrm>
            <a:prstGeom prst="roundRect">
              <a:avLst>
                <a:gd name="adj" fmla="val 13125"/>
              </a:avLst>
            </a:prstGeom>
            <a:solidFill>
              <a:srgbClr val="333333"/>
            </a:solidFill>
            <a:ln w="3175">
              <a:solidFill>
                <a:srgbClr val="1C1C1C">
                  <a:alpha val="56862"/>
                </a:srgbClr>
              </a:solidFill>
              <a:round/>
              <a:headEnd/>
              <a:tailEnd/>
            </a:ln>
          </p:spPr>
          <p:txBody>
            <a:bodyPr wrap="none" anchor="ctr"/>
            <a:lstStyle/>
            <a:p>
              <a:endParaRPr lang="zh-CN" altLang="en-US"/>
            </a:p>
          </p:txBody>
        </p:sp>
        <p:sp>
          <p:nvSpPr>
            <p:cNvPr id="15385" name="AutoShape 24"/>
            <p:cNvSpPr>
              <a:spLocks noChangeArrowheads="1"/>
            </p:cNvSpPr>
            <p:nvPr/>
          </p:nvSpPr>
          <p:spPr bwMode="auto">
            <a:xfrm rot="10800000">
              <a:off x="15" y="14"/>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noFill/>
              <a:round/>
              <a:headEnd/>
              <a:tailEnd/>
            </a:ln>
          </p:spPr>
          <p:txBody>
            <a:bodyPr wrap="none" anchor="ctr"/>
            <a:lstStyle/>
            <a:p>
              <a:endParaRPr lang="zh-CN" altLang="en-US"/>
            </a:p>
          </p:txBody>
        </p:sp>
        <p:sp>
          <p:nvSpPr>
            <p:cNvPr id="15386" name="Text Box 25"/>
            <p:cNvSpPr txBox="1">
              <a:spLocks noChangeArrowheads="1"/>
            </p:cNvSpPr>
            <p:nvPr/>
          </p:nvSpPr>
          <p:spPr bwMode="auto">
            <a:xfrm>
              <a:off x="0" y="0"/>
              <a:ext cx="1116" cy="192"/>
            </a:xfrm>
            <a:prstGeom prst="rect">
              <a:avLst/>
            </a:prstGeom>
            <a:noFill/>
            <a:ln w="9525">
              <a:noFill/>
              <a:miter lim="800000"/>
              <a:headEnd/>
              <a:tailEnd/>
            </a:ln>
          </p:spPr>
          <p:txBody>
            <a:bodyPr>
              <a:spAutoFit/>
            </a:bodyPr>
            <a:lstStyle/>
            <a:p>
              <a:pPr>
                <a:spcBef>
                  <a:spcPct val="50000"/>
                </a:spcBef>
              </a:pPr>
              <a:r>
                <a:rPr lang="zh-CN" altLang="en-US" sz="1400" b="1" i="0">
                  <a:solidFill>
                    <a:schemeClr val="bg1"/>
                  </a:solidFill>
                </a:rPr>
                <a:t>单击添加</a:t>
              </a:r>
              <a:endParaRPr lang="en-US" sz="1400" b="1" i="0">
                <a:solidFill>
                  <a:schemeClr val="bg1"/>
                </a:solidFill>
              </a:endParaRPr>
            </a:p>
          </p:txBody>
        </p:sp>
      </p:grpSp>
      <p:sp>
        <p:nvSpPr>
          <p:cNvPr id="13338" name="AutoShape 26"/>
          <p:cNvSpPr>
            <a:spLocks noChangeArrowheads="1"/>
          </p:cNvSpPr>
          <p:nvPr/>
        </p:nvSpPr>
        <p:spPr bwMode="auto">
          <a:xfrm>
            <a:off x="3460750" y="3862388"/>
            <a:ext cx="1952625" cy="828675"/>
          </a:xfrm>
          <a:prstGeom prst="roundRect">
            <a:avLst>
              <a:gd name="adj" fmla="val 5657"/>
            </a:avLst>
          </a:prstGeom>
          <a:gradFill rotWithShape="1">
            <a:gsLst>
              <a:gs pos="0">
                <a:srgbClr val="F2F2F2"/>
              </a:gs>
              <a:gs pos="100000">
                <a:srgbClr val="DDDDDD"/>
              </a:gs>
            </a:gsLst>
            <a:lin ang="5400000" scaled="1"/>
          </a:gradFill>
          <a:ln w="3175">
            <a:solidFill>
              <a:srgbClr val="969696">
                <a:alpha val="67842"/>
              </a:srgbClr>
            </a:solidFill>
            <a:round/>
            <a:headEnd/>
            <a:tailEnd/>
          </a:ln>
        </p:spPr>
        <p:txBody>
          <a:bodyPr/>
          <a:lstStyle/>
          <a:p>
            <a:pPr>
              <a:lnSpc>
                <a:spcPct val="120000"/>
              </a:lnSpc>
            </a:pPr>
            <a:r>
              <a:rPr lang="zh-CN" altLang="en-US" sz="1400" i="0">
                <a:solidFill>
                  <a:schemeClr val="tx2"/>
                </a:solidFill>
              </a:rPr>
              <a:t>单击添加内容文字</a:t>
            </a:r>
          </a:p>
        </p:txBody>
      </p:sp>
      <p:cxnSp>
        <p:nvCxnSpPr>
          <p:cNvPr id="13339" name="AutoShape 27"/>
          <p:cNvCxnSpPr>
            <a:cxnSpLocks noChangeShapeType="1"/>
            <a:stCxn id="13320" idx="2"/>
            <a:endCxn id="15386" idx="0"/>
          </p:cNvCxnSpPr>
          <p:nvPr/>
        </p:nvCxnSpPr>
        <p:spPr bwMode="auto">
          <a:xfrm rot="5400000">
            <a:off x="4181475" y="3176588"/>
            <a:ext cx="511175" cy="0"/>
          </a:xfrm>
          <a:prstGeom prst="straightConnector1">
            <a:avLst/>
          </a:prstGeom>
          <a:noFill/>
          <a:ln w="9525">
            <a:solidFill>
              <a:schemeClr val="tx1"/>
            </a:solidFill>
            <a:round/>
            <a:headEnd/>
            <a:tailEnd/>
          </a:ln>
        </p:spPr>
      </p:cxnSp>
      <p:cxnSp>
        <p:nvCxnSpPr>
          <p:cNvPr id="13340" name="AutoShape 28"/>
          <p:cNvCxnSpPr>
            <a:cxnSpLocks noChangeShapeType="1"/>
            <a:stCxn id="13320" idx="2"/>
            <a:endCxn id="15392" idx="0"/>
          </p:cNvCxnSpPr>
          <p:nvPr/>
        </p:nvCxnSpPr>
        <p:spPr bwMode="auto">
          <a:xfrm rot="5400000">
            <a:off x="2686050" y="1681163"/>
            <a:ext cx="511175" cy="2990850"/>
          </a:xfrm>
          <a:prstGeom prst="bentConnector3">
            <a:avLst>
              <a:gd name="adj1" fmla="val 50000"/>
            </a:avLst>
          </a:prstGeom>
          <a:noFill/>
          <a:ln w="9525">
            <a:solidFill>
              <a:schemeClr val="tx1"/>
            </a:solidFill>
            <a:miter lim="800000"/>
            <a:headEnd/>
            <a:tailEnd type="triangle" w="med" len="med"/>
          </a:ln>
        </p:spPr>
      </p:cxnSp>
      <p:cxnSp>
        <p:nvCxnSpPr>
          <p:cNvPr id="13341" name="AutoShape 29"/>
          <p:cNvCxnSpPr>
            <a:cxnSpLocks noChangeShapeType="1"/>
            <a:stCxn id="13320" idx="2"/>
            <a:endCxn id="15389" idx="0"/>
          </p:cNvCxnSpPr>
          <p:nvPr/>
        </p:nvCxnSpPr>
        <p:spPr bwMode="auto">
          <a:xfrm rot="16200000" flipH="1">
            <a:off x="5517356" y="1840707"/>
            <a:ext cx="511175" cy="2671762"/>
          </a:xfrm>
          <a:prstGeom prst="bentConnector3">
            <a:avLst>
              <a:gd name="adj1" fmla="val 50000"/>
            </a:avLst>
          </a:prstGeom>
          <a:noFill/>
          <a:ln w="9525">
            <a:solidFill>
              <a:schemeClr val="tx1"/>
            </a:solidFill>
            <a:miter lim="800000"/>
            <a:headEnd/>
            <a:tailEnd/>
          </a:ln>
        </p:spPr>
      </p:cxnSp>
      <p:pic>
        <p:nvPicPr>
          <p:cNvPr id="13342" name="Picture 30" descr="4"/>
          <p:cNvPicPr>
            <a:picLocks noChangeAspect="1" noChangeArrowheads="1"/>
          </p:cNvPicPr>
          <p:nvPr/>
        </p:nvPicPr>
        <p:blipFill>
          <a:blip r:embed="rId6"/>
          <a:srcRect/>
          <a:stretch>
            <a:fillRect/>
          </a:stretch>
        </p:blipFill>
        <p:spPr bwMode="auto">
          <a:xfrm>
            <a:off x="5464175" y="3679825"/>
            <a:ext cx="530225" cy="2486025"/>
          </a:xfrm>
          <a:prstGeom prst="rect">
            <a:avLst/>
          </a:prstGeom>
          <a:noFill/>
          <a:ln w="9525">
            <a:noFill/>
            <a:miter lim="800000"/>
            <a:headEnd/>
            <a:tailEnd/>
          </a:ln>
        </p:spPr>
      </p:pic>
      <p:sp>
        <p:nvSpPr>
          <p:cNvPr id="15380" name="Rectangle 31"/>
          <p:cNvSpPr>
            <a:spLocks noGrp="1" noChangeArrowheads="1"/>
          </p:cNvSpPr>
          <p:nvPr>
            <p:ph type="title"/>
          </p:nvPr>
        </p:nvSpPr>
        <p:spPr>
          <a:noFill/>
        </p:spPr>
        <p:txBody>
          <a:bodyPr/>
          <a:lstStyle/>
          <a:p>
            <a:pPr eaLnBrk="1" hangingPunct="1"/>
            <a:r>
              <a:rPr lang="zh-CN" smtClean="0"/>
              <a:t>单击此处添加标题</a:t>
            </a:r>
          </a:p>
        </p:txBody>
      </p:sp>
      <p:sp>
        <p:nvSpPr>
          <p:cNvPr id="13344" name="AutoShape 32"/>
          <p:cNvSpPr>
            <a:spLocks noChangeArrowheads="1"/>
          </p:cNvSpPr>
          <p:nvPr/>
        </p:nvSpPr>
        <p:spPr bwMode="auto">
          <a:xfrm>
            <a:off x="468313" y="4706938"/>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noFill/>
            <a:round/>
            <a:headEnd/>
            <a:tailEnd/>
          </a:ln>
        </p:spPr>
        <p:txBody>
          <a:bodyPr wrap="none" anchor="ctr"/>
          <a:lstStyle/>
          <a:p>
            <a:endParaRPr lang="zh-CN" altLang="en-US"/>
          </a:p>
        </p:txBody>
      </p:sp>
      <p:sp>
        <p:nvSpPr>
          <p:cNvPr id="13345" name="AutoShape 33"/>
          <p:cNvSpPr>
            <a:spLocks noChangeArrowheads="1"/>
          </p:cNvSpPr>
          <p:nvPr/>
        </p:nvSpPr>
        <p:spPr bwMode="auto">
          <a:xfrm>
            <a:off x="3451225" y="4706938"/>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noFill/>
            <a:round/>
            <a:headEnd/>
            <a:tailEnd/>
          </a:ln>
        </p:spPr>
        <p:txBody>
          <a:bodyPr wrap="none" anchor="ctr"/>
          <a:lstStyle/>
          <a:p>
            <a:endParaRPr lang="zh-CN" altLang="en-US"/>
          </a:p>
        </p:txBody>
      </p:sp>
      <p:sp>
        <p:nvSpPr>
          <p:cNvPr id="13346" name="AutoShape 34"/>
          <p:cNvSpPr>
            <a:spLocks noChangeArrowheads="1"/>
          </p:cNvSpPr>
          <p:nvPr/>
        </p:nvSpPr>
        <p:spPr bwMode="auto">
          <a:xfrm>
            <a:off x="6126163" y="4706938"/>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noFill/>
            <a:round/>
            <a:headEnd/>
            <a:tailEnd/>
          </a:ln>
        </p:spPr>
        <p:txBody>
          <a:bodyPr wrap="none" anchor="ctr"/>
          <a:lstStyle/>
          <a:p>
            <a:endParaRPr lang="zh-CN" altLang="en-US"/>
          </a:p>
        </p:txBody>
      </p:sp>
    </p:spTree>
  </p:cSld>
  <p:clrMapOvr>
    <a:masterClrMapping/>
  </p:clrMapOvr>
  <p:transition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style.rotation</p:attrName>
                                        </p:attrNameLst>
                                      </p:cBhvr>
                                      <p:tavLst>
                                        <p:tav tm="0">
                                          <p:val>
                                            <p:fltVal val="720"/>
                                          </p:val>
                                        </p:tav>
                                        <p:tav tm="100000">
                                          <p:val>
                                            <p:fltVal val="0"/>
                                          </p:val>
                                        </p:tav>
                                      </p:tavLst>
                                    </p:anim>
                                    <p:anim calcmode="lin" valueType="num">
                                      <p:cBhvr>
                                        <p:cTn id="9" dur="500" fill="hold"/>
                                        <p:tgtEl>
                                          <p:spTgt spid="35"/>
                                        </p:tgtEl>
                                        <p:attrNameLst>
                                          <p:attrName>ppt_h</p:attrName>
                                        </p:attrNameLst>
                                      </p:cBhvr>
                                      <p:tavLst>
                                        <p:tav tm="0">
                                          <p:val>
                                            <p:fltVal val="0"/>
                                          </p:val>
                                        </p:tav>
                                        <p:tav tm="100000">
                                          <p:val>
                                            <p:strVal val="#ppt_h"/>
                                          </p:val>
                                        </p:tav>
                                      </p:tavLst>
                                    </p:anim>
                                    <p:anim calcmode="lin" valueType="num">
                                      <p:cBhvr>
                                        <p:cTn id="10" dur="500" fill="hold"/>
                                        <p:tgtEl>
                                          <p:spTgt spid="35"/>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35" presetClass="entr" presetSubtype="0" fill="hold" grpId="0" nodeType="afterEffect">
                                  <p:stCondLst>
                                    <p:cond delay="0"/>
                                  </p:stCondLst>
                                  <p:childTnLst>
                                    <p:set>
                                      <p:cBhvr>
                                        <p:cTn id="13" dur="1" fill="hold">
                                          <p:stCondLst>
                                            <p:cond delay="0"/>
                                          </p:stCondLst>
                                        </p:cTn>
                                        <p:tgtEl>
                                          <p:spTgt spid="13314"/>
                                        </p:tgtEl>
                                        <p:attrNameLst>
                                          <p:attrName>style.visibility</p:attrName>
                                        </p:attrNameLst>
                                      </p:cBhvr>
                                      <p:to>
                                        <p:strVal val="visible"/>
                                      </p:to>
                                    </p:set>
                                    <p:animEffect transition="in" filter="fade">
                                      <p:cBhvr>
                                        <p:cTn id="14" dur="500"/>
                                        <p:tgtEl>
                                          <p:spTgt spid="13314"/>
                                        </p:tgtEl>
                                      </p:cBhvr>
                                    </p:animEffect>
                                    <p:anim calcmode="lin" valueType="num">
                                      <p:cBhvr>
                                        <p:cTn id="15" dur="500" fill="hold"/>
                                        <p:tgtEl>
                                          <p:spTgt spid="13314"/>
                                        </p:tgtEl>
                                        <p:attrNameLst>
                                          <p:attrName>style.rotation</p:attrName>
                                        </p:attrNameLst>
                                      </p:cBhvr>
                                      <p:tavLst>
                                        <p:tav tm="0">
                                          <p:val>
                                            <p:fltVal val="720"/>
                                          </p:val>
                                        </p:tav>
                                        <p:tav tm="100000">
                                          <p:val>
                                            <p:fltVal val="0"/>
                                          </p:val>
                                        </p:tav>
                                      </p:tavLst>
                                    </p:anim>
                                    <p:anim calcmode="lin" valueType="num">
                                      <p:cBhvr>
                                        <p:cTn id="16" dur="500" fill="hold"/>
                                        <p:tgtEl>
                                          <p:spTgt spid="13314"/>
                                        </p:tgtEl>
                                        <p:attrNameLst>
                                          <p:attrName>ppt_h</p:attrName>
                                        </p:attrNameLst>
                                      </p:cBhvr>
                                      <p:tavLst>
                                        <p:tav tm="0">
                                          <p:val>
                                            <p:fltVal val="0"/>
                                          </p:val>
                                        </p:tav>
                                        <p:tav tm="100000">
                                          <p:val>
                                            <p:strVal val="#ppt_h"/>
                                          </p:val>
                                        </p:tav>
                                      </p:tavLst>
                                    </p:anim>
                                    <p:anim calcmode="lin" valueType="num">
                                      <p:cBhvr>
                                        <p:cTn id="17" dur="500" fill="hold"/>
                                        <p:tgtEl>
                                          <p:spTgt spid="13314"/>
                                        </p:tgtEl>
                                        <p:attrNameLst>
                                          <p:attrName>ppt_w</p:attrName>
                                        </p:attrNameLst>
                                      </p:cBhvr>
                                      <p:tavLst>
                                        <p:tav tm="0">
                                          <p:val>
                                            <p:fltVal val="0"/>
                                          </p:val>
                                        </p:tav>
                                        <p:tav tm="100000">
                                          <p:val>
                                            <p:strVal val="#ppt_w"/>
                                          </p:val>
                                        </p:tav>
                                      </p:tavLst>
                                    </p:anim>
                                  </p:childTnLst>
                                </p:cTn>
                              </p:par>
                            </p:childTnLst>
                          </p:cTn>
                        </p:par>
                        <p:par>
                          <p:cTn id="18" fill="hold">
                            <p:stCondLst>
                              <p:cond delay="1000"/>
                            </p:stCondLst>
                            <p:childTnLst>
                              <p:par>
                                <p:cTn id="19" presetID="35" presetClass="entr" presetSubtype="0" fill="hold" grpId="0" nodeType="afterEffect">
                                  <p:stCondLst>
                                    <p:cond delay="0"/>
                                  </p:stCondLst>
                                  <p:childTnLst>
                                    <p:set>
                                      <p:cBhvr>
                                        <p:cTn id="20" dur="1" fill="hold">
                                          <p:stCondLst>
                                            <p:cond delay="0"/>
                                          </p:stCondLst>
                                        </p:cTn>
                                        <p:tgtEl>
                                          <p:spTgt spid="13315"/>
                                        </p:tgtEl>
                                        <p:attrNameLst>
                                          <p:attrName>style.visibility</p:attrName>
                                        </p:attrNameLst>
                                      </p:cBhvr>
                                      <p:to>
                                        <p:strVal val="visible"/>
                                      </p:to>
                                    </p:set>
                                    <p:animEffect transition="in" filter="fade">
                                      <p:cBhvr>
                                        <p:cTn id="21" dur="500"/>
                                        <p:tgtEl>
                                          <p:spTgt spid="13315"/>
                                        </p:tgtEl>
                                      </p:cBhvr>
                                    </p:animEffect>
                                    <p:anim calcmode="lin" valueType="num">
                                      <p:cBhvr>
                                        <p:cTn id="22" dur="500" fill="hold"/>
                                        <p:tgtEl>
                                          <p:spTgt spid="13315"/>
                                        </p:tgtEl>
                                        <p:attrNameLst>
                                          <p:attrName>style.rotation</p:attrName>
                                        </p:attrNameLst>
                                      </p:cBhvr>
                                      <p:tavLst>
                                        <p:tav tm="0">
                                          <p:val>
                                            <p:fltVal val="720"/>
                                          </p:val>
                                        </p:tav>
                                        <p:tav tm="100000">
                                          <p:val>
                                            <p:fltVal val="0"/>
                                          </p:val>
                                        </p:tav>
                                      </p:tavLst>
                                    </p:anim>
                                    <p:anim calcmode="lin" valueType="num">
                                      <p:cBhvr>
                                        <p:cTn id="23" dur="500" fill="hold"/>
                                        <p:tgtEl>
                                          <p:spTgt spid="13315"/>
                                        </p:tgtEl>
                                        <p:attrNameLst>
                                          <p:attrName>ppt_h</p:attrName>
                                        </p:attrNameLst>
                                      </p:cBhvr>
                                      <p:tavLst>
                                        <p:tav tm="0">
                                          <p:val>
                                            <p:fltVal val="0"/>
                                          </p:val>
                                        </p:tav>
                                        <p:tav tm="100000">
                                          <p:val>
                                            <p:strVal val="#ppt_h"/>
                                          </p:val>
                                        </p:tav>
                                      </p:tavLst>
                                    </p:anim>
                                    <p:anim calcmode="lin" valueType="num">
                                      <p:cBhvr>
                                        <p:cTn id="24" dur="500" fill="hold"/>
                                        <p:tgtEl>
                                          <p:spTgt spid="13315"/>
                                        </p:tgtEl>
                                        <p:attrNameLst>
                                          <p:attrName>ppt_w</p:attrName>
                                        </p:attrNameLst>
                                      </p:cBhvr>
                                      <p:tavLst>
                                        <p:tav tm="0">
                                          <p:val>
                                            <p:fltVal val="0"/>
                                          </p:val>
                                        </p:tav>
                                        <p:tav tm="100000">
                                          <p:val>
                                            <p:strVal val="#ppt_w"/>
                                          </p:val>
                                        </p:tav>
                                      </p:tavLst>
                                    </p:anim>
                                  </p:childTnLst>
                                </p:cTn>
                              </p:par>
                            </p:childTnLst>
                          </p:cTn>
                        </p:par>
                        <p:par>
                          <p:cTn id="25" fill="hold">
                            <p:stCondLst>
                              <p:cond delay="1500"/>
                            </p:stCondLst>
                            <p:childTnLst>
                              <p:par>
                                <p:cTn id="26" presetID="35"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anim calcmode="lin" valueType="num">
                                      <p:cBhvr>
                                        <p:cTn id="29" dur="500" fill="hold"/>
                                        <p:tgtEl>
                                          <p:spTgt spid="2"/>
                                        </p:tgtEl>
                                        <p:attrNameLst>
                                          <p:attrName>style.rotation</p:attrName>
                                        </p:attrNameLst>
                                      </p:cBhvr>
                                      <p:tavLst>
                                        <p:tav tm="0">
                                          <p:val>
                                            <p:fltVal val="720"/>
                                          </p:val>
                                        </p:tav>
                                        <p:tav tm="100000">
                                          <p:val>
                                            <p:fltVal val="0"/>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 calcmode="lin" valueType="num">
                                      <p:cBhvr>
                                        <p:cTn id="31" dur="500" fill="hold"/>
                                        <p:tgtEl>
                                          <p:spTgt spid="2"/>
                                        </p:tgtEl>
                                        <p:attrNameLst>
                                          <p:attrName>ppt_w</p:attrName>
                                        </p:attrNameLst>
                                      </p:cBhvr>
                                      <p:tavLst>
                                        <p:tav tm="0">
                                          <p:val>
                                            <p:fltVal val="0"/>
                                          </p:val>
                                        </p:tav>
                                        <p:tav tm="100000">
                                          <p:val>
                                            <p:strVal val="#ppt_w"/>
                                          </p:val>
                                        </p:tav>
                                      </p:tavLst>
                                    </p:anim>
                                  </p:childTnLst>
                                </p:cTn>
                              </p:par>
                            </p:childTnLst>
                          </p:cTn>
                        </p:par>
                        <p:par>
                          <p:cTn id="32" fill="hold">
                            <p:stCondLst>
                              <p:cond delay="2000"/>
                            </p:stCondLst>
                            <p:childTnLst>
                              <p:par>
                                <p:cTn id="33" presetID="35" presetClass="entr" presetSubtype="0" fill="hold" grpId="0" nodeType="afterEffect">
                                  <p:stCondLst>
                                    <p:cond delay="0"/>
                                  </p:stCondLst>
                                  <p:childTnLst>
                                    <p:set>
                                      <p:cBhvr>
                                        <p:cTn id="34" dur="1" fill="hold">
                                          <p:stCondLst>
                                            <p:cond delay="0"/>
                                          </p:stCondLst>
                                        </p:cTn>
                                        <p:tgtEl>
                                          <p:spTgt spid="13320"/>
                                        </p:tgtEl>
                                        <p:attrNameLst>
                                          <p:attrName>style.visibility</p:attrName>
                                        </p:attrNameLst>
                                      </p:cBhvr>
                                      <p:to>
                                        <p:strVal val="visible"/>
                                      </p:to>
                                    </p:set>
                                    <p:animEffect transition="in" filter="fade">
                                      <p:cBhvr>
                                        <p:cTn id="35" dur="500"/>
                                        <p:tgtEl>
                                          <p:spTgt spid="13320"/>
                                        </p:tgtEl>
                                      </p:cBhvr>
                                    </p:animEffect>
                                    <p:anim calcmode="lin" valueType="num">
                                      <p:cBhvr>
                                        <p:cTn id="36" dur="500" fill="hold"/>
                                        <p:tgtEl>
                                          <p:spTgt spid="13320"/>
                                        </p:tgtEl>
                                        <p:attrNameLst>
                                          <p:attrName>style.rotation</p:attrName>
                                        </p:attrNameLst>
                                      </p:cBhvr>
                                      <p:tavLst>
                                        <p:tav tm="0">
                                          <p:val>
                                            <p:fltVal val="720"/>
                                          </p:val>
                                        </p:tav>
                                        <p:tav tm="100000">
                                          <p:val>
                                            <p:fltVal val="0"/>
                                          </p:val>
                                        </p:tav>
                                      </p:tavLst>
                                    </p:anim>
                                    <p:anim calcmode="lin" valueType="num">
                                      <p:cBhvr>
                                        <p:cTn id="37" dur="500" fill="hold"/>
                                        <p:tgtEl>
                                          <p:spTgt spid="13320"/>
                                        </p:tgtEl>
                                        <p:attrNameLst>
                                          <p:attrName>ppt_h</p:attrName>
                                        </p:attrNameLst>
                                      </p:cBhvr>
                                      <p:tavLst>
                                        <p:tav tm="0">
                                          <p:val>
                                            <p:fltVal val="0"/>
                                          </p:val>
                                        </p:tav>
                                        <p:tav tm="100000">
                                          <p:val>
                                            <p:strVal val="#ppt_h"/>
                                          </p:val>
                                        </p:tav>
                                      </p:tavLst>
                                    </p:anim>
                                    <p:anim calcmode="lin" valueType="num">
                                      <p:cBhvr>
                                        <p:cTn id="38" dur="500" fill="hold"/>
                                        <p:tgtEl>
                                          <p:spTgt spid="13320"/>
                                        </p:tgtEl>
                                        <p:attrNameLst>
                                          <p:attrName>ppt_w</p:attrName>
                                        </p:attrNameLst>
                                      </p:cBhvr>
                                      <p:tavLst>
                                        <p:tav tm="0">
                                          <p:val>
                                            <p:fltVal val="0"/>
                                          </p:val>
                                        </p:tav>
                                        <p:tav tm="100000">
                                          <p:val>
                                            <p:strVal val="#ppt_w"/>
                                          </p:val>
                                        </p:tav>
                                      </p:tavLst>
                                    </p:anim>
                                  </p:childTnLst>
                                </p:cTn>
                              </p:par>
                            </p:childTnLst>
                          </p:cTn>
                        </p:par>
                        <p:par>
                          <p:cTn id="39" fill="hold">
                            <p:stCondLst>
                              <p:cond delay="2500"/>
                            </p:stCondLst>
                            <p:childTnLst>
                              <p:par>
                                <p:cTn id="40" presetID="35" presetClass="entr" presetSubtype="0" fill="hold" nodeType="afterEffect">
                                  <p:stCondLst>
                                    <p:cond delay="0"/>
                                  </p:stCondLst>
                                  <p:childTnLst>
                                    <p:set>
                                      <p:cBhvr>
                                        <p:cTn id="41" dur="1" fill="hold">
                                          <p:stCondLst>
                                            <p:cond delay="0"/>
                                          </p:stCondLst>
                                        </p:cTn>
                                        <p:tgtEl>
                                          <p:spTgt spid="13321"/>
                                        </p:tgtEl>
                                        <p:attrNameLst>
                                          <p:attrName>style.visibility</p:attrName>
                                        </p:attrNameLst>
                                      </p:cBhvr>
                                      <p:to>
                                        <p:strVal val="visible"/>
                                      </p:to>
                                    </p:set>
                                    <p:animEffect transition="in" filter="fade">
                                      <p:cBhvr>
                                        <p:cTn id="42" dur="500"/>
                                        <p:tgtEl>
                                          <p:spTgt spid="13321"/>
                                        </p:tgtEl>
                                      </p:cBhvr>
                                    </p:animEffect>
                                    <p:anim calcmode="lin" valueType="num">
                                      <p:cBhvr>
                                        <p:cTn id="43" dur="500" fill="hold"/>
                                        <p:tgtEl>
                                          <p:spTgt spid="13321"/>
                                        </p:tgtEl>
                                        <p:attrNameLst>
                                          <p:attrName>style.rotation</p:attrName>
                                        </p:attrNameLst>
                                      </p:cBhvr>
                                      <p:tavLst>
                                        <p:tav tm="0">
                                          <p:val>
                                            <p:fltVal val="720"/>
                                          </p:val>
                                        </p:tav>
                                        <p:tav tm="100000">
                                          <p:val>
                                            <p:fltVal val="0"/>
                                          </p:val>
                                        </p:tav>
                                      </p:tavLst>
                                    </p:anim>
                                    <p:anim calcmode="lin" valueType="num">
                                      <p:cBhvr>
                                        <p:cTn id="44" dur="500" fill="hold"/>
                                        <p:tgtEl>
                                          <p:spTgt spid="13321"/>
                                        </p:tgtEl>
                                        <p:attrNameLst>
                                          <p:attrName>ppt_h</p:attrName>
                                        </p:attrNameLst>
                                      </p:cBhvr>
                                      <p:tavLst>
                                        <p:tav tm="0">
                                          <p:val>
                                            <p:fltVal val="0"/>
                                          </p:val>
                                        </p:tav>
                                        <p:tav tm="100000">
                                          <p:val>
                                            <p:strVal val="#ppt_h"/>
                                          </p:val>
                                        </p:tav>
                                      </p:tavLst>
                                    </p:anim>
                                    <p:anim calcmode="lin" valueType="num">
                                      <p:cBhvr>
                                        <p:cTn id="45" dur="500" fill="hold"/>
                                        <p:tgtEl>
                                          <p:spTgt spid="13321"/>
                                        </p:tgtEl>
                                        <p:attrNameLst>
                                          <p:attrName>ppt_w</p:attrName>
                                        </p:attrNameLst>
                                      </p:cBhvr>
                                      <p:tavLst>
                                        <p:tav tm="0">
                                          <p:val>
                                            <p:fltVal val="0"/>
                                          </p:val>
                                        </p:tav>
                                        <p:tav tm="100000">
                                          <p:val>
                                            <p:strVal val="#ppt_w"/>
                                          </p:val>
                                        </p:tav>
                                      </p:tavLst>
                                    </p:anim>
                                  </p:childTnLst>
                                </p:cTn>
                              </p:par>
                            </p:childTnLst>
                          </p:cTn>
                        </p:par>
                        <p:par>
                          <p:cTn id="46" fill="hold">
                            <p:stCondLst>
                              <p:cond delay="3000"/>
                            </p:stCondLst>
                            <p:childTnLst>
                              <p:par>
                                <p:cTn id="47" presetID="35" presetClass="entr" presetSubtype="0" fill="hold" nodeType="afterEffect">
                                  <p:stCondLst>
                                    <p:cond delay="0"/>
                                  </p:stCondLst>
                                  <p:childTnLst>
                                    <p:set>
                                      <p:cBhvr>
                                        <p:cTn id="48" dur="1" fill="hold">
                                          <p:stCondLst>
                                            <p:cond delay="0"/>
                                          </p:stCondLst>
                                        </p:cTn>
                                        <p:tgtEl>
                                          <p:spTgt spid="13322"/>
                                        </p:tgtEl>
                                        <p:attrNameLst>
                                          <p:attrName>style.visibility</p:attrName>
                                        </p:attrNameLst>
                                      </p:cBhvr>
                                      <p:to>
                                        <p:strVal val="visible"/>
                                      </p:to>
                                    </p:set>
                                    <p:animEffect transition="in" filter="fade">
                                      <p:cBhvr>
                                        <p:cTn id="49" dur="500"/>
                                        <p:tgtEl>
                                          <p:spTgt spid="13322"/>
                                        </p:tgtEl>
                                      </p:cBhvr>
                                    </p:animEffect>
                                    <p:anim calcmode="lin" valueType="num">
                                      <p:cBhvr>
                                        <p:cTn id="50" dur="500" fill="hold"/>
                                        <p:tgtEl>
                                          <p:spTgt spid="13322"/>
                                        </p:tgtEl>
                                        <p:attrNameLst>
                                          <p:attrName>style.rotation</p:attrName>
                                        </p:attrNameLst>
                                      </p:cBhvr>
                                      <p:tavLst>
                                        <p:tav tm="0">
                                          <p:val>
                                            <p:fltVal val="720"/>
                                          </p:val>
                                        </p:tav>
                                        <p:tav tm="100000">
                                          <p:val>
                                            <p:fltVal val="0"/>
                                          </p:val>
                                        </p:tav>
                                      </p:tavLst>
                                    </p:anim>
                                    <p:anim calcmode="lin" valueType="num">
                                      <p:cBhvr>
                                        <p:cTn id="51" dur="500" fill="hold"/>
                                        <p:tgtEl>
                                          <p:spTgt spid="13322"/>
                                        </p:tgtEl>
                                        <p:attrNameLst>
                                          <p:attrName>ppt_h</p:attrName>
                                        </p:attrNameLst>
                                      </p:cBhvr>
                                      <p:tavLst>
                                        <p:tav tm="0">
                                          <p:val>
                                            <p:fltVal val="0"/>
                                          </p:val>
                                        </p:tav>
                                        <p:tav tm="100000">
                                          <p:val>
                                            <p:strVal val="#ppt_h"/>
                                          </p:val>
                                        </p:tav>
                                      </p:tavLst>
                                    </p:anim>
                                    <p:anim calcmode="lin" valueType="num">
                                      <p:cBhvr>
                                        <p:cTn id="52" dur="500" fill="hold"/>
                                        <p:tgtEl>
                                          <p:spTgt spid="13322"/>
                                        </p:tgtEl>
                                        <p:attrNameLst>
                                          <p:attrName>ppt_w</p:attrName>
                                        </p:attrNameLst>
                                      </p:cBhvr>
                                      <p:tavLst>
                                        <p:tav tm="0">
                                          <p:val>
                                            <p:fltVal val="0"/>
                                          </p:val>
                                        </p:tav>
                                        <p:tav tm="100000">
                                          <p:val>
                                            <p:strVal val="#ppt_w"/>
                                          </p:val>
                                        </p:tav>
                                      </p:tavLst>
                                    </p:anim>
                                  </p:childTnLst>
                                </p:cTn>
                              </p:par>
                            </p:childTnLst>
                          </p:cTn>
                        </p:par>
                        <p:par>
                          <p:cTn id="53" fill="hold">
                            <p:stCondLst>
                              <p:cond delay="3500"/>
                            </p:stCondLst>
                            <p:childTnLst>
                              <p:par>
                                <p:cTn id="54" presetID="35" presetClass="entr" presetSubtype="0" fill="hold" nodeType="afterEffect">
                                  <p:stCondLst>
                                    <p:cond delay="0"/>
                                  </p:stCondLst>
                                  <p:childTnLst>
                                    <p:set>
                                      <p:cBhvr>
                                        <p:cTn id="55" dur="1" fill="hold">
                                          <p:stCondLst>
                                            <p:cond delay="0"/>
                                          </p:stCondLst>
                                        </p:cTn>
                                        <p:tgtEl>
                                          <p:spTgt spid="13323"/>
                                        </p:tgtEl>
                                        <p:attrNameLst>
                                          <p:attrName>style.visibility</p:attrName>
                                        </p:attrNameLst>
                                      </p:cBhvr>
                                      <p:to>
                                        <p:strVal val="visible"/>
                                      </p:to>
                                    </p:set>
                                    <p:animEffect transition="in" filter="fade">
                                      <p:cBhvr>
                                        <p:cTn id="56" dur="500"/>
                                        <p:tgtEl>
                                          <p:spTgt spid="13323"/>
                                        </p:tgtEl>
                                      </p:cBhvr>
                                    </p:animEffect>
                                    <p:anim calcmode="lin" valueType="num">
                                      <p:cBhvr>
                                        <p:cTn id="57" dur="500" fill="hold"/>
                                        <p:tgtEl>
                                          <p:spTgt spid="13323"/>
                                        </p:tgtEl>
                                        <p:attrNameLst>
                                          <p:attrName>style.rotation</p:attrName>
                                        </p:attrNameLst>
                                      </p:cBhvr>
                                      <p:tavLst>
                                        <p:tav tm="0">
                                          <p:val>
                                            <p:fltVal val="720"/>
                                          </p:val>
                                        </p:tav>
                                        <p:tav tm="100000">
                                          <p:val>
                                            <p:fltVal val="0"/>
                                          </p:val>
                                        </p:tav>
                                      </p:tavLst>
                                    </p:anim>
                                    <p:anim calcmode="lin" valueType="num">
                                      <p:cBhvr>
                                        <p:cTn id="58" dur="500" fill="hold"/>
                                        <p:tgtEl>
                                          <p:spTgt spid="13323"/>
                                        </p:tgtEl>
                                        <p:attrNameLst>
                                          <p:attrName>ppt_h</p:attrName>
                                        </p:attrNameLst>
                                      </p:cBhvr>
                                      <p:tavLst>
                                        <p:tav tm="0">
                                          <p:val>
                                            <p:fltVal val="0"/>
                                          </p:val>
                                        </p:tav>
                                        <p:tav tm="100000">
                                          <p:val>
                                            <p:strVal val="#ppt_h"/>
                                          </p:val>
                                        </p:tav>
                                      </p:tavLst>
                                    </p:anim>
                                    <p:anim calcmode="lin" valueType="num">
                                      <p:cBhvr>
                                        <p:cTn id="59" dur="500" fill="hold"/>
                                        <p:tgtEl>
                                          <p:spTgt spid="13323"/>
                                        </p:tgtEl>
                                        <p:attrNameLst>
                                          <p:attrName>ppt_w</p:attrName>
                                        </p:attrNameLst>
                                      </p:cBhvr>
                                      <p:tavLst>
                                        <p:tav tm="0">
                                          <p:val>
                                            <p:fltVal val="0"/>
                                          </p:val>
                                        </p:tav>
                                        <p:tav tm="100000">
                                          <p:val>
                                            <p:strVal val="#ppt_w"/>
                                          </p:val>
                                        </p:tav>
                                      </p:tavLst>
                                    </p:anim>
                                  </p:childTnLst>
                                </p:cTn>
                              </p:par>
                            </p:childTnLst>
                          </p:cTn>
                        </p:par>
                        <p:par>
                          <p:cTn id="60" fill="hold">
                            <p:stCondLst>
                              <p:cond delay="4000"/>
                            </p:stCondLst>
                            <p:childTnLst>
                              <p:par>
                                <p:cTn id="61" presetID="35" presetClass="entr" presetSubtype="0"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500"/>
                                        <p:tgtEl>
                                          <p:spTgt spid="3"/>
                                        </p:tgtEl>
                                      </p:cBhvr>
                                    </p:animEffect>
                                    <p:anim calcmode="lin" valueType="num">
                                      <p:cBhvr>
                                        <p:cTn id="64" dur="500" fill="hold"/>
                                        <p:tgtEl>
                                          <p:spTgt spid="3"/>
                                        </p:tgtEl>
                                        <p:attrNameLst>
                                          <p:attrName>style.rotation</p:attrName>
                                        </p:attrNameLst>
                                      </p:cBhvr>
                                      <p:tavLst>
                                        <p:tav tm="0">
                                          <p:val>
                                            <p:fltVal val="720"/>
                                          </p:val>
                                        </p:tav>
                                        <p:tav tm="100000">
                                          <p:val>
                                            <p:fltVal val="0"/>
                                          </p:val>
                                        </p:tav>
                                      </p:tavLst>
                                    </p:anim>
                                    <p:anim calcmode="lin" valueType="num">
                                      <p:cBhvr>
                                        <p:cTn id="65" dur="500" fill="hold"/>
                                        <p:tgtEl>
                                          <p:spTgt spid="3"/>
                                        </p:tgtEl>
                                        <p:attrNameLst>
                                          <p:attrName>ppt_h</p:attrName>
                                        </p:attrNameLst>
                                      </p:cBhvr>
                                      <p:tavLst>
                                        <p:tav tm="0">
                                          <p:val>
                                            <p:fltVal val="0"/>
                                          </p:val>
                                        </p:tav>
                                        <p:tav tm="100000">
                                          <p:val>
                                            <p:strVal val="#ppt_h"/>
                                          </p:val>
                                        </p:tav>
                                      </p:tavLst>
                                    </p:anim>
                                    <p:anim calcmode="lin" valueType="num">
                                      <p:cBhvr>
                                        <p:cTn id="66" dur="500" fill="hold"/>
                                        <p:tgtEl>
                                          <p:spTgt spid="3"/>
                                        </p:tgtEl>
                                        <p:attrNameLst>
                                          <p:attrName>ppt_w</p:attrName>
                                        </p:attrNameLst>
                                      </p:cBhvr>
                                      <p:tavLst>
                                        <p:tav tm="0">
                                          <p:val>
                                            <p:fltVal val="0"/>
                                          </p:val>
                                        </p:tav>
                                        <p:tav tm="100000">
                                          <p:val>
                                            <p:strVal val="#ppt_w"/>
                                          </p:val>
                                        </p:tav>
                                      </p:tavLst>
                                    </p:anim>
                                  </p:childTnLst>
                                </p:cTn>
                              </p:par>
                            </p:childTnLst>
                          </p:cTn>
                        </p:par>
                        <p:par>
                          <p:cTn id="67" fill="hold">
                            <p:stCondLst>
                              <p:cond delay="4500"/>
                            </p:stCondLst>
                            <p:childTnLst>
                              <p:par>
                                <p:cTn id="68" presetID="35" presetClass="entr" presetSubtype="0" fill="hold" grpId="0" nodeType="afterEffect">
                                  <p:stCondLst>
                                    <p:cond delay="0"/>
                                  </p:stCondLst>
                                  <p:childTnLst>
                                    <p:set>
                                      <p:cBhvr>
                                        <p:cTn id="69" dur="1" fill="hold">
                                          <p:stCondLst>
                                            <p:cond delay="0"/>
                                          </p:stCondLst>
                                        </p:cTn>
                                        <p:tgtEl>
                                          <p:spTgt spid="13328"/>
                                        </p:tgtEl>
                                        <p:attrNameLst>
                                          <p:attrName>style.visibility</p:attrName>
                                        </p:attrNameLst>
                                      </p:cBhvr>
                                      <p:to>
                                        <p:strVal val="visible"/>
                                      </p:to>
                                    </p:set>
                                    <p:animEffect transition="in" filter="fade">
                                      <p:cBhvr>
                                        <p:cTn id="70" dur="500"/>
                                        <p:tgtEl>
                                          <p:spTgt spid="13328"/>
                                        </p:tgtEl>
                                      </p:cBhvr>
                                    </p:animEffect>
                                    <p:anim calcmode="lin" valueType="num">
                                      <p:cBhvr>
                                        <p:cTn id="71" dur="500" fill="hold"/>
                                        <p:tgtEl>
                                          <p:spTgt spid="13328"/>
                                        </p:tgtEl>
                                        <p:attrNameLst>
                                          <p:attrName>style.rotation</p:attrName>
                                        </p:attrNameLst>
                                      </p:cBhvr>
                                      <p:tavLst>
                                        <p:tav tm="0">
                                          <p:val>
                                            <p:fltVal val="720"/>
                                          </p:val>
                                        </p:tav>
                                        <p:tav tm="100000">
                                          <p:val>
                                            <p:fltVal val="0"/>
                                          </p:val>
                                        </p:tav>
                                      </p:tavLst>
                                    </p:anim>
                                    <p:anim calcmode="lin" valueType="num">
                                      <p:cBhvr>
                                        <p:cTn id="72" dur="500" fill="hold"/>
                                        <p:tgtEl>
                                          <p:spTgt spid="13328"/>
                                        </p:tgtEl>
                                        <p:attrNameLst>
                                          <p:attrName>ppt_h</p:attrName>
                                        </p:attrNameLst>
                                      </p:cBhvr>
                                      <p:tavLst>
                                        <p:tav tm="0">
                                          <p:val>
                                            <p:fltVal val="0"/>
                                          </p:val>
                                        </p:tav>
                                        <p:tav tm="100000">
                                          <p:val>
                                            <p:strVal val="#ppt_h"/>
                                          </p:val>
                                        </p:tav>
                                      </p:tavLst>
                                    </p:anim>
                                    <p:anim calcmode="lin" valueType="num">
                                      <p:cBhvr>
                                        <p:cTn id="73" dur="500" fill="hold"/>
                                        <p:tgtEl>
                                          <p:spTgt spid="13328"/>
                                        </p:tgtEl>
                                        <p:attrNameLst>
                                          <p:attrName>ppt_w</p:attrName>
                                        </p:attrNameLst>
                                      </p:cBhvr>
                                      <p:tavLst>
                                        <p:tav tm="0">
                                          <p:val>
                                            <p:fltVal val="0"/>
                                          </p:val>
                                        </p:tav>
                                        <p:tav tm="100000">
                                          <p:val>
                                            <p:strVal val="#ppt_w"/>
                                          </p:val>
                                        </p:tav>
                                      </p:tavLst>
                                    </p:anim>
                                  </p:childTnLst>
                                </p:cTn>
                              </p:par>
                            </p:childTnLst>
                          </p:cTn>
                        </p:par>
                        <p:par>
                          <p:cTn id="74" fill="hold">
                            <p:stCondLst>
                              <p:cond delay="5000"/>
                            </p:stCondLst>
                            <p:childTnLst>
                              <p:par>
                                <p:cTn id="75" presetID="35" presetClass="entr" presetSubtype="0"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fade">
                                      <p:cBhvr>
                                        <p:cTn id="77" dur="500"/>
                                        <p:tgtEl>
                                          <p:spTgt spid="4"/>
                                        </p:tgtEl>
                                      </p:cBhvr>
                                    </p:animEffect>
                                    <p:anim calcmode="lin" valueType="num">
                                      <p:cBhvr>
                                        <p:cTn id="78" dur="500" fill="hold"/>
                                        <p:tgtEl>
                                          <p:spTgt spid="4"/>
                                        </p:tgtEl>
                                        <p:attrNameLst>
                                          <p:attrName>style.rotation</p:attrName>
                                        </p:attrNameLst>
                                      </p:cBhvr>
                                      <p:tavLst>
                                        <p:tav tm="0">
                                          <p:val>
                                            <p:fltVal val="720"/>
                                          </p:val>
                                        </p:tav>
                                        <p:tav tm="100000">
                                          <p:val>
                                            <p:fltVal val="0"/>
                                          </p:val>
                                        </p:tav>
                                      </p:tavLst>
                                    </p:anim>
                                    <p:anim calcmode="lin" valueType="num">
                                      <p:cBhvr>
                                        <p:cTn id="79" dur="500" fill="hold"/>
                                        <p:tgtEl>
                                          <p:spTgt spid="4"/>
                                        </p:tgtEl>
                                        <p:attrNameLst>
                                          <p:attrName>ppt_h</p:attrName>
                                        </p:attrNameLst>
                                      </p:cBhvr>
                                      <p:tavLst>
                                        <p:tav tm="0">
                                          <p:val>
                                            <p:fltVal val="0"/>
                                          </p:val>
                                        </p:tav>
                                        <p:tav tm="100000">
                                          <p:val>
                                            <p:strVal val="#ppt_h"/>
                                          </p:val>
                                        </p:tav>
                                      </p:tavLst>
                                    </p:anim>
                                    <p:anim calcmode="lin" valueType="num">
                                      <p:cBhvr>
                                        <p:cTn id="80" dur="500" fill="hold"/>
                                        <p:tgtEl>
                                          <p:spTgt spid="4"/>
                                        </p:tgtEl>
                                        <p:attrNameLst>
                                          <p:attrName>ppt_w</p:attrName>
                                        </p:attrNameLst>
                                      </p:cBhvr>
                                      <p:tavLst>
                                        <p:tav tm="0">
                                          <p:val>
                                            <p:fltVal val="0"/>
                                          </p:val>
                                        </p:tav>
                                        <p:tav tm="100000">
                                          <p:val>
                                            <p:strVal val="#ppt_w"/>
                                          </p:val>
                                        </p:tav>
                                      </p:tavLst>
                                    </p:anim>
                                  </p:childTnLst>
                                </p:cTn>
                              </p:par>
                            </p:childTnLst>
                          </p:cTn>
                        </p:par>
                        <p:par>
                          <p:cTn id="81" fill="hold">
                            <p:stCondLst>
                              <p:cond delay="5500"/>
                            </p:stCondLst>
                            <p:childTnLst>
                              <p:par>
                                <p:cTn id="82" presetID="35" presetClass="entr" presetSubtype="0" fill="hold" grpId="0" nodeType="afterEffect">
                                  <p:stCondLst>
                                    <p:cond delay="0"/>
                                  </p:stCondLst>
                                  <p:childTnLst>
                                    <p:set>
                                      <p:cBhvr>
                                        <p:cTn id="83" dur="1" fill="hold">
                                          <p:stCondLst>
                                            <p:cond delay="0"/>
                                          </p:stCondLst>
                                        </p:cTn>
                                        <p:tgtEl>
                                          <p:spTgt spid="13333"/>
                                        </p:tgtEl>
                                        <p:attrNameLst>
                                          <p:attrName>style.visibility</p:attrName>
                                        </p:attrNameLst>
                                      </p:cBhvr>
                                      <p:to>
                                        <p:strVal val="visible"/>
                                      </p:to>
                                    </p:set>
                                    <p:animEffect transition="in" filter="fade">
                                      <p:cBhvr>
                                        <p:cTn id="84" dur="500"/>
                                        <p:tgtEl>
                                          <p:spTgt spid="13333"/>
                                        </p:tgtEl>
                                      </p:cBhvr>
                                    </p:animEffect>
                                    <p:anim calcmode="lin" valueType="num">
                                      <p:cBhvr>
                                        <p:cTn id="85" dur="500" fill="hold"/>
                                        <p:tgtEl>
                                          <p:spTgt spid="13333"/>
                                        </p:tgtEl>
                                        <p:attrNameLst>
                                          <p:attrName>style.rotation</p:attrName>
                                        </p:attrNameLst>
                                      </p:cBhvr>
                                      <p:tavLst>
                                        <p:tav tm="0">
                                          <p:val>
                                            <p:fltVal val="720"/>
                                          </p:val>
                                        </p:tav>
                                        <p:tav tm="100000">
                                          <p:val>
                                            <p:fltVal val="0"/>
                                          </p:val>
                                        </p:tav>
                                      </p:tavLst>
                                    </p:anim>
                                    <p:anim calcmode="lin" valueType="num">
                                      <p:cBhvr>
                                        <p:cTn id="86" dur="500" fill="hold"/>
                                        <p:tgtEl>
                                          <p:spTgt spid="13333"/>
                                        </p:tgtEl>
                                        <p:attrNameLst>
                                          <p:attrName>ppt_h</p:attrName>
                                        </p:attrNameLst>
                                      </p:cBhvr>
                                      <p:tavLst>
                                        <p:tav tm="0">
                                          <p:val>
                                            <p:fltVal val="0"/>
                                          </p:val>
                                        </p:tav>
                                        <p:tav tm="100000">
                                          <p:val>
                                            <p:strVal val="#ppt_h"/>
                                          </p:val>
                                        </p:tav>
                                      </p:tavLst>
                                    </p:anim>
                                    <p:anim calcmode="lin" valueType="num">
                                      <p:cBhvr>
                                        <p:cTn id="87" dur="500" fill="hold"/>
                                        <p:tgtEl>
                                          <p:spTgt spid="13333"/>
                                        </p:tgtEl>
                                        <p:attrNameLst>
                                          <p:attrName>ppt_w</p:attrName>
                                        </p:attrNameLst>
                                      </p:cBhvr>
                                      <p:tavLst>
                                        <p:tav tm="0">
                                          <p:val>
                                            <p:fltVal val="0"/>
                                          </p:val>
                                        </p:tav>
                                        <p:tav tm="100000">
                                          <p:val>
                                            <p:strVal val="#ppt_w"/>
                                          </p:val>
                                        </p:tav>
                                      </p:tavLst>
                                    </p:anim>
                                  </p:childTnLst>
                                </p:cTn>
                              </p:par>
                            </p:childTnLst>
                          </p:cTn>
                        </p:par>
                        <p:par>
                          <p:cTn id="88" fill="hold">
                            <p:stCondLst>
                              <p:cond delay="6000"/>
                            </p:stCondLst>
                            <p:childTnLst>
                              <p:par>
                                <p:cTn id="89" presetID="35" presetClass="entr" presetSubtype="0"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fade">
                                      <p:cBhvr>
                                        <p:cTn id="91" dur="500"/>
                                        <p:tgtEl>
                                          <p:spTgt spid="5"/>
                                        </p:tgtEl>
                                      </p:cBhvr>
                                    </p:animEffect>
                                    <p:anim calcmode="lin" valueType="num">
                                      <p:cBhvr>
                                        <p:cTn id="92" dur="500" fill="hold"/>
                                        <p:tgtEl>
                                          <p:spTgt spid="5"/>
                                        </p:tgtEl>
                                        <p:attrNameLst>
                                          <p:attrName>style.rotation</p:attrName>
                                        </p:attrNameLst>
                                      </p:cBhvr>
                                      <p:tavLst>
                                        <p:tav tm="0">
                                          <p:val>
                                            <p:fltVal val="720"/>
                                          </p:val>
                                        </p:tav>
                                        <p:tav tm="100000">
                                          <p:val>
                                            <p:fltVal val="0"/>
                                          </p:val>
                                        </p:tav>
                                      </p:tavLst>
                                    </p:anim>
                                    <p:anim calcmode="lin" valueType="num">
                                      <p:cBhvr>
                                        <p:cTn id="93" dur="500" fill="hold"/>
                                        <p:tgtEl>
                                          <p:spTgt spid="5"/>
                                        </p:tgtEl>
                                        <p:attrNameLst>
                                          <p:attrName>ppt_h</p:attrName>
                                        </p:attrNameLst>
                                      </p:cBhvr>
                                      <p:tavLst>
                                        <p:tav tm="0">
                                          <p:val>
                                            <p:fltVal val="0"/>
                                          </p:val>
                                        </p:tav>
                                        <p:tav tm="100000">
                                          <p:val>
                                            <p:strVal val="#ppt_h"/>
                                          </p:val>
                                        </p:tav>
                                      </p:tavLst>
                                    </p:anim>
                                    <p:anim calcmode="lin" valueType="num">
                                      <p:cBhvr>
                                        <p:cTn id="94" dur="500" fill="hold"/>
                                        <p:tgtEl>
                                          <p:spTgt spid="5"/>
                                        </p:tgtEl>
                                        <p:attrNameLst>
                                          <p:attrName>ppt_w</p:attrName>
                                        </p:attrNameLst>
                                      </p:cBhvr>
                                      <p:tavLst>
                                        <p:tav tm="0">
                                          <p:val>
                                            <p:fltVal val="0"/>
                                          </p:val>
                                        </p:tav>
                                        <p:tav tm="100000">
                                          <p:val>
                                            <p:strVal val="#ppt_w"/>
                                          </p:val>
                                        </p:tav>
                                      </p:tavLst>
                                    </p:anim>
                                  </p:childTnLst>
                                </p:cTn>
                              </p:par>
                            </p:childTnLst>
                          </p:cTn>
                        </p:par>
                        <p:par>
                          <p:cTn id="95" fill="hold">
                            <p:stCondLst>
                              <p:cond delay="6500"/>
                            </p:stCondLst>
                            <p:childTnLst>
                              <p:par>
                                <p:cTn id="96" presetID="35" presetClass="entr" presetSubtype="0" fill="hold" grpId="0" nodeType="afterEffect">
                                  <p:stCondLst>
                                    <p:cond delay="0"/>
                                  </p:stCondLst>
                                  <p:childTnLst>
                                    <p:set>
                                      <p:cBhvr>
                                        <p:cTn id="97" dur="1" fill="hold">
                                          <p:stCondLst>
                                            <p:cond delay="0"/>
                                          </p:stCondLst>
                                        </p:cTn>
                                        <p:tgtEl>
                                          <p:spTgt spid="13338"/>
                                        </p:tgtEl>
                                        <p:attrNameLst>
                                          <p:attrName>style.visibility</p:attrName>
                                        </p:attrNameLst>
                                      </p:cBhvr>
                                      <p:to>
                                        <p:strVal val="visible"/>
                                      </p:to>
                                    </p:set>
                                    <p:animEffect transition="in" filter="fade">
                                      <p:cBhvr>
                                        <p:cTn id="98" dur="500"/>
                                        <p:tgtEl>
                                          <p:spTgt spid="13338"/>
                                        </p:tgtEl>
                                      </p:cBhvr>
                                    </p:animEffect>
                                    <p:anim calcmode="lin" valueType="num">
                                      <p:cBhvr>
                                        <p:cTn id="99" dur="500" fill="hold"/>
                                        <p:tgtEl>
                                          <p:spTgt spid="13338"/>
                                        </p:tgtEl>
                                        <p:attrNameLst>
                                          <p:attrName>style.rotation</p:attrName>
                                        </p:attrNameLst>
                                      </p:cBhvr>
                                      <p:tavLst>
                                        <p:tav tm="0">
                                          <p:val>
                                            <p:fltVal val="720"/>
                                          </p:val>
                                        </p:tav>
                                        <p:tav tm="100000">
                                          <p:val>
                                            <p:fltVal val="0"/>
                                          </p:val>
                                        </p:tav>
                                      </p:tavLst>
                                    </p:anim>
                                    <p:anim calcmode="lin" valueType="num">
                                      <p:cBhvr>
                                        <p:cTn id="100" dur="500" fill="hold"/>
                                        <p:tgtEl>
                                          <p:spTgt spid="13338"/>
                                        </p:tgtEl>
                                        <p:attrNameLst>
                                          <p:attrName>ppt_h</p:attrName>
                                        </p:attrNameLst>
                                      </p:cBhvr>
                                      <p:tavLst>
                                        <p:tav tm="0">
                                          <p:val>
                                            <p:fltVal val="0"/>
                                          </p:val>
                                        </p:tav>
                                        <p:tav tm="100000">
                                          <p:val>
                                            <p:strVal val="#ppt_h"/>
                                          </p:val>
                                        </p:tav>
                                      </p:tavLst>
                                    </p:anim>
                                    <p:anim calcmode="lin" valueType="num">
                                      <p:cBhvr>
                                        <p:cTn id="101" dur="500" fill="hold"/>
                                        <p:tgtEl>
                                          <p:spTgt spid="13338"/>
                                        </p:tgtEl>
                                        <p:attrNameLst>
                                          <p:attrName>ppt_w</p:attrName>
                                        </p:attrNameLst>
                                      </p:cBhvr>
                                      <p:tavLst>
                                        <p:tav tm="0">
                                          <p:val>
                                            <p:fltVal val="0"/>
                                          </p:val>
                                        </p:tav>
                                        <p:tav tm="100000">
                                          <p:val>
                                            <p:strVal val="#ppt_w"/>
                                          </p:val>
                                        </p:tav>
                                      </p:tavLst>
                                    </p:anim>
                                  </p:childTnLst>
                                </p:cTn>
                              </p:par>
                            </p:childTnLst>
                          </p:cTn>
                        </p:par>
                        <p:par>
                          <p:cTn id="102" fill="hold">
                            <p:stCondLst>
                              <p:cond delay="7000"/>
                            </p:stCondLst>
                            <p:childTnLst>
                              <p:par>
                                <p:cTn id="103" presetID="35" presetClass="entr" presetSubtype="0" fill="hold" nodeType="afterEffect">
                                  <p:stCondLst>
                                    <p:cond delay="0"/>
                                  </p:stCondLst>
                                  <p:childTnLst>
                                    <p:set>
                                      <p:cBhvr>
                                        <p:cTn id="104" dur="1" fill="hold">
                                          <p:stCondLst>
                                            <p:cond delay="0"/>
                                          </p:stCondLst>
                                        </p:cTn>
                                        <p:tgtEl>
                                          <p:spTgt spid="13339"/>
                                        </p:tgtEl>
                                        <p:attrNameLst>
                                          <p:attrName>style.visibility</p:attrName>
                                        </p:attrNameLst>
                                      </p:cBhvr>
                                      <p:to>
                                        <p:strVal val="visible"/>
                                      </p:to>
                                    </p:set>
                                    <p:animEffect transition="in" filter="fade">
                                      <p:cBhvr>
                                        <p:cTn id="105" dur="500"/>
                                        <p:tgtEl>
                                          <p:spTgt spid="13339"/>
                                        </p:tgtEl>
                                      </p:cBhvr>
                                    </p:animEffect>
                                    <p:anim calcmode="lin" valueType="num">
                                      <p:cBhvr>
                                        <p:cTn id="106" dur="500" fill="hold"/>
                                        <p:tgtEl>
                                          <p:spTgt spid="13339"/>
                                        </p:tgtEl>
                                        <p:attrNameLst>
                                          <p:attrName>style.rotation</p:attrName>
                                        </p:attrNameLst>
                                      </p:cBhvr>
                                      <p:tavLst>
                                        <p:tav tm="0">
                                          <p:val>
                                            <p:fltVal val="720"/>
                                          </p:val>
                                        </p:tav>
                                        <p:tav tm="100000">
                                          <p:val>
                                            <p:fltVal val="0"/>
                                          </p:val>
                                        </p:tav>
                                      </p:tavLst>
                                    </p:anim>
                                    <p:anim calcmode="lin" valueType="num">
                                      <p:cBhvr>
                                        <p:cTn id="107" dur="500" fill="hold"/>
                                        <p:tgtEl>
                                          <p:spTgt spid="13339"/>
                                        </p:tgtEl>
                                        <p:attrNameLst>
                                          <p:attrName>ppt_h</p:attrName>
                                        </p:attrNameLst>
                                      </p:cBhvr>
                                      <p:tavLst>
                                        <p:tav tm="0">
                                          <p:val>
                                            <p:fltVal val="0"/>
                                          </p:val>
                                        </p:tav>
                                        <p:tav tm="100000">
                                          <p:val>
                                            <p:strVal val="#ppt_h"/>
                                          </p:val>
                                        </p:tav>
                                      </p:tavLst>
                                    </p:anim>
                                    <p:anim calcmode="lin" valueType="num">
                                      <p:cBhvr>
                                        <p:cTn id="108" dur="500" fill="hold"/>
                                        <p:tgtEl>
                                          <p:spTgt spid="13339"/>
                                        </p:tgtEl>
                                        <p:attrNameLst>
                                          <p:attrName>ppt_w</p:attrName>
                                        </p:attrNameLst>
                                      </p:cBhvr>
                                      <p:tavLst>
                                        <p:tav tm="0">
                                          <p:val>
                                            <p:fltVal val="0"/>
                                          </p:val>
                                        </p:tav>
                                        <p:tav tm="100000">
                                          <p:val>
                                            <p:strVal val="#ppt_w"/>
                                          </p:val>
                                        </p:tav>
                                      </p:tavLst>
                                    </p:anim>
                                  </p:childTnLst>
                                </p:cTn>
                              </p:par>
                            </p:childTnLst>
                          </p:cTn>
                        </p:par>
                        <p:par>
                          <p:cTn id="109" fill="hold">
                            <p:stCondLst>
                              <p:cond delay="7500"/>
                            </p:stCondLst>
                            <p:childTnLst>
                              <p:par>
                                <p:cTn id="110" presetID="35" presetClass="entr" presetSubtype="0" fill="hold" nodeType="afterEffect">
                                  <p:stCondLst>
                                    <p:cond delay="0"/>
                                  </p:stCondLst>
                                  <p:childTnLst>
                                    <p:set>
                                      <p:cBhvr>
                                        <p:cTn id="111" dur="1" fill="hold">
                                          <p:stCondLst>
                                            <p:cond delay="0"/>
                                          </p:stCondLst>
                                        </p:cTn>
                                        <p:tgtEl>
                                          <p:spTgt spid="13340"/>
                                        </p:tgtEl>
                                        <p:attrNameLst>
                                          <p:attrName>style.visibility</p:attrName>
                                        </p:attrNameLst>
                                      </p:cBhvr>
                                      <p:to>
                                        <p:strVal val="visible"/>
                                      </p:to>
                                    </p:set>
                                    <p:animEffect transition="in" filter="fade">
                                      <p:cBhvr>
                                        <p:cTn id="112" dur="500"/>
                                        <p:tgtEl>
                                          <p:spTgt spid="13340"/>
                                        </p:tgtEl>
                                      </p:cBhvr>
                                    </p:animEffect>
                                    <p:anim calcmode="lin" valueType="num">
                                      <p:cBhvr>
                                        <p:cTn id="113" dur="500" fill="hold"/>
                                        <p:tgtEl>
                                          <p:spTgt spid="13340"/>
                                        </p:tgtEl>
                                        <p:attrNameLst>
                                          <p:attrName>style.rotation</p:attrName>
                                        </p:attrNameLst>
                                      </p:cBhvr>
                                      <p:tavLst>
                                        <p:tav tm="0">
                                          <p:val>
                                            <p:fltVal val="720"/>
                                          </p:val>
                                        </p:tav>
                                        <p:tav tm="100000">
                                          <p:val>
                                            <p:fltVal val="0"/>
                                          </p:val>
                                        </p:tav>
                                      </p:tavLst>
                                    </p:anim>
                                    <p:anim calcmode="lin" valueType="num">
                                      <p:cBhvr>
                                        <p:cTn id="114" dur="500" fill="hold"/>
                                        <p:tgtEl>
                                          <p:spTgt spid="13340"/>
                                        </p:tgtEl>
                                        <p:attrNameLst>
                                          <p:attrName>ppt_h</p:attrName>
                                        </p:attrNameLst>
                                      </p:cBhvr>
                                      <p:tavLst>
                                        <p:tav tm="0">
                                          <p:val>
                                            <p:fltVal val="0"/>
                                          </p:val>
                                        </p:tav>
                                        <p:tav tm="100000">
                                          <p:val>
                                            <p:strVal val="#ppt_h"/>
                                          </p:val>
                                        </p:tav>
                                      </p:tavLst>
                                    </p:anim>
                                    <p:anim calcmode="lin" valueType="num">
                                      <p:cBhvr>
                                        <p:cTn id="115" dur="500" fill="hold"/>
                                        <p:tgtEl>
                                          <p:spTgt spid="13340"/>
                                        </p:tgtEl>
                                        <p:attrNameLst>
                                          <p:attrName>ppt_w</p:attrName>
                                        </p:attrNameLst>
                                      </p:cBhvr>
                                      <p:tavLst>
                                        <p:tav tm="0">
                                          <p:val>
                                            <p:fltVal val="0"/>
                                          </p:val>
                                        </p:tav>
                                        <p:tav tm="100000">
                                          <p:val>
                                            <p:strVal val="#ppt_w"/>
                                          </p:val>
                                        </p:tav>
                                      </p:tavLst>
                                    </p:anim>
                                  </p:childTnLst>
                                </p:cTn>
                              </p:par>
                            </p:childTnLst>
                          </p:cTn>
                        </p:par>
                        <p:par>
                          <p:cTn id="116" fill="hold">
                            <p:stCondLst>
                              <p:cond delay="8000"/>
                            </p:stCondLst>
                            <p:childTnLst>
                              <p:par>
                                <p:cTn id="117" presetID="35" presetClass="entr" presetSubtype="0" fill="hold" nodeType="afterEffect">
                                  <p:stCondLst>
                                    <p:cond delay="0"/>
                                  </p:stCondLst>
                                  <p:childTnLst>
                                    <p:set>
                                      <p:cBhvr>
                                        <p:cTn id="118" dur="1" fill="hold">
                                          <p:stCondLst>
                                            <p:cond delay="0"/>
                                          </p:stCondLst>
                                        </p:cTn>
                                        <p:tgtEl>
                                          <p:spTgt spid="13341"/>
                                        </p:tgtEl>
                                        <p:attrNameLst>
                                          <p:attrName>style.visibility</p:attrName>
                                        </p:attrNameLst>
                                      </p:cBhvr>
                                      <p:to>
                                        <p:strVal val="visible"/>
                                      </p:to>
                                    </p:set>
                                    <p:animEffect transition="in" filter="fade">
                                      <p:cBhvr>
                                        <p:cTn id="119" dur="500"/>
                                        <p:tgtEl>
                                          <p:spTgt spid="13341"/>
                                        </p:tgtEl>
                                      </p:cBhvr>
                                    </p:animEffect>
                                    <p:anim calcmode="lin" valueType="num">
                                      <p:cBhvr>
                                        <p:cTn id="120" dur="500" fill="hold"/>
                                        <p:tgtEl>
                                          <p:spTgt spid="13341"/>
                                        </p:tgtEl>
                                        <p:attrNameLst>
                                          <p:attrName>style.rotation</p:attrName>
                                        </p:attrNameLst>
                                      </p:cBhvr>
                                      <p:tavLst>
                                        <p:tav tm="0">
                                          <p:val>
                                            <p:fltVal val="720"/>
                                          </p:val>
                                        </p:tav>
                                        <p:tav tm="100000">
                                          <p:val>
                                            <p:fltVal val="0"/>
                                          </p:val>
                                        </p:tav>
                                      </p:tavLst>
                                    </p:anim>
                                    <p:anim calcmode="lin" valueType="num">
                                      <p:cBhvr>
                                        <p:cTn id="121" dur="500" fill="hold"/>
                                        <p:tgtEl>
                                          <p:spTgt spid="13341"/>
                                        </p:tgtEl>
                                        <p:attrNameLst>
                                          <p:attrName>ppt_h</p:attrName>
                                        </p:attrNameLst>
                                      </p:cBhvr>
                                      <p:tavLst>
                                        <p:tav tm="0">
                                          <p:val>
                                            <p:fltVal val="0"/>
                                          </p:val>
                                        </p:tav>
                                        <p:tav tm="100000">
                                          <p:val>
                                            <p:strVal val="#ppt_h"/>
                                          </p:val>
                                        </p:tav>
                                      </p:tavLst>
                                    </p:anim>
                                    <p:anim calcmode="lin" valueType="num">
                                      <p:cBhvr>
                                        <p:cTn id="122" dur="500" fill="hold"/>
                                        <p:tgtEl>
                                          <p:spTgt spid="13341"/>
                                        </p:tgtEl>
                                        <p:attrNameLst>
                                          <p:attrName>ppt_w</p:attrName>
                                        </p:attrNameLst>
                                      </p:cBhvr>
                                      <p:tavLst>
                                        <p:tav tm="0">
                                          <p:val>
                                            <p:fltVal val="0"/>
                                          </p:val>
                                        </p:tav>
                                        <p:tav tm="100000">
                                          <p:val>
                                            <p:strVal val="#ppt_w"/>
                                          </p:val>
                                        </p:tav>
                                      </p:tavLst>
                                    </p:anim>
                                  </p:childTnLst>
                                </p:cTn>
                              </p:par>
                            </p:childTnLst>
                          </p:cTn>
                        </p:par>
                        <p:par>
                          <p:cTn id="123" fill="hold">
                            <p:stCondLst>
                              <p:cond delay="8500"/>
                            </p:stCondLst>
                            <p:childTnLst>
                              <p:par>
                                <p:cTn id="124" presetID="35" presetClass="entr" presetSubtype="0" fill="hold" nodeType="afterEffect">
                                  <p:stCondLst>
                                    <p:cond delay="0"/>
                                  </p:stCondLst>
                                  <p:childTnLst>
                                    <p:set>
                                      <p:cBhvr>
                                        <p:cTn id="125" dur="1" fill="hold">
                                          <p:stCondLst>
                                            <p:cond delay="0"/>
                                          </p:stCondLst>
                                        </p:cTn>
                                        <p:tgtEl>
                                          <p:spTgt spid="13342"/>
                                        </p:tgtEl>
                                        <p:attrNameLst>
                                          <p:attrName>style.visibility</p:attrName>
                                        </p:attrNameLst>
                                      </p:cBhvr>
                                      <p:to>
                                        <p:strVal val="visible"/>
                                      </p:to>
                                    </p:set>
                                    <p:animEffect transition="in" filter="fade">
                                      <p:cBhvr>
                                        <p:cTn id="126" dur="500"/>
                                        <p:tgtEl>
                                          <p:spTgt spid="13342"/>
                                        </p:tgtEl>
                                      </p:cBhvr>
                                    </p:animEffect>
                                    <p:anim calcmode="lin" valueType="num">
                                      <p:cBhvr>
                                        <p:cTn id="127" dur="500" fill="hold"/>
                                        <p:tgtEl>
                                          <p:spTgt spid="13342"/>
                                        </p:tgtEl>
                                        <p:attrNameLst>
                                          <p:attrName>style.rotation</p:attrName>
                                        </p:attrNameLst>
                                      </p:cBhvr>
                                      <p:tavLst>
                                        <p:tav tm="0">
                                          <p:val>
                                            <p:fltVal val="720"/>
                                          </p:val>
                                        </p:tav>
                                        <p:tav tm="100000">
                                          <p:val>
                                            <p:fltVal val="0"/>
                                          </p:val>
                                        </p:tav>
                                      </p:tavLst>
                                    </p:anim>
                                    <p:anim calcmode="lin" valueType="num">
                                      <p:cBhvr>
                                        <p:cTn id="128" dur="500" fill="hold"/>
                                        <p:tgtEl>
                                          <p:spTgt spid="13342"/>
                                        </p:tgtEl>
                                        <p:attrNameLst>
                                          <p:attrName>ppt_h</p:attrName>
                                        </p:attrNameLst>
                                      </p:cBhvr>
                                      <p:tavLst>
                                        <p:tav tm="0">
                                          <p:val>
                                            <p:fltVal val="0"/>
                                          </p:val>
                                        </p:tav>
                                        <p:tav tm="100000">
                                          <p:val>
                                            <p:strVal val="#ppt_h"/>
                                          </p:val>
                                        </p:tav>
                                      </p:tavLst>
                                    </p:anim>
                                    <p:anim calcmode="lin" valueType="num">
                                      <p:cBhvr>
                                        <p:cTn id="129" dur="500" fill="hold"/>
                                        <p:tgtEl>
                                          <p:spTgt spid="13342"/>
                                        </p:tgtEl>
                                        <p:attrNameLst>
                                          <p:attrName>ppt_w</p:attrName>
                                        </p:attrNameLst>
                                      </p:cBhvr>
                                      <p:tavLst>
                                        <p:tav tm="0">
                                          <p:val>
                                            <p:fltVal val="0"/>
                                          </p:val>
                                        </p:tav>
                                        <p:tav tm="100000">
                                          <p:val>
                                            <p:strVal val="#ppt_w"/>
                                          </p:val>
                                        </p:tav>
                                      </p:tavLst>
                                    </p:anim>
                                  </p:childTnLst>
                                </p:cTn>
                              </p:par>
                            </p:childTnLst>
                          </p:cTn>
                        </p:par>
                        <p:par>
                          <p:cTn id="130" fill="hold">
                            <p:stCondLst>
                              <p:cond delay="9000"/>
                            </p:stCondLst>
                            <p:childTnLst>
                              <p:par>
                                <p:cTn id="131" presetID="35" presetClass="entr" presetSubtype="0" fill="hold" grpId="0" nodeType="afterEffect">
                                  <p:stCondLst>
                                    <p:cond delay="0"/>
                                  </p:stCondLst>
                                  <p:childTnLst>
                                    <p:set>
                                      <p:cBhvr>
                                        <p:cTn id="132" dur="1" fill="hold">
                                          <p:stCondLst>
                                            <p:cond delay="0"/>
                                          </p:stCondLst>
                                        </p:cTn>
                                        <p:tgtEl>
                                          <p:spTgt spid="13344"/>
                                        </p:tgtEl>
                                        <p:attrNameLst>
                                          <p:attrName>style.visibility</p:attrName>
                                        </p:attrNameLst>
                                      </p:cBhvr>
                                      <p:to>
                                        <p:strVal val="visible"/>
                                      </p:to>
                                    </p:set>
                                    <p:animEffect transition="in" filter="fade">
                                      <p:cBhvr>
                                        <p:cTn id="133" dur="500"/>
                                        <p:tgtEl>
                                          <p:spTgt spid="13344"/>
                                        </p:tgtEl>
                                      </p:cBhvr>
                                    </p:animEffect>
                                    <p:anim calcmode="lin" valueType="num">
                                      <p:cBhvr>
                                        <p:cTn id="134" dur="500" fill="hold"/>
                                        <p:tgtEl>
                                          <p:spTgt spid="13344"/>
                                        </p:tgtEl>
                                        <p:attrNameLst>
                                          <p:attrName>style.rotation</p:attrName>
                                        </p:attrNameLst>
                                      </p:cBhvr>
                                      <p:tavLst>
                                        <p:tav tm="0">
                                          <p:val>
                                            <p:fltVal val="720"/>
                                          </p:val>
                                        </p:tav>
                                        <p:tav tm="100000">
                                          <p:val>
                                            <p:fltVal val="0"/>
                                          </p:val>
                                        </p:tav>
                                      </p:tavLst>
                                    </p:anim>
                                    <p:anim calcmode="lin" valueType="num">
                                      <p:cBhvr>
                                        <p:cTn id="135" dur="500" fill="hold"/>
                                        <p:tgtEl>
                                          <p:spTgt spid="13344"/>
                                        </p:tgtEl>
                                        <p:attrNameLst>
                                          <p:attrName>ppt_h</p:attrName>
                                        </p:attrNameLst>
                                      </p:cBhvr>
                                      <p:tavLst>
                                        <p:tav tm="0">
                                          <p:val>
                                            <p:fltVal val="0"/>
                                          </p:val>
                                        </p:tav>
                                        <p:tav tm="100000">
                                          <p:val>
                                            <p:strVal val="#ppt_h"/>
                                          </p:val>
                                        </p:tav>
                                      </p:tavLst>
                                    </p:anim>
                                    <p:anim calcmode="lin" valueType="num">
                                      <p:cBhvr>
                                        <p:cTn id="136" dur="500" fill="hold"/>
                                        <p:tgtEl>
                                          <p:spTgt spid="13344"/>
                                        </p:tgtEl>
                                        <p:attrNameLst>
                                          <p:attrName>ppt_w</p:attrName>
                                        </p:attrNameLst>
                                      </p:cBhvr>
                                      <p:tavLst>
                                        <p:tav tm="0">
                                          <p:val>
                                            <p:fltVal val="0"/>
                                          </p:val>
                                        </p:tav>
                                        <p:tav tm="100000">
                                          <p:val>
                                            <p:strVal val="#ppt_w"/>
                                          </p:val>
                                        </p:tav>
                                      </p:tavLst>
                                    </p:anim>
                                  </p:childTnLst>
                                </p:cTn>
                              </p:par>
                            </p:childTnLst>
                          </p:cTn>
                        </p:par>
                        <p:par>
                          <p:cTn id="137" fill="hold">
                            <p:stCondLst>
                              <p:cond delay="9500"/>
                            </p:stCondLst>
                            <p:childTnLst>
                              <p:par>
                                <p:cTn id="138" presetID="35" presetClass="entr" presetSubtype="0" fill="hold" grpId="0" nodeType="afterEffect">
                                  <p:stCondLst>
                                    <p:cond delay="0"/>
                                  </p:stCondLst>
                                  <p:childTnLst>
                                    <p:set>
                                      <p:cBhvr>
                                        <p:cTn id="139" dur="1" fill="hold">
                                          <p:stCondLst>
                                            <p:cond delay="0"/>
                                          </p:stCondLst>
                                        </p:cTn>
                                        <p:tgtEl>
                                          <p:spTgt spid="13345"/>
                                        </p:tgtEl>
                                        <p:attrNameLst>
                                          <p:attrName>style.visibility</p:attrName>
                                        </p:attrNameLst>
                                      </p:cBhvr>
                                      <p:to>
                                        <p:strVal val="visible"/>
                                      </p:to>
                                    </p:set>
                                    <p:animEffect transition="in" filter="fade">
                                      <p:cBhvr>
                                        <p:cTn id="140" dur="500"/>
                                        <p:tgtEl>
                                          <p:spTgt spid="13345"/>
                                        </p:tgtEl>
                                      </p:cBhvr>
                                    </p:animEffect>
                                    <p:anim calcmode="lin" valueType="num">
                                      <p:cBhvr>
                                        <p:cTn id="141" dur="500" fill="hold"/>
                                        <p:tgtEl>
                                          <p:spTgt spid="13345"/>
                                        </p:tgtEl>
                                        <p:attrNameLst>
                                          <p:attrName>style.rotation</p:attrName>
                                        </p:attrNameLst>
                                      </p:cBhvr>
                                      <p:tavLst>
                                        <p:tav tm="0">
                                          <p:val>
                                            <p:fltVal val="720"/>
                                          </p:val>
                                        </p:tav>
                                        <p:tav tm="100000">
                                          <p:val>
                                            <p:fltVal val="0"/>
                                          </p:val>
                                        </p:tav>
                                      </p:tavLst>
                                    </p:anim>
                                    <p:anim calcmode="lin" valueType="num">
                                      <p:cBhvr>
                                        <p:cTn id="142" dur="500" fill="hold"/>
                                        <p:tgtEl>
                                          <p:spTgt spid="13345"/>
                                        </p:tgtEl>
                                        <p:attrNameLst>
                                          <p:attrName>ppt_h</p:attrName>
                                        </p:attrNameLst>
                                      </p:cBhvr>
                                      <p:tavLst>
                                        <p:tav tm="0">
                                          <p:val>
                                            <p:fltVal val="0"/>
                                          </p:val>
                                        </p:tav>
                                        <p:tav tm="100000">
                                          <p:val>
                                            <p:strVal val="#ppt_h"/>
                                          </p:val>
                                        </p:tav>
                                      </p:tavLst>
                                    </p:anim>
                                    <p:anim calcmode="lin" valueType="num">
                                      <p:cBhvr>
                                        <p:cTn id="143" dur="500" fill="hold"/>
                                        <p:tgtEl>
                                          <p:spTgt spid="13345"/>
                                        </p:tgtEl>
                                        <p:attrNameLst>
                                          <p:attrName>ppt_w</p:attrName>
                                        </p:attrNameLst>
                                      </p:cBhvr>
                                      <p:tavLst>
                                        <p:tav tm="0">
                                          <p:val>
                                            <p:fltVal val="0"/>
                                          </p:val>
                                        </p:tav>
                                        <p:tav tm="100000">
                                          <p:val>
                                            <p:strVal val="#ppt_w"/>
                                          </p:val>
                                        </p:tav>
                                      </p:tavLst>
                                    </p:anim>
                                  </p:childTnLst>
                                </p:cTn>
                              </p:par>
                            </p:childTnLst>
                          </p:cTn>
                        </p:par>
                        <p:par>
                          <p:cTn id="144" fill="hold">
                            <p:stCondLst>
                              <p:cond delay="10000"/>
                            </p:stCondLst>
                            <p:childTnLst>
                              <p:par>
                                <p:cTn id="145" presetID="35" presetClass="entr" presetSubtype="0" fill="hold" grpId="0" nodeType="afterEffect">
                                  <p:stCondLst>
                                    <p:cond delay="0"/>
                                  </p:stCondLst>
                                  <p:childTnLst>
                                    <p:set>
                                      <p:cBhvr>
                                        <p:cTn id="146" dur="1" fill="hold">
                                          <p:stCondLst>
                                            <p:cond delay="0"/>
                                          </p:stCondLst>
                                        </p:cTn>
                                        <p:tgtEl>
                                          <p:spTgt spid="13346"/>
                                        </p:tgtEl>
                                        <p:attrNameLst>
                                          <p:attrName>style.visibility</p:attrName>
                                        </p:attrNameLst>
                                      </p:cBhvr>
                                      <p:to>
                                        <p:strVal val="visible"/>
                                      </p:to>
                                    </p:set>
                                    <p:animEffect transition="in" filter="fade">
                                      <p:cBhvr>
                                        <p:cTn id="147" dur="500"/>
                                        <p:tgtEl>
                                          <p:spTgt spid="13346"/>
                                        </p:tgtEl>
                                      </p:cBhvr>
                                    </p:animEffect>
                                    <p:anim calcmode="lin" valueType="num">
                                      <p:cBhvr>
                                        <p:cTn id="148" dur="500" fill="hold"/>
                                        <p:tgtEl>
                                          <p:spTgt spid="13346"/>
                                        </p:tgtEl>
                                        <p:attrNameLst>
                                          <p:attrName>style.rotation</p:attrName>
                                        </p:attrNameLst>
                                      </p:cBhvr>
                                      <p:tavLst>
                                        <p:tav tm="0">
                                          <p:val>
                                            <p:fltVal val="720"/>
                                          </p:val>
                                        </p:tav>
                                        <p:tav tm="100000">
                                          <p:val>
                                            <p:fltVal val="0"/>
                                          </p:val>
                                        </p:tav>
                                      </p:tavLst>
                                    </p:anim>
                                    <p:anim calcmode="lin" valueType="num">
                                      <p:cBhvr>
                                        <p:cTn id="149" dur="500" fill="hold"/>
                                        <p:tgtEl>
                                          <p:spTgt spid="13346"/>
                                        </p:tgtEl>
                                        <p:attrNameLst>
                                          <p:attrName>ppt_h</p:attrName>
                                        </p:attrNameLst>
                                      </p:cBhvr>
                                      <p:tavLst>
                                        <p:tav tm="0">
                                          <p:val>
                                            <p:fltVal val="0"/>
                                          </p:val>
                                        </p:tav>
                                        <p:tav tm="100000">
                                          <p:val>
                                            <p:strVal val="#ppt_h"/>
                                          </p:val>
                                        </p:tav>
                                      </p:tavLst>
                                    </p:anim>
                                    <p:anim calcmode="lin" valueType="num">
                                      <p:cBhvr>
                                        <p:cTn id="150" dur="500" fill="hold"/>
                                        <p:tgtEl>
                                          <p:spTgt spid="1334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314" grpId="0" animBg="1"/>
      <p:bldP spid="13315" grpId="0" animBg="1"/>
      <p:bldP spid="13320" grpId="0" animBg="1"/>
      <p:bldP spid="13328" grpId="0" animBg="1"/>
      <p:bldP spid="13333" grpId="0" animBg="1"/>
      <p:bldP spid="13338" grpId="0" animBg="1"/>
      <p:bldP spid="13344" grpId="0" animBg="1"/>
      <p:bldP spid="13345" grpId="0" animBg="1"/>
      <p:bldP spid="13346" grpId="0" animBg="1"/>
    </p:bldLst>
  </p:timing>
</p:sld>
</file>

<file path=ppt/theme/theme1.xml><?xml version="1.0" encoding="utf-8"?>
<a:theme xmlns:a="http://schemas.openxmlformats.org/drawingml/2006/main" name="nordridesign.com">
  <a:themeElements>
    <a:clrScheme name="nordridesign.com 6">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fontScheme name="nordridesign.com">
      <a:majorFont>
        <a:latin typeface="Arial"/>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800" b="0" i="1" u="none" strike="noStrike" cap="none" normalizeH="0" baseline="0" smtClean="0">
            <a:ln>
              <a:noFill/>
            </a:ln>
            <a:solidFill>
              <a:schemeClr val="tx1"/>
            </a:solidFill>
            <a:effectLst/>
            <a:latin typeface="Arial" pitchFamily="34"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800" b="0" i="1" u="none" strike="noStrike" cap="none" normalizeH="0" baseline="0" smtClean="0">
            <a:ln>
              <a:noFill/>
            </a:ln>
            <a:solidFill>
              <a:schemeClr val="tx1"/>
            </a:solidFill>
            <a:effectLst/>
            <a:latin typeface="Arial" pitchFamily="34" charset="0"/>
            <a:ea typeface="华文细黑" pitchFamily="2" charset="-122"/>
          </a:defRPr>
        </a:defPPr>
      </a:lstStyle>
    </a:lnDef>
  </a:objectDefaults>
  <a:extraClrSchemeLst>
    <a:extraClrScheme>
      <a:clrScheme name="nordridesign.com 1">
        <a:dk1>
          <a:srgbClr val="000000"/>
        </a:dk1>
        <a:lt1>
          <a:srgbClr val="FFFFFF"/>
        </a:lt1>
        <a:dk2>
          <a:srgbClr val="000000"/>
        </a:dk2>
        <a:lt2>
          <a:srgbClr val="808080"/>
        </a:lt2>
        <a:accent1>
          <a:srgbClr val="FFCC00"/>
        </a:accent1>
        <a:accent2>
          <a:srgbClr val="FF9933"/>
        </a:accent2>
        <a:accent3>
          <a:srgbClr val="FFFFFF"/>
        </a:accent3>
        <a:accent4>
          <a:srgbClr val="000000"/>
        </a:accent4>
        <a:accent5>
          <a:srgbClr val="FFE2AA"/>
        </a:accent5>
        <a:accent6>
          <a:srgbClr val="E78A2D"/>
        </a:accent6>
        <a:hlink>
          <a:srgbClr val="463900"/>
        </a:hlink>
        <a:folHlink>
          <a:srgbClr val="FFE67D"/>
        </a:folHlink>
      </a:clrScheme>
      <a:clrMap bg1="lt1" tx1="dk1" bg2="lt2" tx2="dk2" accent1="accent1" accent2="accent2" accent3="accent3" accent4="accent4" accent5="accent5" accent6="accent6" hlink="hlink" folHlink="folHlink"/>
    </a:extraClrScheme>
    <a:extraClrScheme>
      <a:clrScheme name="nordridesign.com 2">
        <a:dk1>
          <a:srgbClr val="000000"/>
        </a:dk1>
        <a:lt1>
          <a:srgbClr val="FFFFFF"/>
        </a:lt1>
        <a:dk2>
          <a:srgbClr val="000000"/>
        </a:dk2>
        <a:lt2>
          <a:srgbClr val="808080"/>
        </a:lt2>
        <a:accent1>
          <a:srgbClr val="FF9021"/>
        </a:accent1>
        <a:accent2>
          <a:srgbClr val="DA5800"/>
        </a:accent2>
        <a:accent3>
          <a:srgbClr val="FFFFFF"/>
        </a:accent3>
        <a:accent4>
          <a:srgbClr val="000000"/>
        </a:accent4>
        <a:accent5>
          <a:srgbClr val="FFC6AB"/>
        </a:accent5>
        <a:accent6>
          <a:srgbClr val="C54F00"/>
        </a:accent6>
        <a:hlink>
          <a:srgbClr val="963D00"/>
        </a:hlink>
        <a:folHlink>
          <a:srgbClr val="FFAD5B"/>
        </a:folHlink>
      </a:clrScheme>
      <a:clrMap bg1="lt1" tx1="dk1" bg2="lt2" tx2="dk2" accent1="accent1" accent2="accent2" accent3="accent3" accent4="accent4" accent5="accent5" accent6="accent6" hlink="hlink" folHlink="folHlink"/>
    </a:extraClrScheme>
    <a:extraClrScheme>
      <a:clrScheme name="nordridesign.com 3">
        <a:dk1>
          <a:srgbClr val="000000"/>
        </a:dk1>
        <a:lt1>
          <a:srgbClr val="FFFFFF"/>
        </a:lt1>
        <a:dk2>
          <a:srgbClr val="000000"/>
        </a:dk2>
        <a:lt2>
          <a:srgbClr val="C0C0C0"/>
        </a:lt2>
        <a:accent1>
          <a:srgbClr val="5B8CC1"/>
        </a:accent1>
        <a:accent2>
          <a:srgbClr val="2A5682"/>
        </a:accent2>
        <a:accent3>
          <a:srgbClr val="FFFFFF"/>
        </a:accent3>
        <a:accent4>
          <a:srgbClr val="000000"/>
        </a:accent4>
        <a:accent5>
          <a:srgbClr val="B5C5DD"/>
        </a:accent5>
        <a:accent6>
          <a:srgbClr val="254D75"/>
        </a:accent6>
        <a:hlink>
          <a:srgbClr val="002850"/>
        </a:hlink>
        <a:folHlink>
          <a:srgbClr val="2A94FE"/>
        </a:folHlink>
      </a:clrScheme>
      <a:clrMap bg1="lt1" tx1="dk1" bg2="lt2" tx2="dk2" accent1="accent1" accent2="accent2" accent3="accent3" accent4="accent4" accent5="accent5" accent6="accent6" hlink="hlink" folHlink="folHlink"/>
    </a:extraClrScheme>
    <a:extraClrScheme>
      <a:clrScheme name="nordridesign.com 4">
        <a:dk1>
          <a:srgbClr val="000000"/>
        </a:dk1>
        <a:lt1>
          <a:srgbClr val="FFFFFF"/>
        </a:lt1>
        <a:dk2>
          <a:srgbClr val="000000"/>
        </a:dk2>
        <a:lt2>
          <a:srgbClr val="C0C0C0"/>
        </a:lt2>
        <a:accent1>
          <a:srgbClr val="B2B2B2"/>
        </a:accent1>
        <a:accent2>
          <a:srgbClr val="5F5F5F"/>
        </a:accent2>
        <a:accent3>
          <a:srgbClr val="FFFFFF"/>
        </a:accent3>
        <a:accent4>
          <a:srgbClr val="000000"/>
        </a:accent4>
        <a:accent5>
          <a:srgbClr val="D5D5D5"/>
        </a:accent5>
        <a:accent6>
          <a:srgbClr val="555555"/>
        </a:accent6>
        <a:hlink>
          <a:srgbClr val="1C1C1C"/>
        </a:hlink>
        <a:folHlink>
          <a:srgbClr val="C0C0C0"/>
        </a:folHlink>
      </a:clrScheme>
      <a:clrMap bg1="lt1" tx1="dk1" bg2="lt2" tx2="dk2" accent1="accent1" accent2="accent2" accent3="accent3" accent4="accent4" accent5="accent5" accent6="accent6" hlink="hlink" folHlink="folHlink"/>
    </a:extraClrScheme>
    <a:extraClrScheme>
      <a:clrScheme name="nordridesign.com 5">
        <a:dk1>
          <a:srgbClr val="000000"/>
        </a:dk1>
        <a:lt1>
          <a:srgbClr val="FFFFFF"/>
        </a:lt1>
        <a:dk2>
          <a:srgbClr val="000000"/>
        </a:dk2>
        <a:lt2>
          <a:srgbClr val="B2B2B2"/>
        </a:lt2>
        <a:accent1>
          <a:srgbClr val="BF59B8"/>
        </a:accent1>
        <a:accent2>
          <a:srgbClr val="884183"/>
        </a:accent2>
        <a:accent3>
          <a:srgbClr val="FFFFFF"/>
        </a:accent3>
        <a:accent4>
          <a:srgbClr val="000000"/>
        </a:accent4>
        <a:accent5>
          <a:srgbClr val="DCB5D8"/>
        </a:accent5>
        <a:accent6>
          <a:srgbClr val="7B3A76"/>
        </a:accent6>
        <a:hlink>
          <a:srgbClr val="371535"/>
        </a:hlink>
        <a:folHlink>
          <a:srgbClr val="C468BD"/>
        </a:folHlink>
      </a:clrScheme>
      <a:clrMap bg1="lt1" tx1="dk1" bg2="lt2" tx2="dk2" accent1="accent1" accent2="accent2" accent3="accent3" accent4="accent4" accent5="accent5" accent6="accent6" hlink="hlink" folHlink="folHlink"/>
    </a:extraClrScheme>
    <a:extraClrScheme>
      <a:clrScheme name="nordridesign.com 6">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clrMap bg1="lt1" tx1="dk1" bg2="lt2" tx2="dk2" accent1="accent1" accent2="accent2" accent3="accent3" accent4="accent4" accent5="accent5" accent6="accent6" hlink="hlink" folHlink="folHlink"/>
    </a:extraClrScheme>
    <a:extraClrScheme>
      <a:clrScheme name="nordridesign.com 7">
        <a:dk1>
          <a:srgbClr val="000000"/>
        </a:dk1>
        <a:lt1>
          <a:srgbClr val="FFFFFF"/>
        </a:lt1>
        <a:dk2>
          <a:srgbClr val="000000"/>
        </a:dk2>
        <a:lt2>
          <a:srgbClr val="C0C0C0"/>
        </a:lt2>
        <a:accent1>
          <a:srgbClr val="DFE0BE"/>
        </a:accent1>
        <a:accent2>
          <a:srgbClr val="D1D46B"/>
        </a:accent2>
        <a:accent3>
          <a:srgbClr val="FFFFFF"/>
        </a:accent3>
        <a:accent4>
          <a:srgbClr val="000000"/>
        </a:accent4>
        <a:accent5>
          <a:srgbClr val="ECEDDB"/>
        </a:accent5>
        <a:accent6>
          <a:srgbClr val="BDC060"/>
        </a:accent6>
        <a:hlink>
          <a:srgbClr val="3A3B11"/>
        </a:hlink>
        <a:folHlink>
          <a:srgbClr val="DDDF91"/>
        </a:folHlink>
      </a:clrScheme>
      <a:clrMap bg1="lt1" tx1="dk1" bg2="lt2" tx2="dk2" accent1="accent1" accent2="accent2" accent3="accent3" accent4="accent4" accent5="accent5" accent6="accent6" hlink="hlink" folHlink="folHlink"/>
    </a:extraClrScheme>
    <a:extraClrScheme>
      <a:clrScheme name="nordridesign.com 8">
        <a:dk1>
          <a:srgbClr val="000000"/>
        </a:dk1>
        <a:lt1>
          <a:srgbClr val="FFFFFF"/>
        </a:lt1>
        <a:dk2>
          <a:srgbClr val="000000"/>
        </a:dk2>
        <a:lt2>
          <a:srgbClr val="C0C0C0"/>
        </a:lt2>
        <a:accent1>
          <a:srgbClr val="6FC01E"/>
        </a:accent1>
        <a:accent2>
          <a:srgbClr val="4F7913"/>
        </a:accent2>
        <a:accent3>
          <a:srgbClr val="FFFFFF"/>
        </a:accent3>
        <a:accent4>
          <a:srgbClr val="000000"/>
        </a:accent4>
        <a:accent5>
          <a:srgbClr val="BBDCAB"/>
        </a:accent5>
        <a:accent6>
          <a:srgbClr val="476D10"/>
        </a:accent6>
        <a:hlink>
          <a:srgbClr val="26420A"/>
        </a:hlink>
        <a:folHlink>
          <a:srgbClr val="7BD52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TotalTime>
  <Pages>0</Pages>
  <Words>1123</Words>
  <Characters>0</Characters>
  <Application>Microsoft Office PowerPoint</Application>
  <DocSecurity>0</DocSecurity>
  <PresentationFormat>全屏显示(4:3)</PresentationFormat>
  <Lines>0</Lines>
  <Paragraphs>268</Paragraphs>
  <Slides>24</Slides>
  <Notes>24</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2" baseType="lpstr">
      <vt:lpstr>MS UI Gothic</vt:lpstr>
      <vt:lpstr>黑体</vt:lpstr>
      <vt:lpstr>华文细黑</vt:lpstr>
      <vt:lpstr>微软雅黑</vt:lpstr>
      <vt:lpstr>Arial</vt:lpstr>
      <vt:lpstr>Wingdings</vt:lpstr>
      <vt:lpstr>nordridesign.com</vt:lpstr>
      <vt:lpstr>图表</vt:lpstr>
      <vt:lpstr>通用动态PowerPoint模版</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使用规范说明</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vector>
  </TitlesOfParts>
  <Company>NordriDesign</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NordriDesign</dc:creator>
  <cp:keywords>ppt幻灯设计/ppt模板设计</cp:keywords>
  <dc:description>nordridesign.com</dc:description>
  <cp:lastModifiedBy>Administrator</cp:lastModifiedBy>
  <cp:revision>234</cp:revision>
  <cp:lastPrinted>1899-12-30T00:00:00Z</cp:lastPrinted>
  <dcterms:created xsi:type="dcterms:W3CDTF">2008-05-06T01:42:58Z</dcterms:created>
  <dcterms:modified xsi:type="dcterms:W3CDTF">2016-07-26T01:06:26Z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2052-6.6.0.2877</vt:lpwstr>
  </property>
</Properties>
</file>