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59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7" r:id="rId19"/>
    <p:sldId id="276" r:id="rId20"/>
    <p:sldId id="278" r:id="rId21"/>
    <p:sldId id="273" r:id="rId22"/>
    <p:sldId id="283" r:id="rId23"/>
    <p:sldId id="289" r:id="rId24"/>
    <p:sldId id="280" r:id="rId25"/>
    <p:sldId id="279" r:id="rId26"/>
    <p:sldId id="281" r:id="rId27"/>
    <p:sldId id="275" r:id="rId28"/>
    <p:sldId id="282" r:id="rId29"/>
    <p:sldId id="288" r:id="rId30"/>
    <p:sldId id="284" r:id="rId31"/>
    <p:sldId id="28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4384" userDrawn="1">
          <p15:clr>
            <a:srgbClr val="A4A3A4"/>
          </p15:clr>
        </p15:guide>
        <p15:guide id="3" pos="143" userDrawn="1">
          <p15:clr>
            <a:srgbClr val="A4A3A4"/>
          </p15:clr>
        </p15:guide>
        <p15:guide id="4" pos="64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19C"/>
    <a:srgbClr val="4A95B1"/>
    <a:srgbClr val="FCC79F"/>
    <a:srgbClr val="663A77"/>
    <a:srgbClr val="E87071"/>
    <a:srgbClr val="FFB850"/>
    <a:srgbClr val="01ACBE"/>
    <a:srgbClr val="00AF92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23" autoAdjust="0"/>
    <p:restoredTop sz="92324" autoAdjust="0"/>
  </p:normalViewPr>
  <p:slideViewPr>
    <p:cSldViewPr snapToGrid="0" showGuides="1">
      <p:cViewPr varScale="1">
        <p:scale>
          <a:sx n="107" d="100"/>
          <a:sy n="107" d="100"/>
        </p:scale>
        <p:origin x="444" y="84"/>
      </p:cViewPr>
      <p:guideLst>
        <p:guide orient="horz" pos="2387"/>
        <p:guide pos="4384"/>
        <p:guide pos="143"/>
        <p:guide pos="6471"/>
      </p:guideLst>
    </p:cSldViewPr>
  </p:slideViewPr>
  <p:outlineViewPr>
    <p:cViewPr>
      <p:scale>
        <a:sx n="33" d="100"/>
        <a:sy n="33" d="100"/>
      </p:scale>
      <p:origin x="0" y="-328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24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00AF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20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FFB8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6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FFB8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81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FFB8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96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E8707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24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E8707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258435" y="87097"/>
            <a:ext cx="2004638" cy="484036"/>
            <a:chOff x="96263" y="115258"/>
            <a:chExt cx="2370698" cy="572424"/>
          </a:xfrm>
        </p:grpSpPr>
        <p:sp>
          <p:nvSpPr>
            <p:cNvPr id="8" name="文本框 7"/>
            <p:cNvSpPr txBox="1"/>
            <p:nvPr/>
          </p:nvSpPr>
          <p:spPr>
            <a:xfrm>
              <a:off x="501358" y="128674"/>
              <a:ext cx="19656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淡忘</a:t>
              </a:r>
              <a:r>
                <a:rPr lang="en-US" altLang="zh-CN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模板设计</a:t>
              </a:r>
              <a:endParaRPr lang="zh-CN" altLang="en-US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biLevel thresh="25000"/>
            </a:blip>
            <a:stretch>
              <a:fillRect/>
            </a:stretch>
          </p:blipFill>
          <p:spPr>
            <a:xfrm>
              <a:off x="96263" y="115258"/>
              <a:ext cx="497821" cy="495145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40683" y="287572"/>
              <a:ext cx="17747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Edwardian Script ITC" panose="030303020407070D0804" pitchFamily="66" charset="0"/>
                  <a:ea typeface="方正喵呜体" panose="02010600010101010101" pitchFamily="2" charset="-122"/>
                </a:rPr>
                <a:t>www.yanj.cn</a:t>
              </a:r>
              <a:endParaRPr lang="zh-CN" altLang="en-US" sz="2000" dirty="0">
                <a:solidFill>
                  <a:schemeClr val="bg1"/>
                </a:solidFill>
                <a:latin typeface="Edwardian Script ITC" panose="030303020407070D0804" pitchFamily="66" charset="0"/>
                <a:ea typeface="方正喵呜体" panose="02010600010101010101" pitchFamily="2" charset="-122"/>
              </a:endParaRPr>
            </a:p>
          </p:txBody>
        </p:sp>
      </p:grp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32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E8707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74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663A7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8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05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663A7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6" name="Freeform 22"/>
          <p:cNvSpPr>
            <a:spLocks noEditPoints="1"/>
          </p:cNvSpPr>
          <p:nvPr/>
        </p:nvSpPr>
        <p:spPr bwMode="auto">
          <a:xfrm rot="8141448">
            <a:off x="10247548" y="5398396"/>
            <a:ext cx="394132" cy="388342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8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33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255572" cy="6858000"/>
          </a:xfrm>
          <a:prstGeom prst="rect">
            <a:avLst/>
          </a:prstGeom>
          <a:solidFill>
            <a:srgbClr val="15B0B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40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01AC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 flipV="1">
            <a:off x="-26295" y="5991330"/>
            <a:ext cx="12260589" cy="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10" hidden="1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>
            <a:off x="258435" y="87097"/>
            <a:ext cx="2004638" cy="484036"/>
            <a:chOff x="96263" y="115258"/>
            <a:chExt cx="2370698" cy="572424"/>
          </a:xfrm>
        </p:grpSpPr>
        <p:sp>
          <p:nvSpPr>
            <p:cNvPr id="8" name="文本框 7"/>
            <p:cNvSpPr txBox="1"/>
            <p:nvPr/>
          </p:nvSpPr>
          <p:spPr>
            <a:xfrm>
              <a:off x="501358" y="128674"/>
              <a:ext cx="19656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淡忘</a:t>
              </a:r>
              <a:r>
                <a:rPr lang="en-US" altLang="zh-CN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模板设计</a:t>
              </a:r>
              <a:endParaRPr lang="zh-CN" altLang="en-US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biLevel thresh="25000"/>
            </a:blip>
            <a:stretch>
              <a:fillRect/>
            </a:stretch>
          </p:blipFill>
          <p:spPr>
            <a:xfrm>
              <a:off x="96263" y="115258"/>
              <a:ext cx="497821" cy="495145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40683" y="287572"/>
              <a:ext cx="17747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Edwardian Script ITC" panose="030303020407070D0804" pitchFamily="66" charset="0"/>
                  <a:ea typeface="方正喵呜体" panose="02010600010101010101" pitchFamily="2" charset="-122"/>
                </a:rPr>
                <a:t>www.yanj.cn</a:t>
              </a:r>
              <a:endParaRPr lang="zh-CN" altLang="en-US" sz="2000" dirty="0">
                <a:solidFill>
                  <a:schemeClr val="bg1"/>
                </a:solidFill>
                <a:latin typeface="Edwardian Script ITC" panose="030303020407070D0804" pitchFamily="66" charset="0"/>
                <a:ea typeface="方正喵呜体" panose="02010600010101010101" pitchFamily="2" charset="-122"/>
              </a:endParaRPr>
            </a:p>
          </p:txBody>
        </p:sp>
      </p:grp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7364" y="5888221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3859687" y="5930156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27431" y="5924642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30156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6" name="Freeform 22"/>
          <p:cNvSpPr>
            <a:spLocks noEditPoints="1"/>
          </p:cNvSpPr>
          <p:nvPr/>
        </p:nvSpPr>
        <p:spPr bwMode="auto">
          <a:xfrm rot="8141448">
            <a:off x="10257223" y="5403562"/>
            <a:ext cx="394132" cy="388342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EB8F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61" name="组合 60"/>
          <p:cNvGrpSpPr/>
          <p:nvPr userDrawn="1"/>
        </p:nvGrpSpPr>
        <p:grpSpPr>
          <a:xfrm>
            <a:off x="194116" y="5753609"/>
            <a:ext cx="505156" cy="497734"/>
            <a:chOff x="191993" y="5758088"/>
            <a:chExt cx="505156" cy="497734"/>
          </a:xfrm>
        </p:grpSpPr>
        <p:sp>
          <p:nvSpPr>
            <p:cNvPr id="18" name="Freeform 22"/>
            <p:cNvSpPr>
              <a:spLocks noEditPoints="1"/>
            </p:cNvSpPr>
            <p:nvPr/>
          </p:nvSpPr>
          <p:spPr bwMode="auto">
            <a:xfrm rot="8141448" flipH="1">
              <a:off x="374591" y="5905281"/>
              <a:ext cx="197286" cy="194388"/>
            </a:xfrm>
            <a:custGeom>
              <a:avLst/>
              <a:gdLst>
                <a:gd name="T0" fmla="*/ 125 w 126"/>
                <a:gd name="T1" fmla="*/ 2 h 125"/>
                <a:gd name="T2" fmla="*/ 120 w 126"/>
                <a:gd name="T3" fmla="*/ 1 h 125"/>
                <a:gd name="T4" fmla="*/ 2 w 126"/>
                <a:gd name="T5" fmla="*/ 64 h 125"/>
                <a:gd name="T6" fmla="*/ 0 w 126"/>
                <a:gd name="T7" fmla="*/ 68 h 125"/>
                <a:gd name="T8" fmla="*/ 4 w 126"/>
                <a:gd name="T9" fmla="*/ 71 h 125"/>
                <a:gd name="T10" fmla="*/ 52 w 126"/>
                <a:gd name="T11" fmla="*/ 75 h 125"/>
                <a:gd name="T12" fmla="*/ 56 w 126"/>
                <a:gd name="T13" fmla="*/ 122 h 125"/>
                <a:gd name="T14" fmla="*/ 59 w 126"/>
                <a:gd name="T15" fmla="*/ 125 h 125"/>
                <a:gd name="T16" fmla="*/ 60 w 126"/>
                <a:gd name="T17" fmla="*/ 125 h 125"/>
                <a:gd name="T18" fmla="*/ 64 w 126"/>
                <a:gd name="T19" fmla="*/ 123 h 125"/>
                <a:gd name="T20" fmla="*/ 126 w 126"/>
                <a:gd name="T21" fmla="*/ 6 h 125"/>
                <a:gd name="T22" fmla="*/ 125 w 126"/>
                <a:gd name="T23" fmla="*/ 2 h 125"/>
                <a:gd name="T24" fmla="*/ 63 w 126"/>
                <a:gd name="T25" fmla="*/ 108 h 125"/>
                <a:gd name="T26" fmla="*/ 60 w 126"/>
                <a:gd name="T27" fmla="*/ 71 h 125"/>
                <a:gd name="T28" fmla="*/ 56 w 126"/>
                <a:gd name="T29" fmla="*/ 68 h 125"/>
                <a:gd name="T30" fmla="*/ 18 w 126"/>
                <a:gd name="T31" fmla="*/ 65 h 125"/>
                <a:gd name="T32" fmla="*/ 112 w 126"/>
                <a:gd name="T33" fmla="*/ 14 h 125"/>
                <a:gd name="T34" fmla="*/ 63 w 126"/>
                <a:gd name="T35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25">
                  <a:moveTo>
                    <a:pt x="125" y="2"/>
                  </a:moveTo>
                  <a:cubicBezTo>
                    <a:pt x="124" y="0"/>
                    <a:pt x="122" y="0"/>
                    <a:pt x="120" y="1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5"/>
                    <a:pt x="0" y="67"/>
                    <a:pt x="0" y="68"/>
                  </a:cubicBezTo>
                  <a:cubicBezTo>
                    <a:pt x="0" y="70"/>
                    <a:pt x="2" y="71"/>
                    <a:pt x="4" y="7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6" y="124"/>
                    <a:pt x="57" y="125"/>
                    <a:pt x="59" y="125"/>
                  </a:cubicBezTo>
                  <a:cubicBezTo>
                    <a:pt x="59" y="125"/>
                    <a:pt x="60" y="125"/>
                    <a:pt x="60" y="125"/>
                  </a:cubicBezTo>
                  <a:cubicBezTo>
                    <a:pt x="61" y="125"/>
                    <a:pt x="63" y="125"/>
                    <a:pt x="64" y="123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6" y="5"/>
                    <a:pt x="126" y="3"/>
                    <a:pt x="125" y="2"/>
                  </a:cubicBezTo>
                  <a:close/>
                  <a:moveTo>
                    <a:pt x="63" y="108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0" y="69"/>
                    <a:pt x="58" y="68"/>
                    <a:pt x="56" y="68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12" y="14"/>
                    <a:pt x="112" y="14"/>
                    <a:pt x="112" y="14"/>
                  </a:cubicBezTo>
                  <a:lnTo>
                    <a:pt x="63" y="1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 rot="8141448" flipH="1">
              <a:off x="191993" y="5758088"/>
              <a:ext cx="505156" cy="497734"/>
            </a:xfrm>
            <a:custGeom>
              <a:avLst/>
              <a:gdLst>
                <a:gd name="T0" fmla="*/ 125 w 126"/>
                <a:gd name="T1" fmla="*/ 2 h 125"/>
                <a:gd name="T2" fmla="*/ 120 w 126"/>
                <a:gd name="T3" fmla="*/ 1 h 125"/>
                <a:gd name="T4" fmla="*/ 2 w 126"/>
                <a:gd name="T5" fmla="*/ 64 h 125"/>
                <a:gd name="T6" fmla="*/ 0 w 126"/>
                <a:gd name="T7" fmla="*/ 68 h 125"/>
                <a:gd name="T8" fmla="*/ 4 w 126"/>
                <a:gd name="T9" fmla="*/ 71 h 125"/>
                <a:gd name="T10" fmla="*/ 52 w 126"/>
                <a:gd name="T11" fmla="*/ 75 h 125"/>
                <a:gd name="T12" fmla="*/ 56 w 126"/>
                <a:gd name="T13" fmla="*/ 122 h 125"/>
                <a:gd name="T14" fmla="*/ 59 w 126"/>
                <a:gd name="T15" fmla="*/ 125 h 125"/>
                <a:gd name="T16" fmla="*/ 60 w 126"/>
                <a:gd name="T17" fmla="*/ 125 h 125"/>
                <a:gd name="T18" fmla="*/ 64 w 126"/>
                <a:gd name="T19" fmla="*/ 123 h 125"/>
                <a:gd name="T20" fmla="*/ 126 w 126"/>
                <a:gd name="T21" fmla="*/ 6 h 125"/>
                <a:gd name="T22" fmla="*/ 125 w 126"/>
                <a:gd name="T23" fmla="*/ 2 h 125"/>
                <a:gd name="T24" fmla="*/ 63 w 126"/>
                <a:gd name="T25" fmla="*/ 108 h 125"/>
                <a:gd name="T26" fmla="*/ 60 w 126"/>
                <a:gd name="T27" fmla="*/ 71 h 125"/>
                <a:gd name="T28" fmla="*/ 56 w 126"/>
                <a:gd name="T29" fmla="*/ 68 h 125"/>
                <a:gd name="T30" fmla="*/ 18 w 126"/>
                <a:gd name="T31" fmla="*/ 65 h 125"/>
                <a:gd name="T32" fmla="*/ 112 w 126"/>
                <a:gd name="T33" fmla="*/ 14 h 125"/>
                <a:gd name="T34" fmla="*/ 63 w 126"/>
                <a:gd name="T35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25">
                  <a:moveTo>
                    <a:pt x="125" y="2"/>
                  </a:moveTo>
                  <a:cubicBezTo>
                    <a:pt x="124" y="0"/>
                    <a:pt x="122" y="0"/>
                    <a:pt x="120" y="1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5"/>
                    <a:pt x="0" y="67"/>
                    <a:pt x="0" y="68"/>
                  </a:cubicBezTo>
                  <a:cubicBezTo>
                    <a:pt x="0" y="70"/>
                    <a:pt x="2" y="71"/>
                    <a:pt x="4" y="7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6" y="124"/>
                    <a:pt x="57" y="125"/>
                    <a:pt x="59" y="125"/>
                  </a:cubicBezTo>
                  <a:cubicBezTo>
                    <a:pt x="59" y="125"/>
                    <a:pt x="60" y="125"/>
                    <a:pt x="60" y="125"/>
                  </a:cubicBezTo>
                  <a:cubicBezTo>
                    <a:pt x="61" y="125"/>
                    <a:pt x="63" y="125"/>
                    <a:pt x="64" y="123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6" y="5"/>
                    <a:pt x="126" y="3"/>
                    <a:pt x="125" y="2"/>
                  </a:cubicBezTo>
                  <a:close/>
                  <a:moveTo>
                    <a:pt x="63" y="108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0" y="69"/>
                    <a:pt x="58" y="68"/>
                    <a:pt x="56" y="68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12" y="14"/>
                    <a:pt x="112" y="14"/>
                    <a:pt x="112" y="14"/>
                  </a:cubicBezTo>
                  <a:lnTo>
                    <a:pt x="63" y="1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菱形 61"/>
          <p:cNvSpPr/>
          <p:nvPr userDrawn="1"/>
        </p:nvSpPr>
        <p:spPr>
          <a:xfrm flipH="1">
            <a:off x="1695756" y="5912764"/>
            <a:ext cx="188381" cy="188381"/>
          </a:xfrm>
          <a:prstGeom prst="diamond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菱形 62"/>
          <p:cNvSpPr/>
          <p:nvPr userDrawn="1"/>
        </p:nvSpPr>
        <p:spPr>
          <a:xfrm flipH="1">
            <a:off x="6021971" y="5888221"/>
            <a:ext cx="188381" cy="188381"/>
          </a:xfrm>
          <a:prstGeom prst="diamond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4" name="菱形 63"/>
          <p:cNvSpPr/>
          <p:nvPr userDrawn="1"/>
        </p:nvSpPr>
        <p:spPr>
          <a:xfrm flipH="1">
            <a:off x="10351514" y="5888221"/>
            <a:ext cx="188381" cy="188381"/>
          </a:xfrm>
          <a:prstGeom prst="diamond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56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50"/>
                            </p:stCondLst>
                            <p:childTnLst>
                              <p:par>
                                <p:cTn id="7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1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6" grpId="0" animBg="1"/>
      <p:bldP spid="16" grpId="1" animBg="1"/>
      <p:bldP spid="35" grpId="0"/>
      <p:bldP spid="36" grpId="0"/>
      <p:bldP spid="37" grpId="0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255572" cy="6858000"/>
          </a:xfrm>
          <a:prstGeom prst="rect">
            <a:avLst/>
          </a:prstGeom>
          <a:solidFill>
            <a:srgbClr val="15B0B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2" name="任意多边形 11"/>
          <p:cNvSpPr/>
          <p:nvPr userDrawn="1"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17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255572" cy="6858000"/>
          </a:xfrm>
          <a:prstGeom prst="rect">
            <a:avLst/>
          </a:prstGeom>
          <a:solidFill>
            <a:srgbClr val="FCC79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2" name="任意多边形 11"/>
          <p:cNvSpPr/>
          <p:nvPr userDrawn="1"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030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22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1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46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55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17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06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32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5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bg>
      <p:bgPr>
        <a:blipFill dpi="0" rotWithShape="1">
          <a:blip r:embed="rId2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01AC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 flipV="1">
            <a:off x="-26295" y="5985867"/>
            <a:ext cx="12260589" cy="1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10" hidden="1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菱形 19"/>
          <p:cNvSpPr/>
          <p:nvPr/>
        </p:nvSpPr>
        <p:spPr>
          <a:xfrm flipH="1">
            <a:off x="1685563" y="5891677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 userDrawn="1"/>
        </p:nvSpPr>
        <p:spPr>
          <a:xfrm flipH="1">
            <a:off x="6023470" y="58916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7364" y="58916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3859687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27431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79174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16085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61" name="组合 60"/>
          <p:cNvGrpSpPr/>
          <p:nvPr userDrawn="1"/>
        </p:nvGrpSpPr>
        <p:grpSpPr>
          <a:xfrm>
            <a:off x="194116" y="5753609"/>
            <a:ext cx="505156" cy="497734"/>
            <a:chOff x="191993" y="5758088"/>
            <a:chExt cx="505156" cy="497734"/>
          </a:xfrm>
        </p:grpSpPr>
        <p:sp>
          <p:nvSpPr>
            <p:cNvPr id="18" name="Freeform 22"/>
            <p:cNvSpPr>
              <a:spLocks noEditPoints="1"/>
            </p:cNvSpPr>
            <p:nvPr/>
          </p:nvSpPr>
          <p:spPr bwMode="auto">
            <a:xfrm rot="8141448" flipH="1">
              <a:off x="374591" y="5905281"/>
              <a:ext cx="197286" cy="194388"/>
            </a:xfrm>
            <a:custGeom>
              <a:avLst/>
              <a:gdLst>
                <a:gd name="T0" fmla="*/ 125 w 126"/>
                <a:gd name="T1" fmla="*/ 2 h 125"/>
                <a:gd name="T2" fmla="*/ 120 w 126"/>
                <a:gd name="T3" fmla="*/ 1 h 125"/>
                <a:gd name="T4" fmla="*/ 2 w 126"/>
                <a:gd name="T5" fmla="*/ 64 h 125"/>
                <a:gd name="T6" fmla="*/ 0 w 126"/>
                <a:gd name="T7" fmla="*/ 68 h 125"/>
                <a:gd name="T8" fmla="*/ 4 w 126"/>
                <a:gd name="T9" fmla="*/ 71 h 125"/>
                <a:gd name="T10" fmla="*/ 52 w 126"/>
                <a:gd name="T11" fmla="*/ 75 h 125"/>
                <a:gd name="T12" fmla="*/ 56 w 126"/>
                <a:gd name="T13" fmla="*/ 122 h 125"/>
                <a:gd name="T14" fmla="*/ 59 w 126"/>
                <a:gd name="T15" fmla="*/ 125 h 125"/>
                <a:gd name="T16" fmla="*/ 60 w 126"/>
                <a:gd name="T17" fmla="*/ 125 h 125"/>
                <a:gd name="T18" fmla="*/ 64 w 126"/>
                <a:gd name="T19" fmla="*/ 123 h 125"/>
                <a:gd name="T20" fmla="*/ 126 w 126"/>
                <a:gd name="T21" fmla="*/ 6 h 125"/>
                <a:gd name="T22" fmla="*/ 125 w 126"/>
                <a:gd name="T23" fmla="*/ 2 h 125"/>
                <a:gd name="T24" fmla="*/ 63 w 126"/>
                <a:gd name="T25" fmla="*/ 108 h 125"/>
                <a:gd name="T26" fmla="*/ 60 w 126"/>
                <a:gd name="T27" fmla="*/ 71 h 125"/>
                <a:gd name="T28" fmla="*/ 56 w 126"/>
                <a:gd name="T29" fmla="*/ 68 h 125"/>
                <a:gd name="T30" fmla="*/ 18 w 126"/>
                <a:gd name="T31" fmla="*/ 65 h 125"/>
                <a:gd name="T32" fmla="*/ 112 w 126"/>
                <a:gd name="T33" fmla="*/ 14 h 125"/>
                <a:gd name="T34" fmla="*/ 63 w 126"/>
                <a:gd name="T35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25">
                  <a:moveTo>
                    <a:pt x="125" y="2"/>
                  </a:moveTo>
                  <a:cubicBezTo>
                    <a:pt x="124" y="0"/>
                    <a:pt x="122" y="0"/>
                    <a:pt x="120" y="1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5"/>
                    <a:pt x="0" y="67"/>
                    <a:pt x="0" y="68"/>
                  </a:cubicBezTo>
                  <a:cubicBezTo>
                    <a:pt x="0" y="70"/>
                    <a:pt x="2" y="71"/>
                    <a:pt x="4" y="7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6" y="124"/>
                    <a:pt x="57" y="125"/>
                    <a:pt x="59" y="125"/>
                  </a:cubicBezTo>
                  <a:cubicBezTo>
                    <a:pt x="59" y="125"/>
                    <a:pt x="60" y="125"/>
                    <a:pt x="60" y="125"/>
                  </a:cubicBezTo>
                  <a:cubicBezTo>
                    <a:pt x="61" y="125"/>
                    <a:pt x="63" y="125"/>
                    <a:pt x="64" y="123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6" y="5"/>
                    <a:pt x="126" y="3"/>
                    <a:pt x="125" y="2"/>
                  </a:cubicBezTo>
                  <a:close/>
                  <a:moveTo>
                    <a:pt x="63" y="108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0" y="69"/>
                    <a:pt x="58" y="68"/>
                    <a:pt x="56" y="68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12" y="14"/>
                    <a:pt x="112" y="14"/>
                    <a:pt x="112" y="14"/>
                  </a:cubicBezTo>
                  <a:lnTo>
                    <a:pt x="63" y="1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 rot="8141448" flipH="1">
              <a:off x="191993" y="5758088"/>
              <a:ext cx="505156" cy="497734"/>
            </a:xfrm>
            <a:custGeom>
              <a:avLst/>
              <a:gdLst>
                <a:gd name="T0" fmla="*/ 125 w 126"/>
                <a:gd name="T1" fmla="*/ 2 h 125"/>
                <a:gd name="T2" fmla="*/ 120 w 126"/>
                <a:gd name="T3" fmla="*/ 1 h 125"/>
                <a:gd name="T4" fmla="*/ 2 w 126"/>
                <a:gd name="T5" fmla="*/ 64 h 125"/>
                <a:gd name="T6" fmla="*/ 0 w 126"/>
                <a:gd name="T7" fmla="*/ 68 h 125"/>
                <a:gd name="T8" fmla="*/ 4 w 126"/>
                <a:gd name="T9" fmla="*/ 71 h 125"/>
                <a:gd name="T10" fmla="*/ 52 w 126"/>
                <a:gd name="T11" fmla="*/ 75 h 125"/>
                <a:gd name="T12" fmla="*/ 56 w 126"/>
                <a:gd name="T13" fmla="*/ 122 h 125"/>
                <a:gd name="T14" fmla="*/ 59 w 126"/>
                <a:gd name="T15" fmla="*/ 125 h 125"/>
                <a:gd name="T16" fmla="*/ 60 w 126"/>
                <a:gd name="T17" fmla="*/ 125 h 125"/>
                <a:gd name="T18" fmla="*/ 64 w 126"/>
                <a:gd name="T19" fmla="*/ 123 h 125"/>
                <a:gd name="T20" fmla="*/ 126 w 126"/>
                <a:gd name="T21" fmla="*/ 6 h 125"/>
                <a:gd name="T22" fmla="*/ 125 w 126"/>
                <a:gd name="T23" fmla="*/ 2 h 125"/>
                <a:gd name="T24" fmla="*/ 63 w 126"/>
                <a:gd name="T25" fmla="*/ 108 h 125"/>
                <a:gd name="T26" fmla="*/ 60 w 126"/>
                <a:gd name="T27" fmla="*/ 71 h 125"/>
                <a:gd name="T28" fmla="*/ 56 w 126"/>
                <a:gd name="T29" fmla="*/ 68 h 125"/>
                <a:gd name="T30" fmla="*/ 18 w 126"/>
                <a:gd name="T31" fmla="*/ 65 h 125"/>
                <a:gd name="T32" fmla="*/ 112 w 126"/>
                <a:gd name="T33" fmla="*/ 14 h 125"/>
                <a:gd name="T34" fmla="*/ 63 w 126"/>
                <a:gd name="T35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25">
                  <a:moveTo>
                    <a:pt x="125" y="2"/>
                  </a:moveTo>
                  <a:cubicBezTo>
                    <a:pt x="124" y="0"/>
                    <a:pt x="122" y="0"/>
                    <a:pt x="120" y="1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5"/>
                    <a:pt x="0" y="67"/>
                    <a:pt x="0" y="68"/>
                  </a:cubicBezTo>
                  <a:cubicBezTo>
                    <a:pt x="0" y="70"/>
                    <a:pt x="2" y="71"/>
                    <a:pt x="4" y="7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6" y="124"/>
                    <a:pt x="57" y="125"/>
                    <a:pt x="59" y="125"/>
                  </a:cubicBezTo>
                  <a:cubicBezTo>
                    <a:pt x="59" y="125"/>
                    <a:pt x="60" y="125"/>
                    <a:pt x="60" y="125"/>
                  </a:cubicBezTo>
                  <a:cubicBezTo>
                    <a:pt x="61" y="125"/>
                    <a:pt x="63" y="125"/>
                    <a:pt x="64" y="123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6" y="5"/>
                    <a:pt x="126" y="3"/>
                    <a:pt x="125" y="2"/>
                  </a:cubicBezTo>
                  <a:close/>
                  <a:moveTo>
                    <a:pt x="63" y="108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0" y="69"/>
                    <a:pt x="58" y="68"/>
                    <a:pt x="56" y="68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12" y="14"/>
                    <a:pt x="112" y="14"/>
                    <a:pt x="112" y="14"/>
                  </a:cubicBezTo>
                  <a:lnTo>
                    <a:pt x="63" y="1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27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01AC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11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01AC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2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01AC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20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00AF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5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76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952" userDrawn="1">
          <p15:clr>
            <a:srgbClr val="FBAE40"/>
          </p15:clr>
        </p15:guide>
        <p15:guide id="2" pos="91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00AF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04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21278" y="0"/>
            <a:ext cx="12255572" cy="6858000"/>
          </a:xfrm>
          <a:prstGeom prst="rect">
            <a:avLst/>
          </a:prstGeom>
          <a:solidFill>
            <a:srgbClr val="00AF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258435" y="87097"/>
            <a:ext cx="2004638" cy="484036"/>
            <a:chOff x="96263" y="115258"/>
            <a:chExt cx="2370698" cy="572424"/>
          </a:xfrm>
        </p:grpSpPr>
        <p:sp>
          <p:nvSpPr>
            <p:cNvPr id="8" name="文本框 7"/>
            <p:cNvSpPr txBox="1"/>
            <p:nvPr/>
          </p:nvSpPr>
          <p:spPr>
            <a:xfrm>
              <a:off x="501358" y="128674"/>
              <a:ext cx="19656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淡忘</a:t>
              </a:r>
              <a:r>
                <a:rPr lang="en-US" altLang="zh-CN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模板设计</a:t>
              </a:r>
              <a:endParaRPr lang="zh-CN" altLang="en-US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biLevel thresh="25000"/>
            </a:blip>
            <a:stretch>
              <a:fillRect/>
            </a:stretch>
          </p:blipFill>
          <p:spPr>
            <a:xfrm>
              <a:off x="96263" y="115258"/>
              <a:ext cx="497821" cy="495145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40683" y="287572"/>
              <a:ext cx="17747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Edwardian Script ITC" panose="030303020407070D0804" pitchFamily="66" charset="0"/>
                  <a:ea typeface="方正喵呜体" panose="02010600010101010101" pitchFamily="2" charset="-122"/>
                </a:rPr>
                <a:t>www.yanj.cn</a:t>
              </a:r>
              <a:endParaRPr lang="zh-CN" altLang="en-US" sz="2000" dirty="0">
                <a:solidFill>
                  <a:schemeClr val="bg1"/>
                </a:solidFill>
                <a:latin typeface="Edwardian Script ITC" panose="030303020407070D0804" pitchFamily="66" charset="0"/>
                <a:ea typeface="方正喵呜体" panose="02010600010101010101" pitchFamily="2" charset="-122"/>
              </a:endParaRPr>
            </a:p>
          </p:txBody>
        </p:sp>
      </p:grpSp>
      <p:sp>
        <p:nvSpPr>
          <p:cNvPr id="20" name="菱形 19"/>
          <p:cNvSpPr/>
          <p:nvPr/>
        </p:nvSpPr>
        <p:spPr>
          <a:xfrm flipH="1">
            <a:off x="1689718" y="5912765"/>
            <a:ext cx="188381" cy="18838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H="1">
            <a:off x="6023470" y="5895132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 flipH="1">
            <a:off x="10350424" y="5883877"/>
            <a:ext cx="188381" cy="188381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10"/>
          <p:cNvCxnSpPr/>
          <p:nvPr/>
        </p:nvCxnSpPr>
        <p:spPr>
          <a:xfrm flipV="1">
            <a:off x="-87701" y="5971691"/>
            <a:ext cx="12299092" cy="35265"/>
          </a:xfrm>
          <a:prstGeom prst="straightConnector1">
            <a:avLst/>
          </a:prstGeom>
          <a:ln w="12700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 flipH="1">
            <a:off x="3859687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589288" y="5927490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301106" y="5932694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134793" y="592826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2414959" y="5942273"/>
            <a:ext cx="139564" cy="1395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8169470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8907161" y="591954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9612733" y="5922579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7456998" y="5927490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760350" y="5932694"/>
            <a:ext cx="139564" cy="13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 rot="8141448" flipH="1">
            <a:off x="374591" y="5905281"/>
            <a:ext cx="197286" cy="194388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 rot="8141448" flipH="1">
            <a:off x="174572" y="5753610"/>
            <a:ext cx="505156" cy="497734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347512" y="60471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阳光灿烂的三年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43516" y="60471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回首往日，</a:t>
            </a:r>
            <a:endParaRPr lang="en-US" altLang="zh-CN" dirty="0" smtClean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79593" y="6382702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我想起了我夕阳下的奔跑，那是我逝去的青春！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2333" y="6230836"/>
            <a:ext cx="564565" cy="53377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0027" y="6277261"/>
            <a:ext cx="473991" cy="44092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21278" y="6307122"/>
            <a:ext cx="293338" cy="4497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0723" y="6235925"/>
            <a:ext cx="460404" cy="5235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604964" y="6782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</a:t>
            </a:r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个毕业者的自叙（序）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0848419" y="209175"/>
            <a:ext cx="332236" cy="208228"/>
          </a:xfrm>
          <a:custGeom>
            <a:avLst/>
            <a:gdLst>
              <a:gd name="connsiteX0" fmla="*/ 45191 w 332236"/>
              <a:gd name="connsiteY0" fmla="*/ 0 h 208228"/>
              <a:gd name="connsiteX1" fmla="*/ 62947 w 332236"/>
              <a:gd name="connsiteY1" fmla="*/ 2959 h 208228"/>
              <a:gd name="connsiteX2" fmla="*/ 86620 w 332236"/>
              <a:gd name="connsiteY2" fmla="*/ 8878 h 208228"/>
              <a:gd name="connsiteX3" fmla="*/ 125090 w 332236"/>
              <a:gd name="connsiteY3" fmla="*/ 11837 h 208228"/>
              <a:gd name="connsiteX4" fmla="*/ 148764 w 332236"/>
              <a:gd name="connsiteY4" fmla="*/ 17755 h 208228"/>
              <a:gd name="connsiteX5" fmla="*/ 169479 w 332236"/>
              <a:gd name="connsiteY5" fmla="*/ 26633 h 208228"/>
              <a:gd name="connsiteX6" fmla="*/ 154683 w 332236"/>
              <a:gd name="connsiteY6" fmla="*/ 38470 h 208228"/>
              <a:gd name="connsiteX7" fmla="*/ 131009 w 332236"/>
              <a:gd name="connsiteY7" fmla="*/ 50307 h 208228"/>
              <a:gd name="connsiteX8" fmla="*/ 107335 w 332236"/>
              <a:gd name="connsiteY8" fmla="*/ 68062 h 208228"/>
              <a:gd name="connsiteX9" fmla="*/ 80702 w 332236"/>
              <a:gd name="connsiteY9" fmla="*/ 79899 h 208228"/>
              <a:gd name="connsiteX10" fmla="*/ 57028 w 332236"/>
              <a:gd name="connsiteY10" fmla="*/ 94695 h 208228"/>
              <a:gd name="connsiteX11" fmla="*/ 48151 w 332236"/>
              <a:gd name="connsiteY11" fmla="*/ 103573 h 208228"/>
              <a:gd name="connsiteX12" fmla="*/ 33354 w 332236"/>
              <a:gd name="connsiteY12" fmla="*/ 106532 h 208228"/>
              <a:gd name="connsiteX13" fmla="*/ 45191 w 332236"/>
              <a:gd name="connsiteY13" fmla="*/ 118369 h 208228"/>
              <a:gd name="connsiteX14" fmla="*/ 210908 w 332236"/>
              <a:gd name="connsiteY14" fmla="*/ 121328 h 208228"/>
              <a:gd name="connsiteX15" fmla="*/ 148764 w 332236"/>
              <a:gd name="connsiteY15" fmla="*/ 147961 h 208228"/>
              <a:gd name="connsiteX16" fmla="*/ 110294 w 332236"/>
              <a:gd name="connsiteY16" fmla="*/ 153880 h 208228"/>
              <a:gd name="connsiteX17" fmla="*/ 27436 w 332236"/>
              <a:gd name="connsiteY17" fmla="*/ 168676 h 208228"/>
              <a:gd name="connsiteX18" fmla="*/ 9681 w 332236"/>
              <a:gd name="connsiteY18" fmla="*/ 174594 h 208228"/>
              <a:gd name="connsiteX19" fmla="*/ 803 w 332236"/>
              <a:gd name="connsiteY19" fmla="*/ 180513 h 208228"/>
              <a:gd name="connsiteX20" fmla="*/ 166519 w 332236"/>
              <a:gd name="connsiteY20" fmla="*/ 183472 h 208228"/>
              <a:gd name="connsiteX21" fmla="*/ 160601 w 332236"/>
              <a:gd name="connsiteY21" fmla="*/ 192349 h 208228"/>
              <a:gd name="connsiteX22" fmla="*/ 139886 w 332236"/>
              <a:gd name="connsiteY22" fmla="*/ 198268 h 208228"/>
              <a:gd name="connsiteX23" fmla="*/ 89580 w 332236"/>
              <a:gd name="connsiteY23" fmla="*/ 204186 h 208228"/>
              <a:gd name="connsiteX24" fmla="*/ 255296 w 332236"/>
              <a:gd name="connsiteY24" fmla="*/ 198268 h 208228"/>
              <a:gd name="connsiteX25" fmla="*/ 332236 w 332236"/>
              <a:gd name="connsiteY25" fmla="*/ 195309 h 208228"/>
              <a:gd name="connsiteX26" fmla="*/ 320399 w 332236"/>
              <a:gd name="connsiteY26" fmla="*/ 186431 h 20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32236" h="208228">
                <a:moveTo>
                  <a:pt x="45191" y="0"/>
                </a:moveTo>
                <a:cubicBezTo>
                  <a:pt x="51110" y="986"/>
                  <a:pt x="57090" y="1657"/>
                  <a:pt x="62947" y="2959"/>
                </a:cubicBezTo>
                <a:cubicBezTo>
                  <a:pt x="81386" y="7056"/>
                  <a:pt x="61041" y="6036"/>
                  <a:pt x="86620" y="8878"/>
                </a:cubicBezTo>
                <a:cubicBezTo>
                  <a:pt x="99403" y="10298"/>
                  <a:pt x="112267" y="10851"/>
                  <a:pt x="125090" y="11837"/>
                </a:cubicBezTo>
                <a:cubicBezTo>
                  <a:pt x="132981" y="13810"/>
                  <a:pt x="141996" y="13243"/>
                  <a:pt x="148764" y="17755"/>
                </a:cubicBezTo>
                <a:cubicBezTo>
                  <a:pt x="161026" y="25930"/>
                  <a:pt x="154191" y="22811"/>
                  <a:pt x="169479" y="26633"/>
                </a:cubicBezTo>
                <a:cubicBezTo>
                  <a:pt x="163390" y="32721"/>
                  <a:pt x="162892" y="33992"/>
                  <a:pt x="154683" y="38470"/>
                </a:cubicBezTo>
                <a:cubicBezTo>
                  <a:pt x="146938" y="42695"/>
                  <a:pt x="138491" y="45631"/>
                  <a:pt x="131009" y="50307"/>
                </a:cubicBezTo>
                <a:cubicBezTo>
                  <a:pt x="122644" y="55535"/>
                  <a:pt x="116349" y="64056"/>
                  <a:pt x="107335" y="68062"/>
                </a:cubicBezTo>
                <a:cubicBezTo>
                  <a:pt x="98457" y="72008"/>
                  <a:pt x="89288" y="75353"/>
                  <a:pt x="80702" y="79899"/>
                </a:cubicBezTo>
                <a:cubicBezTo>
                  <a:pt x="72478" y="84253"/>
                  <a:pt x="64554" y="89222"/>
                  <a:pt x="57028" y="94695"/>
                </a:cubicBezTo>
                <a:cubicBezTo>
                  <a:pt x="53644" y="97156"/>
                  <a:pt x="51894" y="101701"/>
                  <a:pt x="48151" y="103573"/>
                </a:cubicBezTo>
                <a:cubicBezTo>
                  <a:pt x="43652" y="105822"/>
                  <a:pt x="38286" y="105546"/>
                  <a:pt x="33354" y="106532"/>
                </a:cubicBezTo>
                <a:cubicBezTo>
                  <a:pt x="25214" y="118744"/>
                  <a:pt x="22063" y="117623"/>
                  <a:pt x="45191" y="118369"/>
                </a:cubicBezTo>
                <a:cubicBezTo>
                  <a:pt x="100410" y="120150"/>
                  <a:pt x="155669" y="120342"/>
                  <a:pt x="210908" y="121328"/>
                </a:cubicBezTo>
                <a:cubicBezTo>
                  <a:pt x="190577" y="133527"/>
                  <a:pt x="175362" y="143869"/>
                  <a:pt x="148764" y="147961"/>
                </a:cubicBezTo>
                <a:cubicBezTo>
                  <a:pt x="135941" y="149934"/>
                  <a:pt x="122996" y="151234"/>
                  <a:pt x="110294" y="153880"/>
                </a:cubicBezTo>
                <a:cubicBezTo>
                  <a:pt x="26777" y="171279"/>
                  <a:pt x="140972" y="155318"/>
                  <a:pt x="27436" y="168676"/>
                </a:cubicBezTo>
                <a:cubicBezTo>
                  <a:pt x="21518" y="170649"/>
                  <a:pt x="15382" y="172060"/>
                  <a:pt x="9681" y="174594"/>
                </a:cubicBezTo>
                <a:cubicBezTo>
                  <a:pt x="6431" y="176039"/>
                  <a:pt x="-2748" y="180312"/>
                  <a:pt x="803" y="180513"/>
                </a:cubicBezTo>
                <a:cubicBezTo>
                  <a:pt x="55962" y="183635"/>
                  <a:pt x="111280" y="182486"/>
                  <a:pt x="166519" y="183472"/>
                </a:cubicBezTo>
                <a:cubicBezTo>
                  <a:pt x="164546" y="186431"/>
                  <a:pt x="163710" y="190622"/>
                  <a:pt x="160601" y="192349"/>
                </a:cubicBezTo>
                <a:cubicBezTo>
                  <a:pt x="154323" y="195837"/>
                  <a:pt x="146814" y="196378"/>
                  <a:pt x="139886" y="198268"/>
                </a:cubicBezTo>
                <a:cubicBezTo>
                  <a:pt x="118396" y="204129"/>
                  <a:pt x="123175" y="201602"/>
                  <a:pt x="89580" y="204186"/>
                </a:cubicBezTo>
                <a:cubicBezTo>
                  <a:pt x="163934" y="212450"/>
                  <a:pt x="99238" y="206819"/>
                  <a:pt x="255296" y="198268"/>
                </a:cubicBezTo>
                <a:cubicBezTo>
                  <a:pt x="280923" y="196864"/>
                  <a:pt x="306589" y="196295"/>
                  <a:pt x="332236" y="195309"/>
                </a:cubicBezTo>
                <a:cubicBezTo>
                  <a:pt x="321266" y="191651"/>
                  <a:pt x="324753" y="195139"/>
                  <a:pt x="320399" y="186431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77243" y="472831"/>
            <a:ext cx="408357" cy="50800"/>
          </a:xfrm>
          <a:custGeom>
            <a:avLst/>
            <a:gdLst>
              <a:gd name="connsiteX0" fmla="*/ 123095 w 408357"/>
              <a:gd name="connsiteY0" fmla="*/ 0 h 50800"/>
              <a:gd name="connsiteX1" fmla="*/ 267680 w 408357"/>
              <a:gd name="connsiteY1" fmla="*/ 3907 h 50800"/>
              <a:gd name="connsiteX2" fmla="*/ 369280 w 408357"/>
              <a:gd name="connsiteY2" fmla="*/ 7815 h 50800"/>
              <a:gd name="connsiteX3" fmla="*/ 349742 w 408357"/>
              <a:gd name="connsiteY3" fmla="*/ 11723 h 50800"/>
              <a:gd name="connsiteX4" fmla="*/ 228603 w 408357"/>
              <a:gd name="connsiteY4" fmla="*/ 19538 h 50800"/>
              <a:gd name="connsiteX5" fmla="*/ 177803 w 408357"/>
              <a:gd name="connsiteY5" fmla="*/ 27354 h 50800"/>
              <a:gd name="connsiteX6" fmla="*/ 68388 w 408357"/>
              <a:gd name="connsiteY6" fmla="*/ 35169 h 50800"/>
              <a:gd name="connsiteX7" fmla="*/ 29311 w 408357"/>
              <a:gd name="connsiteY7" fmla="*/ 42984 h 50800"/>
              <a:gd name="connsiteX8" fmla="*/ 1957 w 408357"/>
              <a:gd name="connsiteY8" fmla="*/ 50800 h 50800"/>
              <a:gd name="connsiteX9" fmla="*/ 72295 w 408357"/>
              <a:gd name="connsiteY9" fmla="*/ 42984 h 50800"/>
              <a:gd name="connsiteX10" fmla="*/ 201249 w 408357"/>
              <a:gd name="connsiteY10" fmla="*/ 35169 h 50800"/>
              <a:gd name="connsiteX11" fmla="*/ 236419 w 408357"/>
              <a:gd name="connsiteY11" fmla="*/ 31261 h 50800"/>
              <a:gd name="connsiteX12" fmla="*/ 330203 w 408357"/>
              <a:gd name="connsiteY12" fmla="*/ 23446 h 50800"/>
              <a:gd name="connsiteX13" fmla="*/ 361465 w 408357"/>
              <a:gd name="connsiteY13" fmla="*/ 27354 h 50800"/>
              <a:gd name="connsiteX14" fmla="*/ 388819 w 408357"/>
              <a:gd name="connsiteY14" fmla="*/ 35169 h 50800"/>
              <a:gd name="connsiteX15" fmla="*/ 408357 w 408357"/>
              <a:gd name="connsiteY15" fmla="*/ 35169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357" h="50800">
                <a:moveTo>
                  <a:pt x="123095" y="0"/>
                </a:moveTo>
                <a:cubicBezTo>
                  <a:pt x="171290" y="1302"/>
                  <a:pt x="219547" y="1130"/>
                  <a:pt x="267680" y="3907"/>
                </a:cubicBezTo>
                <a:cubicBezTo>
                  <a:pt x="377656" y="10252"/>
                  <a:pt x="279585" y="15970"/>
                  <a:pt x="369280" y="7815"/>
                </a:cubicBezTo>
                <a:cubicBezTo>
                  <a:pt x="362767" y="9118"/>
                  <a:pt x="356361" y="11171"/>
                  <a:pt x="349742" y="11723"/>
                </a:cubicBezTo>
                <a:cubicBezTo>
                  <a:pt x="309418" y="15083"/>
                  <a:pt x="228603" y="19538"/>
                  <a:pt x="228603" y="19538"/>
                </a:cubicBezTo>
                <a:cubicBezTo>
                  <a:pt x="211670" y="22143"/>
                  <a:pt x="194823" y="25390"/>
                  <a:pt x="177803" y="27354"/>
                </a:cubicBezTo>
                <a:cubicBezTo>
                  <a:pt x="163024" y="29059"/>
                  <a:pt x="79906" y="34401"/>
                  <a:pt x="68388" y="35169"/>
                </a:cubicBezTo>
                <a:cubicBezTo>
                  <a:pt x="39493" y="44802"/>
                  <a:pt x="79603" y="32207"/>
                  <a:pt x="29311" y="42984"/>
                </a:cubicBezTo>
                <a:cubicBezTo>
                  <a:pt x="20039" y="44971"/>
                  <a:pt x="-7526" y="50800"/>
                  <a:pt x="1957" y="50800"/>
                </a:cubicBezTo>
                <a:cubicBezTo>
                  <a:pt x="25547" y="50800"/>
                  <a:pt x="48808" y="45186"/>
                  <a:pt x="72295" y="42984"/>
                </a:cubicBezTo>
                <a:cubicBezTo>
                  <a:pt x="108576" y="39583"/>
                  <a:pt x="167235" y="36959"/>
                  <a:pt x="201249" y="35169"/>
                </a:cubicBezTo>
                <a:cubicBezTo>
                  <a:pt x="212972" y="33866"/>
                  <a:pt x="224650" y="32046"/>
                  <a:pt x="236419" y="31261"/>
                </a:cubicBezTo>
                <a:cubicBezTo>
                  <a:pt x="328751" y="25106"/>
                  <a:pt x="291575" y="36323"/>
                  <a:pt x="330203" y="23446"/>
                </a:cubicBezTo>
                <a:cubicBezTo>
                  <a:pt x="340624" y="24749"/>
                  <a:pt x="351133" y="25475"/>
                  <a:pt x="361465" y="27354"/>
                </a:cubicBezTo>
                <a:cubicBezTo>
                  <a:pt x="384744" y="31586"/>
                  <a:pt x="360768" y="32052"/>
                  <a:pt x="388819" y="35169"/>
                </a:cubicBezTo>
                <a:cubicBezTo>
                  <a:pt x="395292" y="35888"/>
                  <a:pt x="401844" y="35169"/>
                  <a:pt x="408357" y="35169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4" name="Freeform 5"/>
          <p:cNvSpPr>
            <a:spLocks noEditPoints="1"/>
          </p:cNvSpPr>
          <p:nvPr userDrawn="1"/>
        </p:nvSpPr>
        <p:spPr bwMode="auto">
          <a:xfrm rot="2270837">
            <a:off x="1100850" y="6208987"/>
            <a:ext cx="706489" cy="641351"/>
          </a:xfrm>
          <a:custGeom>
            <a:avLst/>
            <a:gdLst>
              <a:gd name="T0" fmla="*/ 289 w 297"/>
              <a:gd name="T1" fmla="*/ 106 h 270"/>
              <a:gd name="T2" fmla="*/ 286 w 297"/>
              <a:gd name="T3" fmla="*/ 122 h 270"/>
              <a:gd name="T4" fmla="*/ 96 w 297"/>
              <a:gd name="T5" fmla="*/ 261 h 270"/>
              <a:gd name="T6" fmla="*/ 94 w 297"/>
              <a:gd name="T7" fmla="*/ 270 h 270"/>
              <a:gd name="T8" fmla="*/ 94 w 297"/>
              <a:gd name="T9" fmla="*/ 261 h 270"/>
              <a:gd name="T10" fmla="*/ 102 w 297"/>
              <a:gd name="T11" fmla="*/ 186 h 270"/>
              <a:gd name="T12" fmla="*/ 106 w 297"/>
              <a:gd name="T13" fmla="*/ 136 h 270"/>
              <a:gd name="T14" fmla="*/ 111 w 297"/>
              <a:gd name="T15" fmla="*/ 122 h 270"/>
              <a:gd name="T16" fmla="*/ 124 w 297"/>
              <a:gd name="T17" fmla="*/ 120 h 270"/>
              <a:gd name="T18" fmla="*/ 153 w 297"/>
              <a:gd name="T19" fmla="*/ 136 h 270"/>
              <a:gd name="T20" fmla="*/ 177 w 297"/>
              <a:gd name="T21" fmla="*/ 133 h 270"/>
              <a:gd name="T22" fmla="*/ 181 w 297"/>
              <a:gd name="T23" fmla="*/ 91 h 270"/>
              <a:gd name="T24" fmla="*/ 195 w 297"/>
              <a:gd name="T25" fmla="*/ 0 h 270"/>
              <a:gd name="T26" fmla="*/ 179 w 297"/>
              <a:gd name="T27" fmla="*/ 37 h 270"/>
              <a:gd name="T28" fmla="*/ 185 w 297"/>
              <a:gd name="T29" fmla="*/ 105 h 270"/>
              <a:gd name="T30" fmla="*/ 188 w 297"/>
              <a:gd name="T31" fmla="*/ 125 h 270"/>
              <a:gd name="T32" fmla="*/ 167 w 297"/>
              <a:gd name="T33" fmla="*/ 143 h 270"/>
              <a:gd name="T34" fmla="*/ 144 w 297"/>
              <a:gd name="T35" fmla="*/ 133 h 270"/>
              <a:gd name="T36" fmla="*/ 116 w 297"/>
              <a:gd name="T37" fmla="*/ 131 h 270"/>
              <a:gd name="T38" fmla="*/ 103 w 297"/>
              <a:gd name="T39" fmla="*/ 193 h 270"/>
              <a:gd name="T40" fmla="*/ 88 w 297"/>
              <a:gd name="T41" fmla="*/ 217 h 270"/>
              <a:gd name="T42" fmla="*/ 109 w 297"/>
              <a:gd name="T43" fmla="*/ 242 h 270"/>
              <a:gd name="T44" fmla="*/ 160 w 297"/>
              <a:gd name="T45" fmla="*/ 197 h 270"/>
              <a:gd name="T46" fmla="*/ 197 w 297"/>
              <a:gd name="T47" fmla="*/ 163 h 270"/>
              <a:gd name="T48" fmla="*/ 262 w 297"/>
              <a:gd name="T49" fmla="*/ 112 h 270"/>
              <a:gd name="T50" fmla="*/ 264 w 297"/>
              <a:gd name="T51" fmla="*/ 124 h 270"/>
              <a:gd name="T52" fmla="*/ 180 w 297"/>
              <a:gd name="T53" fmla="*/ 183 h 270"/>
              <a:gd name="T54" fmla="*/ 100 w 297"/>
              <a:gd name="T55" fmla="*/ 241 h 270"/>
              <a:gd name="T56" fmla="*/ 63 w 297"/>
              <a:gd name="T57" fmla="*/ 230 h 270"/>
              <a:gd name="T58" fmla="*/ 81 w 297"/>
              <a:gd name="T59" fmla="*/ 215 h 270"/>
              <a:gd name="T60" fmla="*/ 75 w 297"/>
              <a:gd name="T61" fmla="*/ 207 h 270"/>
              <a:gd name="T62" fmla="*/ 52 w 297"/>
              <a:gd name="T63" fmla="*/ 172 h 270"/>
              <a:gd name="T64" fmla="*/ 19 w 297"/>
              <a:gd name="T65" fmla="*/ 126 h 270"/>
              <a:gd name="T66" fmla="*/ 30 w 297"/>
              <a:gd name="T67" fmla="*/ 133 h 270"/>
              <a:gd name="T68" fmla="*/ 53 w 297"/>
              <a:gd name="T69" fmla="*/ 171 h 270"/>
              <a:gd name="T70" fmla="*/ 77 w 297"/>
              <a:gd name="T71" fmla="*/ 205 h 270"/>
              <a:gd name="T72" fmla="*/ 86 w 297"/>
              <a:gd name="T73" fmla="*/ 215 h 270"/>
              <a:gd name="T74" fmla="*/ 264 w 297"/>
              <a:gd name="T75" fmla="*/ 119 h 270"/>
              <a:gd name="T76" fmla="*/ 30 w 297"/>
              <a:gd name="T77" fmla="*/ 142 h 270"/>
              <a:gd name="T78" fmla="*/ 30 w 297"/>
              <a:gd name="T79" fmla="*/ 142 h 270"/>
              <a:gd name="T80" fmla="*/ 105 w 297"/>
              <a:gd name="T81" fmla="*/ 243 h 270"/>
              <a:gd name="T82" fmla="*/ 102 w 297"/>
              <a:gd name="T83" fmla="*/ 249 h 270"/>
              <a:gd name="T84" fmla="*/ 13 w 297"/>
              <a:gd name="T85" fmla="*/ 149 h 270"/>
              <a:gd name="T86" fmla="*/ 10 w 297"/>
              <a:gd name="T87" fmla="*/ 138 h 270"/>
              <a:gd name="T88" fmla="*/ 13 w 297"/>
              <a:gd name="T89" fmla="*/ 149 h 270"/>
              <a:gd name="T90" fmla="*/ 95 w 297"/>
              <a:gd name="T91" fmla="*/ 194 h 270"/>
              <a:gd name="T92" fmla="*/ 73 w 297"/>
              <a:gd name="T93" fmla="*/ 158 h 270"/>
              <a:gd name="T94" fmla="*/ 101 w 297"/>
              <a:gd name="T95" fmla="*/ 208 h 270"/>
              <a:gd name="T96" fmla="*/ 105 w 297"/>
              <a:gd name="T97" fmla="*/ 189 h 270"/>
              <a:gd name="T98" fmla="*/ 121 w 297"/>
              <a:gd name="T99" fmla="*/ 194 h 270"/>
              <a:gd name="T100" fmla="*/ 92 w 297"/>
              <a:gd name="T101" fmla="*/ 145 h 270"/>
              <a:gd name="T102" fmla="*/ 132 w 297"/>
              <a:gd name="T103" fmla="*/ 170 h 270"/>
              <a:gd name="T104" fmla="*/ 147 w 297"/>
              <a:gd name="T105" fmla="*/ 175 h 270"/>
              <a:gd name="T106" fmla="*/ 147 w 297"/>
              <a:gd name="T107" fmla="*/ 175 h 270"/>
              <a:gd name="T108" fmla="*/ 132 w 297"/>
              <a:gd name="T109" fmla="*/ 153 h 270"/>
              <a:gd name="T110" fmla="*/ 141 w 297"/>
              <a:gd name="T111" fmla="*/ 163 h 270"/>
              <a:gd name="T112" fmla="*/ 140 w 297"/>
              <a:gd name="T113" fmla="*/ 163 h 270"/>
              <a:gd name="T114" fmla="*/ 156 w 297"/>
              <a:gd name="T115" fmla="*/ 154 h 270"/>
              <a:gd name="T116" fmla="*/ 138 w 297"/>
              <a:gd name="T117" fmla="*/ 113 h 270"/>
              <a:gd name="T118" fmla="*/ 188 w 297"/>
              <a:gd name="T119" fmla="*/ 151 h 270"/>
              <a:gd name="T120" fmla="*/ 194 w 297"/>
              <a:gd name="T121" fmla="*/ 126 h 270"/>
              <a:gd name="T122" fmla="*/ 205 w 297"/>
              <a:gd name="T123" fmla="*/ 117 h 270"/>
              <a:gd name="T124" fmla="*/ 205 w 297"/>
              <a:gd name="T125" fmla="*/ 11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7" h="270">
                <a:moveTo>
                  <a:pt x="287" y="111"/>
                </a:moveTo>
                <a:cubicBezTo>
                  <a:pt x="286" y="111"/>
                  <a:pt x="282" y="117"/>
                  <a:pt x="280" y="114"/>
                </a:cubicBezTo>
                <a:cubicBezTo>
                  <a:pt x="284" y="112"/>
                  <a:pt x="286" y="107"/>
                  <a:pt x="289" y="106"/>
                </a:cubicBezTo>
                <a:cubicBezTo>
                  <a:pt x="293" y="109"/>
                  <a:pt x="288" y="114"/>
                  <a:pt x="289" y="118"/>
                </a:cubicBezTo>
                <a:cubicBezTo>
                  <a:pt x="292" y="119"/>
                  <a:pt x="294" y="113"/>
                  <a:pt x="297" y="113"/>
                </a:cubicBezTo>
                <a:cubicBezTo>
                  <a:pt x="297" y="117"/>
                  <a:pt x="290" y="124"/>
                  <a:pt x="286" y="122"/>
                </a:cubicBezTo>
                <a:cubicBezTo>
                  <a:pt x="285" y="118"/>
                  <a:pt x="287" y="115"/>
                  <a:pt x="287" y="111"/>
                </a:cubicBezTo>
                <a:close/>
                <a:moveTo>
                  <a:pt x="95" y="254"/>
                </a:moveTo>
                <a:cubicBezTo>
                  <a:pt x="96" y="256"/>
                  <a:pt x="96" y="259"/>
                  <a:pt x="96" y="261"/>
                </a:cubicBezTo>
                <a:cubicBezTo>
                  <a:pt x="98" y="263"/>
                  <a:pt x="100" y="262"/>
                  <a:pt x="102" y="264"/>
                </a:cubicBezTo>
                <a:cubicBezTo>
                  <a:pt x="102" y="265"/>
                  <a:pt x="99" y="266"/>
                  <a:pt x="97" y="265"/>
                </a:cubicBezTo>
                <a:cubicBezTo>
                  <a:pt x="96" y="266"/>
                  <a:pt x="96" y="268"/>
                  <a:pt x="94" y="270"/>
                </a:cubicBezTo>
                <a:cubicBezTo>
                  <a:pt x="94" y="268"/>
                  <a:pt x="95" y="266"/>
                  <a:pt x="94" y="264"/>
                </a:cubicBezTo>
                <a:cubicBezTo>
                  <a:pt x="92" y="263"/>
                  <a:pt x="90" y="264"/>
                  <a:pt x="88" y="262"/>
                </a:cubicBezTo>
                <a:cubicBezTo>
                  <a:pt x="88" y="259"/>
                  <a:pt x="92" y="261"/>
                  <a:pt x="94" y="261"/>
                </a:cubicBezTo>
                <a:cubicBezTo>
                  <a:pt x="94" y="258"/>
                  <a:pt x="92" y="256"/>
                  <a:pt x="95" y="254"/>
                </a:cubicBezTo>
                <a:close/>
                <a:moveTo>
                  <a:pt x="86" y="215"/>
                </a:moveTo>
                <a:cubicBezTo>
                  <a:pt x="95" y="210"/>
                  <a:pt x="100" y="195"/>
                  <a:pt x="102" y="186"/>
                </a:cubicBezTo>
                <a:cubicBezTo>
                  <a:pt x="103" y="181"/>
                  <a:pt x="103" y="178"/>
                  <a:pt x="103" y="172"/>
                </a:cubicBezTo>
                <a:cubicBezTo>
                  <a:pt x="103" y="168"/>
                  <a:pt x="104" y="161"/>
                  <a:pt x="102" y="157"/>
                </a:cubicBezTo>
                <a:cubicBezTo>
                  <a:pt x="105" y="150"/>
                  <a:pt x="103" y="143"/>
                  <a:pt x="106" y="136"/>
                </a:cubicBezTo>
                <a:cubicBezTo>
                  <a:pt x="104" y="135"/>
                  <a:pt x="102" y="140"/>
                  <a:pt x="100" y="138"/>
                </a:cubicBezTo>
                <a:cubicBezTo>
                  <a:pt x="100" y="134"/>
                  <a:pt x="108" y="133"/>
                  <a:pt x="109" y="130"/>
                </a:cubicBezTo>
                <a:cubicBezTo>
                  <a:pt x="108" y="127"/>
                  <a:pt x="106" y="124"/>
                  <a:pt x="111" y="122"/>
                </a:cubicBezTo>
                <a:cubicBezTo>
                  <a:pt x="111" y="120"/>
                  <a:pt x="107" y="116"/>
                  <a:pt x="108" y="114"/>
                </a:cubicBezTo>
                <a:cubicBezTo>
                  <a:pt x="113" y="114"/>
                  <a:pt x="112" y="124"/>
                  <a:pt x="118" y="123"/>
                </a:cubicBezTo>
                <a:cubicBezTo>
                  <a:pt x="120" y="123"/>
                  <a:pt x="121" y="122"/>
                  <a:pt x="124" y="120"/>
                </a:cubicBezTo>
                <a:cubicBezTo>
                  <a:pt x="127" y="120"/>
                  <a:pt x="124" y="121"/>
                  <a:pt x="125" y="123"/>
                </a:cubicBezTo>
                <a:cubicBezTo>
                  <a:pt x="129" y="123"/>
                  <a:pt x="133" y="124"/>
                  <a:pt x="138" y="126"/>
                </a:cubicBezTo>
                <a:cubicBezTo>
                  <a:pt x="143" y="129"/>
                  <a:pt x="147" y="133"/>
                  <a:pt x="153" y="136"/>
                </a:cubicBezTo>
                <a:cubicBezTo>
                  <a:pt x="160" y="141"/>
                  <a:pt x="168" y="141"/>
                  <a:pt x="175" y="138"/>
                </a:cubicBezTo>
                <a:cubicBezTo>
                  <a:pt x="178" y="136"/>
                  <a:pt x="172" y="132"/>
                  <a:pt x="174" y="129"/>
                </a:cubicBezTo>
                <a:cubicBezTo>
                  <a:pt x="177" y="129"/>
                  <a:pt x="176" y="131"/>
                  <a:pt x="177" y="133"/>
                </a:cubicBezTo>
                <a:cubicBezTo>
                  <a:pt x="179" y="133"/>
                  <a:pt x="181" y="131"/>
                  <a:pt x="182" y="135"/>
                </a:cubicBezTo>
                <a:cubicBezTo>
                  <a:pt x="188" y="122"/>
                  <a:pt x="183" y="108"/>
                  <a:pt x="183" y="94"/>
                </a:cubicBezTo>
                <a:cubicBezTo>
                  <a:pt x="182" y="93"/>
                  <a:pt x="182" y="92"/>
                  <a:pt x="181" y="91"/>
                </a:cubicBezTo>
                <a:cubicBezTo>
                  <a:pt x="179" y="81"/>
                  <a:pt x="177" y="71"/>
                  <a:pt x="176" y="61"/>
                </a:cubicBezTo>
                <a:cubicBezTo>
                  <a:pt x="176" y="57"/>
                  <a:pt x="176" y="52"/>
                  <a:pt x="176" y="48"/>
                </a:cubicBezTo>
                <a:cubicBezTo>
                  <a:pt x="179" y="32"/>
                  <a:pt x="182" y="15"/>
                  <a:pt x="195" y="0"/>
                </a:cubicBezTo>
                <a:cubicBezTo>
                  <a:pt x="195" y="5"/>
                  <a:pt x="191" y="9"/>
                  <a:pt x="189" y="13"/>
                </a:cubicBezTo>
                <a:cubicBezTo>
                  <a:pt x="187" y="17"/>
                  <a:pt x="184" y="22"/>
                  <a:pt x="183" y="26"/>
                </a:cubicBezTo>
                <a:cubicBezTo>
                  <a:pt x="182" y="30"/>
                  <a:pt x="182" y="34"/>
                  <a:pt x="179" y="37"/>
                </a:cubicBezTo>
                <a:cubicBezTo>
                  <a:pt x="179" y="42"/>
                  <a:pt x="180" y="46"/>
                  <a:pt x="178" y="51"/>
                </a:cubicBezTo>
                <a:cubicBezTo>
                  <a:pt x="178" y="63"/>
                  <a:pt x="180" y="75"/>
                  <a:pt x="183" y="87"/>
                </a:cubicBezTo>
                <a:cubicBezTo>
                  <a:pt x="185" y="93"/>
                  <a:pt x="187" y="99"/>
                  <a:pt x="185" y="105"/>
                </a:cubicBezTo>
                <a:cubicBezTo>
                  <a:pt x="187" y="105"/>
                  <a:pt x="186" y="107"/>
                  <a:pt x="187" y="109"/>
                </a:cubicBezTo>
                <a:cubicBezTo>
                  <a:pt x="187" y="112"/>
                  <a:pt x="188" y="114"/>
                  <a:pt x="188" y="118"/>
                </a:cubicBezTo>
                <a:cubicBezTo>
                  <a:pt x="188" y="121"/>
                  <a:pt x="188" y="122"/>
                  <a:pt x="188" y="125"/>
                </a:cubicBezTo>
                <a:cubicBezTo>
                  <a:pt x="186" y="132"/>
                  <a:pt x="184" y="142"/>
                  <a:pt x="178" y="142"/>
                </a:cubicBezTo>
                <a:cubicBezTo>
                  <a:pt x="177" y="142"/>
                  <a:pt x="176" y="141"/>
                  <a:pt x="175" y="141"/>
                </a:cubicBezTo>
                <a:cubicBezTo>
                  <a:pt x="173" y="141"/>
                  <a:pt x="170" y="142"/>
                  <a:pt x="167" y="143"/>
                </a:cubicBezTo>
                <a:cubicBezTo>
                  <a:pt x="161" y="143"/>
                  <a:pt x="158" y="142"/>
                  <a:pt x="151" y="138"/>
                </a:cubicBezTo>
                <a:cubicBezTo>
                  <a:pt x="150" y="137"/>
                  <a:pt x="147" y="136"/>
                  <a:pt x="146" y="135"/>
                </a:cubicBezTo>
                <a:cubicBezTo>
                  <a:pt x="145" y="135"/>
                  <a:pt x="145" y="133"/>
                  <a:pt x="144" y="133"/>
                </a:cubicBezTo>
                <a:cubicBezTo>
                  <a:pt x="136" y="127"/>
                  <a:pt x="126" y="122"/>
                  <a:pt x="118" y="127"/>
                </a:cubicBezTo>
                <a:cubicBezTo>
                  <a:pt x="117" y="129"/>
                  <a:pt x="120" y="132"/>
                  <a:pt x="119" y="134"/>
                </a:cubicBezTo>
                <a:cubicBezTo>
                  <a:pt x="117" y="134"/>
                  <a:pt x="118" y="133"/>
                  <a:pt x="116" y="131"/>
                </a:cubicBezTo>
                <a:cubicBezTo>
                  <a:pt x="115" y="131"/>
                  <a:pt x="113" y="132"/>
                  <a:pt x="111" y="131"/>
                </a:cubicBezTo>
                <a:cubicBezTo>
                  <a:pt x="102" y="146"/>
                  <a:pt x="107" y="163"/>
                  <a:pt x="106" y="179"/>
                </a:cubicBezTo>
                <a:cubicBezTo>
                  <a:pt x="105" y="184"/>
                  <a:pt x="103" y="188"/>
                  <a:pt x="103" y="193"/>
                </a:cubicBezTo>
                <a:cubicBezTo>
                  <a:pt x="100" y="198"/>
                  <a:pt x="100" y="204"/>
                  <a:pt x="94" y="210"/>
                </a:cubicBezTo>
                <a:cubicBezTo>
                  <a:pt x="93" y="210"/>
                  <a:pt x="95" y="212"/>
                  <a:pt x="94" y="212"/>
                </a:cubicBezTo>
                <a:cubicBezTo>
                  <a:pt x="92" y="214"/>
                  <a:pt x="90" y="216"/>
                  <a:pt x="88" y="217"/>
                </a:cubicBezTo>
                <a:cubicBezTo>
                  <a:pt x="86" y="224"/>
                  <a:pt x="97" y="234"/>
                  <a:pt x="102" y="240"/>
                </a:cubicBezTo>
                <a:cubicBezTo>
                  <a:pt x="103" y="241"/>
                  <a:pt x="104" y="238"/>
                  <a:pt x="106" y="238"/>
                </a:cubicBezTo>
                <a:cubicBezTo>
                  <a:pt x="107" y="239"/>
                  <a:pt x="108" y="240"/>
                  <a:pt x="109" y="242"/>
                </a:cubicBezTo>
                <a:cubicBezTo>
                  <a:pt x="123" y="226"/>
                  <a:pt x="144" y="211"/>
                  <a:pt x="158" y="198"/>
                </a:cubicBezTo>
                <a:cubicBezTo>
                  <a:pt x="158" y="196"/>
                  <a:pt x="154" y="193"/>
                  <a:pt x="155" y="191"/>
                </a:cubicBezTo>
                <a:cubicBezTo>
                  <a:pt x="158" y="191"/>
                  <a:pt x="158" y="194"/>
                  <a:pt x="160" y="197"/>
                </a:cubicBezTo>
                <a:cubicBezTo>
                  <a:pt x="171" y="188"/>
                  <a:pt x="182" y="176"/>
                  <a:pt x="196" y="165"/>
                </a:cubicBezTo>
                <a:cubicBezTo>
                  <a:pt x="195" y="163"/>
                  <a:pt x="190" y="160"/>
                  <a:pt x="192" y="157"/>
                </a:cubicBezTo>
                <a:cubicBezTo>
                  <a:pt x="195" y="156"/>
                  <a:pt x="195" y="162"/>
                  <a:pt x="197" y="163"/>
                </a:cubicBezTo>
                <a:cubicBezTo>
                  <a:pt x="220" y="149"/>
                  <a:pt x="239" y="131"/>
                  <a:pt x="258" y="117"/>
                </a:cubicBezTo>
                <a:cubicBezTo>
                  <a:pt x="258" y="115"/>
                  <a:pt x="257" y="112"/>
                  <a:pt x="259" y="111"/>
                </a:cubicBezTo>
                <a:cubicBezTo>
                  <a:pt x="260" y="109"/>
                  <a:pt x="261" y="112"/>
                  <a:pt x="262" y="112"/>
                </a:cubicBezTo>
                <a:cubicBezTo>
                  <a:pt x="269" y="110"/>
                  <a:pt x="276" y="103"/>
                  <a:pt x="280" y="100"/>
                </a:cubicBezTo>
                <a:cubicBezTo>
                  <a:pt x="282" y="104"/>
                  <a:pt x="277" y="108"/>
                  <a:pt x="273" y="112"/>
                </a:cubicBezTo>
                <a:cubicBezTo>
                  <a:pt x="270" y="116"/>
                  <a:pt x="267" y="120"/>
                  <a:pt x="264" y="124"/>
                </a:cubicBezTo>
                <a:cubicBezTo>
                  <a:pt x="263" y="122"/>
                  <a:pt x="262" y="120"/>
                  <a:pt x="260" y="118"/>
                </a:cubicBezTo>
                <a:cubicBezTo>
                  <a:pt x="245" y="132"/>
                  <a:pt x="226" y="144"/>
                  <a:pt x="211" y="156"/>
                </a:cubicBezTo>
                <a:cubicBezTo>
                  <a:pt x="200" y="165"/>
                  <a:pt x="190" y="174"/>
                  <a:pt x="180" y="183"/>
                </a:cubicBezTo>
                <a:cubicBezTo>
                  <a:pt x="156" y="204"/>
                  <a:pt x="133" y="221"/>
                  <a:pt x="111" y="243"/>
                </a:cubicBezTo>
                <a:cubicBezTo>
                  <a:pt x="110" y="248"/>
                  <a:pt x="106" y="255"/>
                  <a:pt x="100" y="251"/>
                </a:cubicBezTo>
                <a:cubicBezTo>
                  <a:pt x="97" y="248"/>
                  <a:pt x="99" y="245"/>
                  <a:pt x="100" y="241"/>
                </a:cubicBezTo>
                <a:cubicBezTo>
                  <a:pt x="95" y="235"/>
                  <a:pt x="87" y="227"/>
                  <a:pt x="87" y="222"/>
                </a:cubicBezTo>
                <a:cubicBezTo>
                  <a:pt x="84" y="222"/>
                  <a:pt x="82" y="221"/>
                  <a:pt x="80" y="222"/>
                </a:cubicBezTo>
                <a:cubicBezTo>
                  <a:pt x="74" y="223"/>
                  <a:pt x="70" y="233"/>
                  <a:pt x="63" y="230"/>
                </a:cubicBezTo>
                <a:cubicBezTo>
                  <a:pt x="66" y="227"/>
                  <a:pt x="70" y="227"/>
                  <a:pt x="73" y="224"/>
                </a:cubicBezTo>
                <a:cubicBezTo>
                  <a:pt x="67" y="224"/>
                  <a:pt x="60" y="226"/>
                  <a:pt x="54" y="223"/>
                </a:cubicBezTo>
                <a:cubicBezTo>
                  <a:pt x="63" y="221"/>
                  <a:pt x="77" y="226"/>
                  <a:pt x="81" y="215"/>
                </a:cubicBezTo>
                <a:cubicBezTo>
                  <a:pt x="80" y="213"/>
                  <a:pt x="77" y="210"/>
                  <a:pt x="77" y="209"/>
                </a:cubicBezTo>
                <a:cubicBezTo>
                  <a:pt x="73" y="211"/>
                  <a:pt x="68" y="214"/>
                  <a:pt x="64" y="217"/>
                </a:cubicBezTo>
                <a:cubicBezTo>
                  <a:pt x="63" y="212"/>
                  <a:pt x="72" y="210"/>
                  <a:pt x="75" y="207"/>
                </a:cubicBezTo>
                <a:cubicBezTo>
                  <a:pt x="68" y="195"/>
                  <a:pt x="58" y="184"/>
                  <a:pt x="54" y="175"/>
                </a:cubicBezTo>
                <a:cubicBezTo>
                  <a:pt x="51" y="175"/>
                  <a:pt x="50" y="178"/>
                  <a:pt x="46" y="177"/>
                </a:cubicBezTo>
                <a:cubicBezTo>
                  <a:pt x="47" y="176"/>
                  <a:pt x="49" y="174"/>
                  <a:pt x="52" y="172"/>
                </a:cubicBezTo>
                <a:cubicBezTo>
                  <a:pt x="45" y="162"/>
                  <a:pt x="37" y="152"/>
                  <a:pt x="32" y="143"/>
                </a:cubicBezTo>
                <a:cubicBezTo>
                  <a:pt x="31" y="142"/>
                  <a:pt x="29" y="145"/>
                  <a:pt x="28" y="145"/>
                </a:cubicBezTo>
                <a:cubicBezTo>
                  <a:pt x="24" y="138"/>
                  <a:pt x="23" y="134"/>
                  <a:pt x="19" y="126"/>
                </a:cubicBezTo>
                <a:cubicBezTo>
                  <a:pt x="18" y="125"/>
                  <a:pt x="18" y="125"/>
                  <a:pt x="17" y="126"/>
                </a:cubicBezTo>
                <a:cubicBezTo>
                  <a:pt x="17" y="123"/>
                  <a:pt x="15" y="120"/>
                  <a:pt x="16" y="118"/>
                </a:cubicBezTo>
                <a:cubicBezTo>
                  <a:pt x="21" y="118"/>
                  <a:pt x="25" y="128"/>
                  <a:pt x="30" y="133"/>
                </a:cubicBezTo>
                <a:cubicBezTo>
                  <a:pt x="32" y="136"/>
                  <a:pt x="34" y="137"/>
                  <a:pt x="36" y="139"/>
                </a:cubicBezTo>
                <a:cubicBezTo>
                  <a:pt x="38" y="140"/>
                  <a:pt x="34" y="141"/>
                  <a:pt x="33" y="141"/>
                </a:cubicBezTo>
                <a:cubicBezTo>
                  <a:pt x="39" y="151"/>
                  <a:pt x="48" y="161"/>
                  <a:pt x="53" y="171"/>
                </a:cubicBezTo>
                <a:cubicBezTo>
                  <a:pt x="54" y="172"/>
                  <a:pt x="56" y="169"/>
                  <a:pt x="57" y="169"/>
                </a:cubicBezTo>
                <a:cubicBezTo>
                  <a:pt x="59" y="171"/>
                  <a:pt x="55" y="172"/>
                  <a:pt x="55" y="174"/>
                </a:cubicBezTo>
                <a:cubicBezTo>
                  <a:pt x="62" y="184"/>
                  <a:pt x="71" y="196"/>
                  <a:pt x="77" y="205"/>
                </a:cubicBezTo>
                <a:cubicBezTo>
                  <a:pt x="78" y="207"/>
                  <a:pt x="79" y="203"/>
                  <a:pt x="80" y="206"/>
                </a:cubicBezTo>
                <a:cubicBezTo>
                  <a:pt x="76" y="208"/>
                  <a:pt x="83" y="211"/>
                  <a:pt x="82" y="213"/>
                </a:cubicBezTo>
                <a:cubicBezTo>
                  <a:pt x="84" y="212"/>
                  <a:pt x="85" y="213"/>
                  <a:pt x="86" y="215"/>
                </a:cubicBezTo>
                <a:close/>
                <a:moveTo>
                  <a:pt x="264" y="115"/>
                </a:moveTo>
                <a:cubicBezTo>
                  <a:pt x="264" y="115"/>
                  <a:pt x="264" y="115"/>
                  <a:pt x="264" y="115"/>
                </a:cubicBezTo>
                <a:cubicBezTo>
                  <a:pt x="264" y="116"/>
                  <a:pt x="264" y="118"/>
                  <a:pt x="264" y="119"/>
                </a:cubicBezTo>
                <a:cubicBezTo>
                  <a:pt x="265" y="117"/>
                  <a:pt x="269" y="115"/>
                  <a:pt x="268" y="112"/>
                </a:cubicBezTo>
                <a:cubicBezTo>
                  <a:pt x="267" y="114"/>
                  <a:pt x="265" y="113"/>
                  <a:pt x="264" y="115"/>
                </a:cubicBezTo>
                <a:close/>
                <a:moveTo>
                  <a:pt x="30" y="142"/>
                </a:moveTo>
                <a:cubicBezTo>
                  <a:pt x="30" y="142"/>
                  <a:pt x="30" y="142"/>
                  <a:pt x="30" y="142"/>
                </a:cubicBezTo>
                <a:cubicBezTo>
                  <a:pt x="31" y="139"/>
                  <a:pt x="28" y="137"/>
                  <a:pt x="27" y="135"/>
                </a:cubicBezTo>
                <a:cubicBezTo>
                  <a:pt x="25" y="137"/>
                  <a:pt x="28" y="139"/>
                  <a:pt x="30" y="142"/>
                </a:cubicBezTo>
                <a:close/>
                <a:moveTo>
                  <a:pt x="106" y="245"/>
                </a:moveTo>
                <a:cubicBezTo>
                  <a:pt x="106" y="245"/>
                  <a:pt x="106" y="245"/>
                  <a:pt x="106" y="245"/>
                </a:cubicBezTo>
                <a:cubicBezTo>
                  <a:pt x="105" y="245"/>
                  <a:pt x="107" y="242"/>
                  <a:pt x="105" y="243"/>
                </a:cubicBezTo>
                <a:cubicBezTo>
                  <a:pt x="106" y="244"/>
                  <a:pt x="104" y="246"/>
                  <a:pt x="106" y="245"/>
                </a:cubicBezTo>
                <a:close/>
                <a:moveTo>
                  <a:pt x="102" y="249"/>
                </a:moveTo>
                <a:cubicBezTo>
                  <a:pt x="102" y="249"/>
                  <a:pt x="102" y="249"/>
                  <a:pt x="102" y="249"/>
                </a:cubicBezTo>
                <a:cubicBezTo>
                  <a:pt x="101" y="248"/>
                  <a:pt x="103" y="245"/>
                  <a:pt x="101" y="245"/>
                </a:cubicBezTo>
                <a:cubicBezTo>
                  <a:pt x="100" y="246"/>
                  <a:pt x="100" y="250"/>
                  <a:pt x="102" y="249"/>
                </a:cubicBezTo>
                <a:close/>
                <a:moveTo>
                  <a:pt x="13" y="149"/>
                </a:moveTo>
                <a:cubicBezTo>
                  <a:pt x="12" y="146"/>
                  <a:pt x="12" y="144"/>
                  <a:pt x="11" y="141"/>
                </a:cubicBezTo>
                <a:cubicBezTo>
                  <a:pt x="8" y="138"/>
                  <a:pt x="4" y="141"/>
                  <a:pt x="0" y="137"/>
                </a:cubicBezTo>
                <a:cubicBezTo>
                  <a:pt x="4" y="136"/>
                  <a:pt x="7" y="137"/>
                  <a:pt x="10" y="138"/>
                </a:cubicBezTo>
                <a:cubicBezTo>
                  <a:pt x="11" y="135"/>
                  <a:pt x="9" y="132"/>
                  <a:pt x="9" y="129"/>
                </a:cubicBezTo>
                <a:cubicBezTo>
                  <a:pt x="10" y="128"/>
                  <a:pt x="11" y="130"/>
                  <a:pt x="11" y="131"/>
                </a:cubicBezTo>
                <a:cubicBezTo>
                  <a:pt x="14" y="135"/>
                  <a:pt x="14" y="145"/>
                  <a:pt x="13" y="149"/>
                </a:cubicBezTo>
                <a:close/>
                <a:moveTo>
                  <a:pt x="95" y="194"/>
                </a:moveTo>
                <a:cubicBezTo>
                  <a:pt x="96" y="196"/>
                  <a:pt x="89" y="202"/>
                  <a:pt x="87" y="199"/>
                </a:cubicBezTo>
                <a:cubicBezTo>
                  <a:pt x="89" y="197"/>
                  <a:pt x="92" y="194"/>
                  <a:pt x="95" y="194"/>
                </a:cubicBezTo>
                <a:close/>
                <a:moveTo>
                  <a:pt x="73" y="158"/>
                </a:moveTo>
                <a:cubicBezTo>
                  <a:pt x="74" y="161"/>
                  <a:pt x="67" y="165"/>
                  <a:pt x="64" y="165"/>
                </a:cubicBezTo>
                <a:cubicBezTo>
                  <a:pt x="64" y="162"/>
                  <a:pt x="70" y="160"/>
                  <a:pt x="73" y="158"/>
                </a:cubicBezTo>
                <a:close/>
                <a:moveTo>
                  <a:pt x="107" y="201"/>
                </a:moveTo>
                <a:cubicBezTo>
                  <a:pt x="108" y="202"/>
                  <a:pt x="108" y="202"/>
                  <a:pt x="109" y="203"/>
                </a:cubicBezTo>
                <a:cubicBezTo>
                  <a:pt x="106" y="206"/>
                  <a:pt x="104" y="206"/>
                  <a:pt x="101" y="208"/>
                </a:cubicBezTo>
                <a:cubicBezTo>
                  <a:pt x="99" y="204"/>
                  <a:pt x="105" y="204"/>
                  <a:pt x="107" y="201"/>
                </a:cubicBezTo>
                <a:close/>
                <a:moveTo>
                  <a:pt x="113" y="183"/>
                </a:moveTo>
                <a:cubicBezTo>
                  <a:pt x="113" y="187"/>
                  <a:pt x="108" y="189"/>
                  <a:pt x="105" y="189"/>
                </a:cubicBezTo>
                <a:cubicBezTo>
                  <a:pt x="105" y="186"/>
                  <a:pt x="110" y="184"/>
                  <a:pt x="113" y="183"/>
                </a:cubicBezTo>
                <a:close/>
                <a:moveTo>
                  <a:pt x="120" y="192"/>
                </a:moveTo>
                <a:cubicBezTo>
                  <a:pt x="121" y="193"/>
                  <a:pt x="121" y="193"/>
                  <a:pt x="121" y="194"/>
                </a:cubicBezTo>
                <a:cubicBezTo>
                  <a:pt x="120" y="196"/>
                  <a:pt x="118" y="197"/>
                  <a:pt x="116" y="196"/>
                </a:cubicBezTo>
                <a:cubicBezTo>
                  <a:pt x="114" y="195"/>
                  <a:pt x="119" y="192"/>
                  <a:pt x="120" y="192"/>
                </a:cubicBezTo>
                <a:close/>
                <a:moveTo>
                  <a:pt x="92" y="145"/>
                </a:moveTo>
                <a:cubicBezTo>
                  <a:pt x="92" y="148"/>
                  <a:pt x="85" y="153"/>
                  <a:pt x="82" y="151"/>
                </a:cubicBezTo>
                <a:cubicBezTo>
                  <a:pt x="86" y="148"/>
                  <a:pt x="89" y="146"/>
                  <a:pt x="92" y="145"/>
                </a:cubicBezTo>
                <a:close/>
                <a:moveTo>
                  <a:pt x="132" y="170"/>
                </a:moveTo>
                <a:cubicBezTo>
                  <a:pt x="132" y="172"/>
                  <a:pt x="126" y="176"/>
                  <a:pt x="124" y="176"/>
                </a:cubicBezTo>
                <a:cubicBezTo>
                  <a:pt x="124" y="172"/>
                  <a:pt x="129" y="171"/>
                  <a:pt x="132" y="170"/>
                </a:cubicBezTo>
                <a:close/>
                <a:moveTo>
                  <a:pt x="147" y="175"/>
                </a:moveTo>
                <a:cubicBezTo>
                  <a:pt x="146" y="178"/>
                  <a:pt x="155" y="182"/>
                  <a:pt x="150" y="185"/>
                </a:cubicBezTo>
                <a:cubicBezTo>
                  <a:pt x="148" y="183"/>
                  <a:pt x="148" y="179"/>
                  <a:pt x="145" y="176"/>
                </a:cubicBezTo>
                <a:cubicBezTo>
                  <a:pt x="145" y="175"/>
                  <a:pt x="146" y="176"/>
                  <a:pt x="147" y="175"/>
                </a:cubicBezTo>
                <a:close/>
                <a:moveTo>
                  <a:pt x="132" y="153"/>
                </a:moveTo>
                <a:cubicBezTo>
                  <a:pt x="128" y="153"/>
                  <a:pt x="126" y="146"/>
                  <a:pt x="125" y="144"/>
                </a:cubicBezTo>
                <a:cubicBezTo>
                  <a:pt x="128" y="143"/>
                  <a:pt x="133" y="151"/>
                  <a:pt x="132" y="153"/>
                </a:cubicBezTo>
                <a:close/>
                <a:moveTo>
                  <a:pt x="146" y="158"/>
                </a:moveTo>
                <a:cubicBezTo>
                  <a:pt x="147" y="158"/>
                  <a:pt x="147" y="159"/>
                  <a:pt x="148" y="159"/>
                </a:cubicBezTo>
                <a:cubicBezTo>
                  <a:pt x="145" y="161"/>
                  <a:pt x="143" y="164"/>
                  <a:pt x="141" y="163"/>
                </a:cubicBezTo>
                <a:cubicBezTo>
                  <a:pt x="141" y="166"/>
                  <a:pt x="144" y="169"/>
                  <a:pt x="143" y="170"/>
                </a:cubicBezTo>
                <a:cubicBezTo>
                  <a:pt x="139" y="172"/>
                  <a:pt x="140" y="164"/>
                  <a:pt x="136" y="161"/>
                </a:cubicBezTo>
                <a:cubicBezTo>
                  <a:pt x="137" y="161"/>
                  <a:pt x="139" y="161"/>
                  <a:pt x="140" y="163"/>
                </a:cubicBezTo>
                <a:cubicBezTo>
                  <a:pt x="142" y="161"/>
                  <a:pt x="144" y="159"/>
                  <a:pt x="146" y="158"/>
                </a:cubicBezTo>
                <a:close/>
                <a:moveTo>
                  <a:pt x="164" y="147"/>
                </a:moveTo>
                <a:cubicBezTo>
                  <a:pt x="165" y="150"/>
                  <a:pt x="160" y="152"/>
                  <a:pt x="156" y="154"/>
                </a:cubicBezTo>
                <a:cubicBezTo>
                  <a:pt x="156" y="150"/>
                  <a:pt x="162" y="151"/>
                  <a:pt x="164" y="147"/>
                </a:cubicBezTo>
                <a:close/>
                <a:moveTo>
                  <a:pt x="137" y="111"/>
                </a:moveTo>
                <a:cubicBezTo>
                  <a:pt x="137" y="111"/>
                  <a:pt x="138" y="112"/>
                  <a:pt x="138" y="113"/>
                </a:cubicBezTo>
                <a:cubicBezTo>
                  <a:pt x="135" y="115"/>
                  <a:pt x="132" y="115"/>
                  <a:pt x="129" y="117"/>
                </a:cubicBezTo>
                <a:cubicBezTo>
                  <a:pt x="132" y="113"/>
                  <a:pt x="134" y="112"/>
                  <a:pt x="137" y="111"/>
                </a:cubicBezTo>
                <a:close/>
                <a:moveTo>
                  <a:pt x="188" y="151"/>
                </a:moveTo>
                <a:cubicBezTo>
                  <a:pt x="185" y="153"/>
                  <a:pt x="183" y="147"/>
                  <a:pt x="182" y="145"/>
                </a:cubicBezTo>
                <a:cubicBezTo>
                  <a:pt x="185" y="144"/>
                  <a:pt x="187" y="148"/>
                  <a:pt x="188" y="151"/>
                </a:cubicBezTo>
                <a:close/>
                <a:moveTo>
                  <a:pt x="194" y="126"/>
                </a:moveTo>
                <a:cubicBezTo>
                  <a:pt x="196" y="129"/>
                  <a:pt x="190" y="132"/>
                  <a:pt x="187" y="131"/>
                </a:cubicBezTo>
                <a:cubicBezTo>
                  <a:pt x="189" y="129"/>
                  <a:pt x="192" y="127"/>
                  <a:pt x="194" y="126"/>
                </a:cubicBezTo>
                <a:close/>
                <a:moveTo>
                  <a:pt x="205" y="117"/>
                </a:moveTo>
                <a:cubicBezTo>
                  <a:pt x="205" y="118"/>
                  <a:pt x="205" y="118"/>
                  <a:pt x="206" y="119"/>
                </a:cubicBezTo>
                <a:cubicBezTo>
                  <a:pt x="203" y="122"/>
                  <a:pt x="200" y="120"/>
                  <a:pt x="199" y="124"/>
                </a:cubicBezTo>
                <a:cubicBezTo>
                  <a:pt x="198" y="121"/>
                  <a:pt x="203" y="118"/>
                  <a:pt x="20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21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DA2B-4FF7-4593-8614-D4B2BD19A6C1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A037D-89DE-485A-BFA5-306C82C34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99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60" r:id="rId4"/>
    <p:sldLayoutId id="2147483661" r:id="rId5"/>
    <p:sldLayoutId id="2147483677" r:id="rId6"/>
    <p:sldLayoutId id="2147483662" r:id="rId7"/>
    <p:sldLayoutId id="2147483663" r:id="rId8"/>
    <p:sldLayoutId id="2147483664" r:id="rId9"/>
    <p:sldLayoutId id="2147483676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5" r:id="rId17"/>
    <p:sldLayoutId id="2147483671" r:id="rId18"/>
    <p:sldLayoutId id="2147483651" r:id="rId19"/>
    <p:sldLayoutId id="2147483674" r:id="rId20"/>
    <p:sldLayoutId id="2147483672" r:id="rId21"/>
    <p:sldLayoutId id="2147483652" r:id="rId22"/>
    <p:sldLayoutId id="2147483653" r:id="rId23"/>
    <p:sldLayoutId id="2147483654" r:id="rId24"/>
    <p:sldLayoutId id="2147483655" r:id="rId25"/>
    <p:sldLayoutId id="2147483656" r:id="rId26"/>
    <p:sldLayoutId id="2147483657" r:id="rId27"/>
    <p:sldLayoutId id="2147483658" r:id="rId28"/>
    <p:sldLayoutId id="2147483659" r:id="rId29"/>
  </p:sldLayoutIdLst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emf"/><Relationship Id="rId4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13" Type="http://schemas.openxmlformats.org/officeDocument/2006/relationships/image" Target="../media/image56.JPG"/><Relationship Id="rId18" Type="http://schemas.openxmlformats.org/officeDocument/2006/relationships/image" Target="../media/image61.JPG"/><Relationship Id="rId26" Type="http://schemas.openxmlformats.org/officeDocument/2006/relationships/image" Target="../media/image69.JPG"/><Relationship Id="rId3" Type="http://schemas.openxmlformats.org/officeDocument/2006/relationships/image" Target="../media/image46.JPG"/><Relationship Id="rId21" Type="http://schemas.openxmlformats.org/officeDocument/2006/relationships/image" Target="../media/image64.JPG"/><Relationship Id="rId7" Type="http://schemas.openxmlformats.org/officeDocument/2006/relationships/image" Target="../media/image50.JPG"/><Relationship Id="rId12" Type="http://schemas.openxmlformats.org/officeDocument/2006/relationships/image" Target="../media/image55.JPG"/><Relationship Id="rId17" Type="http://schemas.openxmlformats.org/officeDocument/2006/relationships/image" Target="../media/image60.JPG"/><Relationship Id="rId25" Type="http://schemas.openxmlformats.org/officeDocument/2006/relationships/image" Target="../media/image68.JPG"/><Relationship Id="rId2" Type="http://schemas.openxmlformats.org/officeDocument/2006/relationships/image" Target="../media/image45.JPG"/><Relationship Id="rId16" Type="http://schemas.openxmlformats.org/officeDocument/2006/relationships/image" Target="../media/image59.JPG"/><Relationship Id="rId20" Type="http://schemas.openxmlformats.org/officeDocument/2006/relationships/image" Target="../media/image63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9.JPG"/><Relationship Id="rId11" Type="http://schemas.openxmlformats.org/officeDocument/2006/relationships/image" Target="../media/image54.JPG"/><Relationship Id="rId24" Type="http://schemas.openxmlformats.org/officeDocument/2006/relationships/image" Target="../media/image67.JPG"/><Relationship Id="rId5" Type="http://schemas.openxmlformats.org/officeDocument/2006/relationships/image" Target="../media/image48.JPG"/><Relationship Id="rId15" Type="http://schemas.openxmlformats.org/officeDocument/2006/relationships/image" Target="../media/image58.JPG"/><Relationship Id="rId23" Type="http://schemas.openxmlformats.org/officeDocument/2006/relationships/image" Target="../media/image66.JPG"/><Relationship Id="rId28" Type="http://schemas.openxmlformats.org/officeDocument/2006/relationships/image" Target="../media/image71.JPG"/><Relationship Id="rId10" Type="http://schemas.openxmlformats.org/officeDocument/2006/relationships/image" Target="../media/image53.JPG"/><Relationship Id="rId19" Type="http://schemas.openxmlformats.org/officeDocument/2006/relationships/image" Target="../media/image62.JPG"/><Relationship Id="rId4" Type="http://schemas.openxmlformats.org/officeDocument/2006/relationships/image" Target="../media/image47.JPG"/><Relationship Id="rId9" Type="http://schemas.openxmlformats.org/officeDocument/2006/relationships/image" Target="../media/image52.JPG"/><Relationship Id="rId14" Type="http://schemas.openxmlformats.org/officeDocument/2006/relationships/image" Target="../media/image57.JPG"/><Relationship Id="rId22" Type="http://schemas.openxmlformats.org/officeDocument/2006/relationships/image" Target="../media/image65.JPG"/><Relationship Id="rId27" Type="http://schemas.openxmlformats.org/officeDocument/2006/relationships/image" Target="../media/image7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任意多边形 159"/>
          <p:cNvSpPr/>
          <p:nvPr/>
        </p:nvSpPr>
        <p:spPr>
          <a:xfrm>
            <a:off x="7118430" y="2788324"/>
            <a:ext cx="1090552" cy="2306953"/>
          </a:xfrm>
          <a:custGeom>
            <a:avLst/>
            <a:gdLst>
              <a:gd name="connsiteX0" fmla="*/ 891251 w 1090552"/>
              <a:gd name="connsiteY0" fmla="*/ 47473 h 2306953"/>
              <a:gd name="connsiteX1" fmla="*/ 833378 w 1090552"/>
              <a:gd name="connsiteY1" fmla="*/ 93772 h 2306953"/>
              <a:gd name="connsiteX2" fmla="*/ 983848 w 1090552"/>
              <a:gd name="connsiteY2" fmla="*/ 128496 h 2306953"/>
              <a:gd name="connsiteX3" fmla="*/ 914400 w 1090552"/>
              <a:gd name="connsiteY3" fmla="*/ 186370 h 2306953"/>
              <a:gd name="connsiteX4" fmla="*/ 949124 w 1090552"/>
              <a:gd name="connsiteY4" fmla="*/ 174795 h 2306953"/>
              <a:gd name="connsiteX5" fmla="*/ 972274 w 1090552"/>
              <a:gd name="connsiteY5" fmla="*/ 151646 h 2306953"/>
              <a:gd name="connsiteX6" fmla="*/ 995423 w 1090552"/>
              <a:gd name="connsiteY6" fmla="*/ 116922 h 2306953"/>
              <a:gd name="connsiteX7" fmla="*/ 995423 w 1090552"/>
              <a:gd name="connsiteY7" fmla="*/ 105347 h 2306953"/>
              <a:gd name="connsiteX8" fmla="*/ 949124 w 1090552"/>
              <a:gd name="connsiteY8" fmla="*/ 93772 h 2306953"/>
              <a:gd name="connsiteX9" fmla="*/ 960699 w 1090552"/>
              <a:gd name="connsiteY9" fmla="*/ 59048 h 2306953"/>
              <a:gd name="connsiteX10" fmla="*/ 1018573 w 1090552"/>
              <a:gd name="connsiteY10" fmla="*/ 70623 h 2306953"/>
              <a:gd name="connsiteX11" fmla="*/ 972274 w 1090552"/>
              <a:gd name="connsiteY11" fmla="*/ 116922 h 2306953"/>
              <a:gd name="connsiteX12" fmla="*/ 949124 w 1090552"/>
              <a:gd name="connsiteY12" fmla="*/ 140071 h 2306953"/>
              <a:gd name="connsiteX13" fmla="*/ 914400 w 1090552"/>
              <a:gd name="connsiteY13" fmla="*/ 151646 h 2306953"/>
              <a:gd name="connsiteX14" fmla="*/ 937550 w 1090552"/>
              <a:gd name="connsiteY14" fmla="*/ 174795 h 2306953"/>
              <a:gd name="connsiteX15" fmla="*/ 983848 w 1090552"/>
              <a:gd name="connsiteY15" fmla="*/ 186370 h 2306953"/>
              <a:gd name="connsiteX16" fmla="*/ 1018573 w 1090552"/>
              <a:gd name="connsiteY16" fmla="*/ 197944 h 2306953"/>
              <a:gd name="connsiteX17" fmla="*/ 1088021 w 1090552"/>
              <a:gd name="connsiteY17" fmla="*/ 209519 h 2306953"/>
              <a:gd name="connsiteX18" fmla="*/ 1053297 w 1090552"/>
              <a:gd name="connsiteY18" fmla="*/ 221094 h 2306953"/>
              <a:gd name="connsiteX19" fmla="*/ 972274 w 1090552"/>
              <a:gd name="connsiteY19" fmla="*/ 244243 h 2306953"/>
              <a:gd name="connsiteX20" fmla="*/ 937550 w 1090552"/>
              <a:gd name="connsiteY20" fmla="*/ 267392 h 2306953"/>
              <a:gd name="connsiteX21" fmla="*/ 879676 w 1090552"/>
              <a:gd name="connsiteY21" fmla="*/ 290542 h 2306953"/>
              <a:gd name="connsiteX22" fmla="*/ 949124 w 1090552"/>
              <a:gd name="connsiteY22" fmla="*/ 267392 h 2306953"/>
              <a:gd name="connsiteX23" fmla="*/ 983848 w 1090552"/>
              <a:gd name="connsiteY23" fmla="*/ 255818 h 2306953"/>
              <a:gd name="connsiteX24" fmla="*/ 937550 w 1090552"/>
              <a:gd name="connsiteY24" fmla="*/ 244243 h 2306953"/>
              <a:gd name="connsiteX25" fmla="*/ 844952 w 1090552"/>
              <a:gd name="connsiteY25" fmla="*/ 232668 h 2306953"/>
              <a:gd name="connsiteX26" fmla="*/ 868102 w 1090552"/>
              <a:gd name="connsiteY26" fmla="*/ 209519 h 2306953"/>
              <a:gd name="connsiteX27" fmla="*/ 949124 w 1090552"/>
              <a:gd name="connsiteY27" fmla="*/ 163220 h 2306953"/>
              <a:gd name="connsiteX28" fmla="*/ 925975 w 1090552"/>
              <a:gd name="connsiteY28" fmla="*/ 163220 h 2306953"/>
              <a:gd name="connsiteX29" fmla="*/ 891251 w 1090552"/>
              <a:gd name="connsiteY29" fmla="*/ 174795 h 2306953"/>
              <a:gd name="connsiteX30" fmla="*/ 856527 w 1090552"/>
              <a:gd name="connsiteY30" fmla="*/ 209519 h 2306953"/>
              <a:gd name="connsiteX31" fmla="*/ 821803 w 1090552"/>
              <a:gd name="connsiteY31" fmla="*/ 267392 h 2306953"/>
              <a:gd name="connsiteX32" fmla="*/ 891251 w 1090552"/>
              <a:gd name="connsiteY32" fmla="*/ 267392 h 2306953"/>
              <a:gd name="connsiteX33" fmla="*/ 868102 w 1090552"/>
              <a:gd name="connsiteY33" fmla="*/ 232668 h 2306953"/>
              <a:gd name="connsiteX34" fmla="*/ 868102 w 1090552"/>
              <a:gd name="connsiteY34" fmla="*/ 140071 h 2306953"/>
              <a:gd name="connsiteX35" fmla="*/ 833378 w 1090552"/>
              <a:gd name="connsiteY35" fmla="*/ 151646 h 2306953"/>
              <a:gd name="connsiteX36" fmla="*/ 821803 w 1090552"/>
              <a:gd name="connsiteY36" fmla="*/ 186370 h 2306953"/>
              <a:gd name="connsiteX37" fmla="*/ 856527 w 1090552"/>
              <a:gd name="connsiteY37" fmla="*/ 197944 h 2306953"/>
              <a:gd name="connsiteX38" fmla="*/ 925975 w 1090552"/>
              <a:gd name="connsiteY38" fmla="*/ 209519 h 2306953"/>
              <a:gd name="connsiteX39" fmla="*/ 914400 w 1090552"/>
              <a:gd name="connsiteY39" fmla="*/ 255818 h 2306953"/>
              <a:gd name="connsiteX40" fmla="*/ 868102 w 1090552"/>
              <a:gd name="connsiteY40" fmla="*/ 290542 h 2306953"/>
              <a:gd name="connsiteX41" fmla="*/ 914400 w 1090552"/>
              <a:gd name="connsiteY41" fmla="*/ 278967 h 2306953"/>
              <a:gd name="connsiteX42" fmla="*/ 1006998 w 1090552"/>
              <a:gd name="connsiteY42" fmla="*/ 255818 h 2306953"/>
              <a:gd name="connsiteX43" fmla="*/ 902826 w 1090552"/>
              <a:gd name="connsiteY43" fmla="*/ 371565 h 2306953"/>
              <a:gd name="connsiteX44" fmla="*/ 879676 w 1090552"/>
              <a:gd name="connsiteY44" fmla="*/ 394714 h 2306953"/>
              <a:gd name="connsiteX45" fmla="*/ 914400 w 1090552"/>
              <a:gd name="connsiteY45" fmla="*/ 406289 h 2306953"/>
              <a:gd name="connsiteX46" fmla="*/ 972274 w 1090552"/>
              <a:gd name="connsiteY46" fmla="*/ 417863 h 2306953"/>
              <a:gd name="connsiteX47" fmla="*/ 937550 w 1090552"/>
              <a:gd name="connsiteY47" fmla="*/ 452587 h 2306953"/>
              <a:gd name="connsiteX48" fmla="*/ 891251 w 1090552"/>
              <a:gd name="connsiteY48" fmla="*/ 441013 h 2306953"/>
              <a:gd name="connsiteX49" fmla="*/ 925975 w 1090552"/>
              <a:gd name="connsiteY49" fmla="*/ 371565 h 2306953"/>
              <a:gd name="connsiteX50" fmla="*/ 972274 w 1090552"/>
              <a:gd name="connsiteY50" fmla="*/ 313691 h 2306953"/>
              <a:gd name="connsiteX51" fmla="*/ 937550 w 1090552"/>
              <a:gd name="connsiteY51" fmla="*/ 290542 h 2306953"/>
              <a:gd name="connsiteX52" fmla="*/ 856527 w 1090552"/>
              <a:gd name="connsiteY52" fmla="*/ 313691 h 2306953"/>
              <a:gd name="connsiteX53" fmla="*/ 879676 w 1090552"/>
              <a:gd name="connsiteY53" fmla="*/ 325266 h 2306953"/>
              <a:gd name="connsiteX54" fmla="*/ 902826 w 1090552"/>
              <a:gd name="connsiteY54" fmla="*/ 302117 h 2306953"/>
              <a:gd name="connsiteX55" fmla="*/ 937550 w 1090552"/>
              <a:gd name="connsiteY55" fmla="*/ 290542 h 2306953"/>
              <a:gd name="connsiteX56" fmla="*/ 972274 w 1090552"/>
              <a:gd name="connsiteY56" fmla="*/ 267392 h 2306953"/>
              <a:gd name="connsiteX57" fmla="*/ 1006998 w 1090552"/>
              <a:gd name="connsiteY57" fmla="*/ 232668 h 2306953"/>
              <a:gd name="connsiteX58" fmla="*/ 983848 w 1090552"/>
              <a:gd name="connsiteY58" fmla="*/ 278967 h 2306953"/>
              <a:gd name="connsiteX59" fmla="*/ 810228 w 1090552"/>
              <a:gd name="connsiteY59" fmla="*/ 371565 h 2306953"/>
              <a:gd name="connsiteX60" fmla="*/ 775504 w 1090552"/>
              <a:gd name="connsiteY60" fmla="*/ 383139 h 2306953"/>
              <a:gd name="connsiteX61" fmla="*/ 810228 w 1090552"/>
              <a:gd name="connsiteY61" fmla="*/ 394714 h 2306953"/>
              <a:gd name="connsiteX62" fmla="*/ 902826 w 1090552"/>
              <a:gd name="connsiteY62" fmla="*/ 371565 h 2306953"/>
              <a:gd name="connsiteX63" fmla="*/ 844952 w 1090552"/>
              <a:gd name="connsiteY63" fmla="*/ 429438 h 2306953"/>
              <a:gd name="connsiteX64" fmla="*/ 810228 w 1090552"/>
              <a:gd name="connsiteY64" fmla="*/ 464162 h 2306953"/>
              <a:gd name="connsiteX65" fmla="*/ 844952 w 1090552"/>
              <a:gd name="connsiteY65" fmla="*/ 452587 h 2306953"/>
              <a:gd name="connsiteX66" fmla="*/ 891251 w 1090552"/>
              <a:gd name="connsiteY66" fmla="*/ 429438 h 2306953"/>
              <a:gd name="connsiteX67" fmla="*/ 740780 w 1090552"/>
              <a:gd name="connsiteY67" fmla="*/ 441013 h 2306953"/>
              <a:gd name="connsiteX68" fmla="*/ 706056 w 1090552"/>
              <a:gd name="connsiteY68" fmla="*/ 429438 h 2306953"/>
              <a:gd name="connsiteX69" fmla="*/ 798654 w 1090552"/>
              <a:gd name="connsiteY69" fmla="*/ 371565 h 2306953"/>
              <a:gd name="connsiteX70" fmla="*/ 821803 w 1090552"/>
              <a:gd name="connsiteY70" fmla="*/ 348415 h 2306953"/>
              <a:gd name="connsiteX71" fmla="*/ 844952 w 1090552"/>
              <a:gd name="connsiteY71" fmla="*/ 302117 h 2306953"/>
              <a:gd name="connsiteX72" fmla="*/ 937550 w 1090552"/>
              <a:gd name="connsiteY72" fmla="*/ 278967 h 2306953"/>
              <a:gd name="connsiteX73" fmla="*/ 902826 w 1090552"/>
              <a:gd name="connsiteY73" fmla="*/ 302117 h 2306953"/>
              <a:gd name="connsiteX74" fmla="*/ 868102 w 1090552"/>
              <a:gd name="connsiteY74" fmla="*/ 336841 h 2306953"/>
              <a:gd name="connsiteX75" fmla="*/ 902826 w 1090552"/>
              <a:gd name="connsiteY75" fmla="*/ 244243 h 2306953"/>
              <a:gd name="connsiteX76" fmla="*/ 798654 w 1090552"/>
              <a:gd name="connsiteY76" fmla="*/ 267392 h 2306953"/>
              <a:gd name="connsiteX77" fmla="*/ 763929 w 1090552"/>
              <a:gd name="connsiteY77" fmla="*/ 278967 h 2306953"/>
              <a:gd name="connsiteX78" fmla="*/ 833378 w 1090552"/>
              <a:gd name="connsiteY78" fmla="*/ 267392 h 2306953"/>
              <a:gd name="connsiteX79" fmla="*/ 868102 w 1090552"/>
              <a:gd name="connsiteY79" fmla="*/ 255818 h 2306953"/>
              <a:gd name="connsiteX80" fmla="*/ 879676 w 1090552"/>
              <a:gd name="connsiteY80" fmla="*/ 290542 h 2306953"/>
              <a:gd name="connsiteX81" fmla="*/ 833378 w 1090552"/>
              <a:gd name="connsiteY81" fmla="*/ 325266 h 2306953"/>
              <a:gd name="connsiteX82" fmla="*/ 787079 w 1090552"/>
              <a:gd name="connsiteY82" fmla="*/ 348415 h 2306953"/>
              <a:gd name="connsiteX83" fmla="*/ 937550 w 1090552"/>
              <a:gd name="connsiteY83" fmla="*/ 336841 h 2306953"/>
              <a:gd name="connsiteX84" fmla="*/ 902826 w 1090552"/>
              <a:gd name="connsiteY84" fmla="*/ 383139 h 2306953"/>
              <a:gd name="connsiteX85" fmla="*/ 902826 w 1090552"/>
              <a:gd name="connsiteY85" fmla="*/ 441013 h 2306953"/>
              <a:gd name="connsiteX86" fmla="*/ 937550 w 1090552"/>
              <a:gd name="connsiteY86" fmla="*/ 429438 h 2306953"/>
              <a:gd name="connsiteX87" fmla="*/ 833378 w 1090552"/>
              <a:gd name="connsiteY87" fmla="*/ 522035 h 2306953"/>
              <a:gd name="connsiteX88" fmla="*/ 810228 w 1090552"/>
              <a:gd name="connsiteY88" fmla="*/ 545185 h 2306953"/>
              <a:gd name="connsiteX89" fmla="*/ 775504 w 1090552"/>
              <a:gd name="connsiteY89" fmla="*/ 556760 h 2306953"/>
              <a:gd name="connsiteX90" fmla="*/ 763929 w 1090552"/>
              <a:gd name="connsiteY90" fmla="*/ 591484 h 2306953"/>
              <a:gd name="connsiteX91" fmla="*/ 717631 w 1090552"/>
              <a:gd name="connsiteY91" fmla="*/ 626208 h 2306953"/>
              <a:gd name="connsiteX92" fmla="*/ 810228 w 1090552"/>
              <a:gd name="connsiteY92" fmla="*/ 545185 h 2306953"/>
              <a:gd name="connsiteX93" fmla="*/ 868102 w 1090552"/>
              <a:gd name="connsiteY93" fmla="*/ 487311 h 2306953"/>
              <a:gd name="connsiteX94" fmla="*/ 879676 w 1090552"/>
              <a:gd name="connsiteY94" fmla="*/ 406289 h 2306953"/>
              <a:gd name="connsiteX95" fmla="*/ 775504 w 1090552"/>
              <a:gd name="connsiteY95" fmla="*/ 498886 h 2306953"/>
              <a:gd name="connsiteX96" fmla="*/ 740780 w 1090552"/>
              <a:gd name="connsiteY96" fmla="*/ 510461 h 2306953"/>
              <a:gd name="connsiteX97" fmla="*/ 729205 w 1090552"/>
              <a:gd name="connsiteY97" fmla="*/ 545185 h 2306953"/>
              <a:gd name="connsiteX98" fmla="*/ 729205 w 1090552"/>
              <a:gd name="connsiteY98" fmla="*/ 568334 h 2306953"/>
              <a:gd name="connsiteX99" fmla="*/ 798654 w 1090552"/>
              <a:gd name="connsiteY99" fmla="*/ 522035 h 2306953"/>
              <a:gd name="connsiteX100" fmla="*/ 833378 w 1090552"/>
              <a:gd name="connsiteY100" fmla="*/ 498886 h 2306953"/>
              <a:gd name="connsiteX101" fmla="*/ 810228 w 1090552"/>
              <a:gd name="connsiteY101" fmla="*/ 522035 h 2306953"/>
              <a:gd name="connsiteX102" fmla="*/ 717631 w 1090552"/>
              <a:gd name="connsiteY102" fmla="*/ 579909 h 2306953"/>
              <a:gd name="connsiteX103" fmla="*/ 671332 w 1090552"/>
              <a:gd name="connsiteY103" fmla="*/ 614633 h 2306953"/>
              <a:gd name="connsiteX104" fmla="*/ 625033 w 1090552"/>
              <a:gd name="connsiteY104" fmla="*/ 660932 h 2306953"/>
              <a:gd name="connsiteX105" fmla="*/ 544011 w 1090552"/>
              <a:gd name="connsiteY105" fmla="*/ 649357 h 2306953"/>
              <a:gd name="connsiteX106" fmla="*/ 555585 w 1090552"/>
              <a:gd name="connsiteY106" fmla="*/ 614633 h 2306953"/>
              <a:gd name="connsiteX107" fmla="*/ 648183 w 1090552"/>
              <a:gd name="connsiteY107" fmla="*/ 533610 h 2306953"/>
              <a:gd name="connsiteX108" fmla="*/ 717631 w 1090552"/>
              <a:gd name="connsiteY108" fmla="*/ 498886 h 2306953"/>
              <a:gd name="connsiteX109" fmla="*/ 752355 w 1090552"/>
              <a:gd name="connsiteY109" fmla="*/ 475737 h 2306953"/>
              <a:gd name="connsiteX110" fmla="*/ 729205 w 1090552"/>
              <a:gd name="connsiteY110" fmla="*/ 498886 h 2306953"/>
              <a:gd name="connsiteX111" fmla="*/ 717631 w 1090552"/>
              <a:gd name="connsiteY111" fmla="*/ 533610 h 2306953"/>
              <a:gd name="connsiteX112" fmla="*/ 740780 w 1090552"/>
              <a:gd name="connsiteY112" fmla="*/ 498886 h 2306953"/>
              <a:gd name="connsiteX113" fmla="*/ 775504 w 1090552"/>
              <a:gd name="connsiteY113" fmla="*/ 464162 h 2306953"/>
              <a:gd name="connsiteX114" fmla="*/ 810228 w 1090552"/>
              <a:gd name="connsiteY114" fmla="*/ 441013 h 2306953"/>
              <a:gd name="connsiteX115" fmla="*/ 740780 w 1090552"/>
              <a:gd name="connsiteY115" fmla="*/ 464162 h 2306953"/>
              <a:gd name="connsiteX116" fmla="*/ 671332 w 1090552"/>
              <a:gd name="connsiteY116" fmla="*/ 545185 h 2306953"/>
              <a:gd name="connsiteX117" fmla="*/ 682907 w 1090552"/>
              <a:gd name="connsiteY117" fmla="*/ 614633 h 2306953"/>
              <a:gd name="connsiteX118" fmla="*/ 763929 w 1090552"/>
              <a:gd name="connsiteY118" fmla="*/ 591484 h 2306953"/>
              <a:gd name="connsiteX119" fmla="*/ 868102 w 1090552"/>
              <a:gd name="connsiteY119" fmla="*/ 533610 h 2306953"/>
              <a:gd name="connsiteX120" fmla="*/ 902826 w 1090552"/>
              <a:gd name="connsiteY120" fmla="*/ 498886 h 2306953"/>
              <a:gd name="connsiteX121" fmla="*/ 868102 w 1090552"/>
              <a:gd name="connsiteY121" fmla="*/ 475737 h 2306953"/>
              <a:gd name="connsiteX122" fmla="*/ 844952 w 1090552"/>
              <a:gd name="connsiteY122" fmla="*/ 464162 h 2306953"/>
              <a:gd name="connsiteX123" fmla="*/ 891251 w 1090552"/>
              <a:gd name="connsiteY123" fmla="*/ 417863 h 2306953"/>
              <a:gd name="connsiteX124" fmla="*/ 995423 w 1090552"/>
              <a:gd name="connsiteY124" fmla="*/ 359990 h 2306953"/>
              <a:gd name="connsiteX125" fmla="*/ 972274 w 1090552"/>
              <a:gd name="connsiteY125" fmla="*/ 429438 h 2306953"/>
              <a:gd name="connsiteX126" fmla="*/ 856527 w 1090552"/>
              <a:gd name="connsiteY126" fmla="*/ 533610 h 2306953"/>
              <a:gd name="connsiteX127" fmla="*/ 763929 w 1090552"/>
              <a:gd name="connsiteY127" fmla="*/ 637782 h 2306953"/>
              <a:gd name="connsiteX128" fmla="*/ 729205 w 1090552"/>
              <a:gd name="connsiteY128" fmla="*/ 660932 h 2306953"/>
              <a:gd name="connsiteX129" fmla="*/ 659757 w 1090552"/>
              <a:gd name="connsiteY129" fmla="*/ 684081 h 2306953"/>
              <a:gd name="connsiteX130" fmla="*/ 752355 w 1090552"/>
              <a:gd name="connsiteY130" fmla="*/ 649357 h 2306953"/>
              <a:gd name="connsiteX131" fmla="*/ 833378 w 1090552"/>
              <a:gd name="connsiteY131" fmla="*/ 626208 h 2306953"/>
              <a:gd name="connsiteX132" fmla="*/ 891251 w 1090552"/>
              <a:gd name="connsiteY132" fmla="*/ 579909 h 2306953"/>
              <a:gd name="connsiteX133" fmla="*/ 925975 w 1090552"/>
              <a:gd name="connsiteY133" fmla="*/ 556760 h 2306953"/>
              <a:gd name="connsiteX134" fmla="*/ 891251 w 1090552"/>
              <a:gd name="connsiteY134" fmla="*/ 591484 h 2306953"/>
              <a:gd name="connsiteX135" fmla="*/ 763929 w 1090552"/>
              <a:gd name="connsiteY135" fmla="*/ 603058 h 2306953"/>
              <a:gd name="connsiteX136" fmla="*/ 694481 w 1090552"/>
              <a:gd name="connsiteY136" fmla="*/ 637782 h 2306953"/>
              <a:gd name="connsiteX137" fmla="*/ 729205 w 1090552"/>
              <a:gd name="connsiteY137" fmla="*/ 649357 h 2306953"/>
              <a:gd name="connsiteX138" fmla="*/ 763929 w 1090552"/>
              <a:gd name="connsiteY138" fmla="*/ 637782 h 2306953"/>
              <a:gd name="connsiteX139" fmla="*/ 729205 w 1090552"/>
              <a:gd name="connsiteY139" fmla="*/ 707230 h 2306953"/>
              <a:gd name="connsiteX140" fmla="*/ 625033 w 1090552"/>
              <a:gd name="connsiteY140" fmla="*/ 776679 h 2306953"/>
              <a:gd name="connsiteX141" fmla="*/ 671332 w 1090552"/>
              <a:gd name="connsiteY141" fmla="*/ 788253 h 2306953"/>
              <a:gd name="connsiteX142" fmla="*/ 648183 w 1090552"/>
              <a:gd name="connsiteY142" fmla="*/ 834552 h 2306953"/>
              <a:gd name="connsiteX143" fmla="*/ 601884 w 1090552"/>
              <a:gd name="connsiteY143" fmla="*/ 892425 h 2306953"/>
              <a:gd name="connsiteX144" fmla="*/ 636608 w 1090552"/>
              <a:gd name="connsiteY144" fmla="*/ 904000 h 2306953"/>
              <a:gd name="connsiteX145" fmla="*/ 682907 w 1090552"/>
              <a:gd name="connsiteY145" fmla="*/ 915575 h 2306953"/>
              <a:gd name="connsiteX146" fmla="*/ 648183 w 1090552"/>
              <a:gd name="connsiteY146" fmla="*/ 938724 h 2306953"/>
              <a:gd name="connsiteX147" fmla="*/ 578735 w 1090552"/>
              <a:gd name="connsiteY147" fmla="*/ 973448 h 2306953"/>
              <a:gd name="connsiteX148" fmla="*/ 601884 w 1090552"/>
              <a:gd name="connsiteY148" fmla="*/ 938724 h 2306953"/>
              <a:gd name="connsiteX149" fmla="*/ 636608 w 1090552"/>
              <a:gd name="connsiteY149" fmla="*/ 892425 h 2306953"/>
              <a:gd name="connsiteX150" fmla="*/ 648183 w 1090552"/>
              <a:gd name="connsiteY150" fmla="*/ 857701 h 2306953"/>
              <a:gd name="connsiteX151" fmla="*/ 752355 w 1090552"/>
              <a:gd name="connsiteY151" fmla="*/ 753529 h 2306953"/>
              <a:gd name="connsiteX152" fmla="*/ 787079 w 1090552"/>
              <a:gd name="connsiteY152" fmla="*/ 718805 h 2306953"/>
              <a:gd name="connsiteX153" fmla="*/ 879676 w 1090552"/>
              <a:gd name="connsiteY153" fmla="*/ 660932 h 2306953"/>
              <a:gd name="connsiteX154" fmla="*/ 856527 w 1090552"/>
              <a:gd name="connsiteY154" fmla="*/ 637782 h 2306953"/>
              <a:gd name="connsiteX155" fmla="*/ 752355 w 1090552"/>
              <a:gd name="connsiteY155" fmla="*/ 695656 h 2306953"/>
              <a:gd name="connsiteX156" fmla="*/ 717631 w 1090552"/>
              <a:gd name="connsiteY156" fmla="*/ 718805 h 2306953"/>
              <a:gd name="connsiteX157" fmla="*/ 659757 w 1090552"/>
              <a:gd name="connsiteY157" fmla="*/ 788253 h 2306953"/>
              <a:gd name="connsiteX158" fmla="*/ 648183 w 1090552"/>
              <a:gd name="connsiteY158" fmla="*/ 822977 h 2306953"/>
              <a:gd name="connsiteX159" fmla="*/ 706056 w 1090552"/>
              <a:gd name="connsiteY159" fmla="*/ 811403 h 2306953"/>
              <a:gd name="connsiteX160" fmla="*/ 763929 w 1090552"/>
              <a:gd name="connsiteY160" fmla="*/ 822977 h 2306953"/>
              <a:gd name="connsiteX161" fmla="*/ 752355 w 1090552"/>
              <a:gd name="connsiteY161" fmla="*/ 857701 h 2306953"/>
              <a:gd name="connsiteX162" fmla="*/ 636608 w 1090552"/>
              <a:gd name="connsiteY162" fmla="*/ 938724 h 2306953"/>
              <a:gd name="connsiteX163" fmla="*/ 671332 w 1090552"/>
              <a:gd name="connsiteY163" fmla="*/ 915575 h 2306953"/>
              <a:gd name="connsiteX164" fmla="*/ 717631 w 1090552"/>
              <a:gd name="connsiteY164" fmla="*/ 869276 h 2306953"/>
              <a:gd name="connsiteX165" fmla="*/ 763929 w 1090552"/>
              <a:gd name="connsiteY165" fmla="*/ 834552 h 2306953"/>
              <a:gd name="connsiteX166" fmla="*/ 671332 w 1090552"/>
              <a:gd name="connsiteY166" fmla="*/ 927149 h 2306953"/>
              <a:gd name="connsiteX167" fmla="*/ 625033 w 1090552"/>
              <a:gd name="connsiteY167" fmla="*/ 915575 h 2306953"/>
              <a:gd name="connsiteX168" fmla="*/ 659757 w 1090552"/>
              <a:gd name="connsiteY168" fmla="*/ 857701 h 2306953"/>
              <a:gd name="connsiteX169" fmla="*/ 752355 w 1090552"/>
              <a:gd name="connsiteY169" fmla="*/ 765104 h 2306953"/>
              <a:gd name="connsiteX170" fmla="*/ 717631 w 1090552"/>
              <a:gd name="connsiteY170" fmla="*/ 799828 h 2306953"/>
              <a:gd name="connsiteX171" fmla="*/ 682907 w 1090552"/>
              <a:gd name="connsiteY171" fmla="*/ 822977 h 2306953"/>
              <a:gd name="connsiteX172" fmla="*/ 659757 w 1090552"/>
              <a:gd name="connsiteY172" fmla="*/ 857701 h 2306953"/>
              <a:gd name="connsiteX173" fmla="*/ 717631 w 1090552"/>
              <a:gd name="connsiteY173" fmla="*/ 880851 h 2306953"/>
              <a:gd name="connsiteX174" fmla="*/ 775504 w 1090552"/>
              <a:gd name="connsiteY174" fmla="*/ 846127 h 2306953"/>
              <a:gd name="connsiteX175" fmla="*/ 856527 w 1090552"/>
              <a:gd name="connsiteY175" fmla="*/ 799828 h 2306953"/>
              <a:gd name="connsiteX176" fmla="*/ 879676 w 1090552"/>
              <a:gd name="connsiteY176" fmla="*/ 765104 h 2306953"/>
              <a:gd name="connsiteX177" fmla="*/ 729205 w 1090552"/>
              <a:gd name="connsiteY177" fmla="*/ 788253 h 2306953"/>
              <a:gd name="connsiteX178" fmla="*/ 694481 w 1090552"/>
              <a:gd name="connsiteY178" fmla="*/ 811403 h 2306953"/>
              <a:gd name="connsiteX179" fmla="*/ 659757 w 1090552"/>
              <a:gd name="connsiteY179" fmla="*/ 822977 h 2306953"/>
              <a:gd name="connsiteX180" fmla="*/ 636608 w 1090552"/>
              <a:gd name="connsiteY180" fmla="*/ 846127 h 2306953"/>
              <a:gd name="connsiteX181" fmla="*/ 648183 w 1090552"/>
              <a:gd name="connsiteY181" fmla="*/ 811403 h 2306953"/>
              <a:gd name="connsiteX182" fmla="*/ 717631 w 1090552"/>
              <a:gd name="connsiteY182" fmla="*/ 765104 h 2306953"/>
              <a:gd name="connsiteX183" fmla="*/ 763929 w 1090552"/>
              <a:gd name="connsiteY183" fmla="*/ 730380 h 2306953"/>
              <a:gd name="connsiteX184" fmla="*/ 787079 w 1090552"/>
              <a:gd name="connsiteY184" fmla="*/ 707230 h 2306953"/>
              <a:gd name="connsiteX185" fmla="*/ 717631 w 1090552"/>
              <a:gd name="connsiteY185" fmla="*/ 718805 h 2306953"/>
              <a:gd name="connsiteX186" fmla="*/ 659757 w 1090552"/>
              <a:gd name="connsiteY186" fmla="*/ 811403 h 2306953"/>
              <a:gd name="connsiteX187" fmla="*/ 613459 w 1090552"/>
              <a:gd name="connsiteY187" fmla="*/ 846127 h 2306953"/>
              <a:gd name="connsiteX188" fmla="*/ 636608 w 1090552"/>
              <a:gd name="connsiteY188" fmla="*/ 822977 h 2306953"/>
              <a:gd name="connsiteX189" fmla="*/ 694481 w 1090552"/>
              <a:gd name="connsiteY189" fmla="*/ 788253 h 2306953"/>
              <a:gd name="connsiteX190" fmla="*/ 717631 w 1090552"/>
              <a:gd name="connsiteY190" fmla="*/ 765104 h 2306953"/>
              <a:gd name="connsiteX191" fmla="*/ 775504 w 1090552"/>
              <a:gd name="connsiteY191" fmla="*/ 730380 h 2306953"/>
              <a:gd name="connsiteX192" fmla="*/ 717631 w 1090552"/>
              <a:gd name="connsiteY192" fmla="*/ 753529 h 2306953"/>
              <a:gd name="connsiteX193" fmla="*/ 706056 w 1090552"/>
              <a:gd name="connsiteY193" fmla="*/ 799828 h 2306953"/>
              <a:gd name="connsiteX194" fmla="*/ 659757 w 1090552"/>
              <a:gd name="connsiteY194" fmla="*/ 822977 h 2306953"/>
              <a:gd name="connsiteX195" fmla="*/ 729205 w 1090552"/>
              <a:gd name="connsiteY195" fmla="*/ 765104 h 2306953"/>
              <a:gd name="connsiteX196" fmla="*/ 659757 w 1090552"/>
              <a:gd name="connsiteY196" fmla="*/ 788253 h 2306953"/>
              <a:gd name="connsiteX197" fmla="*/ 520861 w 1090552"/>
              <a:gd name="connsiteY197" fmla="*/ 880851 h 2306953"/>
              <a:gd name="connsiteX198" fmla="*/ 497712 w 1090552"/>
              <a:gd name="connsiteY198" fmla="*/ 915575 h 2306953"/>
              <a:gd name="connsiteX199" fmla="*/ 613459 w 1090552"/>
              <a:gd name="connsiteY199" fmla="*/ 950299 h 2306953"/>
              <a:gd name="connsiteX200" fmla="*/ 590309 w 1090552"/>
              <a:gd name="connsiteY200" fmla="*/ 1042896 h 2306953"/>
              <a:gd name="connsiteX201" fmla="*/ 636608 w 1090552"/>
              <a:gd name="connsiteY201" fmla="*/ 1054471 h 2306953"/>
              <a:gd name="connsiteX202" fmla="*/ 752355 w 1090552"/>
              <a:gd name="connsiteY202" fmla="*/ 996598 h 2306953"/>
              <a:gd name="connsiteX203" fmla="*/ 775504 w 1090552"/>
              <a:gd name="connsiteY203" fmla="*/ 973448 h 2306953"/>
              <a:gd name="connsiteX204" fmla="*/ 659757 w 1090552"/>
              <a:gd name="connsiteY204" fmla="*/ 1008172 h 2306953"/>
              <a:gd name="connsiteX205" fmla="*/ 555585 w 1090552"/>
              <a:gd name="connsiteY205" fmla="*/ 1077620 h 2306953"/>
              <a:gd name="connsiteX206" fmla="*/ 601884 w 1090552"/>
              <a:gd name="connsiteY206" fmla="*/ 1008172 h 2306953"/>
              <a:gd name="connsiteX207" fmla="*/ 625033 w 1090552"/>
              <a:gd name="connsiteY207" fmla="*/ 1031322 h 2306953"/>
              <a:gd name="connsiteX208" fmla="*/ 590309 w 1090552"/>
              <a:gd name="connsiteY208" fmla="*/ 1054471 h 2306953"/>
              <a:gd name="connsiteX209" fmla="*/ 567160 w 1090552"/>
              <a:gd name="connsiteY209" fmla="*/ 1100770 h 2306953"/>
              <a:gd name="connsiteX210" fmla="*/ 509286 w 1090552"/>
              <a:gd name="connsiteY210" fmla="*/ 1204942 h 2306953"/>
              <a:gd name="connsiteX211" fmla="*/ 462988 w 1090552"/>
              <a:gd name="connsiteY211" fmla="*/ 1239666 h 2306953"/>
              <a:gd name="connsiteX212" fmla="*/ 381965 w 1090552"/>
              <a:gd name="connsiteY212" fmla="*/ 1320689 h 2306953"/>
              <a:gd name="connsiteX213" fmla="*/ 428264 w 1090552"/>
              <a:gd name="connsiteY213" fmla="*/ 1309114 h 2306953"/>
              <a:gd name="connsiteX214" fmla="*/ 486137 w 1090552"/>
              <a:gd name="connsiteY214" fmla="*/ 1274390 h 2306953"/>
              <a:gd name="connsiteX215" fmla="*/ 439838 w 1090552"/>
              <a:gd name="connsiteY215" fmla="*/ 1251241 h 2306953"/>
              <a:gd name="connsiteX216" fmla="*/ 381965 w 1090552"/>
              <a:gd name="connsiteY216" fmla="*/ 1297539 h 2306953"/>
              <a:gd name="connsiteX217" fmla="*/ 277793 w 1090552"/>
              <a:gd name="connsiteY217" fmla="*/ 1332263 h 2306953"/>
              <a:gd name="connsiteX218" fmla="*/ 289367 w 1090552"/>
              <a:gd name="connsiteY218" fmla="*/ 1297539 h 2306953"/>
              <a:gd name="connsiteX219" fmla="*/ 324092 w 1090552"/>
              <a:gd name="connsiteY219" fmla="*/ 1262815 h 2306953"/>
              <a:gd name="connsiteX220" fmla="*/ 428264 w 1090552"/>
              <a:gd name="connsiteY220" fmla="*/ 1193367 h 2306953"/>
              <a:gd name="connsiteX221" fmla="*/ 474562 w 1090552"/>
              <a:gd name="connsiteY221" fmla="*/ 1158643 h 2306953"/>
              <a:gd name="connsiteX222" fmla="*/ 509286 w 1090552"/>
              <a:gd name="connsiteY222" fmla="*/ 1100770 h 2306953"/>
              <a:gd name="connsiteX223" fmla="*/ 555585 w 1090552"/>
              <a:gd name="connsiteY223" fmla="*/ 1089195 h 2306953"/>
              <a:gd name="connsiteX224" fmla="*/ 532436 w 1090552"/>
              <a:gd name="connsiteY224" fmla="*/ 1054471 h 2306953"/>
              <a:gd name="connsiteX225" fmla="*/ 497712 w 1090552"/>
              <a:gd name="connsiteY225" fmla="*/ 1089195 h 2306953"/>
              <a:gd name="connsiteX226" fmla="*/ 486137 w 1090552"/>
              <a:gd name="connsiteY226" fmla="*/ 1135494 h 2306953"/>
              <a:gd name="connsiteX227" fmla="*/ 509286 w 1090552"/>
              <a:gd name="connsiteY227" fmla="*/ 1077620 h 2306953"/>
              <a:gd name="connsiteX228" fmla="*/ 555585 w 1090552"/>
              <a:gd name="connsiteY228" fmla="*/ 1042896 h 2306953"/>
              <a:gd name="connsiteX229" fmla="*/ 636608 w 1090552"/>
              <a:gd name="connsiteY229" fmla="*/ 950299 h 2306953"/>
              <a:gd name="connsiteX230" fmla="*/ 671332 w 1090552"/>
              <a:gd name="connsiteY230" fmla="*/ 915575 h 2306953"/>
              <a:gd name="connsiteX231" fmla="*/ 648183 w 1090552"/>
              <a:gd name="connsiteY231" fmla="*/ 961873 h 2306953"/>
              <a:gd name="connsiteX232" fmla="*/ 567160 w 1090552"/>
              <a:gd name="connsiteY232" fmla="*/ 1031322 h 2306953"/>
              <a:gd name="connsiteX233" fmla="*/ 544011 w 1090552"/>
              <a:gd name="connsiteY233" fmla="*/ 1077620 h 2306953"/>
              <a:gd name="connsiteX234" fmla="*/ 520861 w 1090552"/>
              <a:gd name="connsiteY234" fmla="*/ 1147068 h 2306953"/>
              <a:gd name="connsiteX235" fmla="*/ 497712 w 1090552"/>
              <a:gd name="connsiteY235" fmla="*/ 1170218 h 2306953"/>
              <a:gd name="connsiteX236" fmla="*/ 416689 w 1090552"/>
              <a:gd name="connsiteY236" fmla="*/ 1285965 h 2306953"/>
              <a:gd name="connsiteX237" fmla="*/ 439838 w 1090552"/>
              <a:gd name="connsiteY237" fmla="*/ 1262815 h 2306953"/>
              <a:gd name="connsiteX238" fmla="*/ 520861 w 1090552"/>
              <a:gd name="connsiteY238" fmla="*/ 1216517 h 2306953"/>
              <a:gd name="connsiteX239" fmla="*/ 578735 w 1090552"/>
              <a:gd name="connsiteY239" fmla="*/ 1204942 h 2306953"/>
              <a:gd name="connsiteX240" fmla="*/ 486137 w 1090552"/>
              <a:gd name="connsiteY240" fmla="*/ 1297539 h 2306953"/>
              <a:gd name="connsiteX241" fmla="*/ 474562 w 1090552"/>
              <a:gd name="connsiteY241" fmla="*/ 1343838 h 2306953"/>
              <a:gd name="connsiteX242" fmla="*/ 439838 w 1090552"/>
              <a:gd name="connsiteY242" fmla="*/ 1378562 h 2306953"/>
              <a:gd name="connsiteX243" fmla="*/ 416689 w 1090552"/>
              <a:gd name="connsiteY243" fmla="*/ 1413286 h 2306953"/>
              <a:gd name="connsiteX244" fmla="*/ 439838 w 1090552"/>
              <a:gd name="connsiteY244" fmla="*/ 1343838 h 2306953"/>
              <a:gd name="connsiteX245" fmla="*/ 405114 w 1090552"/>
              <a:gd name="connsiteY245" fmla="*/ 1366987 h 2306953"/>
              <a:gd name="connsiteX246" fmla="*/ 370390 w 1090552"/>
              <a:gd name="connsiteY246" fmla="*/ 1413286 h 2306953"/>
              <a:gd name="connsiteX247" fmla="*/ 277793 w 1090552"/>
              <a:gd name="connsiteY247" fmla="*/ 1494309 h 2306953"/>
              <a:gd name="connsiteX248" fmla="*/ 300942 w 1090552"/>
              <a:gd name="connsiteY248" fmla="*/ 1540608 h 2306953"/>
              <a:gd name="connsiteX249" fmla="*/ 335666 w 1090552"/>
              <a:gd name="connsiteY249" fmla="*/ 1517458 h 2306953"/>
              <a:gd name="connsiteX250" fmla="*/ 289367 w 1090552"/>
              <a:gd name="connsiteY250" fmla="*/ 1598481 h 2306953"/>
              <a:gd name="connsiteX251" fmla="*/ 347241 w 1090552"/>
              <a:gd name="connsiteY251" fmla="*/ 1540608 h 2306953"/>
              <a:gd name="connsiteX252" fmla="*/ 462988 w 1090552"/>
              <a:gd name="connsiteY252" fmla="*/ 1401711 h 2306953"/>
              <a:gd name="connsiteX253" fmla="*/ 474562 w 1090552"/>
              <a:gd name="connsiteY253" fmla="*/ 1366987 h 2306953"/>
              <a:gd name="connsiteX254" fmla="*/ 428264 w 1090552"/>
              <a:gd name="connsiteY254" fmla="*/ 1436435 h 2306953"/>
              <a:gd name="connsiteX255" fmla="*/ 405114 w 1090552"/>
              <a:gd name="connsiteY255" fmla="*/ 1494309 h 2306953"/>
              <a:gd name="connsiteX256" fmla="*/ 300942 w 1090552"/>
              <a:gd name="connsiteY256" fmla="*/ 1552182 h 2306953"/>
              <a:gd name="connsiteX257" fmla="*/ 266218 w 1090552"/>
              <a:gd name="connsiteY257" fmla="*/ 1575332 h 2306953"/>
              <a:gd name="connsiteX258" fmla="*/ 277793 w 1090552"/>
              <a:gd name="connsiteY258" fmla="*/ 1540608 h 2306953"/>
              <a:gd name="connsiteX259" fmla="*/ 347241 w 1090552"/>
              <a:gd name="connsiteY259" fmla="*/ 1471160 h 2306953"/>
              <a:gd name="connsiteX260" fmla="*/ 324092 w 1090552"/>
              <a:gd name="connsiteY260" fmla="*/ 1517458 h 2306953"/>
              <a:gd name="connsiteX261" fmla="*/ 289367 w 1090552"/>
              <a:gd name="connsiteY261" fmla="*/ 1529033 h 2306953"/>
              <a:gd name="connsiteX262" fmla="*/ 254643 w 1090552"/>
              <a:gd name="connsiteY262" fmla="*/ 1610056 h 2306953"/>
              <a:gd name="connsiteX263" fmla="*/ 219919 w 1090552"/>
              <a:gd name="connsiteY263" fmla="*/ 1644780 h 2306953"/>
              <a:gd name="connsiteX264" fmla="*/ 185195 w 1090552"/>
              <a:gd name="connsiteY264" fmla="*/ 1714228 h 2306953"/>
              <a:gd name="connsiteX265" fmla="*/ 196770 w 1090552"/>
              <a:gd name="connsiteY265" fmla="*/ 1667929 h 2306953"/>
              <a:gd name="connsiteX266" fmla="*/ 231494 w 1090552"/>
              <a:gd name="connsiteY266" fmla="*/ 1621630 h 2306953"/>
              <a:gd name="connsiteX267" fmla="*/ 254643 w 1090552"/>
              <a:gd name="connsiteY267" fmla="*/ 1586906 h 2306953"/>
              <a:gd name="connsiteX268" fmla="*/ 266218 w 1090552"/>
              <a:gd name="connsiteY268" fmla="*/ 1621630 h 2306953"/>
              <a:gd name="connsiteX269" fmla="*/ 185195 w 1090552"/>
              <a:gd name="connsiteY269" fmla="*/ 1783676 h 2306953"/>
              <a:gd name="connsiteX270" fmla="*/ 219919 w 1090552"/>
              <a:gd name="connsiteY270" fmla="*/ 1795251 h 2306953"/>
              <a:gd name="connsiteX271" fmla="*/ 231494 w 1090552"/>
              <a:gd name="connsiteY271" fmla="*/ 1829975 h 2306953"/>
              <a:gd name="connsiteX272" fmla="*/ 277793 w 1090552"/>
              <a:gd name="connsiteY272" fmla="*/ 1679504 h 2306953"/>
              <a:gd name="connsiteX273" fmla="*/ 289367 w 1090552"/>
              <a:gd name="connsiteY273" fmla="*/ 1610056 h 2306953"/>
              <a:gd name="connsiteX274" fmla="*/ 324092 w 1090552"/>
              <a:gd name="connsiteY274" fmla="*/ 1598481 h 2306953"/>
              <a:gd name="connsiteX275" fmla="*/ 300942 w 1090552"/>
              <a:gd name="connsiteY275" fmla="*/ 1899423 h 2306953"/>
              <a:gd name="connsiteX276" fmla="*/ 324092 w 1090552"/>
              <a:gd name="connsiteY276" fmla="*/ 1563757 h 2306953"/>
              <a:gd name="connsiteX277" fmla="*/ 312517 w 1090552"/>
              <a:gd name="connsiteY277" fmla="*/ 1691079 h 2306953"/>
              <a:gd name="connsiteX278" fmla="*/ 289367 w 1090552"/>
              <a:gd name="connsiteY278" fmla="*/ 1737377 h 2306953"/>
              <a:gd name="connsiteX279" fmla="*/ 219919 w 1090552"/>
              <a:gd name="connsiteY279" fmla="*/ 1922572 h 2306953"/>
              <a:gd name="connsiteX280" fmla="*/ 173621 w 1090552"/>
              <a:gd name="connsiteY280" fmla="*/ 2061468 h 2306953"/>
              <a:gd name="connsiteX281" fmla="*/ 185195 w 1090552"/>
              <a:gd name="connsiteY281" fmla="*/ 2003595 h 2306953"/>
              <a:gd name="connsiteX282" fmla="*/ 231494 w 1090552"/>
              <a:gd name="connsiteY282" fmla="*/ 1806825 h 2306953"/>
              <a:gd name="connsiteX283" fmla="*/ 266218 w 1090552"/>
              <a:gd name="connsiteY283" fmla="*/ 1795251 h 2306953"/>
              <a:gd name="connsiteX284" fmla="*/ 243069 w 1090552"/>
              <a:gd name="connsiteY284" fmla="*/ 2188790 h 2306953"/>
              <a:gd name="connsiteX285" fmla="*/ 219919 w 1090552"/>
              <a:gd name="connsiteY285" fmla="*/ 2235089 h 2306953"/>
              <a:gd name="connsiteX286" fmla="*/ 208345 w 1090552"/>
              <a:gd name="connsiteY286" fmla="*/ 2096192 h 2306953"/>
              <a:gd name="connsiteX287" fmla="*/ 219919 w 1090552"/>
              <a:gd name="connsiteY287" fmla="*/ 2038319 h 2306953"/>
              <a:gd name="connsiteX288" fmla="*/ 208345 w 1090552"/>
              <a:gd name="connsiteY288" fmla="*/ 2107767 h 2306953"/>
              <a:gd name="connsiteX289" fmla="*/ 196770 w 1090552"/>
              <a:gd name="connsiteY289" fmla="*/ 2154066 h 2306953"/>
              <a:gd name="connsiteX290" fmla="*/ 185195 w 1090552"/>
              <a:gd name="connsiteY290" fmla="*/ 2211939 h 2306953"/>
              <a:gd name="connsiteX291" fmla="*/ 162046 w 1090552"/>
              <a:gd name="connsiteY291" fmla="*/ 1934147 h 2306953"/>
              <a:gd name="connsiteX292" fmla="*/ 150471 w 1090552"/>
              <a:gd name="connsiteY292" fmla="*/ 1968871 h 2306953"/>
              <a:gd name="connsiteX293" fmla="*/ 127322 w 1090552"/>
              <a:gd name="connsiteY293" fmla="*/ 2015170 h 2306953"/>
              <a:gd name="connsiteX294" fmla="*/ 23150 w 1090552"/>
              <a:gd name="connsiteY294" fmla="*/ 2119342 h 2306953"/>
              <a:gd name="connsiteX295" fmla="*/ 0 w 1090552"/>
              <a:gd name="connsiteY295" fmla="*/ 2154066 h 2306953"/>
              <a:gd name="connsiteX296" fmla="*/ 11575 w 1090552"/>
              <a:gd name="connsiteY296" fmla="*/ 2096192 h 2306953"/>
              <a:gd name="connsiteX297" fmla="*/ 57874 w 1090552"/>
              <a:gd name="connsiteY297" fmla="*/ 2073043 h 2306953"/>
              <a:gd name="connsiteX298" fmla="*/ 34724 w 1090552"/>
              <a:gd name="connsiteY298" fmla="*/ 2154066 h 2306953"/>
              <a:gd name="connsiteX299" fmla="*/ 81023 w 1090552"/>
              <a:gd name="connsiteY299" fmla="*/ 2165641 h 2306953"/>
              <a:gd name="connsiteX300" fmla="*/ 81023 w 1090552"/>
              <a:gd name="connsiteY300" fmla="*/ 2304537 h 2306953"/>
              <a:gd name="connsiteX301" fmla="*/ 104173 w 1090552"/>
              <a:gd name="connsiteY301" fmla="*/ 2281387 h 2306953"/>
              <a:gd name="connsiteX302" fmla="*/ 127322 w 1090552"/>
              <a:gd name="connsiteY302" fmla="*/ 2223514 h 2306953"/>
              <a:gd name="connsiteX303" fmla="*/ 196770 w 1090552"/>
              <a:gd name="connsiteY303" fmla="*/ 2107767 h 2306953"/>
              <a:gd name="connsiteX304" fmla="*/ 208345 w 1090552"/>
              <a:gd name="connsiteY304" fmla="*/ 2038319 h 2306953"/>
              <a:gd name="connsiteX305" fmla="*/ 243069 w 1090552"/>
              <a:gd name="connsiteY305" fmla="*/ 1887848 h 2306953"/>
              <a:gd name="connsiteX306" fmla="*/ 254643 w 1090552"/>
              <a:gd name="connsiteY306" fmla="*/ 1806825 h 2306953"/>
              <a:gd name="connsiteX307" fmla="*/ 277793 w 1090552"/>
              <a:gd name="connsiteY307" fmla="*/ 1737377 h 2306953"/>
              <a:gd name="connsiteX308" fmla="*/ 266218 w 1090552"/>
              <a:gd name="connsiteY308" fmla="*/ 1887848 h 2306953"/>
              <a:gd name="connsiteX309" fmla="*/ 243069 w 1090552"/>
              <a:gd name="connsiteY309" fmla="*/ 1910998 h 2306953"/>
              <a:gd name="connsiteX310" fmla="*/ 231494 w 1090552"/>
              <a:gd name="connsiteY310" fmla="*/ 1864699 h 2306953"/>
              <a:gd name="connsiteX311" fmla="*/ 243069 w 1090552"/>
              <a:gd name="connsiteY311" fmla="*/ 1644780 h 2306953"/>
              <a:gd name="connsiteX312" fmla="*/ 289367 w 1090552"/>
              <a:gd name="connsiteY312" fmla="*/ 1552182 h 2306953"/>
              <a:gd name="connsiteX313" fmla="*/ 312517 w 1090552"/>
              <a:gd name="connsiteY313" fmla="*/ 1482734 h 2306953"/>
              <a:gd name="connsiteX314" fmla="*/ 335666 w 1090552"/>
              <a:gd name="connsiteY314" fmla="*/ 1424861 h 2306953"/>
              <a:gd name="connsiteX315" fmla="*/ 347241 w 1090552"/>
              <a:gd name="connsiteY315" fmla="*/ 1378562 h 2306953"/>
              <a:gd name="connsiteX316" fmla="*/ 370390 w 1090552"/>
              <a:gd name="connsiteY316" fmla="*/ 1343838 h 2306953"/>
              <a:gd name="connsiteX317" fmla="*/ 381965 w 1090552"/>
              <a:gd name="connsiteY317" fmla="*/ 1309114 h 2306953"/>
              <a:gd name="connsiteX318" fmla="*/ 358816 w 1090552"/>
              <a:gd name="connsiteY318" fmla="*/ 1390137 h 2306953"/>
              <a:gd name="connsiteX319" fmla="*/ 335666 w 1090552"/>
              <a:gd name="connsiteY319" fmla="*/ 1505884 h 2306953"/>
              <a:gd name="connsiteX320" fmla="*/ 266218 w 1090552"/>
              <a:gd name="connsiteY320" fmla="*/ 1644780 h 2306953"/>
              <a:gd name="connsiteX321" fmla="*/ 254643 w 1090552"/>
              <a:gd name="connsiteY321" fmla="*/ 1586906 h 2306953"/>
              <a:gd name="connsiteX322" fmla="*/ 393540 w 1090552"/>
              <a:gd name="connsiteY322" fmla="*/ 1436435 h 2306953"/>
              <a:gd name="connsiteX323" fmla="*/ 416689 w 1090552"/>
              <a:gd name="connsiteY323" fmla="*/ 1355413 h 2306953"/>
              <a:gd name="connsiteX324" fmla="*/ 474562 w 1090552"/>
              <a:gd name="connsiteY324" fmla="*/ 1262815 h 2306953"/>
              <a:gd name="connsiteX325" fmla="*/ 497712 w 1090552"/>
              <a:gd name="connsiteY325" fmla="*/ 1170218 h 2306953"/>
              <a:gd name="connsiteX326" fmla="*/ 509286 w 1090552"/>
              <a:gd name="connsiteY326" fmla="*/ 1054471 h 2306953"/>
              <a:gd name="connsiteX327" fmla="*/ 532436 w 1090552"/>
              <a:gd name="connsiteY327" fmla="*/ 1031322 h 2306953"/>
              <a:gd name="connsiteX328" fmla="*/ 544011 w 1090552"/>
              <a:gd name="connsiteY328" fmla="*/ 1089195 h 2306953"/>
              <a:gd name="connsiteX329" fmla="*/ 532436 w 1090552"/>
              <a:gd name="connsiteY329" fmla="*/ 1181792 h 2306953"/>
              <a:gd name="connsiteX330" fmla="*/ 509286 w 1090552"/>
              <a:gd name="connsiteY330" fmla="*/ 1262815 h 2306953"/>
              <a:gd name="connsiteX331" fmla="*/ 497712 w 1090552"/>
              <a:gd name="connsiteY331" fmla="*/ 1332263 h 2306953"/>
              <a:gd name="connsiteX332" fmla="*/ 486137 w 1090552"/>
              <a:gd name="connsiteY332" fmla="*/ 1297539 h 2306953"/>
              <a:gd name="connsiteX333" fmla="*/ 532436 w 1090552"/>
              <a:gd name="connsiteY333" fmla="*/ 1019747 h 2306953"/>
              <a:gd name="connsiteX334" fmla="*/ 555585 w 1090552"/>
              <a:gd name="connsiteY334" fmla="*/ 904000 h 2306953"/>
              <a:gd name="connsiteX335" fmla="*/ 578735 w 1090552"/>
              <a:gd name="connsiteY335" fmla="*/ 869276 h 2306953"/>
              <a:gd name="connsiteX336" fmla="*/ 601884 w 1090552"/>
              <a:gd name="connsiteY336" fmla="*/ 927149 h 2306953"/>
              <a:gd name="connsiteX337" fmla="*/ 578735 w 1090552"/>
              <a:gd name="connsiteY337" fmla="*/ 1066046 h 2306953"/>
              <a:gd name="connsiteX338" fmla="*/ 567160 w 1090552"/>
              <a:gd name="connsiteY338" fmla="*/ 973448 h 2306953"/>
              <a:gd name="connsiteX339" fmla="*/ 578735 w 1090552"/>
              <a:gd name="connsiteY339" fmla="*/ 880851 h 2306953"/>
              <a:gd name="connsiteX340" fmla="*/ 590309 w 1090552"/>
              <a:gd name="connsiteY340" fmla="*/ 765104 h 2306953"/>
              <a:gd name="connsiteX341" fmla="*/ 613459 w 1090552"/>
              <a:gd name="connsiteY341" fmla="*/ 684081 h 2306953"/>
              <a:gd name="connsiteX342" fmla="*/ 625033 w 1090552"/>
              <a:gd name="connsiteY342" fmla="*/ 614633 h 2306953"/>
              <a:gd name="connsiteX343" fmla="*/ 671332 w 1090552"/>
              <a:gd name="connsiteY343" fmla="*/ 568334 h 2306953"/>
              <a:gd name="connsiteX344" fmla="*/ 648183 w 1090552"/>
              <a:gd name="connsiteY344" fmla="*/ 730380 h 2306953"/>
              <a:gd name="connsiteX345" fmla="*/ 613459 w 1090552"/>
              <a:gd name="connsiteY345" fmla="*/ 811403 h 2306953"/>
              <a:gd name="connsiteX346" fmla="*/ 555585 w 1090552"/>
              <a:gd name="connsiteY346" fmla="*/ 973448 h 2306953"/>
              <a:gd name="connsiteX347" fmla="*/ 532436 w 1090552"/>
              <a:gd name="connsiteY347" fmla="*/ 1112344 h 2306953"/>
              <a:gd name="connsiteX348" fmla="*/ 520861 w 1090552"/>
              <a:gd name="connsiteY348" fmla="*/ 1158643 h 2306953"/>
              <a:gd name="connsiteX349" fmla="*/ 567160 w 1090552"/>
              <a:gd name="connsiteY349" fmla="*/ 938724 h 2306953"/>
              <a:gd name="connsiteX350" fmla="*/ 625033 w 1090552"/>
              <a:gd name="connsiteY350" fmla="*/ 799828 h 2306953"/>
              <a:gd name="connsiteX351" fmla="*/ 671332 w 1090552"/>
              <a:gd name="connsiteY351" fmla="*/ 730380 h 2306953"/>
              <a:gd name="connsiteX352" fmla="*/ 671332 w 1090552"/>
              <a:gd name="connsiteY352" fmla="*/ 950299 h 2306953"/>
              <a:gd name="connsiteX353" fmla="*/ 555585 w 1090552"/>
              <a:gd name="connsiteY353" fmla="*/ 1147068 h 2306953"/>
              <a:gd name="connsiteX354" fmla="*/ 474562 w 1090552"/>
              <a:gd name="connsiteY354" fmla="*/ 1320689 h 2306953"/>
              <a:gd name="connsiteX355" fmla="*/ 451413 w 1090552"/>
              <a:gd name="connsiteY355" fmla="*/ 1378562 h 2306953"/>
              <a:gd name="connsiteX356" fmla="*/ 462988 w 1090552"/>
              <a:gd name="connsiteY356" fmla="*/ 1332263 h 2306953"/>
              <a:gd name="connsiteX357" fmla="*/ 520861 w 1090552"/>
              <a:gd name="connsiteY357" fmla="*/ 1239666 h 2306953"/>
              <a:gd name="connsiteX358" fmla="*/ 613459 w 1090552"/>
              <a:gd name="connsiteY358" fmla="*/ 1135494 h 2306953"/>
              <a:gd name="connsiteX359" fmla="*/ 648183 w 1090552"/>
              <a:gd name="connsiteY359" fmla="*/ 1089195 h 2306953"/>
              <a:gd name="connsiteX360" fmla="*/ 613459 w 1090552"/>
              <a:gd name="connsiteY360" fmla="*/ 1204942 h 2306953"/>
              <a:gd name="connsiteX361" fmla="*/ 567160 w 1090552"/>
              <a:gd name="connsiteY361" fmla="*/ 1239666 h 2306953"/>
              <a:gd name="connsiteX362" fmla="*/ 520861 w 1090552"/>
              <a:gd name="connsiteY362" fmla="*/ 1285965 h 2306953"/>
              <a:gd name="connsiteX363" fmla="*/ 497712 w 1090552"/>
              <a:gd name="connsiteY363" fmla="*/ 1343838 h 2306953"/>
              <a:gd name="connsiteX364" fmla="*/ 474562 w 1090552"/>
              <a:gd name="connsiteY364" fmla="*/ 1309114 h 2306953"/>
              <a:gd name="connsiteX365" fmla="*/ 486137 w 1090552"/>
              <a:gd name="connsiteY365" fmla="*/ 1158643 h 2306953"/>
              <a:gd name="connsiteX366" fmla="*/ 567160 w 1090552"/>
              <a:gd name="connsiteY366" fmla="*/ 1031322 h 2306953"/>
              <a:gd name="connsiteX367" fmla="*/ 590309 w 1090552"/>
              <a:gd name="connsiteY367" fmla="*/ 985023 h 2306953"/>
              <a:gd name="connsiteX368" fmla="*/ 682907 w 1090552"/>
              <a:gd name="connsiteY368" fmla="*/ 869276 h 2306953"/>
              <a:gd name="connsiteX369" fmla="*/ 798654 w 1090552"/>
              <a:gd name="connsiteY369" fmla="*/ 672506 h 2306953"/>
              <a:gd name="connsiteX370" fmla="*/ 810228 w 1090552"/>
              <a:gd name="connsiteY370" fmla="*/ 614633 h 2306953"/>
              <a:gd name="connsiteX371" fmla="*/ 798654 w 1090552"/>
              <a:gd name="connsiteY371" fmla="*/ 649357 h 2306953"/>
              <a:gd name="connsiteX372" fmla="*/ 729205 w 1090552"/>
              <a:gd name="connsiteY372" fmla="*/ 753529 h 2306953"/>
              <a:gd name="connsiteX373" fmla="*/ 694481 w 1090552"/>
              <a:gd name="connsiteY373" fmla="*/ 788253 h 2306953"/>
              <a:gd name="connsiteX374" fmla="*/ 590309 w 1090552"/>
              <a:gd name="connsiteY374" fmla="*/ 904000 h 2306953"/>
              <a:gd name="connsiteX375" fmla="*/ 671332 w 1090552"/>
              <a:gd name="connsiteY375" fmla="*/ 568334 h 2306953"/>
              <a:gd name="connsiteX376" fmla="*/ 706056 w 1090552"/>
              <a:gd name="connsiteY376" fmla="*/ 487311 h 2306953"/>
              <a:gd name="connsiteX377" fmla="*/ 740780 w 1090552"/>
              <a:gd name="connsiteY377" fmla="*/ 359990 h 2306953"/>
              <a:gd name="connsiteX378" fmla="*/ 775504 w 1090552"/>
              <a:gd name="connsiteY378" fmla="*/ 255818 h 2306953"/>
              <a:gd name="connsiteX379" fmla="*/ 752355 w 1090552"/>
              <a:gd name="connsiteY379" fmla="*/ 302117 h 2306953"/>
              <a:gd name="connsiteX380" fmla="*/ 706056 w 1090552"/>
              <a:gd name="connsiteY380" fmla="*/ 452587 h 2306953"/>
              <a:gd name="connsiteX381" fmla="*/ 682907 w 1090552"/>
              <a:gd name="connsiteY381" fmla="*/ 522035 h 2306953"/>
              <a:gd name="connsiteX382" fmla="*/ 775504 w 1090552"/>
              <a:gd name="connsiteY382" fmla="*/ 383139 h 2306953"/>
              <a:gd name="connsiteX383" fmla="*/ 798654 w 1090552"/>
              <a:gd name="connsiteY383" fmla="*/ 302117 h 2306953"/>
              <a:gd name="connsiteX384" fmla="*/ 821803 w 1090552"/>
              <a:gd name="connsiteY384" fmla="*/ 278967 h 2306953"/>
              <a:gd name="connsiteX385" fmla="*/ 844952 w 1090552"/>
              <a:gd name="connsiteY385" fmla="*/ 244243 h 2306953"/>
              <a:gd name="connsiteX386" fmla="*/ 879676 w 1090552"/>
              <a:gd name="connsiteY386" fmla="*/ 209519 h 2306953"/>
              <a:gd name="connsiteX387" fmla="*/ 925975 w 1090552"/>
              <a:gd name="connsiteY387" fmla="*/ 116922 h 2306953"/>
              <a:gd name="connsiteX388" fmla="*/ 949124 w 1090552"/>
              <a:gd name="connsiteY388" fmla="*/ 1175 h 2306953"/>
              <a:gd name="connsiteX389" fmla="*/ 960699 w 1090552"/>
              <a:gd name="connsiteY389" fmla="*/ 128496 h 2306953"/>
              <a:gd name="connsiteX390" fmla="*/ 972274 w 1090552"/>
              <a:gd name="connsiteY390" fmla="*/ 441013 h 2306953"/>
              <a:gd name="connsiteX391" fmla="*/ 1030147 w 1090552"/>
              <a:gd name="connsiteY391" fmla="*/ 325266 h 2306953"/>
              <a:gd name="connsiteX392" fmla="*/ 1053297 w 1090552"/>
              <a:gd name="connsiteY392" fmla="*/ 302117 h 2306953"/>
              <a:gd name="connsiteX393" fmla="*/ 983848 w 1090552"/>
              <a:gd name="connsiteY393" fmla="*/ 336841 h 2306953"/>
              <a:gd name="connsiteX394" fmla="*/ 925975 w 1090552"/>
              <a:gd name="connsiteY394" fmla="*/ 417863 h 2306953"/>
              <a:gd name="connsiteX395" fmla="*/ 891251 w 1090552"/>
              <a:gd name="connsiteY395" fmla="*/ 441013 h 2306953"/>
              <a:gd name="connsiteX396" fmla="*/ 810228 w 1090552"/>
              <a:gd name="connsiteY396" fmla="*/ 522035 h 2306953"/>
              <a:gd name="connsiteX397" fmla="*/ 798654 w 1090552"/>
              <a:gd name="connsiteY397" fmla="*/ 475737 h 2306953"/>
              <a:gd name="connsiteX398" fmla="*/ 844952 w 1090552"/>
              <a:gd name="connsiteY398" fmla="*/ 452587 h 2306953"/>
              <a:gd name="connsiteX399" fmla="*/ 868102 w 1090552"/>
              <a:gd name="connsiteY399" fmla="*/ 371565 h 2306953"/>
              <a:gd name="connsiteX400" fmla="*/ 844952 w 1090552"/>
              <a:gd name="connsiteY400" fmla="*/ 394714 h 2306953"/>
              <a:gd name="connsiteX401" fmla="*/ 810228 w 1090552"/>
              <a:gd name="connsiteY401" fmla="*/ 510461 h 2306953"/>
              <a:gd name="connsiteX402" fmla="*/ 787079 w 1090552"/>
              <a:gd name="connsiteY402" fmla="*/ 545185 h 230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090552" h="2306953">
                <a:moveTo>
                  <a:pt x="891251" y="47473"/>
                </a:moveTo>
                <a:cubicBezTo>
                  <a:pt x="871960" y="62906"/>
                  <a:pt x="853142" y="78949"/>
                  <a:pt x="833378" y="93772"/>
                </a:cubicBezTo>
                <a:cubicBezTo>
                  <a:pt x="756030" y="151784"/>
                  <a:pt x="745470" y="113598"/>
                  <a:pt x="983848" y="128496"/>
                </a:cubicBezTo>
                <a:cubicBezTo>
                  <a:pt x="973374" y="135479"/>
                  <a:pt x="914400" y="171517"/>
                  <a:pt x="914400" y="186370"/>
                </a:cubicBezTo>
                <a:cubicBezTo>
                  <a:pt x="914400" y="198571"/>
                  <a:pt x="937549" y="178653"/>
                  <a:pt x="949124" y="174795"/>
                </a:cubicBezTo>
                <a:cubicBezTo>
                  <a:pt x="956841" y="167079"/>
                  <a:pt x="965457" y="160167"/>
                  <a:pt x="972274" y="151646"/>
                </a:cubicBezTo>
                <a:cubicBezTo>
                  <a:pt x="980964" y="140783"/>
                  <a:pt x="985587" y="126759"/>
                  <a:pt x="995423" y="116922"/>
                </a:cubicBezTo>
                <a:cubicBezTo>
                  <a:pt x="1017861" y="94483"/>
                  <a:pt x="1063023" y="82813"/>
                  <a:pt x="995423" y="105347"/>
                </a:cubicBezTo>
                <a:cubicBezTo>
                  <a:pt x="979990" y="101489"/>
                  <a:pt x="958669" y="106498"/>
                  <a:pt x="949124" y="93772"/>
                </a:cubicBezTo>
                <a:cubicBezTo>
                  <a:pt x="941804" y="84011"/>
                  <a:pt x="949124" y="62906"/>
                  <a:pt x="960699" y="59048"/>
                </a:cubicBezTo>
                <a:cubicBezTo>
                  <a:pt x="979363" y="52827"/>
                  <a:pt x="999282" y="66765"/>
                  <a:pt x="1018573" y="70623"/>
                </a:cubicBezTo>
                <a:lnTo>
                  <a:pt x="972274" y="116922"/>
                </a:lnTo>
                <a:cubicBezTo>
                  <a:pt x="964557" y="124638"/>
                  <a:pt x="959477" y="136620"/>
                  <a:pt x="949124" y="140071"/>
                </a:cubicBezTo>
                <a:lnTo>
                  <a:pt x="914400" y="151646"/>
                </a:lnTo>
                <a:cubicBezTo>
                  <a:pt x="922117" y="159362"/>
                  <a:pt x="927789" y="169915"/>
                  <a:pt x="937550" y="174795"/>
                </a:cubicBezTo>
                <a:cubicBezTo>
                  <a:pt x="951778" y="181909"/>
                  <a:pt x="968552" y="182000"/>
                  <a:pt x="983848" y="186370"/>
                </a:cubicBezTo>
                <a:cubicBezTo>
                  <a:pt x="995580" y="189722"/>
                  <a:pt x="1006998" y="194086"/>
                  <a:pt x="1018573" y="197944"/>
                </a:cubicBezTo>
                <a:cubicBezTo>
                  <a:pt x="968892" y="247625"/>
                  <a:pt x="997523" y="209519"/>
                  <a:pt x="1088021" y="209519"/>
                </a:cubicBezTo>
                <a:cubicBezTo>
                  <a:pt x="1100222" y="209519"/>
                  <a:pt x="1064983" y="217588"/>
                  <a:pt x="1053297" y="221094"/>
                </a:cubicBezTo>
                <a:cubicBezTo>
                  <a:pt x="1026393" y="229165"/>
                  <a:pt x="999282" y="236527"/>
                  <a:pt x="972274" y="244243"/>
                </a:cubicBezTo>
                <a:cubicBezTo>
                  <a:pt x="960699" y="251959"/>
                  <a:pt x="949992" y="261171"/>
                  <a:pt x="937550" y="267392"/>
                </a:cubicBezTo>
                <a:cubicBezTo>
                  <a:pt x="918966" y="276684"/>
                  <a:pt x="858899" y="290542"/>
                  <a:pt x="879676" y="290542"/>
                </a:cubicBezTo>
                <a:cubicBezTo>
                  <a:pt x="904078" y="290542"/>
                  <a:pt x="925975" y="275108"/>
                  <a:pt x="949124" y="267392"/>
                </a:cubicBezTo>
                <a:lnTo>
                  <a:pt x="983848" y="255818"/>
                </a:lnTo>
                <a:cubicBezTo>
                  <a:pt x="968415" y="251960"/>
                  <a:pt x="953241" y="246858"/>
                  <a:pt x="937550" y="244243"/>
                </a:cubicBezTo>
                <a:cubicBezTo>
                  <a:pt x="906867" y="239129"/>
                  <a:pt x="872774" y="246579"/>
                  <a:pt x="844952" y="232668"/>
                </a:cubicBezTo>
                <a:cubicBezTo>
                  <a:pt x="835191" y="227788"/>
                  <a:pt x="859719" y="216505"/>
                  <a:pt x="868102" y="209519"/>
                </a:cubicBezTo>
                <a:cubicBezTo>
                  <a:pt x="914819" y="170588"/>
                  <a:pt x="902007" y="178926"/>
                  <a:pt x="949124" y="163220"/>
                </a:cubicBezTo>
                <a:cubicBezTo>
                  <a:pt x="988907" y="123439"/>
                  <a:pt x="975028" y="142198"/>
                  <a:pt x="925975" y="163220"/>
                </a:cubicBezTo>
                <a:cubicBezTo>
                  <a:pt x="914761" y="168026"/>
                  <a:pt x="902826" y="170937"/>
                  <a:pt x="891251" y="174795"/>
                </a:cubicBezTo>
                <a:cubicBezTo>
                  <a:pt x="879676" y="186370"/>
                  <a:pt x="861703" y="193990"/>
                  <a:pt x="856527" y="209519"/>
                </a:cubicBezTo>
                <a:cubicBezTo>
                  <a:pt x="832684" y="281049"/>
                  <a:pt x="936820" y="209885"/>
                  <a:pt x="821803" y="267392"/>
                </a:cubicBezTo>
                <a:cubicBezTo>
                  <a:pt x="836893" y="282483"/>
                  <a:pt x="867225" y="327457"/>
                  <a:pt x="891251" y="267392"/>
                </a:cubicBezTo>
                <a:cubicBezTo>
                  <a:pt x="896417" y="254476"/>
                  <a:pt x="875818" y="244243"/>
                  <a:pt x="868102" y="232668"/>
                </a:cubicBezTo>
                <a:cubicBezTo>
                  <a:pt x="872975" y="213174"/>
                  <a:pt x="894093" y="159565"/>
                  <a:pt x="868102" y="140071"/>
                </a:cubicBezTo>
                <a:cubicBezTo>
                  <a:pt x="858341" y="132750"/>
                  <a:pt x="844953" y="147788"/>
                  <a:pt x="833378" y="151646"/>
                </a:cubicBezTo>
                <a:cubicBezTo>
                  <a:pt x="829520" y="163221"/>
                  <a:pt x="816347" y="175457"/>
                  <a:pt x="821803" y="186370"/>
                </a:cubicBezTo>
                <a:cubicBezTo>
                  <a:pt x="827259" y="197283"/>
                  <a:pt x="844617" y="195297"/>
                  <a:pt x="856527" y="197944"/>
                </a:cubicBezTo>
                <a:cubicBezTo>
                  <a:pt x="879437" y="203035"/>
                  <a:pt x="902826" y="205661"/>
                  <a:pt x="925975" y="209519"/>
                </a:cubicBezTo>
                <a:cubicBezTo>
                  <a:pt x="922117" y="224952"/>
                  <a:pt x="923646" y="242873"/>
                  <a:pt x="914400" y="255818"/>
                </a:cubicBezTo>
                <a:cubicBezTo>
                  <a:pt x="903187" y="271516"/>
                  <a:pt x="868102" y="271251"/>
                  <a:pt x="868102" y="290542"/>
                </a:cubicBezTo>
                <a:cubicBezTo>
                  <a:pt x="868102" y="306450"/>
                  <a:pt x="899104" y="283337"/>
                  <a:pt x="914400" y="278967"/>
                </a:cubicBezTo>
                <a:cubicBezTo>
                  <a:pt x="997438" y="255241"/>
                  <a:pt x="889349" y="279346"/>
                  <a:pt x="1006998" y="255818"/>
                </a:cubicBezTo>
                <a:cubicBezTo>
                  <a:pt x="952633" y="328305"/>
                  <a:pt x="985912" y="288480"/>
                  <a:pt x="902826" y="371565"/>
                </a:cubicBezTo>
                <a:lnTo>
                  <a:pt x="879676" y="394714"/>
                </a:lnTo>
                <a:cubicBezTo>
                  <a:pt x="891251" y="398572"/>
                  <a:pt x="902563" y="403330"/>
                  <a:pt x="914400" y="406289"/>
                </a:cubicBezTo>
                <a:cubicBezTo>
                  <a:pt x="933486" y="411060"/>
                  <a:pt x="963476" y="400267"/>
                  <a:pt x="972274" y="417863"/>
                </a:cubicBezTo>
                <a:cubicBezTo>
                  <a:pt x="979595" y="432504"/>
                  <a:pt x="949125" y="441012"/>
                  <a:pt x="937550" y="452587"/>
                </a:cubicBezTo>
                <a:cubicBezTo>
                  <a:pt x="922117" y="448729"/>
                  <a:pt x="893501" y="456761"/>
                  <a:pt x="891251" y="441013"/>
                </a:cubicBezTo>
                <a:cubicBezTo>
                  <a:pt x="887591" y="415391"/>
                  <a:pt x="913406" y="394190"/>
                  <a:pt x="925975" y="371565"/>
                </a:cubicBezTo>
                <a:cubicBezTo>
                  <a:pt x="944227" y="338711"/>
                  <a:pt x="947878" y="338087"/>
                  <a:pt x="972274" y="313691"/>
                </a:cubicBezTo>
                <a:cubicBezTo>
                  <a:pt x="960699" y="305975"/>
                  <a:pt x="951321" y="292509"/>
                  <a:pt x="937550" y="290542"/>
                </a:cubicBezTo>
                <a:cubicBezTo>
                  <a:pt x="927379" y="289089"/>
                  <a:pt x="869556" y="309348"/>
                  <a:pt x="856527" y="313691"/>
                </a:cubicBezTo>
                <a:cubicBezTo>
                  <a:pt x="841639" y="328580"/>
                  <a:pt x="794352" y="367928"/>
                  <a:pt x="879676" y="325266"/>
                </a:cubicBezTo>
                <a:cubicBezTo>
                  <a:pt x="889437" y="320386"/>
                  <a:pt x="893468" y="307732"/>
                  <a:pt x="902826" y="302117"/>
                </a:cubicBezTo>
                <a:cubicBezTo>
                  <a:pt x="913288" y="295840"/>
                  <a:pt x="926637" y="295998"/>
                  <a:pt x="937550" y="290542"/>
                </a:cubicBezTo>
                <a:cubicBezTo>
                  <a:pt x="949992" y="284321"/>
                  <a:pt x="961587" y="276298"/>
                  <a:pt x="972274" y="267392"/>
                </a:cubicBezTo>
                <a:cubicBezTo>
                  <a:pt x="984849" y="256913"/>
                  <a:pt x="995424" y="221093"/>
                  <a:pt x="1006998" y="232668"/>
                </a:cubicBezTo>
                <a:cubicBezTo>
                  <a:pt x="1019198" y="244869"/>
                  <a:pt x="995311" y="266071"/>
                  <a:pt x="983848" y="278967"/>
                </a:cubicBezTo>
                <a:cubicBezTo>
                  <a:pt x="922226" y="348291"/>
                  <a:pt x="899326" y="341866"/>
                  <a:pt x="810228" y="371565"/>
                </a:cubicBezTo>
                <a:lnTo>
                  <a:pt x="775504" y="383139"/>
                </a:lnTo>
                <a:cubicBezTo>
                  <a:pt x="787079" y="386997"/>
                  <a:pt x="798027" y="394714"/>
                  <a:pt x="810228" y="394714"/>
                </a:cubicBezTo>
                <a:cubicBezTo>
                  <a:pt x="838160" y="394714"/>
                  <a:pt x="875426" y="380698"/>
                  <a:pt x="902826" y="371565"/>
                </a:cubicBezTo>
                <a:cubicBezTo>
                  <a:pt x="860384" y="435227"/>
                  <a:pt x="902827" y="381210"/>
                  <a:pt x="844952" y="429438"/>
                </a:cubicBezTo>
                <a:cubicBezTo>
                  <a:pt x="832377" y="439917"/>
                  <a:pt x="794699" y="469338"/>
                  <a:pt x="810228" y="464162"/>
                </a:cubicBezTo>
                <a:cubicBezTo>
                  <a:pt x="821803" y="460304"/>
                  <a:pt x="833738" y="457393"/>
                  <a:pt x="844952" y="452587"/>
                </a:cubicBezTo>
                <a:cubicBezTo>
                  <a:pt x="860811" y="445790"/>
                  <a:pt x="908400" y="431343"/>
                  <a:pt x="891251" y="429438"/>
                </a:cubicBezTo>
                <a:cubicBezTo>
                  <a:pt x="841253" y="423883"/>
                  <a:pt x="790937" y="437155"/>
                  <a:pt x="740780" y="441013"/>
                </a:cubicBezTo>
                <a:cubicBezTo>
                  <a:pt x="729205" y="437155"/>
                  <a:pt x="703097" y="441275"/>
                  <a:pt x="706056" y="429438"/>
                </a:cubicBezTo>
                <a:cubicBezTo>
                  <a:pt x="710349" y="412265"/>
                  <a:pt x="785018" y="378383"/>
                  <a:pt x="798654" y="371565"/>
                </a:cubicBezTo>
                <a:cubicBezTo>
                  <a:pt x="806370" y="363848"/>
                  <a:pt x="815750" y="357495"/>
                  <a:pt x="821803" y="348415"/>
                </a:cubicBezTo>
                <a:cubicBezTo>
                  <a:pt x="831374" y="334059"/>
                  <a:pt x="830157" y="310994"/>
                  <a:pt x="844952" y="302117"/>
                </a:cubicBezTo>
                <a:cubicBezTo>
                  <a:pt x="872234" y="285748"/>
                  <a:pt x="937550" y="278967"/>
                  <a:pt x="937550" y="278967"/>
                </a:cubicBezTo>
                <a:cubicBezTo>
                  <a:pt x="925975" y="286684"/>
                  <a:pt x="913513" y="293211"/>
                  <a:pt x="902826" y="302117"/>
                </a:cubicBezTo>
                <a:cubicBezTo>
                  <a:pt x="890251" y="312596"/>
                  <a:pt x="882743" y="344161"/>
                  <a:pt x="868102" y="336841"/>
                </a:cubicBezTo>
                <a:cubicBezTo>
                  <a:pt x="850527" y="328054"/>
                  <a:pt x="908717" y="245926"/>
                  <a:pt x="902826" y="244243"/>
                </a:cubicBezTo>
                <a:cubicBezTo>
                  <a:pt x="868624" y="234471"/>
                  <a:pt x="833163" y="258765"/>
                  <a:pt x="798654" y="267392"/>
                </a:cubicBezTo>
                <a:cubicBezTo>
                  <a:pt x="786817" y="270351"/>
                  <a:pt x="751728" y="278967"/>
                  <a:pt x="763929" y="278967"/>
                </a:cubicBezTo>
                <a:cubicBezTo>
                  <a:pt x="787398" y="278967"/>
                  <a:pt x="810468" y="272483"/>
                  <a:pt x="833378" y="267392"/>
                </a:cubicBezTo>
                <a:cubicBezTo>
                  <a:pt x="845288" y="264745"/>
                  <a:pt x="856527" y="259676"/>
                  <a:pt x="868102" y="255818"/>
                </a:cubicBezTo>
                <a:cubicBezTo>
                  <a:pt x="871960" y="267393"/>
                  <a:pt x="885132" y="279629"/>
                  <a:pt x="879676" y="290542"/>
                </a:cubicBezTo>
                <a:cubicBezTo>
                  <a:pt x="871049" y="307796"/>
                  <a:pt x="850632" y="316639"/>
                  <a:pt x="833378" y="325266"/>
                </a:cubicBezTo>
                <a:cubicBezTo>
                  <a:pt x="817945" y="332982"/>
                  <a:pt x="769930" y="346510"/>
                  <a:pt x="787079" y="348415"/>
                </a:cubicBezTo>
                <a:cubicBezTo>
                  <a:pt x="837076" y="353970"/>
                  <a:pt x="887393" y="340699"/>
                  <a:pt x="937550" y="336841"/>
                </a:cubicBezTo>
                <a:cubicBezTo>
                  <a:pt x="925975" y="352274"/>
                  <a:pt x="915731" y="368800"/>
                  <a:pt x="902826" y="383139"/>
                </a:cubicBezTo>
                <a:cubicBezTo>
                  <a:pt x="826905" y="467495"/>
                  <a:pt x="793829" y="459178"/>
                  <a:pt x="902826" y="441013"/>
                </a:cubicBezTo>
                <a:cubicBezTo>
                  <a:pt x="914401" y="437155"/>
                  <a:pt x="943007" y="418525"/>
                  <a:pt x="937550" y="429438"/>
                </a:cubicBezTo>
                <a:cubicBezTo>
                  <a:pt x="920452" y="463632"/>
                  <a:pt x="863023" y="497331"/>
                  <a:pt x="833378" y="522035"/>
                </a:cubicBezTo>
                <a:cubicBezTo>
                  <a:pt x="824994" y="529021"/>
                  <a:pt x="819586" y="539570"/>
                  <a:pt x="810228" y="545185"/>
                </a:cubicBezTo>
                <a:cubicBezTo>
                  <a:pt x="799766" y="551462"/>
                  <a:pt x="787079" y="552902"/>
                  <a:pt x="775504" y="556760"/>
                </a:cubicBezTo>
                <a:cubicBezTo>
                  <a:pt x="771646" y="568335"/>
                  <a:pt x="771740" y="582111"/>
                  <a:pt x="763929" y="591484"/>
                </a:cubicBezTo>
                <a:cubicBezTo>
                  <a:pt x="751579" y="606304"/>
                  <a:pt x="709004" y="643462"/>
                  <a:pt x="717631" y="626208"/>
                </a:cubicBezTo>
                <a:cubicBezTo>
                  <a:pt x="746011" y="569447"/>
                  <a:pt x="772858" y="577884"/>
                  <a:pt x="810228" y="545185"/>
                </a:cubicBezTo>
                <a:cubicBezTo>
                  <a:pt x="830760" y="527220"/>
                  <a:pt x="850479" y="508138"/>
                  <a:pt x="868102" y="487311"/>
                </a:cubicBezTo>
                <a:cubicBezTo>
                  <a:pt x="961893" y="376467"/>
                  <a:pt x="968989" y="388426"/>
                  <a:pt x="879676" y="406289"/>
                </a:cubicBezTo>
                <a:cubicBezTo>
                  <a:pt x="846794" y="439171"/>
                  <a:pt x="815460" y="473913"/>
                  <a:pt x="775504" y="498886"/>
                </a:cubicBezTo>
                <a:cubicBezTo>
                  <a:pt x="765158" y="505352"/>
                  <a:pt x="752355" y="506603"/>
                  <a:pt x="740780" y="510461"/>
                </a:cubicBezTo>
                <a:cubicBezTo>
                  <a:pt x="736922" y="522036"/>
                  <a:pt x="735973" y="535033"/>
                  <a:pt x="729205" y="545185"/>
                </a:cubicBezTo>
                <a:cubicBezTo>
                  <a:pt x="704433" y="582343"/>
                  <a:pt x="665104" y="589702"/>
                  <a:pt x="729205" y="568334"/>
                </a:cubicBezTo>
                <a:cubicBezTo>
                  <a:pt x="769894" y="507302"/>
                  <a:pt x="728893" y="551932"/>
                  <a:pt x="798654" y="522035"/>
                </a:cubicBezTo>
                <a:cubicBezTo>
                  <a:pt x="811440" y="516555"/>
                  <a:pt x="819467" y="498886"/>
                  <a:pt x="833378" y="498886"/>
                </a:cubicBezTo>
                <a:cubicBezTo>
                  <a:pt x="844291" y="498886"/>
                  <a:pt x="818514" y="514933"/>
                  <a:pt x="810228" y="522035"/>
                </a:cubicBezTo>
                <a:cubicBezTo>
                  <a:pt x="750179" y="573505"/>
                  <a:pt x="772161" y="561732"/>
                  <a:pt x="717631" y="579909"/>
                </a:cubicBezTo>
                <a:cubicBezTo>
                  <a:pt x="702198" y="591484"/>
                  <a:pt x="685850" y="601930"/>
                  <a:pt x="671332" y="614633"/>
                </a:cubicBezTo>
                <a:cubicBezTo>
                  <a:pt x="654907" y="629005"/>
                  <a:pt x="646090" y="655189"/>
                  <a:pt x="625033" y="660932"/>
                </a:cubicBezTo>
                <a:cubicBezTo>
                  <a:pt x="598713" y="668110"/>
                  <a:pt x="571018" y="653215"/>
                  <a:pt x="544011" y="649357"/>
                </a:cubicBezTo>
                <a:cubicBezTo>
                  <a:pt x="547869" y="637782"/>
                  <a:pt x="548494" y="624561"/>
                  <a:pt x="555585" y="614633"/>
                </a:cubicBezTo>
                <a:cubicBezTo>
                  <a:pt x="572030" y="591610"/>
                  <a:pt x="622868" y="548799"/>
                  <a:pt x="648183" y="533610"/>
                </a:cubicBezTo>
                <a:cubicBezTo>
                  <a:pt x="670376" y="520294"/>
                  <a:pt x="695006" y="511455"/>
                  <a:pt x="717631" y="498886"/>
                </a:cubicBezTo>
                <a:cubicBezTo>
                  <a:pt x="729791" y="492130"/>
                  <a:pt x="738444" y="475737"/>
                  <a:pt x="752355" y="475737"/>
                </a:cubicBezTo>
                <a:cubicBezTo>
                  <a:pt x="763268" y="475737"/>
                  <a:pt x="736922" y="491170"/>
                  <a:pt x="729205" y="498886"/>
                </a:cubicBezTo>
                <a:cubicBezTo>
                  <a:pt x="725347" y="510461"/>
                  <a:pt x="705430" y="533610"/>
                  <a:pt x="717631" y="533610"/>
                </a:cubicBezTo>
                <a:cubicBezTo>
                  <a:pt x="731542" y="533610"/>
                  <a:pt x="731874" y="509573"/>
                  <a:pt x="740780" y="498886"/>
                </a:cubicBezTo>
                <a:cubicBezTo>
                  <a:pt x="751259" y="486311"/>
                  <a:pt x="762929" y="474641"/>
                  <a:pt x="775504" y="464162"/>
                </a:cubicBezTo>
                <a:cubicBezTo>
                  <a:pt x="786191" y="455256"/>
                  <a:pt x="824139" y="441013"/>
                  <a:pt x="810228" y="441013"/>
                </a:cubicBezTo>
                <a:cubicBezTo>
                  <a:pt x="785826" y="441013"/>
                  <a:pt x="763929" y="456446"/>
                  <a:pt x="740780" y="464162"/>
                </a:cubicBezTo>
                <a:cubicBezTo>
                  <a:pt x="727063" y="477879"/>
                  <a:pt x="675044" y="526624"/>
                  <a:pt x="671332" y="545185"/>
                </a:cubicBezTo>
                <a:cubicBezTo>
                  <a:pt x="666729" y="568198"/>
                  <a:pt x="679049" y="591484"/>
                  <a:pt x="682907" y="614633"/>
                </a:cubicBezTo>
                <a:cubicBezTo>
                  <a:pt x="706392" y="608761"/>
                  <a:pt x="740689" y="601444"/>
                  <a:pt x="763929" y="591484"/>
                </a:cubicBezTo>
                <a:cubicBezTo>
                  <a:pt x="789577" y="580492"/>
                  <a:pt x="848594" y="548241"/>
                  <a:pt x="868102" y="533610"/>
                </a:cubicBezTo>
                <a:cubicBezTo>
                  <a:pt x="881197" y="523789"/>
                  <a:pt x="891251" y="510461"/>
                  <a:pt x="902826" y="498886"/>
                </a:cubicBezTo>
                <a:cubicBezTo>
                  <a:pt x="891251" y="491170"/>
                  <a:pt x="881928" y="477273"/>
                  <a:pt x="868102" y="475737"/>
                </a:cubicBezTo>
                <a:cubicBezTo>
                  <a:pt x="820937" y="470496"/>
                  <a:pt x="748768" y="512254"/>
                  <a:pt x="844952" y="464162"/>
                </a:cubicBezTo>
                <a:cubicBezTo>
                  <a:pt x="866071" y="400806"/>
                  <a:pt x="839267" y="450353"/>
                  <a:pt x="891251" y="417863"/>
                </a:cubicBezTo>
                <a:cubicBezTo>
                  <a:pt x="994350" y="353426"/>
                  <a:pt x="904034" y="382838"/>
                  <a:pt x="995423" y="359990"/>
                </a:cubicBezTo>
                <a:cubicBezTo>
                  <a:pt x="987707" y="383139"/>
                  <a:pt x="985375" y="408851"/>
                  <a:pt x="972274" y="429438"/>
                </a:cubicBezTo>
                <a:cubicBezTo>
                  <a:pt x="941674" y="477524"/>
                  <a:pt x="895187" y="494949"/>
                  <a:pt x="856527" y="533610"/>
                </a:cubicBezTo>
                <a:cubicBezTo>
                  <a:pt x="786939" y="603198"/>
                  <a:pt x="909766" y="540554"/>
                  <a:pt x="763929" y="637782"/>
                </a:cubicBezTo>
                <a:cubicBezTo>
                  <a:pt x="752354" y="645499"/>
                  <a:pt x="741917" y="655282"/>
                  <a:pt x="729205" y="660932"/>
                </a:cubicBezTo>
                <a:cubicBezTo>
                  <a:pt x="706907" y="670842"/>
                  <a:pt x="636084" y="689999"/>
                  <a:pt x="659757" y="684081"/>
                </a:cubicBezTo>
                <a:cubicBezTo>
                  <a:pt x="789766" y="651578"/>
                  <a:pt x="619188" y="697780"/>
                  <a:pt x="752355" y="649357"/>
                </a:cubicBezTo>
                <a:cubicBezTo>
                  <a:pt x="778752" y="639758"/>
                  <a:pt x="806370" y="633924"/>
                  <a:pt x="833378" y="626208"/>
                </a:cubicBezTo>
                <a:cubicBezTo>
                  <a:pt x="872400" y="567674"/>
                  <a:pt x="835344" y="607863"/>
                  <a:pt x="891251" y="579909"/>
                </a:cubicBezTo>
                <a:cubicBezTo>
                  <a:pt x="903693" y="573688"/>
                  <a:pt x="925975" y="542849"/>
                  <a:pt x="925975" y="556760"/>
                </a:cubicBezTo>
                <a:cubicBezTo>
                  <a:pt x="925975" y="573129"/>
                  <a:pt x="906990" y="586987"/>
                  <a:pt x="891251" y="591484"/>
                </a:cubicBezTo>
                <a:cubicBezTo>
                  <a:pt x="850275" y="603191"/>
                  <a:pt x="806370" y="599200"/>
                  <a:pt x="763929" y="603058"/>
                </a:cubicBezTo>
                <a:cubicBezTo>
                  <a:pt x="755367" y="605912"/>
                  <a:pt x="694481" y="622824"/>
                  <a:pt x="694481" y="637782"/>
                </a:cubicBezTo>
                <a:cubicBezTo>
                  <a:pt x="694481" y="649983"/>
                  <a:pt x="717630" y="645499"/>
                  <a:pt x="729205" y="649357"/>
                </a:cubicBezTo>
                <a:cubicBezTo>
                  <a:pt x="740780" y="645499"/>
                  <a:pt x="755302" y="629155"/>
                  <a:pt x="763929" y="637782"/>
                </a:cubicBezTo>
                <a:cubicBezTo>
                  <a:pt x="773401" y="647254"/>
                  <a:pt x="730111" y="706195"/>
                  <a:pt x="729205" y="707230"/>
                </a:cubicBezTo>
                <a:cubicBezTo>
                  <a:pt x="671142" y="773588"/>
                  <a:pt x="691351" y="760099"/>
                  <a:pt x="625033" y="776679"/>
                </a:cubicBezTo>
                <a:cubicBezTo>
                  <a:pt x="640466" y="780537"/>
                  <a:pt x="665424" y="773483"/>
                  <a:pt x="671332" y="788253"/>
                </a:cubicBezTo>
                <a:cubicBezTo>
                  <a:pt x="677740" y="804273"/>
                  <a:pt x="654980" y="818693"/>
                  <a:pt x="648183" y="834552"/>
                </a:cubicBezTo>
                <a:cubicBezTo>
                  <a:pt x="625820" y="886732"/>
                  <a:pt x="654044" y="857652"/>
                  <a:pt x="601884" y="892425"/>
                </a:cubicBezTo>
                <a:cubicBezTo>
                  <a:pt x="613459" y="896283"/>
                  <a:pt x="624877" y="900648"/>
                  <a:pt x="636608" y="904000"/>
                </a:cubicBezTo>
                <a:cubicBezTo>
                  <a:pt x="651904" y="908370"/>
                  <a:pt x="677876" y="900483"/>
                  <a:pt x="682907" y="915575"/>
                </a:cubicBezTo>
                <a:cubicBezTo>
                  <a:pt x="687306" y="928772"/>
                  <a:pt x="660625" y="932503"/>
                  <a:pt x="648183" y="938724"/>
                </a:cubicBezTo>
                <a:cubicBezTo>
                  <a:pt x="552341" y="986645"/>
                  <a:pt x="678249" y="907106"/>
                  <a:pt x="578735" y="973448"/>
                </a:cubicBezTo>
                <a:cubicBezTo>
                  <a:pt x="586451" y="961873"/>
                  <a:pt x="593798" y="950044"/>
                  <a:pt x="601884" y="938724"/>
                </a:cubicBezTo>
                <a:cubicBezTo>
                  <a:pt x="613097" y="923026"/>
                  <a:pt x="627037" y="909174"/>
                  <a:pt x="636608" y="892425"/>
                </a:cubicBezTo>
                <a:cubicBezTo>
                  <a:pt x="642661" y="881832"/>
                  <a:pt x="640372" y="867074"/>
                  <a:pt x="648183" y="857701"/>
                </a:cubicBezTo>
                <a:cubicBezTo>
                  <a:pt x="679621" y="819976"/>
                  <a:pt x="717631" y="788253"/>
                  <a:pt x="752355" y="753529"/>
                </a:cubicBezTo>
                <a:cubicBezTo>
                  <a:pt x="763930" y="741954"/>
                  <a:pt x="773198" y="727481"/>
                  <a:pt x="787079" y="718805"/>
                </a:cubicBezTo>
                <a:lnTo>
                  <a:pt x="879676" y="660932"/>
                </a:lnTo>
                <a:cubicBezTo>
                  <a:pt x="871960" y="653215"/>
                  <a:pt x="867291" y="639576"/>
                  <a:pt x="856527" y="637782"/>
                </a:cubicBezTo>
                <a:cubicBezTo>
                  <a:pt x="815731" y="630983"/>
                  <a:pt x="776884" y="677260"/>
                  <a:pt x="752355" y="695656"/>
                </a:cubicBezTo>
                <a:cubicBezTo>
                  <a:pt x="741226" y="704003"/>
                  <a:pt x="729206" y="711089"/>
                  <a:pt x="717631" y="718805"/>
                </a:cubicBezTo>
                <a:cubicBezTo>
                  <a:pt x="691091" y="798423"/>
                  <a:pt x="729833" y="704162"/>
                  <a:pt x="659757" y="788253"/>
                </a:cubicBezTo>
                <a:cubicBezTo>
                  <a:pt x="651946" y="797626"/>
                  <a:pt x="637270" y="817521"/>
                  <a:pt x="648183" y="822977"/>
                </a:cubicBezTo>
                <a:cubicBezTo>
                  <a:pt x="665779" y="831775"/>
                  <a:pt x="686765" y="815261"/>
                  <a:pt x="706056" y="811403"/>
                </a:cubicBezTo>
                <a:cubicBezTo>
                  <a:pt x="725347" y="815261"/>
                  <a:pt x="750018" y="809066"/>
                  <a:pt x="763929" y="822977"/>
                </a:cubicBezTo>
                <a:cubicBezTo>
                  <a:pt x="772556" y="831604"/>
                  <a:pt x="758821" y="847355"/>
                  <a:pt x="752355" y="857701"/>
                </a:cubicBezTo>
                <a:cubicBezTo>
                  <a:pt x="723867" y="903283"/>
                  <a:pt x="696845" y="938724"/>
                  <a:pt x="636608" y="938724"/>
                </a:cubicBezTo>
                <a:cubicBezTo>
                  <a:pt x="622697" y="938724"/>
                  <a:pt x="660770" y="924628"/>
                  <a:pt x="671332" y="915575"/>
                </a:cubicBezTo>
                <a:cubicBezTo>
                  <a:pt x="687903" y="901371"/>
                  <a:pt x="700171" y="882371"/>
                  <a:pt x="717631" y="869276"/>
                </a:cubicBezTo>
                <a:cubicBezTo>
                  <a:pt x="733064" y="857701"/>
                  <a:pt x="775980" y="819488"/>
                  <a:pt x="763929" y="834552"/>
                </a:cubicBezTo>
                <a:cubicBezTo>
                  <a:pt x="736660" y="868637"/>
                  <a:pt x="671332" y="927149"/>
                  <a:pt x="671332" y="927149"/>
                </a:cubicBezTo>
                <a:cubicBezTo>
                  <a:pt x="655899" y="923291"/>
                  <a:pt x="627648" y="931266"/>
                  <a:pt x="625033" y="915575"/>
                </a:cubicBezTo>
                <a:cubicBezTo>
                  <a:pt x="621334" y="893384"/>
                  <a:pt x="645225" y="874875"/>
                  <a:pt x="659757" y="857701"/>
                </a:cubicBezTo>
                <a:cubicBezTo>
                  <a:pt x="687953" y="824379"/>
                  <a:pt x="752355" y="765104"/>
                  <a:pt x="752355" y="765104"/>
                </a:cubicBezTo>
                <a:cubicBezTo>
                  <a:pt x="740780" y="776679"/>
                  <a:pt x="730206" y="789349"/>
                  <a:pt x="717631" y="799828"/>
                </a:cubicBezTo>
                <a:cubicBezTo>
                  <a:pt x="706944" y="808734"/>
                  <a:pt x="692744" y="813141"/>
                  <a:pt x="682907" y="822977"/>
                </a:cubicBezTo>
                <a:cubicBezTo>
                  <a:pt x="673070" y="832814"/>
                  <a:pt x="667474" y="846126"/>
                  <a:pt x="659757" y="857701"/>
                </a:cubicBezTo>
                <a:cubicBezTo>
                  <a:pt x="679048" y="865418"/>
                  <a:pt x="696957" y="882918"/>
                  <a:pt x="717631" y="880851"/>
                </a:cubicBezTo>
                <a:cubicBezTo>
                  <a:pt x="740016" y="878613"/>
                  <a:pt x="755838" y="857053"/>
                  <a:pt x="775504" y="846127"/>
                </a:cubicBezTo>
                <a:cubicBezTo>
                  <a:pt x="863618" y="797174"/>
                  <a:pt x="783766" y="848335"/>
                  <a:pt x="856527" y="799828"/>
                </a:cubicBezTo>
                <a:cubicBezTo>
                  <a:pt x="864243" y="788253"/>
                  <a:pt x="893530" y="766363"/>
                  <a:pt x="879676" y="765104"/>
                </a:cubicBezTo>
                <a:cubicBezTo>
                  <a:pt x="829137" y="760509"/>
                  <a:pt x="778437" y="775945"/>
                  <a:pt x="729205" y="788253"/>
                </a:cubicBezTo>
                <a:cubicBezTo>
                  <a:pt x="715709" y="791627"/>
                  <a:pt x="706924" y="805182"/>
                  <a:pt x="694481" y="811403"/>
                </a:cubicBezTo>
                <a:cubicBezTo>
                  <a:pt x="683568" y="816859"/>
                  <a:pt x="671332" y="819119"/>
                  <a:pt x="659757" y="822977"/>
                </a:cubicBezTo>
                <a:cubicBezTo>
                  <a:pt x="652041" y="830694"/>
                  <a:pt x="644325" y="853844"/>
                  <a:pt x="636608" y="846127"/>
                </a:cubicBezTo>
                <a:cubicBezTo>
                  <a:pt x="627981" y="837500"/>
                  <a:pt x="639556" y="820030"/>
                  <a:pt x="648183" y="811403"/>
                </a:cubicBezTo>
                <a:cubicBezTo>
                  <a:pt x="667856" y="791730"/>
                  <a:pt x="695373" y="781797"/>
                  <a:pt x="717631" y="765104"/>
                </a:cubicBezTo>
                <a:cubicBezTo>
                  <a:pt x="733064" y="753529"/>
                  <a:pt x="749109" y="742730"/>
                  <a:pt x="763929" y="730380"/>
                </a:cubicBezTo>
                <a:cubicBezTo>
                  <a:pt x="772313" y="723394"/>
                  <a:pt x="797666" y="709877"/>
                  <a:pt x="787079" y="707230"/>
                </a:cubicBezTo>
                <a:cubicBezTo>
                  <a:pt x="764311" y="701538"/>
                  <a:pt x="740780" y="714947"/>
                  <a:pt x="717631" y="718805"/>
                </a:cubicBezTo>
                <a:cubicBezTo>
                  <a:pt x="688071" y="807482"/>
                  <a:pt x="715931" y="771278"/>
                  <a:pt x="659757" y="811403"/>
                </a:cubicBezTo>
                <a:cubicBezTo>
                  <a:pt x="644059" y="822616"/>
                  <a:pt x="630713" y="837500"/>
                  <a:pt x="613459" y="846127"/>
                </a:cubicBezTo>
                <a:cubicBezTo>
                  <a:pt x="603698" y="851007"/>
                  <a:pt x="627728" y="829320"/>
                  <a:pt x="636608" y="822977"/>
                </a:cubicBezTo>
                <a:cubicBezTo>
                  <a:pt x="654914" y="809901"/>
                  <a:pt x="676174" y="801329"/>
                  <a:pt x="694481" y="788253"/>
                </a:cubicBezTo>
                <a:cubicBezTo>
                  <a:pt x="703361" y="781910"/>
                  <a:pt x="708751" y="771447"/>
                  <a:pt x="717631" y="765104"/>
                </a:cubicBezTo>
                <a:cubicBezTo>
                  <a:pt x="735938" y="752028"/>
                  <a:pt x="775504" y="752877"/>
                  <a:pt x="775504" y="730380"/>
                </a:cubicBezTo>
                <a:cubicBezTo>
                  <a:pt x="775504" y="709603"/>
                  <a:pt x="736922" y="745813"/>
                  <a:pt x="717631" y="753529"/>
                </a:cubicBezTo>
                <a:cubicBezTo>
                  <a:pt x="713773" y="768962"/>
                  <a:pt x="716240" y="787607"/>
                  <a:pt x="706056" y="799828"/>
                </a:cubicBezTo>
                <a:cubicBezTo>
                  <a:pt x="695010" y="813083"/>
                  <a:pt x="667474" y="838410"/>
                  <a:pt x="659757" y="822977"/>
                </a:cubicBezTo>
                <a:cubicBezTo>
                  <a:pt x="641738" y="786940"/>
                  <a:pt x="714168" y="770116"/>
                  <a:pt x="729205" y="765104"/>
                </a:cubicBezTo>
                <a:cubicBezTo>
                  <a:pt x="669259" y="745121"/>
                  <a:pt x="716113" y="749237"/>
                  <a:pt x="659757" y="788253"/>
                </a:cubicBezTo>
                <a:cubicBezTo>
                  <a:pt x="615537" y="818867"/>
                  <a:pt x="556209" y="836666"/>
                  <a:pt x="520861" y="880851"/>
                </a:cubicBezTo>
                <a:cubicBezTo>
                  <a:pt x="512171" y="891714"/>
                  <a:pt x="505428" y="904000"/>
                  <a:pt x="497712" y="915575"/>
                </a:cubicBezTo>
                <a:cubicBezTo>
                  <a:pt x="514613" y="919800"/>
                  <a:pt x="610327" y="942469"/>
                  <a:pt x="613459" y="950299"/>
                </a:cubicBezTo>
                <a:cubicBezTo>
                  <a:pt x="625275" y="979839"/>
                  <a:pt x="603475" y="1013932"/>
                  <a:pt x="590309" y="1042896"/>
                </a:cubicBezTo>
                <a:cubicBezTo>
                  <a:pt x="569941" y="1087705"/>
                  <a:pt x="481131" y="1098892"/>
                  <a:pt x="636608" y="1054471"/>
                </a:cubicBezTo>
                <a:cubicBezTo>
                  <a:pt x="748681" y="970417"/>
                  <a:pt x="606100" y="1069726"/>
                  <a:pt x="752355" y="996598"/>
                </a:cubicBezTo>
                <a:cubicBezTo>
                  <a:pt x="762116" y="991718"/>
                  <a:pt x="786333" y="972095"/>
                  <a:pt x="775504" y="973448"/>
                </a:cubicBezTo>
                <a:cubicBezTo>
                  <a:pt x="735534" y="978444"/>
                  <a:pt x="698339" y="996597"/>
                  <a:pt x="659757" y="1008172"/>
                </a:cubicBezTo>
                <a:cubicBezTo>
                  <a:pt x="625033" y="1031321"/>
                  <a:pt x="532436" y="1112344"/>
                  <a:pt x="555585" y="1077620"/>
                </a:cubicBezTo>
                <a:lnTo>
                  <a:pt x="601884" y="1008172"/>
                </a:lnTo>
                <a:cubicBezTo>
                  <a:pt x="609600" y="1015889"/>
                  <a:pt x="627680" y="1020735"/>
                  <a:pt x="625033" y="1031322"/>
                </a:cubicBezTo>
                <a:cubicBezTo>
                  <a:pt x="621659" y="1044818"/>
                  <a:pt x="599215" y="1043784"/>
                  <a:pt x="590309" y="1054471"/>
                </a:cubicBezTo>
                <a:cubicBezTo>
                  <a:pt x="579263" y="1067726"/>
                  <a:pt x="575340" y="1085578"/>
                  <a:pt x="567160" y="1100770"/>
                </a:cubicBezTo>
                <a:cubicBezTo>
                  <a:pt x="548327" y="1135745"/>
                  <a:pt x="533120" y="1173164"/>
                  <a:pt x="509286" y="1204942"/>
                </a:cubicBezTo>
                <a:cubicBezTo>
                  <a:pt x="497711" y="1220375"/>
                  <a:pt x="477262" y="1226689"/>
                  <a:pt x="462988" y="1239666"/>
                </a:cubicBezTo>
                <a:cubicBezTo>
                  <a:pt x="434726" y="1265359"/>
                  <a:pt x="344911" y="1329953"/>
                  <a:pt x="381965" y="1320689"/>
                </a:cubicBezTo>
                <a:lnTo>
                  <a:pt x="428264" y="1309114"/>
                </a:lnTo>
                <a:cubicBezTo>
                  <a:pt x="447555" y="1297539"/>
                  <a:pt x="481725" y="1296450"/>
                  <a:pt x="486137" y="1274390"/>
                </a:cubicBezTo>
                <a:cubicBezTo>
                  <a:pt x="489521" y="1257470"/>
                  <a:pt x="456682" y="1247498"/>
                  <a:pt x="439838" y="1251241"/>
                </a:cubicBezTo>
                <a:cubicBezTo>
                  <a:pt x="415722" y="1256600"/>
                  <a:pt x="404061" y="1286491"/>
                  <a:pt x="381965" y="1297539"/>
                </a:cubicBezTo>
                <a:cubicBezTo>
                  <a:pt x="349227" y="1313908"/>
                  <a:pt x="277793" y="1332263"/>
                  <a:pt x="277793" y="1332263"/>
                </a:cubicBezTo>
                <a:cubicBezTo>
                  <a:pt x="281651" y="1320688"/>
                  <a:pt x="282599" y="1307691"/>
                  <a:pt x="289367" y="1297539"/>
                </a:cubicBezTo>
                <a:cubicBezTo>
                  <a:pt x="298447" y="1283919"/>
                  <a:pt x="311663" y="1273468"/>
                  <a:pt x="324092" y="1262815"/>
                </a:cubicBezTo>
                <a:cubicBezTo>
                  <a:pt x="361602" y="1230664"/>
                  <a:pt x="385086" y="1219273"/>
                  <a:pt x="428264" y="1193367"/>
                </a:cubicBezTo>
                <a:lnTo>
                  <a:pt x="474562" y="1158643"/>
                </a:lnTo>
                <a:cubicBezTo>
                  <a:pt x="486137" y="1139352"/>
                  <a:pt x="492205" y="1115411"/>
                  <a:pt x="509286" y="1100770"/>
                </a:cubicBezTo>
                <a:cubicBezTo>
                  <a:pt x="521364" y="1090417"/>
                  <a:pt x="543364" y="1099379"/>
                  <a:pt x="555585" y="1089195"/>
                </a:cubicBezTo>
                <a:cubicBezTo>
                  <a:pt x="646377" y="1013535"/>
                  <a:pt x="539671" y="1052662"/>
                  <a:pt x="532436" y="1054471"/>
                </a:cubicBezTo>
                <a:cubicBezTo>
                  <a:pt x="520861" y="1066046"/>
                  <a:pt x="505833" y="1074983"/>
                  <a:pt x="497712" y="1089195"/>
                </a:cubicBezTo>
                <a:cubicBezTo>
                  <a:pt x="489819" y="1103007"/>
                  <a:pt x="474889" y="1146743"/>
                  <a:pt x="486137" y="1135494"/>
                </a:cubicBezTo>
                <a:cubicBezTo>
                  <a:pt x="500828" y="1120802"/>
                  <a:pt x="496820" y="1094242"/>
                  <a:pt x="509286" y="1077620"/>
                </a:cubicBezTo>
                <a:cubicBezTo>
                  <a:pt x="520861" y="1062187"/>
                  <a:pt x="541067" y="1055599"/>
                  <a:pt x="555585" y="1042896"/>
                </a:cubicBezTo>
                <a:cubicBezTo>
                  <a:pt x="620753" y="985875"/>
                  <a:pt x="584168" y="1011480"/>
                  <a:pt x="636608" y="950299"/>
                </a:cubicBezTo>
                <a:cubicBezTo>
                  <a:pt x="647261" y="937871"/>
                  <a:pt x="659757" y="904001"/>
                  <a:pt x="671332" y="915575"/>
                </a:cubicBezTo>
                <a:cubicBezTo>
                  <a:pt x="683533" y="927775"/>
                  <a:pt x="657328" y="947241"/>
                  <a:pt x="648183" y="961873"/>
                </a:cubicBezTo>
                <a:cubicBezTo>
                  <a:pt x="614034" y="1016512"/>
                  <a:pt x="620940" y="1004432"/>
                  <a:pt x="567160" y="1031322"/>
                </a:cubicBezTo>
                <a:cubicBezTo>
                  <a:pt x="559444" y="1046755"/>
                  <a:pt x="550419" y="1061600"/>
                  <a:pt x="544011" y="1077620"/>
                </a:cubicBezTo>
                <a:cubicBezTo>
                  <a:pt x="534948" y="1100276"/>
                  <a:pt x="531774" y="1125243"/>
                  <a:pt x="520861" y="1147068"/>
                </a:cubicBezTo>
                <a:cubicBezTo>
                  <a:pt x="515981" y="1156829"/>
                  <a:pt x="504260" y="1161488"/>
                  <a:pt x="497712" y="1170218"/>
                </a:cubicBezTo>
                <a:cubicBezTo>
                  <a:pt x="469455" y="1207895"/>
                  <a:pt x="383388" y="1319267"/>
                  <a:pt x="416689" y="1285965"/>
                </a:cubicBezTo>
                <a:cubicBezTo>
                  <a:pt x="424405" y="1278248"/>
                  <a:pt x="431317" y="1269632"/>
                  <a:pt x="439838" y="1262815"/>
                </a:cubicBezTo>
                <a:cubicBezTo>
                  <a:pt x="457981" y="1248300"/>
                  <a:pt x="500493" y="1223306"/>
                  <a:pt x="520861" y="1216517"/>
                </a:cubicBezTo>
                <a:cubicBezTo>
                  <a:pt x="539525" y="1210296"/>
                  <a:pt x="559444" y="1208800"/>
                  <a:pt x="578735" y="1204942"/>
                </a:cubicBezTo>
                <a:cubicBezTo>
                  <a:pt x="547869" y="1235808"/>
                  <a:pt x="496724" y="1255191"/>
                  <a:pt x="486137" y="1297539"/>
                </a:cubicBezTo>
                <a:cubicBezTo>
                  <a:pt x="482279" y="1312972"/>
                  <a:pt x="482455" y="1330026"/>
                  <a:pt x="474562" y="1343838"/>
                </a:cubicBezTo>
                <a:cubicBezTo>
                  <a:pt x="466441" y="1358050"/>
                  <a:pt x="450317" y="1365987"/>
                  <a:pt x="439838" y="1378562"/>
                </a:cubicBezTo>
                <a:cubicBezTo>
                  <a:pt x="430932" y="1389249"/>
                  <a:pt x="411522" y="1426202"/>
                  <a:pt x="416689" y="1413286"/>
                </a:cubicBezTo>
                <a:cubicBezTo>
                  <a:pt x="470506" y="1278747"/>
                  <a:pt x="486556" y="1306465"/>
                  <a:pt x="439838" y="1343838"/>
                </a:cubicBezTo>
                <a:cubicBezTo>
                  <a:pt x="428975" y="1352528"/>
                  <a:pt x="416689" y="1359271"/>
                  <a:pt x="405114" y="1366987"/>
                </a:cubicBezTo>
                <a:cubicBezTo>
                  <a:pt x="393539" y="1382420"/>
                  <a:pt x="382945" y="1398639"/>
                  <a:pt x="370390" y="1413286"/>
                </a:cubicBezTo>
                <a:cubicBezTo>
                  <a:pt x="341922" y="1446499"/>
                  <a:pt x="312641" y="1466430"/>
                  <a:pt x="277793" y="1494309"/>
                </a:cubicBezTo>
                <a:cubicBezTo>
                  <a:pt x="285509" y="1509742"/>
                  <a:pt x="284922" y="1534200"/>
                  <a:pt x="300942" y="1540608"/>
                </a:cubicBezTo>
                <a:cubicBezTo>
                  <a:pt x="313858" y="1545774"/>
                  <a:pt x="323223" y="1511237"/>
                  <a:pt x="335666" y="1517458"/>
                </a:cubicBezTo>
                <a:cubicBezTo>
                  <a:pt x="357697" y="1528473"/>
                  <a:pt x="268632" y="1608848"/>
                  <a:pt x="289367" y="1598481"/>
                </a:cubicBezTo>
                <a:cubicBezTo>
                  <a:pt x="313769" y="1586281"/>
                  <a:pt x="329776" y="1561567"/>
                  <a:pt x="347241" y="1540608"/>
                </a:cubicBezTo>
                <a:lnTo>
                  <a:pt x="462988" y="1401711"/>
                </a:lnTo>
                <a:cubicBezTo>
                  <a:pt x="466846" y="1390136"/>
                  <a:pt x="483189" y="1358360"/>
                  <a:pt x="474562" y="1366987"/>
                </a:cubicBezTo>
                <a:cubicBezTo>
                  <a:pt x="454889" y="1386660"/>
                  <a:pt x="438597" y="1410603"/>
                  <a:pt x="428264" y="1436435"/>
                </a:cubicBezTo>
                <a:cubicBezTo>
                  <a:pt x="420547" y="1455726"/>
                  <a:pt x="418918" y="1478780"/>
                  <a:pt x="405114" y="1494309"/>
                </a:cubicBezTo>
                <a:cubicBezTo>
                  <a:pt x="371597" y="1532016"/>
                  <a:pt x="341852" y="1538546"/>
                  <a:pt x="300942" y="1552182"/>
                </a:cubicBezTo>
                <a:cubicBezTo>
                  <a:pt x="289367" y="1559899"/>
                  <a:pt x="278661" y="1581553"/>
                  <a:pt x="266218" y="1575332"/>
                </a:cubicBezTo>
                <a:cubicBezTo>
                  <a:pt x="255305" y="1569876"/>
                  <a:pt x="270302" y="1550239"/>
                  <a:pt x="277793" y="1540608"/>
                </a:cubicBezTo>
                <a:cubicBezTo>
                  <a:pt x="297892" y="1514766"/>
                  <a:pt x="317959" y="1485801"/>
                  <a:pt x="347241" y="1471160"/>
                </a:cubicBezTo>
                <a:cubicBezTo>
                  <a:pt x="362674" y="1463444"/>
                  <a:pt x="336293" y="1505258"/>
                  <a:pt x="324092" y="1517458"/>
                </a:cubicBezTo>
                <a:cubicBezTo>
                  <a:pt x="315464" y="1526085"/>
                  <a:pt x="300942" y="1525175"/>
                  <a:pt x="289367" y="1529033"/>
                </a:cubicBezTo>
                <a:cubicBezTo>
                  <a:pt x="277792" y="1556041"/>
                  <a:pt x="269761" y="1584860"/>
                  <a:pt x="254643" y="1610056"/>
                </a:cubicBezTo>
                <a:cubicBezTo>
                  <a:pt x="246221" y="1624092"/>
                  <a:pt x="228999" y="1631160"/>
                  <a:pt x="219919" y="1644780"/>
                </a:cubicBezTo>
                <a:cubicBezTo>
                  <a:pt x="205562" y="1666315"/>
                  <a:pt x="203496" y="1695927"/>
                  <a:pt x="185195" y="1714228"/>
                </a:cubicBezTo>
                <a:cubicBezTo>
                  <a:pt x="173946" y="1725477"/>
                  <a:pt x="189656" y="1682158"/>
                  <a:pt x="196770" y="1667929"/>
                </a:cubicBezTo>
                <a:cubicBezTo>
                  <a:pt x="205397" y="1650674"/>
                  <a:pt x="220281" y="1637328"/>
                  <a:pt x="231494" y="1621630"/>
                </a:cubicBezTo>
                <a:cubicBezTo>
                  <a:pt x="239580" y="1610310"/>
                  <a:pt x="246927" y="1598481"/>
                  <a:pt x="254643" y="1586906"/>
                </a:cubicBezTo>
                <a:cubicBezTo>
                  <a:pt x="258501" y="1598481"/>
                  <a:pt x="268961" y="1609742"/>
                  <a:pt x="266218" y="1621630"/>
                </a:cubicBezTo>
                <a:cubicBezTo>
                  <a:pt x="245427" y="1711725"/>
                  <a:pt x="229684" y="1724357"/>
                  <a:pt x="185195" y="1783676"/>
                </a:cubicBezTo>
                <a:cubicBezTo>
                  <a:pt x="159316" y="1861317"/>
                  <a:pt x="175223" y="1786311"/>
                  <a:pt x="219919" y="1795251"/>
                </a:cubicBezTo>
                <a:cubicBezTo>
                  <a:pt x="231883" y="1797644"/>
                  <a:pt x="227636" y="1818400"/>
                  <a:pt x="231494" y="1829975"/>
                </a:cubicBezTo>
                <a:cubicBezTo>
                  <a:pt x="247314" y="1782516"/>
                  <a:pt x="266600" y="1728005"/>
                  <a:pt x="277793" y="1679504"/>
                </a:cubicBezTo>
                <a:cubicBezTo>
                  <a:pt x="283070" y="1656636"/>
                  <a:pt x="277723" y="1630432"/>
                  <a:pt x="289367" y="1610056"/>
                </a:cubicBezTo>
                <a:cubicBezTo>
                  <a:pt x="295420" y="1599462"/>
                  <a:pt x="312517" y="1602339"/>
                  <a:pt x="324092" y="1598481"/>
                </a:cubicBezTo>
                <a:cubicBezTo>
                  <a:pt x="287218" y="1868886"/>
                  <a:pt x="268589" y="1770015"/>
                  <a:pt x="300942" y="1899423"/>
                </a:cubicBezTo>
                <a:cubicBezTo>
                  <a:pt x="342800" y="1773854"/>
                  <a:pt x="324092" y="1840760"/>
                  <a:pt x="324092" y="1563757"/>
                </a:cubicBezTo>
                <a:cubicBezTo>
                  <a:pt x="324092" y="1521141"/>
                  <a:pt x="320875" y="1649291"/>
                  <a:pt x="312517" y="1691079"/>
                </a:cubicBezTo>
                <a:cubicBezTo>
                  <a:pt x="309133" y="1707998"/>
                  <a:pt x="295775" y="1721357"/>
                  <a:pt x="289367" y="1737377"/>
                </a:cubicBezTo>
                <a:cubicBezTo>
                  <a:pt x="264881" y="1798591"/>
                  <a:pt x="242093" y="1860483"/>
                  <a:pt x="219919" y="1922572"/>
                </a:cubicBezTo>
                <a:cubicBezTo>
                  <a:pt x="203505" y="1968532"/>
                  <a:pt x="164050" y="2109323"/>
                  <a:pt x="173621" y="2061468"/>
                </a:cubicBezTo>
                <a:lnTo>
                  <a:pt x="185195" y="2003595"/>
                </a:lnTo>
                <a:cubicBezTo>
                  <a:pt x="191300" y="1930333"/>
                  <a:pt x="176421" y="1861898"/>
                  <a:pt x="231494" y="1806825"/>
                </a:cubicBezTo>
                <a:cubicBezTo>
                  <a:pt x="240121" y="1798198"/>
                  <a:pt x="254643" y="1799109"/>
                  <a:pt x="266218" y="1795251"/>
                </a:cubicBezTo>
                <a:cubicBezTo>
                  <a:pt x="314578" y="1940327"/>
                  <a:pt x="290935" y="1853731"/>
                  <a:pt x="243069" y="2188790"/>
                </a:cubicBezTo>
                <a:cubicBezTo>
                  <a:pt x="240629" y="2205871"/>
                  <a:pt x="227636" y="2219656"/>
                  <a:pt x="219919" y="2235089"/>
                </a:cubicBezTo>
                <a:cubicBezTo>
                  <a:pt x="178618" y="2173137"/>
                  <a:pt x="192149" y="2209564"/>
                  <a:pt x="208345" y="2096192"/>
                </a:cubicBezTo>
                <a:cubicBezTo>
                  <a:pt x="211127" y="2076717"/>
                  <a:pt x="219919" y="2018646"/>
                  <a:pt x="219919" y="2038319"/>
                </a:cubicBezTo>
                <a:cubicBezTo>
                  <a:pt x="219919" y="2061788"/>
                  <a:pt x="212947" y="2084754"/>
                  <a:pt x="208345" y="2107767"/>
                </a:cubicBezTo>
                <a:cubicBezTo>
                  <a:pt x="205225" y="2123366"/>
                  <a:pt x="200221" y="2138537"/>
                  <a:pt x="196770" y="2154066"/>
                </a:cubicBezTo>
                <a:cubicBezTo>
                  <a:pt x="192502" y="2173271"/>
                  <a:pt x="189053" y="2192648"/>
                  <a:pt x="185195" y="2211939"/>
                </a:cubicBezTo>
                <a:cubicBezTo>
                  <a:pt x="144315" y="2089292"/>
                  <a:pt x="198513" y="2262341"/>
                  <a:pt x="162046" y="1934147"/>
                </a:cubicBezTo>
                <a:cubicBezTo>
                  <a:pt x="160699" y="1922021"/>
                  <a:pt x="155277" y="1957657"/>
                  <a:pt x="150471" y="1968871"/>
                </a:cubicBezTo>
                <a:cubicBezTo>
                  <a:pt x="143674" y="1984730"/>
                  <a:pt x="136893" y="2000813"/>
                  <a:pt x="127322" y="2015170"/>
                </a:cubicBezTo>
                <a:cubicBezTo>
                  <a:pt x="65594" y="2107762"/>
                  <a:pt x="100310" y="2042182"/>
                  <a:pt x="23150" y="2119342"/>
                </a:cubicBezTo>
                <a:cubicBezTo>
                  <a:pt x="13313" y="2129179"/>
                  <a:pt x="7717" y="2142491"/>
                  <a:pt x="0" y="2154066"/>
                </a:cubicBezTo>
                <a:cubicBezTo>
                  <a:pt x="3858" y="2134775"/>
                  <a:pt x="140" y="2112201"/>
                  <a:pt x="11575" y="2096192"/>
                </a:cubicBezTo>
                <a:cubicBezTo>
                  <a:pt x="21604" y="2082151"/>
                  <a:pt x="57874" y="2055788"/>
                  <a:pt x="57874" y="2073043"/>
                </a:cubicBezTo>
                <a:cubicBezTo>
                  <a:pt x="57874" y="2124507"/>
                  <a:pt x="-28704" y="2249209"/>
                  <a:pt x="34724" y="2154066"/>
                </a:cubicBezTo>
                <a:cubicBezTo>
                  <a:pt x="50157" y="2157924"/>
                  <a:pt x="72592" y="2152151"/>
                  <a:pt x="81023" y="2165641"/>
                </a:cubicBezTo>
                <a:cubicBezTo>
                  <a:pt x="174124" y="2314601"/>
                  <a:pt x="41164" y="2184964"/>
                  <a:pt x="81023" y="2304537"/>
                </a:cubicBezTo>
                <a:cubicBezTo>
                  <a:pt x="84474" y="2314890"/>
                  <a:pt x="96456" y="2289104"/>
                  <a:pt x="104173" y="2281387"/>
                </a:cubicBezTo>
                <a:cubicBezTo>
                  <a:pt x="111889" y="2262096"/>
                  <a:pt x="117545" y="2241847"/>
                  <a:pt x="127322" y="2223514"/>
                </a:cubicBezTo>
                <a:cubicBezTo>
                  <a:pt x="148496" y="2183813"/>
                  <a:pt x="178735" y="2148989"/>
                  <a:pt x="196770" y="2107767"/>
                </a:cubicBezTo>
                <a:cubicBezTo>
                  <a:pt x="206177" y="2086266"/>
                  <a:pt x="204020" y="2061386"/>
                  <a:pt x="208345" y="2038319"/>
                </a:cubicBezTo>
                <a:cubicBezTo>
                  <a:pt x="230239" y="1921551"/>
                  <a:pt x="220182" y="1956506"/>
                  <a:pt x="243069" y="1887848"/>
                </a:cubicBezTo>
                <a:cubicBezTo>
                  <a:pt x="246927" y="1860840"/>
                  <a:pt x="251259" y="1833896"/>
                  <a:pt x="254643" y="1806825"/>
                </a:cubicBezTo>
                <a:cubicBezTo>
                  <a:pt x="268740" y="1694050"/>
                  <a:pt x="254759" y="1668278"/>
                  <a:pt x="277793" y="1737377"/>
                </a:cubicBezTo>
                <a:cubicBezTo>
                  <a:pt x="273935" y="1787534"/>
                  <a:pt x="276084" y="1838520"/>
                  <a:pt x="266218" y="1887848"/>
                </a:cubicBezTo>
                <a:cubicBezTo>
                  <a:pt x="264078" y="1898549"/>
                  <a:pt x="252149" y="1917051"/>
                  <a:pt x="243069" y="1910998"/>
                </a:cubicBezTo>
                <a:cubicBezTo>
                  <a:pt x="229833" y="1902174"/>
                  <a:pt x="235352" y="1880132"/>
                  <a:pt x="231494" y="1864699"/>
                </a:cubicBezTo>
                <a:cubicBezTo>
                  <a:pt x="235352" y="1791393"/>
                  <a:pt x="229702" y="1716961"/>
                  <a:pt x="243069" y="1644780"/>
                </a:cubicBezTo>
                <a:cubicBezTo>
                  <a:pt x="249353" y="1610848"/>
                  <a:pt x="278454" y="1584920"/>
                  <a:pt x="289367" y="1552182"/>
                </a:cubicBezTo>
                <a:cubicBezTo>
                  <a:pt x="297084" y="1529033"/>
                  <a:pt x="304178" y="1505666"/>
                  <a:pt x="312517" y="1482734"/>
                </a:cubicBezTo>
                <a:cubicBezTo>
                  <a:pt x="319617" y="1463208"/>
                  <a:pt x="329096" y="1444572"/>
                  <a:pt x="335666" y="1424861"/>
                </a:cubicBezTo>
                <a:cubicBezTo>
                  <a:pt x="340697" y="1409769"/>
                  <a:pt x="340975" y="1393184"/>
                  <a:pt x="347241" y="1378562"/>
                </a:cubicBezTo>
                <a:cubicBezTo>
                  <a:pt x="352721" y="1365776"/>
                  <a:pt x="364169" y="1356280"/>
                  <a:pt x="370390" y="1343838"/>
                </a:cubicBezTo>
                <a:cubicBezTo>
                  <a:pt x="375846" y="1332925"/>
                  <a:pt x="384924" y="1297277"/>
                  <a:pt x="381965" y="1309114"/>
                </a:cubicBezTo>
                <a:cubicBezTo>
                  <a:pt x="375153" y="1336364"/>
                  <a:pt x="365249" y="1362795"/>
                  <a:pt x="358816" y="1390137"/>
                </a:cubicBezTo>
                <a:cubicBezTo>
                  <a:pt x="349804" y="1428438"/>
                  <a:pt x="347515" y="1468364"/>
                  <a:pt x="335666" y="1505884"/>
                </a:cubicBezTo>
                <a:cubicBezTo>
                  <a:pt x="312289" y="1579909"/>
                  <a:pt x="299985" y="1594129"/>
                  <a:pt x="266218" y="1644780"/>
                </a:cubicBezTo>
                <a:cubicBezTo>
                  <a:pt x="262360" y="1625489"/>
                  <a:pt x="246893" y="1604989"/>
                  <a:pt x="254643" y="1586906"/>
                </a:cubicBezTo>
                <a:cubicBezTo>
                  <a:pt x="285113" y="1515809"/>
                  <a:pt x="338223" y="1480688"/>
                  <a:pt x="393540" y="1436435"/>
                </a:cubicBezTo>
                <a:cubicBezTo>
                  <a:pt x="401256" y="1409428"/>
                  <a:pt x="405066" y="1380983"/>
                  <a:pt x="416689" y="1355413"/>
                </a:cubicBezTo>
                <a:cubicBezTo>
                  <a:pt x="466193" y="1246504"/>
                  <a:pt x="438826" y="1370023"/>
                  <a:pt x="474562" y="1262815"/>
                </a:cubicBezTo>
                <a:cubicBezTo>
                  <a:pt x="484623" y="1232632"/>
                  <a:pt x="489995" y="1201084"/>
                  <a:pt x="497712" y="1170218"/>
                </a:cubicBezTo>
                <a:cubicBezTo>
                  <a:pt x="501570" y="1131636"/>
                  <a:pt x="499882" y="1092088"/>
                  <a:pt x="509286" y="1054471"/>
                </a:cubicBezTo>
                <a:cubicBezTo>
                  <a:pt x="511933" y="1043884"/>
                  <a:pt x="524719" y="1023606"/>
                  <a:pt x="532436" y="1031322"/>
                </a:cubicBezTo>
                <a:cubicBezTo>
                  <a:pt x="546347" y="1045233"/>
                  <a:pt x="540153" y="1069904"/>
                  <a:pt x="544011" y="1089195"/>
                </a:cubicBezTo>
                <a:cubicBezTo>
                  <a:pt x="540153" y="1120061"/>
                  <a:pt x="538537" y="1151290"/>
                  <a:pt x="532436" y="1181792"/>
                </a:cubicBezTo>
                <a:cubicBezTo>
                  <a:pt x="526927" y="1209335"/>
                  <a:pt x="515602" y="1235446"/>
                  <a:pt x="509286" y="1262815"/>
                </a:cubicBezTo>
                <a:cubicBezTo>
                  <a:pt x="504009" y="1285683"/>
                  <a:pt x="501570" y="1309114"/>
                  <a:pt x="497712" y="1332263"/>
                </a:cubicBezTo>
                <a:cubicBezTo>
                  <a:pt x="493854" y="1320688"/>
                  <a:pt x="485583" y="1309727"/>
                  <a:pt x="486137" y="1297539"/>
                </a:cubicBezTo>
                <a:cubicBezTo>
                  <a:pt x="495227" y="1097540"/>
                  <a:pt x="486485" y="1134620"/>
                  <a:pt x="532436" y="1019747"/>
                </a:cubicBezTo>
                <a:cubicBezTo>
                  <a:pt x="536700" y="989897"/>
                  <a:pt x="539425" y="936320"/>
                  <a:pt x="555585" y="904000"/>
                </a:cubicBezTo>
                <a:cubicBezTo>
                  <a:pt x="561806" y="891557"/>
                  <a:pt x="571018" y="880851"/>
                  <a:pt x="578735" y="869276"/>
                </a:cubicBezTo>
                <a:cubicBezTo>
                  <a:pt x="586451" y="888567"/>
                  <a:pt x="601884" y="906372"/>
                  <a:pt x="601884" y="927149"/>
                </a:cubicBezTo>
                <a:cubicBezTo>
                  <a:pt x="601884" y="974087"/>
                  <a:pt x="606897" y="1028496"/>
                  <a:pt x="578735" y="1066046"/>
                </a:cubicBezTo>
                <a:cubicBezTo>
                  <a:pt x="560071" y="1090931"/>
                  <a:pt x="571018" y="1004314"/>
                  <a:pt x="567160" y="973448"/>
                </a:cubicBezTo>
                <a:cubicBezTo>
                  <a:pt x="571018" y="942582"/>
                  <a:pt x="575300" y="911767"/>
                  <a:pt x="578735" y="880851"/>
                </a:cubicBezTo>
                <a:cubicBezTo>
                  <a:pt x="583017" y="842313"/>
                  <a:pt x="583571" y="803289"/>
                  <a:pt x="590309" y="765104"/>
                </a:cubicBezTo>
                <a:cubicBezTo>
                  <a:pt x="595190" y="737443"/>
                  <a:pt x="607143" y="711450"/>
                  <a:pt x="613459" y="684081"/>
                </a:cubicBezTo>
                <a:cubicBezTo>
                  <a:pt x="618736" y="661213"/>
                  <a:pt x="614538" y="635624"/>
                  <a:pt x="625033" y="614633"/>
                </a:cubicBezTo>
                <a:cubicBezTo>
                  <a:pt x="634794" y="595112"/>
                  <a:pt x="671332" y="568334"/>
                  <a:pt x="671332" y="568334"/>
                </a:cubicBezTo>
                <a:cubicBezTo>
                  <a:pt x="663616" y="622349"/>
                  <a:pt x="660821" y="677300"/>
                  <a:pt x="648183" y="730380"/>
                </a:cubicBezTo>
                <a:cubicBezTo>
                  <a:pt x="641377" y="758964"/>
                  <a:pt x="623919" y="783945"/>
                  <a:pt x="613459" y="811403"/>
                </a:cubicBezTo>
                <a:cubicBezTo>
                  <a:pt x="593040" y="865002"/>
                  <a:pt x="574876" y="919433"/>
                  <a:pt x="555585" y="973448"/>
                </a:cubicBezTo>
                <a:cubicBezTo>
                  <a:pt x="547869" y="1019747"/>
                  <a:pt x="541086" y="1066211"/>
                  <a:pt x="532436" y="1112344"/>
                </a:cubicBezTo>
                <a:cubicBezTo>
                  <a:pt x="529504" y="1127980"/>
                  <a:pt x="517741" y="1174242"/>
                  <a:pt x="520861" y="1158643"/>
                </a:cubicBezTo>
                <a:cubicBezTo>
                  <a:pt x="535553" y="1085185"/>
                  <a:pt x="546273" y="1010667"/>
                  <a:pt x="567160" y="938724"/>
                </a:cubicBezTo>
                <a:cubicBezTo>
                  <a:pt x="581144" y="890556"/>
                  <a:pt x="597211" y="841561"/>
                  <a:pt x="625033" y="799828"/>
                </a:cubicBezTo>
                <a:lnTo>
                  <a:pt x="671332" y="730380"/>
                </a:lnTo>
                <a:cubicBezTo>
                  <a:pt x="683833" y="805382"/>
                  <a:pt x="700450" y="870886"/>
                  <a:pt x="671332" y="950299"/>
                </a:cubicBezTo>
                <a:cubicBezTo>
                  <a:pt x="645135" y="1021744"/>
                  <a:pt x="587765" y="1078111"/>
                  <a:pt x="555585" y="1147068"/>
                </a:cubicBezTo>
                <a:cubicBezTo>
                  <a:pt x="528577" y="1204942"/>
                  <a:pt x="500770" y="1262449"/>
                  <a:pt x="474562" y="1320689"/>
                </a:cubicBezTo>
                <a:cubicBezTo>
                  <a:pt x="466036" y="1339636"/>
                  <a:pt x="466105" y="1363870"/>
                  <a:pt x="451413" y="1378562"/>
                </a:cubicBezTo>
                <a:cubicBezTo>
                  <a:pt x="440164" y="1389811"/>
                  <a:pt x="455874" y="1346492"/>
                  <a:pt x="462988" y="1332263"/>
                </a:cubicBezTo>
                <a:cubicBezTo>
                  <a:pt x="479266" y="1299707"/>
                  <a:pt x="500143" y="1269592"/>
                  <a:pt x="520861" y="1239666"/>
                </a:cubicBezTo>
                <a:cubicBezTo>
                  <a:pt x="576348" y="1159518"/>
                  <a:pt x="553619" y="1203882"/>
                  <a:pt x="613459" y="1135494"/>
                </a:cubicBezTo>
                <a:cubicBezTo>
                  <a:pt x="626162" y="1120976"/>
                  <a:pt x="636608" y="1104628"/>
                  <a:pt x="648183" y="1089195"/>
                </a:cubicBezTo>
                <a:cubicBezTo>
                  <a:pt x="636608" y="1127777"/>
                  <a:pt x="632556" y="1169476"/>
                  <a:pt x="613459" y="1204942"/>
                </a:cubicBezTo>
                <a:cubicBezTo>
                  <a:pt x="604313" y="1221927"/>
                  <a:pt x="581678" y="1226963"/>
                  <a:pt x="567160" y="1239666"/>
                </a:cubicBezTo>
                <a:cubicBezTo>
                  <a:pt x="550735" y="1254038"/>
                  <a:pt x="536294" y="1270532"/>
                  <a:pt x="520861" y="1285965"/>
                </a:cubicBezTo>
                <a:cubicBezTo>
                  <a:pt x="513145" y="1305256"/>
                  <a:pt x="516296" y="1334546"/>
                  <a:pt x="497712" y="1343838"/>
                </a:cubicBezTo>
                <a:cubicBezTo>
                  <a:pt x="485269" y="1350059"/>
                  <a:pt x="475430" y="1322998"/>
                  <a:pt x="474562" y="1309114"/>
                </a:cubicBezTo>
                <a:cubicBezTo>
                  <a:pt x="471424" y="1258907"/>
                  <a:pt x="470229" y="1206367"/>
                  <a:pt x="486137" y="1158643"/>
                </a:cubicBezTo>
                <a:cubicBezTo>
                  <a:pt x="502045" y="1110919"/>
                  <a:pt x="541278" y="1074458"/>
                  <a:pt x="567160" y="1031322"/>
                </a:cubicBezTo>
                <a:cubicBezTo>
                  <a:pt x="576037" y="1016526"/>
                  <a:pt x="580280" y="999064"/>
                  <a:pt x="590309" y="985023"/>
                </a:cubicBezTo>
                <a:cubicBezTo>
                  <a:pt x="619028" y="944817"/>
                  <a:pt x="654691" y="909837"/>
                  <a:pt x="682907" y="869276"/>
                </a:cubicBezTo>
                <a:cubicBezTo>
                  <a:pt x="750663" y="771877"/>
                  <a:pt x="759093" y="751626"/>
                  <a:pt x="798654" y="672506"/>
                </a:cubicBezTo>
                <a:cubicBezTo>
                  <a:pt x="802512" y="653215"/>
                  <a:pt x="810228" y="634306"/>
                  <a:pt x="810228" y="614633"/>
                </a:cubicBezTo>
                <a:cubicBezTo>
                  <a:pt x="810228" y="602432"/>
                  <a:pt x="804802" y="638818"/>
                  <a:pt x="798654" y="649357"/>
                </a:cubicBezTo>
                <a:cubicBezTo>
                  <a:pt x="777626" y="685405"/>
                  <a:pt x="754245" y="720143"/>
                  <a:pt x="729205" y="753529"/>
                </a:cubicBezTo>
                <a:cubicBezTo>
                  <a:pt x="719384" y="766624"/>
                  <a:pt x="705356" y="776019"/>
                  <a:pt x="694481" y="788253"/>
                </a:cubicBezTo>
                <a:cubicBezTo>
                  <a:pt x="579528" y="917575"/>
                  <a:pt x="689138" y="805171"/>
                  <a:pt x="590309" y="904000"/>
                </a:cubicBezTo>
                <a:cubicBezTo>
                  <a:pt x="622406" y="732817"/>
                  <a:pt x="616838" y="724032"/>
                  <a:pt x="671332" y="568334"/>
                </a:cubicBezTo>
                <a:cubicBezTo>
                  <a:pt x="681039" y="540600"/>
                  <a:pt x="696764" y="515187"/>
                  <a:pt x="706056" y="487311"/>
                </a:cubicBezTo>
                <a:cubicBezTo>
                  <a:pt x="719967" y="445578"/>
                  <a:pt x="728139" y="402125"/>
                  <a:pt x="740780" y="359990"/>
                </a:cubicBezTo>
                <a:cubicBezTo>
                  <a:pt x="751298" y="324931"/>
                  <a:pt x="768325" y="291709"/>
                  <a:pt x="775504" y="255818"/>
                </a:cubicBezTo>
                <a:cubicBezTo>
                  <a:pt x="778888" y="238899"/>
                  <a:pt x="760071" y="286684"/>
                  <a:pt x="752355" y="302117"/>
                </a:cubicBezTo>
                <a:cubicBezTo>
                  <a:pt x="732809" y="399845"/>
                  <a:pt x="750211" y="328951"/>
                  <a:pt x="706056" y="452587"/>
                </a:cubicBezTo>
                <a:cubicBezTo>
                  <a:pt x="697849" y="475567"/>
                  <a:pt x="665653" y="539289"/>
                  <a:pt x="682907" y="522035"/>
                </a:cubicBezTo>
                <a:cubicBezTo>
                  <a:pt x="722253" y="482689"/>
                  <a:pt x="775504" y="383139"/>
                  <a:pt x="775504" y="383139"/>
                </a:cubicBezTo>
                <a:cubicBezTo>
                  <a:pt x="783221" y="356132"/>
                  <a:pt x="787246" y="327784"/>
                  <a:pt x="798654" y="302117"/>
                </a:cubicBezTo>
                <a:cubicBezTo>
                  <a:pt x="803086" y="292145"/>
                  <a:pt x="814986" y="287489"/>
                  <a:pt x="821803" y="278967"/>
                </a:cubicBezTo>
                <a:cubicBezTo>
                  <a:pt x="830493" y="268104"/>
                  <a:pt x="837236" y="255818"/>
                  <a:pt x="844952" y="244243"/>
                </a:cubicBezTo>
                <a:cubicBezTo>
                  <a:pt x="865932" y="307180"/>
                  <a:pt x="849293" y="280413"/>
                  <a:pt x="879676" y="209519"/>
                </a:cubicBezTo>
                <a:cubicBezTo>
                  <a:pt x="893270" y="177800"/>
                  <a:pt x="910542" y="147788"/>
                  <a:pt x="925975" y="116922"/>
                </a:cubicBezTo>
                <a:cubicBezTo>
                  <a:pt x="933691" y="78340"/>
                  <a:pt x="911797" y="-11267"/>
                  <a:pt x="949124" y="1175"/>
                </a:cubicBezTo>
                <a:cubicBezTo>
                  <a:pt x="989553" y="14650"/>
                  <a:pt x="958459" y="85940"/>
                  <a:pt x="960699" y="128496"/>
                </a:cubicBezTo>
                <a:cubicBezTo>
                  <a:pt x="966178" y="232596"/>
                  <a:pt x="968416" y="336841"/>
                  <a:pt x="972274" y="441013"/>
                </a:cubicBezTo>
                <a:cubicBezTo>
                  <a:pt x="993610" y="387671"/>
                  <a:pt x="995742" y="373432"/>
                  <a:pt x="1030147" y="325266"/>
                </a:cubicBezTo>
                <a:cubicBezTo>
                  <a:pt x="1036490" y="316386"/>
                  <a:pt x="1063884" y="299470"/>
                  <a:pt x="1053297" y="302117"/>
                </a:cubicBezTo>
                <a:cubicBezTo>
                  <a:pt x="1028188" y="308394"/>
                  <a:pt x="1006998" y="325266"/>
                  <a:pt x="983848" y="336841"/>
                </a:cubicBezTo>
                <a:cubicBezTo>
                  <a:pt x="964557" y="363848"/>
                  <a:pt x="948025" y="393057"/>
                  <a:pt x="925975" y="417863"/>
                </a:cubicBezTo>
                <a:cubicBezTo>
                  <a:pt x="916733" y="428260"/>
                  <a:pt x="901591" y="431707"/>
                  <a:pt x="891251" y="441013"/>
                </a:cubicBezTo>
                <a:cubicBezTo>
                  <a:pt x="862861" y="466564"/>
                  <a:pt x="837236" y="495028"/>
                  <a:pt x="810228" y="522035"/>
                </a:cubicBezTo>
                <a:cubicBezTo>
                  <a:pt x="806370" y="506602"/>
                  <a:pt x="791540" y="489965"/>
                  <a:pt x="798654" y="475737"/>
                </a:cubicBezTo>
                <a:cubicBezTo>
                  <a:pt x="806370" y="460304"/>
                  <a:pt x="835381" y="466944"/>
                  <a:pt x="844952" y="452587"/>
                </a:cubicBezTo>
                <a:cubicBezTo>
                  <a:pt x="860532" y="429216"/>
                  <a:pt x="868102" y="399653"/>
                  <a:pt x="868102" y="371565"/>
                </a:cubicBezTo>
                <a:lnTo>
                  <a:pt x="844952" y="394714"/>
                </a:lnTo>
                <a:cubicBezTo>
                  <a:pt x="826381" y="506146"/>
                  <a:pt x="846933" y="424817"/>
                  <a:pt x="810228" y="510461"/>
                </a:cubicBezTo>
                <a:cubicBezTo>
                  <a:pt x="793778" y="548845"/>
                  <a:pt x="812011" y="545185"/>
                  <a:pt x="787079" y="545185"/>
                </a:cubicBez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>
            <a:off x="7053644" y="2766869"/>
            <a:ext cx="1181432" cy="2421715"/>
          </a:xfrm>
          <a:custGeom>
            <a:avLst/>
            <a:gdLst>
              <a:gd name="connsiteX0" fmla="*/ 874206 w 1175657"/>
              <a:gd name="connsiteY0" fmla="*/ 110532 h 2421653"/>
              <a:gd name="connsiteX1" fmla="*/ 502417 w 1175657"/>
              <a:gd name="connsiteY1" fmla="*/ 964642 h 2421653"/>
              <a:gd name="connsiteX2" fmla="*/ 552659 w 1175657"/>
              <a:gd name="connsiteY2" fmla="*/ 984739 h 2421653"/>
              <a:gd name="connsiteX3" fmla="*/ 140676 w 1175657"/>
              <a:gd name="connsiteY3" fmla="*/ 1858945 h 2421653"/>
              <a:gd name="connsiteX4" fmla="*/ 0 w 1175657"/>
              <a:gd name="connsiteY4" fmla="*/ 2100106 h 2421653"/>
              <a:gd name="connsiteX5" fmla="*/ 40193 w 1175657"/>
              <a:gd name="connsiteY5" fmla="*/ 2391508 h 2421653"/>
              <a:gd name="connsiteX6" fmla="*/ 180870 w 1175657"/>
              <a:gd name="connsiteY6" fmla="*/ 2100106 h 2421653"/>
              <a:gd name="connsiteX7" fmla="*/ 70338 w 1175657"/>
              <a:gd name="connsiteY7" fmla="*/ 2421653 h 2421653"/>
              <a:gd name="connsiteX8" fmla="*/ 301450 w 1175657"/>
              <a:gd name="connsiteY8" fmla="*/ 2220686 h 2421653"/>
              <a:gd name="connsiteX9" fmla="*/ 381837 w 1175657"/>
              <a:gd name="connsiteY9" fmla="*/ 1959429 h 2421653"/>
              <a:gd name="connsiteX10" fmla="*/ 763674 w 1175657"/>
              <a:gd name="connsiteY10" fmla="*/ 1034981 h 2421653"/>
              <a:gd name="connsiteX11" fmla="*/ 803868 w 1175657"/>
              <a:gd name="connsiteY11" fmla="*/ 1065126 h 2421653"/>
              <a:gd name="connsiteX12" fmla="*/ 1155560 w 1175657"/>
              <a:gd name="connsiteY12" fmla="*/ 271306 h 2421653"/>
              <a:gd name="connsiteX13" fmla="*/ 1175657 w 1175657"/>
              <a:gd name="connsiteY13" fmla="*/ 90436 h 2421653"/>
              <a:gd name="connsiteX14" fmla="*/ 1014883 w 1175657"/>
              <a:gd name="connsiteY14" fmla="*/ 0 h 2421653"/>
              <a:gd name="connsiteX15" fmla="*/ 874206 w 1175657"/>
              <a:gd name="connsiteY15" fmla="*/ 110532 h 2421653"/>
              <a:gd name="connsiteX0" fmla="*/ 180870 w 1175657"/>
              <a:gd name="connsiteY0" fmla="*/ 2100106 h 2421653"/>
              <a:gd name="connsiteX1" fmla="*/ 70338 w 1175657"/>
              <a:gd name="connsiteY1" fmla="*/ 2421653 h 2421653"/>
              <a:gd name="connsiteX2" fmla="*/ 301450 w 1175657"/>
              <a:gd name="connsiteY2" fmla="*/ 2220686 h 2421653"/>
              <a:gd name="connsiteX3" fmla="*/ 381837 w 1175657"/>
              <a:gd name="connsiteY3" fmla="*/ 1959429 h 2421653"/>
              <a:gd name="connsiteX4" fmla="*/ 763674 w 1175657"/>
              <a:gd name="connsiteY4" fmla="*/ 1034981 h 2421653"/>
              <a:gd name="connsiteX5" fmla="*/ 803868 w 1175657"/>
              <a:gd name="connsiteY5" fmla="*/ 1065126 h 2421653"/>
              <a:gd name="connsiteX6" fmla="*/ 1155560 w 1175657"/>
              <a:gd name="connsiteY6" fmla="*/ 271306 h 2421653"/>
              <a:gd name="connsiteX7" fmla="*/ 1175657 w 1175657"/>
              <a:gd name="connsiteY7" fmla="*/ 90436 h 2421653"/>
              <a:gd name="connsiteX8" fmla="*/ 1014883 w 1175657"/>
              <a:gd name="connsiteY8" fmla="*/ 0 h 2421653"/>
              <a:gd name="connsiteX9" fmla="*/ 874206 w 1175657"/>
              <a:gd name="connsiteY9" fmla="*/ 110532 h 2421653"/>
              <a:gd name="connsiteX10" fmla="*/ 502417 w 1175657"/>
              <a:gd name="connsiteY10" fmla="*/ 964642 h 2421653"/>
              <a:gd name="connsiteX11" fmla="*/ 552659 w 1175657"/>
              <a:gd name="connsiteY11" fmla="*/ 984739 h 2421653"/>
              <a:gd name="connsiteX12" fmla="*/ 140676 w 1175657"/>
              <a:gd name="connsiteY12" fmla="*/ 1858945 h 2421653"/>
              <a:gd name="connsiteX13" fmla="*/ 0 w 1175657"/>
              <a:gd name="connsiteY13" fmla="*/ 2100106 h 2421653"/>
              <a:gd name="connsiteX14" fmla="*/ 40193 w 1175657"/>
              <a:gd name="connsiteY14" fmla="*/ 2391508 h 2421653"/>
              <a:gd name="connsiteX15" fmla="*/ 272310 w 1175657"/>
              <a:gd name="connsiteY15" fmla="*/ 2191546 h 2421653"/>
              <a:gd name="connsiteX0" fmla="*/ 180870 w 1175657"/>
              <a:gd name="connsiteY0" fmla="*/ 2100106 h 2421653"/>
              <a:gd name="connsiteX1" fmla="*/ 70338 w 1175657"/>
              <a:gd name="connsiteY1" fmla="*/ 2421653 h 2421653"/>
              <a:gd name="connsiteX2" fmla="*/ 301450 w 1175657"/>
              <a:gd name="connsiteY2" fmla="*/ 2220686 h 2421653"/>
              <a:gd name="connsiteX3" fmla="*/ 381837 w 1175657"/>
              <a:gd name="connsiteY3" fmla="*/ 1959429 h 2421653"/>
              <a:gd name="connsiteX4" fmla="*/ 763674 w 1175657"/>
              <a:gd name="connsiteY4" fmla="*/ 1034981 h 2421653"/>
              <a:gd name="connsiteX5" fmla="*/ 803868 w 1175657"/>
              <a:gd name="connsiteY5" fmla="*/ 1065126 h 2421653"/>
              <a:gd name="connsiteX6" fmla="*/ 1155560 w 1175657"/>
              <a:gd name="connsiteY6" fmla="*/ 271306 h 2421653"/>
              <a:gd name="connsiteX7" fmla="*/ 1175657 w 1175657"/>
              <a:gd name="connsiteY7" fmla="*/ 90436 h 2421653"/>
              <a:gd name="connsiteX8" fmla="*/ 1014883 w 1175657"/>
              <a:gd name="connsiteY8" fmla="*/ 0 h 2421653"/>
              <a:gd name="connsiteX9" fmla="*/ 874206 w 1175657"/>
              <a:gd name="connsiteY9" fmla="*/ 110532 h 2421653"/>
              <a:gd name="connsiteX10" fmla="*/ 502417 w 1175657"/>
              <a:gd name="connsiteY10" fmla="*/ 964642 h 2421653"/>
              <a:gd name="connsiteX11" fmla="*/ 552659 w 1175657"/>
              <a:gd name="connsiteY11" fmla="*/ 984739 h 2421653"/>
              <a:gd name="connsiteX12" fmla="*/ 140676 w 1175657"/>
              <a:gd name="connsiteY12" fmla="*/ 1858945 h 2421653"/>
              <a:gd name="connsiteX13" fmla="*/ 0 w 1175657"/>
              <a:gd name="connsiteY13" fmla="*/ 2100106 h 2421653"/>
              <a:gd name="connsiteX14" fmla="*/ 40193 w 1175657"/>
              <a:gd name="connsiteY14" fmla="*/ 2391508 h 2421653"/>
              <a:gd name="connsiteX15" fmla="*/ 174339 w 1175657"/>
              <a:gd name="connsiteY15" fmla="*/ 2096840 h 2421653"/>
              <a:gd name="connsiteX0" fmla="*/ 180870 w 1175657"/>
              <a:gd name="connsiteY0" fmla="*/ 2100106 h 2421653"/>
              <a:gd name="connsiteX1" fmla="*/ 70338 w 1175657"/>
              <a:gd name="connsiteY1" fmla="*/ 2421653 h 2421653"/>
              <a:gd name="connsiteX2" fmla="*/ 301450 w 1175657"/>
              <a:gd name="connsiteY2" fmla="*/ 2220686 h 2421653"/>
              <a:gd name="connsiteX3" fmla="*/ 381837 w 1175657"/>
              <a:gd name="connsiteY3" fmla="*/ 1959429 h 2421653"/>
              <a:gd name="connsiteX4" fmla="*/ 763674 w 1175657"/>
              <a:gd name="connsiteY4" fmla="*/ 1034981 h 2421653"/>
              <a:gd name="connsiteX5" fmla="*/ 803868 w 1175657"/>
              <a:gd name="connsiteY5" fmla="*/ 1065126 h 2421653"/>
              <a:gd name="connsiteX6" fmla="*/ 1155560 w 1175657"/>
              <a:gd name="connsiteY6" fmla="*/ 271306 h 2421653"/>
              <a:gd name="connsiteX7" fmla="*/ 1175657 w 1175657"/>
              <a:gd name="connsiteY7" fmla="*/ 90436 h 2421653"/>
              <a:gd name="connsiteX8" fmla="*/ 1014883 w 1175657"/>
              <a:gd name="connsiteY8" fmla="*/ 0 h 2421653"/>
              <a:gd name="connsiteX9" fmla="*/ 874206 w 1175657"/>
              <a:gd name="connsiteY9" fmla="*/ 110532 h 2421653"/>
              <a:gd name="connsiteX10" fmla="*/ 502417 w 1175657"/>
              <a:gd name="connsiteY10" fmla="*/ 964642 h 2421653"/>
              <a:gd name="connsiteX11" fmla="*/ 552659 w 1175657"/>
              <a:gd name="connsiteY11" fmla="*/ 984739 h 2421653"/>
              <a:gd name="connsiteX12" fmla="*/ 140676 w 1175657"/>
              <a:gd name="connsiteY12" fmla="*/ 1858945 h 2421653"/>
              <a:gd name="connsiteX13" fmla="*/ 0 w 1175657"/>
              <a:gd name="connsiteY13" fmla="*/ 2100106 h 2421653"/>
              <a:gd name="connsiteX14" fmla="*/ 40193 w 1175657"/>
              <a:gd name="connsiteY14" fmla="*/ 2391508 h 2421653"/>
              <a:gd name="connsiteX15" fmla="*/ 174339 w 1175657"/>
              <a:gd name="connsiteY15" fmla="*/ 2096840 h 2421653"/>
              <a:gd name="connsiteX0" fmla="*/ 180870 w 1175657"/>
              <a:gd name="connsiteY0" fmla="*/ 2100106 h 2421653"/>
              <a:gd name="connsiteX1" fmla="*/ 70338 w 1175657"/>
              <a:gd name="connsiteY1" fmla="*/ 2421653 h 2421653"/>
              <a:gd name="connsiteX2" fmla="*/ 301450 w 1175657"/>
              <a:gd name="connsiteY2" fmla="*/ 2220686 h 2421653"/>
              <a:gd name="connsiteX3" fmla="*/ 381837 w 1175657"/>
              <a:gd name="connsiteY3" fmla="*/ 1959429 h 2421653"/>
              <a:gd name="connsiteX4" fmla="*/ 763674 w 1175657"/>
              <a:gd name="connsiteY4" fmla="*/ 1034981 h 2421653"/>
              <a:gd name="connsiteX5" fmla="*/ 803868 w 1175657"/>
              <a:gd name="connsiteY5" fmla="*/ 1065126 h 2421653"/>
              <a:gd name="connsiteX6" fmla="*/ 1155560 w 1175657"/>
              <a:gd name="connsiteY6" fmla="*/ 271306 h 2421653"/>
              <a:gd name="connsiteX7" fmla="*/ 1175657 w 1175657"/>
              <a:gd name="connsiteY7" fmla="*/ 90436 h 2421653"/>
              <a:gd name="connsiteX8" fmla="*/ 1014883 w 1175657"/>
              <a:gd name="connsiteY8" fmla="*/ 0 h 2421653"/>
              <a:gd name="connsiteX9" fmla="*/ 874206 w 1175657"/>
              <a:gd name="connsiteY9" fmla="*/ 110532 h 2421653"/>
              <a:gd name="connsiteX10" fmla="*/ 502417 w 1175657"/>
              <a:gd name="connsiteY10" fmla="*/ 964642 h 2421653"/>
              <a:gd name="connsiteX11" fmla="*/ 552659 w 1175657"/>
              <a:gd name="connsiteY11" fmla="*/ 984739 h 2421653"/>
              <a:gd name="connsiteX12" fmla="*/ 140676 w 1175657"/>
              <a:gd name="connsiteY12" fmla="*/ 1858945 h 2421653"/>
              <a:gd name="connsiteX13" fmla="*/ 0 w 1175657"/>
              <a:gd name="connsiteY13" fmla="*/ 2100106 h 2421653"/>
              <a:gd name="connsiteX14" fmla="*/ 40193 w 1175657"/>
              <a:gd name="connsiteY14" fmla="*/ 2391508 h 2421653"/>
              <a:gd name="connsiteX0" fmla="*/ 70338 w 1175657"/>
              <a:gd name="connsiteY0" fmla="*/ 2421653 h 2421653"/>
              <a:gd name="connsiteX1" fmla="*/ 301450 w 1175657"/>
              <a:gd name="connsiteY1" fmla="*/ 2220686 h 2421653"/>
              <a:gd name="connsiteX2" fmla="*/ 381837 w 1175657"/>
              <a:gd name="connsiteY2" fmla="*/ 1959429 h 2421653"/>
              <a:gd name="connsiteX3" fmla="*/ 763674 w 1175657"/>
              <a:gd name="connsiteY3" fmla="*/ 1034981 h 2421653"/>
              <a:gd name="connsiteX4" fmla="*/ 803868 w 1175657"/>
              <a:gd name="connsiteY4" fmla="*/ 1065126 h 2421653"/>
              <a:gd name="connsiteX5" fmla="*/ 1155560 w 1175657"/>
              <a:gd name="connsiteY5" fmla="*/ 271306 h 2421653"/>
              <a:gd name="connsiteX6" fmla="*/ 1175657 w 1175657"/>
              <a:gd name="connsiteY6" fmla="*/ 90436 h 2421653"/>
              <a:gd name="connsiteX7" fmla="*/ 1014883 w 1175657"/>
              <a:gd name="connsiteY7" fmla="*/ 0 h 2421653"/>
              <a:gd name="connsiteX8" fmla="*/ 874206 w 1175657"/>
              <a:gd name="connsiteY8" fmla="*/ 110532 h 2421653"/>
              <a:gd name="connsiteX9" fmla="*/ 502417 w 1175657"/>
              <a:gd name="connsiteY9" fmla="*/ 964642 h 2421653"/>
              <a:gd name="connsiteX10" fmla="*/ 552659 w 1175657"/>
              <a:gd name="connsiteY10" fmla="*/ 984739 h 2421653"/>
              <a:gd name="connsiteX11" fmla="*/ 140676 w 1175657"/>
              <a:gd name="connsiteY11" fmla="*/ 1858945 h 2421653"/>
              <a:gd name="connsiteX12" fmla="*/ 0 w 1175657"/>
              <a:gd name="connsiteY12" fmla="*/ 2100106 h 2421653"/>
              <a:gd name="connsiteX13" fmla="*/ 40193 w 1175657"/>
              <a:gd name="connsiteY13" fmla="*/ 2391508 h 2421653"/>
              <a:gd name="connsiteX0" fmla="*/ 70338 w 1175657"/>
              <a:gd name="connsiteY0" fmla="*/ 2421653 h 2421653"/>
              <a:gd name="connsiteX1" fmla="*/ 301450 w 1175657"/>
              <a:gd name="connsiteY1" fmla="*/ 2220686 h 2421653"/>
              <a:gd name="connsiteX2" fmla="*/ 381837 w 1175657"/>
              <a:gd name="connsiteY2" fmla="*/ 1959429 h 2421653"/>
              <a:gd name="connsiteX3" fmla="*/ 763674 w 1175657"/>
              <a:gd name="connsiteY3" fmla="*/ 1034981 h 2421653"/>
              <a:gd name="connsiteX4" fmla="*/ 803868 w 1175657"/>
              <a:gd name="connsiteY4" fmla="*/ 1065126 h 2421653"/>
              <a:gd name="connsiteX5" fmla="*/ 1155560 w 1175657"/>
              <a:gd name="connsiteY5" fmla="*/ 271306 h 2421653"/>
              <a:gd name="connsiteX6" fmla="*/ 1175657 w 1175657"/>
              <a:gd name="connsiteY6" fmla="*/ 90436 h 2421653"/>
              <a:gd name="connsiteX7" fmla="*/ 1014883 w 1175657"/>
              <a:gd name="connsiteY7" fmla="*/ 0 h 2421653"/>
              <a:gd name="connsiteX8" fmla="*/ 874206 w 1175657"/>
              <a:gd name="connsiteY8" fmla="*/ 110532 h 2421653"/>
              <a:gd name="connsiteX9" fmla="*/ 502417 w 1175657"/>
              <a:gd name="connsiteY9" fmla="*/ 964642 h 2421653"/>
              <a:gd name="connsiteX10" fmla="*/ 552659 w 1175657"/>
              <a:gd name="connsiteY10" fmla="*/ 984739 h 2421653"/>
              <a:gd name="connsiteX11" fmla="*/ 140676 w 1175657"/>
              <a:gd name="connsiteY11" fmla="*/ 1858945 h 2421653"/>
              <a:gd name="connsiteX12" fmla="*/ 0 w 1175657"/>
              <a:gd name="connsiteY12" fmla="*/ 2100106 h 2421653"/>
              <a:gd name="connsiteX13" fmla="*/ 36927 w 1175657"/>
              <a:gd name="connsiteY13" fmla="*/ 2407837 h 2421653"/>
              <a:gd name="connsiteX0" fmla="*/ 70338 w 1194206"/>
              <a:gd name="connsiteY0" fmla="*/ 2421653 h 2421653"/>
              <a:gd name="connsiteX1" fmla="*/ 301450 w 1194206"/>
              <a:gd name="connsiteY1" fmla="*/ 2220686 h 2421653"/>
              <a:gd name="connsiteX2" fmla="*/ 381837 w 1194206"/>
              <a:gd name="connsiteY2" fmla="*/ 1959429 h 2421653"/>
              <a:gd name="connsiteX3" fmla="*/ 763674 w 1194206"/>
              <a:gd name="connsiteY3" fmla="*/ 1034981 h 2421653"/>
              <a:gd name="connsiteX4" fmla="*/ 803868 w 1194206"/>
              <a:gd name="connsiteY4" fmla="*/ 1065126 h 2421653"/>
              <a:gd name="connsiteX5" fmla="*/ 1155560 w 1194206"/>
              <a:gd name="connsiteY5" fmla="*/ 271306 h 2421653"/>
              <a:gd name="connsiteX6" fmla="*/ 1175657 w 1194206"/>
              <a:gd name="connsiteY6" fmla="*/ 90436 h 2421653"/>
              <a:gd name="connsiteX7" fmla="*/ 1014883 w 1194206"/>
              <a:gd name="connsiteY7" fmla="*/ 0 h 2421653"/>
              <a:gd name="connsiteX8" fmla="*/ 874206 w 1194206"/>
              <a:gd name="connsiteY8" fmla="*/ 110532 h 2421653"/>
              <a:gd name="connsiteX9" fmla="*/ 502417 w 1194206"/>
              <a:gd name="connsiteY9" fmla="*/ 964642 h 2421653"/>
              <a:gd name="connsiteX10" fmla="*/ 552659 w 1194206"/>
              <a:gd name="connsiteY10" fmla="*/ 984739 h 2421653"/>
              <a:gd name="connsiteX11" fmla="*/ 140676 w 1194206"/>
              <a:gd name="connsiteY11" fmla="*/ 1858945 h 2421653"/>
              <a:gd name="connsiteX12" fmla="*/ 0 w 1194206"/>
              <a:gd name="connsiteY12" fmla="*/ 2100106 h 2421653"/>
              <a:gd name="connsiteX13" fmla="*/ 36927 w 1194206"/>
              <a:gd name="connsiteY13" fmla="*/ 2407837 h 2421653"/>
              <a:gd name="connsiteX0" fmla="*/ 70338 w 1194206"/>
              <a:gd name="connsiteY0" fmla="*/ 2424884 h 2424884"/>
              <a:gd name="connsiteX1" fmla="*/ 301450 w 1194206"/>
              <a:gd name="connsiteY1" fmla="*/ 2223917 h 2424884"/>
              <a:gd name="connsiteX2" fmla="*/ 381837 w 1194206"/>
              <a:gd name="connsiteY2" fmla="*/ 1962660 h 2424884"/>
              <a:gd name="connsiteX3" fmla="*/ 763674 w 1194206"/>
              <a:gd name="connsiteY3" fmla="*/ 1038212 h 2424884"/>
              <a:gd name="connsiteX4" fmla="*/ 803868 w 1194206"/>
              <a:gd name="connsiteY4" fmla="*/ 1068357 h 2424884"/>
              <a:gd name="connsiteX5" fmla="*/ 1155560 w 1194206"/>
              <a:gd name="connsiteY5" fmla="*/ 274537 h 2424884"/>
              <a:gd name="connsiteX6" fmla="*/ 1175657 w 1194206"/>
              <a:gd name="connsiteY6" fmla="*/ 93667 h 2424884"/>
              <a:gd name="connsiteX7" fmla="*/ 1014883 w 1194206"/>
              <a:gd name="connsiteY7" fmla="*/ 3231 h 2424884"/>
              <a:gd name="connsiteX8" fmla="*/ 874206 w 1194206"/>
              <a:gd name="connsiteY8" fmla="*/ 113763 h 2424884"/>
              <a:gd name="connsiteX9" fmla="*/ 502417 w 1194206"/>
              <a:gd name="connsiteY9" fmla="*/ 967873 h 2424884"/>
              <a:gd name="connsiteX10" fmla="*/ 552659 w 1194206"/>
              <a:gd name="connsiteY10" fmla="*/ 987970 h 2424884"/>
              <a:gd name="connsiteX11" fmla="*/ 140676 w 1194206"/>
              <a:gd name="connsiteY11" fmla="*/ 1862176 h 2424884"/>
              <a:gd name="connsiteX12" fmla="*/ 0 w 1194206"/>
              <a:gd name="connsiteY12" fmla="*/ 2103337 h 2424884"/>
              <a:gd name="connsiteX13" fmla="*/ 36927 w 1194206"/>
              <a:gd name="connsiteY13" fmla="*/ 2411068 h 2424884"/>
              <a:gd name="connsiteX0" fmla="*/ 70338 w 1194206"/>
              <a:gd name="connsiteY0" fmla="*/ 2424884 h 2424884"/>
              <a:gd name="connsiteX1" fmla="*/ 301450 w 1194206"/>
              <a:gd name="connsiteY1" fmla="*/ 2223917 h 2424884"/>
              <a:gd name="connsiteX2" fmla="*/ 381837 w 1194206"/>
              <a:gd name="connsiteY2" fmla="*/ 1962660 h 2424884"/>
              <a:gd name="connsiteX3" fmla="*/ 763674 w 1194206"/>
              <a:gd name="connsiteY3" fmla="*/ 1038212 h 2424884"/>
              <a:gd name="connsiteX4" fmla="*/ 803868 w 1194206"/>
              <a:gd name="connsiteY4" fmla="*/ 1068357 h 2424884"/>
              <a:gd name="connsiteX5" fmla="*/ 1155560 w 1194206"/>
              <a:gd name="connsiteY5" fmla="*/ 274537 h 2424884"/>
              <a:gd name="connsiteX6" fmla="*/ 1175657 w 1194206"/>
              <a:gd name="connsiteY6" fmla="*/ 93667 h 2424884"/>
              <a:gd name="connsiteX7" fmla="*/ 1014883 w 1194206"/>
              <a:gd name="connsiteY7" fmla="*/ 3231 h 2424884"/>
              <a:gd name="connsiteX8" fmla="*/ 874206 w 1194206"/>
              <a:gd name="connsiteY8" fmla="*/ 113763 h 2424884"/>
              <a:gd name="connsiteX9" fmla="*/ 502417 w 1194206"/>
              <a:gd name="connsiteY9" fmla="*/ 967873 h 2424884"/>
              <a:gd name="connsiteX10" fmla="*/ 539597 w 1194206"/>
              <a:gd name="connsiteY10" fmla="*/ 987970 h 2424884"/>
              <a:gd name="connsiteX11" fmla="*/ 140676 w 1194206"/>
              <a:gd name="connsiteY11" fmla="*/ 1862176 h 2424884"/>
              <a:gd name="connsiteX12" fmla="*/ 0 w 1194206"/>
              <a:gd name="connsiteY12" fmla="*/ 2103337 h 2424884"/>
              <a:gd name="connsiteX13" fmla="*/ 36927 w 1194206"/>
              <a:gd name="connsiteY13" fmla="*/ 2411068 h 2424884"/>
              <a:gd name="connsiteX0" fmla="*/ 70338 w 1194206"/>
              <a:gd name="connsiteY0" fmla="*/ 2424884 h 2424884"/>
              <a:gd name="connsiteX1" fmla="*/ 301450 w 1194206"/>
              <a:gd name="connsiteY1" fmla="*/ 2223917 h 2424884"/>
              <a:gd name="connsiteX2" fmla="*/ 381837 w 1194206"/>
              <a:gd name="connsiteY2" fmla="*/ 1962660 h 2424884"/>
              <a:gd name="connsiteX3" fmla="*/ 766940 w 1194206"/>
              <a:gd name="connsiteY3" fmla="*/ 1054541 h 2424884"/>
              <a:gd name="connsiteX4" fmla="*/ 803868 w 1194206"/>
              <a:gd name="connsiteY4" fmla="*/ 1068357 h 2424884"/>
              <a:gd name="connsiteX5" fmla="*/ 1155560 w 1194206"/>
              <a:gd name="connsiteY5" fmla="*/ 274537 h 2424884"/>
              <a:gd name="connsiteX6" fmla="*/ 1175657 w 1194206"/>
              <a:gd name="connsiteY6" fmla="*/ 93667 h 2424884"/>
              <a:gd name="connsiteX7" fmla="*/ 1014883 w 1194206"/>
              <a:gd name="connsiteY7" fmla="*/ 3231 h 2424884"/>
              <a:gd name="connsiteX8" fmla="*/ 874206 w 1194206"/>
              <a:gd name="connsiteY8" fmla="*/ 113763 h 2424884"/>
              <a:gd name="connsiteX9" fmla="*/ 502417 w 1194206"/>
              <a:gd name="connsiteY9" fmla="*/ 967873 h 2424884"/>
              <a:gd name="connsiteX10" fmla="*/ 539597 w 1194206"/>
              <a:gd name="connsiteY10" fmla="*/ 987970 h 2424884"/>
              <a:gd name="connsiteX11" fmla="*/ 140676 w 1194206"/>
              <a:gd name="connsiteY11" fmla="*/ 1862176 h 2424884"/>
              <a:gd name="connsiteX12" fmla="*/ 0 w 1194206"/>
              <a:gd name="connsiteY12" fmla="*/ 2103337 h 2424884"/>
              <a:gd name="connsiteX13" fmla="*/ 36927 w 1194206"/>
              <a:gd name="connsiteY13" fmla="*/ 2411068 h 2424884"/>
              <a:gd name="connsiteX0" fmla="*/ 70338 w 1194206"/>
              <a:gd name="connsiteY0" fmla="*/ 2424278 h 2424278"/>
              <a:gd name="connsiteX1" fmla="*/ 301450 w 1194206"/>
              <a:gd name="connsiteY1" fmla="*/ 2223311 h 2424278"/>
              <a:gd name="connsiteX2" fmla="*/ 381837 w 1194206"/>
              <a:gd name="connsiteY2" fmla="*/ 1962054 h 2424278"/>
              <a:gd name="connsiteX3" fmla="*/ 766940 w 1194206"/>
              <a:gd name="connsiteY3" fmla="*/ 1053935 h 2424278"/>
              <a:gd name="connsiteX4" fmla="*/ 803868 w 1194206"/>
              <a:gd name="connsiteY4" fmla="*/ 1067751 h 2424278"/>
              <a:gd name="connsiteX5" fmla="*/ 1155560 w 1194206"/>
              <a:gd name="connsiteY5" fmla="*/ 273931 h 2424278"/>
              <a:gd name="connsiteX6" fmla="*/ 1175657 w 1194206"/>
              <a:gd name="connsiteY6" fmla="*/ 93061 h 2424278"/>
              <a:gd name="connsiteX7" fmla="*/ 1014883 w 1194206"/>
              <a:gd name="connsiteY7" fmla="*/ 2625 h 2424278"/>
              <a:gd name="connsiteX8" fmla="*/ 864408 w 1194206"/>
              <a:gd name="connsiteY8" fmla="*/ 139283 h 2424278"/>
              <a:gd name="connsiteX9" fmla="*/ 502417 w 1194206"/>
              <a:gd name="connsiteY9" fmla="*/ 967267 h 2424278"/>
              <a:gd name="connsiteX10" fmla="*/ 539597 w 1194206"/>
              <a:gd name="connsiteY10" fmla="*/ 987364 h 2424278"/>
              <a:gd name="connsiteX11" fmla="*/ 140676 w 1194206"/>
              <a:gd name="connsiteY11" fmla="*/ 1861570 h 2424278"/>
              <a:gd name="connsiteX12" fmla="*/ 0 w 1194206"/>
              <a:gd name="connsiteY12" fmla="*/ 2102731 h 2424278"/>
              <a:gd name="connsiteX13" fmla="*/ 36927 w 1194206"/>
              <a:gd name="connsiteY13" fmla="*/ 2410462 h 2424278"/>
              <a:gd name="connsiteX0" fmla="*/ 70338 w 1194206"/>
              <a:gd name="connsiteY0" fmla="*/ 2421702 h 2421702"/>
              <a:gd name="connsiteX1" fmla="*/ 301450 w 1194206"/>
              <a:gd name="connsiteY1" fmla="*/ 2220735 h 2421702"/>
              <a:gd name="connsiteX2" fmla="*/ 381837 w 1194206"/>
              <a:gd name="connsiteY2" fmla="*/ 1959478 h 2421702"/>
              <a:gd name="connsiteX3" fmla="*/ 766940 w 1194206"/>
              <a:gd name="connsiteY3" fmla="*/ 1051359 h 2421702"/>
              <a:gd name="connsiteX4" fmla="*/ 803868 w 1194206"/>
              <a:gd name="connsiteY4" fmla="*/ 1065175 h 2421702"/>
              <a:gd name="connsiteX5" fmla="*/ 1155560 w 1194206"/>
              <a:gd name="connsiteY5" fmla="*/ 271355 h 2421702"/>
              <a:gd name="connsiteX6" fmla="*/ 1175657 w 1194206"/>
              <a:gd name="connsiteY6" fmla="*/ 90485 h 2421702"/>
              <a:gd name="connsiteX7" fmla="*/ 1014883 w 1194206"/>
              <a:gd name="connsiteY7" fmla="*/ 49 h 2421702"/>
              <a:gd name="connsiteX8" fmla="*/ 889923 w 1194206"/>
              <a:gd name="connsiteY8" fmla="*/ 84722 h 2421702"/>
              <a:gd name="connsiteX9" fmla="*/ 864408 w 1194206"/>
              <a:gd name="connsiteY9" fmla="*/ 136707 h 2421702"/>
              <a:gd name="connsiteX10" fmla="*/ 502417 w 1194206"/>
              <a:gd name="connsiteY10" fmla="*/ 964691 h 2421702"/>
              <a:gd name="connsiteX11" fmla="*/ 539597 w 1194206"/>
              <a:gd name="connsiteY11" fmla="*/ 984788 h 2421702"/>
              <a:gd name="connsiteX12" fmla="*/ 140676 w 1194206"/>
              <a:gd name="connsiteY12" fmla="*/ 1858994 h 2421702"/>
              <a:gd name="connsiteX13" fmla="*/ 0 w 1194206"/>
              <a:gd name="connsiteY13" fmla="*/ 2100155 h 2421702"/>
              <a:gd name="connsiteX14" fmla="*/ 36927 w 1194206"/>
              <a:gd name="connsiteY14" fmla="*/ 2407886 h 2421702"/>
              <a:gd name="connsiteX0" fmla="*/ 70338 w 1194206"/>
              <a:gd name="connsiteY0" fmla="*/ 2421702 h 2421702"/>
              <a:gd name="connsiteX1" fmla="*/ 301450 w 1194206"/>
              <a:gd name="connsiteY1" fmla="*/ 2220735 h 2421702"/>
              <a:gd name="connsiteX2" fmla="*/ 381837 w 1194206"/>
              <a:gd name="connsiteY2" fmla="*/ 1959478 h 2421702"/>
              <a:gd name="connsiteX3" fmla="*/ 766940 w 1194206"/>
              <a:gd name="connsiteY3" fmla="*/ 1051359 h 2421702"/>
              <a:gd name="connsiteX4" fmla="*/ 803868 w 1194206"/>
              <a:gd name="connsiteY4" fmla="*/ 1065175 h 2421702"/>
              <a:gd name="connsiteX5" fmla="*/ 1155560 w 1194206"/>
              <a:gd name="connsiteY5" fmla="*/ 271355 h 2421702"/>
              <a:gd name="connsiteX6" fmla="*/ 1175657 w 1194206"/>
              <a:gd name="connsiteY6" fmla="*/ 90485 h 2421702"/>
              <a:gd name="connsiteX7" fmla="*/ 1014883 w 1194206"/>
              <a:gd name="connsiteY7" fmla="*/ 49 h 2421702"/>
              <a:gd name="connsiteX8" fmla="*/ 889923 w 1194206"/>
              <a:gd name="connsiteY8" fmla="*/ 84722 h 2421702"/>
              <a:gd name="connsiteX9" fmla="*/ 864408 w 1194206"/>
              <a:gd name="connsiteY9" fmla="*/ 136707 h 2421702"/>
              <a:gd name="connsiteX10" fmla="*/ 502417 w 1194206"/>
              <a:gd name="connsiteY10" fmla="*/ 964691 h 2421702"/>
              <a:gd name="connsiteX11" fmla="*/ 539597 w 1194206"/>
              <a:gd name="connsiteY11" fmla="*/ 984788 h 2421702"/>
              <a:gd name="connsiteX12" fmla="*/ 140676 w 1194206"/>
              <a:gd name="connsiteY12" fmla="*/ 1858994 h 2421702"/>
              <a:gd name="connsiteX13" fmla="*/ 0 w 1194206"/>
              <a:gd name="connsiteY13" fmla="*/ 2100155 h 2421702"/>
              <a:gd name="connsiteX14" fmla="*/ 36927 w 1194206"/>
              <a:gd name="connsiteY14" fmla="*/ 2407886 h 2421702"/>
              <a:gd name="connsiteX0" fmla="*/ 70338 w 1194206"/>
              <a:gd name="connsiteY0" fmla="*/ 2421702 h 2421702"/>
              <a:gd name="connsiteX1" fmla="*/ 301450 w 1194206"/>
              <a:gd name="connsiteY1" fmla="*/ 2220735 h 2421702"/>
              <a:gd name="connsiteX2" fmla="*/ 381837 w 1194206"/>
              <a:gd name="connsiteY2" fmla="*/ 1959478 h 2421702"/>
              <a:gd name="connsiteX3" fmla="*/ 766940 w 1194206"/>
              <a:gd name="connsiteY3" fmla="*/ 1051359 h 2421702"/>
              <a:gd name="connsiteX4" fmla="*/ 803868 w 1194206"/>
              <a:gd name="connsiteY4" fmla="*/ 1065175 h 2421702"/>
              <a:gd name="connsiteX5" fmla="*/ 1155560 w 1194206"/>
              <a:gd name="connsiteY5" fmla="*/ 271355 h 2421702"/>
              <a:gd name="connsiteX6" fmla="*/ 1175657 w 1194206"/>
              <a:gd name="connsiteY6" fmla="*/ 90485 h 2421702"/>
              <a:gd name="connsiteX7" fmla="*/ 1014883 w 1194206"/>
              <a:gd name="connsiteY7" fmla="*/ 49 h 2421702"/>
              <a:gd name="connsiteX8" fmla="*/ 889923 w 1194206"/>
              <a:gd name="connsiteY8" fmla="*/ 84722 h 2421702"/>
              <a:gd name="connsiteX9" fmla="*/ 864408 w 1194206"/>
              <a:gd name="connsiteY9" fmla="*/ 136707 h 2421702"/>
              <a:gd name="connsiteX10" fmla="*/ 502417 w 1194206"/>
              <a:gd name="connsiteY10" fmla="*/ 964691 h 2421702"/>
              <a:gd name="connsiteX11" fmla="*/ 539597 w 1194206"/>
              <a:gd name="connsiteY11" fmla="*/ 984788 h 2421702"/>
              <a:gd name="connsiteX12" fmla="*/ 140676 w 1194206"/>
              <a:gd name="connsiteY12" fmla="*/ 1858994 h 2421702"/>
              <a:gd name="connsiteX13" fmla="*/ 0 w 1194206"/>
              <a:gd name="connsiteY13" fmla="*/ 2100155 h 2421702"/>
              <a:gd name="connsiteX14" fmla="*/ 36927 w 1194206"/>
              <a:gd name="connsiteY14" fmla="*/ 2407886 h 2421702"/>
              <a:gd name="connsiteX0" fmla="*/ 70338 w 1194206"/>
              <a:gd name="connsiteY0" fmla="*/ 2421702 h 2421702"/>
              <a:gd name="connsiteX1" fmla="*/ 301450 w 1194206"/>
              <a:gd name="connsiteY1" fmla="*/ 2220735 h 2421702"/>
              <a:gd name="connsiteX2" fmla="*/ 381837 w 1194206"/>
              <a:gd name="connsiteY2" fmla="*/ 1959478 h 2421702"/>
              <a:gd name="connsiteX3" fmla="*/ 766940 w 1194206"/>
              <a:gd name="connsiteY3" fmla="*/ 1051359 h 2421702"/>
              <a:gd name="connsiteX4" fmla="*/ 803868 w 1194206"/>
              <a:gd name="connsiteY4" fmla="*/ 1065175 h 2421702"/>
              <a:gd name="connsiteX5" fmla="*/ 1155560 w 1194206"/>
              <a:gd name="connsiteY5" fmla="*/ 271355 h 2421702"/>
              <a:gd name="connsiteX6" fmla="*/ 1175657 w 1194206"/>
              <a:gd name="connsiteY6" fmla="*/ 90485 h 2421702"/>
              <a:gd name="connsiteX7" fmla="*/ 1014883 w 1194206"/>
              <a:gd name="connsiteY7" fmla="*/ 49 h 2421702"/>
              <a:gd name="connsiteX8" fmla="*/ 889923 w 1194206"/>
              <a:gd name="connsiteY8" fmla="*/ 84722 h 2421702"/>
              <a:gd name="connsiteX9" fmla="*/ 864408 w 1194206"/>
              <a:gd name="connsiteY9" fmla="*/ 136707 h 2421702"/>
              <a:gd name="connsiteX10" fmla="*/ 502417 w 1194206"/>
              <a:gd name="connsiteY10" fmla="*/ 964691 h 2421702"/>
              <a:gd name="connsiteX11" fmla="*/ 539597 w 1194206"/>
              <a:gd name="connsiteY11" fmla="*/ 984788 h 2421702"/>
              <a:gd name="connsiteX12" fmla="*/ 140676 w 1194206"/>
              <a:gd name="connsiteY12" fmla="*/ 1858994 h 2421702"/>
              <a:gd name="connsiteX13" fmla="*/ 0 w 1194206"/>
              <a:gd name="connsiteY13" fmla="*/ 2100155 h 2421702"/>
              <a:gd name="connsiteX14" fmla="*/ 36927 w 1194206"/>
              <a:gd name="connsiteY14" fmla="*/ 2407886 h 2421702"/>
              <a:gd name="connsiteX0" fmla="*/ 70338 w 1194206"/>
              <a:gd name="connsiteY0" fmla="*/ 2421702 h 2421702"/>
              <a:gd name="connsiteX1" fmla="*/ 301450 w 1194206"/>
              <a:gd name="connsiteY1" fmla="*/ 2220735 h 2421702"/>
              <a:gd name="connsiteX2" fmla="*/ 381837 w 1194206"/>
              <a:gd name="connsiteY2" fmla="*/ 1959478 h 2421702"/>
              <a:gd name="connsiteX3" fmla="*/ 766940 w 1194206"/>
              <a:gd name="connsiteY3" fmla="*/ 1051359 h 2421702"/>
              <a:gd name="connsiteX4" fmla="*/ 803868 w 1194206"/>
              <a:gd name="connsiteY4" fmla="*/ 1065175 h 2421702"/>
              <a:gd name="connsiteX5" fmla="*/ 1155560 w 1194206"/>
              <a:gd name="connsiteY5" fmla="*/ 271355 h 2421702"/>
              <a:gd name="connsiteX6" fmla="*/ 1175657 w 1194206"/>
              <a:gd name="connsiteY6" fmla="*/ 90485 h 2421702"/>
              <a:gd name="connsiteX7" fmla="*/ 1014883 w 1194206"/>
              <a:gd name="connsiteY7" fmla="*/ 49 h 2421702"/>
              <a:gd name="connsiteX8" fmla="*/ 889923 w 1194206"/>
              <a:gd name="connsiteY8" fmla="*/ 84722 h 2421702"/>
              <a:gd name="connsiteX9" fmla="*/ 864408 w 1194206"/>
              <a:gd name="connsiteY9" fmla="*/ 136707 h 2421702"/>
              <a:gd name="connsiteX10" fmla="*/ 502417 w 1194206"/>
              <a:gd name="connsiteY10" fmla="*/ 964691 h 2421702"/>
              <a:gd name="connsiteX11" fmla="*/ 539597 w 1194206"/>
              <a:gd name="connsiteY11" fmla="*/ 984788 h 2421702"/>
              <a:gd name="connsiteX12" fmla="*/ 140676 w 1194206"/>
              <a:gd name="connsiteY12" fmla="*/ 1858994 h 2421702"/>
              <a:gd name="connsiteX13" fmla="*/ 0 w 1194206"/>
              <a:gd name="connsiteY13" fmla="*/ 2100155 h 2421702"/>
              <a:gd name="connsiteX14" fmla="*/ 36927 w 1194206"/>
              <a:gd name="connsiteY14" fmla="*/ 2407886 h 2421702"/>
              <a:gd name="connsiteX0" fmla="*/ 70338 w 1194206"/>
              <a:gd name="connsiteY0" fmla="*/ 2421702 h 2421702"/>
              <a:gd name="connsiteX1" fmla="*/ 301450 w 1194206"/>
              <a:gd name="connsiteY1" fmla="*/ 2220735 h 2421702"/>
              <a:gd name="connsiteX2" fmla="*/ 381837 w 1194206"/>
              <a:gd name="connsiteY2" fmla="*/ 1959478 h 2421702"/>
              <a:gd name="connsiteX3" fmla="*/ 766940 w 1194206"/>
              <a:gd name="connsiteY3" fmla="*/ 1051359 h 2421702"/>
              <a:gd name="connsiteX4" fmla="*/ 803868 w 1194206"/>
              <a:gd name="connsiteY4" fmla="*/ 1065175 h 2421702"/>
              <a:gd name="connsiteX5" fmla="*/ 1155560 w 1194206"/>
              <a:gd name="connsiteY5" fmla="*/ 271355 h 2421702"/>
              <a:gd name="connsiteX6" fmla="*/ 1175657 w 1194206"/>
              <a:gd name="connsiteY6" fmla="*/ 90485 h 2421702"/>
              <a:gd name="connsiteX7" fmla="*/ 1014883 w 1194206"/>
              <a:gd name="connsiteY7" fmla="*/ 49 h 2421702"/>
              <a:gd name="connsiteX8" fmla="*/ 889923 w 1194206"/>
              <a:gd name="connsiteY8" fmla="*/ 84722 h 2421702"/>
              <a:gd name="connsiteX9" fmla="*/ 864408 w 1194206"/>
              <a:gd name="connsiteY9" fmla="*/ 136707 h 2421702"/>
              <a:gd name="connsiteX10" fmla="*/ 502417 w 1194206"/>
              <a:gd name="connsiteY10" fmla="*/ 964691 h 2421702"/>
              <a:gd name="connsiteX11" fmla="*/ 539597 w 1194206"/>
              <a:gd name="connsiteY11" fmla="*/ 984788 h 2421702"/>
              <a:gd name="connsiteX12" fmla="*/ 140676 w 1194206"/>
              <a:gd name="connsiteY12" fmla="*/ 1858994 h 2421702"/>
              <a:gd name="connsiteX13" fmla="*/ 0 w 1194206"/>
              <a:gd name="connsiteY13" fmla="*/ 2100155 h 2421702"/>
              <a:gd name="connsiteX14" fmla="*/ 36927 w 1194206"/>
              <a:gd name="connsiteY14" fmla="*/ 2407886 h 2421702"/>
              <a:gd name="connsiteX0" fmla="*/ 70338 w 1194206"/>
              <a:gd name="connsiteY0" fmla="*/ 2421702 h 2421702"/>
              <a:gd name="connsiteX1" fmla="*/ 301450 w 1194206"/>
              <a:gd name="connsiteY1" fmla="*/ 2220735 h 2421702"/>
              <a:gd name="connsiteX2" fmla="*/ 381837 w 1194206"/>
              <a:gd name="connsiteY2" fmla="*/ 1959478 h 2421702"/>
              <a:gd name="connsiteX3" fmla="*/ 766940 w 1194206"/>
              <a:gd name="connsiteY3" fmla="*/ 1051359 h 2421702"/>
              <a:gd name="connsiteX4" fmla="*/ 803868 w 1194206"/>
              <a:gd name="connsiteY4" fmla="*/ 1065175 h 2421702"/>
              <a:gd name="connsiteX5" fmla="*/ 1155560 w 1194206"/>
              <a:gd name="connsiteY5" fmla="*/ 271355 h 2421702"/>
              <a:gd name="connsiteX6" fmla="*/ 1175657 w 1194206"/>
              <a:gd name="connsiteY6" fmla="*/ 90485 h 2421702"/>
              <a:gd name="connsiteX7" fmla="*/ 1014883 w 1194206"/>
              <a:gd name="connsiteY7" fmla="*/ 49 h 2421702"/>
              <a:gd name="connsiteX8" fmla="*/ 889923 w 1194206"/>
              <a:gd name="connsiteY8" fmla="*/ 84722 h 2421702"/>
              <a:gd name="connsiteX9" fmla="*/ 864408 w 1194206"/>
              <a:gd name="connsiteY9" fmla="*/ 136707 h 2421702"/>
              <a:gd name="connsiteX10" fmla="*/ 502417 w 1194206"/>
              <a:gd name="connsiteY10" fmla="*/ 964691 h 2421702"/>
              <a:gd name="connsiteX11" fmla="*/ 539597 w 1194206"/>
              <a:gd name="connsiteY11" fmla="*/ 984788 h 2421702"/>
              <a:gd name="connsiteX12" fmla="*/ 140676 w 1194206"/>
              <a:gd name="connsiteY12" fmla="*/ 1858994 h 2421702"/>
              <a:gd name="connsiteX13" fmla="*/ 0 w 1194206"/>
              <a:gd name="connsiteY13" fmla="*/ 2100155 h 2421702"/>
              <a:gd name="connsiteX14" fmla="*/ 36927 w 1194206"/>
              <a:gd name="connsiteY14" fmla="*/ 2407886 h 2421702"/>
              <a:gd name="connsiteX0" fmla="*/ 70338 w 1194206"/>
              <a:gd name="connsiteY0" fmla="*/ 2421715 h 2421715"/>
              <a:gd name="connsiteX1" fmla="*/ 301450 w 1194206"/>
              <a:gd name="connsiteY1" fmla="*/ 2220748 h 2421715"/>
              <a:gd name="connsiteX2" fmla="*/ 381837 w 1194206"/>
              <a:gd name="connsiteY2" fmla="*/ 1959491 h 2421715"/>
              <a:gd name="connsiteX3" fmla="*/ 766940 w 1194206"/>
              <a:gd name="connsiteY3" fmla="*/ 1051372 h 2421715"/>
              <a:gd name="connsiteX4" fmla="*/ 803868 w 1194206"/>
              <a:gd name="connsiteY4" fmla="*/ 1065188 h 2421715"/>
              <a:gd name="connsiteX5" fmla="*/ 1155560 w 1194206"/>
              <a:gd name="connsiteY5" fmla="*/ 271368 h 2421715"/>
              <a:gd name="connsiteX6" fmla="*/ 1175657 w 1194206"/>
              <a:gd name="connsiteY6" fmla="*/ 90498 h 2421715"/>
              <a:gd name="connsiteX7" fmla="*/ 1014883 w 1194206"/>
              <a:gd name="connsiteY7" fmla="*/ 62 h 2421715"/>
              <a:gd name="connsiteX8" fmla="*/ 889923 w 1194206"/>
              <a:gd name="connsiteY8" fmla="*/ 84735 h 2421715"/>
              <a:gd name="connsiteX9" fmla="*/ 864408 w 1194206"/>
              <a:gd name="connsiteY9" fmla="*/ 136720 h 2421715"/>
              <a:gd name="connsiteX10" fmla="*/ 502417 w 1194206"/>
              <a:gd name="connsiteY10" fmla="*/ 964704 h 2421715"/>
              <a:gd name="connsiteX11" fmla="*/ 539597 w 1194206"/>
              <a:gd name="connsiteY11" fmla="*/ 984801 h 2421715"/>
              <a:gd name="connsiteX12" fmla="*/ 140676 w 1194206"/>
              <a:gd name="connsiteY12" fmla="*/ 1859007 h 2421715"/>
              <a:gd name="connsiteX13" fmla="*/ 0 w 1194206"/>
              <a:gd name="connsiteY13" fmla="*/ 2100168 h 2421715"/>
              <a:gd name="connsiteX14" fmla="*/ 36927 w 1194206"/>
              <a:gd name="connsiteY14" fmla="*/ 2407899 h 2421715"/>
              <a:gd name="connsiteX0" fmla="*/ 70338 w 1177399"/>
              <a:gd name="connsiteY0" fmla="*/ 2421715 h 2421715"/>
              <a:gd name="connsiteX1" fmla="*/ 301450 w 1177399"/>
              <a:gd name="connsiteY1" fmla="*/ 2220748 h 2421715"/>
              <a:gd name="connsiteX2" fmla="*/ 381837 w 1177399"/>
              <a:gd name="connsiteY2" fmla="*/ 1959491 h 2421715"/>
              <a:gd name="connsiteX3" fmla="*/ 766940 w 1177399"/>
              <a:gd name="connsiteY3" fmla="*/ 1051372 h 2421715"/>
              <a:gd name="connsiteX4" fmla="*/ 803868 w 1177399"/>
              <a:gd name="connsiteY4" fmla="*/ 1065188 h 2421715"/>
              <a:gd name="connsiteX5" fmla="*/ 1155560 w 1177399"/>
              <a:gd name="connsiteY5" fmla="*/ 271368 h 2421715"/>
              <a:gd name="connsiteX6" fmla="*/ 1175657 w 1177399"/>
              <a:gd name="connsiteY6" fmla="*/ 90498 h 2421715"/>
              <a:gd name="connsiteX7" fmla="*/ 1014883 w 1177399"/>
              <a:gd name="connsiteY7" fmla="*/ 62 h 2421715"/>
              <a:gd name="connsiteX8" fmla="*/ 889923 w 1177399"/>
              <a:gd name="connsiteY8" fmla="*/ 84735 h 2421715"/>
              <a:gd name="connsiteX9" fmla="*/ 864408 w 1177399"/>
              <a:gd name="connsiteY9" fmla="*/ 136720 h 2421715"/>
              <a:gd name="connsiteX10" fmla="*/ 502417 w 1177399"/>
              <a:gd name="connsiteY10" fmla="*/ 964704 h 2421715"/>
              <a:gd name="connsiteX11" fmla="*/ 539597 w 1177399"/>
              <a:gd name="connsiteY11" fmla="*/ 984801 h 2421715"/>
              <a:gd name="connsiteX12" fmla="*/ 140676 w 1177399"/>
              <a:gd name="connsiteY12" fmla="*/ 1859007 h 2421715"/>
              <a:gd name="connsiteX13" fmla="*/ 0 w 1177399"/>
              <a:gd name="connsiteY13" fmla="*/ 2100168 h 2421715"/>
              <a:gd name="connsiteX14" fmla="*/ 36927 w 1177399"/>
              <a:gd name="connsiteY14" fmla="*/ 2407899 h 2421715"/>
              <a:gd name="connsiteX0" fmla="*/ 70338 w 1181432"/>
              <a:gd name="connsiteY0" fmla="*/ 2421715 h 2421715"/>
              <a:gd name="connsiteX1" fmla="*/ 301450 w 1181432"/>
              <a:gd name="connsiteY1" fmla="*/ 2220748 h 2421715"/>
              <a:gd name="connsiteX2" fmla="*/ 381837 w 1181432"/>
              <a:gd name="connsiteY2" fmla="*/ 1959491 h 2421715"/>
              <a:gd name="connsiteX3" fmla="*/ 766940 w 1181432"/>
              <a:gd name="connsiteY3" fmla="*/ 1051372 h 2421715"/>
              <a:gd name="connsiteX4" fmla="*/ 803868 w 1181432"/>
              <a:gd name="connsiteY4" fmla="*/ 1065188 h 2421715"/>
              <a:gd name="connsiteX5" fmla="*/ 1155560 w 1181432"/>
              <a:gd name="connsiteY5" fmla="*/ 271368 h 2421715"/>
              <a:gd name="connsiteX6" fmla="*/ 1175657 w 1181432"/>
              <a:gd name="connsiteY6" fmla="*/ 90498 h 2421715"/>
              <a:gd name="connsiteX7" fmla="*/ 1014883 w 1181432"/>
              <a:gd name="connsiteY7" fmla="*/ 62 h 2421715"/>
              <a:gd name="connsiteX8" fmla="*/ 889923 w 1181432"/>
              <a:gd name="connsiteY8" fmla="*/ 84735 h 2421715"/>
              <a:gd name="connsiteX9" fmla="*/ 864408 w 1181432"/>
              <a:gd name="connsiteY9" fmla="*/ 136720 h 2421715"/>
              <a:gd name="connsiteX10" fmla="*/ 502417 w 1181432"/>
              <a:gd name="connsiteY10" fmla="*/ 964704 h 2421715"/>
              <a:gd name="connsiteX11" fmla="*/ 539597 w 1181432"/>
              <a:gd name="connsiteY11" fmla="*/ 984801 h 2421715"/>
              <a:gd name="connsiteX12" fmla="*/ 140676 w 1181432"/>
              <a:gd name="connsiteY12" fmla="*/ 1859007 h 2421715"/>
              <a:gd name="connsiteX13" fmla="*/ 0 w 1181432"/>
              <a:gd name="connsiteY13" fmla="*/ 2100168 h 2421715"/>
              <a:gd name="connsiteX14" fmla="*/ 36927 w 1181432"/>
              <a:gd name="connsiteY14" fmla="*/ 2407899 h 2421715"/>
              <a:gd name="connsiteX0" fmla="*/ 70338 w 1181432"/>
              <a:gd name="connsiteY0" fmla="*/ 2421715 h 2421715"/>
              <a:gd name="connsiteX1" fmla="*/ 301450 w 1181432"/>
              <a:gd name="connsiteY1" fmla="*/ 2220748 h 2421715"/>
              <a:gd name="connsiteX2" fmla="*/ 381837 w 1181432"/>
              <a:gd name="connsiteY2" fmla="*/ 1959491 h 2421715"/>
              <a:gd name="connsiteX3" fmla="*/ 766940 w 1181432"/>
              <a:gd name="connsiteY3" fmla="*/ 1051372 h 2421715"/>
              <a:gd name="connsiteX4" fmla="*/ 798062 w 1181432"/>
              <a:gd name="connsiteY4" fmla="*/ 1088411 h 2421715"/>
              <a:gd name="connsiteX5" fmla="*/ 1155560 w 1181432"/>
              <a:gd name="connsiteY5" fmla="*/ 271368 h 2421715"/>
              <a:gd name="connsiteX6" fmla="*/ 1175657 w 1181432"/>
              <a:gd name="connsiteY6" fmla="*/ 90498 h 2421715"/>
              <a:gd name="connsiteX7" fmla="*/ 1014883 w 1181432"/>
              <a:gd name="connsiteY7" fmla="*/ 62 h 2421715"/>
              <a:gd name="connsiteX8" fmla="*/ 889923 w 1181432"/>
              <a:gd name="connsiteY8" fmla="*/ 84735 h 2421715"/>
              <a:gd name="connsiteX9" fmla="*/ 864408 w 1181432"/>
              <a:gd name="connsiteY9" fmla="*/ 136720 h 2421715"/>
              <a:gd name="connsiteX10" fmla="*/ 502417 w 1181432"/>
              <a:gd name="connsiteY10" fmla="*/ 964704 h 2421715"/>
              <a:gd name="connsiteX11" fmla="*/ 539597 w 1181432"/>
              <a:gd name="connsiteY11" fmla="*/ 984801 h 2421715"/>
              <a:gd name="connsiteX12" fmla="*/ 140676 w 1181432"/>
              <a:gd name="connsiteY12" fmla="*/ 1859007 h 2421715"/>
              <a:gd name="connsiteX13" fmla="*/ 0 w 1181432"/>
              <a:gd name="connsiteY13" fmla="*/ 2100168 h 2421715"/>
              <a:gd name="connsiteX14" fmla="*/ 36927 w 1181432"/>
              <a:gd name="connsiteY14" fmla="*/ 2407899 h 2421715"/>
              <a:gd name="connsiteX0" fmla="*/ 70338 w 1181432"/>
              <a:gd name="connsiteY0" fmla="*/ 2421715 h 2421715"/>
              <a:gd name="connsiteX1" fmla="*/ 301450 w 1181432"/>
              <a:gd name="connsiteY1" fmla="*/ 2220748 h 2421715"/>
              <a:gd name="connsiteX2" fmla="*/ 381837 w 1181432"/>
              <a:gd name="connsiteY2" fmla="*/ 1959491 h 2421715"/>
              <a:gd name="connsiteX3" fmla="*/ 758232 w 1181432"/>
              <a:gd name="connsiteY3" fmla="*/ 1071692 h 2421715"/>
              <a:gd name="connsiteX4" fmla="*/ 798062 w 1181432"/>
              <a:gd name="connsiteY4" fmla="*/ 1088411 h 2421715"/>
              <a:gd name="connsiteX5" fmla="*/ 1155560 w 1181432"/>
              <a:gd name="connsiteY5" fmla="*/ 271368 h 2421715"/>
              <a:gd name="connsiteX6" fmla="*/ 1175657 w 1181432"/>
              <a:gd name="connsiteY6" fmla="*/ 90498 h 2421715"/>
              <a:gd name="connsiteX7" fmla="*/ 1014883 w 1181432"/>
              <a:gd name="connsiteY7" fmla="*/ 62 h 2421715"/>
              <a:gd name="connsiteX8" fmla="*/ 889923 w 1181432"/>
              <a:gd name="connsiteY8" fmla="*/ 84735 h 2421715"/>
              <a:gd name="connsiteX9" fmla="*/ 864408 w 1181432"/>
              <a:gd name="connsiteY9" fmla="*/ 136720 h 2421715"/>
              <a:gd name="connsiteX10" fmla="*/ 502417 w 1181432"/>
              <a:gd name="connsiteY10" fmla="*/ 964704 h 2421715"/>
              <a:gd name="connsiteX11" fmla="*/ 539597 w 1181432"/>
              <a:gd name="connsiteY11" fmla="*/ 984801 h 2421715"/>
              <a:gd name="connsiteX12" fmla="*/ 140676 w 1181432"/>
              <a:gd name="connsiteY12" fmla="*/ 1859007 h 2421715"/>
              <a:gd name="connsiteX13" fmla="*/ 0 w 1181432"/>
              <a:gd name="connsiteY13" fmla="*/ 2100168 h 2421715"/>
              <a:gd name="connsiteX14" fmla="*/ 36927 w 1181432"/>
              <a:gd name="connsiteY14" fmla="*/ 2407899 h 2421715"/>
              <a:gd name="connsiteX0" fmla="*/ 70338 w 1181432"/>
              <a:gd name="connsiteY0" fmla="*/ 2421715 h 2421715"/>
              <a:gd name="connsiteX1" fmla="*/ 301450 w 1181432"/>
              <a:gd name="connsiteY1" fmla="*/ 2220748 h 2421715"/>
              <a:gd name="connsiteX2" fmla="*/ 381837 w 1181432"/>
              <a:gd name="connsiteY2" fmla="*/ 1959491 h 2421715"/>
              <a:gd name="connsiteX3" fmla="*/ 758232 w 1181432"/>
              <a:gd name="connsiteY3" fmla="*/ 1071692 h 2421715"/>
              <a:gd name="connsiteX4" fmla="*/ 798062 w 1181432"/>
              <a:gd name="connsiteY4" fmla="*/ 1088411 h 2421715"/>
              <a:gd name="connsiteX5" fmla="*/ 1155560 w 1181432"/>
              <a:gd name="connsiteY5" fmla="*/ 271368 h 2421715"/>
              <a:gd name="connsiteX6" fmla="*/ 1175657 w 1181432"/>
              <a:gd name="connsiteY6" fmla="*/ 90498 h 2421715"/>
              <a:gd name="connsiteX7" fmla="*/ 1014883 w 1181432"/>
              <a:gd name="connsiteY7" fmla="*/ 62 h 2421715"/>
              <a:gd name="connsiteX8" fmla="*/ 889923 w 1181432"/>
              <a:gd name="connsiteY8" fmla="*/ 84735 h 2421715"/>
              <a:gd name="connsiteX9" fmla="*/ 864408 w 1181432"/>
              <a:gd name="connsiteY9" fmla="*/ 136720 h 2421715"/>
              <a:gd name="connsiteX10" fmla="*/ 502417 w 1181432"/>
              <a:gd name="connsiteY10" fmla="*/ 964704 h 2421715"/>
              <a:gd name="connsiteX11" fmla="*/ 536695 w 1181432"/>
              <a:gd name="connsiteY11" fmla="*/ 984801 h 2421715"/>
              <a:gd name="connsiteX12" fmla="*/ 140676 w 1181432"/>
              <a:gd name="connsiteY12" fmla="*/ 1859007 h 2421715"/>
              <a:gd name="connsiteX13" fmla="*/ 0 w 1181432"/>
              <a:gd name="connsiteY13" fmla="*/ 2100168 h 2421715"/>
              <a:gd name="connsiteX14" fmla="*/ 36927 w 1181432"/>
              <a:gd name="connsiteY14" fmla="*/ 2407899 h 242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81432" h="2421715">
                <a:moveTo>
                  <a:pt x="70338" y="2421715"/>
                </a:moveTo>
                <a:cubicBezTo>
                  <a:pt x="125072" y="2324990"/>
                  <a:pt x="164940" y="2254283"/>
                  <a:pt x="301450" y="2220748"/>
                </a:cubicBezTo>
                <a:cubicBezTo>
                  <a:pt x="302227" y="2137379"/>
                  <a:pt x="355041" y="2046577"/>
                  <a:pt x="381837" y="1959491"/>
                </a:cubicBezTo>
                <a:lnTo>
                  <a:pt x="758232" y="1071692"/>
                </a:lnTo>
                <a:lnTo>
                  <a:pt x="798062" y="1088411"/>
                </a:lnTo>
                <a:lnTo>
                  <a:pt x="1155560" y="271368"/>
                </a:lnTo>
                <a:cubicBezTo>
                  <a:pt x="1188278" y="214795"/>
                  <a:pt x="1183587" y="130184"/>
                  <a:pt x="1175657" y="90498"/>
                </a:cubicBezTo>
                <a:lnTo>
                  <a:pt x="1014883" y="62"/>
                </a:lnTo>
                <a:cubicBezTo>
                  <a:pt x="968894" y="-1987"/>
                  <a:pt x="888983" y="47090"/>
                  <a:pt x="889923" y="84735"/>
                </a:cubicBezTo>
                <a:cubicBezTo>
                  <a:pt x="864844" y="107511"/>
                  <a:pt x="930625" y="-11030"/>
                  <a:pt x="864408" y="136720"/>
                </a:cubicBezTo>
                <a:lnTo>
                  <a:pt x="502417" y="964704"/>
                </a:lnTo>
                <a:lnTo>
                  <a:pt x="536695" y="984801"/>
                </a:lnTo>
                <a:lnTo>
                  <a:pt x="140676" y="1859007"/>
                </a:lnTo>
                <a:cubicBezTo>
                  <a:pt x="93784" y="1939394"/>
                  <a:pt x="69194" y="2027215"/>
                  <a:pt x="0" y="2100168"/>
                </a:cubicBezTo>
                <a:cubicBezTo>
                  <a:pt x="75499" y="2187877"/>
                  <a:pt x="50638" y="2309039"/>
                  <a:pt x="36927" y="2407899"/>
                </a:cubicBezTo>
              </a:path>
            </a:pathLst>
          </a:custGeom>
          <a:noFill/>
          <a:ln w="9525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3769519" y="917335"/>
            <a:ext cx="4645025" cy="437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7916588" y="1712073"/>
            <a:ext cx="195263" cy="249237"/>
          </a:xfrm>
          <a:custGeom>
            <a:avLst/>
            <a:gdLst>
              <a:gd name="T0" fmla="*/ 90 w 123"/>
              <a:gd name="T1" fmla="*/ 114 h 157"/>
              <a:gd name="T2" fmla="*/ 33 w 123"/>
              <a:gd name="T3" fmla="*/ 114 h 157"/>
              <a:gd name="T4" fmla="*/ 17 w 123"/>
              <a:gd name="T5" fmla="*/ 157 h 157"/>
              <a:gd name="T6" fmla="*/ 0 w 123"/>
              <a:gd name="T7" fmla="*/ 157 h 157"/>
              <a:gd name="T8" fmla="*/ 57 w 123"/>
              <a:gd name="T9" fmla="*/ 0 h 157"/>
              <a:gd name="T10" fmla="*/ 66 w 123"/>
              <a:gd name="T11" fmla="*/ 0 h 157"/>
              <a:gd name="T12" fmla="*/ 123 w 123"/>
              <a:gd name="T13" fmla="*/ 157 h 157"/>
              <a:gd name="T14" fmla="*/ 104 w 123"/>
              <a:gd name="T15" fmla="*/ 157 h 157"/>
              <a:gd name="T16" fmla="*/ 90 w 123"/>
              <a:gd name="T17" fmla="*/ 114 h 157"/>
              <a:gd name="T18" fmla="*/ 38 w 123"/>
              <a:gd name="T19" fmla="*/ 98 h 157"/>
              <a:gd name="T20" fmla="*/ 83 w 123"/>
              <a:gd name="T21" fmla="*/ 98 h 157"/>
              <a:gd name="T22" fmla="*/ 66 w 123"/>
              <a:gd name="T23" fmla="*/ 50 h 157"/>
              <a:gd name="T24" fmla="*/ 62 w 123"/>
              <a:gd name="T25" fmla="*/ 29 h 157"/>
              <a:gd name="T26" fmla="*/ 62 w 123"/>
              <a:gd name="T27" fmla="*/ 29 h 157"/>
              <a:gd name="T28" fmla="*/ 55 w 123"/>
              <a:gd name="T29" fmla="*/ 53 h 157"/>
              <a:gd name="T30" fmla="*/ 38 w 123"/>
              <a:gd name="T31" fmla="*/ 9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3" h="157">
                <a:moveTo>
                  <a:pt x="90" y="114"/>
                </a:moveTo>
                <a:lnTo>
                  <a:pt x="33" y="114"/>
                </a:lnTo>
                <a:lnTo>
                  <a:pt x="17" y="157"/>
                </a:lnTo>
                <a:lnTo>
                  <a:pt x="0" y="157"/>
                </a:lnTo>
                <a:lnTo>
                  <a:pt x="57" y="0"/>
                </a:lnTo>
                <a:lnTo>
                  <a:pt x="66" y="0"/>
                </a:lnTo>
                <a:lnTo>
                  <a:pt x="123" y="157"/>
                </a:lnTo>
                <a:lnTo>
                  <a:pt x="104" y="157"/>
                </a:lnTo>
                <a:lnTo>
                  <a:pt x="90" y="114"/>
                </a:lnTo>
                <a:close/>
                <a:moveTo>
                  <a:pt x="38" y="98"/>
                </a:moveTo>
                <a:lnTo>
                  <a:pt x="83" y="98"/>
                </a:lnTo>
                <a:lnTo>
                  <a:pt x="66" y="50"/>
                </a:lnTo>
                <a:lnTo>
                  <a:pt x="62" y="29"/>
                </a:lnTo>
                <a:lnTo>
                  <a:pt x="62" y="29"/>
                </a:lnTo>
                <a:lnTo>
                  <a:pt x="55" y="53"/>
                </a:lnTo>
                <a:lnTo>
                  <a:pt x="38" y="98"/>
                </a:lnTo>
                <a:close/>
              </a:path>
            </a:pathLst>
          </a:cu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4125979" y="4363608"/>
            <a:ext cx="409575" cy="214312"/>
            <a:chOff x="4318794" y="4478097"/>
            <a:chExt cx="409575" cy="214312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4318794" y="4493972"/>
              <a:ext cx="127000" cy="138112"/>
            </a:xfrm>
            <a:custGeom>
              <a:avLst/>
              <a:gdLst>
                <a:gd name="T0" fmla="*/ 30 w 80"/>
                <a:gd name="T1" fmla="*/ 42 h 87"/>
                <a:gd name="T2" fmla="*/ 2 w 80"/>
                <a:gd name="T3" fmla="*/ 0 h 87"/>
                <a:gd name="T4" fmla="*/ 19 w 80"/>
                <a:gd name="T5" fmla="*/ 0 h 87"/>
                <a:gd name="T6" fmla="*/ 35 w 80"/>
                <a:gd name="T7" fmla="*/ 23 h 87"/>
                <a:gd name="T8" fmla="*/ 40 w 80"/>
                <a:gd name="T9" fmla="*/ 33 h 87"/>
                <a:gd name="T10" fmla="*/ 47 w 80"/>
                <a:gd name="T11" fmla="*/ 23 h 87"/>
                <a:gd name="T12" fmla="*/ 64 w 80"/>
                <a:gd name="T13" fmla="*/ 0 h 87"/>
                <a:gd name="T14" fmla="*/ 80 w 80"/>
                <a:gd name="T15" fmla="*/ 0 h 87"/>
                <a:gd name="T16" fmla="*/ 49 w 80"/>
                <a:gd name="T17" fmla="*/ 42 h 87"/>
                <a:gd name="T18" fmla="*/ 80 w 80"/>
                <a:gd name="T19" fmla="*/ 87 h 87"/>
                <a:gd name="T20" fmla="*/ 64 w 80"/>
                <a:gd name="T21" fmla="*/ 87 h 87"/>
                <a:gd name="T22" fmla="*/ 45 w 80"/>
                <a:gd name="T23" fmla="*/ 61 h 87"/>
                <a:gd name="T24" fmla="*/ 40 w 80"/>
                <a:gd name="T25" fmla="*/ 49 h 87"/>
                <a:gd name="T26" fmla="*/ 35 w 80"/>
                <a:gd name="T27" fmla="*/ 61 h 87"/>
                <a:gd name="T28" fmla="*/ 14 w 80"/>
                <a:gd name="T29" fmla="*/ 87 h 87"/>
                <a:gd name="T30" fmla="*/ 0 w 80"/>
                <a:gd name="T31" fmla="*/ 87 h 87"/>
                <a:gd name="T32" fmla="*/ 30 w 80"/>
                <a:gd name="T33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87">
                  <a:moveTo>
                    <a:pt x="30" y="42"/>
                  </a:moveTo>
                  <a:lnTo>
                    <a:pt x="2" y="0"/>
                  </a:lnTo>
                  <a:lnTo>
                    <a:pt x="19" y="0"/>
                  </a:lnTo>
                  <a:lnTo>
                    <a:pt x="35" y="23"/>
                  </a:lnTo>
                  <a:lnTo>
                    <a:pt x="40" y="33"/>
                  </a:lnTo>
                  <a:lnTo>
                    <a:pt x="47" y="23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49" y="42"/>
                  </a:lnTo>
                  <a:lnTo>
                    <a:pt x="80" y="87"/>
                  </a:lnTo>
                  <a:lnTo>
                    <a:pt x="64" y="87"/>
                  </a:lnTo>
                  <a:lnTo>
                    <a:pt x="45" y="61"/>
                  </a:lnTo>
                  <a:lnTo>
                    <a:pt x="40" y="49"/>
                  </a:lnTo>
                  <a:lnTo>
                    <a:pt x="35" y="61"/>
                  </a:lnTo>
                  <a:lnTo>
                    <a:pt x="14" y="87"/>
                  </a:lnTo>
                  <a:lnTo>
                    <a:pt x="0" y="87"/>
                  </a:lnTo>
                  <a:lnTo>
                    <a:pt x="30" y="42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468019" y="4478097"/>
              <a:ext cx="120650" cy="120650"/>
            </a:xfrm>
            <a:custGeom>
              <a:avLst/>
              <a:gdLst>
                <a:gd name="T0" fmla="*/ 0 w 76"/>
                <a:gd name="T1" fmla="*/ 31 h 76"/>
                <a:gd name="T2" fmla="*/ 31 w 76"/>
                <a:gd name="T3" fmla="*/ 31 h 76"/>
                <a:gd name="T4" fmla="*/ 31 w 76"/>
                <a:gd name="T5" fmla="*/ 0 h 76"/>
                <a:gd name="T6" fmla="*/ 43 w 76"/>
                <a:gd name="T7" fmla="*/ 0 h 76"/>
                <a:gd name="T8" fmla="*/ 43 w 76"/>
                <a:gd name="T9" fmla="*/ 31 h 76"/>
                <a:gd name="T10" fmla="*/ 76 w 76"/>
                <a:gd name="T11" fmla="*/ 31 h 76"/>
                <a:gd name="T12" fmla="*/ 76 w 76"/>
                <a:gd name="T13" fmla="*/ 45 h 76"/>
                <a:gd name="T14" fmla="*/ 43 w 76"/>
                <a:gd name="T15" fmla="*/ 45 h 76"/>
                <a:gd name="T16" fmla="*/ 43 w 76"/>
                <a:gd name="T17" fmla="*/ 76 h 76"/>
                <a:gd name="T18" fmla="*/ 31 w 76"/>
                <a:gd name="T19" fmla="*/ 76 h 76"/>
                <a:gd name="T20" fmla="*/ 31 w 76"/>
                <a:gd name="T21" fmla="*/ 45 h 76"/>
                <a:gd name="T22" fmla="*/ 0 w 76"/>
                <a:gd name="T23" fmla="*/ 45 h 76"/>
                <a:gd name="T24" fmla="*/ 0 w 76"/>
                <a:gd name="T25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6">
                  <a:moveTo>
                    <a:pt x="0" y="31"/>
                  </a:moveTo>
                  <a:lnTo>
                    <a:pt x="31" y="31"/>
                  </a:lnTo>
                  <a:lnTo>
                    <a:pt x="31" y="0"/>
                  </a:lnTo>
                  <a:lnTo>
                    <a:pt x="43" y="0"/>
                  </a:lnTo>
                  <a:lnTo>
                    <a:pt x="43" y="31"/>
                  </a:lnTo>
                  <a:lnTo>
                    <a:pt x="76" y="31"/>
                  </a:lnTo>
                  <a:lnTo>
                    <a:pt x="76" y="45"/>
                  </a:lnTo>
                  <a:lnTo>
                    <a:pt x="43" y="45"/>
                  </a:lnTo>
                  <a:lnTo>
                    <a:pt x="43" y="76"/>
                  </a:lnTo>
                  <a:lnTo>
                    <a:pt x="31" y="76"/>
                  </a:lnTo>
                  <a:lnTo>
                    <a:pt x="31" y="45"/>
                  </a:lnTo>
                  <a:lnTo>
                    <a:pt x="0" y="4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604544" y="4493972"/>
              <a:ext cx="123825" cy="198437"/>
            </a:xfrm>
            <a:custGeom>
              <a:avLst/>
              <a:gdLst>
                <a:gd name="T0" fmla="*/ 16 w 33"/>
                <a:gd name="T1" fmla="*/ 24 h 53"/>
                <a:gd name="T2" fmla="*/ 18 w 33"/>
                <a:gd name="T3" fmla="*/ 31 h 53"/>
                <a:gd name="T4" fmla="*/ 18 w 33"/>
                <a:gd name="T5" fmla="*/ 31 h 53"/>
                <a:gd name="T6" fmla="*/ 20 w 33"/>
                <a:gd name="T7" fmla="*/ 24 h 53"/>
                <a:gd name="T8" fmla="*/ 27 w 33"/>
                <a:gd name="T9" fmla="*/ 0 h 53"/>
                <a:gd name="T10" fmla="*/ 33 w 33"/>
                <a:gd name="T11" fmla="*/ 0 h 53"/>
                <a:gd name="T12" fmla="*/ 22 w 33"/>
                <a:gd name="T13" fmla="*/ 34 h 53"/>
                <a:gd name="T14" fmla="*/ 19 w 33"/>
                <a:gd name="T15" fmla="*/ 41 h 53"/>
                <a:gd name="T16" fmla="*/ 17 w 33"/>
                <a:gd name="T17" fmla="*/ 47 h 53"/>
                <a:gd name="T18" fmla="*/ 13 w 33"/>
                <a:gd name="T19" fmla="*/ 51 h 53"/>
                <a:gd name="T20" fmla="*/ 9 w 33"/>
                <a:gd name="T21" fmla="*/ 53 h 53"/>
                <a:gd name="T22" fmla="*/ 4 w 33"/>
                <a:gd name="T23" fmla="*/ 52 h 53"/>
                <a:gd name="T24" fmla="*/ 5 w 33"/>
                <a:gd name="T25" fmla="*/ 47 h 53"/>
                <a:gd name="T26" fmla="*/ 7 w 33"/>
                <a:gd name="T27" fmla="*/ 47 h 53"/>
                <a:gd name="T28" fmla="*/ 11 w 33"/>
                <a:gd name="T29" fmla="*/ 45 h 53"/>
                <a:gd name="T30" fmla="*/ 15 w 33"/>
                <a:gd name="T31" fmla="*/ 37 h 53"/>
                <a:gd name="T32" fmla="*/ 0 w 33"/>
                <a:gd name="T33" fmla="*/ 0 h 53"/>
                <a:gd name="T34" fmla="*/ 6 w 33"/>
                <a:gd name="T35" fmla="*/ 0 h 53"/>
                <a:gd name="T36" fmla="*/ 16 w 33"/>
                <a:gd name="T3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53">
                  <a:moveTo>
                    <a:pt x="16" y="24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6"/>
                    <a:pt x="20" y="38"/>
                    <a:pt x="19" y="41"/>
                  </a:cubicBezTo>
                  <a:cubicBezTo>
                    <a:pt x="19" y="43"/>
                    <a:pt x="18" y="45"/>
                    <a:pt x="17" y="47"/>
                  </a:cubicBezTo>
                  <a:cubicBezTo>
                    <a:pt x="16" y="49"/>
                    <a:pt x="15" y="50"/>
                    <a:pt x="13" y="51"/>
                  </a:cubicBezTo>
                  <a:cubicBezTo>
                    <a:pt x="12" y="52"/>
                    <a:pt x="11" y="53"/>
                    <a:pt x="9" y="53"/>
                  </a:cubicBezTo>
                  <a:cubicBezTo>
                    <a:pt x="7" y="53"/>
                    <a:pt x="6" y="53"/>
                    <a:pt x="4" y="52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6" y="47"/>
                    <a:pt x="7" y="47"/>
                    <a:pt x="7" y="47"/>
                  </a:cubicBezTo>
                  <a:cubicBezTo>
                    <a:pt x="9" y="47"/>
                    <a:pt x="10" y="47"/>
                    <a:pt x="11" y="45"/>
                  </a:cubicBezTo>
                  <a:cubicBezTo>
                    <a:pt x="13" y="44"/>
                    <a:pt x="14" y="41"/>
                    <a:pt x="15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16" y="24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Freeform 9"/>
          <p:cNvSpPr>
            <a:spLocks/>
          </p:cNvSpPr>
          <p:nvPr/>
        </p:nvSpPr>
        <p:spPr bwMode="auto">
          <a:xfrm>
            <a:off x="8197056" y="2338951"/>
            <a:ext cx="195263" cy="200025"/>
          </a:xfrm>
          <a:custGeom>
            <a:avLst/>
            <a:gdLst>
              <a:gd name="T0" fmla="*/ 0 w 123"/>
              <a:gd name="T1" fmla="*/ 53 h 126"/>
              <a:gd name="T2" fmla="*/ 49 w 123"/>
              <a:gd name="T3" fmla="*/ 53 h 126"/>
              <a:gd name="T4" fmla="*/ 49 w 123"/>
              <a:gd name="T5" fmla="*/ 0 h 126"/>
              <a:gd name="T6" fmla="*/ 71 w 123"/>
              <a:gd name="T7" fmla="*/ 0 h 126"/>
              <a:gd name="T8" fmla="*/ 71 w 123"/>
              <a:gd name="T9" fmla="*/ 53 h 126"/>
              <a:gd name="T10" fmla="*/ 123 w 123"/>
              <a:gd name="T11" fmla="*/ 53 h 126"/>
              <a:gd name="T12" fmla="*/ 123 w 123"/>
              <a:gd name="T13" fmla="*/ 74 h 126"/>
              <a:gd name="T14" fmla="*/ 71 w 123"/>
              <a:gd name="T15" fmla="*/ 74 h 126"/>
              <a:gd name="T16" fmla="*/ 71 w 123"/>
              <a:gd name="T17" fmla="*/ 126 h 126"/>
              <a:gd name="T18" fmla="*/ 49 w 123"/>
              <a:gd name="T19" fmla="*/ 126 h 126"/>
              <a:gd name="T20" fmla="*/ 49 w 123"/>
              <a:gd name="T21" fmla="*/ 74 h 126"/>
              <a:gd name="T22" fmla="*/ 0 w 123"/>
              <a:gd name="T23" fmla="*/ 74 h 126"/>
              <a:gd name="T24" fmla="*/ 0 w 123"/>
              <a:gd name="T25" fmla="*/ 5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3" h="126">
                <a:moveTo>
                  <a:pt x="0" y="53"/>
                </a:moveTo>
                <a:lnTo>
                  <a:pt x="49" y="53"/>
                </a:lnTo>
                <a:lnTo>
                  <a:pt x="49" y="0"/>
                </a:lnTo>
                <a:lnTo>
                  <a:pt x="71" y="0"/>
                </a:lnTo>
                <a:lnTo>
                  <a:pt x="71" y="53"/>
                </a:lnTo>
                <a:lnTo>
                  <a:pt x="123" y="53"/>
                </a:lnTo>
                <a:lnTo>
                  <a:pt x="123" y="74"/>
                </a:lnTo>
                <a:lnTo>
                  <a:pt x="71" y="74"/>
                </a:lnTo>
                <a:lnTo>
                  <a:pt x="71" y="126"/>
                </a:lnTo>
                <a:lnTo>
                  <a:pt x="49" y="126"/>
                </a:lnTo>
                <a:lnTo>
                  <a:pt x="49" y="74"/>
                </a:lnTo>
                <a:lnTo>
                  <a:pt x="0" y="74"/>
                </a:lnTo>
                <a:lnTo>
                  <a:pt x="0" y="53"/>
                </a:lnTo>
                <a:close/>
              </a:path>
            </a:pathLst>
          </a:cu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3847009" y="1796134"/>
            <a:ext cx="195263" cy="200025"/>
          </a:xfrm>
          <a:custGeom>
            <a:avLst/>
            <a:gdLst>
              <a:gd name="T0" fmla="*/ 0 w 123"/>
              <a:gd name="T1" fmla="*/ 52 h 126"/>
              <a:gd name="T2" fmla="*/ 49 w 123"/>
              <a:gd name="T3" fmla="*/ 52 h 126"/>
              <a:gd name="T4" fmla="*/ 49 w 123"/>
              <a:gd name="T5" fmla="*/ 0 h 126"/>
              <a:gd name="T6" fmla="*/ 71 w 123"/>
              <a:gd name="T7" fmla="*/ 0 h 126"/>
              <a:gd name="T8" fmla="*/ 71 w 123"/>
              <a:gd name="T9" fmla="*/ 52 h 126"/>
              <a:gd name="T10" fmla="*/ 123 w 123"/>
              <a:gd name="T11" fmla="*/ 52 h 126"/>
              <a:gd name="T12" fmla="*/ 123 w 123"/>
              <a:gd name="T13" fmla="*/ 73 h 126"/>
              <a:gd name="T14" fmla="*/ 71 w 123"/>
              <a:gd name="T15" fmla="*/ 73 h 126"/>
              <a:gd name="T16" fmla="*/ 71 w 123"/>
              <a:gd name="T17" fmla="*/ 126 h 126"/>
              <a:gd name="T18" fmla="*/ 49 w 123"/>
              <a:gd name="T19" fmla="*/ 126 h 126"/>
              <a:gd name="T20" fmla="*/ 49 w 123"/>
              <a:gd name="T21" fmla="*/ 73 h 126"/>
              <a:gd name="T22" fmla="*/ 0 w 123"/>
              <a:gd name="T23" fmla="*/ 73 h 126"/>
              <a:gd name="T24" fmla="*/ 0 w 123"/>
              <a:gd name="T25" fmla="*/ 52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3" h="126">
                <a:moveTo>
                  <a:pt x="0" y="52"/>
                </a:moveTo>
                <a:lnTo>
                  <a:pt x="49" y="52"/>
                </a:lnTo>
                <a:lnTo>
                  <a:pt x="49" y="0"/>
                </a:lnTo>
                <a:lnTo>
                  <a:pt x="71" y="0"/>
                </a:lnTo>
                <a:lnTo>
                  <a:pt x="71" y="52"/>
                </a:lnTo>
                <a:lnTo>
                  <a:pt x="123" y="52"/>
                </a:lnTo>
                <a:lnTo>
                  <a:pt x="123" y="73"/>
                </a:lnTo>
                <a:lnTo>
                  <a:pt x="71" y="73"/>
                </a:lnTo>
                <a:lnTo>
                  <a:pt x="71" y="126"/>
                </a:lnTo>
                <a:lnTo>
                  <a:pt x="49" y="126"/>
                </a:lnTo>
                <a:lnTo>
                  <a:pt x="49" y="73"/>
                </a:lnTo>
                <a:lnTo>
                  <a:pt x="0" y="73"/>
                </a:lnTo>
                <a:lnTo>
                  <a:pt x="0" y="52"/>
                </a:lnTo>
                <a:close/>
              </a:path>
            </a:pathLst>
          </a:cu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4771073" y="1131940"/>
            <a:ext cx="112713" cy="115887"/>
          </a:xfrm>
          <a:custGeom>
            <a:avLst/>
            <a:gdLst>
              <a:gd name="T0" fmla="*/ 0 w 71"/>
              <a:gd name="T1" fmla="*/ 31 h 73"/>
              <a:gd name="T2" fmla="*/ 29 w 71"/>
              <a:gd name="T3" fmla="*/ 31 h 73"/>
              <a:gd name="T4" fmla="*/ 29 w 71"/>
              <a:gd name="T5" fmla="*/ 0 h 73"/>
              <a:gd name="T6" fmla="*/ 41 w 71"/>
              <a:gd name="T7" fmla="*/ 0 h 73"/>
              <a:gd name="T8" fmla="*/ 41 w 71"/>
              <a:gd name="T9" fmla="*/ 31 h 73"/>
              <a:gd name="T10" fmla="*/ 71 w 71"/>
              <a:gd name="T11" fmla="*/ 31 h 73"/>
              <a:gd name="T12" fmla="*/ 71 w 71"/>
              <a:gd name="T13" fmla="*/ 43 h 73"/>
              <a:gd name="T14" fmla="*/ 41 w 71"/>
              <a:gd name="T15" fmla="*/ 43 h 73"/>
              <a:gd name="T16" fmla="*/ 41 w 71"/>
              <a:gd name="T17" fmla="*/ 73 h 73"/>
              <a:gd name="T18" fmla="*/ 29 w 71"/>
              <a:gd name="T19" fmla="*/ 73 h 73"/>
              <a:gd name="T20" fmla="*/ 29 w 71"/>
              <a:gd name="T21" fmla="*/ 43 h 73"/>
              <a:gd name="T22" fmla="*/ 0 w 71"/>
              <a:gd name="T23" fmla="*/ 43 h 73"/>
              <a:gd name="T24" fmla="*/ 0 w 71"/>
              <a:gd name="T25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73">
                <a:moveTo>
                  <a:pt x="0" y="31"/>
                </a:moveTo>
                <a:lnTo>
                  <a:pt x="29" y="31"/>
                </a:lnTo>
                <a:lnTo>
                  <a:pt x="29" y="0"/>
                </a:lnTo>
                <a:lnTo>
                  <a:pt x="41" y="0"/>
                </a:lnTo>
                <a:lnTo>
                  <a:pt x="41" y="31"/>
                </a:lnTo>
                <a:lnTo>
                  <a:pt x="71" y="31"/>
                </a:lnTo>
                <a:lnTo>
                  <a:pt x="71" y="43"/>
                </a:lnTo>
                <a:lnTo>
                  <a:pt x="41" y="43"/>
                </a:lnTo>
                <a:lnTo>
                  <a:pt x="41" y="73"/>
                </a:lnTo>
                <a:lnTo>
                  <a:pt x="29" y="73"/>
                </a:lnTo>
                <a:lnTo>
                  <a:pt x="29" y="43"/>
                </a:lnTo>
                <a:lnTo>
                  <a:pt x="0" y="43"/>
                </a:lnTo>
                <a:lnTo>
                  <a:pt x="0" y="31"/>
                </a:lnTo>
                <a:close/>
              </a:path>
            </a:pathLst>
          </a:cu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7200640" y="2145145"/>
            <a:ext cx="192088" cy="323850"/>
          </a:xfrm>
          <a:custGeom>
            <a:avLst/>
            <a:gdLst>
              <a:gd name="T0" fmla="*/ 49 w 51"/>
              <a:gd name="T1" fmla="*/ 22 h 86"/>
              <a:gd name="T2" fmla="*/ 47 w 51"/>
              <a:gd name="T3" fmla="*/ 35 h 86"/>
              <a:gd name="T4" fmla="*/ 41 w 51"/>
              <a:gd name="T5" fmla="*/ 47 h 86"/>
              <a:gd name="T6" fmla="*/ 33 w 51"/>
              <a:gd name="T7" fmla="*/ 59 h 86"/>
              <a:gd name="T8" fmla="*/ 25 w 51"/>
              <a:gd name="T9" fmla="*/ 69 h 86"/>
              <a:gd name="T10" fmla="*/ 19 w 51"/>
              <a:gd name="T11" fmla="*/ 74 h 86"/>
              <a:gd name="T12" fmla="*/ 19 w 51"/>
              <a:gd name="T13" fmla="*/ 75 h 86"/>
              <a:gd name="T14" fmla="*/ 28 w 51"/>
              <a:gd name="T15" fmla="*/ 73 h 86"/>
              <a:gd name="T16" fmla="*/ 51 w 51"/>
              <a:gd name="T17" fmla="*/ 73 h 86"/>
              <a:gd name="T18" fmla="*/ 51 w 51"/>
              <a:gd name="T19" fmla="*/ 86 h 86"/>
              <a:gd name="T20" fmla="*/ 0 w 51"/>
              <a:gd name="T21" fmla="*/ 86 h 86"/>
              <a:gd name="T22" fmla="*/ 0 w 51"/>
              <a:gd name="T23" fmla="*/ 78 h 86"/>
              <a:gd name="T24" fmla="*/ 6 w 51"/>
              <a:gd name="T25" fmla="*/ 71 h 86"/>
              <a:gd name="T26" fmla="*/ 14 w 51"/>
              <a:gd name="T27" fmla="*/ 63 h 86"/>
              <a:gd name="T28" fmla="*/ 21 w 51"/>
              <a:gd name="T29" fmla="*/ 53 h 86"/>
              <a:gd name="T30" fmla="*/ 27 w 51"/>
              <a:gd name="T31" fmla="*/ 43 h 86"/>
              <a:gd name="T32" fmla="*/ 32 w 51"/>
              <a:gd name="T33" fmla="*/ 34 h 86"/>
              <a:gd name="T34" fmla="*/ 33 w 51"/>
              <a:gd name="T35" fmla="*/ 25 h 86"/>
              <a:gd name="T36" fmla="*/ 30 w 51"/>
              <a:gd name="T37" fmla="*/ 17 h 86"/>
              <a:gd name="T38" fmla="*/ 21 w 51"/>
              <a:gd name="T39" fmla="*/ 14 h 86"/>
              <a:gd name="T40" fmla="*/ 13 w 51"/>
              <a:gd name="T41" fmla="*/ 15 h 86"/>
              <a:gd name="T42" fmla="*/ 6 w 51"/>
              <a:gd name="T43" fmla="*/ 19 h 86"/>
              <a:gd name="T44" fmla="*/ 0 w 51"/>
              <a:gd name="T45" fmla="*/ 8 h 86"/>
              <a:gd name="T46" fmla="*/ 11 w 51"/>
              <a:gd name="T47" fmla="*/ 2 h 86"/>
              <a:gd name="T48" fmla="*/ 25 w 51"/>
              <a:gd name="T49" fmla="*/ 0 h 86"/>
              <a:gd name="T50" fmla="*/ 35 w 51"/>
              <a:gd name="T51" fmla="*/ 1 h 86"/>
              <a:gd name="T52" fmla="*/ 42 w 51"/>
              <a:gd name="T53" fmla="*/ 5 h 86"/>
              <a:gd name="T54" fmla="*/ 47 w 51"/>
              <a:gd name="T55" fmla="*/ 12 h 86"/>
              <a:gd name="T56" fmla="*/ 49 w 51"/>
              <a:gd name="T5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1" h="86">
                <a:moveTo>
                  <a:pt x="49" y="22"/>
                </a:moveTo>
                <a:cubicBezTo>
                  <a:pt x="49" y="26"/>
                  <a:pt x="48" y="30"/>
                  <a:pt x="47" y="35"/>
                </a:cubicBezTo>
                <a:cubicBezTo>
                  <a:pt x="45" y="39"/>
                  <a:pt x="43" y="43"/>
                  <a:pt x="41" y="47"/>
                </a:cubicBezTo>
                <a:cubicBezTo>
                  <a:pt x="39" y="51"/>
                  <a:pt x="36" y="55"/>
                  <a:pt x="33" y="59"/>
                </a:cubicBezTo>
                <a:cubicBezTo>
                  <a:pt x="31" y="63"/>
                  <a:pt x="28" y="66"/>
                  <a:pt x="25" y="69"/>
                </a:cubicBezTo>
                <a:cubicBezTo>
                  <a:pt x="19" y="74"/>
                  <a:pt x="19" y="74"/>
                  <a:pt x="19" y="74"/>
                </a:cubicBezTo>
                <a:cubicBezTo>
                  <a:pt x="19" y="75"/>
                  <a:pt x="19" y="75"/>
                  <a:pt x="19" y="75"/>
                </a:cubicBezTo>
                <a:cubicBezTo>
                  <a:pt x="28" y="73"/>
                  <a:pt x="28" y="73"/>
                  <a:pt x="28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51" y="86"/>
                  <a:pt x="51" y="86"/>
                  <a:pt x="51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" y="76"/>
                  <a:pt x="4" y="74"/>
                  <a:pt x="6" y="71"/>
                </a:cubicBezTo>
                <a:cubicBezTo>
                  <a:pt x="9" y="68"/>
                  <a:pt x="11" y="66"/>
                  <a:pt x="14" y="63"/>
                </a:cubicBezTo>
                <a:cubicBezTo>
                  <a:pt x="16" y="59"/>
                  <a:pt x="18" y="56"/>
                  <a:pt x="21" y="53"/>
                </a:cubicBezTo>
                <a:cubicBezTo>
                  <a:pt x="23" y="50"/>
                  <a:pt x="25" y="47"/>
                  <a:pt x="27" y="43"/>
                </a:cubicBezTo>
                <a:cubicBezTo>
                  <a:pt x="29" y="40"/>
                  <a:pt x="31" y="37"/>
                  <a:pt x="32" y="34"/>
                </a:cubicBezTo>
                <a:cubicBezTo>
                  <a:pt x="33" y="31"/>
                  <a:pt x="33" y="28"/>
                  <a:pt x="33" y="25"/>
                </a:cubicBezTo>
                <a:cubicBezTo>
                  <a:pt x="33" y="22"/>
                  <a:pt x="32" y="19"/>
                  <a:pt x="30" y="17"/>
                </a:cubicBezTo>
                <a:cubicBezTo>
                  <a:pt x="28" y="15"/>
                  <a:pt x="25" y="14"/>
                  <a:pt x="21" y="14"/>
                </a:cubicBezTo>
                <a:cubicBezTo>
                  <a:pt x="19" y="14"/>
                  <a:pt x="16" y="14"/>
                  <a:pt x="13" y="15"/>
                </a:cubicBezTo>
                <a:cubicBezTo>
                  <a:pt x="11" y="16"/>
                  <a:pt x="8" y="18"/>
                  <a:pt x="6" y="19"/>
                </a:cubicBezTo>
                <a:cubicBezTo>
                  <a:pt x="0" y="8"/>
                  <a:pt x="0" y="8"/>
                  <a:pt x="0" y="8"/>
                </a:cubicBezTo>
                <a:cubicBezTo>
                  <a:pt x="3" y="6"/>
                  <a:pt x="7" y="4"/>
                  <a:pt x="11" y="2"/>
                </a:cubicBezTo>
                <a:cubicBezTo>
                  <a:pt x="15" y="0"/>
                  <a:pt x="20" y="0"/>
                  <a:pt x="25" y="0"/>
                </a:cubicBezTo>
                <a:cubicBezTo>
                  <a:pt x="29" y="0"/>
                  <a:pt x="32" y="0"/>
                  <a:pt x="35" y="1"/>
                </a:cubicBezTo>
                <a:cubicBezTo>
                  <a:pt x="38" y="2"/>
                  <a:pt x="40" y="3"/>
                  <a:pt x="42" y="5"/>
                </a:cubicBezTo>
                <a:cubicBezTo>
                  <a:pt x="44" y="7"/>
                  <a:pt x="46" y="9"/>
                  <a:pt x="47" y="12"/>
                </a:cubicBezTo>
                <a:cubicBezTo>
                  <a:pt x="48" y="15"/>
                  <a:pt x="49" y="18"/>
                  <a:pt x="49" y="22"/>
                </a:cubicBezTo>
                <a:close/>
              </a:path>
            </a:pathLst>
          </a:cu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3829844" y="1996835"/>
            <a:ext cx="1397000" cy="1187449"/>
            <a:chOff x="3829844" y="1996835"/>
            <a:chExt cx="1397000" cy="1187449"/>
          </a:xfrm>
        </p:grpSpPr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179094" y="3052522"/>
              <a:ext cx="436563" cy="131762"/>
            </a:xfrm>
            <a:custGeom>
              <a:avLst/>
              <a:gdLst>
                <a:gd name="T0" fmla="*/ 112 w 116"/>
                <a:gd name="T1" fmla="*/ 26 h 35"/>
                <a:gd name="T2" fmla="*/ 6 w 116"/>
                <a:gd name="T3" fmla="*/ 1 h 35"/>
                <a:gd name="T4" fmla="*/ 0 w 116"/>
                <a:gd name="T5" fmla="*/ 5 h 35"/>
                <a:gd name="T6" fmla="*/ 0 w 116"/>
                <a:gd name="T7" fmla="*/ 7 h 35"/>
                <a:gd name="T8" fmla="*/ 115 w 116"/>
                <a:gd name="T9" fmla="*/ 35 h 35"/>
                <a:gd name="T10" fmla="*/ 116 w 116"/>
                <a:gd name="T11" fmla="*/ 33 h 35"/>
                <a:gd name="T12" fmla="*/ 112 w 116"/>
                <a:gd name="T13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35">
                  <a:moveTo>
                    <a:pt x="112" y="26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1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0"/>
                    <a:pt x="115" y="26"/>
                    <a:pt x="112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855244" y="1996835"/>
              <a:ext cx="1371600" cy="1038225"/>
            </a:xfrm>
            <a:custGeom>
              <a:avLst/>
              <a:gdLst>
                <a:gd name="T0" fmla="*/ 318 w 365"/>
                <a:gd name="T1" fmla="*/ 276 h 276"/>
                <a:gd name="T2" fmla="*/ 364 w 365"/>
                <a:gd name="T3" fmla="*/ 83 h 276"/>
                <a:gd name="T4" fmla="*/ 358 w 365"/>
                <a:gd name="T5" fmla="*/ 73 h 276"/>
                <a:gd name="T6" fmla="*/ 56 w 365"/>
                <a:gd name="T7" fmla="*/ 1 h 276"/>
                <a:gd name="T8" fmla="*/ 46 w 365"/>
                <a:gd name="T9" fmla="*/ 7 h 276"/>
                <a:gd name="T10" fmla="*/ 0 w 365"/>
                <a:gd name="T11" fmla="*/ 200 h 276"/>
                <a:gd name="T12" fmla="*/ 318 w 365"/>
                <a:gd name="T1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276">
                  <a:moveTo>
                    <a:pt x="318" y="276"/>
                  </a:moveTo>
                  <a:cubicBezTo>
                    <a:pt x="364" y="83"/>
                    <a:pt x="364" y="83"/>
                    <a:pt x="364" y="83"/>
                  </a:cubicBezTo>
                  <a:cubicBezTo>
                    <a:pt x="365" y="79"/>
                    <a:pt x="362" y="75"/>
                    <a:pt x="358" y="73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1" y="0"/>
                    <a:pt x="47" y="3"/>
                    <a:pt x="46" y="7"/>
                  </a:cubicBezTo>
                  <a:cubicBezTo>
                    <a:pt x="0" y="200"/>
                    <a:pt x="0" y="200"/>
                    <a:pt x="0" y="200"/>
                  </a:cubicBezTo>
                  <a:lnTo>
                    <a:pt x="318" y="276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3829844" y="2052397"/>
              <a:ext cx="1341438" cy="1095375"/>
              <a:chOff x="3829844" y="2052397"/>
              <a:chExt cx="1341438" cy="1095375"/>
            </a:xfrm>
          </p:grpSpPr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4223544" y="2917585"/>
                <a:ext cx="354013" cy="230187"/>
              </a:xfrm>
              <a:custGeom>
                <a:avLst/>
                <a:gdLst>
                  <a:gd name="T0" fmla="*/ 20 w 94"/>
                  <a:gd name="T1" fmla="*/ 0 h 61"/>
                  <a:gd name="T2" fmla="*/ 0 w 94"/>
                  <a:gd name="T3" fmla="*/ 39 h 61"/>
                  <a:gd name="T4" fmla="*/ 94 w 94"/>
                  <a:gd name="T5" fmla="*/ 61 h 61"/>
                  <a:gd name="T6" fmla="*/ 94 w 94"/>
                  <a:gd name="T7" fmla="*/ 18 h 61"/>
                  <a:gd name="T8" fmla="*/ 20 w 9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0" y="0"/>
                    </a:moveTo>
                    <a:cubicBezTo>
                      <a:pt x="13" y="13"/>
                      <a:pt x="7" y="26"/>
                      <a:pt x="0" y="39"/>
                    </a:cubicBezTo>
                    <a:cubicBezTo>
                      <a:pt x="31" y="46"/>
                      <a:pt x="63" y="54"/>
                      <a:pt x="94" y="61"/>
                    </a:cubicBezTo>
                    <a:cubicBezTo>
                      <a:pt x="94" y="47"/>
                      <a:pt x="94" y="32"/>
                      <a:pt x="94" y="18"/>
                    </a:cubicBezTo>
                    <a:cubicBezTo>
                      <a:pt x="69" y="12"/>
                      <a:pt x="45" y="6"/>
                      <a:pt x="20" y="0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3829844" y="2749310"/>
                <a:ext cx="1220788" cy="393700"/>
              </a:xfrm>
              <a:custGeom>
                <a:avLst/>
                <a:gdLst>
                  <a:gd name="T0" fmla="*/ 7 w 325"/>
                  <a:gd name="T1" fmla="*/ 0 h 105"/>
                  <a:gd name="T2" fmla="*/ 1 w 325"/>
                  <a:gd name="T3" fmla="*/ 22 h 105"/>
                  <a:gd name="T4" fmla="*/ 7 w 325"/>
                  <a:gd name="T5" fmla="*/ 32 h 105"/>
                  <a:gd name="T6" fmla="*/ 310 w 325"/>
                  <a:gd name="T7" fmla="*/ 104 h 105"/>
                  <a:gd name="T8" fmla="*/ 319 w 325"/>
                  <a:gd name="T9" fmla="*/ 98 h 105"/>
                  <a:gd name="T10" fmla="*/ 325 w 325"/>
                  <a:gd name="T11" fmla="*/ 76 h 105"/>
                  <a:gd name="T12" fmla="*/ 7 w 325"/>
                  <a:gd name="T1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5" h="105">
                    <a:moveTo>
                      <a:pt x="7" y="0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0" y="27"/>
                      <a:pt x="3" y="31"/>
                      <a:pt x="7" y="32"/>
                    </a:cubicBezTo>
                    <a:cubicBezTo>
                      <a:pt x="310" y="104"/>
                      <a:pt x="310" y="104"/>
                      <a:pt x="310" y="104"/>
                    </a:cubicBezTo>
                    <a:cubicBezTo>
                      <a:pt x="314" y="105"/>
                      <a:pt x="318" y="103"/>
                      <a:pt x="319" y="98"/>
                    </a:cubicBezTo>
                    <a:cubicBezTo>
                      <a:pt x="325" y="76"/>
                      <a:pt x="325" y="76"/>
                      <a:pt x="325" y="7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3915569" y="2052397"/>
                <a:ext cx="1255713" cy="917575"/>
              </a:xfrm>
              <a:custGeom>
                <a:avLst/>
                <a:gdLst>
                  <a:gd name="T0" fmla="*/ 0 w 791"/>
                  <a:gd name="T1" fmla="*/ 415 h 578"/>
                  <a:gd name="T2" fmla="*/ 100 w 791"/>
                  <a:gd name="T3" fmla="*/ 0 h 578"/>
                  <a:gd name="T4" fmla="*/ 791 w 791"/>
                  <a:gd name="T5" fmla="*/ 166 h 578"/>
                  <a:gd name="T6" fmla="*/ 692 w 791"/>
                  <a:gd name="T7" fmla="*/ 578 h 578"/>
                  <a:gd name="T8" fmla="*/ 0 w 791"/>
                  <a:gd name="T9" fmla="*/ 415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1" h="578">
                    <a:moveTo>
                      <a:pt x="0" y="415"/>
                    </a:moveTo>
                    <a:lnTo>
                      <a:pt x="100" y="0"/>
                    </a:lnTo>
                    <a:lnTo>
                      <a:pt x="791" y="166"/>
                    </a:lnTo>
                    <a:lnTo>
                      <a:pt x="692" y="578"/>
                    </a:lnTo>
                    <a:lnTo>
                      <a:pt x="0" y="415"/>
                    </a:lnTo>
                    <a:close/>
                  </a:path>
                </a:pathLst>
              </a:custGeom>
              <a:solidFill>
                <a:srgbClr val="FEC0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3915569" y="2315922"/>
                <a:ext cx="1255713" cy="654050"/>
              </a:xfrm>
              <a:custGeom>
                <a:avLst/>
                <a:gdLst>
                  <a:gd name="T0" fmla="*/ 0 w 791"/>
                  <a:gd name="T1" fmla="*/ 249 h 412"/>
                  <a:gd name="T2" fmla="*/ 791 w 791"/>
                  <a:gd name="T3" fmla="*/ 0 h 412"/>
                  <a:gd name="T4" fmla="*/ 692 w 791"/>
                  <a:gd name="T5" fmla="*/ 412 h 412"/>
                  <a:gd name="T6" fmla="*/ 0 w 791"/>
                  <a:gd name="T7" fmla="*/ 24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1" h="412">
                    <a:moveTo>
                      <a:pt x="0" y="249"/>
                    </a:moveTo>
                    <a:lnTo>
                      <a:pt x="791" y="0"/>
                    </a:lnTo>
                    <a:lnTo>
                      <a:pt x="692" y="412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4335989" y="2263848"/>
            <a:ext cx="2141537" cy="2139950"/>
            <a:chOff x="4310857" y="2387360"/>
            <a:chExt cx="2141537" cy="2139950"/>
          </a:xfrm>
        </p:grpSpPr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5382419" y="2387360"/>
              <a:ext cx="1069975" cy="2139950"/>
            </a:xfrm>
            <a:custGeom>
              <a:avLst/>
              <a:gdLst>
                <a:gd name="T0" fmla="*/ 0 w 285"/>
                <a:gd name="T1" fmla="*/ 569 h 569"/>
                <a:gd name="T2" fmla="*/ 285 w 285"/>
                <a:gd name="T3" fmla="*/ 285 h 569"/>
                <a:gd name="T4" fmla="*/ 0 w 285"/>
                <a:gd name="T5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5" h="569">
                  <a:moveTo>
                    <a:pt x="0" y="569"/>
                  </a:moveTo>
                  <a:cubicBezTo>
                    <a:pt x="157" y="569"/>
                    <a:pt x="285" y="442"/>
                    <a:pt x="285" y="285"/>
                  </a:cubicBezTo>
                  <a:cubicBezTo>
                    <a:pt x="285" y="127"/>
                    <a:pt x="157" y="0"/>
                    <a:pt x="0" y="0"/>
                  </a:cubicBezTo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310857" y="2387360"/>
              <a:ext cx="1071563" cy="2139950"/>
            </a:xfrm>
            <a:custGeom>
              <a:avLst/>
              <a:gdLst>
                <a:gd name="T0" fmla="*/ 285 w 285"/>
                <a:gd name="T1" fmla="*/ 0 h 569"/>
                <a:gd name="T2" fmla="*/ 0 w 285"/>
                <a:gd name="T3" fmla="*/ 285 h 569"/>
                <a:gd name="T4" fmla="*/ 285 w 285"/>
                <a:gd name="T5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5" h="569">
                  <a:moveTo>
                    <a:pt x="285" y="0"/>
                  </a:moveTo>
                  <a:cubicBezTo>
                    <a:pt x="128" y="0"/>
                    <a:pt x="0" y="127"/>
                    <a:pt x="0" y="285"/>
                  </a:cubicBezTo>
                  <a:cubicBezTo>
                    <a:pt x="0" y="442"/>
                    <a:pt x="128" y="569"/>
                    <a:pt x="285" y="569"/>
                  </a:cubicBezTo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6223794" y="3749435"/>
              <a:ext cx="187325" cy="269875"/>
            </a:xfrm>
            <a:custGeom>
              <a:avLst/>
              <a:gdLst>
                <a:gd name="T0" fmla="*/ 48 w 50"/>
                <a:gd name="T1" fmla="*/ 0 h 72"/>
                <a:gd name="T2" fmla="*/ 40 w 50"/>
                <a:gd name="T3" fmla="*/ 3 h 72"/>
                <a:gd name="T4" fmla="*/ 33 w 50"/>
                <a:gd name="T5" fmla="*/ 7 h 72"/>
                <a:gd name="T6" fmla="*/ 27 w 50"/>
                <a:gd name="T7" fmla="*/ 15 h 72"/>
                <a:gd name="T8" fmla="*/ 20 w 50"/>
                <a:gd name="T9" fmla="*/ 17 h 72"/>
                <a:gd name="T10" fmla="*/ 16 w 50"/>
                <a:gd name="T11" fmla="*/ 22 h 72"/>
                <a:gd name="T12" fmla="*/ 14 w 50"/>
                <a:gd name="T13" fmla="*/ 21 h 72"/>
                <a:gd name="T14" fmla="*/ 12 w 50"/>
                <a:gd name="T15" fmla="*/ 24 h 72"/>
                <a:gd name="T16" fmla="*/ 9 w 50"/>
                <a:gd name="T17" fmla="*/ 26 h 72"/>
                <a:gd name="T18" fmla="*/ 2 w 50"/>
                <a:gd name="T19" fmla="*/ 37 h 72"/>
                <a:gd name="T20" fmla="*/ 0 w 50"/>
                <a:gd name="T21" fmla="*/ 48 h 72"/>
                <a:gd name="T22" fmla="*/ 2 w 50"/>
                <a:gd name="T23" fmla="*/ 56 h 72"/>
                <a:gd name="T24" fmla="*/ 3 w 50"/>
                <a:gd name="T25" fmla="*/ 59 h 72"/>
                <a:gd name="T26" fmla="*/ 3 w 50"/>
                <a:gd name="T27" fmla="*/ 64 h 72"/>
                <a:gd name="T28" fmla="*/ 6 w 50"/>
                <a:gd name="T29" fmla="*/ 72 h 72"/>
                <a:gd name="T30" fmla="*/ 17 w 50"/>
                <a:gd name="T31" fmla="*/ 70 h 72"/>
                <a:gd name="T32" fmla="*/ 21 w 50"/>
                <a:gd name="T33" fmla="*/ 68 h 72"/>
                <a:gd name="T34" fmla="*/ 50 w 50"/>
                <a:gd name="T35" fmla="*/ 0 h 72"/>
                <a:gd name="T36" fmla="*/ 48 w 50"/>
                <a:gd name="T3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72">
                  <a:moveTo>
                    <a:pt x="48" y="0"/>
                  </a:moveTo>
                  <a:cubicBezTo>
                    <a:pt x="45" y="0"/>
                    <a:pt x="40" y="2"/>
                    <a:pt x="40" y="3"/>
                  </a:cubicBezTo>
                  <a:cubicBezTo>
                    <a:pt x="40" y="4"/>
                    <a:pt x="34" y="7"/>
                    <a:pt x="33" y="7"/>
                  </a:cubicBezTo>
                  <a:cubicBezTo>
                    <a:pt x="31" y="8"/>
                    <a:pt x="28" y="13"/>
                    <a:pt x="27" y="15"/>
                  </a:cubicBezTo>
                  <a:cubicBezTo>
                    <a:pt x="26" y="17"/>
                    <a:pt x="22" y="16"/>
                    <a:pt x="20" y="17"/>
                  </a:cubicBezTo>
                  <a:cubicBezTo>
                    <a:pt x="19" y="18"/>
                    <a:pt x="16" y="20"/>
                    <a:pt x="16" y="22"/>
                  </a:cubicBezTo>
                  <a:cubicBezTo>
                    <a:pt x="16" y="23"/>
                    <a:pt x="15" y="23"/>
                    <a:pt x="14" y="21"/>
                  </a:cubicBezTo>
                  <a:cubicBezTo>
                    <a:pt x="14" y="21"/>
                    <a:pt x="14" y="21"/>
                    <a:pt x="12" y="24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31"/>
                    <a:pt x="3" y="36"/>
                    <a:pt x="2" y="37"/>
                  </a:cubicBezTo>
                  <a:cubicBezTo>
                    <a:pt x="0" y="37"/>
                    <a:pt x="0" y="45"/>
                    <a:pt x="0" y="48"/>
                  </a:cubicBezTo>
                  <a:cubicBezTo>
                    <a:pt x="0" y="51"/>
                    <a:pt x="1" y="55"/>
                    <a:pt x="2" y="56"/>
                  </a:cubicBezTo>
                  <a:cubicBezTo>
                    <a:pt x="2" y="56"/>
                    <a:pt x="2" y="56"/>
                    <a:pt x="3" y="59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8"/>
                    <a:pt x="5" y="71"/>
                    <a:pt x="6" y="72"/>
                  </a:cubicBezTo>
                  <a:cubicBezTo>
                    <a:pt x="7" y="72"/>
                    <a:pt x="14" y="70"/>
                    <a:pt x="17" y="70"/>
                  </a:cubicBezTo>
                  <a:cubicBezTo>
                    <a:pt x="18" y="69"/>
                    <a:pt x="19" y="69"/>
                    <a:pt x="21" y="68"/>
                  </a:cubicBezTo>
                  <a:cubicBezTo>
                    <a:pt x="33" y="47"/>
                    <a:pt x="43" y="24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318794" y="2684222"/>
              <a:ext cx="687388" cy="1582737"/>
            </a:xfrm>
            <a:custGeom>
              <a:avLst/>
              <a:gdLst>
                <a:gd name="T0" fmla="*/ 99 w 183"/>
                <a:gd name="T1" fmla="*/ 311 h 421"/>
                <a:gd name="T2" fmla="*/ 99 w 183"/>
                <a:gd name="T3" fmla="*/ 337 h 421"/>
                <a:gd name="T4" fmla="*/ 98 w 183"/>
                <a:gd name="T5" fmla="*/ 373 h 421"/>
                <a:gd name="T6" fmla="*/ 98 w 183"/>
                <a:gd name="T7" fmla="*/ 399 h 421"/>
                <a:gd name="T8" fmla="*/ 105 w 183"/>
                <a:gd name="T9" fmla="*/ 419 h 421"/>
                <a:gd name="T10" fmla="*/ 118 w 183"/>
                <a:gd name="T11" fmla="*/ 417 h 421"/>
                <a:gd name="T12" fmla="*/ 119 w 183"/>
                <a:gd name="T13" fmla="*/ 399 h 421"/>
                <a:gd name="T14" fmla="*/ 124 w 183"/>
                <a:gd name="T15" fmla="*/ 372 h 421"/>
                <a:gd name="T16" fmla="*/ 139 w 183"/>
                <a:gd name="T17" fmla="*/ 353 h 421"/>
                <a:gd name="T18" fmla="*/ 151 w 183"/>
                <a:gd name="T19" fmla="*/ 338 h 421"/>
                <a:gd name="T20" fmla="*/ 166 w 183"/>
                <a:gd name="T21" fmla="*/ 319 h 421"/>
                <a:gd name="T22" fmla="*/ 174 w 183"/>
                <a:gd name="T23" fmla="*/ 292 h 421"/>
                <a:gd name="T24" fmla="*/ 183 w 183"/>
                <a:gd name="T25" fmla="*/ 274 h 421"/>
                <a:gd name="T26" fmla="*/ 177 w 183"/>
                <a:gd name="T27" fmla="*/ 261 h 421"/>
                <a:gd name="T28" fmla="*/ 155 w 183"/>
                <a:gd name="T29" fmla="*/ 252 h 421"/>
                <a:gd name="T30" fmla="*/ 129 w 183"/>
                <a:gd name="T31" fmla="*/ 229 h 421"/>
                <a:gd name="T32" fmla="*/ 106 w 183"/>
                <a:gd name="T33" fmla="*/ 215 h 421"/>
                <a:gd name="T34" fmla="*/ 91 w 183"/>
                <a:gd name="T35" fmla="*/ 214 h 421"/>
                <a:gd name="T36" fmla="*/ 73 w 183"/>
                <a:gd name="T37" fmla="*/ 222 h 421"/>
                <a:gd name="T38" fmla="*/ 60 w 183"/>
                <a:gd name="T39" fmla="*/ 193 h 421"/>
                <a:gd name="T40" fmla="*/ 37 w 183"/>
                <a:gd name="T41" fmla="*/ 184 h 421"/>
                <a:gd name="T42" fmla="*/ 61 w 183"/>
                <a:gd name="T43" fmla="*/ 166 h 421"/>
                <a:gd name="T44" fmla="*/ 80 w 183"/>
                <a:gd name="T45" fmla="*/ 170 h 421"/>
                <a:gd name="T46" fmla="*/ 91 w 183"/>
                <a:gd name="T47" fmla="*/ 145 h 421"/>
                <a:gd name="T48" fmla="*/ 104 w 183"/>
                <a:gd name="T49" fmla="*/ 127 h 421"/>
                <a:gd name="T50" fmla="*/ 119 w 183"/>
                <a:gd name="T51" fmla="*/ 117 h 421"/>
                <a:gd name="T52" fmla="*/ 124 w 183"/>
                <a:gd name="T53" fmla="*/ 102 h 421"/>
                <a:gd name="T54" fmla="*/ 134 w 183"/>
                <a:gd name="T55" fmla="*/ 103 h 421"/>
                <a:gd name="T56" fmla="*/ 144 w 183"/>
                <a:gd name="T57" fmla="*/ 110 h 421"/>
                <a:gd name="T58" fmla="*/ 141 w 183"/>
                <a:gd name="T59" fmla="*/ 87 h 421"/>
                <a:gd name="T60" fmla="*/ 132 w 183"/>
                <a:gd name="T61" fmla="*/ 71 h 421"/>
                <a:gd name="T62" fmla="*/ 119 w 183"/>
                <a:gd name="T63" fmla="*/ 63 h 421"/>
                <a:gd name="T64" fmla="*/ 103 w 183"/>
                <a:gd name="T65" fmla="*/ 50 h 421"/>
                <a:gd name="T66" fmla="*/ 92 w 183"/>
                <a:gd name="T67" fmla="*/ 74 h 421"/>
                <a:gd name="T68" fmla="*/ 86 w 183"/>
                <a:gd name="T69" fmla="*/ 81 h 421"/>
                <a:gd name="T70" fmla="*/ 70 w 183"/>
                <a:gd name="T71" fmla="*/ 70 h 421"/>
                <a:gd name="T72" fmla="*/ 71 w 183"/>
                <a:gd name="T73" fmla="*/ 53 h 421"/>
                <a:gd name="T74" fmla="*/ 92 w 183"/>
                <a:gd name="T75" fmla="*/ 34 h 421"/>
                <a:gd name="T76" fmla="*/ 99 w 183"/>
                <a:gd name="T77" fmla="*/ 20 h 421"/>
                <a:gd name="T78" fmla="*/ 113 w 183"/>
                <a:gd name="T79" fmla="*/ 29 h 421"/>
                <a:gd name="T80" fmla="*/ 122 w 183"/>
                <a:gd name="T81" fmla="*/ 50 h 421"/>
                <a:gd name="T82" fmla="*/ 131 w 183"/>
                <a:gd name="T83" fmla="*/ 38 h 421"/>
                <a:gd name="T84" fmla="*/ 134 w 183"/>
                <a:gd name="T85" fmla="*/ 29 h 421"/>
                <a:gd name="T86" fmla="*/ 125 w 183"/>
                <a:gd name="T87" fmla="*/ 14 h 421"/>
                <a:gd name="T88" fmla="*/ 105 w 183"/>
                <a:gd name="T89" fmla="*/ 6 h 421"/>
                <a:gd name="T90" fmla="*/ 84 w 183"/>
                <a:gd name="T91" fmla="*/ 12 h 421"/>
                <a:gd name="T92" fmla="*/ 84 w 183"/>
                <a:gd name="T93" fmla="*/ 24 h 421"/>
                <a:gd name="T94" fmla="*/ 70 w 183"/>
                <a:gd name="T95" fmla="*/ 17 h 421"/>
                <a:gd name="T96" fmla="*/ 64 w 183"/>
                <a:gd name="T97" fmla="*/ 23 h 421"/>
                <a:gd name="T98" fmla="*/ 9 w 183"/>
                <a:gd name="T99" fmla="*/ 182 h 421"/>
                <a:gd name="T100" fmla="*/ 16 w 183"/>
                <a:gd name="T101" fmla="*/ 182 h 421"/>
                <a:gd name="T102" fmla="*/ 48 w 183"/>
                <a:gd name="T103" fmla="*/ 211 h 421"/>
                <a:gd name="T104" fmla="*/ 62 w 183"/>
                <a:gd name="T105" fmla="*/ 222 h 421"/>
                <a:gd name="T106" fmla="*/ 79 w 183"/>
                <a:gd name="T107" fmla="*/ 233 h 421"/>
                <a:gd name="T108" fmla="*/ 73 w 183"/>
                <a:gd name="T109" fmla="*/ 262 h 421"/>
                <a:gd name="T110" fmla="*/ 81 w 183"/>
                <a:gd name="T111" fmla="*/ 284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3" h="421">
                  <a:moveTo>
                    <a:pt x="85" y="290"/>
                  </a:moveTo>
                  <a:cubicBezTo>
                    <a:pt x="85" y="291"/>
                    <a:pt x="90" y="296"/>
                    <a:pt x="92" y="298"/>
                  </a:cubicBezTo>
                  <a:cubicBezTo>
                    <a:pt x="94" y="300"/>
                    <a:pt x="98" y="308"/>
                    <a:pt x="99" y="311"/>
                  </a:cubicBezTo>
                  <a:cubicBezTo>
                    <a:pt x="100" y="314"/>
                    <a:pt x="99" y="319"/>
                    <a:pt x="99" y="320"/>
                  </a:cubicBezTo>
                  <a:cubicBezTo>
                    <a:pt x="99" y="321"/>
                    <a:pt x="100" y="323"/>
                    <a:pt x="100" y="324"/>
                  </a:cubicBezTo>
                  <a:cubicBezTo>
                    <a:pt x="100" y="325"/>
                    <a:pt x="98" y="333"/>
                    <a:pt x="99" y="337"/>
                  </a:cubicBezTo>
                  <a:cubicBezTo>
                    <a:pt x="100" y="340"/>
                    <a:pt x="95" y="351"/>
                    <a:pt x="95" y="356"/>
                  </a:cubicBezTo>
                  <a:cubicBezTo>
                    <a:pt x="95" y="361"/>
                    <a:pt x="98" y="368"/>
                    <a:pt x="99" y="367"/>
                  </a:cubicBezTo>
                  <a:cubicBezTo>
                    <a:pt x="99" y="367"/>
                    <a:pt x="100" y="372"/>
                    <a:pt x="98" y="373"/>
                  </a:cubicBezTo>
                  <a:cubicBezTo>
                    <a:pt x="97" y="373"/>
                    <a:pt x="95" y="378"/>
                    <a:pt x="96" y="378"/>
                  </a:cubicBezTo>
                  <a:cubicBezTo>
                    <a:pt x="97" y="378"/>
                    <a:pt x="96" y="382"/>
                    <a:pt x="96" y="384"/>
                  </a:cubicBezTo>
                  <a:cubicBezTo>
                    <a:pt x="96" y="385"/>
                    <a:pt x="97" y="396"/>
                    <a:pt x="98" y="399"/>
                  </a:cubicBezTo>
                  <a:cubicBezTo>
                    <a:pt x="98" y="402"/>
                    <a:pt x="102" y="408"/>
                    <a:pt x="103" y="410"/>
                  </a:cubicBezTo>
                  <a:cubicBezTo>
                    <a:pt x="104" y="413"/>
                    <a:pt x="104" y="417"/>
                    <a:pt x="105" y="418"/>
                  </a:cubicBezTo>
                  <a:cubicBezTo>
                    <a:pt x="105" y="418"/>
                    <a:pt x="105" y="419"/>
                    <a:pt x="105" y="419"/>
                  </a:cubicBezTo>
                  <a:cubicBezTo>
                    <a:pt x="105" y="419"/>
                    <a:pt x="109" y="420"/>
                    <a:pt x="109" y="421"/>
                  </a:cubicBezTo>
                  <a:cubicBezTo>
                    <a:pt x="110" y="421"/>
                    <a:pt x="117" y="421"/>
                    <a:pt x="119" y="421"/>
                  </a:cubicBezTo>
                  <a:cubicBezTo>
                    <a:pt x="121" y="420"/>
                    <a:pt x="119" y="418"/>
                    <a:pt x="118" y="417"/>
                  </a:cubicBezTo>
                  <a:cubicBezTo>
                    <a:pt x="117" y="416"/>
                    <a:pt x="116" y="412"/>
                    <a:pt x="115" y="411"/>
                  </a:cubicBezTo>
                  <a:cubicBezTo>
                    <a:pt x="114" y="411"/>
                    <a:pt x="114" y="405"/>
                    <a:pt x="114" y="403"/>
                  </a:cubicBezTo>
                  <a:cubicBezTo>
                    <a:pt x="115" y="402"/>
                    <a:pt x="119" y="400"/>
                    <a:pt x="119" y="399"/>
                  </a:cubicBezTo>
                  <a:cubicBezTo>
                    <a:pt x="120" y="397"/>
                    <a:pt x="120" y="392"/>
                    <a:pt x="119" y="391"/>
                  </a:cubicBezTo>
                  <a:cubicBezTo>
                    <a:pt x="118" y="391"/>
                    <a:pt x="119" y="384"/>
                    <a:pt x="119" y="381"/>
                  </a:cubicBezTo>
                  <a:cubicBezTo>
                    <a:pt x="118" y="378"/>
                    <a:pt x="124" y="375"/>
                    <a:pt x="124" y="372"/>
                  </a:cubicBezTo>
                  <a:cubicBezTo>
                    <a:pt x="125" y="370"/>
                    <a:pt x="132" y="367"/>
                    <a:pt x="133" y="366"/>
                  </a:cubicBezTo>
                  <a:cubicBezTo>
                    <a:pt x="135" y="364"/>
                    <a:pt x="136" y="357"/>
                    <a:pt x="135" y="355"/>
                  </a:cubicBezTo>
                  <a:cubicBezTo>
                    <a:pt x="135" y="354"/>
                    <a:pt x="138" y="353"/>
                    <a:pt x="139" y="353"/>
                  </a:cubicBezTo>
                  <a:cubicBezTo>
                    <a:pt x="141" y="353"/>
                    <a:pt x="142" y="352"/>
                    <a:pt x="143" y="352"/>
                  </a:cubicBezTo>
                  <a:cubicBezTo>
                    <a:pt x="144" y="352"/>
                    <a:pt x="145" y="348"/>
                    <a:pt x="146" y="348"/>
                  </a:cubicBezTo>
                  <a:cubicBezTo>
                    <a:pt x="147" y="347"/>
                    <a:pt x="149" y="339"/>
                    <a:pt x="151" y="338"/>
                  </a:cubicBezTo>
                  <a:cubicBezTo>
                    <a:pt x="153" y="337"/>
                    <a:pt x="154" y="332"/>
                    <a:pt x="154" y="331"/>
                  </a:cubicBezTo>
                  <a:cubicBezTo>
                    <a:pt x="154" y="329"/>
                    <a:pt x="157" y="325"/>
                    <a:pt x="157" y="324"/>
                  </a:cubicBezTo>
                  <a:cubicBezTo>
                    <a:pt x="158" y="323"/>
                    <a:pt x="165" y="320"/>
                    <a:pt x="166" y="319"/>
                  </a:cubicBezTo>
                  <a:cubicBezTo>
                    <a:pt x="167" y="319"/>
                    <a:pt x="169" y="308"/>
                    <a:pt x="169" y="305"/>
                  </a:cubicBezTo>
                  <a:cubicBezTo>
                    <a:pt x="170" y="301"/>
                    <a:pt x="171" y="296"/>
                    <a:pt x="172" y="295"/>
                  </a:cubicBezTo>
                  <a:cubicBezTo>
                    <a:pt x="172" y="294"/>
                    <a:pt x="174" y="293"/>
                    <a:pt x="174" y="292"/>
                  </a:cubicBezTo>
                  <a:cubicBezTo>
                    <a:pt x="175" y="292"/>
                    <a:pt x="176" y="287"/>
                    <a:pt x="177" y="286"/>
                  </a:cubicBezTo>
                  <a:cubicBezTo>
                    <a:pt x="178" y="285"/>
                    <a:pt x="182" y="281"/>
                    <a:pt x="182" y="280"/>
                  </a:cubicBezTo>
                  <a:cubicBezTo>
                    <a:pt x="182" y="279"/>
                    <a:pt x="182" y="276"/>
                    <a:pt x="183" y="274"/>
                  </a:cubicBezTo>
                  <a:cubicBezTo>
                    <a:pt x="183" y="274"/>
                    <a:pt x="183" y="274"/>
                    <a:pt x="183" y="271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2" y="264"/>
                    <a:pt x="178" y="260"/>
                    <a:pt x="177" y="261"/>
                  </a:cubicBezTo>
                  <a:cubicBezTo>
                    <a:pt x="177" y="262"/>
                    <a:pt x="173" y="259"/>
                    <a:pt x="171" y="258"/>
                  </a:cubicBezTo>
                  <a:cubicBezTo>
                    <a:pt x="169" y="257"/>
                    <a:pt x="164" y="256"/>
                    <a:pt x="162" y="256"/>
                  </a:cubicBezTo>
                  <a:cubicBezTo>
                    <a:pt x="161" y="256"/>
                    <a:pt x="157" y="253"/>
                    <a:pt x="155" y="252"/>
                  </a:cubicBezTo>
                  <a:cubicBezTo>
                    <a:pt x="153" y="252"/>
                    <a:pt x="148" y="251"/>
                    <a:pt x="147" y="250"/>
                  </a:cubicBezTo>
                  <a:cubicBezTo>
                    <a:pt x="146" y="249"/>
                    <a:pt x="145" y="242"/>
                    <a:pt x="141" y="239"/>
                  </a:cubicBezTo>
                  <a:cubicBezTo>
                    <a:pt x="136" y="237"/>
                    <a:pt x="129" y="231"/>
                    <a:pt x="129" y="229"/>
                  </a:cubicBezTo>
                  <a:cubicBezTo>
                    <a:pt x="128" y="227"/>
                    <a:pt x="120" y="223"/>
                    <a:pt x="118" y="221"/>
                  </a:cubicBezTo>
                  <a:cubicBezTo>
                    <a:pt x="115" y="220"/>
                    <a:pt x="112" y="220"/>
                    <a:pt x="111" y="220"/>
                  </a:cubicBezTo>
                  <a:cubicBezTo>
                    <a:pt x="111" y="221"/>
                    <a:pt x="108" y="216"/>
                    <a:pt x="106" y="215"/>
                  </a:cubicBezTo>
                  <a:cubicBezTo>
                    <a:pt x="105" y="214"/>
                    <a:pt x="100" y="213"/>
                    <a:pt x="100" y="214"/>
                  </a:cubicBezTo>
                  <a:cubicBezTo>
                    <a:pt x="99" y="215"/>
                    <a:pt x="96" y="214"/>
                    <a:pt x="96" y="213"/>
                  </a:cubicBezTo>
                  <a:cubicBezTo>
                    <a:pt x="95" y="212"/>
                    <a:pt x="92" y="214"/>
                    <a:pt x="91" y="214"/>
                  </a:cubicBezTo>
                  <a:cubicBezTo>
                    <a:pt x="90" y="214"/>
                    <a:pt x="86" y="220"/>
                    <a:pt x="85" y="222"/>
                  </a:cubicBezTo>
                  <a:cubicBezTo>
                    <a:pt x="83" y="223"/>
                    <a:pt x="81" y="220"/>
                    <a:pt x="79" y="220"/>
                  </a:cubicBezTo>
                  <a:cubicBezTo>
                    <a:pt x="78" y="219"/>
                    <a:pt x="74" y="221"/>
                    <a:pt x="73" y="222"/>
                  </a:cubicBezTo>
                  <a:cubicBezTo>
                    <a:pt x="71" y="223"/>
                    <a:pt x="69" y="215"/>
                    <a:pt x="69" y="212"/>
                  </a:cubicBezTo>
                  <a:cubicBezTo>
                    <a:pt x="70" y="209"/>
                    <a:pt x="66" y="202"/>
                    <a:pt x="64" y="202"/>
                  </a:cubicBezTo>
                  <a:cubicBezTo>
                    <a:pt x="61" y="202"/>
                    <a:pt x="60" y="195"/>
                    <a:pt x="60" y="193"/>
                  </a:cubicBezTo>
                  <a:cubicBezTo>
                    <a:pt x="61" y="190"/>
                    <a:pt x="55" y="188"/>
                    <a:pt x="54" y="188"/>
                  </a:cubicBezTo>
                  <a:cubicBezTo>
                    <a:pt x="53" y="188"/>
                    <a:pt x="49" y="192"/>
                    <a:pt x="49" y="193"/>
                  </a:cubicBezTo>
                  <a:cubicBezTo>
                    <a:pt x="48" y="195"/>
                    <a:pt x="35" y="191"/>
                    <a:pt x="37" y="184"/>
                  </a:cubicBezTo>
                  <a:cubicBezTo>
                    <a:pt x="38" y="176"/>
                    <a:pt x="44" y="168"/>
                    <a:pt x="46" y="167"/>
                  </a:cubicBezTo>
                  <a:cubicBezTo>
                    <a:pt x="47" y="166"/>
                    <a:pt x="55" y="166"/>
                    <a:pt x="57" y="167"/>
                  </a:cubicBezTo>
                  <a:cubicBezTo>
                    <a:pt x="59" y="168"/>
                    <a:pt x="61" y="167"/>
                    <a:pt x="61" y="166"/>
                  </a:cubicBezTo>
                  <a:cubicBezTo>
                    <a:pt x="61" y="166"/>
                    <a:pt x="68" y="166"/>
                    <a:pt x="70" y="167"/>
                  </a:cubicBezTo>
                  <a:cubicBezTo>
                    <a:pt x="72" y="168"/>
                    <a:pt x="75" y="176"/>
                    <a:pt x="77" y="177"/>
                  </a:cubicBezTo>
                  <a:cubicBezTo>
                    <a:pt x="79" y="178"/>
                    <a:pt x="79" y="172"/>
                    <a:pt x="80" y="170"/>
                  </a:cubicBezTo>
                  <a:cubicBezTo>
                    <a:pt x="80" y="169"/>
                    <a:pt x="79" y="165"/>
                    <a:pt x="78" y="164"/>
                  </a:cubicBezTo>
                  <a:cubicBezTo>
                    <a:pt x="78" y="163"/>
                    <a:pt x="82" y="154"/>
                    <a:pt x="85" y="152"/>
                  </a:cubicBezTo>
                  <a:cubicBezTo>
                    <a:pt x="88" y="151"/>
                    <a:pt x="91" y="146"/>
                    <a:pt x="91" y="145"/>
                  </a:cubicBezTo>
                  <a:cubicBezTo>
                    <a:pt x="90" y="144"/>
                    <a:pt x="93" y="143"/>
                    <a:pt x="94" y="143"/>
                  </a:cubicBezTo>
                  <a:cubicBezTo>
                    <a:pt x="95" y="142"/>
                    <a:pt x="94" y="135"/>
                    <a:pt x="95" y="133"/>
                  </a:cubicBezTo>
                  <a:cubicBezTo>
                    <a:pt x="96" y="132"/>
                    <a:pt x="102" y="128"/>
                    <a:pt x="104" y="127"/>
                  </a:cubicBezTo>
                  <a:cubicBezTo>
                    <a:pt x="106" y="127"/>
                    <a:pt x="107" y="122"/>
                    <a:pt x="106" y="121"/>
                  </a:cubicBezTo>
                  <a:cubicBezTo>
                    <a:pt x="106" y="120"/>
                    <a:pt x="111" y="116"/>
                    <a:pt x="114" y="115"/>
                  </a:cubicBezTo>
                  <a:cubicBezTo>
                    <a:pt x="117" y="114"/>
                    <a:pt x="119" y="116"/>
                    <a:pt x="119" y="117"/>
                  </a:cubicBezTo>
                  <a:cubicBezTo>
                    <a:pt x="119" y="116"/>
                    <a:pt x="123" y="114"/>
                    <a:pt x="125" y="113"/>
                  </a:cubicBezTo>
                  <a:cubicBezTo>
                    <a:pt x="127" y="112"/>
                    <a:pt x="125" y="109"/>
                    <a:pt x="123" y="108"/>
                  </a:cubicBezTo>
                  <a:cubicBezTo>
                    <a:pt x="122" y="106"/>
                    <a:pt x="123" y="102"/>
                    <a:pt x="124" y="102"/>
                  </a:cubicBezTo>
                  <a:cubicBezTo>
                    <a:pt x="126" y="102"/>
                    <a:pt x="127" y="98"/>
                    <a:pt x="127" y="97"/>
                  </a:cubicBezTo>
                  <a:cubicBezTo>
                    <a:pt x="126" y="97"/>
                    <a:pt x="133" y="98"/>
                    <a:pt x="136" y="96"/>
                  </a:cubicBezTo>
                  <a:cubicBezTo>
                    <a:pt x="138" y="94"/>
                    <a:pt x="136" y="101"/>
                    <a:pt x="134" y="103"/>
                  </a:cubicBezTo>
                  <a:cubicBezTo>
                    <a:pt x="133" y="106"/>
                    <a:pt x="136" y="108"/>
                    <a:pt x="137" y="108"/>
                  </a:cubicBezTo>
                  <a:cubicBezTo>
                    <a:pt x="138" y="107"/>
                    <a:pt x="139" y="109"/>
                    <a:pt x="140" y="110"/>
                  </a:cubicBezTo>
                  <a:cubicBezTo>
                    <a:pt x="140" y="110"/>
                    <a:pt x="142" y="109"/>
                    <a:pt x="144" y="110"/>
                  </a:cubicBezTo>
                  <a:cubicBezTo>
                    <a:pt x="146" y="110"/>
                    <a:pt x="147" y="107"/>
                    <a:pt x="147" y="106"/>
                  </a:cubicBezTo>
                  <a:cubicBezTo>
                    <a:pt x="147" y="105"/>
                    <a:pt x="143" y="102"/>
                    <a:pt x="142" y="100"/>
                  </a:cubicBezTo>
                  <a:cubicBezTo>
                    <a:pt x="142" y="98"/>
                    <a:pt x="141" y="89"/>
                    <a:pt x="141" y="87"/>
                  </a:cubicBezTo>
                  <a:cubicBezTo>
                    <a:pt x="141" y="85"/>
                    <a:pt x="138" y="82"/>
                    <a:pt x="138" y="82"/>
                  </a:cubicBezTo>
                  <a:cubicBezTo>
                    <a:pt x="137" y="83"/>
                    <a:pt x="135" y="77"/>
                    <a:pt x="134" y="76"/>
                  </a:cubicBezTo>
                  <a:cubicBezTo>
                    <a:pt x="132" y="75"/>
                    <a:pt x="132" y="72"/>
                    <a:pt x="132" y="71"/>
                  </a:cubicBezTo>
                  <a:cubicBezTo>
                    <a:pt x="132" y="70"/>
                    <a:pt x="127" y="65"/>
                    <a:pt x="126" y="63"/>
                  </a:cubicBezTo>
                  <a:cubicBezTo>
                    <a:pt x="125" y="61"/>
                    <a:pt x="123" y="61"/>
                    <a:pt x="123" y="62"/>
                  </a:cubicBezTo>
                  <a:cubicBezTo>
                    <a:pt x="123" y="63"/>
                    <a:pt x="120" y="63"/>
                    <a:pt x="119" y="63"/>
                  </a:cubicBezTo>
                  <a:cubicBezTo>
                    <a:pt x="117" y="63"/>
                    <a:pt x="116" y="58"/>
                    <a:pt x="116" y="56"/>
                  </a:cubicBezTo>
                  <a:cubicBezTo>
                    <a:pt x="116" y="54"/>
                    <a:pt x="110" y="53"/>
                    <a:pt x="109" y="52"/>
                  </a:cubicBezTo>
                  <a:cubicBezTo>
                    <a:pt x="108" y="50"/>
                    <a:pt x="104" y="51"/>
                    <a:pt x="103" y="50"/>
                  </a:cubicBezTo>
                  <a:cubicBezTo>
                    <a:pt x="103" y="49"/>
                    <a:pt x="99" y="48"/>
                    <a:pt x="99" y="48"/>
                  </a:cubicBezTo>
                  <a:cubicBezTo>
                    <a:pt x="98" y="49"/>
                    <a:pt x="98" y="63"/>
                    <a:pt x="98" y="67"/>
                  </a:cubicBezTo>
                  <a:cubicBezTo>
                    <a:pt x="97" y="70"/>
                    <a:pt x="94" y="74"/>
                    <a:pt x="92" y="74"/>
                  </a:cubicBezTo>
                  <a:cubicBezTo>
                    <a:pt x="91" y="74"/>
                    <a:pt x="92" y="76"/>
                    <a:pt x="93" y="76"/>
                  </a:cubicBezTo>
                  <a:cubicBezTo>
                    <a:pt x="94" y="76"/>
                    <a:pt x="90" y="80"/>
                    <a:pt x="90" y="83"/>
                  </a:cubicBezTo>
                  <a:cubicBezTo>
                    <a:pt x="90" y="86"/>
                    <a:pt x="87" y="83"/>
                    <a:pt x="86" y="81"/>
                  </a:cubicBezTo>
                  <a:cubicBezTo>
                    <a:pt x="86" y="78"/>
                    <a:pt x="83" y="74"/>
                    <a:pt x="82" y="75"/>
                  </a:cubicBezTo>
                  <a:cubicBezTo>
                    <a:pt x="82" y="76"/>
                    <a:pt x="80" y="74"/>
                    <a:pt x="79" y="75"/>
                  </a:cubicBezTo>
                  <a:cubicBezTo>
                    <a:pt x="78" y="75"/>
                    <a:pt x="73" y="72"/>
                    <a:pt x="70" y="70"/>
                  </a:cubicBezTo>
                  <a:cubicBezTo>
                    <a:pt x="68" y="69"/>
                    <a:pt x="67" y="62"/>
                    <a:pt x="66" y="62"/>
                  </a:cubicBezTo>
                  <a:cubicBezTo>
                    <a:pt x="64" y="61"/>
                    <a:pt x="66" y="60"/>
                    <a:pt x="66" y="59"/>
                  </a:cubicBezTo>
                  <a:cubicBezTo>
                    <a:pt x="65" y="58"/>
                    <a:pt x="70" y="54"/>
                    <a:pt x="71" y="53"/>
                  </a:cubicBezTo>
                  <a:cubicBezTo>
                    <a:pt x="72" y="51"/>
                    <a:pt x="77" y="45"/>
                    <a:pt x="79" y="44"/>
                  </a:cubicBezTo>
                  <a:cubicBezTo>
                    <a:pt x="81" y="43"/>
                    <a:pt x="82" y="39"/>
                    <a:pt x="82" y="38"/>
                  </a:cubicBezTo>
                  <a:cubicBezTo>
                    <a:pt x="82" y="38"/>
                    <a:pt x="90" y="35"/>
                    <a:pt x="92" y="34"/>
                  </a:cubicBezTo>
                  <a:cubicBezTo>
                    <a:pt x="94" y="34"/>
                    <a:pt x="96" y="27"/>
                    <a:pt x="97" y="26"/>
                  </a:cubicBezTo>
                  <a:cubicBezTo>
                    <a:pt x="97" y="24"/>
                    <a:pt x="95" y="20"/>
                    <a:pt x="94" y="20"/>
                  </a:cubicBezTo>
                  <a:cubicBezTo>
                    <a:pt x="93" y="19"/>
                    <a:pt x="97" y="19"/>
                    <a:pt x="99" y="20"/>
                  </a:cubicBezTo>
                  <a:cubicBezTo>
                    <a:pt x="100" y="21"/>
                    <a:pt x="104" y="19"/>
                    <a:pt x="106" y="20"/>
                  </a:cubicBezTo>
                  <a:cubicBezTo>
                    <a:pt x="108" y="20"/>
                    <a:pt x="111" y="23"/>
                    <a:pt x="114" y="24"/>
                  </a:cubicBezTo>
                  <a:cubicBezTo>
                    <a:pt x="114" y="24"/>
                    <a:pt x="114" y="24"/>
                    <a:pt x="113" y="29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06" y="39"/>
                    <a:pt x="104" y="44"/>
                    <a:pt x="106" y="44"/>
                  </a:cubicBezTo>
                  <a:cubicBezTo>
                    <a:pt x="108" y="44"/>
                    <a:pt x="119" y="48"/>
                    <a:pt x="122" y="50"/>
                  </a:cubicBezTo>
                  <a:cubicBezTo>
                    <a:pt x="125" y="53"/>
                    <a:pt x="126" y="47"/>
                    <a:pt x="127" y="46"/>
                  </a:cubicBezTo>
                  <a:cubicBezTo>
                    <a:pt x="127" y="44"/>
                    <a:pt x="127" y="39"/>
                    <a:pt x="126" y="38"/>
                  </a:cubicBezTo>
                  <a:cubicBezTo>
                    <a:pt x="126" y="37"/>
                    <a:pt x="130" y="37"/>
                    <a:pt x="131" y="38"/>
                  </a:cubicBezTo>
                  <a:cubicBezTo>
                    <a:pt x="132" y="40"/>
                    <a:pt x="134" y="37"/>
                    <a:pt x="134" y="37"/>
                  </a:cubicBezTo>
                  <a:cubicBezTo>
                    <a:pt x="135" y="36"/>
                    <a:pt x="136" y="32"/>
                    <a:pt x="136" y="31"/>
                  </a:cubicBezTo>
                  <a:cubicBezTo>
                    <a:pt x="137" y="30"/>
                    <a:pt x="134" y="30"/>
                    <a:pt x="134" y="29"/>
                  </a:cubicBezTo>
                  <a:cubicBezTo>
                    <a:pt x="134" y="27"/>
                    <a:pt x="129" y="25"/>
                    <a:pt x="128" y="25"/>
                  </a:cubicBezTo>
                  <a:cubicBezTo>
                    <a:pt x="126" y="24"/>
                    <a:pt x="126" y="21"/>
                    <a:pt x="127" y="20"/>
                  </a:cubicBezTo>
                  <a:cubicBezTo>
                    <a:pt x="128" y="20"/>
                    <a:pt x="126" y="15"/>
                    <a:pt x="125" y="14"/>
                  </a:cubicBezTo>
                  <a:cubicBezTo>
                    <a:pt x="125" y="13"/>
                    <a:pt x="120" y="12"/>
                    <a:pt x="118" y="12"/>
                  </a:cubicBezTo>
                  <a:cubicBezTo>
                    <a:pt x="117" y="12"/>
                    <a:pt x="115" y="8"/>
                    <a:pt x="114" y="7"/>
                  </a:cubicBezTo>
                  <a:cubicBezTo>
                    <a:pt x="113" y="7"/>
                    <a:pt x="107" y="6"/>
                    <a:pt x="105" y="6"/>
                  </a:cubicBezTo>
                  <a:cubicBezTo>
                    <a:pt x="104" y="7"/>
                    <a:pt x="101" y="2"/>
                    <a:pt x="98" y="3"/>
                  </a:cubicBezTo>
                  <a:cubicBezTo>
                    <a:pt x="95" y="5"/>
                    <a:pt x="93" y="2"/>
                    <a:pt x="92" y="1"/>
                  </a:cubicBezTo>
                  <a:cubicBezTo>
                    <a:pt x="90" y="0"/>
                    <a:pt x="84" y="7"/>
                    <a:pt x="84" y="12"/>
                  </a:cubicBezTo>
                  <a:cubicBezTo>
                    <a:pt x="84" y="16"/>
                    <a:pt x="87" y="21"/>
                    <a:pt x="88" y="21"/>
                  </a:cubicBezTo>
                  <a:cubicBezTo>
                    <a:pt x="89" y="21"/>
                    <a:pt x="87" y="25"/>
                    <a:pt x="86" y="27"/>
                  </a:cubicBezTo>
                  <a:cubicBezTo>
                    <a:pt x="85" y="28"/>
                    <a:pt x="83" y="25"/>
                    <a:pt x="84" y="24"/>
                  </a:cubicBezTo>
                  <a:cubicBezTo>
                    <a:pt x="85" y="23"/>
                    <a:pt x="81" y="18"/>
                    <a:pt x="80" y="16"/>
                  </a:cubicBezTo>
                  <a:cubicBezTo>
                    <a:pt x="79" y="15"/>
                    <a:pt x="76" y="14"/>
                    <a:pt x="73" y="13"/>
                  </a:cubicBezTo>
                  <a:cubicBezTo>
                    <a:pt x="72" y="14"/>
                    <a:pt x="71" y="15"/>
                    <a:pt x="70" y="17"/>
                  </a:cubicBezTo>
                  <a:cubicBezTo>
                    <a:pt x="70" y="19"/>
                    <a:pt x="71" y="21"/>
                    <a:pt x="70" y="22"/>
                  </a:cubicBezTo>
                  <a:cubicBezTo>
                    <a:pt x="69" y="25"/>
                    <a:pt x="67" y="26"/>
                    <a:pt x="67" y="25"/>
                  </a:cubicBezTo>
                  <a:cubicBezTo>
                    <a:pt x="67" y="24"/>
                    <a:pt x="65" y="24"/>
                    <a:pt x="64" y="23"/>
                  </a:cubicBezTo>
                  <a:cubicBezTo>
                    <a:pt x="30" y="65"/>
                    <a:pt x="7" y="116"/>
                    <a:pt x="0" y="172"/>
                  </a:cubicBezTo>
                  <a:cubicBezTo>
                    <a:pt x="1" y="174"/>
                    <a:pt x="3" y="176"/>
                    <a:pt x="3" y="177"/>
                  </a:cubicBezTo>
                  <a:cubicBezTo>
                    <a:pt x="4" y="180"/>
                    <a:pt x="8" y="181"/>
                    <a:pt x="9" y="182"/>
                  </a:cubicBezTo>
                  <a:cubicBezTo>
                    <a:pt x="10" y="182"/>
                    <a:pt x="10" y="177"/>
                    <a:pt x="10" y="176"/>
                  </a:cubicBezTo>
                  <a:cubicBezTo>
                    <a:pt x="9" y="174"/>
                    <a:pt x="11" y="173"/>
                    <a:pt x="11" y="174"/>
                  </a:cubicBezTo>
                  <a:cubicBezTo>
                    <a:pt x="11" y="175"/>
                    <a:pt x="15" y="180"/>
                    <a:pt x="16" y="182"/>
                  </a:cubicBezTo>
                  <a:cubicBezTo>
                    <a:pt x="18" y="183"/>
                    <a:pt x="19" y="194"/>
                    <a:pt x="20" y="197"/>
                  </a:cubicBezTo>
                  <a:cubicBezTo>
                    <a:pt x="22" y="199"/>
                    <a:pt x="34" y="204"/>
                    <a:pt x="38" y="205"/>
                  </a:cubicBezTo>
                  <a:cubicBezTo>
                    <a:pt x="42" y="205"/>
                    <a:pt x="47" y="210"/>
                    <a:pt x="48" y="211"/>
                  </a:cubicBezTo>
                  <a:cubicBezTo>
                    <a:pt x="49" y="213"/>
                    <a:pt x="54" y="213"/>
                    <a:pt x="55" y="214"/>
                  </a:cubicBezTo>
                  <a:cubicBezTo>
                    <a:pt x="57" y="214"/>
                    <a:pt x="59" y="218"/>
                    <a:pt x="60" y="219"/>
                  </a:cubicBezTo>
                  <a:cubicBezTo>
                    <a:pt x="62" y="219"/>
                    <a:pt x="62" y="222"/>
                    <a:pt x="62" y="222"/>
                  </a:cubicBezTo>
                  <a:cubicBezTo>
                    <a:pt x="62" y="223"/>
                    <a:pt x="70" y="225"/>
                    <a:pt x="71" y="227"/>
                  </a:cubicBezTo>
                  <a:cubicBezTo>
                    <a:pt x="73" y="229"/>
                    <a:pt x="76" y="229"/>
                    <a:pt x="76" y="228"/>
                  </a:cubicBezTo>
                  <a:cubicBezTo>
                    <a:pt x="77" y="227"/>
                    <a:pt x="78" y="232"/>
                    <a:pt x="79" y="233"/>
                  </a:cubicBezTo>
                  <a:cubicBezTo>
                    <a:pt x="80" y="235"/>
                    <a:pt x="80" y="239"/>
                    <a:pt x="79" y="239"/>
                  </a:cubicBezTo>
                  <a:cubicBezTo>
                    <a:pt x="79" y="240"/>
                    <a:pt x="78" y="247"/>
                    <a:pt x="77" y="248"/>
                  </a:cubicBezTo>
                  <a:cubicBezTo>
                    <a:pt x="75" y="250"/>
                    <a:pt x="73" y="260"/>
                    <a:pt x="73" y="262"/>
                  </a:cubicBezTo>
                  <a:cubicBezTo>
                    <a:pt x="74" y="264"/>
                    <a:pt x="77" y="269"/>
                    <a:pt x="79" y="269"/>
                  </a:cubicBezTo>
                  <a:cubicBezTo>
                    <a:pt x="80" y="270"/>
                    <a:pt x="80" y="272"/>
                    <a:pt x="78" y="272"/>
                  </a:cubicBezTo>
                  <a:cubicBezTo>
                    <a:pt x="77" y="272"/>
                    <a:pt x="78" y="282"/>
                    <a:pt x="81" y="284"/>
                  </a:cubicBezTo>
                  <a:cubicBezTo>
                    <a:pt x="83" y="285"/>
                    <a:pt x="85" y="289"/>
                    <a:pt x="85" y="29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761707" y="312396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648994" y="2522297"/>
              <a:ext cx="222250" cy="155575"/>
            </a:xfrm>
            <a:custGeom>
              <a:avLst/>
              <a:gdLst>
                <a:gd name="T0" fmla="*/ 11 w 59"/>
                <a:gd name="T1" fmla="*/ 40 h 41"/>
                <a:gd name="T2" fmla="*/ 21 w 59"/>
                <a:gd name="T3" fmla="*/ 37 h 41"/>
                <a:gd name="T4" fmla="*/ 20 w 59"/>
                <a:gd name="T5" fmla="*/ 33 h 41"/>
                <a:gd name="T6" fmla="*/ 22 w 59"/>
                <a:gd name="T7" fmla="*/ 33 h 41"/>
                <a:gd name="T8" fmla="*/ 27 w 59"/>
                <a:gd name="T9" fmla="*/ 24 h 41"/>
                <a:gd name="T10" fmla="*/ 38 w 59"/>
                <a:gd name="T11" fmla="*/ 19 h 41"/>
                <a:gd name="T12" fmla="*/ 45 w 59"/>
                <a:gd name="T13" fmla="*/ 14 h 41"/>
                <a:gd name="T14" fmla="*/ 49 w 59"/>
                <a:gd name="T15" fmla="*/ 9 h 41"/>
                <a:gd name="T16" fmla="*/ 56 w 59"/>
                <a:gd name="T17" fmla="*/ 4 h 41"/>
                <a:gd name="T18" fmla="*/ 59 w 59"/>
                <a:gd name="T19" fmla="*/ 0 h 41"/>
                <a:gd name="T20" fmla="*/ 35 w 59"/>
                <a:gd name="T21" fmla="*/ 13 h 41"/>
                <a:gd name="T22" fmla="*/ 0 w 59"/>
                <a:gd name="T23" fmla="*/ 41 h 41"/>
                <a:gd name="T24" fmla="*/ 11 w 59"/>
                <a:gd name="T2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1">
                  <a:moveTo>
                    <a:pt x="11" y="40"/>
                  </a:moveTo>
                  <a:cubicBezTo>
                    <a:pt x="14" y="39"/>
                    <a:pt x="20" y="38"/>
                    <a:pt x="21" y="37"/>
                  </a:cubicBezTo>
                  <a:cubicBezTo>
                    <a:pt x="21" y="36"/>
                    <a:pt x="21" y="34"/>
                    <a:pt x="20" y="33"/>
                  </a:cubicBezTo>
                  <a:cubicBezTo>
                    <a:pt x="21" y="33"/>
                    <a:pt x="21" y="33"/>
                    <a:pt x="22" y="33"/>
                  </a:cubicBezTo>
                  <a:cubicBezTo>
                    <a:pt x="23" y="33"/>
                    <a:pt x="25" y="26"/>
                    <a:pt x="27" y="24"/>
                  </a:cubicBezTo>
                  <a:cubicBezTo>
                    <a:pt x="28" y="23"/>
                    <a:pt x="36" y="20"/>
                    <a:pt x="38" y="19"/>
                  </a:cubicBezTo>
                  <a:cubicBezTo>
                    <a:pt x="40" y="18"/>
                    <a:pt x="44" y="14"/>
                    <a:pt x="45" y="14"/>
                  </a:cubicBezTo>
                  <a:cubicBezTo>
                    <a:pt x="47" y="13"/>
                    <a:pt x="49" y="10"/>
                    <a:pt x="49" y="9"/>
                  </a:cubicBezTo>
                  <a:cubicBezTo>
                    <a:pt x="48" y="8"/>
                    <a:pt x="54" y="5"/>
                    <a:pt x="56" y="4"/>
                  </a:cubicBezTo>
                  <a:cubicBezTo>
                    <a:pt x="58" y="3"/>
                    <a:pt x="59" y="0"/>
                    <a:pt x="59" y="0"/>
                  </a:cubicBezTo>
                  <a:cubicBezTo>
                    <a:pt x="58" y="0"/>
                    <a:pt x="46" y="7"/>
                    <a:pt x="35" y="13"/>
                  </a:cubicBezTo>
                  <a:cubicBezTo>
                    <a:pt x="23" y="21"/>
                    <a:pt x="11" y="31"/>
                    <a:pt x="0" y="41"/>
                  </a:cubicBezTo>
                  <a:cubicBezTo>
                    <a:pt x="4" y="41"/>
                    <a:pt x="9" y="40"/>
                    <a:pt x="11" y="4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5096669" y="2620722"/>
              <a:ext cx="1295400" cy="1390650"/>
            </a:xfrm>
            <a:custGeom>
              <a:avLst/>
              <a:gdLst>
                <a:gd name="T0" fmla="*/ 119 w 345"/>
                <a:gd name="T1" fmla="*/ 340 h 370"/>
                <a:gd name="T2" fmla="*/ 142 w 345"/>
                <a:gd name="T3" fmla="*/ 268 h 370"/>
                <a:gd name="T4" fmla="*/ 144 w 345"/>
                <a:gd name="T5" fmla="*/ 235 h 370"/>
                <a:gd name="T6" fmla="*/ 122 w 345"/>
                <a:gd name="T7" fmla="*/ 195 h 370"/>
                <a:gd name="T8" fmla="*/ 157 w 345"/>
                <a:gd name="T9" fmla="*/ 226 h 370"/>
                <a:gd name="T10" fmla="*/ 175 w 345"/>
                <a:gd name="T11" fmla="*/ 198 h 370"/>
                <a:gd name="T12" fmla="*/ 158 w 345"/>
                <a:gd name="T13" fmla="*/ 180 h 370"/>
                <a:gd name="T14" fmla="*/ 186 w 345"/>
                <a:gd name="T15" fmla="*/ 198 h 370"/>
                <a:gd name="T16" fmla="*/ 203 w 345"/>
                <a:gd name="T17" fmla="*/ 208 h 370"/>
                <a:gd name="T18" fmla="*/ 217 w 345"/>
                <a:gd name="T19" fmla="*/ 241 h 370"/>
                <a:gd name="T20" fmla="*/ 232 w 345"/>
                <a:gd name="T21" fmla="*/ 221 h 370"/>
                <a:gd name="T22" fmla="*/ 255 w 345"/>
                <a:gd name="T23" fmla="*/ 211 h 370"/>
                <a:gd name="T24" fmla="*/ 269 w 345"/>
                <a:gd name="T25" fmla="*/ 233 h 370"/>
                <a:gd name="T26" fmla="*/ 282 w 345"/>
                <a:gd name="T27" fmla="*/ 252 h 370"/>
                <a:gd name="T28" fmla="*/ 284 w 345"/>
                <a:gd name="T29" fmla="*/ 241 h 370"/>
                <a:gd name="T30" fmla="*/ 301 w 345"/>
                <a:gd name="T31" fmla="*/ 207 h 370"/>
                <a:gd name="T32" fmla="*/ 318 w 345"/>
                <a:gd name="T33" fmla="*/ 171 h 370"/>
                <a:gd name="T34" fmla="*/ 320 w 345"/>
                <a:gd name="T35" fmla="*/ 152 h 370"/>
                <a:gd name="T36" fmla="*/ 339 w 345"/>
                <a:gd name="T37" fmla="*/ 138 h 370"/>
                <a:gd name="T38" fmla="*/ 271 w 345"/>
                <a:gd name="T39" fmla="*/ 18 h 370"/>
                <a:gd name="T40" fmla="*/ 253 w 345"/>
                <a:gd name="T41" fmla="*/ 4 h 370"/>
                <a:gd name="T42" fmla="*/ 230 w 345"/>
                <a:gd name="T43" fmla="*/ 9 h 370"/>
                <a:gd name="T44" fmla="*/ 204 w 345"/>
                <a:gd name="T45" fmla="*/ 21 h 370"/>
                <a:gd name="T46" fmla="*/ 194 w 345"/>
                <a:gd name="T47" fmla="*/ 27 h 370"/>
                <a:gd name="T48" fmla="*/ 163 w 345"/>
                <a:gd name="T49" fmla="*/ 34 h 370"/>
                <a:gd name="T50" fmla="*/ 137 w 345"/>
                <a:gd name="T51" fmla="*/ 42 h 370"/>
                <a:gd name="T52" fmla="*/ 108 w 345"/>
                <a:gd name="T53" fmla="*/ 36 h 370"/>
                <a:gd name="T54" fmla="*/ 81 w 345"/>
                <a:gd name="T55" fmla="*/ 34 h 370"/>
                <a:gd name="T56" fmla="*/ 59 w 345"/>
                <a:gd name="T57" fmla="*/ 59 h 370"/>
                <a:gd name="T58" fmla="*/ 57 w 345"/>
                <a:gd name="T59" fmla="*/ 93 h 370"/>
                <a:gd name="T60" fmla="*/ 41 w 345"/>
                <a:gd name="T61" fmla="*/ 108 h 370"/>
                <a:gd name="T62" fmla="*/ 34 w 345"/>
                <a:gd name="T63" fmla="*/ 83 h 370"/>
                <a:gd name="T64" fmla="*/ 31 w 345"/>
                <a:gd name="T65" fmla="*/ 96 h 370"/>
                <a:gd name="T66" fmla="*/ 35 w 345"/>
                <a:gd name="T67" fmla="*/ 112 h 370"/>
                <a:gd name="T68" fmla="*/ 30 w 345"/>
                <a:gd name="T69" fmla="*/ 124 h 370"/>
                <a:gd name="T70" fmla="*/ 18 w 345"/>
                <a:gd name="T71" fmla="*/ 144 h 370"/>
                <a:gd name="T72" fmla="*/ 40 w 345"/>
                <a:gd name="T73" fmla="*/ 150 h 370"/>
                <a:gd name="T74" fmla="*/ 65 w 345"/>
                <a:gd name="T75" fmla="*/ 145 h 370"/>
                <a:gd name="T76" fmla="*/ 72 w 345"/>
                <a:gd name="T77" fmla="*/ 157 h 370"/>
                <a:gd name="T78" fmla="*/ 76 w 345"/>
                <a:gd name="T79" fmla="*/ 137 h 370"/>
                <a:gd name="T80" fmla="*/ 86 w 345"/>
                <a:gd name="T81" fmla="*/ 150 h 370"/>
                <a:gd name="T82" fmla="*/ 96 w 345"/>
                <a:gd name="T83" fmla="*/ 164 h 370"/>
                <a:gd name="T84" fmla="*/ 97 w 345"/>
                <a:gd name="T85" fmla="*/ 154 h 370"/>
                <a:gd name="T86" fmla="*/ 115 w 345"/>
                <a:gd name="T87" fmla="*/ 164 h 370"/>
                <a:gd name="T88" fmla="*/ 98 w 345"/>
                <a:gd name="T89" fmla="*/ 173 h 370"/>
                <a:gd name="T90" fmla="*/ 66 w 345"/>
                <a:gd name="T91" fmla="*/ 159 h 370"/>
                <a:gd name="T92" fmla="*/ 21 w 345"/>
                <a:gd name="T93" fmla="*/ 166 h 370"/>
                <a:gd name="T94" fmla="*/ 3 w 345"/>
                <a:gd name="T95" fmla="*/ 202 h 370"/>
                <a:gd name="T96" fmla="*/ 31 w 345"/>
                <a:gd name="T97" fmla="*/ 256 h 370"/>
                <a:gd name="T98" fmla="*/ 51 w 345"/>
                <a:gd name="T99" fmla="*/ 256 h 370"/>
                <a:gd name="T100" fmla="*/ 67 w 345"/>
                <a:gd name="T101" fmla="*/ 301 h 370"/>
                <a:gd name="T102" fmla="*/ 80 w 345"/>
                <a:gd name="T103" fmla="*/ 365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5" h="370">
                  <a:moveTo>
                    <a:pt x="98" y="368"/>
                  </a:moveTo>
                  <a:cubicBezTo>
                    <a:pt x="102" y="366"/>
                    <a:pt x="108" y="357"/>
                    <a:pt x="110" y="355"/>
                  </a:cubicBezTo>
                  <a:cubicBezTo>
                    <a:pt x="112" y="353"/>
                    <a:pt x="113" y="346"/>
                    <a:pt x="114" y="345"/>
                  </a:cubicBezTo>
                  <a:cubicBezTo>
                    <a:pt x="114" y="343"/>
                    <a:pt x="117" y="341"/>
                    <a:pt x="119" y="340"/>
                  </a:cubicBezTo>
                  <a:cubicBezTo>
                    <a:pt x="120" y="340"/>
                    <a:pt x="123" y="325"/>
                    <a:pt x="127" y="321"/>
                  </a:cubicBezTo>
                  <a:cubicBezTo>
                    <a:pt x="130" y="318"/>
                    <a:pt x="134" y="302"/>
                    <a:pt x="133" y="296"/>
                  </a:cubicBezTo>
                  <a:cubicBezTo>
                    <a:pt x="133" y="290"/>
                    <a:pt x="135" y="279"/>
                    <a:pt x="136" y="276"/>
                  </a:cubicBezTo>
                  <a:cubicBezTo>
                    <a:pt x="137" y="273"/>
                    <a:pt x="141" y="269"/>
                    <a:pt x="142" y="268"/>
                  </a:cubicBezTo>
                  <a:cubicBezTo>
                    <a:pt x="144" y="267"/>
                    <a:pt x="151" y="255"/>
                    <a:pt x="154" y="251"/>
                  </a:cubicBezTo>
                  <a:cubicBezTo>
                    <a:pt x="156" y="247"/>
                    <a:pt x="159" y="238"/>
                    <a:pt x="158" y="236"/>
                  </a:cubicBezTo>
                  <a:cubicBezTo>
                    <a:pt x="158" y="233"/>
                    <a:pt x="152" y="232"/>
                    <a:pt x="151" y="233"/>
                  </a:cubicBezTo>
                  <a:cubicBezTo>
                    <a:pt x="150" y="234"/>
                    <a:pt x="145" y="235"/>
                    <a:pt x="144" y="235"/>
                  </a:cubicBezTo>
                  <a:cubicBezTo>
                    <a:pt x="142" y="235"/>
                    <a:pt x="138" y="226"/>
                    <a:pt x="136" y="224"/>
                  </a:cubicBezTo>
                  <a:cubicBezTo>
                    <a:pt x="134" y="223"/>
                    <a:pt x="131" y="212"/>
                    <a:pt x="130" y="211"/>
                  </a:cubicBezTo>
                  <a:cubicBezTo>
                    <a:pt x="129" y="209"/>
                    <a:pt x="125" y="204"/>
                    <a:pt x="124" y="203"/>
                  </a:cubicBezTo>
                  <a:cubicBezTo>
                    <a:pt x="123" y="202"/>
                    <a:pt x="122" y="196"/>
                    <a:pt x="122" y="195"/>
                  </a:cubicBezTo>
                  <a:cubicBezTo>
                    <a:pt x="122" y="193"/>
                    <a:pt x="124" y="196"/>
                    <a:pt x="125" y="198"/>
                  </a:cubicBezTo>
                  <a:cubicBezTo>
                    <a:pt x="125" y="200"/>
                    <a:pt x="131" y="209"/>
                    <a:pt x="133" y="211"/>
                  </a:cubicBezTo>
                  <a:cubicBezTo>
                    <a:pt x="135" y="214"/>
                    <a:pt x="140" y="224"/>
                    <a:pt x="141" y="226"/>
                  </a:cubicBezTo>
                  <a:cubicBezTo>
                    <a:pt x="142" y="229"/>
                    <a:pt x="153" y="228"/>
                    <a:pt x="157" y="226"/>
                  </a:cubicBezTo>
                  <a:cubicBezTo>
                    <a:pt x="161" y="224"/>
                    <a:pt x="165" y="222"/>
                    <a:pt x="165" y="221"/>
                  </a:cubicBezTo>
                  <a:cubicBezTo>
                    <a:pt x="165" y="220"/>
                    <a:pt x="171" y="217"/>
                    <a:pt x="173" y="216"/>
                  </a:cubicBezTo>
                  <a:cubicBezTo>
                    <a:pt x="174" y="215"/>
                    <a:pt x="176" y="208"/>
                    <a:pt x="177" y="207"/>
                  </a:cubicBezTo>
                  <a:cubicBezTo>
                    <a:pt x="178" y="206"/>
                    <a:pt x="176" y="200"/>
                    <a:pt x="175" y="198"/>
                  </a:cubicBezTo>
                  <a:cubicBezTo>
                    <a:pt x="173" y="196"/>
                    <a:pt x="168" y="194"/>
                    <a:pt x="167" y="195"/>
                  </a:cubicBezTo>
                  <a:cubicBezTo>
                    <a:pt x="165" y="196"/>
                    <a:pt x="163" y="191"/>
                    <a:pt x="162" y="189"/>
                  </a:cubicBezTo>
                  <a:cubicBezTo>
                    <a:pt x="161" y="187"/>
                    <a:pt x="157" y="185"/>
                    <a:pt x="156" y="184"/>
                  </a:cubicBezTo>
                  <a:cubicBezTo>
                    <a:pt x="156" y="182"/>
                    <a:pt x="158" y="181"/>
                    <a:pt x="158" y="180"/>
                  </a:cubicBezTo>
                  <a:cubicBezTo>
                    <a:pt x="159" y="180"/>
                    <a:pt x="167" y="185"/>
                    <a:pt x="169" y="188"/>
                  </a:cubicBezTo>
                  <a:cubicBezTo>
                    <a:pt x="172" y="191"/>
                    <a:pt x="174" y="196"/>
                    <a:pt x="175" y="197"/>
                  </a:cubicBezTo>
                  <a:cubicBezTo>
                    <a:pt x="175" y="198"/>
                    <a:pt x="181" y="198"/>
                    <a:pt x="183" y="197"/>
                  </a:cubicBezTo>
                  <a:cubicBezTo>
                    <a:pt x="184" y="196"/>
                    <a:pt x="186" y="196"/>
                    <a:pt x="186" y="198"/>
                  </a:cubicBezTo>
                  <a:cubicBezTo>
                    <a:pt x="186" y="198"/>
                    <a:pt x="186" y="198"/>
                    <a:pt x="188" y="197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9" y="200"/>
                    <a:pt x="200" y="203"/>
                    <a:pt x="199" y="204"/>
                  </a:cubicBezTo>
                  <a:cubicBezTo>
                    <a:pt x="199" y="204"/>
                    <a:pt x="201" y="207"/>
                    <a:pt x="203" y="208"/>
                  </a:cubicBezTo>
                  <a:cubicBezTo>
                    <a:pt x="204" y="208"/>
                    <a:pt x="205" y="212"/>
                    <a:pt x="206" y="214"/>
                  </a:cubicBezTo>
                  <a:cubicBezTo>
                    <a:pt x="206" y="215"/>
                    <a:pt x="210" y="222"/>
                    <a:pt x="211" y="224"/>
                  </a:cubicBezTo>
                  <a:cubicBezTo>
                    <a:pt x="212" y="227"/>
                    <a:pt x="215" y="233"/>
                    <a:pt x="216" y="234"/>
                  </a:cubicBezTo>
                  <a:cubicBezTo>
                    <a:pt x="216" y="236"/>
                    <a:pt x="217" y="240"/>
                    <a:pt x="217" y="241"/>
                  </a:cubicBezTo>
                  <a:cubicBezTo>
                    <a:pt x="217" y="242"/>
                    <a:pt x="220" y="245"/>
                    <a:pt x="221" y="245"/>
                  </a:cubicBezTo>
                  <a:cubicBezTo>
                    <a:pt x="223" y="245"/>
                    <a:pt x="226" y="235"/>
                    <a:pt x="227" y="231"/>
                  </a:cubicBezTo>
                  <a:cubicBezTo>
                    <a:pt x="227" y="227"/>
                    <a:pt x="230" y="224"/>
                    <a:pt x="231" y="224"/>
                  </a:cubicBezTo>
                  <a:cubicBezTo>
                    <a:pt x="232" y="224"/>
                    <a:pt x="232" y="222"/>
                    <a:pt x="232" y="221"/>
                  </a:cubicBezTo>
                  <a:cubicBezTo>
                    <a:pt x="232" y="221"/>
                    <a:pt x="236" y="221"/>
                    <a:pt x="236" y="220"/>
                  </a:cubicBezTo>
                  <a:cubicBezTo>
                    <a:pt x="237" y="219"/>
                    <a:pt x="238" y="212"/>
                    <a:pt x="239" y="211"/>
                  </a:cubicBezTo>
                  <a:cubicBezTo>
                    <a:pt x="241" y="210"/>
                    <a:pt x="246" y="207"/>
                    <a:pt x="248" y="206"/>
                  </a:cubicBezTo>
                  <a:cubicBezTo>
                    <a:pt x="250" y="205"/>
                    <a:pt x="254" y="209"/>
                    <a:pt x="255" y="211"/>
                  </a:cubicBezTo>
                  <a:cubicBezTo>
                    <a:pt x="256" y="213"/>
                    <a:pt x="257" y="218"/>
                    <a:pt x="257" y="219"/>
                  </a:cubicBezTo>
                  <a:cubicBezTo>
                    <a:pt x="256" y="219"/>
                    <a:pt x="259" y="223"/>
                    <a:pt x="262" y="223"/>
                  </a:cubicBezTo>
                  <a:cubicBezTo>
                    <a:pt x="264" y="223"/>
                    <a:pt x="265" y="226"/>
                    <a:pt x="265" y="227"/>
                  </a:cubicBezTo>
                  <a:cubicBezTo>
                    <a:pt x="265" y="229"/>
                    <a:pt x="268" y="232"/>
                    <a:pt x="269" y="233"/>
                  </a:cubicBezTo>
                  <a:cubicBezTo>
                    <a:pt x="269" y="235"/>
                    <a:pt x="269" y="239"/>
                    <a:pt x="269" y="240"/>
                  </a:cubicBezTo>
                  <a:cubicBezTo>
                    <a:pt x="268" y="241"/>
                    <a:pt x="269" y="246"/>
                    <a:pt x="269" y="247"/>
                  </a:cubicBezTo>
                  <a:cubicBezTo>
                    <a:pt x="270" y="249"/>
                    <a:pt x="277" y="256"/>
                    <a:pt x="280" y="259"/>
                  </a:cubicBezTo>
                  <a:cubicBezTo>
                    <a:pt x="283" y="261"/>
                    <a:pt x="284" y="254"/>
                    <a:pt x="282" y="252"/>
                  </a:cubicBezTo>
                  <a:cubicBezTo>
                    <a:pt x="281" y="250"/>
                    <a:pt x="276" y="244"/>
                    <a:pt x="275" y="243"/>
                  </a:cubicBezTo>
                  <a:cubicBezTo>
                    <a:pt x="274" y="241"/>
                    <a:pt x="274" y="235"/>
                    <a:pt x="274" y="234"/>
                  </a:cubicBezTo>
                  <a:cubicBezTo>
                    <a:pt x="275" y="232"/>
                    <a:pt x="278" y="235"/>
                    <a:pt x="280" y="236"/>
                  </a:cubicBezTo>
                  <a:cubicBezTo>
                    <a:pt x="282" y="237"/>
                    <a:pt x="284" y="240"/>
                    <a:pt x="284" y="241"/>
                  </a:cubicBezTo>
                  <a:cubicBezTo>
                    <a:pt x="284" y="242"/>
                    <a:pt x="294" y="236"/>
                    <a:pt x="294" y="230"/>
                  </a:cubicBezTo>
                  <a:cubicBezTo>
                    <a:pt x="294" y="224"/>
                    <a:pt x="298" y="217"/>
                    <a:pt x="298" y="215"/>
                  </a:cubicBezTo>
                  <a:cubicBezTo>
                    <a:pt x="298" y="214"/>
                    <a:pt x="297" y="212"/>
                    <a:pt x="296" y="212"/>
                  </a:cubicBezTo>
                  <a:cubicBezTo>
                    <a:pt x="295" y="211"/>
                    <a:pt x="298" y="207"/>
                    <a:pt x="301" y="207"/>
                  </a:cubicBezTo>
                  <a:cubicBezTo>
                    <a:pt x="303" y="207"/>
                    <a:pt x="310" y="199"/>
                    <a:pt x="312" y="196"/>
                  </a:cubicBezTo>
                  <a:cubicBezTo>
                    <a:pt x="313" y="194"/>
                    <a:pt x="317" y="191"/>
                    <a:pt x="317" y="191"/>
                  </a:cubicBezTo>
                  <a:cubicBezTo>
                    <a:pt x="317" y="190"/>
                    <a:pt x="320" y="183"/>
                    <a:pt x="320" y="180"/>
                  </a:cubicBezTo>
                  <a:cubicBezTo>
                    <a:pt x="320" y="177"/>
                    <a:pt x="318" y="173"/>
                    <a:pt x="318" y="171"/>
                  </a:cubicBezTo>
                  <a:cubicBezTo>
                    <a:pt x="318" y="170"/>
                    <a:pt x="315" y="166"/>
                    <a:pt x="315" y="165"/>
                  </a:cubicBezTo>
                  <a:cubicBezTo>
                    <a:pt x="314" y="164"/>
                    <a:pt x="314" y="160"/>
                    <a:pt x="314" y="159"/>
                  </a:cubicBezTo>
                  <a:cubicBezTo>
                    <a:pt x="314" y="159"/>
                    <a:pt x="317" y="158"/>
                    <a:pt x="317" y="157"/>
                  </a:cubicBezTo>
                  <a:cubicBezTo>
                    <a:pt x="317" y="156"/>
                    <a:pt x="320" y="153"/>
                    <a:pt x="320" y="152"/>
                  </a:cubicBezTo>
                  <a:cubicBezTo>
                    <a:pt x="320" y="151"/>
                    <a:pt x="322" y="154"/>
                    <a:pt x="323" y="155"/>
                  </a:cubicBezTo>
                  <a:cubicBezTo>
                    <a:pt x="325" y="156"/>
                    <a:pt x="326" y="163"/>
                    <a:pt x="328" y="164"/>
                  </a:cubicBezTo>
                  <a:cubicBezTo>
                    <a:pt x="329" y="165"/>
                    <a:pt x="336" y="156"/>
                    <a:pt x="335" y="151"/>
                  </a:cubicBezTo>
                  <a:cubicBezTo>
                    <a:pt x="334" y="145"/>
                    <a:pt x="337" y="138"/>
                    <a:pt x="339" y="138"/>
                  </a:cubicBezTo>
                  <a:cubicBezTo>
                    <a:pt x="340" y="137"/>
                    <a:pt x="343" y="133"/>
                    <a:pt x="345" y="130"/>
                  </a:cubicBezTo>
                  <a:cubicBezTo>
                    <a:pt x="330" y="87"/>
                    <a:pt x="306" y="50"/>
                    <a:pt x="275" y="19"/>
                  </a:cubicBezTo>
                  <a:cubicBezTo>
                    <a:pt x="275" y="19"/>
                    <a:pt x="274" y="19"/>
                    <a:pt x="274" y="19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67" y="18"/>
                    <a:pt x="265" y="13"/>
                    <a:pt x="266" y="12"/>
                  </a:cubicBezTo>
                  <a:cubicBezTo>
                    <a:pt x="266" y="12"/>
                    <a:pt x="266" y="11"/>
                    <a:pt x="266" y="10"/>
                  </a:cubicBezTo>
                  <a:cubicBezTo>
                    <a:pt x="263" y="8"/>
                    <a:pt x="261" y="6"/>
                    <a:pt x="259" y="4"/>
                  </a:cubicBezTo>
                  <a:cubicBezTo>
                    <a:pt x="257" y="4"/>
                    <a:pt x="255" y="4"/>
                    <a:pt x="253" y="4"/>
                  </a:cubicBezTo>
                  <a:cubicBezTo>
                    <a:pt x="251" y="4"/>
                    <a:pt x="246" y="2"/>
                    <a:pt x="245" y="1"/>
                  </a:cubicBezTo>
                  <a:cubicBezTo>
                    <a:pt x="244" y="0"/>
                    <a:pt x="241" y="2"/>
                    <a:pt x="240" y="4"/>
                  </a:cubicBezTo>
                  <a:cubicBezTo>
                    <a:pt x="240" y="6"/>
                    <a:pt x="235" y="7"/>
                    <a:pt x="234" y="8"/>
                  </a:cubicBezTo>
                  <a:cubicBezTo>
                    <a:pt x="234" y="9"/>
                    <a:pt x="231" y="9"/>
                    <a:pt x="230" y="9"/>
                  </a:cubicBezTo>
                  <a:cubicBezTo>
                    <a:pt x="230" y="8"/>
                    <a:pt x="224" y="10"/>
                    <a:pt x="222" y="11"/>
                  </a:cubicBezTo>
                  <a:cubicBezTo>
                    <a:pt x="219" y="11"/>
                    <a:pt x="214" y="13"/>
                    <a:pt x="213" y="14"/>
                  </a:cubicBezTo>
                  <a:cubicBezTo>
                    <a:pt x="212" y="14"/>
                    <a:pt x="209" y="17"/>
                    <a:pt x="209" y="18"/>
                  </a:cubicBezTo>
                  <a:cubicBezTo>
                    <a:pt x="209" y="19"/>
                    <a:pt x="205" y="21"/>
                    <a:pt x="204" y="21"/>
                  </a:cubicBezTo>
                  <a:cubicBezTo>
                    <a:pt x="203" y="22"/>
                    <a:pt x="203" y="27"/>
                    <a:pt x="205" y="27"/>
                  </a:cubicBezTo>
                  <a:cubicBezTo>
                    <a:pt x="206" y="28"/>
                    <a:pt x="202" y="27"/>
                    <a:pt x="200" y="26"/>
                  </a:cubicBezTo>
                  <a:cubicBezTo>
                    <a:pt x="199" y="25"/>
                    <a:pt x="197" y="28"/>
                    <a:pt x="196" y="29"/>
                  </a:cubicBezTo>
                  <a:cubicBezTo>
                    <a:pt x="196" y="30"/>
                    <a:pt x="194" y="28"/>
                    <a:pt x="194" y="27"/>
                  </a:cubicBezTo>
                  <a:cubicBezTo>
                    <a:pt x="194" y="25"/>
                    <a:pt x="190" y="24"/>
                    <a:pt x="189" y="25"/>
                  </a:cubicBezTo>
                  <a:cubicBezTo>
                    <a:pt x="189" y="27"/>
                    <a:pt x="186" y="25"/>
                    <a:pt x="185" y="24"/>
                  </a:cubicBezTo>
                  <a:cubicBezTo>
                    <a:pt x="183" y="24"/>
                    <a:pt x="178" y="29"/>
                    <a:pt x="176" y="31"/>
                  </a:cubicBezTo>
                  <a:cubicBezTo>
                    <a:pt x="174" y="33"/>
                    <a:pt x="164" y="35"/>
                    <a:pt x="163" y="34"/>
                  </a:cubicBezTo>
                  <a:cubicBezTo>
                    <a:pt x="161" y="33"/>
                    <a:pt x="159" y="38"/>
                    <a:pt x="161" y="39"/>
                  </a:cubicBezTo>
                  <a:cubicBezTo>
                    <a:pt x="162" y="39"/>
                    <a:pt x="157" y="38"/>
                    <a:pt x="154" y="39"/>
                  </a:cubicBezTo>
                  <a:cubicBezTo>
                    <a:pt x="151" y="39"/>
                    <a:pt x="142" y="42"/>
                    <a:pt x="140" y="44"/>
                  </a:cubicBezTo>
                  <a:cubicBezTo>
                    <a:pt x="138" y="46"/>
                    <a:pt x="137" y="44"/>
                    <a:pt x="137" y="42"/>
                  </a:cubicBezTo>
                  <a:cubicBezTo>
                    <a:pt x="137" y="41"/>
                    <a:pt x="133" y="40"/>
                    <a:pt x="132" y="40"/>
                  </a:cubicBezTo>
                  <a:cubicBezTo>
                    <a:pt x="131" y="40"/>
                    <a:pt x="129" y="46"/>
                    <a:pt x="128" y="48"/>
                  </a:cubicBezTo>
                  <a:cubicBezTo>
                    <a:pt x="126" y="49"/>
                    <a:pt x="124" y="42"/>
                    <a:pt x="120" y="41"/>
                  </a:cubicBezTo>
                  <a:cubicBezTo>
                    <a:pt x="116" y="40"/>
                    <a:pt x="110" y="36"/>
                    <a:pt x="108" y="36"/>
                  </a:cubicBezTo>
                  <a:cubicBezTo>
                    <a:pt x="106" y="35"/>
                    <a:pt x="103" y="32"/>
                    <a:pt x="102" y="31"/>
                  </a:cubicBezTo>
                  <a:cubicBezTo>
                    <a:pt x="101" y="29"/>
                    <a:pt x="95" y="29"/>
                    <a:pt x="94" y="29"/>
                  </a:cubicBezTo>
                  <a:cubicBezTo>
                    <a:pt x="92" y="29"/>
                    <a:pt x="87" y="32"/>
                    <a:pt x="85" y="33"/>
                  </a:cubicBezTo>
                  <a:cubicBezTo>
                    <a:pt x="84" y="34"/>
                    <a:pt x="82" y="34"/>
                    <a:pt x="81" y="34"/>
                  </a:cubicBezTo>
                  <a:cubicBezTo>
                    <a:pt x="80" y="35"/>
                    <a:pt x="74" y="41"/>
                    <a:pt x="72" y="42"/>
                  </a:cubicBezTo>
                  <a:cubicBezTo>
                    <a:pt x="70" y="44"/>
                    <a:pt x="66" y="52"/>
                    <a:pt x="64" y="54"/>
                  </a:cubicBezTo>
                  <a:cubicBezTo>
                    <a:pt x="63" y="56"/>
                    <a:pt x="61" y="56"/>
                    <a:pt x="60" y="56"/>
                  </a:cubicBezTo>
                  <a:cubicBezTo>
                    <a:pt x="60" y="56"/>
                    <a:pt x="59" y="58"/>
                    <a:pt x="59" y="59"/>
                  </a:cubicBezTo>
                  <a:cubicBezTo>
                    <a:pt x="59" y="60"/>
                    <a:pt x="52" y="64"/>
                    <a:pt x="51" y="67"/>
                  </a:cubicBezTo>
                  <a:cubicBezTo>
                    <a:pt x="51" y="70"/>
                    <a:pt x="52" y="77"/>
                    <a:pt x="52" y="80"/>
                  </a:cubicBezTo>
                  <a:cubicBezTo>
                    <a:pt x="52" y="82"/>
                    <a:pt x="55" y="87"/>
                    <a:pt x="57" y="87"/>
                  </a:cubicBezTo>
                  <a:cubicBezTo>
                    <a:pt x="58" y="87"/>
                    <a:pt x="57" y="92"/>
                    <a:pt x="57" y="93"/>
                  </a:cubicBezTo>
                  <a:cubicBezTo>
                    <a:pt x="56" y="94"/>
                    <a:pt x="58" y="95"/>
                    <a:pt x="58" y="96"/>
                  </a:cubicBezTo>
                  <a:cubicBezTo>
                    <a:pt x="58" y="97"/>
                    <a:pt x="53" y="99"/>
                    <a:pt x="52" y="99"/>
                  </a:cubicBezTo>
                  <a:cubicBezTo>
                    <a:pt x="50" y="100"/>
                    <a:pt x="48" y="103"/>
                    <a:pt x="48" y="104"/>
                  </a:cubicBezTo>
                  <a:cubicBezTo>
                    <a:pt x="47" y="105"/>
                    <a:pt x="43" y="106"/>
                    <a:pt x="41" y="108"/>
                  </a:cubicBezTo>
                  <a:cubicBezTo>
                    <a:pt x="42" y="107"/>
                    <a:pt x="42" y="105"/>
                    <a:pt x="42" y="104"/>
                  </a:cubicBezTo>
                  <a:cubicBezTo>
                    <a:pt x="43" y="103"/>
                    <a:pt x="42" y="100"/>
                    <a:pt x="41" y="99"/>
                  </a:cubicBezTo>
                  <a:cubicBezTo>
                    <a:pt x="41" y="99"/>
                    <a:pt x="40" y="90"/>
                    <a:pt x="39" y="88"/>
                  </a:cubicBezTo>
                  <a:cubicBezTo>
                    <a:pt x="38" y="87"/>
                    <a:pt x="35" y="84"/>
                    <a:pt x="34" y="83"/>
                  </a:cubicBezTo>
                  <a:cubicBezTo>
                    <a:pt x="34" y="83"/>
                    <a:pt x="35" y="80"/>
                    <a:pt x="35" y="79"/>
                  </a:cubicBezTo>
                  <a:cubicBezTo>
                    <a:pt x="36" y="79"/>
                    <a:pt x="31" y="78"/>
                    <a:pt x="30" y="79"/>
                  </a:cubicBezTo>
                  <a:cubicBezTo>
                    <a:pt x="29" y="79"/>
                    <a:pt x="29" y="88"/>
                    <a:pt x="28" y="90"/>
                  </a:cubicBezTo>
                  <a:cubicBezTo>
                    <a:pt x="28" y="92"/>
                    <a:pt x="30" y="95"/>
                    <a:pt x="31" y="96"/>
                  </a:cubicBezTo>
                  <a:cubicBezTo>
                    <a:pt x="32" y="96"/>
                    <a:pt x="31" y="100"/>
                    <a:pt x="30" y="100"/>
                  </a:cubicBezTo>
                  <a:cubicBezTo>
                    <a:pt x="28" y="100"/>
                    <a:pt x="27" y="106"/>
                    <a:pt x="28" y="107"/>
                  </a:cubicBezTo>
                  <a:cubicBezTo>
                    <a:pt x="29" y="109"/>
                    <a:pt x="27" y="111"/>
                    <a:pt x="26" y="112"/>
                  </a:cubicBezTo>
                  <a:cubicBezTo>
                    <a:pt x="25" y="113"/>
                    <a:pt x="32" y="112"/>
                    <a:pt x="35" y="112"/>
                  </a:cubicBezTo>
                  <a:cubicBezTo>
                    <a:pt x="38" y="112"/>
                    <a:pt x="40" y="113"/>
                    <a:pt x="40" y="114"/>
                  </a:cubicBezTo>
                  <a:cubicBezTo>
                    <a:pt x="39" y="114"/>
                    <a:pt x="34" y="115"/>
                    <a:pt x="33" y="116"/>
                  </a:cubicBezTo>
                  <a:cubicBezTo>
                    <a:pt x="32" y="117"/>
                    <a:pt x="28" y="120"/>
                    <a:pt x="27" y="121"/>
                  </a:cubicBezTo>
                  <a:cubicBezTo>
                    <a:pt x="27" y="122"/>
                    <a:pt x="29" y="124"/>
                    <a:pt x="30" y="124"/>
                  </a:cubicBezTo>
                  <a:cubicBezTo>
                    <a:pt x="32" y="124"/>
                    <a:pt x="34" y="129"/>
                    <a:pt x="35" y="130"/>
                  </a:cubicBezTo>
                  <a:cubicBezTo>
                    <a:pt x="36" y="131"/>
                    <a:pt x="36" y="134"/>
                    <a:pt x="35" y="135"/>
                  </a:cubicBezTo>
                  <a:cubicBezTo>
                    <a:pt x="35" y="136"/>
                    <a:pt x="27" y="135"/>
                    <a:pt x="24" y="135"/>
                  </a:cubicBezTo>
                  <a:cubicBezTo>
                    <a:pt x="22" y="136"/>
                    <a:pt x="18" y="142"/>
                    <a:pt x="18" y="144"/>
                  </a:cubicBezTo>
                  <a:cubicBezTo>
                    <a:pt x="17" y="146"/>
                    <a:pt x="18" y="153"/>
                    <a:pt x="19" y="155"/>
                  </a:cubicBezTo>
                  <a:cubicBezTo>
                    <a:pt x="19" y="156"/>
                    <a:pt x="25" y="158"/>
                    <a:pt x="26" y="158"/>
                  </a:cubicBezTo>
                  <a:cubicBezTo>
                    <a:pt x="27" y="159"/>
                    <a:pt x="33" y="159"/>
                    <a:pt x="34" y="159"/>
                  </a:cubicBezTo>
                  <a:cubicBezTo>
                    <a:pt x="35" y="160"/>
                    <a:pt x="39" y="153"/>
                    <a:pt x="40" y="150"/>
                  </a:cubicBezTo>
                  <a:cubicBezTo>
                    <a:pt x="40" y="147"/>
                    <a:pt x="47" y="142"/>
                    <a:pt x="48" y="140"/>
                  </a:cubicBezTo>
                  <a:cubicBezTo>
                    <a:pt x="49" y="138"/>
                    <a:pt x="56" y="138"/>
                    <a:pt x="57" y="137"/>
                  </a:cubicBezTo>
                  <a:cubicBezTo>
                    <a:pt x="59" y="136"/>
                    <a:pt x="58" y="142"/>
                    <a:pt x="59" y="146"/>
                  </a:cubicBezTo>
                  <a:cubicBezTo>
                    <a:pt x="59" y="149"/>
                    <a:pt x="66" y="148"/>
                    <a:pt x="65" y="145"/>
                  </a:cubicBezTo>
                  <a:cubicBezTo>
                    <a:pt x="64" y="142"/>
                    <a:pt x="65" y="141"/>
                    <a:pt x="65" y="142"/>
                  </a:cubicBezTo>
                  <a:cubicBezTo>
                    <a:pt x="66" y="143"/>
                    <a:pt x="72" y="146"/>
                    <a:pt x="73" y="147"/>
                  </a:cubicBezTo>
                  <a:cubicBezTo>
                    <a:pt x="74" y="149"/>
                    <a:pt x="74" y="153"/>
                    <a:pt x="72" y="153"/>
                  </a:cubicBezTo>
                  <a:cubicBezTo>
                    <a:pt x="71" y="153"/>
                    <a:pt x="71" y="157"/>
                    <a:pt x="72" y="157"/>
                  </a:cubicBezTo>
                  <a:cubicBezTo>
                    <a:pt x="74" y="158"/>
                    <a:pt x="76" y="153"/>
                    <a:pt x="77" y="152"/>
                  </a:cubicBezTo>
                  <a:cubicBezTo>
                    <a:pt x="79" y="151"/>
                    <a:pt x="80" y="148"/>
                    <a:pt x="79" y="148"/>
                  </a:cubicBezTo>
                  <a:cubicBezTo>
                    <a:pt x="78" y="147"/>
                    <a:pt x="80" y="145"/>
                    <a:pt x="81" y="146"/>
                  </a:cubicBezTo>
                  <a:cubicBezTo>
                    <a:pt x="82" y="146"/>
                    <a:pt x="78" y="139"/>
                    <a:pt x="76" y="137"/>
                  </a:cubicBezTo>
                  <a:cubicBezTo>
                    <a:pt x="73" y="134"/>
                    <a:pt x="75" y="135"/>
                    <a:pt x="80" y="139"/>
                  </a:cubicBezTo>
                  <a:cubicBezTo>
                    <a:pt x="80" y="139"/>
                    <a:pt x="80" y="139"/>
                    <a:pt x="83" y="144"/>
                  </a:cubicBezTo>
                  <a:cubicBezTo>
                    <a:pt x="83" y="145"/>
                    <a:pt x="84" y="147"/>
                    <a:pt x="85" y="148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6" y="151"/>
                    <a:pt x="87" y="156"/>
                    <a:pt x="87" y="157"/>
                  </a:cubicBezTo>
                  <a:cubicBezTo>
                    <a:pt x="87" y="158"/>
                    <a:pt x="89" y="160"/>
                    <a:pt x="91" y="160"/>
                  </a:cubicBezTo>
                  <a:cubicBezTo>
                    <a:pt x="93" y="160"/>
                    <a:pt x="94" y="161"/>
                    <a:pt x="93" y="161"/>
                  </a:cubicBezTo>
                  <a:cubicBezTo>
                    <a:pt x="93" y="161"/>
                    <a:pt x="94" y="164"/>
                    <a:pt x="96" y="164"/>
                  </a:cubicBezTo>
                  <a:cubicBezTo>
                    <a:pt x="98" y="164"/>
                    <a:pt x="98" y="160"/>
                    <a:pt x="97" y="160"/>
                  </a:cubicBezTo>
                  <a:cubicBezTo>
                    <a:pt x="95" y="160"/>
                    <a:pt x="95" y="154"/>
                    <a:pt x="95" y="152"/>
                  </a:cubicBezTo>
                  <a:cubicBezTo>
                    <a:pt x="95" y="149"/>
                    <a:pt x="96" y="147"/>
                    <a:pt x="97" y="147"/>
                  </a:cubicBezTo>
                  <a:cubicBezTo>
                    <a:pt x="97" y="147"/>
                    <a:pt x="97" y="152"/>
                    <a:pt x="97" y="154"/>
                  </a:cubicBezTo>
                  <a:cubicBezTo>
                    <a:pt x="97" y="155"/>
                    <a:pt x="97" y="157"/>
                    <a:pt x="98" y="159"/>
                  </a:cubicBezTo>
                  <a:cubicBezTo>
                    <a:pt x="98" y="159"/>
                    <a:pt x="98" y="159"/>
                    <a:pt x="100" y="160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9" y="161"/>
                    <a:pt x="115" y="162"/>
                    <a:pt x="115" y="164"/>
                  </a:cubicBezTo>
                  <a:cubicBezTo>
                    <a:pt x="115" y="165"/>
                    <a:pt x="119" y="165"/>
                    <a:pt x="119" y="163"/>
                  </a:cubicBezTo>
                  <a:cubicBezTo>
                    <a:pt x="119" y="161"/>
                    <a:pt x="120" y="163"/>
                    <a:pt x="120" y="164"/>
                  </a:cubicBezTo>
                  <a:cubicBezTo>
                    <a:pt x="120" y="166"/>
                    <a:pt x="116" y="170"/>
                    <a:pt x="116" y="172"/>
                  </a:cubicBezTo>
                  <a:cubicBezTo>
                    <a:pt x="115" y="174"/>
                    <a:pt x="103" y="173"/>
                    <a:pt x="98" y="173"/>
                  </a:cubicBezTo>
                  <a:cubicBezTo>
                    <a:pt x="93" y="172"/>
                    <a:pt x="85" y="174"/>
                    <a:pt x="85" y="175"/>
                  </a:cubicBezTo>
                  <a:cubicBezTo>
                    <a:pt x="84" y="177"/>
                    <a:pt x="76" y="172"/>
                    <a:pt x="73" y="170"/>
                  </a:cubicBezTo>
                  <a:cubicBezTo>
                    <a:pt x="69" y="169"/>
                    <a:pt x="66" y="163"/>
                    <a:pt x="65" y="163"/>
                  </a:cubicBezTo>
                  <a:cubicBezTo>
                    <a:pt x="65" y="162"/>
                    <a:pt x="66" y="160"/>
                    <a:pt x="66" y="159"/>
                  </a:cubicBezTo>
                  <a:cubicBezTo>
                    <a:pt x="65" y="158"/>
                    <a:pt x="57" y="158"/>
                    <a:pt x="54" y="158"/>
                  </a:cubicBezTo>
                  <a:cubicBezTo>
                    <a:pt x="52" y="159"/>
                    <a:pt x="39" y="161"/>
                    <a:pt x="37" y="162"/>
                  </a:cubicBezTo>
                  <a:cubicBezTo>
                    <a:pt x="34" y="163"/>
                    <a:pt x="29" y="162"/>
                    <a:pt x="28" y="162"/>
                  </a:cubicBezTo>
                  <a:cubicBezTo>
                    <a:pt x="26" y="161"/>
                    <a:pt x="23" y="165"/>
                    <a:pt x="21" y="166"/>
                  </a:cubicBezTo>
                  <a:cubicBezTo>
                    <a:pt x="20" y="167"/>
                    <a:pt x="17" y="173"/>
                    <a:pt x="17" y="179"/>
                  </a:cubicBezTo>
                  <a:cubicBezTo>
                    <a:pt x="17" y="179"/>
                    <a:pt x="17" y="179"/>
                    <a:pt x="14" y="184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9" y="190"/>
                    <a:pt x="4" y="200"/>
                    <a:pt x="3" y="202"/>
                  </a:cubicBezTo>
                  <a:cubicBezTo>
                    <a:pt x="1" y="204"/>
                    <a:pt x="0" y="219"/>
                    <a:pt x="0" y="225"/>
                  </a:cubicBezTo>
                  <a:cubicBezTo>
                    <a:pt x="0" y="230"/>
                    <a:pt x="5" y="240"/>
                    <a:pt x="6" y="243"/>
                  </a:cubicBezTo>
                  <a:cubicBezTo>
                    <a:pt x="7" y="246"/>
                    <a:pt x="15" y="253"/>
                    <a:pt x="17" y="255"/>
                  </a:cubicBezTo>
                  <a:cubicBezTo>
                    <a:pt x="20" y="256"/>
                    <a:pt x="28" y="256"/>
                    <a:pt x="31" y="256"/>
                  </a:cubicBezTo>
                  <a:cubicBezTo>
                    <a:pt x="34" y="256"/>
                    <a:pt x="37" y="254"/>
                    <a:pt x="38" y="251"/>
                  </a:cubicBezTo>
                  <a:cubicBezTo>
                    <a:pt x="38" y="251"/>
                    <a:pt x="38" y="251"/>
                    <a:pt x="42" y="251"/>
                  </a:cubicBezTo>
                  <a:cubicBezTo>
                    <a:pt x="44" y="251"/>
                    <a:pt x="44" y="251"/>
                    <a:pt x="44" y="251"/>
                  </a:cubicBezTo>
                  <a:cubicBezTo>
                    <a:pt x="44" y="253"/>
                    <a:pt x="50" y="255"/>
                    <a:pt x="51" y="256"/>
                  </a:cubicBezTo>
                  <a:cubicBezTo>
                    <a:pt x="53" y="257"/>
                    <a:pt x="57" y="256"/>
                    <a:pt x="58" y="256"/>
                  </a:cubicBezTo>
                  <a:cubicBezTo>
                    <a:pt x="59" y="255"/>
                    <a:pt x="60" y="266"/>
                    <a:pt x="59" y="269"/>
                  </a:cubicBezTo>
                  <a:cubicBezTo>
                    <a:pt x="59" y="272"/>
                    <a:pt x="62" y="283"/>
                    <a:pt x="62" y="286"/>
                  </a:cubicBezTo>
                  <a:cubicBezTo>
                    <a:pt x="63" y="289"/>
                    <a:pt x="67" y="298"/>
                    <a:pt x="67" y="301"/>
                  </a:cubicBezTo>
                  <a:cubicBezTo>
                    <a:pt x="68" y="304"/>
                    <a:pt x="65" y="314"/>
                    <a:pt x="65" y="318"/>
                  </a:cubicBezTo>
                  <a:cubicBezTo>
                    <a:pt x="64" y="322"/>
                    <a:pt x="69" y="332"/>
                    <a:pt x="71" y="335"/>
                  </a:cubicBezTo>
                  <a:cubicBezTo>
                    <a:pt x="72" y="339"/>
                    <a:pt x="73" y="346"/>
                    <a:pt x="73" y="348"/>
                  </a:cubicBezTo>
                  <a:cubicBezTo>
                    <a:pt x="73" y="350"/>
                    <a:pt x="78" y="361"/>
                    <a:pt x="80" y="365"/>
                  </a:cubicBezTo>
                  <a:cubicBezTo>
                    <a:pt x="81" y="369"/>
                    <a:pt x="94" y="370"/>
                    <a:pt x="98" y="368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325394" y="3466860"/>
              <a:ext cx="55563" cy="57150"/>
            </a:xfrm>
            <a:custGeom>
              <a:avLst/>
              <a:gdLst>
                <a:gd name="T0" fmla="*/ 6 w 15"/>
                <a:gd name="T1" fmla="*/ 14 h 15"/>
                <a:gd name="T2" fmla="*/ 12 w 15"/>
                <a:gd name="T3" fmla="*/ 12 h 15"/>
                <a:gd name="T4" fmla="*/ 14 w 15"/>
                <a:gd name="T5" fmla="*/ 5 h 15"/>
                <a:gd name="T6" fmla="*/ 9 w 15"/>
                <a:gd name="T7" fmla="*/ 0 h 15"/>
                <a:gd name="T8" fmla="*/ 5 w 15"/>
                <a:gd name="T9" fmla="*/ 4 h 15"/>
                <a:gd name="T10" fmla="*/ 1 w 15"/>
                <a:gd name="T11" fmla="*/ 7 h 15"/>
                <a:gd name="T12" fmla="*/ 1 w 15"/>
                <a:gd name="T13" fmla="*/ 10 h 15"/>
                <a:gd name="T14" fmla="*/ 6 w 15"/>
                <a:gd name="T1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6" y="14"/>
                  </a:moveTo>
                  <a:cubicBezTo>
                    <a:pt x="6" y="15"/>
                    <a:pt x="10" y="12"/>
                    <a:pt x="12" y="12"/>
                  </a:cubicBezTo>
                  <a:cubicBezTo>
                    <a:pt x="14" y="11"/>
                    <a:pt x="15" y="6"/>
                    <a:pt x="14" y="5"/>
                  </a:cubicBezTo>
                  <a:cubicBezTo>
                    <a:pt x="12" y="5"/>
                    <a:pt x="10" y="1"/>
                    <a:pt x="9" y="0"/>
                  </a:cubicBezTo>
                  <a:cubicBezTo>
                    <a:pt x="8" y="0"/>
                    <a:pt x="5" y="2"/>
                    <a:pt x="5" y="4"/>
                  </a:cubicBezTo>
                  <a:cubicBezTo>
                    <a:pt x="5" y="5"/>
                    <a:pt x="2" y="6"/>
                    <a:pt x="1" y="7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2" y="9"/>
                    <a:pt x="6" y="13"/>
                    <a:pt x="6" y="14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6290469" y="3606560"/>
              <a:ext cx="46038" cy="60325"/>
            </a:xfrm>
            <a:custGeom>
              <a:avLst/>
              <a:gdLst>
                <a:gd name="T0" fmla="*/ 11 w 12"/>
                <a:gd name="T1" fmla="*/ 7 h 16"/>
                <a:gd name="T2" fmla="*/ 8 w 12"/>
                <a:gd name="T3" fmla="*/ 0 h 16"/>
                <a:gd name="T4" fmla="*/ 2 w 12"/>
                <a:gd name="T5" fmla="*/ 12 h 16"/>
                <a:gd name="T6" fmla="*/ 5 w 12"/>
                <a:gd name="T7" fmla="*/ 15 h 16"/>
                <a:gd name="T8" fmla="*/ 10 w 12"/>
                <a:gd name="T9" fmla="*/ 16 h 16"/>
                <a:gd name="T10" fmla="*/ 10 w 12"/>
                <a:gd name="T11" fmla="*/ 14 h 16"/>
                <a:gd name="T12" fmla="*/ 11 w 12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11" y="7"/>
                  </a:moveTo>
                  <a:cubicBezTo>
                    <a:pt x="12" y="6"/>
                    <a:pt x="11" y="1"/>
                    <a:pt x="8" y="0"/>
                  </a:cubicBezTo>
                  <a:cubicBezTo>
                    <a:pt x="6" y="0"/>
                    <a:pt x="0" y="8"/>
                    <a:pt x="2" y="12"/>
                  </a:cubicBezTo>
                  <a:cubicBezTo>
                    <a:pt x="3" y="16"/>
                    <a:pt x="4" y="16"/>
                    <a:pt x="5" y="15"/>
                  </a:cubicBezTo>
                  <a:cubicBezTo>
                    <a:pt x="5" y="14"/>
                    <a:pt x="9" y="16"/>
                    <a:pt x="10" y="16"/>
                  </a:cubicBezTo>
                  <a:cubicBezTo>
                    <a:pt x="11" y="16"/>
                    <a:pt x="11" y="15"/>
                    <a:pt x="10" y="14"/>
                  </a:cubicBezTo>
                  <a:cubicBezTo>
                    <a:pt x="9" y="12"/>
                    <a:pt x="10" y="7"/>
                    <a:pt x="11" y="7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207919" y="3552585"/>
              <a:ext cx="82550" cy="120650"/>
            </a:xfrm>
            <a:custGeom>
              <a:avLst/>
              <a:gdLst>
                <a:gd name="T0" fmla="*/ 21 w 22"/>
                <a:gd name="T1" fmla="*/ 15 h 32"/>
                <a:gd name="T2" fmla="*/ 22 w 22"/>
                <a:gd name="T3" fmla="*/ 6 h 32"/>
                <a:gd name="T4" fmla="*/ 17 w 22"/>
                <a:gd name="T5" fmla="*/ 1 h 32"/>
                <a:gd name="T6" fmla="*/ 5 w 22"/>
                <a:gd name="T7" fmla="*/ 15 h 32"/>
                <a:gd name="T8" fmla="*/ 1 w 22"/>
                <a:gd name="T9" fmla="*/ 26 h 32"/>
                <a:gd name="T10" fmla="*/ 12 w 22"/>
                <a:gd name="T11" fmla="*/ 30 h 32"/>
                <a:gd name="T12" fmla="*/ 16 w 22"/>
                <a:gd name="T13" fmla="*/ 30 h 32"/>
                <a:gd name="T14" fmla="*/ 16 w 22"/>
                <a:gd name="T15" fmla="*/ 29 h 32"/>
                <a:gd name="T16" fmla="*/ 20 w 22"/>
                <a:gd name="T17" fmla="*/ 23 h 32"/>
                <a:gd name="T18" fmla="*/ 21 w 22"/>
                <a:gd name="T1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2">
                  <a:moveTo>
                    <a:pt x="21" y="15"/>
                  </a:moveTo>
                  <a:cubicBezTo>
                    <a:pt x="21" y="13"/>
                    <a:pt x="22" y="7"/>
                    <a:pt x="22" y="6"/>
                  </a:cubicBezTo>
                  <a:cubicBezTo>
                    <a:pt x="22" y="5"/>
                    <a:pt x="19" y="1"/>
                    <a:pt x="17" y="1"/>
                  </a:cubicBezTo>
                  <a:cubicBezTo>
                    <a:pt x="15" y="0"/>
                    <a:pt x="9" y="13"/>
                    <a:pt x="5" y="15"/>
                  </a:cubicBezTo>
                  <a:cubicBezTo>
                    <a:pt x="1" y="17"/>
                    <a:pt x="0" y="25"/>
                    <a:pt x="1" y="26"/>
                  </a:cubicBezTo>
                  <a:cubicBezTo>
                    <a:pt x="2" y="28"/>
                    <a:pt x="10" y="29"/>
                    <a:pt x="12" y="30"/>
                  </a:cubicBezTo>
                  <a:cubicBezTo>
                    <a:pt x="13" y="32"/>
                    <a:pt x="15" y="30"/>
                    <a:pt x="16" y="30"/>
                  </a:cubicBezTo>
                  <a:cubicBezTo>
                    <a:pt x="17" y="30"/>
                    <a:pt x="17" y="29"/>
                    <a:pt x="16" y="29"/>
                  </a:cubicBezTo>
                  <a:cubicBezTo>
                    <a:pt x="16" y="29"/>
                    <a:pt x="19" y="25"/>
                    <a:pt x="20" y="23"/>
                  </a:cubicBezTo>
                  <a:cubicBezTo>
                    <a:pt x="20" y="21"/>
                    <a:pt x="21" y="17"/>
                    <a:pt x="21" y="15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6171407" y="3684347"/>
              <a:ext cx="90488" cy="34925"/>
            </a:xfrm>
            <a:custGeom>
              <a:avLst/>
              <a:gdLst>
                <a:gd name="T0" fmla="*/ 8 w 24"/>
                <a:gd name="T1" fmla="*/ 1 h 9"/>
                <a:gd name="T2" fmla="*/ 0 w 24"/>
                <a:gd name="T3" fmla="*/ 3 h 9"/>
                <a:gd name="T4" fmla="*/ 17 w 24"/>
                <a:gd name="T5" fmla="*/ 8 h 9"/>
                <a:gd name="T6" fmla="*/ 23 w 24"/>
                <a:gd name="T7" fmla="*/ 8 h 9"/>
                <a:gd name="T8" fmla="*/ 8 w 24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8" y="1"/>
                  </a:moveTo>
                  <a:cubicBezTo>
                    <a:pt x="4" y="0"/>
                    <a:pt x="1" y="2"/>
                    <a:pt x="0" y="3"/>
                  </a:cubicBezTo>
                  <a:cubicBezTo>
                    <a:pt x="0" y="4"/>
                    <a:pt x="13" y="6"/>
                    <a:pt x="17" y="8"/>
                  </a:cubicBezTo>
                  <a:cubicBezTo>
                    <a:pt x="21" y="9"/>
                    <a:pt x="24" y="9"/>
                    <a:pt x="23" y="8"/>
                  </a:cubicBezTo>
                  <a:cubicBezTo>
                    <a:pt x="22" y="8"/>
                    <a:pt x="11" y="2"/>
                    <a:pt x="8" y="1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6284119" y="3346210"/>
              <a:ext cx="19050" cy="38100"/>
            </a:xfrm>
            <a:custGeom>
              <a:avLst/>
              <a:gdLst>
                <a:gd name="T0" fmla="*/ 4 w 5"/>
                <a:gd name="T1" fmla="*/ 8 h 10"/>
                <a:gd name="T2" fmla="*/ 1 w 5"/>
                <a:gd name="T3" fmla="*/ 2 h 10"/>
                <a:gd name="T4" fmla="*/ 1 w 5"/>
                <a:gd name="T5" fmla="*/ 8 h 10"/>
                <a:gd name="T6" fmla="*/ 4 w 5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4" y="8"/>
                  </a:moveTo>
                  <a:cubicBezTo>
                    <a:pt x="5" y="7"/>
                    <a:pt x="2" y="0"/>
                    <a:pt x="1" y="2"/>
                  </a:cubicBezTo>
                  <a:cubicBezTo>
                    <a:pt x="0" y="3"/>
                    <a:pt x="1" y="7"/>
                    <a:pt x="1" y="8"/>
                  </a:cubicBezTo>
                  <a:cubicBezTo>
                    <a:pt x="1" y="10"/>
                    <a:pt x="3" y="10"/>
                    <a:pt x="4" y="8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6303169" y="3414472"/>
              <a:ext cx="25400" cy="38100"/>
            </a:xfrm>
            <a:custGeom>
              <a:avLst/>
              <a:gdLst>
                <a:gd name="T0" fmla="*/ 6 w 7"/>
                <a:gd name="T1" fmla="*/ 5 h 10"/>
                <a:gd name="T2" fmla="*/ 3 w 7"/>
                <a:gd name="T3" fmla="*/ 0 h 10"/>
                <a:gd name="T4" fmla="*/ 1 w 7"/>
                <a:gd name="T5" fmla="*/ 9 h 10"/>
                <a:gd name="T6" fmla="*/ 6 w 7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6" y="5"/>
                  </a:moveTo>
                  <a:cubicBezTo>
                    <a:pt x="7" y="3"/>
                    <a:pt x="5" y="1"/>
                    <a:pt x="3" y="0"/>
                  </a:cubicBezTo>
                  <a:cubicBezTo>
                    <a:pt x="0" y="0"/>
                    <a:pt x="0" y="8"/>
                    <a:pt x="1" y="9"/>
                  </a:cubicBezTo>
                  <a:cubicBezTo>
                    <a:pt x="3" y="10"/>
                    <a:pt x="5" y="6"/>
                    <a:pt x="6" y="5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6377782" y="3606560"/>
              <a:ext cx="41275" cy="25400"/>
            </a:xfrm>
            <a:custGeom>
              <a:avLst/>
              <a:gdLst>
                <a:gd name="T0" fmla="*/ 1 w 11"/>
                <a:gd name="T1" fmla="*/ 5 h 7"/>
                <a:gd name="T2" fmla="*/ 11 w 11"/>
                <a:gd name="T3" fmla="*/ 2 h 7"/>
                <a:gd name="T4" fmla="*/ 1 w 11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" y="5"/>
                  </a:moveTo>
                  <a:cubicBezTo>
                    <a:pt x="4" y="7"/>
                    <a:pt x="11" y="6"/>
                    <a:pt x="11" y="2"/>
                  </a:cubicBezTo>
                  <a:cubicBezTo>
                    <a:pt x="8" y="0"/>
                    <a:pt x="0" y="0"/>
                    <a:pt x="1" y="5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6358732" y="3208097"/>
              <a:ext cx="71438" cy="74612"/>
            </a:xfrm>
            <a:custGeom>
              <a:avLst/>
              <a:gdLst>
                <a:gd name="T0" fmla="*/ 4 w 19"/>
                <a:gd name="T1" fmla="*/ 9 h 20"/>
                <a:gd name="T2" fmla="*/ 2 w 19"/>
                <a:gd name="T3" fmla="*/ 14 h 20"/>
                <a:gd name="T4" fmla="*/ 2 w 19"/>
                <a:gd name="T5" fmla="*/ 14 h 20"/>
                <a:gd name="T6" fmla="*/ 1 w 19"/>
                <a:gd name="T7" fmla="*/ 19 h 20"/>
                <a:gd name="T8" fmla="*/ 7 w 19"/>
                <a:gd name="T9" fmla="*/ 14 h 20"/>
                <a:gd name="T10" fmla="*/ 12 w 19"/>
                <a:gd name="T11" fmla="*/ 13 h 20"/>
                <a:gd name="T12" fmla="*/ 17 w 19"/>
                <a:gd name="T13" fmla="*/ 11 h 20"/>
                <a:gd name="T14" fmla="*/ 19 w 19"/>
                <a:gd name="T15" fmla="*/ 9 h 20"/>
                <a:gd name="T16" fmla="*/ 17 w 19"/>
                <a:gd name="T17" fmla="*/ 0 h 20"/>
                <a:gd name="T18" fmla="*/ 13 w 19"/>
                <a:gd name="T19" fmla="*/ 3 h 20"/>
                <a:gd name="T20" fmla="*/ 4 w 19"/>
                <a:gd name="T21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4" y="9"/>
                  </a:moveTo>
                  <a:cubicBezTo>
                    <a:pt x="2" y="10"/>
                    <a:pt x="2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4"/>
                    <a:pt x="0" y="18"/>
                    <a:pt x="1" y="19"/>
                  </a:cubicBezTo>
                  <a:cubicBezTo>
                    <a:pt x="3" y="20"/>
                    <a:pt x="5" y="15"/>
                    <a:pt x="7" y="14"/>
                  </a:cubicBezTo>
                  <a:cubicBezTo>
                    <a:pt x="8" y="13"/>
                    <a:pt x="11" y="13"/>
                    <a:pt x="12" y="13"/>
                  </a:cubicBezTo>
                  <a:cubicBezTo>
                    <a:pt x="12" y="13"/>
                    <a:pt x="15" y="13"/>
                    <a:pt x="17" y="11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8" y="6"/>
                    <a:pt x="18" y="3"/>
                    <a:pt x="17" y="0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12" y="4"/>
                    <a:pt x="6" y="8"/>
                    <a:pt x="4" y="9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6088857" y="3568460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6092032" y="3565285"/>
              <a:ext cx="79375" cy="107950"/>
            </a:xfrm>
            <a:custGeom>
              <a:avLst/>
              <a:gdLst>
                <a:gd name="T0" fmla="*/ 20 w 21"/>
                <a:gd name="T1" fmla="*/ 21 h 29"/>
                <a:gd name="T2" fmla="*/ 11 w 21"/>
                <a:gd name="T3" fmla="*/ 11 h 29"/>
                <a:gd name="T4" fmla="*/ 10 w 21"/>
                <a:gd name="T5" fmla="*/ 8 h 29"/>
                <a:gd name="T6" fmla="*/ 8 w 21"/>
                <a:gd name="T7" fmla="*/ 6 h 29"/>
                <a:gd name="T8" fmla="*/ 3 w 21"/>
                <a:gd name="T9" fmla="*/ 0 h 29"/>
                <a:gd name="T10" fmla="*/ 0 w 21"/>
                <a:gd name="T11" fmla="*/ 2 h 29"/>
                <a:gd name="T12" fmla="*/ 4 w 21"/>
                <a:gd name="T13" fmla="*/ 5 h 29"/>
                <a:gd name="T14" fmla="*/ 17 w 21"/>
                <a:gd name="T15" fmla="*/ 27 h 29"/>
                <a:gd name="T16" fmla="*/ 20 w 21"/>
                <a:gd name="T17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9">
                  <a:moveTo>
                    <a:pt x="20" y="21"/>
                  </a:moveTo>
                  <a:cubicBezTo>
                    <a:pt x="19" y="18"/>
                    <a:pt x="15" y="14"/>
                    <a:pt x="11" y="11"/>
                  </a:cubicBezTo>
                  <a:cubicBezTo>
                    <a:pt x="11" y="11"/>
                    <a:pt x="11" y="11"/>
                    <a:pt x="10" y="8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3"/>
                    <a:pt x="3" y="1"/>
                    <a:pt x="3" y="0"/>
                  </a:cubicBezTo>
                  <a:cubicBezTo>
                    <a:pt x="2" y="0"/>
                    <a:pt x="1" y="3"/>
                    <a:pt x="0" y="2"/>
                  </a:cubicBezTo>
                  <a:cubicBezTo>
                    <a:pt x="0" y="2"/>
                    <a:pt x="2" y="3"/>
                    <a:pt x="4" y="5"/>
                  </a:cubicBezTo>
                  <a:cubicBezTo>
                    <a:pt x="8" y="8"/>
                    <a:pt x="15" y="26"/>
                    <a:pt x="17" y="27"/>
                  </a:cubicBezTo>
                  <a:cubicBezTo>
                    <a:pt x="18" y="29"/>
                    <a:pt x="21" y="24"/>
                    <a:pt x="20" y="21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941219" y="3519247"/>
              <a:ext cx="30163" cy="33337"/>
            </a:xfrm>
            <a:custGeom>
              <a:avLst/>
              <a:gdLst>
                <a:gd name="T0" fmla="*/ 1 w 8"/>
                <a:gd name="T1" fmla="*/ 3 h 9"/>
                <a:gd name="T2" fmla="*/ 7 w 8"/>
                <a:gd name="T3" fmla="*/ 8 h 9"/>
                <a:gd name="T4" fmla="*/ 5 w 8"/>
                <a:gd name="T5" fmla="*/ 1 h 9"/>
                <a:gd name="T6" fmla="*/ 1 w 8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1" y="3"/>
                  </a:moveTo>
                  <a:cubicBezTo>
                    <a:pt x="0" y="5"/>
                    <a:pt x="7" y="9"/>
                    <a:pt x="7" y="8"/>
                  </a:cubicBezTo>
                  <a:cubicBezTo>
                    <a:pt x="8" y="7"/>
                    <a:pt x="6" y="2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614194" y="3755785"/>
              <a:ext cx="68263" cy="161925"/>
            </a:xfrm>
            <a:custGeom>
              <a:avLst/>
              <a:gdLst>
                <a:gd name="T0" fmla="*/ 2 w 18"/>
                <a:gd name="T1" fmla="*/ 39 h 43"/>
                <a:gd name="T2" fmla="*/ 8 w 18"/>
                <a:gd name="T3" fmla="*/ 43 h 43"/>
                <a:gd name="T4" fmla="*/ 14 w 18"/>
                <a:gd name="T5" fmla="*/ 34 h 43"/>
                <a:gd name="T6" fmla="*/ 15 w 18"/>
                <a:gd name="T7" fmla="*/ 27 h 43"/>
                <a:gd name="T8" fmla="*/ 16 w 18"/>
                <a:gd name="T9" fmla="*/ 23 h 43"/>
                <a:gd name="T10" fmla="*/ 17 w 18"/>
                <a:gd name="T11" fmla="*/ 18 h 43"/>
                <a:gd name="T12" fmla="*/ 15 w 18"/>
                <a:gd name="T13" fmla="*/ 2 h 43"/>
                <a:gd name="T14" fmla="*/ 12 w 18"/>
                <a:gd name="T15" fmla="*/ 5 h 43"/>
                <a:gd name="T16" fmla="*/ 4 w 18"/>
                <a:gd name="T17" fmla="*/ 13 h 43"/>
                <a:gd name="T18" fmla="*/ 2 w 18"/>
                <a:gd name="T19" fmla="*/ 22 h 43"/>
                <a:gd name="T20" fmla="*/ 1 w 18"/>
                <a:gd name="T21" fmla="*/ 28 h 43"/>
                <a:gd name="T22" fmla="*/ 2 w 18"/>
                <a:gd name="T23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43">
                  <a:moveTo>
                    <a:pt x="2" y="39"/>
                  </a:moveTo>
                  <a:cubicBezTo>
                    <a:pt x="2" y="41"/>
                    <a:pt x="7" y="43"/>
                    <a:pt x="8" y="43"/>
                  </a:cubicBezTo>
                  <a:cubicBezTo>
                    <a:pt x="9" y="42"/>
                    <a:pt x="13" y="36"/>
                    <a:pt x="14" y="34"/>
                  </a:cubicBezTo>
                  <a:cubicBezTo>
                    <a:pt x="14" y="32"/>
                    <a:pt x="15" y="28"/>
                    <a:pt x="15" y="27"/>
                  </a:cubicBezTo>
                  <a:cubicBezTo>
                    <a:pt x="15" y="26"/>
                    <a:pt x="15" y="23"/>
                    <a:pt x="16" y="23"/>
                  </a:cubicBezTo>
                  <a:cubicBezTo>
                    <a:pt x="16" y="23"/>
                    <a:pt x="17" y="21"/>
                    <a:pt x="17" y="18"/>
                  </a:cubicBezTo>
                  <a:cubicBezTo>
                    <a:pt x="18" y="16"/>
                    <a:pt x="15" y="4"/>
                    <a:pt x="15" y="2"/>
                  </a:cubicBezTo>
                  <a:cubicBezTo>
                    <a:pt x="15" y="0"/>
                    <a:pt x="12" y="3"/>
                    <a:pt x="12" y="5"/>
                  </a:cubicBezTo>
                  <a:cubicBezTo>
                    <a:pt x="11" y="7"/>
                    <a:pt x="5" y="11"/>
                    <a:pt x="4" y="13"/>
                  </a:cubicBezTo>
                  <a:cubicBezTo>
                    <a:pt x="3" y="15"/>
                    <a:pt x="1" y="21"/>
                    <a:pt x="2" y="22"/>
                  </a:cubicBezTo>
                  <a:cubicBezTo>
                    <a:pt x="2" y="23"/>
                    <a:pt x="1" y="27"/>
                    <a:pt x="1" y="28"/>
                  </a:cubicBezTo>
                  <a:cubicBezTo>
                    <a:pt x="0" y="29"/>
                    <a:pt x="2" y="37"/>
                    <a:pt x="2" y="39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833144" y="4192347"/>
              <a:ext cx="19050" cy="15875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4 h 4"/>
                <a:gd name="T4" fmla="*/ 0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3" y="4"/>
                    <a:pt x="4" y="4"/>
                  </a:cubicBezTo>
                  <a:cubicBezTo>
                    <a:pt x="5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775994" y="2500072"/>
              <a:ext cx="455613" cy="414337"/>
            </a:xfrm>
            <a:custGeom>
              <a:avLst/>
              <a:gdLst>
                <a:gd name="T0" fmla="*/ 120 w 121"/>
                <a:gd name="T1" fmla="*/ 13 h 110"/>
                <a:gd name="T2" fmla="*/ 113 w 121"/>
                <a:gd name="T3" fmla="*/ 12 h 110"/>
                <a:gd name="T4" fmla="*/ 104 w 121"/>
                <a:gd name="T5" fmla="*/ 11 h 110"/>
                <a:gd name="T6" fmla="*/ 106 w 121"/>
                <a:gd name="T7" fmla="*/ 6 h 110"/>
                <a:gd name="T8" fmla="*/ 104 w 121"/>
                <a:gd name="T9" fmla="*/ 2 h 110"/>
                <a:gd name="T10" fmla="*/ 93 w 121"/>
                <a:gd name="T11" fmla="*/ 1 h 110"/>
                <a:gd name="T12" fmla="*/ 87 w 121"/>
                <a:gd name="T13" fmla="*/ 0 h 110"/>
                <a:gd name="T14" fmla="*/ 74 w 121"/>
                <a:gd name="T15" fmla="*/ 2 h 110"/>
                <a:gd name="T16" fmla="*/ 59 w 121"/>
                <a:gd name="T17" fmla="*/ 3 h 110"/>
                <a:gd name="T18" fmla="*/ 55 w 121"/>
                <a:gd name="T19" fmla="*/ 9 h 110"/>
                <a:gd name="T20" fmla="*/ 43 w 121"/>
                <a:gd name="T21" fmla="*/ 10 h 110"/>
                <a:gd name="T22" fmla="*/ 21 w 121"/>
                <a:gd name="T23" fmla="*/ 16 h 110"/>
                <a:gd name="T24" fmla="*/ 15 w 121"/>
                <a:gd name="T25" fmla="*/ 24 h 110"/>
                <a:gd name="T26" fmla="*/ 10 w 121"/>
                <a:gd name="T27" fmla="*/ 28 h 110"/>
                <a:gd name="T28" fmla="*/ 1 w 121"/>
                <a:gd name="T29" fmla="*/ 31 h 110"/>
                <a:gd name="T30" fmla="*/ 3 w 121"/>
                <a:gd name="T31" fmla="*/ 33 h 110"/>
                <a:gd name="T32" fmla="*/ 7 w 121"/>
                <a:gd name="T33" fmla="*/ 34 h 110"/>
                <a:gd name="T34" fmla="*/ 14 w 121"/>
                <a:gd name="T35" fmla="*/ 35 h 110"/>
                <a:gd name="T36" fmla="*/ 7 w 121"/>
                <a:gd name="T37" fmla="*/ 37 h 110"/>
                <a:gd name="T38" fmla="*/ 8 w 121"/>
                <a:gd name="T39" fmla="*/ 42 h 110"/>
                <a:gd name="T40" fmla="*/ 15 w 121"/>
                <a:gd name="T41" fmla="*/ 43 h 110"/>
                <a:gd name="T42" fmla="*/ 24 w 121"/>
                <a:gd name="T43" fmla="*/ 44 h 110"/>
                <a:gd name="T44" fmla="*/ 29 w 121"/>
                <a:gd name="T45" fmla="*/ 52 h 110"/>
                <a:gd name="T46" fmla="*/ 29 w 121"/>
                <a:gd name="T47" fmla="*/ 59 h 110"/>
                <a:gd name="T48" fmla="*/ 35 w 121"/>
                <a:gd name="T49" fmla="*/ 62 h 110"/>
                <a:gd name="T50" fmla="*/ 33 w 121"/>
                <a:gd name="T51" fmla="*/ 64 h 110"/>
                <a:gd name="T52" fmla="*/ 35 w 121"/>
                <a:gd name="T53" fmla="*/ 70 h 110"/>
                <a:gd name="T54" fmla="*/ 34 w 121"/>
                <a:gd name="T55" fmla="*/ 75 h 110"/>
                <a:gd name="T56" fmla="*/ 32 w 121"/>
                <a:gd name="T57" fmla="*/ 80 h 110"/>
                <a:gd name="T58" fmla="*/ 37 w 121"/>
                <a:gd name="T59" fmla="*/ 97 h 110"/>
                <a:gd name="T60" fmla="*/ 42 w 121"/>
                <a:gd name="T61" fmla="*/ 107 h 110"/>
                <a:gd name="T62" fmla="*/ 48 w 121"/>
                <a:gd name="T63" fmla="*/ 109 h 110"/>
                <a:gd name="T64" fmla="*/ 51 w 121"/>
                <a:gd name="T65" fmla="*/ 107 h 110"/>
                <a:gd name="T66" fmla="*/ 55 w 121"/>
                <a:gd name="T67" fmla="*/ 101 h 110"/>
                <a:gd name="T68" fmla="*/ 60 w 121"/>
                <a:gd name="T69" fmla="*/ 87 h 110"/>
                <a:gd name="T70" fmla="*/ 67 w 121"/>
                <a:gd name="T71" fmla="*/ 86 h 110"/>
                <a:gd name="T72" fmla="*/ 72 w 121"/>
                <a:gd name="T73" fmla="*/ 82 h 110"/>
                <a:gd name="T74" fmla="*/ 82 w 121"/>
                <a:gd name="T75" fmla="*/ 77 h 110"/>
                <a:gd name="T76" fmla="*/ 89 w 121"/>
                <a:gd name="T77" fmla="*/ 68 h 110"/>
                <a:gd name="T78" fmla="*/ 86 w 121"/>
                <a:gd name="T79" fmla="*/ 66 h 110"/>
                <a:gd name="T80" fmla="*/ 86 w 121"/>
                <a:gd name="T81" fmla="*/ 63 h 110"/>
                <a:gd name="T82" fmla="*/ 94 w 121"/>
                <a:gd name="T83" fmla="*/ 64 h 110"/>
                <a:gd name="T84" fmla="*/ 98 w 121"/>
                <a:gd name="T85" fmla="*/ 61 h 110"/>
                <a:gd name="T86" fmla="*/ 98 w 121"/>
                <a:gd name="T87" fmla="*/ 61 h 110"/>
                <a:gd name="T88" fmla="*/ 99 w 121"/>
                <a:gd name="T89" fmla="*/ 57 h 110"/>
                <a:gd name="T90" fmla="*/ 104 w 121"/>
                <a:gd name="T91" fmla="*/ 46 h 110"/>
                <a:gd name="T92" fmla="*/ 107 w 121"/>
                <a:gd name="T93" fmla="*/ 37 h 110"/>
                <a:gd name="T94" fmla="*/ 106 w 121"/>
                <a:gd name="T95" fmla="*/ 32 h 110"/>
                <a:gd name="T96" fmla="*/ 107 w 121"/>
                <a:gd name="T97" fmla="*/ 30 h 110"/>
                <a:gd name="T98" fmla="*/ 108 w 121"/>
                <a:gd name="T99" fmla="*/ 24 h 110"/>
                <a:gd name="T100" fmla="*/ 112 w 121"/>
                <a:gd name="T101" fmla="*/ 21 h 110"/>
                <a:gd name="T102" fmla="*/ 119 w 121"/>
                <a:gd name="T103" fmla="*/ 17 h 110"/>
                <a:gd name="T104" fmla="*/ 120 w 121"/>
                <a:gd name="T105" fmla="*/ 1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1" h="110">
                  <a:moveTo>
                    <a:pt x="120" y="13"/>
                  </a:moveTo>
                  <a:cubicBezTo>
                    <a:pt x="118" y="13"/>
                    <a:pt x="114" y="13"/>
                    <a:pt x="113" y="12"/>
                  </a:cubicBezTo>
                  <a:cubicBezTo>
                    <a:pt x="112" y="11"/>
                    <a:pt x="106" y="10"/>
                    <a:pt x="104" y="11"/>
                  </a:cubicBezTo>
                  <a:cubicBezTo>
                    <a:pt x="102" y="12"/>
                    <a:pt x="103" y="7"/>
                    <a:pt x="106" y="6"/>
                  </a:cubicBezTo>
                  <a:cubicBezTo>
                    <a:pt x="108" y="5"/>
                    <a:pt x="106" y="2"/>
                    <a:pt x="104" y="2"/>
                  </a:cubicBezTo>
                  <a:cubicBezTo>
                    <a:pt x="101" y="2"/>
                    <a:pt x="94" y="1"/>
                    <a:pt x="93" y="1"/>
                  </a:cubicBezTo>
                  <a:cubicBezTo>
                    <a:pt x="91" y="2"/>
                    <a:pt x="88" y="0"/>
                    <a:pt x="87" y="0"/>
                  </a:cubicBezTo>
                  <a:cubicBezTo>
                    <a:pt x="86" y="0"/>
                    <a:pt x="78" y="2"/>
                    <a:pt x="74" y="2"/>
                  </a:cubicBezTo>
                  <a:cubicBezTo>
                    <a:pt x="70" y="2"/>
                    <a:pt x="61" y="2"/>
                    <a:pt x="59" y="3"/>
                  </a:cubicBezTo>
                  <a:cubicBezTo>
                    <a:pt x="57" y="3"/>
                    <a:pt x="55" y="7"/>
                    <a:pt x="55" y="9"/>
                  </a:cubicBezTo>
                  <a:cubicBezTo>
                    <a:pt x="56" y="10"/>
                    <a:pt x="46" y="10"/>
                    <a:pt x="43" y="10"/>
                  </a:cubicBezTo>
                  <a:cubicBezTo>
                    <a:pt x="40" y="10"/>
                    <a:pt x="25" y="14"/>
                    <a:pt x="21" y="16"/>
                  </a:cubicBezTo>
                  <a:cubicBezTo>
                    <a:pt x="16" y="18"/>
                    <a:pt x="13" y="24"/>
                    <a:pt x="15" y="24"/>
                  </a:cubicBezTo>
                  <a:cubicBezTo>
                    <a:pt x="16" y="24"/>
                    <a:pt x="12" y="27"/>
                    <a:pt x="10" y="28"/>
                  </a:cubicBezTo>
                  <a:cubicBezTo>
                    <a:pt x="8" y="29"/>
                    <a:pt x="3" y="29"/>
                    <a:pt x="1" y="31"/>
                  </a:cubicBezTo>
                  <a:cubicBezTo>
                    <a:pt x="0" y="32"/>
                    <a:pt x="3" y="33"/>
                    <a:pt x="3" y="33"/>
                  </a:cubicBezTo>
                  <a:cubicBezTo>
                    <a:pt x="4" y="34"/>
                    <a:pt x="5" y="33"/>
                    <a:pt x="7" y="34"/>
                  </a:cubicBezTo>
                  <a:cubicBezTo>
                    <a:pt x="8" y="34"/>
                    <a:pt x="13" y="35"/>
                    <a:pt x="14" y="35"/>
                  </a:cubicBezTo>
                  <a:cubicBezTo>
                    <a:pt x="15" y="36"/>
                    <a:pt x="10" y="37"/>
                    <a:pt x="7" y="37"/>
                  </a:cubicBezTo>
                  <a:cubicBezTo>
                    <a:pt x="5" y="37"/>
                    <a:pt x="6" y="42"/>
                    <a:pt x="8" y="42"/>
                  </a:cubicBezTo>
                  <a:cubicBezTo>
                    <a:pt x="10" y="43"/>
                    <a:pt x="15" y="44"/>
                    <a:pt x="15" y="43"/>
                  </a:cubicBezTo>
                  <a:cubicBezTo>
                    <a:pt x="16" y="42"/>
                    <a:pt x="21" y="44"/>
                    <a:pt x="24" y="44"/>
                  </a:cubicBezTo>
                  <a:cubicBezTo>
                    <a:pt x="26" y="44"/>
                    <a:pt x="28" y="50"/>
                    <a:pt x="29" y="52"/>
                  </a:cubicBezTo>
                  <a:cubicBezTo>
                    <a:pt x="29" y="53"/>
                    <a:pt x="30" y="58"/>
                    <a:pt x="29" y="59"/>
                  </a:cubicBezTo>
                  <a:cubicBezTo>
                    <a:pt x="29" y="61"/>
                    <a:pt x="34" y="63"/>
                    <a:pt x="35" y="62"/>
                  </a:cubicBezTo>
                  <a:cubicBezTo>
                    <a:pt x="35" y="61"/>
                    <a:pt x="35" y="64"/>
                    <a:pt x="33" y="64"/>
                  </a:cubicBezTo>
                  <a:cubicBezTo>
                    <a:pt x="31" y="64"/>
                    <a:pt x="33" y="69"/>
                    <a:pt x="35" y="70"/>
                  </a:cubicBezTo>
                  <a:cubicBezTo>
                    <a:pt x="37" y="71"/>
                    <a:pt x="36" y="74"/>
                    <a:pt x="34" y="75"/>
                  </a:cubicBezTo>
                  <a:cubicBezTo>
                    <a:pt x="33" y="76"/>
                    <a:pt x="34" y="79"/>
                    <a:pt x="32" y="80"/>
                  </a:cubicBezTo>
                  <a:cubicBezTo>
                    <a:pt x="31" y="81"/>
                    <a:pt x="37" y="91"/>
                    <a:pt x="37" y="97"/>
                  </a:cubicBezTo>
                  <a:cubicBezTo>
                    <a:pt x="37" y="102"/>
                    <a:pt x="40" y="107"/>
                    <a:pt x="42" y="107"/>
                  </a:cubicBezTo>
                  <a:cubicBezTo>
                    <a:pt x="43" y="107"/>
                    <a:pt x="47" y="108"/>
                    <a:pt x="48" y="109"/>
                  </a:cubicBezTo>
                  <a:cubicBezTo>
                    <a:pt x="48" y="110"/>
                    <a:pt x="51" y="108"/>
                    <a:pt x="51" y="107"/>
                  </a:cubicBezTo>
                  <a:cubicBezTo>
                    <a:pt x="52" y="106"/>
                    <a:pt x="54" y="104"/>
                    <a:pt x="55" y="101"/>
                  </a:cubicBezTo>
                  <a:cubicBezTo>
                    <a:pt x="57" y="99"/>
                    <a:pt x="60" y="88"/>
                    <a:pt x="60" y="87"/>
                  </a:cubicBezTo>
                  <a:cubicBezTo>
                    <a:pt x="61" y="86"/>
                    <a:pt x="66" y="87"/>
                    <a:pt x="67" y="86"/>
                  </a:cubicBezTo>
                  <a:cubicBezTo>
                    <a:pt x="68" y="86"/>
                    <a:pt x="71" y="83"/>
                    <a:pt x="72" y="82"/>
                  </a:cubicBezTo>
                  <a:cubicBezTo>
                    <a:pt x="73" y="82"/>
                    <a:pt x="80" y="78"/>
                    <a:pt x="82" y="77"/>
                  </a:cubicBezTo>
                  <a:cubicBezTo>
                    <a:pt x="84" y="76"/>
                    <a:pt x="87" y="70"/>
                    <a:pt x="89" y="68"/>
                  </a:cubicBezTo>
                  <a:cubicBezTo>
                    <a:pt x="90" y="67"/>
                    <a:pt x="88" y="67"/>
                    <a:pt x="86" y="66"/>
                  </a:cubicBezTo>
                  <a:cubicBezTo>
                    <a:pt x="84" y="65"/>
                    <a:pt x="85" y="63"/>
                    <a:pt x="86" y="63"/>
                  </a:cubicBezTo>
                  <a:cubicBezTo>
                    <a:pt x="86" y="62"/>
                    <a:pt x="92" y="64"/>
                    <a:pt x="94" y="64"/>
                  </a:cubicBezTo>
                  <a:cubicBezTo>
                    <a:pt x="96" y="65"/>
                    <a:pt x="100" y="62"/>
                    <a:pt x="98" y="61"/>
                  </a:cubicBezTo>
                  <a:cubicBezTo>
                    <a:pt x="97" y="60"/>
                    <a:pt x="98" y="60"/>
                    <a:pt x="98" y="61"/>
                  </a:cubicBezTo>
                  <a:cubicBezTo>
                    <a:pt x="99" y="61"/>
                    <a:pt x="100" y="57"/>
                    <a:pt x="99" y="57"/>
                  </a:cubicBezTo>
                  <a:cubicBezTo>
                    <a:pt x="98" y="56"/>
                    <a:pt x="105" y="51"/>
                    <a:pt x="104" y="46"/>
                  </a:cubicBezTo>
                  <a:cubicBezTo>
                    <a:pt x="103" y="42"/>
                    <a:pt x="106" y="37"/>
                    <a:pt x="107" y="37"/>
                  </a:cubicBezTo>
                  <a:cubicBezTo>
                    <a:pt x="109" y="37"/>
                    <a:pt x="109" y="32"/>
                    <a:pt x="106" y="32"/>
                  </a:cubicBezTo>
                  <a:cubicBezTo>
                    <a:pt x="104" y="31"/>
                    <a:pt x="106" y="31"/>
                    <a:pt x="107" y="30"/>
                  </a:cubicBezTo>
                  <a:cubicBezTo>
                    <a:pt x="108" y="29"/>
                    <a:pt x="109" y="25"/>
                    <a:pt x="108" y="24"/>
                  </a:cubicBezTo>
                  <a:cubicBezTo>
                    <a:pt x="108" y="23"/>
                    <a:pt x="112" y="22"/>
                    <a:pt x="112" y="21"/>
                  </a:cubicBezTo>
                  <a:cubicBezTo>
                    <a:pt x="113" y="20"/>
                    <a:pt x="117" y="18"/>
                    <a:pt x="119" y="17"/>
                  </a:cubicBezTo>
                  <a:cubicBezTo>
                    <a:pt x="120" y="17"/>
                    <a:pt x="121" y="13"/>
                    <a:pt x="120" y="13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5306219" y="2560397"/>
              <a:ext cx="123825" cy="104775"/>
            </a:xfrm>
            <a:custGeom>
              <a:avLst/>
              <a:gdLst>
                <a:gd name="T0" fmla="*/ 16 w 33"/>
                <a:gd name="T1" fmla="*/ 1 h 28"/>
                <a:gd name="T2" fmla="*/ 10 w 33"/>
                <a:gd name="T3" fmla="*/ 4 h 28"/>
                <a:gd name="T4" fmla="*/ 4 w 33"/>
                <a:gd name="T5" fmla="*/ 4 h 28"/>
                <a:gd name="T6" fmla="*/ 2 w 33"/>
                <a:gd name="T7" fmla="*/ 10 h 28"/>
                <a:gd name="T8" fmla="*/ 4 w 33"/>
                <a:gd name="T9" fmla="*/ 15 h 28"/>
                <a:gd name="T10" fmla="*/ 11 w 33"/>
                <a:gd name="T11" fmla="*/ 15 h 28"/>
                <a:gd name="T12" fmla="*/ 10 w 33"/>
                <a:gd name="T13" fmla="*/ 20 h 28"/>
                <a:gd name="T14" fmla="*/ 12 w 33"/>
                <a:gd name="T15" fmla="*/ 24 h 28"/>
                <a:gd name="T16" fmla="*/ 17 w 33"/>
                <a:gd name="T17" fmla="*/ 28 h 28"/>
                <a:gd name="T18" fmla="*/ 22 w 33"/>
                <a:gd name="T19" fmla="*/ 20 h 28"/>
                <a:gd name="T20" fmla="*/ 30 w 33"/>
                <a:gd name="T21" fmla="*/ 20 h 28"/>
                <a:gd name="T22" fmla="*/ 30 w 33"/>
                <a:gd name="T23" fmla="*/ 11 h 28"/>
                <a:gd name="T24" fmla="*/ 24 w 33"/>
                <a:gd name="T25" fmla="*/ 9 h 28"/>
                <a:gd name="T26" fmla="*/ 20 w 33"/>
                <a:gd name="T27" fmla="*/ 7 h 28"/>
                <a:gd name="T28" fmla="*/ 16 w 33"/>
                <a:gd name="T2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16" y="1"/>
                  </a:moveTo>
                  <a:cubicBezTo>
                    <a:pt x="14" y="0"/>
                    <a:pt x="9" y="3"/>
                    <a:pt x="10" y="4"/>
                  </a:cubicBezTo>
                  <a:cubicBezTo>
                    <a:pt x="11" y="5"/>
                    <a:pt x="7" y="2"/>
                    <a:pt x="4" y="4"/>
                  </a:cubicBezTo>
                  <a:cubicBezTo>
                    <a:pt x="1" y="5"/>
                    <a:pt x="0" y="10"/>
                    <a:pt x="2" y="10"/>
                  </a:cubicBezTo>
                  <a:cubicBezTo>
                    <a:pt x="3" y="11"/>
                    <a:pt x="4" y="15"/>
                    <a:pt x="4" y="15"/>
                  </a:cubicBezTo>
                  <a:cubicBezTo>
                    <a:pt x="4" y="16"/>
                    <a:pt x="9" y="16"/>
                    <a:pt x="11" y="15"/>
                  </a:cubicBezTo>
                  <a:cubicBezTo>
                    <a:pt x="12" y="13"/>
                    <a:pt x="12" y="18"/>
                    <a:pt x="10" y="20"/>
                  </a:cubicBezTo>
                  <a:cubicBezTo>
                    <a:pt x="9" y="21"/>
                    <a:pt x="11" y="24"/>
                    <a:pt x="12" y="24"/>
                  </a:cubicBezTo>
                  <a:cubicBezTo>
                    <a:pt x="14" y="24"/>
                    <a:pt x="16" y="28"/>
                    <a:pt x="17" y="28"/>
                  </a:cubicBezTo>
                  <a:cubicBezTo>
                    <a:pt x="19" y="27"/>
                    <a:pt x="21" y="22"/>
                    <a:pt x="22" y="20"/>
                  </a:cubicBezTo>
                  <a:cubicBezTo>
                    <a:pt x="22" y="17"/>
                    <a:pt x="27" y="19"/>
                    <a:pt x="30" y="20"/>
                  </a:cubicBezTo>
                  <a:cubicBezTo>
                    <a:pt x="32" y="20"/>
                    <a:pt x="33" y="12"/>
                    <a:pt x="30" y="11"/>
                  </a:cubicBezTo>
                  <a:cubicBezTo>
                    <a:pt x="28" y="9"/>
                    <a:pt x="25" y="10"/>
                    <a:pt x="24" y="9"/>
                  </a:cubicBezTo>
                  <a:cubicBezTo>
                    <a:pt x="23" y="8"/>
                    <a:pt x="21" y="7"/>
                    <a:pt x="20" y="7"/>
                  </a:cubicBezTo>
                  <a:cubicBezTo>
                    <a:pt x="19" y="7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385594" y="2552460"/>
              <a:ext cx="93663" cy="30162"/>
            </a:xfrm>
            <a:custGeom>
              <a:avLst/>
              <a:gdLst>
                <a:gd name="T0" fmla="*/ 15 w 25"/>
                <a:gd name="T1" fmla="*/ 7 h 8"/>
                <a:gd name="T2" fmla="*/ 24 w 25"/>
                <a:gd name="T3" fmla="*/ 3 h 8"/>
                <a:gd name="T4" fmla="*/ 8 w 25"/>
                <a:gd name="T5" fmla="*/ 0 h 8"/>
                <a:gd name="T6" fmla="*/ 0 w 25"/>
                <a:gd name="T7" fmla="*/ 1 h 8"/>
                <a:gd name="T8" fmla="*/ 15 w 2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8">
                  <a:moveTo>
                    <a:pt x="15" y="7"/>
                  </a:moveTo>
                  <a:cubicBezTo>
                    <a:pt x="19" y="8"/>
                    <a:pt x="23" y="4"/>
                    <a:pt x="24" y="3"/>
                  </a:cubicBezTo>
                  <a:cubicBezTo>
                    <a:pt x="25" y="2"/>
                    <a:pt x="13" y="0"/>
                    <a:pt x="8" y="0"/>
                  </a:cubicBezTo>
                  <a:cubicBezTo>
                    <a:pt x="4" y="0"/>
                    <a:pt x="0" y="0"/>
                    <a:pt x="0" y="1"/>
                  </a:cubicBezTo>
                  <a:cubicBezTo>
                    <a:pt x="0" y="2"/>
                    <a:pt x="10" y="6"/>
                    <a:pt x="15" y="7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160169" y="2974735"/>
              <a:ext cx="30163" cy="36512"/>
            </a:xfrm>
            <a:custGeom>
              <a:avLst/>
              <a:gdLst>
                <a:gd name="T0" fmla="*/ 1 w 8"/>
                <a:gd name="T1" fmla="*/ 4 h 10"/>
                <a:gd name="T2" fmla="*/ 0 w 8"/>
                <a:gd name="T3" fmla="*/ 9 h 10"/>
                <a:gd name="T4" fmla="*/ 5 w 8"/>
                <a:gd name="T5" fmla="*/ 10 h 10"/>
                <a:gd name="T6" fmla="*/ 8 w 8"/>
                <a:gd name="T7" fmla="*/ 7 h 10"/>
                <a:gd name="T8" fmla="*/ 5 w 8"/>
                <a:gd name="T9" fmla="*/ 0 h 10"/>
                <a:gd name="T10" fmla="*/ 1 w 8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1" y="4"/>
                  </a:moveTo>
                  <a:cubicBezTo>
                    <a:pt x="0" y="3"/>
                    <a:pt x="0" y="7"/>
                    <a:pt x="0" y="9"/>
                  </a:cubicBezTo>
                  <a:cubicBezTo>
                    <a:pt x="0" y="10"/>
                    <a:pt x="4" y="10"/>
                    <a:pt x="5" y="10"/>
                  </a:cubicBezTo>
                  <a:cubicBezTo>
                    <a:pt x="7" y="10"/>
                    <a:pt x="8" y="8"/>
                    <a:pt x="8" y="7"/>
                  </a:cubicBezTo>
                  <a:cubicBezTo>
                    <a:pt x="8" y="6"/>
                    <a:pt x="6" y="0"/>
                    <a:pt x="5" y="0"/>
                  </a:cubicBezTo>
                  <a:cubicBezTo>
                    <a:pt x="4" y="0"/>
                    <a:pt x="2" y="4"/>
                    <a:pt x="1" y="4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5133182" y="2796935"/>
              <a:ext cx="79375" cy="60325"/>
            </a:xfrm>
            <a:custGeom>
              <a:avLst/>
              <a:gdLst>
                <a:gd name="T0" fmla="*/ 20 w 21"/>
                <a:gd name="T1" fmla="*/ 5 h 16"/>
                <a:gd name="T2" fmla="*/ 11 w 21"/>
                <a:gd name="T3" fmla="*/ 3 h 16"/>
                <a:gd name="T4" fmla="*/ 4 w 21"/>
                <a:gd name="T5" fmla="*/ 0 h 16"/>
                <a:gd name="T6" fmla="*/ 1 w 21"/>
                <a:gd name="T7" fmla="*/ 5 h 16"/>
                <a:gd name="T8" fmla="*/ 3 w 21"/>
                <a:gd name="T9" fmla="*/ 6 h 16"/>
                <a:gd name="T10" fmla="*/ 2 w 21"/>
                <a:gd name="T11" fmla="*/ 10 h 16"/>
                <a:gd name="T12" fmla="*/ 7 w 21"/>
                <a:gd name="T13" fmla="*/ 13 h 16"/>
                <a:gd name="T14" fmla="*/ 11 w 21"/>
                <a:gd name="T15" fmla="*/ 15 h 16"/>
                <a:gd name="T16" fmla="*/ 18 w 21"/>
                <a:gd name="T17" fmla="*/ 13 h 16"/>
                <a:gd name="T18" fmla="*/ 20 w 21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6">
                  <a:moveTo>
                    <a:pt x="20" y="5"/>
                  </a:moveTo>
                  <a:cubicBezTo>
                    <a:pt x="19" y="3"/>
                    <a:pt x="13" y="3"/>
                    <a:pt x="11" y="3"/>
                  </a:cubicBezTo>
                  <a:cubicBezTo>
                    <a:pt x="10" y="3"/>
                    <a:pt x="5" y="2"/>
                    <a:pt x="4" y="0"/>
                  </a:cubicBezTo>
                  <a:cubicBezTo>
                    <a:pt x="3" y="0"/>
                    <a:pt x="3" y="4"/>
                    <a:pt x="1" y="5"/>
                  </a:cubicBezTo>
                  <a:cubicBezTo>
                    <a:pt x="0" y="6"/>
                    <a:pt x="2" y="7"/>
                    <a:pt x="3" y="6"/>
                  </a:cubicBezTo>
                  <a:cubicBezTo>
                    <a:pt x="3" y="6"/>
                    <a:pt x="3" y="9"/>
                    <a:pt x="2" y="10"/>
                  </a:cubicBezTo>
                  <a:cubicBezTo>
                    <a:pt x="1" y="11"/>
                    <a:pt x="6" y="11"/>
                    <a:pt x="7" y="13"/>
                  </a:cubicBezTo>
                  <a:cubicBezTo>
                    <a:pt x="7" y="15"/>
                    <a:pt x="9" y="16"/>
                    <a:pt x="11" y="15"/>
                  </a:cubicBezTo>
                  <a:cubicBezTo>
                    <a:pt x="13" y="15"/>
                    <a:pt x="17" y="13"/>
                    <a:pt x="18" y="13"/>
                  </a:cubicBezTo>
                  <a:cubicBezTo>
                    <a:pt x="19" y="13"/>
                    <a:pt x="21" y="6"/>
                    <a:pt x="20" y="5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5638007" y="2636597"/>
              <a:ext cx="119063" cy="115887"/>
            </a:xfrm>
            <a:custGeom>
              <a:avLst/>
              <a:gdLst>
                <a:gd name="T0" fmla="*/ 18 w 32"/>
                <a:gd name="T1" fmla="*/ 11 h 31"/>
                <a:gd name="T2" fmla="*/ 31 w 32"/>
                <a:gd name="T3" fmla="*/ 4 h 31"/>
                <a:gd name="T4" fmla="*/ 29 w 32"/>
                <a:gd name="T5" fmla="*/ 0 h 31"/>
                <a:gd name="T6" fmla="*/ 27 w 32"/>
                <a:gd name="T7" fmla="*/ 1 h 31"/>
                <a:gd name="T8" fmla="*/ 13 w 32"/>
                <a:gd name="T9" fmla="*/ 6 h 31"/>
                <a:gd name="T10" fmla="*/ 5 w 32"/>
                <a:gd name="T11" fmla="*/ 11 h 31"/>
                <a:gd name="T12" fmla="*/ 1 w 32"/>
                <a:gd name="T13" fmla="*/ 24 h 31"/>
                <a:gd name="T14" fmla="*/ 6 w 32"/>
                <a:gd name="T15" fmla="*/ 30 h 31"/>
                <a:gd name="T16" fmla="*/ 11 w 32"/>
                <a:gd name="T17" fmla="*/ 30 h 31"/>
                <a:gd name="T18" fmla="*/ 9 w 32"/>
                <a:gd name="T19" fmla="*/ 21 h 31"/>
                <a:gd name="T20" fmla="*/ 18 w 32"/>
                <a:gd name="T21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1">
                  <a:moveTo>
                    <a:pt x="18" y="11"/>
                  </a:moveTo>
                  <a:cubicBezTo>
                    <a:pt x="21" y="9"/>
                    <a:pt x="30" y="6"/>
                    <a:pt x="31" y="4"/>
                  </a:cubicBezTo>
                  <a:cubicBezTo>
                    <a:pt x="32" y="2"/>
                    <a:pt x="30" y="0"/>
                    <a:pt x="29" y="0"/>
                  </a:cubicBezTo>
                  <a:cubicBezTo>
                    <a:pt x="28" y="0"/>
                    <a:pt x="27" y="1"/>
                    <a:pt x="27" y="1"/>
                  </a:cubicBezTo>
                  <a:cubicBezTo>
                    <a:pt x="27" y="2"/>
                    <a:pt x="16" y="4"/>
                    <a:pt x="13" y="6"/>
                  </a:cubicBezTo>
                  <a:cubicBezTo>
                    <a:pt x="10" y="7"/>
                    <a:pt x="6" y="10"/>
                    <a:pt x="5" y="11"/>
                  </a:cubicBezTo>
                  <a:cubicBezTo>
                    <a:pt x="4" y="12"/>
                    <a:pt x="2" y="22"/>
                    <a:pt x="1" y="24"/>
                  </a:cubicBezTo>
                  <a:cubicBezTo>
                    <a:pt x="0" y="25"/>
                    <a:pt x="4" y="29"/>
                    <a:pt x="6" y="30"/>
                  </a:cubicBezTo>
                  <a:cubicBezTo>
                    <a:pt x="8" y="31"/>
                    <a:pt x="11" y="31"/>
                    <a:pt x="11" y="30"/>
                  </a:cubicBezTo>
                  <a:cubicBezTo>
                    <a:pt x="12" y="30"/>
                    <a:pt x="10" y="23"/>
                    <a:pt x="9" y="21"/>
                  </a:cubicBezTo>
                  <a:cubicBezTo>
                    <a:pt x="8" y="18"/>
                    <a:pt x="16" y="14"/>
                    <a:pt x="18" y="11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5663407" y="2549285"/>
              <a:ext cx="33338" cy="41275"/>
            </a:xfrm>
            <a:custGeom>
              <a:avLst/>
              <a:gdLst>
                <a:gd name="T0" fmla="*/ 1 w 9"/>
                <a:gd name="T1" fmla="*/ 8 h 11"/>
                <a:gd name="T2" fmla="*/ 9 w 9"/>
                <a:gd name="T3" fmla="*/ 7 h 11"/>
                <a:gd name="T4" fmla="*/ 1 w 9"/>
                <a:gd name="T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1" y="8"/>
                  </a:moveTo>
                  <a:cubicBezTo>
                    <a:pt x="4" y="11"/>
                    <a:pt x="6" y="7"/>
                    <a:pt x="9" y="7"/>
                  </a:cubicBezTo>
                  <a:cubicBezTo>
                    <a:pt x="9" y="0"/>
                    <a:pt x="0" y="3"/>
                    <a:pt x="1" y="8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5911057" y="2571510"/>
              <a:ext cx="57150" cy="22225"/>
            </a:xfrm>
            <a:custGeom>
              <a:avLst/>
              <a:gdLst>
                <a:gd name="T0" fmla="*/ 0 w 15"/>
                <a:gd name="T1" fmla="*/ 3 h 6"/>
                <a:gd name="T2" fmla="*/ 12 w 15"/>
                <a:gd name="T3" fmla="*/ 5 h 6"/>
                <a:gd name="T4" fmla="*/ 7 w 15"/>
                <a:gd name="T5" fmla="*/ 1 h 6"/>
                <a:gd name="T6" fmla="*/ 0 w 1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6">
                  <a:moveTo>
                    <a:pt x="0" y="3"/>
                  </a:moveTo>
                  <a:cubicBezTo>
                    <a:pt x="0" y="5"/>
                    <a:pt x="9" y="6"/>
                    <a:pt x="12" y="5"/>
                  </a:cubicBezTo>
                  <a:cubicBezTo>
                    <a:pt x="15" y="5"/>
                    <a:pt x="11" y="0"/>
                    <a:pt x="7" y="1"/>
                  </a:cubicBezTo>
                  <a:cubicBezTo>
                    <a:pt x="3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4626769" y="2835035"/>
              <a:ext cx="52388" cy="33337"/>
            </a:xfrm>
            <a:custGeom>
              <a:avLst/>
              <a:gdLst>
                <a:gd name="T0" fmla="*/ 1 w 14"/>
                <a:gd name="T1" fmla="*/ 3 h 9"/>
                <a:gd name="T2" fmla="*/ 3 w 14"/>
                <a:gd name="T3" fmla="*/ 9 h 9"/>
                <a:gd name="T4" fmla="*/ 10 w 14"/>
                <a:gd name="T5" fmla="*/ 3 h 9"/>
                <a:gd name="T6" fmla="*/ 14 w 14"/>
                <a:gd name="T7" fmla="*/ 4 h 9"/>
                <a:gd name="T8" fmla="*/ 6 w 14"/>
                <a:gd name="T9" fmla="*/ 0 h 9"/>
                <a:gd name="T10" fmla="*/ 1 w 14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1" y="3"/>
                  </a:moveTo>
                  <a:cubicBezTo>
                    <a:pt x="0" y="4"/>
                    <a:pt x="1" y="9"/>
                    <a:pt x="3" y="9"/>
                  </a:cubicBezTo>
                  <a:cubicBezTo>
                    <a:pt x="5" y="9"/>
                    <a:pt x="8" y="2"/>
                    <a:pt x="10" y="3"/>
                  </a:cubicBezTo>
                  <a:cubicBezTo>
                    <a:pt x="12" y="5"/>
                    <a:pt x="14" y="5"/>
                    <a:pt x="14" y="4"/>
                  </a:cubicBezTo>
                  <a:cubicBezTo>
                    <a:pt x="13" y="4"/>
                    <a:pt x="7" y="1"/>
                    <a:pt x="6" y="0"/>
                  </a:cubicBezTo>
                  <a:cubicBezTo>
                    <a:pt x="5" y="0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4720432" y="3425585"/>
              <a:ext cx="22225" cy="11112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2 h 3"/>
                <a:gd name="T4" fmla="*/ 4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3"/>
                    <a:pt x="4" y="3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4574382" y="3376372"/>
              <a:ext cx="134938" cy="60325"/>
            </a:xfrm>
            <a:custGeom>
              <a:avLst/>
              <a:gdLst>
                <a:gd name="T0" fmla="*/ 21 w 36"/>
                <a:gd name="T1" fmla="*/ 9 h 16"/>
                <a:gd name="T2" fmla="*/ 22 w 36"/>
                <a:gd name="T3" fmla="*/ 13 h 16"/>
                <a:gd name="T4" fmla="*/ 29 w 36"/>
                <a:gd name="T5" fmla="*/ 15 h 16"/>
                <a:gd name="T6" fmla="*/ 34 w 36"/>
                <a:gd name="T7" fmla="*/ 14 h 16"/>
                <a:gd name="T8" fmla="*/ 30 w 36"/>
                <a:gd name="T9" fmla="*/ 8 h 16"/>
                <a:gd name="T10" fmla="*/ 24 w 36"/>
                <a:gd name="T11" fmla="*/ 5 h 16"/>
                <a:gd name="T12" fmla="*/ 18 w 36"/>
                <a:gd name="T13" fmla="*/ 1 h 16"/>
                <a:gd name="T14" fmla="*/ 6 w 36"/>
                <a:gd name="T15" fmla="*/ 0 h 16"/>
                <a:gd name="T16" fmla="*/ 0 w 36"/>
                <a:gd name="T17" fmla="*/ 3 h 16"/>
                <a:gd name="T18" fmla="*/ 6 w 36"/>
                <a:gd name="T19" fmla="*/ 4 h 16"/>
                <a:gd name="T20" fmla="*/ 15 w 36"/>
                <a:gd name="T21" fmla="*/ 7 h 16"/>
                <a:gd name="T22" fmla="*/ 21 w 36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6">
                  <a:moveTo>
                    <a:pt x="21" y="9"/>
                  </a:moveTo>
                  <a:cubicBezTo>
                    <a:pt x="23" y="8"/>
                    <a:pt x="22" y="11"/>
                    <a:pt x="22" y="13"/>
                  </a:cubicBezTo>
                  <a:cubicBezTo>
                    <a:pt x="23" y="14"/>
                    <a:pt x="28" y="15"/>
                    <a:pt x="29" y="15"/>
                  </a:cubicBezTo>
                  <a:cubicBezTo>
                    <a:pt x="30" y="16"/>
                    <a:pt x="32" y="14"/>
                    <a:pt x="34" y="14"/>
                  </a:cubicBezTo>
                  <a:cubicBezTo>
                    <a:pt x="36" y="14"/>
                    <a:pt x="33" y="8"/>
                    <a:pt x="30" y="8"/>
                  </a:cubicBezTo>
                  <a:cubicBezTo>
                    <a:pt x="27" y="8"/>
                    <a:pt x="24" y="5"/>
                    <a:pt x="24" y="5"/>
                  </a:cubicBezTo>
                  <a:cubicBezTo>
                    <a:pt x="23" y="4"/>
                    <a:pt x="19" y="2"/>
                    <a:pt x="18" y="1"/>
                  </a:cubicBezTo>
                  <a:cubicBezTo>
                    <a:pt x="17" y="0"/>
                    <a:pt x="9" y="0"/>
                    <a:pt x="6" y="0"/>
                  </a:cubicBezTo>
                  <a:cubicBezTo>
                    <a:pt x="4" y="0"/>
                    <a:pt x="1" y="2"/>
                    <a:pt x="0" y="3"/>
                  </a:cubicBezTo>
                  <a:cubicBezTo>
                    <a:pt x="0" y="4"/>
                    <a:pt x="5" y="5"/>
                    <a:pt x="6" y="4"/>
                  </a:cubicBezTo>
                  <a:cubicBezTo>
                    <a:pt x="7" y="3"/>
                    <a:pt x="14" y="5"/>
                    <a:pt x="15" y="7"/>
                  </a:cubicBezTo>
                  <a:cubicBezTo>
                    <a:pt x="16" y="8"/>
                    <a:pt x="19" y="9"/>
                    <a:pt x="21" y="9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618832" y="3425585"/>
              <a:ext cx="22225" cy="11112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3 h 3"/>
                <a:gd name="T4" fmla="*/ 5 w 6"/>
                <a:gd name="T5" fmla="*/ 1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3"/>
                    <a:pt x="5" y="3"/>
                    <a:pt x="5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648994" y="3350972"/>
              <a:ext cx="14288" cy="17462"/>
            </a:xfrm>
            <a:custGeom>
              <a:avLst/>
              <a:gdLst>
                <a:gd name="T0" fmla="*/ 4 w 4"/>
                <a:gd name="T1" fmla="*/ 2 h 5"/>
                <a:gd name="T2" fmla="*/ 1 w 4"/>
                <a:gd name="T3" fmla="*/ 0 h 5"/>
                <a:gd name="T4" fmla="*/ 0 w 4"/>
                <a:gd name="T5" fmla="*/ 3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1" y="5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4668044" y="3368435"/>
              <a:ext cx="25400" cy="26987"/>
            </a:xfrm>
            <a:custGeom>
              <a:avLst/>
              <a:gdLst>
                <a:gd name="T0" fmla="*/ 5 w 7"/>
                <a:gd name="T1" fmla="*/ 6 h 7"/>
                <a:gd name="T2" fmla="*/ 6 w 7"/>
                <a:gd name="T3" fmla="*/ 4 h 7"/>
                <a:gd name="T4" fmla="*/ 2 w 7"/>
                <a:gd name="T5" fmla="*/ 0 h 7"/>
                <a:gd name="T6" fmla="*/ 0 w 7"/>
                <a:gd name="T7" fmla="*/ 3 h 7"/>
                <a:gd name="T8" fmla="*/ 2 w 7"/>
                <a:gd name="T9" fmla="*/ 5 h 7"/>
                <a:gd name="T10" fmla="*/ 5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7" y="6"/>
                    <a:pt x="7" y="4"/>
                    <a:pt x="6" y="4"/>
                  </a:cubicBezTo>
                  <a:cubicBezTo>
                    <a:pt x="5" y="4"/>
                    <a:pt x="3" y="1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4"/>
                    <a:pt x="4" y="7"/>
                    <a:pt x="5" y="6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6392069" y="3631960"/>
              <a:ext cx="46038" cy="34925"/>
            </a:xfrm>
            <a:custGeom>
              <a:avLst/>
              <a:gdLst>
                <a:gd name="T0" fmla="*/ 9 w 12"/>
                <a:gd name="T1" fmla="*/ 1 h 9"/>
                <a:gd name="T2" fmla="*/ 3 w 12"/>
                <a:gd name="T3" fmla="*/ 2 h 9"/>
                <a:gd name="T4" fmla="*/ 1 w 12"/>
                <a:gd name="T5" fmla="*/ 4 h 9"/>
                <a:gd name="T6" fmla="*/ 2 w 12"/>
                <a:gd name="T7" fmla="*/ 6 h 9"/>
                <a:gd name="T8" fmla="*/ 10 w 12"/>
                <a:gd name="T9" fmla="*/ 9 h 9"/>
                <a:gd name="T10" fmla="*/ 12 w 12"/>
                <a:gd name="T11" fmla="*/ 0 h 9"/>
                <a:gd name="T12" fmla="*/ 9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9" y="1"/>
                  </a:moveTo>
                  <a:cubicBezTo>
                    <a:pt x="8" y="2"/>
                    <a:pt x="4" y="2"/>
                    <a:pt x="3" y="2"/>
                  </a:cubicBezTo>
                  <a:cubicBezTo>
                    <a:pt x="3" y="1"/>
                    <a:pt x="2" y="3"/>
                    <a:pt x="1" y="4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3" y="5"/>
                    <a:pt x="7" y="7"/>
                    <a:pt x="10" y="9"/>
                  </a:cubicBezTo>
                  <a:cubicBezTo>
                    <a:pt x="11" y="6"/>
                    <a:pt x="11" y="3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318794" y="2684222"/>
              <a:ext cx="687388" cy="1582737"/>
            </a:xfrm>
            <a:custGeom>
              <a:avLst/>
              <a:gdLst>
                <a:gd name="T0" fmla="*/ 99 w 183"/>
                <a:gd name="T1" fmla="*/ 311 h 421"/>
                <a:gd name="T2" fmla="*/ 99 w 183"/>
                <a:gd name="T3" fmla="*/ 337 h 421"/>
                <a:gd name="T4" fmla="*/ 98 w 183"/>
                <a:gd name="T5" fmla="*/ 373 h 421"/>
                <a:gd name="T6" fmla="*/ 98 w 183"/>
                <a:gd name="T7" fmla="*/ 399 h 421"/>
                <a:gd name="T8" fmla="*/ 105 w 183"/>
                <a:gd name="T9" fmla="*/ 419 h 421"/>
                <a:gd name="T10" fmla="*/ 118 w 183"/>
                <a:gd name="T11" fmla="*/ 417 h 421"/>
                <a:gd name="T12" fmla="*/ 119 w 183"/>
                <a:gd name="T13" fmla="*/ 399 h 421"/>
                <a:gd name="T14" fmla="*/ 124 w 183"/>
                <a:gd name="T15" fmla="*/ 372 h 421"/>
                <a:gd name="T16" fmla="*/ 139 w 183"/>
                <a:gd name="T17" fmla="*/ 353 h 421"/>
                <a:gd name="T18" fmla="*/ 151 w 183"/>
                <a:gd name="T19" fmla="*/ 338 h 421"/>
                <a:gd name="T20" fmla="*/ 166 w 183"/>
                <a:gd name="T21" fmla="*/ 319 h 421"/>
                <a:gd name="T22" fmla="*/ 174 w 183"/>
                <a:gd name="T23" fmla="*/ 292 h 421"/>
                <a:gd name="T24" fmla="*/ 183 w 183"/>
                <a:gd name="T25" fmla="*/ 274 h 421"/>
                <a:gd name="T26" fmla="*/ 177 w 183"/>
                <a:gd name="T27" fmla="*/ 261 h 421"/>
                <a:gd name="T28" fmla="*/ 155 w 183"/>
                <a:gd name="T29" fmla="*/ 252 h 421"/>
                <a:gd name="T30" fmla="*/ 129 w 183"/>
                <a:gd name="T31" fmla="*/ 229 h 421"/>
                <a:gd name="T32" fmla="*/ 106 w 183"/>
                <a:gd name="T33" fmla="*/ 215 h 421"/>
                <a:gd name="T34" fmla="*/ 91 w 183"/>
                <a:gd name="T35" fmla="*/ 214 h 421"/>
                <a:gd name="T36" fmla="*/ 73 w 183"/>
                <a:gd name="T37" fmla="*/ 222 h 421"/>
                <a:gd name="T38" fmla="*/ 60 w 183"/>
                <a:gd name="T39" fmla="*/ 193 h 421"/>
                <a:gd name="T40" fmla="*/ 37 w 183"/>
                <a:gd name="T41" fmla="*/ 184 h 421"/>
                <a:gd name="T42" fmla="*/ 61 w 183"/>
                <a:gd name="T43" fmla="*/ 166 h 421"/>
                <a:gd name="T44" fmla="*/ 80 w 183"/>
                <a:gd name="T45" fmla="*/ 170 h 421"/>
                <a:gd name="T46" fmla="*/ 91 w 183"/>
                <a:gd name="T47" fmla="*/ 145 h 421"/>
                <a:gd name="T48" fmla="*/ 104 w 183"/>
                <a:gd name="T49" fmla="*/ 127 h 421"/>
                <a:gd name="T50" fmla="*/ 119 w 183"/>
                <a:gd name="T51" fmla="*/ 117 h 421"/>
                <a:gd name="T52" fmla="*/ 124 w 183"/>
                <a:gd name="T53" fmla="*/ 102 h 421"/>
                <a:gd name="T54" fmla="*/ 134 w 183"/>
                <a:gd name="T55" fmla="*/ 103 h 421"/>
                <a:gd name="T56" fmla="*/ 144 w 183"/>
                <a:gd name="T57" fmla="*/ 110 h 421"/>
                <a:gd name="T58" fmla="*/ 141 w 183"/>
                <a:gd name="T59" fmla="*/ 87 h 421"/>
                <a:gd name="T60" fmla="*/ 132 w 183"/>
                <a:gd name="T61" fmla="*/ 71 h 421"/>
                <a:gd name="T62" fmla="*/ 119 w 183"/>
                <a:gd name="T63" fmla="*/ 63 h 421"/>
                <a:gd name="T64" fmla="*/ 103 w 183"/>
                <a:gd name="T65" fmla="*/ 50 h 421"/>
                <a:gd name="T66" fmla="*/ 92 w 183"/>
                <a:gd name="T67" fmla="*/ 74 h 421"/>
                <a:gd name="T68" fmla="*/ 86 w 183"/>
                <a:gd name="T69" fmla="*/ 81 h 421"/>
                <a:gd name="T70" fmla="*/ 70 w 183"/>
                <a:gd name="T71" fmla="*/ 70 h 421"/>
                <a:gd name="T72" fmla="*/ 71 w 183"/>
                <a:gd name="T73" fmla="*/ 53 h 421"/>
                <a:gd name="T74" fmla="*/ 92 w 183"/>
                <a:gd name="T75" fmla="*/ 34 h 421"/>
                <a:gd name="T76" fmla="*/ 99 w 183"/>
                <a:gd name="T77" fmla="*/ 20 h 421"/>
                <a:gd name="T78" fmla="*/ 113 w 183"/>
                <a:gd name="T79" fmla="*/ 29 h 421"/>
                <a:gd name="T80" fmla="*/ 122 w 183"/>
                <a:gd name="T81" fmla="*/ 50 h 421"/>
                <a:gd name="T82" fmla="*/ 131 w 183"/>
                <a:gd name="T83" fmla="*/ 38 h 421"/>
                <a:gd name="T84" fmla="*/ 134 w 183"/>
                <a:gd name="T85" fmla="*/ 29 h 421"/>
                <a:gd name="T86" fmla="*/ 125 w 183"/>
                <a:gd name="T87" fmla="*/ 14 h 421"/>
                <a:gd name="T88" fmla="*/ 105 w 183"/>
                <a:gd name="T89" fmla="*/ 6 h 421"/>
                <a:gd name="T90" fmla="*/ 84 w 183"/>
                <a:gd name="T91" fmla="*/ 12 h 421"/>
                <a:gd name="T92" fmla="*/ 84 w 183"/>
                <a:gd name="T93" fmla="*/ 24 h 421"/>
                <a:gd name="T94" fmla="*/ 70 w 183"/>
                <a:gd name="T95" fmla="*/ 17 h 421"/>
                <a:gd name="T96" fmla="*/ 64 w 183"/>
                <a:gd name="T97" fmla="*/ 23 h 421"/>
                <a:gd name="T98" fmla="*/ 53 w 183"/>
                <a:gd name="T99" fmla="*/ 38 h 421"/>
                <a:gd name="T100" fmla="*/ 40 w 183"/>
                <a:gd name="T101" fmla="*/ 56 h 421"/>
                <a:gd name="T102" fmla="*/ 31 w 183"/>
                <a:gd name="T103" fmla="*/ 73 h 421"/>
                <a:gd name="T104" fmla="*/ 22 w 183"/>
                <a:gd name="T105" fmla="*/ 92 h 421"/>
                <a:gd name="T106" fmla="*/ 14 w 183"/>
                <a:gd name="T107" fmla="*/ 111 h 421"/>
                <a:gd name="T108" fmla="*/ 5 w 183"/>
                <a:gd name="T109" fmla="*/ 142 h 421"/>
                <a:gd name="T110" fmla="*/ 3 w 183"/>
                <a:gd name="T111" fmla="*/ 177 h 421"/>
                <a:gd name="T112" fmla="*/ 11 w 183"/>
                <a:gd name="T113" fmla="*/ 174 h 421"/>
                <a:gd name="T114" fmla="*/ 38 w 183"/>
                <a:gd name="T115" fmla="*/ 205 h 421"/>
                <a:gd name="T116" fmla="*/ 60 w 183"/>
                <a:gd name="T117" fmla="*/ 219 h 421"/>
                <a:gd name="T118" fmla="*/ 76 w 183"/>
                <a:gd name="T119" fmla="*/ 228 h 421"/>
                <a:gd name="T120" fmla="*/ 77 w 183"/>
                <a:gd name="T121" fmla="*/ 248 h 421"/>
                <a:gd name="T122" fmla="*/ 78 w 183"/>
                <a:gd name="T123" fmla="*/ 272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" h="421">
                  <a:moveTo>
                    <a:pt x="85" y="290"/>
                  </a:moveTo>
                  <a:cubicBezTo>
                    <a:pt x="85" y="291"/>
                    <a:pt x="90" y="296"/>
                    <a:pt x="92" y="298"/>
                  </a:cubicBezTo>
                  <a:cubicBezTo>
                    <a:pt x="94" y="300"/>
                    <a:pt x="98" y="308"/>
                    <a:pt x="99" y="311"/>
                  </a:cubicBezTo>
                  <a:cubicBezTo>
                    <a:pt x="100" y="314"/>
                    <a:pt x="99" y="319"/>
                    <a:pt x="99" y="320"/>
                  </a:cubicBezTo>
                  <a:cubicBezTo>
                    <a:pt x="99" y="321"/>
                    <a:pt x="100" y="323"/>
                    <a:pt x="100" y="324"/>
                  </a:cubicBezTo>
                  <a:cubicBezTo>
                    <a:pt x="100" y="325"/>
                    <a:pt x="98" y="333"/>
                    <a:pt x="99" y="337"/>
                  </a:cubicBezTo>
                  <a:cubicBezTo>
                    <a:pt x="100" y="340"/>
                    <a:pt x="95" y="351"/>
                    <a:pt x="95" y="356"/>
                  </a:cubicBezTo>
                  <a:cubicBezTo>
                    <a:pt x="95" y="361"/>
                    <a:pt x="98" y="368"/>
                    <a:pt x="99" y="367"/>
                  </a:cubicBezTo>
                  <a:cubicBezTo>
                    <a:pt x="99" y="367"/>
                    <a:pt x="100" y="372"/>
                    <a:pt x="98" y="373"/>
                  </a:cubicBezTo>
                  <a:cubicBezTo>
                    <a:pt x="97" y="373"/>
                    <a:pt x="95" y="378"/>
                    <a:pt x="96" y="378"/>
                  </a:cubicBezTo>
                  <a:cubicBezTo>
                    <a:pt x="97" y="378"/>
                    <a:pt x="96" y="382"/>
                    <a:pt x="96" y="384"/>
                  </a:cubicBezTo>
                  <a:cubicBezTo>
                    <a:pt x="96" y="385"/>
                    <a:pt x="97" y="396"/>
                    <a:pt x="98" y="399"/>
                  </a:cubicBezTo>
                  <a:cubicBezTo>
                    <a:pt x="98" y="402"/>
                    <a:pt x="102" y="408"/>
                    <a:pt x="103" y="410"/>
                  </a:cubicBezTo>
                  <a:cubicBezTo>
                    <a:pt x="104" y="413"/>
                    <a:pt x="104" y="417"/>
                    <a:pt x="105" y="418"/>
                  </a:cubicBezTo>
                  <a:cubicBezTo>
                    <a:pt x="105" y="418"/>
                    <a:pt x="105" y="419"/>
                    <a:pt x="105" y="419"/>
                  </a:cubicBezTo>
                  <a:cubicBezTo>
                    <a:pt x="105" y="419"/>
                    <a:pt x="109" y="420"/>
                    <a:pt x="109" y="421"/>
                  </a:cubicBezTo>
                  <a:cubicBezTo>
                    <a:pt x="110" y="421"/>
                    <a:pt x="117" y="421"/>
                    <a:pt x="119" y="421"/>
                  </a:cubicBezTo>
                  <a:cubicBezTo>
                    <a:pt x="121" y="420"/>
                    <a:pt x="119" y="418"/>
                    <a:pt x="118" y="417"/>
                  </a:cubicBezTo>
                  <a:cubicBezTo>
                    <a:pt x="117" y="416"/>
                    <a:pt x="116" y="412"/>
                    <a:pt x="115" y="411"/>
                  </a:cubicBezTo>
                  <a:cubicBezTo>
                    <a:pt x="114" y="411"/>
                    <a:pt x="114" y="405"/>
                    <a:pt x="114" y="403"/>
                  </a:cubicBezTo>
                  <a:cubicBezTo>
                    <a:pt x="115" y="402"/>
                    <a:pt x="119" y="400"/>
                    <a:pt x="119" y="399"/>
                  </a:cubicBezTo>
                  <a:cubicBezTo>
                    <a:pt x="120" y="397"/>
                    <a:pt x="120" y="392"/>
                    <a:pt x="119" y="391"/>
                  </a:cubicBezTo>
                  <a:cubicBezTo>
                    <a:pt x="118" y="391"/>
                    <a:pt x="119" y="384"/>
                    <a:pt x="119" y="381"/>
                  </a:cubicBezTo>
                  <a:cubicBezTo>
                    <a:pt x="118" y="378"/>
                    <a:pt x="124" y="375"/>
                    <a:pt x="124" y="372"/>
                  </a:cubicBezTo>
                  <a:cubicBezTo>
                    <a:pt x="125" y="370"/>
                    <a:pt x="132" y="367"/>
                    <a:pt x="133" y="366"/>
                  </a:cubicBezTo>
                  <a:cubicBezTo>
                    <a:pt x="135" y="364"/>
                    <a:pt x="136" y="357"/>
                    <a:pt x="135" y="355"/>
                  </a:cubicBezTo>
                  <a:cubicBezTo>
                    <a:pt x="135" y="354"/>
                    <a:pt x="138" y="353"/>
                    <a:pt x="139" y="353"/>
                  </a:cubicBezTo>
                  <a:cubicBezTo>
                    <a:pt x="141" y="353"/>
                    <a:pt x="142" y="352"/>
                    <a:pt x="143" y="352"/>
                  </a:cubicBezTo>
                  <a:cubicBezTo>
                    <a:pt x="144" y="352"/>
                    <a:pt x="145" y="348"/>
                    <a:pt x="146" y="348"/>
                  </a:cubicBezTo>
                  <a:cubicBezTo>
                    <a:pt x="147" y="347"/>
                    <a:pt x="149" y="339"/>
                    <a:pt x="151" y="338"/>
                  </a:cubicBezTo>
                  <a:cubicBezTo>
                    <a:pt x="153" y="337"/>
                    <a:pt x="154" y="332"/>
                    <a:pt x="154" y="331"/>
                  </a:cubicBezTo>
                  <a:cubicBezTo>
                    <a:pt x="154" y="329"/>
                    <a:pt x="157" y="325"/>
                    <a:pt x="157" y="324"/>
                  </a:cubicBezTo>
                  <a:cubicBezTo>
                    <a:pt x="158" y="323"/>
                    <a:pt x="165" y="320"/>
                    <a:pt x="166" y="319"/>
                  </a:cubicBezTo>
                  <a:cubicBezTo>
                    <a:pt x="167" y="319"/>
                    <a:pt x="169" y="308"/>
                    <a:pt x="169" y="305"/>
                  </a:cubicBezTo>
                  <a:cubicBezTo>
                    <a:pt x="170" y="301"/>
                    <a:pt x="171" y="296"/>
                    <a:pt x="172" y="295"/>
                  </a:cubicBezTo>
                  <a:cubicBezTo>
                    <a:pt x="172" y="294"/>
                    <a:pt x="174" y="293"/>
                    <a:pt x="174" y="292"/>
                  </a:cubicBezTo>
                  <a:cubicBezTo>
                    <a:pt x="175" y="292"/>
                    <a:pt x="176" y="287"/>
                    <a:pt x="177" y="286"/>
                  </a:cubicBezTo>
                  <a:cubicBezTo>
                    <a:pt x="178" y="285"/>
                    <a:pt x="182" y="281"/>
                    <a:pt x="182" y="280"/>
                  </a:cubicBezTo>
                  <a:cubicBezTo>
                    <a:pt x="182" y="279"/>
                    <a:pt x="182" y="276"/>
                    <a:pt x="183" y="274"/>
                  </a:cubicBezTo>
                  <a:cubicBezTo>
                    <a:pt x="183" y="274"/>
                    <a:pt x="183" y="274"/>
                    <a:pt x="183" y="271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2" y="264"/>
                    <a:pt x="178" y="260"/>
                    <a:pt x="177" y="261"/>
                  </a:cubicBezTo>
                  <a:cubicBezTo>
                    <a:pt x="177" y="262"/>
                    <a:pt x="173" y="259"/>
                    <a:pt x="171" y="258"/>
                  </a:cubicBezTo>
                  <a:cubicBezTo>
                    <a:pt x="169" y="257"/>
                    <a:pt x="164" y="256"/>
                    <a:pt x="162" y="256"/>
                  </a:cubicBezTo>
                  <a:cubicBezTo>
                    <a:pt x="161" y="256"/>
                    <a:pt x="157" y="253"/>
                    <a:pt x="155" y="252"/>
                  </a:cubicBezTo>
                  <a:cubicBezTo>
                    <a:pt x="153" y="252"/>
                    <a:pt x="148" y="251"/>
                    <a:pt x="147" y="250"/>
                  </a:cubicBezTo>
                  <a:cubicBezTo>
                    <a:pt x="146" y="249"/>
                    <a:pt x="145" y="242"/>
                    <a:pt x="141" y="239"/>
                  </a:cubicBezTo>
                  <a:cubicBezTo>
                    <a:pt x="136" y="237"/>
                    <a:pt x="129" y="231"/>
                    <a:pt x="129" y="229"/>
                  </a:cubicBezTo>
                  <a:cubicBezTo>
                    <a:pt x="128" y="227"/>
                    <a:pt x="120" y="223"/>
                    <a:pt x="118" y="221"/>
                  </a:cubicBezTo>
                  <a:cubicBezTo>
                    <a:pt x="115" y="220"/>
                    <a:pt x="112" y="220"/>
                    <a:pt x="111" y="220"/>
                  </a:cubicBezTo>
                  <a:cubicBezTo>
                    <a:pt x="111" y="221"/>
                    <a:pt x="108" y="216"/>
                    <a:pt x="106" y="215"/>
                  </a:cubicBezTo>
                  <a:cubicBezTo>
                    <a:pt x="105" y="214"/>
                    <a:pt x="100" y="213"/>
                    <a:pt x="100" y="214"/>
                  </a:cubicBezTo>
                  <a:cubicBezTo>
                    <a:pt x="99" y="215"/>
                    <a:pt x="96" y="214"/>
                    <a:pt x="96" y="213"/>
                  </a:cubicBezTo>
                  <a:cubicBezTo>
                    <a:pt x="95" y="212"/>
                    <a:pt x="92" y="214"/>
                    <a:pt x="91" y="214"/>
                  </a:cubicBezTo>
                  <a:cubicBezTo>
                    <a:pt x="90" y="214"/>
                    <a:pt x="86" y="220"/>
                    <a:pt x="85" y="222"/>
                  </a:cubicBezTo>
                  <a:cubicBezTo>
                    <a:pt x="83" y="223"/>
                    <a:pt x="81" y="220"/>
                    <a:pt x="79" y="220"/>
                  </a:cubicBezTo>
                  <a:cubicBezTo>
                    <a:pt x="78" y="219"/>
                    <a:pt x="74" y="221"/>
                    <a:pt x="73" y="222"/>
                  </a:cubicBezTo>
                  <a:cubicBezTo>
                    <a:pt x="71" y="223"/>
                    <a:pt x="69" y="215"/>
                    <a:pt x="69" y="212"/>
                  </a:cubicBezTo>
                  <a:cubicBezTo>
                    <a:pt x="70" y="209"/>
                    <a:pt x="66" y="202"/>
                    <a:pt x="64" y="202"/>
                  </a:cubicBezTo>
                  <a:cubicBezTo>
                    <a:pt x="61" y="202"/>
                    <a:pt x="60" y="195"/>
                    <a:pt x="60" y="193"/>
                  </a:cubicBezTo>
                  <a:cubicBezTo>
                    <a:pt x="61" y="190"/>
                    <a:pt x="55" y="188"/>
                    <a:pt x="54" y="188"/>
                  </a:cubicBezTo>
                  <a:cubicBezTo>
                    <a:pt x="53" y="188"/>
                    <a:pt x="49" y="192"/>
                    <a:pt x="49" y="193"/>
                  </a:cubicBezTo>
                  <a:cubicBezTo>
                    <a:pt x="48" y="195"/>
                    <a:pt x="35" y="191"/>
                    <a:pt x="37" y="184"/>
                  </a:cubicBezTo>
                  <a:cubicBezTo>
                    <a:pt x="38" y="176"/>
                    <a:pt x="44" y="168"/>
                    <a:pt x="46" y="167"/>
                  </a:cubicBezTo>
                  <a:cubicBezTo>
                    <a:pt x="47" y="166"/>
                    <a:pt x="55" y="166"/>
                    <a:pt x="57" y="167"/>
                  </a:cubicBezTo>
                  <a:cubicBezTo>
                    <a:pt x="59" y="168"/>
                    <a:pt x="61" y="167"/>
                    <a:pt x="61" y="166"/>
                  </a:cubicBezTo>
                  <a:cubicBezTo>
                    <a:pt x="61" y="166"/>
                    <a:pt x="68" y="166"/>
                    <a:pt x="70" y="167"/>
                  </a:cubicBezTo>
                  <a:cubicBezTo>
                    <a:pt x="72" y="168"/>
                    <a:pt x="75" y="176"/>
                    <a:pt x="77" y="177"/>
                  </a:cubicBezTo>
                  <a:cubicBezTo>
                    <a:pt x="79" y="178"/>
                    <a:pt x="79" y="172"/>
                    <a:pt x="80" y="170"/>
                  </a:cubicBezTo>
                  <a:cubicBezTo>
                    <a:pt x="80" y="169"/>
                    <a:pt x="79" y="165"/>
                    <a:pt x="78" y="164"/>
                  </a:cubicBezTo>
                  <a:cubicBezTo>
                    <a:pt x="78" y="163"/>
                    <a:pt x="82" y="154"/>
                    <a:pt x="85" y="152"/>
                  </a:cubicBezTo>
                  <a:cubicBezTo>
                    <a:pt x="88" y="151"/>
                    <a:pt x="91" y="146"/>
                    <a:pt x="91" y="145"/>
                  </a:cubicBezTo>
                  <a:cubicBezTo>
                    <a:pt x="90" y="144"/>
                    <a:pt x="93" y="143"/>
                    <a:pt x="94" y="143"/>
                  </a:cubicBezTo>
                  <a:cubicBezTo>
                    <a:pt x="95" y="142"/>
                    <a:pt x="94" y="135"/>
                    <a:pt x="95" y="133"/>
                  </a:cubicBezTo>
                  <a:cubicBezTo>
                    <a:pt x="96" y="132"/>
                    <a:pt x="102" y="128"/>
                    <a:pt x="104" y="127"/>
                  </a:cubicBezTo>
                  <a:cubicBezTo>
                    <a:pt x="106" y="127"/>
                    <a:pt x="107" y="122"/>
                    <a:pt x="106" y="121"/>
                  </a:cubicBezTo>
                  <a:cubicBezTo>
                    <a:pt x="106" y="120"/>
                    <a:pt x="111" y="116"/>
                    <a:pt x="114" y="115"/>
                  </a:cubicBezTo>
                  <a:cubicBezTo>
                    <a:pt x="117" y="114"/>
                    <a:pt x="119" y="116"/>
                    <a:pt x="119" y="117"/>
                  </a:cubicBezTo>
                  <a:cubicBezTo>
                    <a:pt x="119" y="116"/>
                    <a:pt x="123" y="114"/>
                    <a:pt x="125" y="113"/>
                  </a:cubicBezTo>
                  <a:cubicBezTo>
                    <a:pt x="127" y="112"/>
                    <a:pt x="125" y="109"/>
                    <a:pt x="123" y="108"/>
                  </a:cubicBezTo>
                  <a:cubicBezTo>
                    <a:pt x="122" y="106"/>
                    <a:pt x="123" y="102"/>
                    <a:pt x="124" y="102"/>
                  </a:cubicBezTo>
                  <a:cubicBezTo>
                    <a:pt x="126" y="102"/>
                    <a:pt x="127" y="98"/>
                    <a:pt x="127" y="97"/>
                  </a:cubicBezTo>
                  <a:cubicBezTo>
                    <a:pt x="126" y="97"/>
                    <a:pt x="133" y="98"/>
                    <a:pt x="136" y="96"/>
                  </a:cubicBezTo>
                  <a:cubicBezTo>
                    <a:pt x="138" y="94"/>
                    <a:pt x="136" y="101"/>
                    <a:pt x="134" y="103"/>
                  </a:cubicBezTo>
                  <a:cubicBezTo>
                    <a:pt x="133" y="106"/>
                    <a:pt x="136" y="108"/>
                    <a:pt x="137" y="108"/>
                  </a:cubicBezTo>
                  <a:cubicBezTo>
                    <a:pt x="138" y="107"/>
                    <a:pt x="139" y="109"/>
                    <a:pt x="140" y="110"/>
                  </a:cubicBezTo>
                  <a:cubicBezTo>
                    <a:pt x="140" y="110"/>
                    <a:pt x="142" y="109"/>
                    <a:pt x="144" y="110"/>
                  </a:cubicBezTo>
                  <a:cubicBezTo>
                    <a:pt x="146" y="110"/>
                    <a:pt x="147" y="107"/>
                    <a:pt x="147" y="106"/>
                  </a:cubicBezTo>
                  <a:cubicBezTo>
                    <a:pt x="147" y="105"/>
                    <a:pt x="143" y="102"/>
                    <a:pt x="142" y="100"/>
                  </a:cubicBezTo>
                  <a:cubicBezTo>
                    <a:pt x="142" y="98"/>
                    <a:pt x="141" y="89"/>
                    <a:pt x="141" y="87"/>
                  </a:cubicBezTo>
                  <a:cubicBezTo>
                    <a:pt x="141" y="85"/>
                    <a:pt x="138" y="82"/>
                    <a:pt x="138" y="82"/>
                  </a:cubicBezTo>
                  <a:cubicBezTo>
                    <a:pt x="137" y="83"/>
                    <a:pt x="135" y="77"/>
                    <a:pt x="134" y="76"/>
                  </a:cubicBezTo>
                  <a:cubicBezTo>
                    <a:pt x="132" y="75"/>
                    <a:pt x="132" y="72"/>
                    <a:pt x="132" y="71"/>
                  </a:cubicBezTo>
                  <a:cubicBezTo>
                    <a:pt x="132" y="70"/>
                    <a:pt x="127" y="65"/>
                    <a:pt x="126" y="63"/>
                  </a:cubicBezTo>
                  <a:cubicBezTo>
                    <a:pt x="125" y="61"/>
                    <a:pt x="123" y="61"/>
                    <a:pt x="123" y="62"/>
                  </a:cubicBezTo>
                  <a:cubicBezTo>
                    <a:pt x="123" y="63"/>
                    <a:pt x="120" y="63"/>
                    <a:pt x="119" y="63"/>
                  </a:cubicBezTo>
                  <a:cubicBezTo>
                    <a:pt x="117" y="63"/>
                    <a:pt x="116" y="58"/>
                    <a:pt x="116" y="56"/>
                  </a:cubicBezTo>
                  <a:cubicBezTo>
                    <a:pt x="116" y="54"/>
                    <a:pt x="110" y="53"/>
                    <a:pt x="109" y="52"/>
                  </a:cubicBezTo>
                  <a:cubicBezTo>
                    <a:pt x="108" y="50"/>
                    <a:pt x="104" y="51"/>
                    <a:pt x="103" y="50"/>
                  </a:cubicBezTo>
                  <a:cubicBezTo>
                    <a:pt x="103" y="49"/>
                    <a:pt x="99" y="48"/>
                    <a:pt x="99" y="48"/>
                  </a:cubicBezTo>
                  <a:cubicBezTo>
                    <a:pt x="98" y="49"/>
                    <a:pt x="98" y="63"/>
                    <a:pt x="98" y="67"/>
                  </a:cubicBezTo>
                  <a:cubicBezTo>
                    <a:pt x="97" y="70"/>
                    <a:pt x="94" y="74"/>
                    <a:pt x="92" y="74"/>
                  </a:cubicBezTo>
                  <a:cubicBezTo>
                    <a:pt x="91" y="74"/>
                    <a:pt x="92" y="76"/>
                    <a:pt x="93" y="76"/>
                  </a:cubicBezTo>
                  <a:cubicBezTo>
                    <a:pt x="94" y="76"/>
                    <a:pt x="90" y="80"/>
                    <a:pt x="90" y="83"/>
                  </a:cubicBezTo>
                  <a:cubicBezTo>
                    <a:pt x="90" y="86"/>
                    <a:pt x="87" y="83"/>
                    <a:pt x="86" y="81"/>
                  </a:cubicBezTo>
                  <a:cubicBezTo>
                    <a:pt x="86" y="78"/>
                    <a:pt x="83" y="74"/>
                    <a:pt x="82" y="75"/>
                  </a:cubicBezTo>
                  <a:cubicBezTo>
                    <a:pt x="82" y="76"/>
                    <a:pt x="80" y="74"/>
                    <a:pt x="79" y="75"/>
                  </a:cubicBezTo>
                  <a:cubicBezTo>
                    <a:pt x="78" y="75"/>
                    <a:pt x="73" y="72"/>
                    <a:pt x="70" y="70"/>
                  </a:cubicBezTo>
                  <a:cubicBezTo>
                    <a:pt x="68" y="69"/>
                    <a:pt x="67" y="62"/>
                    <a:pt x="66" y="62"/>
                  </a:cubicBezTo>
                  <a:cubicBezTo>
                    <a:pt x="64" y="61"/>
                    <a:pt x="66" y="60"/>
                    <a:pt x="66" y="59"/>
                  </a:cubicBezTo>
                  <a:cubicBezTo>
                    <a:pt x="65" y="58"/>
                    <a:pt x="70" y="54"/>
                    <a:pt x="71" y="53"/>
                  </a:cubicBezTo>
                  <a:cubicBezTo>
                    <a:pt x="72" y="51"/>
                    <a:pt x="77" y="45"/>
                    <a:pt x="79" y="44"/>
                  </a:cubicBezTo>
                  <a:cubicBezTo>
                    <a:pt x="81" y="43"/>
                    <a:pt x="82" y="39"/>
                    <a:pt x="82" y="38"/>
                  </a:cubicBezTo>
                  <a:cubicBezTo>
                    <a:pt x="82" y="38"/>
                    <a:pt x="90" y="35"/>
                    <a:pt x="92" y="34"/>
                  </a:cubicBezTo>
                  <a:cubicBezTo>
                    <a:pt x="94" y="34"/>
                    <a:pt x="96" y="27"/>
                    <a:pt x="97" y="26"/>
                  </a:cubicBezTo>
                  <a:cubicBezTo>
                    <a:pt x="97" y="24"/>
                    <a:pt x="95" y="20"/>
                    <a:pt x="94" y="20"/>
                  </a:cubicBezTo>
                  <a:cubicBezTo>
                    <a:pt x="93" y="19"/>
                    <a:pt x="97" y="19"/>
                    <a:pt x="99" y="20"/>
                  </a:cubicBezTo>
                  <a:cubicBezTo>
                    <a:pt x="100" y="21"/>
                    <a:pt x="104" y="19"/>
                    <a:pt x="106" y="20"/>
                  </a:cubicBezTo>
                  <a:cubicBezTo>
                    <a:pt x="108" y="20"/>
                    <a:pt x="111" y="23"/>
                    <a:pt x="114" y="24"/>
                  </a:cubicBezTo>
                  <a:cubicBezTo>
                    <a:pt x="114" y="24"/>
                    <a:pt x="114" y="24"/>
                    <a:pt x="113" y="29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06" y="39"/>
                    <a:pt x="104" y="44"/>
                    <a:pt x="106" y="44"/>
                  </a:cubicBezTo>
                  <a:cubicBezTo>
                    <a:pt x="108" y="44"/>
                    <a:pt x="119" y="48"/>
                    <a:pt x="122" y="50"/>
                  </a:cubicBezTo>
                  <a:cubicBezTo>
                    <a:pt x="125" y="53"/>
                    <a:pt x="126" y="47"/>
                    <a:pt x="127" y="46"/>
                  </a:cubicBezTo>
                  <a:cubicBezTo>
                    <a:pt x="127" y="44"/>
                    <a:pt x="127" y="39"/>
                    <a:pt x="126" y="38"/>
                  </a:cubicBezTo>
                  <a:cubicBezTo>
                    <a:pt x="126" y="37"/>
                    <a:pt x="130" y="37"/>
                    <a:pt x="131" y="38"/>
                  </a:cubicBezTo>
                  <a:cubicBezTo>
                    <a:pt x="132" y="40"/>
                    <a:pt x="134" y="37"/>
                    <a:pt x="134" y="37"/>
                  </a:cubicBezTo>
                  <a:cubicBezTo>
                    <a:pt x="135" y="36"/>
                    <a:pt x="136" y="32"/>
                    <a:pt x="136" y="31"/>
                  </a:cubicBezTo>
                  <a:cubicBezTo>
                    <a:pt x="137" y="30"/>
                    <a:pt x="134" y="30"/>
                    <a:pt x="134" y="29"/>
                  </a:cubicBezTo>
                  <a:cubicBezTo>
                    <a:pt x="134" y="27"/>
                    <a:pt x="129" y="25"/>
                    <a:pt x="128" y="25"/>
                  </a:cubicBezTo>
                  <a:cubicBezTo>
                    <a:pt x="126" y="24"/>
                    <a:pt x="126" y="21"/>
                    <a:pt x="127" y="20"/>
                  </a:cubicBezTo>
                  <a:cubicBezTo>
                    <a:pt x="128" y="20"/>
                    <a:pt x="126" y="15"/>
                    <a:pt x="125" y="14"/>
                  </a:cubicBezTo>
                  <a:cubicBezTo>
                    <a:pt x="125" y="13"/>
                    <a:pt x="120" y="12"/>
                    <a:pt x="118" y="12"/>
                  </a:cubicBezTo>
                  <a:cubicBezTo>
                    <a:pt x="117" y="12"/>
                    <a:pt x="115" y="8"/>
                    <a:pt x="114" y="7"/>
                  </a:cubicBezTo>
                  <a:cubicBezTo>
                    <a:pt x="113" y="7"/>
                    <a:pt x="107" y="6"/>
                    <a:pt x="105" y="6"/>
                  </a:cubicBezTo>
                  <a:cubicBezTo>
                    <a:pt x="104" y="7"/>
                    <a:pt x="101" y="2"/>
                    <a:pt x="98" y="3"/>
                  </a:cubicBezTo>
                  <a:cubicBezTo>
                    <a:pt x="95" y="5"/>
                    <a:pt x="93" y="2"/>
                    <a:pt x="92" y="1"/>
                  </a:cubicBezTo>
                  <a:cubicBezTo>
                    <a:pt x="90" y="0"/>
                    <a:pt x="84" y="7"/>
                    <a:pt x="84" y="12"/>
                  </a:cubicBezTo>
                  <a:cubicBezTo>
                    <a:pt x="84" y="16"/>
                    <a:pt x="87" y="21"/>
                    <a:pt x="88" y="21"/>
                  </a:cubicBezTo>
                  <a:cubicBezTo>
                    <a:pt x="89" y="21"/>
                    <a:pt x="87" y="25"/>
                    <a:pt x="86" y="27"/>
                  </a:cubicBezTo>
                  <a:cubicBezTo>
                    <a:pt x="85" y="28"/>
                    <a:pt x="83" y="25"/>
                    <a:pt x="84" y="24"/>
                  </a:cubicBezTo>
                  <a:cubicBezTo>
                    <a:pt x="85" y="23"/>
                    <a:pt x="81" y="18"/>
                    <a:pt x="80" y="16"/>
                  </a:cubicBezTo>
                  <a:cubicBezTo>
                    <a:pt x="79" y="15"/>
                    <a:pt x="76" y="14"/>
                    <a:pt x="73" y="13"/>
                  </a:cubicBezTo>
                  <a:cubicBezTo>
                    <a:pt x="72" y="14"/>
                    <a:pt x="71" y="15"/>
                    <a:pt x="70" y="17"/>
                  </a:cubicBezTo>
                  <a:cubicBezTo>
                    <a:pt x="70" y="19"/>
                    <a:pt x="71" y="21"/>
                    <a:pt x="70" y="22"/>
                  </a:cubicBezTo>
                  <a:cubicBezTo>
                    <a:pt x="69" y="25"/>
                    <a:pt x="67" y="26"/>
                    <a:pt x="67" y="25"/>
                  </a:cubicBezTo>
                  <a:cubicBezTo>
                    <a:pt x="67" y="24"/>
                    <a:pt x="65" y="24"/>
                    <a:pt x="64" y="23"/>
                  </a:cubicBezTo>
                  <a:cubicBezTo>
                    <a:pt x="63" y="25"/>
                    <a:pt x="61" y="26"/>
                    <a:pt x="60" y="28"/>
                  </a:cubicBezTo>
                  <a:cubicBezTo>
                    <a:pt x="59" y="30"/>
                    <a:pt x="58" y="31"/>
                    <a:pt x="57" y="33"/>
                  </a:cubicBezTo>
                  <a:cubicBezTo>
                    <a:pt x="55" y="34"/>
                    <a:pt x="54" y="36"/>
                    <a:pt x="53" y="38"/>
                  </a:cubicBezTo>
                  <a:cubicBezTo>
                    <a:pt x="52" y="39"/>
                    <a:pt x="51" y="41"/>
                    <a:pt x="49" y="42"/>
                  </a:cubicBezTo>
                  <a:cubicBezTo>
                    <a:pt x="48" y="45"/>
                    <a:pt x="46" y="47"/>
                    <a:pt x="45" y="49"/>
                  </a:cubicBezTo>
                  <a:cubicBezTo>
                    <a:pt x="43" y="52"/>
                    <a:pt x="42" y="54"/>
                    <a:pt x="40" y="56"/>
                  </a:cubicBezTo>
                  <a:cubicBezTo>
                    <a:pt x="39" y="58"/>
                    <a:pt x="38" y="60"/>
                    <a:pt x="37" y="62"/>
                  </a:cubicBezTo>
                  <a:cubicBezTo>
                    <a:pt x="36" y="64"/>
                    <a:pt x="35" y="65"/>
                    <a:pt x="34" y="66"/>
                  </a:cubicBezTo>
                  <a:cubicBezTo>
                    <a:pt x="33" y="69"/>
                    <a:pt x="32" y="71"/>
                    <a:pt x="31" y="73"/>
                  </a:cubicBezTo>
                  <a:cubicBezTo>
                    <a:pt x="30" y="74"/>
                    <a:pt x="30" y="75"/>
                    <a:pt x="29" y="77"/>
                  </a:cubicBezTo>
                  <a:cubicBezTo>
                    <a:pt x="26" y="82"/>
                    <a:pt x="24" y="87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5"/>
                    <a:pt x="19" y="97"/>
                    <a:pt x="18" y="100"/>
                  </a:cubicBezTo>
                  <a:cubicBezTo>
                    <a:pt x="18" y="101"/>
                    <a:pt x="18" y="102"/>
                    <a:pt x="17" y="103"/>
                  </a:cubicBezTo>
                  <a:cubicBezTo>
                    <a:pt x="16" y="106"/>
                    <a:pt x="15" y="108"/>
                    <a:pt x="14" y="111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1" y="122"/>
                    <a:pt x="8" y="131"/>
                    <a:pt x="6" y="140"/>
                  </a:cubicBezTo>
                  <a:cubicBezTo>
                    <a:pt x="5" y="141"/>
                    <a:pt x="5" y="142"/>
                    <a:pt x="5" y="142"/>
                  </a:cubicBezTo>
                  <a:cubicBezTo>
                    <a:pt x="3" y="152"/>
                    <a:pt x="1" y="16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" y="174"/>
                    <a:pt x="3" y="176"/>
                    <a:pt x="3" y="177"/>
                  </a:cubicBezTo>
                  <a:cubicBezTo>
                    <a:pt x="4" y="180"/>
                    <a:pt x="8" y="181"/>
                    <a:pt x="9" y="182"/>
                  </a:cubicBezTo>
                  <a:cubicBezTo>
                    <a:pt x="10" y="182"/>
                    <a:pt x="10" y="177"/>
                    <a:pt x="10" y="176"/>
                  </a:cubicBezTo>
                  <a:cubicBezTo>
                    <a:pt x="9" y="174"/>
                    <a:pt x="11" y="173"/>
                    <a:pt x="11" y="174"/>
                  </a:cubicBezTo>
                  <a:cubicBezTo>
                    <a:pt x="11" y="175"/>
                    <a:pt x="15" y="180"/>
                    <a:pt x="16" y="182"/>
                  </a:cubicBezTo>
                  <a:cubicBezTo>
                    <a:pt x="18" y="183"/>
                    <a:pt x="19" y="194"/>
                    <a:pt x="20" y="197"/>
                  </a:cubicBezTo>
                  <a:cubicBezTo>
                    <a:pt x="22" y="199"/>
                    <a:pt x="34" y="204"/>
                    <a:pt x="38" y="205"/>
                  </a:cubicBezTo>
                  <a:cubicBezTo>
                    <a:pt x="42" y="205"/>
                    <a:pt x="47" y="210"/>
                    <a:pt x="48" y="211"/>
                  </a:cubicBezTo>
                  <a:cubicBezTo>
                    <a:pt x="49" y="213"/>
                    <a:pt x="54" y="213"/>
                    <a:pt x="55" y="214"/>
                  </a:cubicBezTo>
                  <a:cubicBezTo>
                    <a:pt x="57" y="214"/>
                    <a:pt x="59" y="218"/>
                    <a:pt x="60" y="219"/>
                  </a:cubicBezTo>
                  <a:cubicBezTo>
                    <a:pt x="62" y="219"/>
                    <a:pt x="62" y="222"/>
                    <a:pt x="62" y="222"/>
                  </a:cubicBezTo>
                  <a:cubicBezTo>
                    <a:pt x="62" y="223"/>
                    <a:pt x="70" y="225"/>
                    <a:pt x="71" y="227"/>
                  </a:cubicBezTo>
                  <a:cubicBezTo>
                    <a:pt x="73" y="229"/>
                    <a:pt x="76" y="229"/>
                    <a:pt x="76" y="228"/>
                  </a:cubicBezTo>
                  <a:cubicBezTo>
                    <a:pt x="77" y="227"/>
                    <a:pt x="78" y="232"/>
                    <a:pt x="79" y="233"/>
                  </a:cubicBezTo>
                  <a:cubicBezTo>
                    <a:pt x="80" y="235"/>
                    <a:pt x="80" y="239"/>
                    <a:pt x="79" y="239"/>
                  </a:cubicBezTo>
                  <a:cubicBezTo>
                    <a:pt x="79" y="240"/>
                    <a:pt x="78" y="247"/>
                    <a:pt x="77" y="248"/>
                  </a:cubicBezTo>
                  <a:cubicBezTo>
                    <a:pt x="75" y="250"/>
                    <a:pt x="73" y="260"/>
                    <a:pt x="73" y="262"/>
                  </a:cubicBezTo>
                  <a:cubicBezTo>
                    <a:pt x="74" y="264"/>
                    <a:pt x="77" y="269"/>
                    <a:pt x="79" y="269"/>
                  </a:cubicBezTo>
                  <a:cubicBezTo>
                    <a:pt x="80" y="270"/>
                    <a:pt x="80" y="272"/>
                    <a:pt x="78" y="272"/>
                  </a:cubicBezTo>
                  <a:cubicBezTo>
                    <a:pt x="77" y="272"/>
                    <a:pt x="78" y="282"/>
                    <a:pt x="81" y="284"/>
                  </a:cubicBezTo>
                  <a:cubicBezTo>
                    <a:pt x="83" y="285"/>
                    <a:pt x="85" y="289"/>
                    <a:pt x="85" y="290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6"/>
            <p:cNvSpPr>
              <a:spLocks noChangeShapeType="1"/>
            </p:cNvSpPr>
            <p:nvPr/>
          </p:nvSpPr>
          <p:spPr bwMode="auto">
            <a:xfrm>
              <a:off x="4764882" y="312396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57"/>
            <p:cNvSpPr>
              <a:spLocks noChangeShapeType="1"/>
            </p:cNvSpPr>
            <p:nvPr/>
          </p:nvSpPr>
          <p:spPr bwMode="auto">
            <a:xfrm>
              <a:off x="4764882" y="312396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648994" y="2522297"/>
              <a:ext cx="222250" cy="155575"/>
            </a:xfrm>
            <a:custGeom>
              <a:avLst/>
              <a:gdLst>
                <a:gd name="T0" fmla="*/ 11 w 59"/>
                <a:gd name="T1" fmla="*/ 40 h 41"/>
                <a:gd name="T2" fmla="*/ 21 w 59"/>
                <a:gd name="T3" fmla="*/ 37 h 41"/>
                <a:gd name="T4" fmla="*/ 20 w 59"/>
                <a:gd name="T5" fmla="*/ 33 h 41"/>
                <a:gd name="T6" fmla="*/ 22 w 59"/>
                <a:gd name="T7" fmla="*/ 33 h 41"/>
                <a:gd name="T8" fmla="*/ 27 w 59"/>
                <a:gd name="T9" fmla="*/ 24 h 41"/>
                <a:gd name="T10" fmla="*/ 38 w 59"/>
                <a:gd name="T11" fmla="*/ 19 h 41"/>
                <a:gd name="T12" fmla="*/ 45 w 59"/>
                <a:gd name="T13" fmla="*/ 14 h 41"/>
                <a:gd name="T14" fmla="*/ 49 w 59"/>
                <a:gd name="T15" fmla="*/ 9 h 41"/>
                <a:gd name="T16" fmla="*/ 56 w 59"/>
                <a:gd name="T17" fmla="*/ 4 h 41"/>
                <a:gd name="T18" fmla="*/ 59 w 59"/>
                <a:gd name="T19" fmla="*/ 0 h 41"/>
                <a:gd name="T20" fmla="*/ 35 w 59"/>
                <a:gd name="T21" fmla="*/ 13 h 41"/>
                <a:gd name="T22" fmla="*/ 35 w 59"/>
                <a:gd name="T23" fmla="*/ 13 h 41"/>
                <a:gd name="T24" fmla="*/ 26 w 59"/>
                <a:gd name="T25" fmla="*/ 19 h 41"/>
                <a:gd name="T26" fmla="*/ 20 w 59"/>
                <a:gd name="T27" fmla="*/ 24 h 41"/>
                <a:gd name="T28" fmla="*/ 16 w 59"/>
                <a:gd name="T29" fmla="*/ 27 h 41"/>
                <a:gd name="T30" fmla="*/ 9 w 59"/>
                <a:gd name="T31" fmla="*/ 33 h 41"/>
                <a:gd name="T32" fmla="*/ 8 w 59"/>
                <a:gd name="T33" fmla="*/ 34 h 41"/>
                <a:gd name="T34" fmla="*/ 0 w 59"/>
                <a:gd name="T35" fmla="*/ 41 h 41"/>
                <a:gd name="T36" fmla="*/ 11 w 59"/>
                <a:gd name="T37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41">
                  <a:moveTo>
                    <a:pt x="11" y="40"/>
                  </a:moveTo>
                  <a:cubicBezTo>
                    <a:pt x="14" y="39"/>
                    <a:pt x="20" y="38"/>
                    <a:pt x="21" y="37"/>
                  </a:cubicBezTo>
                  <a:cubicBezTo>
                    <a:pt x="21" y="36"/>
                    <a:pt x="21" y="34"/>
                    <a:pt x="20" y="33"/>
                  </a:cubicBezTo>
                  <a:cubicBezTo>
                    <a:pt x="21" y="33"/>
                    <a:pt x="21" y="33"/>
                    <a:pt x="22" y="33"/>
                  </a:cubicBezTo>
                  <a:cubicBezTo>
                    <a:pt x="23" y="33"/>
                    <a:pt x="25" y="26"/>
                    <a:pt x="27" y="24"/>
                  </a:cubicBezTo>
                  <a:cubicBezTo>
                    <a:pt x="28" y="23"/>
                    <a:pt x="36" y="20"/>
                    <a:pt x="38" y="19"/>
                  </a:cubicBezTo>
                  <a:cubicBezTo>
                    <a:pt x="40" y="18"/>
                    <a:pt x="44" y="14"/>
                    <a:pt x="45" y="14"/>
                  </a:cubicBezTo>
                  <a:cubicBezTo>
                    <a:pt x="47" y="13"/>
                    <a:pt x="49" y="10"/>
                    <a:pt x="49" y="9"/>
                  </a:cubicBezTo>
                  <a:cubicBezTo>
                    <a:pt x="48" y="8"/>
                    <a:pt x="54" y="5"/>
                    <a:pt x="56" y="4"/>
                  </a:cubicBezTo>
                  <a:cubicBezTo>
                    <a:pt x="58" y="3"/>
                    <a:pt x="59" y="0"/>
                    <a:pt x="59" y="0"/>
                  </a:cubicBezTo>
                  <a:cubicBezTo>
                    <a:pt x="58" y="0"/>
                    <a:pt x="46" y="7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2" y="15"/>
                    <a:pt x="29" y="17"/>
                    <a:pt x="26" y="19"/>
                  </a:cubicBezTo>
                  <a:cubicBezTo>
                    <a:pt x="24" y="21"/>
                    <a:pt x="22" y="23"/>
                    <a:pt x="20" y="24"/>
                  </a:cubicBezTo>
                  <a:cubicBezTo>
                    <a:pt x="19" y="25"/>
                    <a:pt x="17" y="26"/>
                    <a:pt x="16" y="27"/>
                  </a:cubicBezTo>
                  <a:cubicBezTo>
                    <a:pt x="14" y="29"/>
                    <a:pt x="12" y="31"/>
                    <a:pt x="9" y="33"/>
                  </a:cubicBezTo>
                  <a:cubicBezTo>
                    <a:pt x="9" y="33"/>
                    <a:pt x="8" y="33"/>
                    <a:pt x="8" y="34"/>
                  </a:cubicBezTo>
                  <a:cubicBezTo>
                    <a:pt x="5" y="36"/>
                    <a:pt x="3" y="38"/>
                    <a:pt x="0" y="41"/>
                  </a:cubicBezTo>
                  <a:cubicBezTo>
                    <a:pt x="4" y="41"/>
                    <a:pt x="9" y="40"/>
                    <a:pt x="11" y="40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5160169" y="2766772"/>
              <a:ext cx="222250" cy="455612"/>
            </a:xfrm>
            <a:custGeom>
              <a:avLst/>
              <a:gdLst>
                <a:gd name="T0" fmla="*/ 55 w 59"/>
                <a:gd name="T1" fmla="*/ 114 h 121"/>
                <a:gd name="T2" fmla="*/ 55 w 59"/>
                <a:gd name="T3" fmla="*/ 118 h 121"/>
                <a:gd name="T4" fmla="*/ 59 w 59"/>
                <a:gd name="T5" fmla="*/ 114 h 121"/>
                <a:gd name="T6" fmla="*/ 59 w 59"/>
                <a:gd name="T7" fmla="*/ 98 h 121"/>
                <a:gd name="T8" fmla="*/ 59 w 59"/>
                <a:gd name="T9" fmla="*/ 98 h 121"/>
                <a:gd name="T10" fmla="*/ 59 w 59"/>
                <a:gd name="T11" fmla="*/ 98 h 121"/>
                <a:gd name="T12" fmla="*/ 59 w 59"/>
                <a:gd name="T13" fmla="*/ 0 h 121"/>
                <a:gd name="T14" fmla="*/ 55 w 59"/>
                <a:gd name="T15" fmla="*/ 3 h 121"/>
                <a:gd name="T16" fmla="*/ 47 w 59"/>
                <a:gd name="T17" fmla="*/ 15 h 121"/>
                <a:gd name="T18" fmla="*/ 43 w 59"/>
                <a:gd name="T19" fmla="*/ 17 h 121"/>
                <a:gd name="T20" fmla="*/ 42 w 59"/>
                <a:gd name="T21" fmla="*/ 20 h 121"/>
                <a:gd name="T22" fmla="*/ 34 w 59"/>
                <a:gd name="T23" fmla="*/ 28 h 121"/>
                <a:gd name="T24" fmla="*/ 35 w 59"/>
                <a:gd name="T25" fmla="*/ 41 h 121"/>
                <a:gd name="T26" fmla="*/ 40 w 59"/>
                <a:gd name="T27" fmla="*/ 48 h 121"/>
                <a:gd name="T28" fmla="*/ 40 w 59"/>
                <a:gd name="T29" fmla="*/ 54 h 121"/>
                <a:gd name="T30" fmla="*/ 41 w 59"/>
                <a:gd name="T31" fmla="*/ 57 h 121"/>
                <a:gd name="T32" fmla="*/ 35 w 59"/>
                <a:gd name="T33" fmla="*/ 60 h 121"/>
                <a:gd name="T34" fmla="*/ 31 w 59"/>
                <a:gd name="T35" fmla="*/ 65 h 121"/>
                <a:gd name="T36" fmla="*/ 24 w 59"/>
                <a:gd name="T37" fmla="*/ 69 h 121"/>
                <a:gd name="T38" fmla="*/ 25 w 59"/>
                <a:gd name="T39" fmla="*/ 65 h 121"/>
                <a:gd name="T40" fmla="*/ 24 w 59"/>
                <a:gd name="T41" fmla="*/ 60 h 121"/>
                <a:gd name="T42" fmla="*/ 22 w 59"/>
                <a:gd name="T43" fmla="*/ 49 h 121"/>
                <a:gd name="T44" fmla="*/ 17 w 59"/>
                <a:gd name="T45" fmla="*/ 44 h 121"/>
                <a:gd name="T46" fmla="*/ 18 w 59"/>
                <a:gd name="T47" fmla="*/ 40 h 121"/>
                <a:gd name="T48" fmla="*/ 13 w 59"/>
                <a:gd name="T49" fmla="*/ 40 h 121"/>
                <a:gd name="T50" fmla="*/ 11 w 59"/>
                <a:gd name="T51" fmla="*/ 51 h 121"/>
                <a:gd name="T52" fmla="*/ 14 w 59"/>
                <a:gd name="T53" fmla="*/ 57 h 121"/>
                <a:gd name="T54" fmla="*/ 13 w 59"/>
                <a:gd name="T55" fmla="*/ 61 h 121"/>
                <a:gd name="T56" fmla="*/ 11 w 59"/>
                <a:gd name="T57" fmla="*/ 68 h 121"/>
                <a:gd name="T58" fmla="*/ 9 w 59"/>
                <a:gd name="T59" fmla="*/ 73 h 121"/>
                <a:gd name="T60" fmla="*/ 18 w 59"/>
                <a:gd name="T61" fmla="*/ 73 h 121"/>
                <a:gd name="T62" fmla="*/ 23 w 59"/>
                <a:gd name="T63" fmla="*/ 75 h 121"/>
                <a:gd name="T64" fmla="*/ 16 w 59"/>
                <a:gd name="T65" fmla="*/ 77 h 121"/>
                <a:gd name="T66" fmla="*/ 10 w 59"/>
                <a:gd name="T67" fmla="*/ 82 h 121"/>
                <a:gd name="T68" fmla="*/ 13 w 59"/>
                <a:gd name="T69" fmla="*/ 85 h 121"/>
                <a:gd name="T70" fmla="*/ 18 w 59"/>
                <a:gd name="T71" fmla="*/ 91 h 121"/>
                <a:gd name="T72" fmla="*/ 18 w 59"/>
                <a:gd name="T73" fmla="*/ 96 h 121"/>
                <a:gd name="T74" fmla="*/ 7 w 59"/>
                <a:gd name="T75" fmla="*/ 96 h 121"/>
                <a:gd name="T76" fmla="*/ 1 w 59"/>
                <a:gd name="T77" fmla="*/ 105 h 121"/>
                <a:gd name="T78" fmla="*/ 2 w 59"/>
                <a:gd name="T79" fmla="*/ 116 h 121"/>
                <a:gd name="T80" fmla="*/ 9 w 59"/>
                <a:gd name="T81" fmla="*/ 119 h 121"/>
                <a:gd name="T82" fmla="*/ 17 w 59"/>
                <a:gd name="T83" fmla="*/ 120 h 121"/>
                <a:gd name="T84" fmla="*/ 23 w 59"/>
                <a:gd name="T85" fmla="*/ 111 h 121"/>
                <a:gd name="T86" fmla="*/ 31 w 59"/>
                <a:gd name="T87" fmla="*/ 101 h 121"/>
                <a:gd name="T88" fmla="*/ 40 w 59"/>
                <a:gd name="T89" fmla="*/ 98 h 121"/>
                <a:gd name="T90" fmla="*/ 42 w 59"/>
                <a:gd name="T91" fmla="*/ 107 h 121"/>
                <a:gd name="T92" fmla="*/ 48 w 59"/>
                <a:gd name="T93" fmla="*/ 106 h 121"/>
                <a:gd name="T94" fmla="*/ 48 w 59"/>
                <a:gd name="T95" fmla="*/ 103 h 121"/>
                <a:gd name="T96" fmla="*/ 56 w 59"/>
                <a:gd name="T97" fmla="*/ 108 h 121"/>
                <a:gd name="T98" fmla="*/ 55 w 59"/>
                <a:gd name="T99" fmla="*/ 1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21">
                  <a:moveTo>
                    <a:pt x="55" y="114"/>
                  </a:moveTo>
                  <a:cubicBezTo>
                    <a:pt x="54" y="114"/>
                    <a:pt x="54" y="118"/>
                    <a:pt x="55" y="118"/>
                  </a:cubicBezTo>
                  <a:cubicBezTo>
                    <a:pt x="56" y="118"/>
                    <a:pt x="58" y="116"/>
                    <a:pt x="59" y="114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7" y="96"/>
                    <a:pt x="57" y="96"/>
                    <a:pt x="59" y="98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1"/>
                    <a:pt x="56" y="3"/>
                    <a:pt x="55" y="3"/>
                  </a:cubicBezTo>
                  <a:cubicBezTo>
                    <a:pt x="53" y="5"/>
                    <a:pt x="49" y="13"/>
                    <a:pt x="47" y="15"/>
                  </a:cubicBezTo>
                  <a:cubicBezTo>
                    <a:pt x="46" y="17"/>
                    <a:pt x="44" y="17"/>
                    <a:pt x="43" y="17"/>
                  </a:cubicBezTo>
                  <a:cubicBezTo>
                    <a:pt x="43" y="17"/>
                    <a:pt x="42" y="19"/>
                    <a:pt x="42" y="20"/>
                  </a:cubicBezTo>
                  <a:cubicBezTo>
                    <a:pt x="42" y="21"/>
                    <a:pt x="35" y="25"/>
                    <a:pt x="34" y="28"/>
                  </a:cubicBezTo>
                  <a:cubicBezTo>
                    <a:pt x="34" y="31"/>
                    <a:pt x="35" y="38"/>
                    <a:pt x="35" y="41"/>
                  </a:cubicBezTo>
                  <a:cubicBezTo>
                    <a:pt x="35" y="43"/>
                    <a:pt x="38" y="48"/>
                    <a:pt x="40" y="48"/>
                  </a:cubicBezTo>
                  <a:cubicBezTo>
                    <a:pt x="41" y="48"/>
                    <a:pt x="40" y="53"/>
                    <a:pt x="40" y="54"/>
                  </a:cubicBezTo>
                  <a:cubicBezTo>
                    <a:pt x="39" y="55"/>
                    <a:pt x="41" y="56"/>
                    <a:pt x="41" y="57"/>
                  </a:cubicBezTo>
                  <a:cubicBezTo>
                    <a:pt x="41" y="58"/>
                    <a:pt x="36" y="60"/>
                    <a:pt x="35" y="60"/>
                  </a:cubicBezTo>
                  <a:cubicBezTo>
                    <a:pt x="33" y="61"/>
                    <a:pt x="31" y="64"/>
                    <a:pt x="31" y="65"/>
                  </a:cubicBezTo>
                  <a:cubicBezTo>
                    <a:pt x="30" y="66"/>
                    <a:pt x="26" y="67"/>
                    <a:pt x="24" y="69"/>
                  </a:cubicBezTo>
                  <a:cubicBezTo>
                    <a:pt x="25" y="68"/>
                    <a:pt x="25" y="66"/>
                    <a:pt x="25" y="65"/>
                  </a:cubicBezTo>
                  <a:cubicBezTo>
                    <a:pt x="26" y="64"/>
                    <a:pt x="25" y="61"/>
                    <a:pt x="24" y="60"/>
                  </a:cubicBezTo>
                  <a:cubicBezTo>
                    <a:pt x="24" y="60"/>
                    <a:pt x="23" y="51"/>
                    <a:pt x="22" y="49"/>
                  </a:cubicBezTo>
                  <a:cubicBezTo>
                    <a:pt x="21" y="48"/>
                    <a:pt x="18" y="45"/>
                    <a:pt x="17" y="44"/>
                  </a:cubicBezTo>
                  <a:cubicBezTo>
                    <a:pt x="17" y="44"/>
                    <a:pt x="18" y="41"/>
                    <a:pt x="18" y="40"/>
                  </a:cubicBezTo>
                  <a:cubicBezTo>
                    <a:pt x="19" y="40"/>
                    <a:pt x="14" y="39"/>
                    <a:pt x="13" y="40"/>
                  </a:cubicBezTo>
                  <a:cubicBezTo>
                    <a:pt x="12" y="40"/>
                    <a:pt x="12" y="49"/>
                    <a:pt x="11" y="51"/>
                  </a:cubicBezTo>
                  <a:cubicBezTo>
                    <a:pt x="11" y="53"/>
                    <a:pt x="13" y="56"/>
                    <a:pt x="14" y="57"/>
                  </a:cubicBezTo>
                  <a:cubicBezTo>
                    <a:pt x="15" y="57"/>
                    <a:pt x="14" y="61"/>
                    <a:pt x="13" y="61"/>
                  </a:cubicBezTo>
                  <a:cubicBezTo>
                    <a:pt x="11" y="61"/>
                    <a:pt x="10" y="67"/>
                    <a:pt x="11" y="68"/>
                  </a:cubicBezTo>
                  <a:cubicBezTo>
                    <a:pt x="12" y="70"/>
                    <a:pt x="10" y="72"/>
                    <a:pt x="9" y="73"/>
                  </a:cubicBezTo>
                  <a:cubicBezTo>
                    <a:pt x="8" y="74"/>
                    <a:pt x="15" y="73"/>
                    <a:pt x="18" y="73"/>
                  </a:cubicBezTo>
                  <a:cubicBezTo>
                    <a:pt x="21" y="73"/>
                    <a:pt x="23" y="74"/>
                    <a:pt x="23" y="75"/>
                  </a:cubicBezTo>
                  <a:cubicBezTo>
                    <a:pt x="22" y="75"/>
                    <a:pt x="17" y="76"/>
                    <a:pt x="16" y="77"/>
                  </a:cubicBezTo>
                  <a:cubicBezTo>
                    <a:pt x="15" y="78"/>
                    <a:pt x="11" y="81"/>
                    <a:pt x="10" y="82"/>
                  </a:cubicBezTo>
                  <a:cubicBezTo>
                    <a:pt x="10" y="83"/>
                    <a:pt x="12" y="85"/>
                    <a:pt x="13" y="85"/>
                  </a:cubicBezTo>
                  <a:cubicBezTo>
                    <a:pt x="15" y="85"/>
                    <a:pt x="17" y="90"/>
                    <a:pt x="18" y="91"/>
                  </a:cubicBezTo>
                  <a:cubicBezTo>
                    <a:pt x="19" y="92"/>
                    <a:pt x="19" y="95"/>
                    <a:pt x="18" y="96"/>
                  </a:cubicBezTo>
                  <a:cubicBezTo>
                    <a:pt x="18" y="97"/>
                    <a:pt x="10" y="96"/>
                    <a:pt x="7" y="96"/>
                  </a:cubicBezTo>
                  <a:cubicBezTo>
                    <a:pt x="5" y="97"/>
                    <a:pt x="1" y="103"/>
                    <a:pt x="1" y="105"/>
                  </a:cubicBezTo>
                  <a:cubicBezTo>
                    <a:pt x="0" y="107"/>
                    <a:pt x="1" y="114"/>
                    <a:pt x="2" y="116"/>
                  </a:cubicBezTo>
                  <a:cubicBezTo>
                    <a:pt x="2" y="117"/>
                    <a:pt x="8" y="119"/>
                    <a:pt x="9" y="119"/>
                  </a:cubicBezTo>
                  <a:cubicBezTo>
                    <a:pt x="10" y="120"/>
                    <a:pt x="16" y="120"/>
                    <a:pt x="17" y="120"/>
                  </a:cubicBezTo>
                  <a:cubicBezTo>
                    <a:pt x="18" y="121"/>
                    <a:pt x="22" y="114"/>
                    <a:pt x="23" y="111"/>
                  </a:cubicBezTo>
                  <a:cubicBezTo>
                    <a:pt x="23" y="108"/>
                    <a:pt x="30" y="103"/>
                    <a:pt x="31" y="101"/>
                  </a:cubicBezTo>
                  <a:cubicBezTo>
                    <a:pt x="32" y="99"/>
                    <a:pt x="39" y="99"/>
                    <a:pt x="40" y="98"/>
                  </a:cubicBezTo>
                  <a:cubicBezTo>
                    <a:pt x="42" y="97"/>
                    <a:pt x="41" y="103"/>
                    <a:pt x="42" y="107"/>
                  </a:cubicBezTo>
                  <a:cubicBezTo>
                    <a:pt x="42" y="110"/>
                    <a:pt x="49" y="109"/>
                    <a:pt x="48" y="106"/>
                  </a:cubicBezTo>
                  <a:cubicBezTo>
                    <a:pt x="47" y="103"/>
                    <a:pt x="48" y="102"/>
                    <a:pt x="48" y="103"/>
                  </a:cubicBezTo>
                  <a:cubicBezTo>
                    <a:pt x="49" y="104"/>
                    <a:pt x="55" y="107"/>
                    <a:pt x="56" y="108"/>
                  </a:cubicBezTo>
                  <a:cubicBezTo>
                    <a:pt x="57" y="110"/>
                    <a:pt x="57" y="114"/>
                    <a:pt x="55" y="114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5096669" y="3214447"/>
              <a:ext cx="285750" cy="744537"/>
            </a:xfrm>
            <a:custGeom>
              <a:avLst/>
              <a:gdLst>
                <a:gd name="T0" fmla="*/ 76 w 76"/>
                <a:gd name="T1" fmla="*/ 14 h 198"/>
                <a:gd name="T2" fmla="*/ 73 w 76"/>
                <a:gd name="T3" fmla="*/ 12 h 198"/>
                <a:gd name="T4" fmla="*/ 65 w 76"/>
                <a:gd name="T5" fmla="*/ 5 h 198"/>
                <a:gd name="T6" fmla="*/ 66 w 76"/>
                <a:gd name="T7" fmla="*/ 1 h 198"/>
                <a:gd name="T8" fmla="*/ 54 w 76"/>
                <a:gd name="T9" fmla="*/ 0 h 198"/>
                <a:gd name="T10" fmla="*/ 37 w 76"/>
                <a:gd name="T11" fmla="*/ 4 h 198"/>
                <a:gd name="T12" fmla="*/ 28 w 76"/>
                <a:gd name="T13" fmla="*/ 4 h 198"/>
                <a:gd name="T14" fmla="*/ 21 w 76"/>
                <a:gd name="T15" fmla="*/ 8 h 198"/>
                <a:gd name="T16" fmla="*/ 17 w 76"/>
                <a:gd name="T17" fmla="*/ 21 h 198"/>
                <a:gd name="T18" fmla="*/ 14 w 76"/>
                <a:gd name="T19" fmla="*/ 26 h 198"/>
                <a:gd name="T20" fmla="*/ 13 w 76"/>
                <a:gd name="T21" fmla="*/ 28 h 198"/>
                <a:gd name="T22" fmla="*/ 3 w 76"/>
                <a:gd name="T23" fmla="*/ 44 h 198"/>
                <a:gd name="T24" fmla="*/ 0 w 76"/>
                <a:gd name="T25" fmla="*/ 67 h 198"/>
                <a:gd name="T26" fmla="*/ 6 w 76"/>
                <a:gd name="T27" fmla="*/ 85 h 198"/>
                <a:gd name="T28" fmla="*/ 17 w 76"/>
                <a:gd name="T29" fmla="*/ 97 h 198"/>
                <a:gd name="T30" fmla="*/ 31 w 76"/>
                <a:gd name="T31" fmla="*/ 98 h 198"/>
                <a:gd name="T32" fmla="*/ 38 w 76"/>
                <a:gd name="T33" fmla="*/ 93 h 198"/>
                <a:gd name="T34" fmla="*/ 42 w 76"/>
                <a:gd name="T35" fmla="*/ 93 h 198"/>
                <a:gd name="T36" fmla="*/ 44 w 76"/>
                <a:gd name="T37" fmla="*/ 93 h 198"/>
                <a:gd name="T38" fmla="*/ 51 w 76"/>
                <a:gd name="T39" fmla="*/ 98 h 198"/>
                <a:gd name="T40" fmla="*/ 58 w 76"/>
                <a:gd name="T41" fmla="*/ 98 h 198"/>
                <a:gd name="T42" fmla="*/ 59 w 76"/>
                <a:gd name="T43" fmla="*/ 111 h 198"/>
                <a:gd name="T44" fmla="*/ 62 w 76"/>
                <a:gd name="T45" fmla="*/ 128 h 198"/>
                <a:gd name="T46" fmla="*/ 67 w 76"/>
                <a:gd name="T47" fmla="*/ 143 h 198"/>
                <a:gd name="T48" fmla="*/ 65 w 76"/>
                <a:gd name="T49" fmla="*/ 160 h 198"/>
                <a:gd name="T50" fmla="*/ 71 w 76"/>
                <a:gd name="T51" fmla="*/ 177 h 198"/>
                <a:gd name="T52" fmla="*/ 73 w 76"/>
                <a:gd name="T53" fmla="*/ 190 h 198"/>
                <a:gd name="T54" fmla="*/ 76 w 76"/>
                <a:gd name="T55" fmla="*/ 198 h 198"/>
                <a:gd name="T56" fmla="*/ 76 w 76"/>
                <a:gd name="T57" fmla="*/ 1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198">
                  <a:moveTo>
                    <a:pt x="76" y="14"/>
                  </a:moveTo>
                  <a:cubicBezTo>
                    <a:pt x="75" y="13"/>
                    <a:pt x="74" y="13"/>
                    <a:pt x="73" y="12"/>
                  </a:cubicBezTo>
                  <a:cubicBezTo>
                    <a:pt x="69" y="11"/>
                    <a:pt x="66" y="5"/>
                    <a:pt x="65" y="5"/>
                  </a:cubicBezTo>
                  <a:cubicBezTo>
                    <a:pt x="65" y="4"/>
                    <a:pt x="66" y="2"/>
                    <a:pt x="66" y="1"/>
                  </a:cubicBezTo>
                  <a:cubicBezTo>
                    <a:pt x="65" y="0"/>
                    <a:pt x="57" y="0"/>
                    <a:pt x="54" y="0"/>
                  </a:cubicBezTo>
                  <a:cubicBezTo>
                    <a:pt x="52" y="1"/>
                    <a:pt x="39" y="3"/>
                    <a:pt x="37" y="4"/>
                  </a:cubicBezTo>
                  <a:cubicBezTo>
                    <a:pt x="34" y="5"/>
                    <a:pt x="29" y="4"/>
                    <a:pt x="28" y="4"/>
                  </a:cubicBezTo>
                  <a:cubicBezTo>
                    <a:pt x="26" y="3"/>
                    <a:pt x="23" y="7"/>
                    <a:pt x="21" y="8"/>
                  </a:cubicBezTo>
                  <a:cubicBezTo>
                    <a:pt x="20" y="9"/>
                    <a:pt x="17" y="15"/>
                    <a:pt x="17" y="21"/>
                  </a:cubicBezTo>
                  <a:cubicBezTo>
                    <a:pt x="17" y="21"/>
                    <a:pt x="17" y="21"/>
                    <a:pt x="14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9" y="32"/>
                    <a:pt x="4" y="42"/>
                    <a:pt x="3" y="44"/>
                  </a:cubicBezTo>
                  <a:cubicBezTo>
                    <a:pt x="1" y="46"/>
                    <a:pt x="0" y="61"/>
                    <a:pt x="0" y="67"/>
                  </a:cubicBezTo>
                  <a:cubicBezTo>
                    <a:pt x="0" y="72"/>
                    <a:pt x="5" y="82"/>
                    <a:pt x="6" y="85"/>
                  </a:cubicBezTo>
                  <a:cubicBezTo>
                    <a:pt x="7" y="88"/>
                    <a:pt x="15" y="95"/>
                    <a:pt x="17" y="97"/>
                  </a:cubicBezTo>
                  <a:cubicBezTo>
                    <a:pt x="20" y="98"/>
                    <a:pt x="28" y="98"/>
                    <a:pt x="31" y="98"/>
                  </a:cubicBezTo>
                  <a:cubicBezTo>
                    <a:pt x="34" y="98"/>
                    <a:pt x="37" y="96"/>
                    <a:pt x="38" y="93"/>
                  </a:cubicBezTo>
                  <a:cubicBezTo>
                    <a:pt x="38" y="93"/>
                    <a:pt x="38" y="93"/>
                    <a:pt x="42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5"/>
                    <a:pt x="50" y="97"/>
                    <a:pt x="51" y="98"/>
                  </a:cubicBezTo>
                  <a:cubicBezTo>
                    <a:pt x="53" y="99"/>
                    <a:pt x="57" y="98"/>
                    <a:pt x="58" y="98"/>
                  </a:cubicBezTo>
                  <a:cubicBezTo>
                    <a:pt x="59" y="97"/>
                    <a:pt x="60" y="108"/>
                    <a:pt x="59" y="111"/>
                  </a:cubicBezTo>
                  <a:cubicBezTo>
                    <a:pt x="59" y="114"/>
                    <a:pt x="62" y="125"/>
                    <a:pt x="62" y="128"/>
                  </a:cubicBezTo>
                  <a:cubicBezTo>
                    <a:pt x="63" y="131"/>
                    <a:pt x="67" y="140"/>
                    <a:pt x="67" y="143"/>
                  </a:cubicBezTo>
                  <a:cubicBezTo>
                    <a:pt x="68" y="146"/>
                    <a:pt x="65" y="156"/>
                    <a:pt x="65" y="160"/>
                  </a:cubicBezTo>
                  <a:cubicBezTo>
                    <a:pt x="64" y="164"/>
                    <a:pt x="69" y="174"/>
                    <a:pt x="71" y="177"/>
                  </a:cubicBezTo>
                  <a:cubicBezTo>
                    <a:pt x="72" y="181"/>
                    <a:pt x="73" y="188"/>
                    <a:pt x="73" y="190"/>
                  </a:cubicBezTo>
                  <a:cubicBezTo>
                    <a:pt x="73" y="191"/>
                    <a:pt x="74" y="194"/>
                    <a:pt x="76" y="198"/>
                  </a:cubicBezTo>
                  <a:lnTo>
                    <a:pt x="76" y="14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4833144" y="4192347"/>
              <a:ext cx="19050" cy="15875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4 h 4"/>
                <a:gd name="T4" fmla="*/ 0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3" y="4"/>
                    <a:pt x="4" y="4"/>
                  </a:cubicBezTo>
                  <a:cubicBezTo>
                    <a:pt x="5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4775994" y="2500072"/>
              <a:ext cx="455613" cy="414337"/>
            </a:xfrm>
            <a:custGeom>
              <a:avLst/>
              <a:gdLst>
                <a:gd name="T0" fmla="*/ 94 w 121"/>
                <a:gd name="T1" fmla="*/ 64 h 110"/>
                <a:gd name="T2" fmla="*/ 98 w 121"/>
                <a:gd name="T3" fmla="*/ 61 h 110"/>
                <a:gd name="T4" fmla="*/ 98 w 121"/>
                <a:gd name="T5" fmla="*/ 61 h 110"/>
                <a:gd name="T6" fmla="*/ 99 w 121"/>
                <a:gd name="T7" fmla="*/ 57 h 110"/>
                <a:gd name="T8" fmla="*/ 104 w 121"/>
                <a:gd name="T9" fmla="*/ 46 h 110"/>
                <a:gd name="T10" fmla="*/ 107 w 121"/>
                <a:gd name="T11" fmla="*/ 37 h 110"/>
                <a:gd name="T12" fmla="*/ 106 w 121"/>
                <a:gd name="T13" fmla="*/ 32 h 110"/>
                <a:gd name="T14" fmla="*/ 107 w 121"/>
                <a:gd name="T15" fmla="*/ 30 h 110"/>
                <a:gd name="T16" fmla="*/ 108 w 121"/>
                <a:gd name="T17" fmla="*/ 24 h 110"/>
                <a:gd name="T18" fmla="*/ 112 w 121"/>
                <a:gd name="T19" fmla="*/ 21 h 110"/>
                <a:gd name="T20" fmla="*/ 119 w 121"/>
                <a:gd name="T21" fmla="*/ 17 h 110"/>
                <a:gd name="T22" fmla="*/ 120 w 121"/>
                <a:gd name="T23" fmla="*/ 13 h 110"/>
                <a:gd name="T24" fmla="*/ 113 w 121"/>
                <a:gd name="T25" fmla="*/ 12 h 110"/>
                <a:gd name="T26" fmla="*/ 104 w 121"/>
                <a:gd name="T27" fmla="*/ 11 h 110"/>
                <a:gd name="T28" fmla="*/ 106 w 121"/>
                <a:gd name="T29" fmla="*/ 6 h 110"/>
                <a:gd name="T30" fmla="*/ 104 w 121"/>
                <a:gd name="T31" fmla="*/ 2 h 110"/>
                <a:gd name="T32" fmla="*/ 93 w 121"/>
                <a:gd name="T33" fmla="*/ 1 h 110"/>
                <a:gd name="T34" fmla="*/ 87 w 121"/>
                <a:gd name="T35" fmla="*/ 0 h 110"/>
                <a:gd name="T36" fmla="*/ 74 w 121"/>
                <a:gd name="T37" fmla="*/ 2 h 110"/>
                <a:gd name="T38" fmla="*/ 59 w 121"/>
                <a:gd name="T39" fmla="*/ 3 h 110"/>
                <a:gd name="T40" fmla="*/ 55 w 121"/>
                <a:gd name="T41" fmla="*/ 9 h 110"/>
                <a:gd name="T42" fmla="*/ 43 w 121"/>
                <a:gd name="T43" fmla="*/ 10 h 110"/>
                <a:gd name="T44" fmla="*/ 21 w 121"/>
                <a:gd name="T45" fmla="*/ 16 h 110"/>
                <a:gd name="T46" fmla="*/ 15 w 121"/>
                <a:gd name="T47" fmla="*/ 24 h 110"/>
                <a:gd name="T48" fmla="*/ 10 w 121"/>
                <a:gd name="T49" fmla="*/ 28 h 110"/>
                <a:gd name="T50" fmla="*/ 1 w 121"/>
                <a:gd name="T51" fmla="*/ 31 h 110"/>
                <a:gd name="T52" fmla="*/ 3 w 121"/>
                <a:gd name="T53" fmla="*/ 33 h 110"/>
                <a:gd name="T54" fmla="*/ 7 w 121"/>
                <a:gd name="T55" fmla="*/ 34 h 110"/>
                <a:gd name="T56" fmla="*/ 14 w 121"/>
                <a:gd name="T57" fmla="*/ 35 h 110"/>
                <a:gd name="T58" fmla="*/ 7 w 121"/>
                <a:gd name="T59" fmla="*/ 37 h 110"/>
                <a:gd name="T60" fmla="*/ 8 w 121"/>
                <a:gd name="T61" fmla="*/ 42 h 110"/>
                <a:gd name="T62" fmla="*/ 15 w 121"/>
                <a:gd name="T63" fmla="*/ 43 h 110"/>
                <a:gd name="T64" fmla="*/ 24 w 121"/>
                <a:gd name="T65" fmla="*/ 44 h 110"/>
                <a:gd name="T66" fmla="*/ 29 w 121"/>
                <a:gd name="T67" fmla="*/ 52 h 110"/>
                <a:gd name="T68" fmla="*/ 29 w 121"/>
                <a:gd name="T69" fmla="*/ 59 h 110"/>
                <a:gd name="T70" fmla="*/ 35 w 121"/>
                <a:gd name="T71" fmla="*/ 62 h 110"/>
                <a:gd name="T72" fmla="*/ 33 w 121"/>
                <a:gd name="T73" fmla="*/ 64 h 110"/>
                <a:gd name="T74" fmla="*/ 35 w 121"/>
                <a:gd name="T75" fmla="*/ 70 h 110"/>
                <a:gd name="T76" fmla="*/ 34 w 121"/>
                <a:gd name="T77" fmla="*/ 75 h 110"/>
                <a:gd name="T78" fmla="*/ 32 w 121"/>
                <a:gd name="T79" fmla="*/ 80 h 110"/>
                <a:gd name="T80" fmla="*/ 37 w 121"/>
                <a:gd name="T81" fmla="*/ 97 h 110"/>
                <a:gd name="T82" fmla="*/ 42 w 121"/>
                <a:gd name="T83" fmla="*/ 107 h 110"/>
                <a:gd name="T84" fmla="*/ 48 w 121"/>
                <a:gd name="T85" fmla="*/ 109 h 110"/>
                <a:gd name="T86" fmla="*/ 51 w 121"/>
                <a:gd name="T87" fmla="*/ 107 h 110"/>
                <a:gd name="T88" fmla="*/ 55 w 121"/>
                <a:gd name="T89" fmla="*/ 101 h 110"/>
                <a:gd name="T90" fmla="*/ 60 w 121"/>
                <a:gd name="T91" fmla="*/ 87 h 110"/>
                <a:gd name="T92" fmla="*/ 67 w 121"/>
                <a:gd name="T93" fmla="*/ 86 h 110"/>
                <a:gd name="T94" fmla="*/ 72 w 121"/>
                <a:gd name="T95" fmla="*/ 82 h 110"/>
                <a:gd name="T96" fmla="*/ 82 w 121"/>
                <a:gd name="T97" fmla="*/ 77 h 110"/>
                <a:gd name="T98" fmla="*/ 89 w 121"/>
                <a:gd name="T99" fmla="*/ 68 h 110"/>
                <a:gd name="T100" fmla="*/ 86 w 121"/>
                <a:gd name="T101" fmla="*/ 66 h 110"/>
                <a:gd name="T102" fmla="*/ 86 w 121"/>
                <a:gd name="T103" fmla="*/ 63 h 110"/>
                <a:gd name="T104" fmla="*/ 94 w 121"/>
                <a:gd name="T105" fmla="*/ 6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1" h="110">
                  <a:moveTo>
                    <a:pt x="94" y="64"/>
                  </a:moveTo>
                  <a:cubicBezTo>
                    <a:pt x="96" y="65"/>
                    <a:pt x="100" y="62"/>
                    <a:pt x="98" y="61"/>
                  </a:cubicBezTo>
                  <a:cubicBezTo>
                    <a:pt x="97" y="60"/>
                    <a:pt x="98" y="60"/>
                    <a:pt x="98" y="61"/>
                  </a:cubicBezTo>
                  <a:cubicBezTo>
                    <a:pt x="99" y="61"/>
                    <a:pt x="100" y="57"/>
                    <a:pt x="99" y="57"/>
                  </a:cubicBezTo>
                  <a:cubicBezTo>
                    <a:pt x="98" y="56"/>
                    <a:pt x="105" y="51"/>
                    <a:pt x="104" y="46"/>
                  </a:cubicBezTo>
                  <a:cubicBezTo>
                    <a:pt x="103" y="42"/>
                    <a:pt x="106" y="37"/>
                    <a:pt x="107" y="37"/>
                  </a:cubicBezTo>
                  <a:cubicBezTo>
                    <a:pt x="109" y="37"/>
                    <a:pt x="109" y="32"/>
                    <a:pt x="106" y="32"/>
                  </a:cubicBezTo>
                  <a:cubicBezTo>
                    <a:pt x="104" y="31"/>
                    <a:pt x="106" y="31"/>
                    <a:pt x="107" y="30"/>
                  </a:cubicBezTo>
                  <a:cubicBezTo>
                    <a:pt x="108" y="29"/>
                    <a:pt x="109" y="25"/>
                    <a:pt x="108" y="24"/>
                  </a:cubicBezTo>
                  <a:cubicBezTo>
                    <a:pt x="108" y="23"/>
                    <a:pt x="112" y="22"/>
                    <a:pt x="112" y="21"/>
                  </a:cubicBezTo>
                  <a:cubicBezTo>
                    <a:pt x="113" y="20"/>
                    <a:pt x="117" y="18"/>
                    <a:pt x="119" y="17"/>
                  </a:cubicBezTo>
                  <a:cubicBezTo>
                    <a:pt x="120" y="17"/>
                    <a:pt x="121" y="13"/>
                    <a:pt x="120" y="13"/>
                  </a:cubicBezTo>
                  <a:cubicBezTo>
                    <a:pt x="118" y="13"/>
                    <a:pt x="114" y="13"/>
                    <a:pt x="113" y="12"/>
                  </a:cubicBezTo>
                  <a:cubicBezTo>
                    <a:pt x="112" y="11"/>
                    <a:pt x="106" y="10"/>
                    <a:pt x="104" y="11"/>
                  </a:cubicBezTo>
                  <a:cubicBezTo>
                    <a:pt x="102" y="12"/>
                    <a:pt x="103" y="7"/>
                    <a:pt x="106" y="6"/>
                  </a:cubicBezTo>
                  <a:cubicBezTo>
                    <a:pt x="108" y="5"/>
                    <a:pt x="106" y="2"/>
                    <a:pt x="104" y="2"/>
                  </a:cubicBezTo>
                  <a:cubicBezTo>
                    <a:pt x="101" y="2"/>
                    <a:pt x="94" y="1"/>
                    <a:pt x="93" y="1"/>
                  </a:cubicBezTo>
                  <a:cubicBezTo>
                    <a:pt x="91" y="2"/>
                    <a:pt x="88" y="0"/>
                    <a:pt x="87" y="0"/>
                  </a:cubicBezTo>
                  <a:cubicBezTo>
                    <a:pt x="86" y="0"/>
                    <a:pt x="78" y="2"/>
                    <a:pt x="74" y="2"/>
                  </a:cubicBezTo>
                  <a:cubicBezTo>
                    <a:pt x="70" y="2"/>
                    <a:pt x="61" y="2"/>
                    <a:pt x="59" y="3"/>
                  </a:cubicBezTo>
                  <a:cubicBezTo>
                    <a:pt x="57" y="3"/>
                    <a:pt x="55" y="7"/>
                    <a:pt x="55" y="9"/>
                  </a:cubicBezTo>
                  <a:cubicBezTo>
                    <a:pt x="56" y="10"/>
                    <a:pt x="46" y="10"/>
                    <a:pt x="43" y="10"/>
                  </a:cubicBezTo>
                  <a:cubicBezTo>
                    <a:pt x="40" y="10"/>
                    <a:pt x="25" y="14"/>
                    <a:pt x="21" y="16"/>
                  </a:cubicBezTo>
                  <a:cubicBezTo>
                    <a:pt x="16" y="18"/>
                    <a:pt x="13" y="24"/>
                    <a:pt x="15" y="24"/>
                  </a:cubicBezTo>
                  <a:cubicBezTo>
                    <a:pt x="16" y="24"/>
                    <a:pt x="12" y="27"/>
                    <a:pt x="10" y="28"/>
                  </a:cubicBezTo>
                  <a:cubicBezTo>
                    <a:pt x="8" y="29"/>
                    <a:pt x="3" y="29"/>
                    <a:pt x="1" y="31"/>
                  </a:cubicBezTo>
                  <a:cubicBezTo>
                    <a:pt x="0" y="32"/>
                    <a:pt x="3" y="33"/>
                    <a:pt x="3" y="33"/>
                  </a:cubicBezTo>
                  <a:cubicBezTo>
                    <a:pt x="4" y="34"/>
                    <a:pt x="5" y="33"/>
                    <a:pt x="7" y="34"/>
                  </a:cubicBezTo>
                  <a:cubicBezTo>
                    <a:pt x="8" y="34"/>
                    <a:pt x="13" y="35"/>
                    <a:pt x="14" y="35"/>
                  </a:cubicBezTo>
                  <a:cubicBezTo>
                    <a:pt x="15" y="36"/>
                    <a:pt x="10" y="37"/>
                    <a:pt x="7" y="37"/>
                  </a:cubicBezTo>
                  <a:cubicBezTo>
                    <a:pt x="5" y="37"/>
                    <a:pt x="6" y="42"/>
                    <a:pt x="8" y="42"/>
                  </a:cubicBezTo>
                  <a:cubicBezTo>
                    <a:pt x="10" y="43"/>
                    <a:pt x="15" y="44"/>
                    <a:pt x="15" y="43"/>
                  </a:cubicBezTo>
                  <a:cubicBezTo>
                    <a:pt x="16" y="42"/>
                    <a:pt x="21" y="44"/>
                    <a:pt x="24" y="44"/>
                  </a:cubicBezTo>
                  <a:cubicBezTo>
                    <a:pt x="26" y="44"/>
                    <a:pt x="28" y="50"/>
                    <a:pt x="29" y="52"/>
                  </a:cubicBezTo>
                  <a:cubicBezTo>
                    <a:pt x="29" y="53"/>
                    <a:pt x="30" y="58"/>
                    <a:pt x="29" y="59"/>
                  </a:cubicBezTo>
                  <a:cubicBezTo>
                    <a:pt x="29" y="61"/>
                    <a:pt x="34" y="63"/>
                    <a:pt x="35" y="62"/>
                  </a:cubicBezTo>
                  <a:cubicBezTo>
                    <a:pt x="35" y="61"/>
                    <a:pt x="35" y="64"/>
                    <a:pt x="33" y="64"/>
                  </a:cubicBezTo>
                  <a:cubicBezTo>
                    <a:pt x="31" y="64"/>
                    <a:pt x="33" y="69"/>
                    <a:pt x="35" y="70"/>
                  </a:cubicBezTo>
                  <a:cubicBezTo>
                    <a:pt x="37" y="71"/>
                    <a:pt x="36" y="74"/>
                    <a:pt x="34" y="75"/>
                  </a:cubicBezTo>
                  <a:cubicBezTo>
                    <a:pt x="33" y="76"/>
                    <a:pt x="34" y="79"/>
                    <a:pt x="32" y="80"/>
                  </a:cubicBezTo>
                  <a:cubicBezTo>
                    <a:pt x="31" y="81"/>
                    <a:pt x="37" y="91"/>
                    <a:pt x="37" y="97"/>
                  </a:cubicBezTo>
                  <a:cubicBezTo>
                    <a:pt x="37" y="102"/>
                    <a:pt x="40" y="107"/>
                    <a:pt x="42" y="107"/>
                  </a:cubicBezTo>
                  <a:cubicBezTo>
                    <a:pt x="43" y="107"/>
                    <a:pt x="47" y="108"/>
                    <a:pt x="48" y="109"/>
                  </a:cubicBezTo>
                  <a:cubicBezTo>
                    <a:pt x="48" y="110"/>
                    <a:pt x="51" y="108"/>
                    <a:pt x="51" y="107"/>
                  </a:cubicBezTo>
                  <a:cubicBezTo>
                    <a:pt x="52" y="106"/>
                    <a:pt x="54" y="104"/>
                    <a:pt x="55" y="101"/>
                  </a:cubicBezTo>
                  <a:cubicBezTo>
                    <a:pt x="57" y="99"/>
                    <a:pt x="60" y="88"/>
                    <a:pt x="60" y="87"/>
                  </a:cubicBezTo>
                  <a:cubicBezTo>
                    <a:pt x="61" y="86"/>
                    <a:pt x="66" y="87"/>
                    <a:pt x="67" y="86"/>
                  </a:cubicBezTo>
                  <a:cubicBezTo>
                    <a:pt x="68" y="86"/>
                    <a:pt x="71" y="83"/>
                    <a:pt x="72" y="82"/>
                  </a:cubicBezTo>
                  <a:cubicBezTo>
                    <a:pt x="73" y="82"/>
                    <a:pt x="80" y="78"/>
                    <a:pt x="82" y="77"/>
                  </a:cubicBezTo>
                  <a:cubicBezTo>
                    <a:pt x="84" y="76"/>
                    <a:pt x="87" y="70"/>
                    <a:pt x="89" y="68"/>
                  </a:cubicBezTo>
                  <a:cubicBezTo>
                    <a:pt x="90" y="67"/>
                    <a:pt x="88" y="67"/>
                    <a:pt x="86" y="66"/>
                  </a:cubicBezTo>
                  <a:cubicBezTo>
                    <a:pt x="84" y="65"/>
                    <a:pt x="85" y="63"/>
                    <a:pt x="86" y="63"/>
                  </a:cubicBezTo>
                  <a:cubicBezTo>
                    <a:pt x="86" y="62"/>
                    <a:pt x="92" y="64"/>
                    <a:pt x="94" y="64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5306219" y="2560397"/>
              <a:ext cx="76200" cy="104775"/>
            </a:xfrm>
            <a:custGeom>
              <a:avLst/>
              <a:gdLst>
                <a:gd name="T0" fmla="*/ 16 w 20"/>
                <a:gd name="T1" fmla="*/ 1 h 28"/>
                <a:gd name="T2" fmla="*/ 10 w 20"/>
                <a:gd name="T3" fmla="*/ 4 h 28"/>
                <a:gd name="T4" fmla="*/ 4 w 20"/>
                <a:gd name="T5" fmla="*/ 4 h 28"/>
                <a:gd name="T6" fmla="*/ 2 w 20"/>
                <a:gd name="T7" fmla="*/ 10 h 28"/>
                <a:gd name="T8" fmla="*/ 4 w 20"/>
                <a:gd name="T9" fmla="*/ 15 h 28"/>
                <a:gd name="T10" fmla="*/ 11 w 20"/>
                <a:gd name="T11" fmla="*/ 15 h 28"/>
                <a:gd name="T12" fmla="*/ 10 w 20"/>
                <a:gd name="T13" fmla="*/ 20 h 28"/>
                <a:gd name="T14" fmla="*/ 12 w 20"/>
                <a:gd name="T15" fmla="*/ 24 h 28"/>
                <a:gd name="T16" fmla="*/ 17 w 20"/>
                <a:gd name="T17" fmla="*/ 28 h 28"/>
                <a:gd name="T18" fmla="*/ 20 w 20"/>
                <a:gd name="T19" fmla="*/ 24 h 28"/>
                <a:gd name="T20" fmla="*/ 20 w 20"/>
                <a:gd name="T21" fmla="*/ 7 h 28"/>
                <a:gd name="T22" fmla="*/ 20 w 20"/>
                <a:gd name="T23" fmla="*/ 7 h 28"/>
                <a:gd name="T24" fmla="*/ 16 w 20"/>
                <a:gd name="T2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8">
                  <a:moveTo>
                    <a:pt x="16" y="1"/>
                  </a:moveTo>
                  <a:cubicBezTo>
                    <a:pt x="14" y="0"/>
                    <a:pt x="9" y="3"/>
                    <a:pt x="10" y="4"/>
                  </a:cubicBezTo>
                  <a:cubicBezTo>
                    <a:pt x="11" y="5"/>
                    <a:pt x="7" y="2"/>
                    <a:pt x="4" y="4"/>
                  </a:cubicBezTo>
                  <a:cubicBezTo>
                    <a:pt x="1" y="5"/>
                    <a:pt x="0" y="10"/>
                    <a:pt x="2" y="10"/>
                  </a:cubicBezTo>
                  <a:cubicBezTo>
                    <a:pt x="3" y="11"/>
                    <a:pt x="4" y="15"/>
                    <a:pt x="4" y="15"/>
                  </a:cubicBezTo>
                  <a:cubicBezTo>
                    <a:pt x="4" y="16"/>
                    <a:pt x="9" y="16"/>
                    <a:pt x="11" y="15"/>
                  </a:cubicBezTo>
                  <a:cubicBezTo>
                    <a:pt x="12" y="13"/>
                    <a:pt x="12" y="18"/>
                    <a:pt x="10" y="20"/>
                  </a:cubicBezTo>
                  <a:cubicBezTo>
                    <a:pt x="9" y="21"/>
                    <a:pt x="11" y="24"/>
                    <a:pt x="12" y="24"/>
                  </a:cubicBezTo>
                  <a:cubicBezTo>
                    <a:pt x="14" y="24"/>
                    <a:pt x="16" y="28"/>
                    <a:pt x="17" y="28"/>
                  </a:cubicBezTo>
                  <a:cubicBezTo>
                    <a:pt x="18" y="28"/>
                    <a:pt x="19" y="26"/>
                    <a:pt x="20" y="24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5160169" y="2974735"/>
              <a:ext cx="30163" cy="36512"/>
            </a:xfrm>
            <a:custGeom>
              <a:avLst/>
              <a:gdLst>
                <a:gd name="T0" fmla="*/ 5 w 8"/>
                <a:gd name="T1" fmla="*/ 10 h 10"/>
                <a:gd name="T2" fmla="*/ 8 w 8"/>
                <a:gd name="T3" fmla="*/ 7 h 10"/>
                <a:gd name="T4" fmla="*/ 5 w 8"/>
                <a:gd name="T5" fmla="*/ 0 h 10"/>
                <a:gd name="T6" fmla="*/ 1 w 8"/>
                <a:gd name="T7" fmla="*/ 4 h 10"/>
                <a:gd name="T8" fmla="*/ 0 w 8"/>
                <a:gd name="T9" fmla="*/ 9 h 10"/>
                <a:gd name="T10" fmla="*/ 5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7" y="10"/>
                    <a:pt x="8" y="8"/>
                    <a:pt x="8" y="7"/>
                  </a:cubicBezTo>
                  <a:cubicBezTo>
                    <a:pt x="8" y="6"/>
                    <a:pt x="6" y="0"/>
                    <a:pt x="5" y="0"/>
                  </a:cubicBezTo>
                  <a:cubicBezTo>
                    <a:pt x="4" y="0"/>
                    <a:pt x="2" y="4"/>
                    <a:pt x="1" y="4"/>
                  </a:cubicBezTo>
                  <a:cubicBezTo>
                    <a:pt x="0" y="3"/>
                    <a:pt x="0" y="7"/>
                    <a:pt x="0" y="9"/>
                  </a:cubicBezTo>
                  <a:cubicBezTo>
                    <a:pt x="0" y="10"/>
                    <a:pt x="4" y="10"/>
                    <a:pt x="5" y="10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5133182" y="2796935"/>
              <a:ext cx="79375" cy="60325"/>
            </a:xfrm>
            <a:custGeom>
              <a:avLst/>
              <a:gdLst>
                <a:gd name="T0" fmla="*/ 7 w 21"/>
                <a:gd name="T1" fmla="*/ 13 h 16"/>
                <a:gd name="T2" fmla="*/ 11 w 21"/>
                <a:gd name="T3" fmla="*/ 15 h 16"/>
                <a:gd name="T4" fmla="*/ 18 w 21"/>
                <a:gd name="T5" fmla="*/ 13 h 16"/>
                <a:gd name="T6" fmla="*/ 20 w 21"/>
                <a:gd name="T7" fmla="*/ 5 h 16"/>
                <a:gd name="T8" fmla="*/ 11 w 21"/>
                <a:gd name="T9" fmla="*/ 3 h 16"/>
                <a:gd name="T10" fmla="*/ 4 w 21"/>
                <a:gd name="T11" fmla="*/ 0 h 16"/>
                <a:gd name="T12" fmla="*/ 1 w 21"/>
                <a:gd name="T13" fmla="*/ 5 h 16"/>
                <a:gd name="T14" fmla="*/ 3 w 21"/>
                <a:gd name="T15" fmla="*/ 6 h 16"/>
                <a:gd name="T16" fmla="*/ 2 w 21"/>
                <a:gd name="T17" fmla="*/ 10 h 16"/>
                <a:gd name="T18" fmla="*/ 7 w 21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6">
                  <a:moveTo>
                    <a:pt x="7" y="13"/>
                  </a:moveTo>
                  <a:cubicBezTo>
                    <a:pt x="7" y="15"/>
                    <a:pt x="9" y="16"/>
                    <a:pt x="11" y="15"/>
                  </a:cubicBezTo>
                  <a:cubicBezTo>
                    <a:pt x="13" y="15"/>
                    <a:pt x="17" y="13"/>
                    <a:pt x="18" y="13"/>
                  </a:cubicBezTo>
                  <a:cubicBezTo>
                    <a:pt x="19" y="13"/>
                    <a:pt x="21" y="6"/>
                    <a:pt x="20" y="5"/>
                  </a:cubicBezTo>
                  <a:cubicBezTo>
                    <a:pt x="19" y="3"/>
                    <a:pt x="13" y="3"/>
                    <a:pt x="11" y="3"/>
                  </a:cubicBezTo>
                  <a:cubicBezTo>
                    <a:pt x="10" y="3"/>
                    <a:pt x="5" y="2"/>
                    <a:pt x="4" y="0"/>
                  </a:cubicBezTo>
                  <a:cubicBezTo>
                    <a:pt x="3" y="0"/>
                    <a:pt x="3" y="4"/>
                    <a:pt x="1" y="5"/>
                  </a:cubicBezTo>
                  <a:cubicBezTo>
                    <a:pt x="0" y="6"/>
                    <a:pt x="2" y="7"/>
                    <a:pt x="3" y="6"/>
                  </a:cubicBezTo>
                  <a:cubicBezTo>
                    <a:pt x="3" y="6"/>
                    <a:pt x="3" y="9"/>
                    <a:pt x="2" y="10"/>
                  </a:cubicBezTo>
                  <a:cubicBezTo>
                    <a:pt x="1" y="11"/>
                    <a:pt x="6" y="11"/>
                    <a:pt x="7" y="13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4626769" y="2835035"/>
              <a:ext cx="52388" cy="33337"/>
            </a:xfrm>
            <a:custGeom>
              <a:avLst/>
              <a:gdLst>
                <a:gd name="T0" fmla="*/ 1 w 14"/>
                <a:gd name="T1" fmla="*/ 3 h 9"/>
                <a:gd name="T2" fmla="*/ 3 w 14"/>
                <a:gd name="T3" fmla="*/ 9 h 9"/>
                <a:gd name="T4" fmla="*/ 10 w 14"/>
                <a:gd name="T5" fmla="*/ 3 h 9"/>
                <a:gd name="T6" fmla="*/ 14 w 14"/>
                <a:gd name="T7" fmla="*/ 4 h 9"/>
                <a:gd name="T8" fmla="*/ 6 w 14"/>
                <a:gd name="T9" fmla="*/ 0 h 9"/>
                <a:gd name="T10" fmla="*/ 1 w 14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1" y="3"/>
                  </a:moveTo>
                  <a:cubicBezTo>
                    <a:pt x="0" y="4"/>
                    <a:pt x="1" y="9"/>
                    <a:pt x="3" y="9"/>
                  </a:cubicBezTo>
                  <a:cubicBezTo>
                    <a:pt x="5" y="9"/>
                    <a:pt x="8" y="2"/>
                    <a:pt x="10" y="3"/>
                  </a:cubicBezTo>
                  <a:cubicBezTo>
                    <a:pt x="12" y="5"/>
                    <a:pt x="14" y="5"/>
                    <a:pt x="14" y="4"/>
                  </a:cubicBezTo>
                  <a:cubicBezTo>
                    <a:pt x="13" y="4"/>
                    <a:pt x="7" y="1"/>
                    <a:pt x="6" y="0"/>
                  </a:cubicBezTo>
                  <a:cubicBezTo>
                    <a:pt x="5" y="0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4720432" y="3425585"/>
              <a:ext cx="22225" cy="11112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2 h 3"/>
                <a:gd name="T4" fmla="*/ 4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3"/>
                    <a:pt x="4" y="3"/>
                    <a:pt x="5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4574382" y="3376372"/>
              <a:ext cx="134938" cy="60325"/>
            </a:xfrm>
            <a:custGeom>
              <a:avLst/>
              <a:gdLst>
                <a:gd name="T0" fmla="*/ 21 w 36"/>
                <a:gd name="T1" fmla="*/ 9 h 16"/>
                <a:gd name="T2" fmla="*/ 22 w 36"/>
                <a:gd name="T3" fmla="*/ 13 h 16"/>
                <a:gd name="T4" fmla="*/ 29 w 36"/>
                <a:gd name="T5" fmla="*/ 15 h 16"/>
                <a:gd name="T6" fmla="*/ 34 w 36"/>
                <a:gd name="T7" fmla="*/ 14 h 16"/>
                <a:gd name="T8" fmla="*/ 30 w 36"/>
                <a:gd name="T9" fmla="*/ 8 h 16"/>
                <a:gd name="T10" fmla="*/ 24 w 36"/>
                <a:gd name="T11" fmla="*/ 5 h 16"/>
                <a:gd name="T12" fmla="*/ 18 w 36"/>
                <a:gd name="T13" fmla="*/ 1 h 16"/>
                <a:gd name="T14" fmla="*/ 6 w 36"/>
                <a:gd name="T15" fmla="*/ 0 h 16"/>
                <a:gd name="T16" fmla="*/ 0 w 36"/>
                <a:gd name="T17" fmla="*/ 3 h 16"/>
                <a:gd name="T18" fmla="*/ 6 w 36"/>
                <a:gd name="T19" fmla="*/ 4 h 16"/>
                <a:gd name="T20" fmla="*/ 15 w 36"/>
                <a:gd name="T21" fmla="*/ 7 h 16"/>
                <a:gd name="T22" fmla="*/ 21 w 36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6">
                  <a:moveTo>
                    <a:pt x="21" y="9"/>
                  </a:moveTo>
                  <a:cubicBezTo>
                    <a:pt x="23" y="8"/>
                    <a:pt x="22" y="11"/>
                    <a:pt x="22" y="13"/>
                  </a:cubicBezTo>
                  <a:cubicBezTo>
                    <a:pt x="23" y="14"/>
                    <a:pt x="28" y="15"/>
                    <a:pt x="29" y="15"/>
                  </a:cubicBezTo>
                  <a:cubicBezTo>
                    <a:pt x="30" y="16"/>
                    <a:pt x="32" y="14"/>
                    <a:pt x="34" y="14"/>
                  </a:cubicBezTo>
                  <a:cubicBezTo>
                    <a:pt x="36" y="14"/>
                    <a:pt x="33" y="8"/>
                    <a:pt x="30" y="8"/>
                  </a:cubicBezTo>
                  <a:cubicBezTo>
                    <a:pt x="27" y="8"/>
                    <a:pt x="24" y="5"/>
                    <a:pt x="24" y="5"/>
                  </a:cubicBezTo>
                  <a:cubicBezTo>
                    <a:pt x="23" y="4"/>
                    <a:pt x="19" y="2"/>
                    <a:pt x="18" y="1"/>
                  </a:cubicBezTo>
                  <a:cubicBezTo>
                    <a:pt x="17" y="0"/>
                    <a:pt x="9" y="0"/>
                    <a:pt x="6" y="0"/>
                  </a:cubicBezTo>
                  <a:cubicBezTo>
                    <a:pt x="4" y="0"/>
                    <a:pt x="1" y="2"/>
                    <a:pt x="0" y="3"/>
                  </a:cubicBezTo>
                  <a:cubicBezTo>
                    <a:pt x="0" y="4"/>
                    <a:pt x="5" y="5"/>
                    <a:pt x="6" y="4"/>
                  </a:cubicBezTo>
                  <a:cubicBezTo>
                    <a:pt x="7" y="3"/>
                    <a:pt x="14" y="5"/>
                    <a:pt x="15" y="7"/>
                  </a:cubicBezTo>
                  <a:cubicBezTo>
                    <a:pt x="16" y="8"/>
                    <a:pt x="19" y="9"/>
                    <a:pt x="21" y="9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4618832" y="3425585"/>
              <a:ext cx="22225" cy="11112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3 h 3"/>
                <a:gd name="T4" fmla="*/ 5 w 6"/>
                <a:gd name="T5" fmla="*/ 1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3"/>
                    <a:pt x="5" y="3"/>
                    <a:pt x="5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4648994" y="3350972"/>
              <a:ext cx="14288" cy="17462"/>
            </a:xfrm>
            <a:custGeom>
              <a:avLst/>
              <a:gdLst>
                <a:gd name="T0" fmla="*/ 4 w 4"/>
                <a:gd name="T1" fmla="*/ 2 h 5"/>
                <a:gd name="T2" fmla="*/ 1 w 4"/>
                <a:gd name="T3" fmla="*/ 0 h 5"/>
                <a:gd name="T4" fmla="*/ 0 w 4"/>
                <a:gd name="T5" fmla="*/ 3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1" y="5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4668044" y="3368435"/>
              <a:ext cx="25400" cy="26987"/>
            </a:xfrm>
            <a:custGeom>
              <a:avLst/>
              <a:gdLst>
                <a:gd name="T0" fmla="*/ 5 w 7"/>
                <a:gd name="T1" fmla="*/ 6 h 7"/>
                <a:gd name="T2" fmla="*/ 6 w 7"/>
                <a:gd name="T3" fmla="*/ 4 h 7"/>
                <a:gd name="T4" fmla="*/ 2 w 7"/>
                <a:gd name="T5" fmla="*/ 0 h 7"/>
                <a:gd name="T6" fmla="*/ 0 w 7"/>
                <a:gd name="T7" fmla="*/ 3 h 7"/>
                <a:gd name="T8" fmla="*/ 2 w 7"/>
                <a:gd name="T9" fmla="*/ 5 h 7"/>
                <a:gd name="T10" fmla="*/ 5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7" y="6"/>
                    <a:pt x="7" y="4"/>
                    <a:pt x="6" y="4"/>
                  </a:cubicBezTo>
                  <a:cubicBezTo>
                    <a:pt x="5" y="4"/>
                    <a:pt x="3" y="1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4"/>
                    <a:pt x="4" y="7"/>
                    <a:pt x="5" y="6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4720432" y="265088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4841082" y="3000135"/>
              <a:ext cx="6350" cy="7937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2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101941" y="1237327"/>
            <a:ext cx="1338263" cy="1343025"/>
            <a:chOff x="4137819" y="1222135"/>
            <a:chExt cx="1338263" cy="1343025"/>
          </a:xfrm>
        </p:grpSpPr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4137819" y="1974610"/>
              <a:ext cx="590550" cy="590550"/>
            </a:xfrm>
            <a:custGeom>
              <a:avLst/>
              <a:gdLst>
                <a:gd name="T0" fmla="*/ 12 w 157"/>
                <a:gd name="T1" fmla="*/ 145 h 157"/>
                <a:gd name="T2" fmla="*/ 12 w 157"/>
                <a:gd name="T3" fmla="*/ 145 h 157"/>
                <a:gd name="T4" fmla="*/ 54 w 157"/>
                <a:gd name="T5" fmla="*/ 145 h 157"/>
                <a:gd name="T6" fmla="*/ 145 w 157"/>
                <a:gd name="T7" fmla="*/ 54 h 157"/>
                <a:gd name="T8" fmla="*/ 145 w 157"/>
                <a:gd name="T9" fmla="*/ 12 h 157"/>
                <a:gd name="T10" fmla="*/ 145 w 157"/>
                <a:gd name="T11" fmla="*/ 12 h 157"/>
                <a:gd name="T12" fmla="*/ 103 w 157"/>
                <a:gd name="T13" fmla="*/ 12 h 157"/>
                <a:gd name="T14" fmla="*/ 12 w 157"/>
                <a:gd name="T15" fmla="*/ 103 h 157"/>
                <a:gd name="T16" fmla="*/ 12 w 157"/>
                <a:gd name="T17" fmla="*/ 1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7">
                  <a:moveTo>
                    <a:pt x="12" y="145"/>
                  </a:moveTo>
                  <a:cubicBezTo>
                    <a:pt x="12" y="145"/>
                    <a:pt x="12" y="145"/>
                    <a:pt x="12" y="145"/>
                  </a:cubicBezTo>
                  <a:cubicBezTo>
                    <a:pt x="24" y="157"/>
                    <a:pt x="43" y="157"/>
                    <a:pt x="54" y="145"/>
                  </a:cubicBezTo>
                  <a:cubicBezTo>
                    <a:pt x="145" y="54"/>
                    <a:pt x="145" y="54"/>
                    <a:pt x="145" y="54"/>
                  </a:cubicBezTo>
                  <a:cubicBezTo>
                    <a:pt x="157" y="42"/>
                    <a:pt x="156" y="23"/>
                    <a:pt x="145" y="12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3" y="0"/>
                    <a:pt x="114" y="0"/>
                    <a:pt x="103" y="12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15"/>
                    <a:pt x="0" y="133"/>
                    <a:pt x="12" y="145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4212432" y="2093672"/>
              <a:ext cx="436563" cy="441325"/>
            </a:xfrm>
            <a:custGeom>
              <a:avLst/>
              <a:gdLst>
                <a:gd name="T0" fmla="*/ 5 w 116"/>
                <a:gd name="T1" fmla="*/ 112 h 117"/>
                <a:gd name="T2" fmla="*/ 21 w 116"/>
                <a:gd name="T3" fmla="*/ 112 h 117"/>
                <a:gd name="T4" fmla="*/ 112 w 116"/>
                <a:gd name="T5" fmla="*/ 21 h 117"/>
                <a:gd name="T6" fmla="*/ 112 w 116"/>
                <a:gd name="T7" fmla="*/ 5 h 117"/>
                <a:gd name="T8" fmla="*/ 96 w 116"/>
                <a:gd name="T9" fmla="*/ 5 h 117"/>
                <a:gd name="T10" fmla="*/ 5 w 116"/>
                <a:gd name="T11" fmla="*/ 96 h 117"/>
                <a:gd name="T12" fmla="*/ 5 w 116"/>
                <a:gd name="T13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5" y="112"/>
                  </a:moveTo>
                  <a:cubicBezTo>
                    <a:pt x="9" y="117"/>
                    <a:pt x="17" y="117"/>
                    <a:pt x="21" y="112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6" y="17"/>
                    <a:pt x="116" y="9"/>
                    <a:pt x="112" y="5"/>
                  </a:cubicBezTo>
                  <a:cubicBezTo>
                    <a:pt x="107" y="0"/>
                    <a:pt x="100" y="0"/>
                    <a:pt x="96" y="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0" y="101"/>
                    <a:pt x="0" y="108"/>
                    <a:pt x="5" y="112"/>
                  </a:cubicBez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4599782" y="1222135"/>
              <a:ext cx="876300" cy="876300"/>
            </a:xfrm>
            <a:custGeom>
              <a:avLst/>
              <a:gdLst>
                <a:gd name="T0" fmla="*/ 34 w 233"/>
                <a:gd name="T1" fmla="*/ 199 h 233"/>
                <a:gd name="T2" fmla="*/ 34 w 233"/>
                <a:gd name="T3" fmla="*/ 199 h 233"/>
                <a:gd name="T4" fmla="*/ 117 w 233"/>
                <a:gd name="T5" fmla="*/ 233 h 233"/>
                <a:gd name="T6" fmla="*/ 233 w 233"/>
                <a:gd name="T7" fmla="*/ 116 h 233"/>
                <a:gd name="T8" fmla="*/ 199 w 233"/>
                <a:gd name="T9" fmla="*/ 34 h 233"/>
                <a:gd name="T10" fmla="*/ 117 w 233"/>
                <a:gd name="T11" fmla="*/ 0 h 233"/>
                <a:gd name="T12" fmla="*/ 34 w 233"/>
                <a:gd name="T13" fmla="*/ 34 h 233"/>
                <a:gd name="T14" fmla="*/ 0 w 233"/>
                <a:gd name="T15" fmla="*/ 117 h 233"/>
                <a:gd name="T16" fmla="*/ 34 w 233"/>
                <a:gd name="T17" fmla="*/ 19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" h="233">
                  <a:moveTo>
                    <a:pt x="34" y="199"/>
                  </a:moveTo>
                  <a:cubicBezTo>
                    <a:pt x="34" y="199"/>
                    <a:pt x="34" y="199"/>
                    <a:pt x="34" y="199"/>
                  </a:cubicBezTo>
                  <a:cubicBezTo>
                    <a:pt x="57" y="221"/>
                    <a:pt x="86" y="233"/>
                    <a:pt x="117" y="233"/>
                  </a:cubicBezTo>
                  <a:cubicBezTo>
                    <a:pt x="181" y="233"/>
                    <a:pt x="233" y="180"/>
                    <a:pt x="233" y="116"/>
                  </a:cubicBezTo>
                  <a:cubicBezTo>
                    <a:pt x="233" y="85"/>
                    <a:pt x="221" y="56"/>
                    <a:pt x="199" y="34"/>
                  </a:cubicBezTo>
                  <a:cubicBezTo>
                    <a:pt x="177" y="12"/>
                    <a:pt x="148" y="0"/>
                    <a:pt x="117" y="0"/>
                  </a:cubicBezTo>
                  <a:cubicBezTo>
                    <a:pt x="85" y="0"/>
                    <a:pt x="56" y="12"/>
                    <a:pt x="34" y="34"/>
                  </a:cubicBezTo>
                  <a:cubicBezTo>
                    <a:pt x="12" y="56"/>
                    <a:pt x="0" y="86"/>
                    <a:pt x="0" y="117"/>
                  </a:cubicBezTo>
                  <a:cubicBezTo>
                    <a:pt x="0" y="148"/>
                    <a:pt x="13" y="177"/>
                    <a:pt x="34" y="199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5039519" y="1249122"/>
              <a:ext cx="414338" cy="822325"/>
            </a:xfrm>
            <a:custGeom>
              <a:avLst/>
              <a:gdLst>
                <a:gd name="T0" fmla="*/ 0 w 110"/>
                <a:gd name="T1" fmla="*/ 219 h 219"/>
                <a:gd name="T2" fmla="*/ 0 w 110"/>
                <a:gd name="T3" fmla="*/ 205 h 219"/>
                <a:gd name="T4" fmla="*/ 95 w 110"/>
                <a:gd name="T5" fmla="*/ 109 h 219"/>
                <a:gd name="T6" fmla="*/ 67 w 110"/>
                <a:gd name="T7" fmla="*/ 42 h 219"/>
                <a:gd name="T8" fmla="*/ 0 w 110"/>
                <a:gd name="T9" fmla="*/ 14 h 219"/>
                <a:gd name="T10" fmla="*/ 0 w 110"/>
                <a:gd name="T11" fmla="*/ 14 h 219"/>
                <a:gd name="T12" fmla="*/ 0 w 110"/>
                <a:gd name="T13" fmla="*/ 0 h 219"/>
                <a:gd name="T14" fmla="*/ 0 w 110"/>
                <a:gd name="T15" fmla="*/ 0 h 219"/>
                <a:gd name="T16" fmla="*/ 77 w 110"/>
                <a:gd name="T17" fmla="*/ 32 h 219"/>
                <a:gd name="T18" fmla="*/ 109 w 110"/>
                <a:gd name="T19" fmla="*/ 109 h 219"/>
                <a:gd name="T20" fmla="*/ 0 w 110"/>
                <a:gd name="T21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219">
                  <a:moveTo>
                    <a:pt x="0" y="219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52" y="205"/>
                    <a:pt x="95" y="162"/>
                    <a:pt x="95" y="109"/>
                  </a:cubicBezTo>
                  <a:cubicBezTo>
                    <a:pt x="95" y="84"/>
                    <a:pt x="85" y="60"/>
                    <a:pt x="67" y="42"/>
                  </a:cubicBezTo>
                  <a:cubicBezTo>
                    <a:pt x="49" y="24"/>
                    <a:pt x="25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57" y="11"/>
                    <a:pt x="77" y="32"/>
                  </a:cubicBezTo>
                  <a:cubicBezTo>
                    <a:pt x="98" y="53"/>
                    <a:pt x="109" y="80"/>
                    <a:pt x="109" y="109"/>
                  </a:cubicBezTo>
                  <a:cubicBezTo>
                    <a:pt x="110" y="170"/>
                    <a:pt x="60" y="219"/>
                    <a:pt x="0" y="219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4712494" y="1334847"/>
              <a:ext cx="650875" cy="650875"/>
            </a:xfrm>
            <a:custGeom>
              <a:avLst/>
              <a:gdLst>
                <a:gd name="T0" fmla="*/ 148 w 173"/>
                <a:gd name="T1" fmla="*/ 25 h 173"/>
                <a:gd name="T2" fmla="*/ 173 w 173"/>
                <a:gd name="T3" fmla="*/ 86 h 173"/>
                <a:gd name="T4" fmla="*/ 87 w 173"/>
                <a:gd name="T5" fmla="*/ 173 h 173"/>
                <a:gd name="T6" fmla="*/ 26 w 173"/>
                <a:gd name="T7" fmla="*/ 148 h 173"/>
                <a:gd name="T8" fmla="*/ 26 w 173"/>
                <a:gd name="T9" fmla="*/ 148 h 173"/>
                <a:gd name="T10" fmla="*/ 0 w 173"/>
                <a:gd name="T11" fmla="*/ 87 h 173"/>
                <a:gd name="T12" fmla="*/ 25 w 173"/>
                <a:gd name="T13" fmla="*/ 25 h 173"/>
                <a:gd name="T14" fmla="*/ 87 w 173"/>
                <a:gd name="T15" fmla="*/ 0 h 173"/>
                <a:gd name="T16" fmla="*/ 148 w 173"/>
                <a:gd name="T17" fmla="*/ 2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73">
                  <a:moveTo>
                    <a:pt x="148" y="25"/>
                  </a:moveTo>
                  <a:cubicBezTo>
                    <a:pt x="164" y="42"/>
                    <a:pt x="173" y="63"/>
                    <a:pt x="173" y="86"/>
                  </a:cubicBezTo>
                  <a:cubicBezTo>
                    <a:pt x="173" y="134"/>
                    <a:pt x="135" y="173"/>
                    <a:pt x="87" y="173"/>
                  </a:cubicBezTo>
                  <a:cubicBezTo>
                    <a:pt x="64" y="173"/>
                    <a:pt x="42" y="164"/>
                    <a:pt x="26" y="14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9" y="131"/>
                    <a:pt x="0" y="110"/>
                    <a:pt x="0" y="87"/>
                  </a:cubicBezTo>
                  <a:cubicBezTo>
                    <a:pt x="0" y="64"/>
                    <a:pt x="9" y="42"/>
                    <a:pt x="25" y="25"/>
                  </a:cubicBezTo>
                  <a:cubicBezTo>
                    <a:pt x="42" y="9"/>
                    <a:pt x="63" y="0"/>
                    <a:pt x="87" y="0"/>
                  </a:cubicBezTo>
                  <a:cubicBezTo>
                    <a:pt x="110" y="0"/>
                    <a:pt x="131" y="9"/>
                    <a:pt x="148" y="25"/>
                  </a:cubicBez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4615657" y="1892060"/>
              <a:ext cx="195263" cy="195262"/>
            </a:xfrm>
            <a:custGeom>
              <a:avLst/>
              <a:gdLst>
                <a:gd name="T0" fmla="*/ 6 w 52"/>
                <a:gd name="T1" fmla="*/ 46 h 52"/>
                <a:gd name="T2" fmla="*/ 27 w 52"/>
                <a:gd name="T3" fmla="*/ 46 h 52"/>
                <a:gd name="T4" fmla="*/ 46 w 52"/>
                <a:gd name="T5" fmla="*/ 27 h 52"/>
                <a:gd name="T6" fmla="*/ 46 w 52"/>
                <a:gd name="T7" fmla="*/ 6 h 52"/>
                <a:gd name="T8" fmla="*/ 46 w 52"/>
                <a:gd name="T9" fmla="*/ 6 h 52"/>
                <a:gd name="T10" fmla="*/ 25 w 52"/>
                <a:gd name="T11" fmla="*/ 6 h 52"/>
                <a:gd name="T12" fmla="*/ 6 w 52"/>
                <a:gd name="T13" fmla="*/ 25 h 52"/>
                <a:gd name="T14" fmla="*/ 6 w 52"/>
                <a:gd name="T15" fmla="*/ 46 h 52"/>
                <a:gd name="T16" fmla="*/ 6 w 52"/>
                <a:gd name="T17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6" y="46"/>
                  </a:moveTo>
                  <a:cubicBezTo>
                    <a:pt x="12" y="52"/>
                    <a:pt x="21" y="52"/>
                    <a:pt x="27" y="4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52" y="21"/>
                    <a:pt x="52" y="12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0" y="0"/>
                    <a:pt x="30" y="0"/>
                    <a:pt x="25" y="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31"/>
                    <a:pt x="0" y="40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4151045" y="3243335"/>
            <a:ext cx="671513" cy="582612"/>
            <a:chOff x="3961607" y="3354147"/>
            <a:chExt cx="671513" cy="582612"/>
          </a:xfrm>
        </p:grpSpPr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622007" y="3354147"/>
              <a:ext cx="11113" cy="14287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2 h 4"/>
                <a:gd name="T4" fmla="*/ 2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4622007" y="3354147"/>
              <a:ext cx="11113" cy="14287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2 h 4"/>
                <a:gd name="T4" fmla="*/ 2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3961607" y="3417647"/>
              <a:ext cx="671513" cy="519112"/>
            </a:xfrm>
            <a:custGeom>
              <a:avLst/>
              <a:gdLst>
                <a:gd name="T0" fmla="*/ 170 w 179"/>
                <a:gd name="T1" fmla="*/ 131 h 138"/>
                <a:gd name="T2" fmla="*/ 9 w 179"/>
                <a:gd name="T3" fmla="*/ 131 h 138"/>
                <a:gd name="T4" fmla="*/ 9 w 179"/>
                <a:gd name="T5" fmla="*/ 7 h 138"/>
                <a:gd name="T6" fmla="*/ 170 w 179"/>
                <a:gd name="T7" fmla="*/ 7 h 138"/>
                <a:gd name="T8" fmla="*/ 170 w 179"/>
                <a:gd name="T9" fmla="*/ 1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38">
                  <a:moveTo>
                    <a:pt x="170" y="131"/>
                  </a:moveTo>
                  <a:cubicBezTo>
                    <a:pt x="117" y="138"/>
                    <a:pt x="63" y="138"/>
                    <a:pt x="9" y="131"/>
                  </a:cubicBezTo>
                  <a:cubicBezTo>
                    <a:pt x="0" y="90"/>
                    <a:pt x="0" y="48"/>
                    <a:pt x="9" y="7"/>
                  </a:cubicBezTo>
                  <a:cubicBezTo>
                    <a:pt x="63" y="0"/>
                    <a:pt x="117" y="0"/>
                    <a:pt x="170" y="7"/>
                  </a:cubicBezTo>
                  <a:cubicBezTo>
                    <a:pt x="179" y="48"/>
                    <a:pt x="179" y="90"/>
                    <a:pt x="170" y="131"/>
                  </a:cubicBez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3967957" y="3677997"/>
              <a:ext cx="658813" cy="258762"/>
            </a:xfrm>
            <a:custGeom>
              <a:avLst/>
              <a:gdLst>
                <a:gd name="T0" fmla="*/ 7 w 175"/>
                <a:gd name="T1" fmla="*/ 62 h 69"/>
                <a:gd name="T2" fmla="*/ 168 w 175"/>
                <a:gd name="T3" fmla="*/ 62 h 69"/>
                <a:gd name="T4" fmla="*/ 175 w 175"/>
                <a:gd name="T5" fmla="*/ 0 h 69"/>
                <a:gd name="T6" fmla="*/ 0 w 175"/>
                <a:gd name="T7" fmla="*/ 0 h 69"/>
                <a:gd name="T8" fmla="*/ 7 w 175"/>
                <a:gd name="T9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69">
                  <a:moveTo>
                    <a:pt x="7" y="62"/>
                  </a:moveTo>
                  <a:cubicBezTo>
                    <a:pt x="61" y="69"/>
                    <a:pt x="115" y="69"/>
                    <a:pt x="168" y="62"/>
                  </a:cubicBezTo>
                  <a:cubicBezTo>
                    <a:pt x="173" y="41"/>
                    <a:pt x="175" y="21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2" y="41"/>
                    <a:pt x="7" y="62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4223544" y="3546235"/>
              <a:ext cx="211138" cy="263525"/>
            </a:xfrm>
            <a:custGeom>
              <a:avLst/>
              <a:gdLst>
                <a:gd name="T0" fmla="*/ 53 w 56"/>
                <a:gd name="T1" fmla="*/ 31 h 70"/>
                <a:gd name="T2" fmla="*/ 53 w 56"/>
                <a:gd name="T3" fmla="*/ 39 h 70"/>
                <a:gd name="T4" fmla="*/ 6 w 56"/>
                <a:gd name="T5" fmla="*/ 68 h 70"/>
                <a:gd name="T6" fmla="*/ 0 w 56"/>
                <a:gd name="T7" fmla="*/ 64 h 70"/>
                <a:gd name="T8" fmla="*/ 0 w 56"/>
                <a:gd name="T9" fmla="*/ 6 h 70"/>
                <a:gd name="T10" fmla="*/ 6 w 56"/>
                <a:gd name="T11" fmla="*/ 2 h 70"/>
                <a:gd name="T12" fmla="*/ 53 w 56"/>
                <a:gd name="T13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0">
                  <a:moveTo>
                    <a:pt x="53" y="31"/>
                  </a:moveTo>
                  <a:cubicBezTo>
                    <a:pt x="56" y="33"/>
                    <a:pt x="56" y="37"/>
                    <a:pt x="53" y="3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70"/>
                    <a:pt x="0" y="68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2"/>
                  </a:cubicBezTo>
                  <a:lnTo>
                    <a:pt x="53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4223544" y="3677997"/>
              <a:ext cx="207963" cy="131762"/>
            </a:xfrm>
            <a:custGeom>
              <a:avLst/>
              <a:gdLst>
                <a:gd name="T0" fmla="*/ 0 w 55"/>
                <a:gd name="T1" fmla="*/ 29 h 35"/>
                <a:gd name="T2" fmla="*/ 6 w 55"/>
                <a:gd name="T3" fmla="*/ 33 h 35"/>
                <a:gd name="T4" fmla="*/ 53 w 55"/>
                <a:gd name="T5" fmla="*/ 4 h 35"/>
                <a:gd name="T6" fmla="*/ 55 w 55"/>
                <a:gd name="T7" fmla="*/ 0 h 35"/>
                <a:gd name="T8" fmla="*/ 0 w 55"/>
                <a:gd name="T9" fmla="*/ 0 h 35"/>
                <a:gd name="T10" fmla="*/ 0 w 55"/>
                <a:gd name="T11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5">
                  <a:moveTo>
                    <a:pt x="0" y="29"/>
                  </a:moveTo>
                  <a:cubicBezTo>
                    <a:pt x="0" y="33"/>
                    <a:pt x="3" y="35"/>
                    <a:pt x="6" y="3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2"/>
                    <a:pt x="55" y="1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848034" y="3617551"/>
            <a:ext cx="1104900" cy="1436687"/>
            <a:chOff x="4945857" y="3450985"/>
            <a:chExt cx="1104900" cy="1436687"/>
          </a:xfrm>
        </p:grpSpPr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4945857" y="3450985"/>
              <a:ext cx="1104900" cy="1436687"/>
            </a:xfrm>
            <a:custGeom>
              <a:avLst/>
              <a:gdLst>
                <a:gd name="T0" fmla="*/ 111 w 696"/>
                <a:gd name="T1" fmla="*/ 900 h 900"/>
                <a:gd name="T2" fmla="*/ 38 w 696"/>
                <a:gd name="T3" fmla="*/ 472 h 900"/>
                <a:gd name="T4" fmla="*/ 0 w 696"/>
                <a:gd name="T5" fmla="*/ 254 h 900"/>
                <a:gd name="T6" fmla="*/ 128 w 696"/>
                <a:gd name="T7" fmla="*/ 74 h 900"/>
                <a:gd name="T8" fmla="*/ 561 w 696"/>
                <a:gd name="T9" fmla="*/ 0 h 900"/>
                <a:gd name="T10" fmla="*/ 587 w 696"/>
                <a:gd name="T11" fmla="*/ 159 h 900"/>
                <a:gd name="T12" fmla="*/ 623 w 696"/>
                <a:gd name="T13" fmla="*/ 370 h 900"/>
                <a:gd name="T14" fmla="*/ 696 w 696"/>
                <a:gd name="T15" fmla="*/ 801 h 900"/>
                <a:gd name="T16" fmla="*/ 111 w 696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6" h="900">
                  <a:moveTo>
                    <a:pt x="111" y="900"/>
                  </a:moveTo>
                  <a:lnTo>
                    <a:pt x="38" y="472"/>
                  </a:lnTo>
                  <a:lnTo>
                    <a:pt x="0" y="254"/>
                  </a:lnTo>
                  <a:lnTo>
                    <a:pt x="128" y="74"/>
                  </a:lnTo>
                  <a:lnTo>
                    <a:pt x="561" y="0"/>
                  </a:lnTo>
                  <a:lnTo>
                    <a:pt x="587" y="159"/>
                  </a:lnTo>
                  <a:lnTo>
                    <a:pt x="623" y="370"/>
                  </a:lnTo>
                  <a:lnTo>
                    <a:pt x="696" y="801"/>
                  </a:lnTo>
                  <a:lnTo>
                    <a:pt x="111" y="900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4945857" y="3576397"/>
              <a:ext cx="247650" cy="285750"/>
            </a:xfrm>
            <a:custGeom>
              <a:avLst/>
              <a:gdLst>
                <a:gd name="T0" fmla="*/ 156 w 156"/>
                <a:gd name="T1" fmla="*/ 154 h 180"/>
                <a:gd name="T2" fmla="*/ 0 w 156"/>
                <a:gd name="T3" fmla="*/ 180 h 180"/>
                <a:gd name="T4" fmla="*/ 128 w 156"/>
                <a:gd name="T5" fmla="*/ 0 h 180"/>
                <a:gd name="T6" fmla="*/ 156 w 156"/>
                <a:gd name="T7" fmla="*/ 15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80">
                  <a:moveTo>
                    <a:pt x="156" y="154"/>
                  </a:moveTo>
                  <a:lnTo>
                    <a:pt x="0" y="180"/>
                  </a:lnTo>
                  <a:lnTo>
                    <a:pt x="128" y="0"/>
                  </a:lnTo>
                  <a:lnTo>
                    <a:pt x="156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4945857" y="3820872"/>
              <a:ext cx="247650" cy="288925"/>
            </a:xfrm>
            <a:custGeom>
              <a:avLst/>
              <a:gdLst>
                <a:gd name="T0" fmla="*/ 0 w 156"/>
                <a:gd name="T1" fmla="*/ 26 h 182"/>
                <a:gd name="T2" fmla="*/ 156 w 156"/>
                <a:gd name="T3" fmla="*/ 0 h 182"/>
                <a:gd name="T4" fmla="*/ 26 w 156"/>
                <a:gd name="T5" fmla="*/ 182 h 182"/>
                <a:gd name="T6" fmla="*/ 0 w 156"/>
                <a:gd name="T7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82">
                  <a:moveTo>
                    <a:pt x="0" y="26"/>
                  </a:moveTo>
                  <a:lnTo>
                    <a:pt x="156" y="0"/>
                  </a:lnTo>
                  <a:lnTo>
                    <a:pt x="26" y="18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5193507" y="3892310"/>
              <a:ext cx="857250" cy="923925"/>
            </a:xfrm>
            <a:custGeom>
              <a:avLst/>
              <a:gdLst>
                <a:gd name="T0" fmla="*/ 199 w 228"/>
                <a:gd name="T1" fmla="*/ 52 h 246"/>
                <a:gd name="T2" fmla="*/ 135 w 228"/>
                <a:gd name="T3" fmla="*/ 7 h 246"/>
                <a:gd name="T4" fmla="*/ 131 w 228"/>
                <a:gd name="T5" fmla="*/ 4 h 246"/>
                <a:gd name="T6" fmla="*/ 130 w 228"/>
                <a:gd name="T7" fmla="*/ 3 h 246"/>
                <a:gd name="T8" fmla="*/ 130 w 228"/>
                <a:gd name="T9" fmla="*/ 3 h 246"/>
                <a:gd name="T10" fmla="*/ 115 w 228"/>
                <a:gd name="T11" fmla="*/ 1 h 246"/>
                <a:gd name="T12" fmla="*/ 110 w 228"/>
                <a:gd name="T13" fmla="*/ 2 h 246"/>
                <a:gd name="T14" fmla="*/ 90 w 228"/>
                <a:gd name="T15" fmla="*/ 21 h 246"/>
                <a:gd name="T16" fmla="*/ 93 w 228"/>
                <a:gd name="T17" fmla="*/ 26 h 246"/>
                <a:gd name="T18" fmla="*/ 94 w 228"/>
                <a:gd name="T19" fmla="*/ 26 h 246"/>
                <a:gd name="T20" fmla="*/ 113 w 228"/>
                <a:gd name="T21" fmla="*/ 39 h 246"/>
                <a:gd name="T22" fmla="*/ 106 w 228"/>
                <a:gd name="T23" fmla="*/ 42 h 246"/>
                <a:gd name="T24" fmla="*/ 97 w 228"/>
                <a:gd name="T25" fmla="*/ 50 h 246"/>
                <a:gd name="T26" fmla="*/ 96 w 228"/>
                <a:gd name="T27" fmla="*/ 51 h 246"/>
                <a:gd name="T28" fmla="*/ 41 w 228"/>
                <a:gd name="T29" fmla="*/ 12 h 246"/>
                <a:gd name="T30" fmla="*/ 38 w 228"/>
                <a:gd name="T31" fmla="*/ 11 h 246"/>
                <a:gd name="T32" fmla="*/ 35 w 228"/>
                <a:gd name="T33" fmla="*/ 14 h 246"/>
                <a:gd name="T34" fmla="*/ 11 w 228"/>
                <a:gd name="T35" fmla="*/ 173 h 246"/>
                <a:gd name="T36" fmla="*/ 3 w 228"/>
                <a:gd name="T37" fmla="*/ 174 h 246"/>
                <a:gd name="T38" fmla="*/ 0 w 228"/>
                <a:gd name="T39" fmla="*/ 178 h 246"/>
                <a:gd name="T40" fmla="*/ 3 w 228"/>
                <a:gd name="T41" fmla="*/ 181 h 246"/>
                <a:gd name="T42" fmla="*/ 94 w 228"/>
                <a:gd name="T43" fmla="*/ 246 h 246"/>
                <a:gd name="T44" fmla="*/ 228 w 228"/>
                <a:gd name="T45" fmla="*/ 223 h 246"/>
                <a:gd name="T46" fmla="*/ 199 w 228"/>
                <a:gd name="T47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8" h="246">
                  <a:moveTo>
                    <a:pt x="199" y="52"/>
                  </a:moveTo>
                  <a:cubicBezTo>
                    <a:pt x="135" y="7"/>
                    <a:pt x="135" y="7"/>
                    <a:pt x="135" y="7"/>
                  </a:cubicBezTo>
                  <a:cubicBezTo>
                    <a:pt x="134" y="6"/>
                    <a:pt x="132" y="5"/>
                    <a:pt x="131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5" y="1"/>
                    <a:pt x="120" y="0"/>
                    <a:pt x="115" y="1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00" y="4"/>
                    <a:pt x="92" y="11"/>
                    <a:pt x="90" y="21"/>
                  </a:cubicBezTo>
                  <a:cubicBezTo>
                    <a:pt x="90" y="23"/>
                    <a:pt x="91" y="25"/>
                    <a:pt x="93" y="26"/>
                  </a:cubicBezTo>
                  <a:cubicBezTo>
                    <a:pt x="93" y="26"/>
                    <a:pt x="93" y="26"/>
                    <a:pt x="94" y="26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0" y="41"/>
                    <a:pt x="107" y="42"/>
                    <a:pt x="106" y="42"/>
                  </a:cubicBezTo>
                  <a:cubicBezTo>
                    <a:pt x="102" y="44"/>
                    <a:pt x="99" y="46"/>
                    <a:pt x="97" y="50"/>
                  </a:cubicBezTo>
                  <a:cubicBezTo>
                    <a:pt x="96" y="50"/>
                    <a:pt x="96" y="51"/>
                    <a:pt x="96" y="5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1"/>
                    <a:pt x="39" y="10"/>
                    <a:pt x="38" y="11"/>
                  </a:cubicBezTo>
                  <a:cubicBezTo>
                    <a:pt x="36" y="11"/>
                    <a:pt x="35" y="12"/>
                    <a:pt x="35" y="14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3" y="174"/>
                    <a:pt x="3" y="174"/>
                    <a:pt x="3" y="174"/>
                  </a:cubicBezTo>
                  <a:cubicBezTo>
                    <a:pt x="1" y="174"/>
                    <a:pt x="0" y="176"/>
                    <a:pt x="0" y="178"/>
                  </a:cubicBezTo>
                  <a:cubicBezTo>
                    <a:pt x="0" y="180"/>
                    <a:pt x="1" y="181"/>
                    <a:pt x="3" y="181"/>
                  </a:cubicBezTo>
                  <a:cubicBezTo>
                    <a:pt x="94" y="246"/>
                    <a:pt x="94" y="246"/>
                    <a:pt x="94" y="246"/>
                  </a:cubicBezTo>
                  <a:cubicBezTo>
                    <a:pt x="228" y="223"/>
                    <a:pt x="228" y="223"/>
                    <a:pt x="228" y="223"/>
                  </a:cubicBezTo>
                  <a:lnTo>
                    <a:pt x="199" y="52"/>
                  </a:ln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5231607" y="3928822"/>
              <a:ext cx="406400" cy="636587"/>
            </a:xfrm>
            <a:custGeom>
              <a:avLst/>
              <a:gdLst>
                <a:gd name="T0" fmla="*/ 4 w 108"/>
                <a:gd name="T1" fmla="*/ 169 h 169"/>
                <a:gd name="T2" fmla="*/ 4 w 108"/>
                <a:gd name="T3" fmla="*/ 169 h 169"/>
                <a:gd name="T4" fmla="*/ 1 w 108"/>
                <a:gd name="T5" fmla="*/ 165 h 169"/>
                <a:gd name="T6" fmla="*/ 25 w 108"/>
                <a:gd name="T7" fmla="*/ 4 h 169"/>
                <a:gd name="T8" fmla="*/ 28 w 108"/>
                <a:gd name="T9" fmla="*/ 1 h 169"/>
                <a:gd name="T10" fmla="*/ 31 w 108"/>
                <a:gd name="T11" fmla="*/ 2 h 169"/>
                <a:gd name="T12" fmla="*/ 108 w 108"/>
                <a:gd name="T13" fmla="*/ 147 h 169"/>
                <a:gd name="T14" fmla="*/ 106 w 108"/>
                <a:gd name="T15" fmla="*/ 152 h 169"/>
                <a:gd name="T16" fmla="*/ 101 w 108"/>
                <a:gd name="T17" fmla="*/ 150 h 169"/>
                <a:gd name="T18" fmla="*/ 30 w 108"/>
                <a:gd name="T19" fmla="*/ 16 h 169"/>
                <a:gd name="T20" fmla="*/ 8 w 108"/>
                <a:gd name="T21" fmla="*/ 166 h 169"/>
                <a:gd name="T22" fmla="*/ 4 w 108"/>
                <a:gd name="T23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169">
                  <a:moveTo>
                    <a:pt x="4" y="169"/>
                  </a:moveTo>
                  <a:cubicBezTo>
                    <a:pt x="4" y="169"/>
                    <a:pt x="4" y="169"/>
                    <a:pt x="4" y="169"/>
                  </a:cubicBezTo>
                  <a:cubicBezTo>
                    <a:pt x="2" y="169"/>
                    <a:pt x="0" y="167"/>
                    <a:pt x="1" y="16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6" y="1"/>
                    <a:pt x="28" y="1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9"/>
                    <a:pt x="108" y="151"/>
                    <a:pt x="106" y="152"/>
                  </a:cubicBezTo>
                  <a:cubicBezTo>
                    <a:pt x="104" y="153"/>
                    <a:pt x="102" y="152"/>
                    <a:pt x="101" y="15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7" y="168"/>
                    <a:pt x="6" y="169"/>
                    <a:pt x="4" y="1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5193507" y="4530485"/>
              <a:ext cx="117475" cy="41275"/>
            </a:xfrm>
            <a:custGeom>
              <a:avLst/>
              <a:gdLst>
                <a:gd name="T0" fmla="*/ 3 w 31"/>
                <a:gd name="T1" fmla="*/ 11 h 11"/>
                <a:gd name="T2" fmla="*/ 0 w 31"/>
                <a:gd name="T3" fmla="*/ 8 h 11"/>
                <a:gd name="T4" fmla="*/ 3 w 31"/>
                <a:gd name="T5" fmla="*/ 4 h 11"/>
                <a:gd name="T6" fmla="*/ 27 w 31"/>
                <a:gd name="T7" fmla="*/ 0 h 11"/>
                <a:gd name="T8" fmla="*/ 31 w 31"/>
                <a:gd name="T9" fmla="*/ 3 h 11"/>
                <a:gd name="T10" fmla="*/ 28 w 31"/>
                <a:gd name="T11" fmla="*/ 7 h 11"/>
                <a:gd name="T12" fmla="*/ 4 w 31"/>
                <a:gd name="T13" fmla="*/ 11 h 11"/>
                <a:gd name="T14" fmla="*/ 3 w 31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1">
                  <a:moveTo>
                    <a:pt x="3" y="11"/>
                  </a:moveTo>
                  <a:cubicBezTo>
                    <a:pt x="2" y="11"/>
                    <a:pt x="0" y="10"/>
                    <a:pt x="0" y="8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1"/>
                    <a:pt x="31" y="3"/>
                  </a:cubicBezTo>
                  <a:cubicBezTo>
                    <a:pt x="31" y="5"/>
                    <a:pt x="30" y="7"/>
                    <a:pt x="28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5558632" y="4466985"/>
              <a:ext cx="120650" cy="44450"/>
            </a:xfrm>
            <a:custGeom>
              <a:avLst/>
              <a:gdLst>
                <a:gd name="T0" fmla="*/ 4 w 32"/>
                <a:gd name="T1" fmla="*/ 12 h 12"/>
                <a:gd name="T2" fmla="*/ 0 w 32"/>
                <a:gd name="T3" fmla="*/ 9 h 12"/>
                <a:gd name="T4" fmla="*/ 3 w 32"/>
                <a:gd name="T5" fmla="*/ 4 h 12"/>
                <a:gd name="T6" fmla="*/ 27 w 32"/>
                <a:gd name="T7" fmla="*/ 0 h 12"/>
                <a:gd name="T8" fmla="*/ 31 w 32"/>
                <a:gd name="T9" fmla="*/ 3 h 12"/>
                <a:gd name="T10" fmla="*/ 29 w 32"/>
                <a:gd name="T11" fmla="*/ 8 h 12"/>
                <a:gd name="T12" fmla="*/ 5 w 32"/>
                <a:gd name="T13" fmla="*/ 12 h 12"/>
                <a:gd name="T14" fmla="*/ 4 w 3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4" y="12"/>
                  </a:moveTo>
                  <a:cubicBezTo>
                    <a:pt x="2" y="12"/>
                    <a:pt x="1" y="10"/>
                    <a:pt x="0" y="9"/>
                  </a:cubicBezTo>
                  <a:cubicBezTo>
                    <a:pt x="0" y="7"/>
                    <a:pt x="1" y="5"/>
                    <a:pt x="3" y="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1"/>
                    <a:pt x="31" y="3"/>
                  </a:cubicBezTo>
                  <a:cubicBezTo>
                    <a:pt x="32" y="5"/>
                    <a:pt x="30" y="7"/>
                    <a:pt x="29" y="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5269707" y="4309822"/>
              <a:ext cx="269875" cy="66675"/>
            </a:xfrm>
            <a:custGeom>
              <a:avLst/>
              <a:gdLst>
                <a:gd name="T0" fmla="*/ 4 w 72"/>
                <a:gd name="T1" fmla="*/ 18 h 18"/>
                <a:gd name="T2" fmla="*/ 1 w 72"/>
                <a:gd name="T3" fmla="*/ 15 h 18"/>
                <a:gd name="T4" fmla="*/ 3 w 72"/>
                <a:gd name="T5" fmla="*/ 11 h 18"/>
                <a:gd name="T6" fmla="*/ 68 w 72"/>
                <a:gd name="T7" fmla="*/ 0 h 18"/>
                <a:gd name="T8" fmla="*/ 72 w 72"/>
                <a:gd name="T9" fmla="*/ 3 h 18"/>
                <a:gd name="T10" fmla="*/ 69 w 72"/>
                <a:gd name="T11" fmla="*/ 7 h 18"/>
                <a:gd name="T12" fmla="*/ 5 w 72"/>
                <a:gd name="T13" fmla="*/ 18 h 18"/>
                <a:gd name="T14" fmla="*/ 4 w 7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8">
                  <a:moveTo>
                    <a:pt x="4" y="18"/>
                  </a:moveTo>
                  <a:cubicBezTo>
                    <a:pt x="2" y="18"/>
                    <a:pt x="1" y="17"/>
                    <a:pt x="1" y="15"/>
                  </a:cubicBezTo>
                  <a:cubicBezTo>
                    <a:pt x="0" y="13"/>
                    <a:pt x="2" y="11"/>
                    <a:pt x="3" y="1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1" y="1"/>
                    <a:pt x="72" y="3"/>
                  </a:cubicBezTo>
                  <a:cubicBezTo>
                    <a:pt x="72" y="5"/>
                    <a:pt x="71" y="7"/>
                    <a:pt x="69" y="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5"/>
            <p:cNvSpPr>
              <a:spLocks noEditPoints="1"/>
            </p:cNvSpPr>
            <p:nvPr/>
          </p:nvSpPr>
          <p:spPr bwMode="auto">
            <a:xfrm>
              <a:off x="5539582" y="3993910"/>
              <a:ext cx="206375" cy="198437"/>
            </a:xfrm>
            <a:custGeom>
              <a:avLst/>
              <a:gdLst>
                <a:gd name="T0" fmla="*/ 21 w 55"/>
                <a:gd name="T1" fmla="*/ 53 h 53"/>
                <a:gd name="T2" fmla="*/ 21 w 55"/>
                <a:gd name="T3" fmla="*/ 53 h 53"/>
                <a:gd name="T4" fmla="*/ 10 w 55"/>
                <a:gd name="T5" fmla="*/ 49 h 53"/>
                <a:gd name="T6" fmla="*/ 1 w 55"/>
                <a:gd name="T7" fmla="*/ 36 h 53"/>
                <a:gd name="T8" fmla="*/ 5 w 55"/>
                <a:gd name="T9" fmla="*/ 23 h 53"/>
                <a:gd name="T10" fmla="*/ 14 w 55"/>
                <a:gd name="T11" fmla="*/ 15 h 53"/>
                <a:gd name="T12" fmla="*/ 30 w 55"/>
                <a:gd name="T13" fmla="*/ 8 h 53"/>
                <a:gd name="T14" fmla="*/ 47 w 55"/>
                <a:gd name="T15" fmla="*/ 1 h 53"/>
                <a:gd name="T16" fmla="*/ 50 w 55"/>
                <a:gd name="T17" fmla="*/ 0 h 53"/>
                <a:gd name="T18" fmla="*/ 52 w 55"/>
                <a:gd name="T19" fmla="*/ 3 h 53"/>
                <a:gd name="T20" fmla="*/ 53 w 55"/>
                <a:gd name="T21" fmla="*/ 7 h 53"/>
                <a:gd name="T22" fmla="*/ 53 w 55"/>
                <a:gd name="T23" fmla="*/ 32 h 53"/>
                <a:gd name="T24" fmla="*/ 43 w 55"/>
                <a:gd name="T25" fmla="*/ 45 h 53"/>
                <a:gd name="T26" fmla="*/ 26 w 55"/>
                <a:gd name="T27" fmla="*/ 52 h 53"/>
                <a:gd name="T28" fmla="*/ 21 w 55"/>
                <a:gd name="T29" fmla="*/ 53 h 53"/>
                <a:gd name="T30" fmla="*/ 46 w 55"/>
                <a:gd name="T31" fmla="*/ 9 h 53"/>
                <a:gd name="T32" fmla="*/ 33 w 55"/>
                <a:gd name="T33" fmla="*/ 15 h 53"/>
                <a:gd name="T34" fmla="*/ 17 w 55"/>
                <a:gd name="T35" fmla="*/ 22 h 53"/>
                <a:gd name="T36" fmla="*/ 10 w 55"/>
                <a:gd name="T37" fmla="*/ 27 h 53"/>
                <a:gd name="T38" fmla="*/ 8 w 55"/>
                <a:gd name="T39" fmla="*/ 35 h 53"/>
                <a:gd name="T40" fmla="*/ 14 w 55"/>
                <a:gd name="T41" fmla="*/ 43 h 53"/>
                <a:gd name="T42" fmla="*/ 21 w 55"/>
                <a:gd name="T43" fmla="*/ 45 h 53"/>
                <a:gd name="T44" fmla="*/ 21 w 55"/>
                <a:gd name="T45" fmla="*/ 45 h 53"/>
                <a:gd name="T46" fmla="*/ 25 w 55"/>
                <a:gd name="T47" fmla="*/ 45 h 53"/>
                <a:gd name="T48" fmla="*/ 38 w 55"/>
                <a:gd name="T49" fmla="*/ 39 h 53"/>
                <a:gd name="T50" fmla="*/ 46 w 55"/>
                <a:gd name="T51" fmla="*/ 29 h 53"/>
                <a:gd name="T52" fmla="*/ 46 w 55"/>
                <a:gd name="T53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3"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17" y="53"/>
                    <a:pt x="13" y="52"/>
                    <a:pt x="10" y="49"/>
                  </a:cubicBezTo>
                  <a:cubicBezTo>
                    <a:pt x="5" y="46"/>
                    <a:pt x="2" y="42"/>
                    <a:pt x="1" y="36"/>
                  </a:cubicBezTo>
                  <a:cubicBezTo>
                    <a:pt x="0" y="31"/>
                    <a:pt x="2" y="26"/>
                    <a:pt x="5" y="23"/>
                  </a:cubicBezTo>
                  <a:cubicBezTo>
                    <a:pt x="7" y="19"/>
                    <a:pt x="10" y="17"/>
                    <a:pt x="14" y="15"/>
                  </a:cubicBezTo>
                  <a:cubicBezTo>
                    <a:pt x="17" y="14"/>
                    <a:pt x="22" y="12"/>
                    <a:pt x="30" y="8"/>
                  </a:cubicBezTo>
                  <a:cubicBezTo>
                    <a:pt x="38" y="5"/>
                    <a:pt x="43" y="3"/>
                    <a:pt x="47" y="1"/>
                  </a:cubicBezTo>
                  <a:cubicBezTo>
                    <a:pt x="48" y="0"/>
                    <a:pt x="49" y="0"/>
                    <a:pt x="50" y="0"/>
                  </a:cubicBezTo>
                  <a:cubicBezTo>
                    <a:pt x="51" y="1"/>
                    <a:pt x="52" y="2"/>
                    <a:pt x="52" y="3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5" y="18"/>
                    <a:pt x="55" y="26"/>
                    <a:pt x="53" y="32"/>
                  </a:cubicBezTo>
                  <a:cubicBezTo>
                    <a:pt x="51" y="37"/>
                    <a:pt x="48" y="41"/>
                    <a:pt x="43" y="45"/>
                  </a:cubicBezTo>
                  <a:cubicBezTo>
                    <a:pt x="38" y="49"/>
                    <a:pt x="32" y="51"/>
                    <a:pt x="26" y="52"/>
                  </a:cubicBezTo>
                  <a:cubicBezTo>
                    <a:pt x="24" y="53"/>
                    <a:pt x="23" y="53"/>
                    <a:pt x="21" y="53"/>
                  </a:cubicBezTo>
                  <a:close/>
                  <a:moveTo>
                    <a:pt x="46" y="9"/>
                  </a:moveTo>
                  <a:cubicBezTo>
                    <a:pt x="43" y="11"/>
                    <a:pt x="38" y="13"/>
                    <a:pt x="33" y="15"/>
                  </a:cubicBezTo>
                  <a:cubicBezTo>
                    <a:pt x="24" y="19"/>
                    <a:pt x="20" y="21"/>
                    <a:pt x="17" y="22"/>
                  </a:cubicBezTo>
                  <a:cubicBezTo>
                    <a:pt x="14" y="23"/>
                    <a:pt x="12" y="25"/>
                    <a:pt x="10" y="27"/>
                  </a:cubicBezTo>
                  <a:cubicBezTo>
                    <a:pt x="8" y="29"/>
                    <a:pt x="8" y="32"/>
                    <a:pt x="8" y="35"/>
                  </a:cubicBezTo>
                  <a:cubicBezTo>
                    <a:pt x="9" y="39"/>
                    <a:pt x="11" y="41"/>
                    <a:pt x="14" y="43"/>
                  </a:cubicBezTo>
                  <a:cubicBezTo>
                    <a:pt x="16" y="45"/>
                    <a:pt x="19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30" y="44"/>
                    <a:pt x="34" y="42"/>
                    <a:pt x="38" y="39"/>
                  </a:cubicBezTo>
                  <a:cubicBezTo>
                    <a:pt x="42" y="36"/>
                    <a:pt x="45" y="33"/>
                    <a:pt x="46" y="29"/>
                  </a:cubicBezTo>
                  <a:cubicBezTo>
                    <a:pt x="48" y="25"/>
                    <a:pt x="48" y="18"/>
                    <a:pt x="4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5531644" y="3887547"/>
              <a:ext cx="233363" cy="279400"/>
            </a:xfrm>
            <a:custGeom>
              <a:avLst/>
              <a:gdLst>
                <a:gd name="T0" fmla="*/ 58 w 62"/>
                <a:gd name="T1" fmla="*/ 74 h 74"/>
                <a:gd name="T2" fmla="*/ 55 w 62"/>
                <a:gd name="T3" fmla="*/ 71 h 74"/>
                <a:gd name="T4" fmla="*/ 47 w 62"/>
                <a:gd name="T5" fmla="*/ 25 h 74"/>
                <a:gd name="T6" fmla="*/ 26 w 62"/>
                <a:gd name="T7" fmla="*/ 9 h 74"/>
                <a:gd name="T8" fmla="*/ 21 w 62"/>
                <a:gd name="T9" fmla="*/ 10 h 74"/>
                <a:gd name="T10" fmla="*/ 7 w 62"/>
                <a:gd name="T11" fmla="*/ 24 h 74"/>
                <a:gd name="T12" fmla="*/ 3 w 62"/>
                <a:gd name="T13" fmla="*/ 27 h 74"/>
                <a:gd name="T14" fmla="*/ 0 w 62"/>
                <a:gd name="T15" fmla="*/ 22 h 74"/>
                <a:gd name="T16" fmla="*/ 20 w 62"/>
                <a:gd name="T17" fmla="*/ 3 h 74"/>
                <a:gd name="T18" fmla="*/ 25 w 62"/>
                <a:gd name="T19" fmla="*/ 2 h 74"/>
                <a:gd name="T20" fmla="*/ 54 w 62"/>
                <a:gd name="T21" fmla="*/ 24 h 74"/>
                <a:gd name="T22" fmla="*/ 62 w 62"/>
                <a:gd name="T23" fmla="*/ 70 h 74"/>
                <a:gd name="T24" fmla="*/ 59 w 62"/>
                <a:gd name="T25" fmla="*/ 74 h 74"/>
                <a:gd name="T26" fmla="*/ 58 w 62"/>
                <a:gd name="T2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74">
                  <a:moveTo>
                    <a:pt x="58" y="74"/>
                  </a:moveTo>
                  <a:cubicBezTo>
                    <a:pt x="56" y="74"/>
                    <a:pt x="55" y="73"/>
                    <a:pt x="55" y="7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5" y="15"/>
                    <a:pt x="36" y="8"/>
                    <a:pt x="26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4" y="11"/>
                    <a:pt x="9" y="17"/>
                    <a:pt x="7" y="24"/>
                  </a:cubicBezTo>
                  <a:cubicBezTo>
                    <a:pt x="7" y="26"/>
                    <a:pt x="5" y="27"/>
                    <a:pt x="3" y="27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2" y="12"/>
                    <a:pt x="10" y="5"/>
                    <a:pt x="20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38" y="0"/>
                    <a:pt x="51" y="9"/>
                    <a:pt x="54" y="2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2"/>
                    <a:pt x="61" y="74"/>
                    <a:pt x="59" y="74"/>
                  </a:cubicBezTo>
                  <a:cubicBezTo>
                    <a:pt x="59" y="74"/>
                    <a:pt x="58" y="74"/>
                    <a:pt x="58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5640913" y="2006945"/>
            <a:ext cx="2193925" cy="3000375"/>
            <a:chOff x="7261227" y="1822763"/>
            <a:chExt cx="2193925" cy="3000375"/>
          </a:xfrm>
        </p:grpSpPr>
        <p:grpSp>
          <p:nvGrpSpPr>
            <p:cNvPr id="6" name="组合 5"/>
            <p:cNvGrpSpPr/>
            <p:nvPr/>
          </p:nvGrpSpPr>
          <p:grpSpPr>
            <a:xfrm>
              <a:off x="7261227" y="1822763"/>
              <a:ext cx="2193925" cy="3000375"/>
              <a:chOff x="5712619" y="1873010"/>
              <a:chExt cx="2193925" cy="3000375"/>
            </a:xfrm>
          </p:grpSpPr>
          <p:sp>
            <p:nvSpPr>
              <p:cNvPr id="100" name="Freeform 97"/>
              <p:cNvSpPr>
                <a:spLocks/>
              </p:cNvSpPr>
              <p:nvPr/>
            </p:nvSpPr>
            <p:spPr bwMode="auto">
              <a:xfrm>
                <a:off x="5712619" y="1873010"/>
                <a:ext cx="2193925" cy="3000375"/>
              </a:xfrm>
              <a:custGeom>
                <a:avLst/>
                <a:gdLst>
                  <a:gd name="T0" fmla="*/ 1382 w 1382"/>
                  <a:gd name="T1" fmla="*/ 1890 h 1890"/>
                  <a:gd name="T2" fmla="*/ 1382 w 1382"/>
                  <a:gd name="T3" fmla="*/ 874 h 1890"/>
                  <a:gd name="T4" fmla="*/ 1382 w 1382"/>
                  <a:gd name="T5" fmla="*/ 364 h 1890"/>
                  <a:gd name="T6" fmla="*/ 1018 w 1382"/>
                  <a:gd name="T7" fmla="*/ 0 h 1890"/>
                  <a:gd name="T8" fmla="*/ 0 w 1382"/>
                  <a:gd name="T9" fmla="*/ 0 h 1890"/>
                  <a:gd name="T10" fmla="*/ 0 w 1382"/>
                  <a:gd name="T11" fmla="*/ 376 h 1890"/>
                  <a:gd name="T12" fmla="*/ 0 w 1382"/>
                  <a:gd name="T13" fmla="*/ 874 h 1890"/>
                  <a:gd name="T14" fmla="*/ 0 w 1382"/>
                  <a:gd name="T15" fmla="*/ 1890 h 1890"/>
                  <a:gd name="T16" fmla="*/ 1382 w 1382"/>
                  <a:gd name="T17" fmla="*/ 1890 h 1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2" h="1890">
                    <a:moveTo>
                      <a:pt x="1382" y="1890"/>
                    </a:moveTo>
                    <a:lnTo>
                      <a:pt x="1382" y="874"/>
                    </a:lnTo>
                    <a:lnTo>
                      <a:pt x="1382" y="364"/>
                    </a:lnTo>
                    <a:lnTo>
                      <a:pt x="1018" y="0"/>
                    </a:lnTo>
                    <a:lnTo>
                      <a:pt x="0" y="0"/>
                    </a:lnTo>
                    <a:lnTo>
                      <a:pt x="0" y="376"/>
                    </a:lnTo>
                    <a:lnTo>
                      <a:pt x="0" y="874"/>
                    </a:lnTo>
                    <a:lnTo>
                      <a:pt x="0" y="1890"/>
                    </a:lnTo>
                    <a:lnTo>
                      <a:pt x="1382" y="18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8"/>
              <p:cNvSpPr>
                <a:spLocks/>
              </p:cNvSpPr>
              <p:nvPr/>
            </p:nvSpPr>
            <p:spPr bwMode="auto">
              <a:xfrm>
                <a:off x="7328694" y="1873010"/>
                <a:ext cx="577850" cy="577850"/>
              </a:xfrm>
              <a:custGeom>
                <a:avLst/>
                <a:gdLst>
                  <a:gd name="T0" fmla="*/ 0 w 364"/>
                  <a:gd name="T1" fmla="*/ 364 h 364"/>
                  <a:gd name="T2" fmla="*/ 364 w 364"/>
                  <a:gd name="T3" fmla="*/ 364 h 364"/>
                  <a:gd name="T4" fmla="*/ 0 w 364"/>
                  <a:gd name="T5" fmla="*/ 0 h 364"/>
                  <a:gd name="T6" fmla="*/ 0 w 364"/>
                  <a:gd name="T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364">
                    <a:moveTo>
                      <a:pt x="0" y="364"/>
                    </a:moveTo>
                    <a:lnTo>
                      <a:pt x="364" y="364"/>
                    </a:lnTo>
                    <a:lnTo>
                      <a:pt x="0" y="0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9"/>
              <p:cNvSpPr>
                <a:spLocks/>
              </p:cNvSpPr>
              <p:nvPr/>
            </p:nvSpPr>
            <p:spPr bwMode="auto">
              <a:xfrm>
                <a:off x="7328694" y="2450860"/>
                <a:ext cx="577850" cy="579437"/>
              </a:xfrm>
              <a:custGeom>
                <a:avLst/>
                <a:gdLst>
                  <a:gd name="T0" fmla="*/ 364 w 364"/>
                  <a:gd name="T1" fmla="*/ 0 h 365"/>
                  <a:gd name="T2" fmla="*/ 0 w 364"/>
                  <a:gd name="T3" fmla="*/ 0 h 365"/>
                  <a:gd name="T4" fmla="*/ 364 w 364"/>
                  <a:gd name="T5" fmla="*/ 365 h 365"/>
                  <a:gd name="T6" fmla="*/ 364 w 364"/>
                  <a:gd name="T7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4" h="365">
                    <a:moveTo>
                      <a:pt x="364" y="0"/>
                    </a:moveTo>
                    <a:lnTo>
                      <a:pt x="0" y="0"/>
                    </a:lnTo>
                    <a:lnTo>
                      <a:pt x="364" y="365"/>
                    </a:lnTo>
                    <a:lnTo>
                      <a:pt x="364" y="0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100"/>
              <p:cNvSpPr>
                <a:spLocks noChangeArrowheads="1"/>
              </p:cNvSpPr>
              <p:nvPr/>
            </p:nvSpPr>
            <p:spPr bwMode="auto">
              <a:xfrm>
                <a:off x="6130132" y="2560397"/>
                <a:ext cx="668338" cy="52387"/>
              </a:xfrm>
              <a:prstGeom prst="rect">
                <a:avLst/>
              </a:pr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101"/>
              <p:cNvSpPr>
                <a:spLocks noChangeArrowheads="1"/>
              </p:cNvSpPr>
              <p:nvPr/>
            </p:nvSpPr>
            <p:spPr bwMode="auto">
              <a:xfrm>
                <a:off x="6130132" y="2827097"/>
                <a:ext cx="1363663" cy="571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Rectangle 102"/>
              <p:cNvSpPr>
                <a:spLocks noChangeArrowheads="1"/>
              </p:cNvSpPr>
              <p:nvPr/>
            </p:nvSpPr>
            <p:spPr bwMode="auto">
              <a:xfrm>
                <a:off x="6130132" y="3000135"/>
                <a:ext cx="1363663" cy="571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103"/>
              <p:cNvSpPr>
                <a:spLocks noChangeArrowheads="1"/>
              </p:cNvSpPr>
              <p:nvPr/>
            </p:nvSpPr>
            <p:spPr bwMode="auto">
              <a:xfrm>
                <a:off x="6130132" y="3173172"/>
                <a:ext cx="1363663" cy="571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104"/>
              <p:cNvSpPr>
                <a:spLocks noChangeArrowheads="1"/>
              </p:cNvSpPr>
              <p:nvPr/>
            </p:nvSpPr>
            <p:spPr bwMode="auto">
              <a:xfrm>
                <a:off x="6130132" y="3346210"/>
                <a:ext cx="1363663" cy="571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105"/>
              <p:cNvSpPr>
                <a:spLocks noChangeArrowheads="1"/>
              </p:cNvSpPr>
              <p:nvPr/>
            </p:nvSpPr>
            <p:spPr bwMode="auto">
              <a:xfrm>
                <a:off x="6130132" y="3519247"/>
                <a:ext cx="1363663" cy="52387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106"/>
              <p:cNvSpPr>
                <a:spLocks noChangeArrowheads="1"/>
              </p:cNvSpPr>
              <p:nvPr/>
            </p:nvSpPr>
            <p:spPr bwMode="auto">
              <a:xfrm>
                <a:off x="6130132" y="3692285"/>
                <a:ext cx="1363663" cy="52387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Rectangle 107"/>
              <p:cNvSpPr>
                <a:spLocks noChangeArrowheads="1"/>
              </p:cNvSpPr>
              <p:nvPr/>
            </p:nvSpPr>
            <p:spPr bwMode="auto">
              <a:xfrm>
                <a:off x="6130132" y="3862147"/>
                <a:ext cx="1363663" cy="55562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8"/>
              <p:cNvSpPr>
                <a:spLocks noEditPoints="1"/>
              </p:cNvSpPr>
              <p:nvPr/>
            </p:nvSpPr>
            <p:spPr bwMode="auto">
              <a:xfrm>
                <a:off x="6914357" y="4282835"/>
                <a:ext cx="552450" cy="217487"/>
              </a:xfrm>
              <a:custGeom>
                <a:avLst/>
                <a:gdLst>
                  <a:gd name="T0" fmla="*/ 11 w 147"/>
                  <a:gd name="T1" fmla="*/ 58 h 58"/>
                  <a:gd name="T2" fmla="*/ 10 w 147"/>
                  <a:gd name="T3" fmla="*/ 58 h 58"/>
                  <a:gd name="T4" fmla="*/ 4 w 147"/>
                  <a:gd name="T5" fmla="*/ 49 h 58"/>
                  <a:gd name="T6" fmla="*/ 8 w 147"/>
                  <a:gd name="T7" fmla="*/ 17 h 58"/>
                  <a:gd name="T8" fmla="*/ 4 w 147"/>
                  <a:gd name="T9" fmla="*/ 7 h 58"/>
                  <a:gd name="T10" fmla="*/ 5 w 147"/>
                  <a:gd name="T11" fmla="*/ 2 h 58"/>
                  <a:gd name="T12" fmla="*/ 10 w 147"/>
                  <a:gd name="T13" fmla="*/ 4 h 58"/>
                  <a:gd name="T14" fmla="*/ 13 w 147"/>
                  <a:gd name="T15" fmla="*/ 10 h 58"/>
                  <a:gd name="T16" fmla="*/ 38 w 147"/>
                  <a:gd name="T17" fmla="*/ 0 h 58"/>
                  <a:gd name="T18" fmla="*/ 66 w 147"/>
                  <a:gd name="T19" fmla="*/ 20 h 58"/>
                  <a:gd name="T20" fmla="*/ 67 w 147"/>
                  <a:gd name="T21" fmla="*/ 22 h 58"/>
                  <a:gd name="T22" fmla="*/ 101 w 147"/>
                  <a:gd name="T23" fmla="*/ 10 h 58"/>
                  <a:gd name="T24" fmla="*/ 112 w 147"/>
                  <a:gd name="T25" fmla="*/ 27 h 58"/>
                  <a:gd name="T26" fmla="*/ 117 w 147"/>
                  <a:gd name="T27" fmla="*/ 19 h 58"/>
                  <a:gd name="T28" fmla="*/ 140 w 147"/>
                  <a:gd name="T29" fmla="*/ 15 h 58"/>
                  <a:gd name="T30" fmla="*/ 143 w 147"/>
                  <a:gd name="T31" fmla="*/ 16 h 58"/>
                  <a:gd name="T32" fmla="*/ 146 w 147"/>
                  <a:gd name="T33" fmla="*/ 20 h 58"/>
                  <a:gd name="T34" fmla="*/ 142 w 147"/>
                  <a:gd name="T35" fmla="*/ 23 h 58"/>
                  <a:gd name="T36" fmla="*/ 139 w 147"/>
                  <a:gd name="T37" fmla="*/ 22 h 58"/>
                  <a:gd name="T38" fmla="*/ 124 w 147"/>
                  <a:gd name="T39" fmla="*/ 20 h 58"/>
                  <a:gd name="T40" fmla="*/ 124 w 147"/>
                  <a:gd name="T41" fmla="*/ 21 h 58"/>
                  <a:gd name="T42" fmla="*/ 117 w 147"/>
                  <a:gd name="T43" fmla="*/ 33 h 58"/>
                  <a:gd name="T44" fmla="*/ 108 w 147"/>
                  <a:gd name="T45" fmla="*/ 38 h 58"/>
                  <a:gd name="T46" fmla="*/ 105 w 147"/>
                  <a:gd name="T47" fmla="*/ 30 h 58"/>
                  <a:gd name="T48" fmla="*/ 100 w 147"/>
                  <a:gd name="T49" fmla="*/ 17 h 58"/>
                  <a:gd name="T50" fmla="*/ 71 w 147"/>
                  <a:gd name="T51" fmla="*/ 28 h 58"/>
                  <a:gd name="T52" fmla="*/ 72 w 147"/>
                  <a:gd name="T53" fmla="*/ 45 h 58"/>
                  <a:gd name="T54" fmla="*/ 61 w 147"/>
                  <a:gd name="T55" fmla="*/ 48 h 58"/>
                  <a:gd name="T56" fmla="*/ 53 w 147"/>
                  <a:gd name="T57" fmla="*/ 37 h 58"/>
                  <a:gd name="T58" fmla="*/ 61 w 147"/>
                  <a:gd name="T59" fmla="*/ 26 h 58"/>
                  <a:gd name="T60" fmla="*/ 60 w 147"/>
                  <a:gd name="T61" fmla="*/ 24 h 58"/>
                  <a:gd name="T62" fmla="*/ 38 w 147"/>
                  <a:gd name="T63" fmla="*/ 7 h 58"/>
                  <a:gd name="T64" fmla="*/ 16 w 147"/>
                  <a:gd name="T65" fmla="*/ 18 h 58"/>
                  <a:gd name="T66" fmla="*/ 15 w 147"/>
                  <a:gd name="T67" fmla="*/ 56 h 58"/>
                  <a:gd name="T68" fmla="*/ 11 w 147"/>
                  <a:gd name="T69" fmla="*/ 58 h 58"/>
                  <a:gd name="T70" fmla="*/ 11 w 147"/>
                  <a:gd name="T71" fmla="*/ 28 h 58"/>
                  <a:gd name="T72" fmla="*/ 10 w 147"/>
                  <a:gd name="T73" fmla="*/ 48 h 58"/>
                  <a:gd name="T74" fmla="*/ 11 w 147"/>
                  <a:gd name="T75" fmla="*/ 48 h 58"/>
                  <a:gd name="T76" fmla="*/ 11 w 147"/>
                  <a:gd name="T77" fmla="*/ 28 h 58"/>
                  <a:gd name="T78" fmla="*/ 65 w 147"/>
                  <a:gd name="T79" fmla="*/ 32 h 58"/>
                  <a:gd name="T80" fmla="*/ 60 w 147"/>
                  <a:gd name="T81" fmla="*/ 39 h 58"/>
                  <a:gd name="T82" fmla="*/ 63 w 147"/>
                  <a:gd name="T83" fmla="*/ 41 h 58"/>
                  <a:gd name="T84" fmla="*/ 66 w 147"/>
                  <a:gd name="T85" fmla="*/ 41 h 58"/>
                  <a:gd name="T86" fmla="*/ 65 w 147"/>
                  <a:gd name="T87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7" h="58">
                    <a:moveTo>
                      <a:pt x="11" y="58"/>
                    </a:moveTo>
                    <a:cubicBezTo>
                      <a:pt x="10" y="58"/>
                      <a:pt x="10" y="58"/>
                      <a:pt x="10" y="58"/>
                    </a:cubicBezTo>
                    <a:cubicBezTo>
                      <a:pt x="6" y="58"/>
                      <a:pt x="5" y="53"/>
                      <a:pt x="4" y="49"/>
                    </a:cubicBezTo>
                    <a:cubicBezTo>
                      <a:pt x="0" y="38"/>
                      <a:pt x="2" y="26"/>
                      <a:pt x="8" y="17"/>
                    </a:cubicBezTo>
                    <a:cubicBezTo>
                      <a:pt x="7" y="13"/>
                      <a:pt x="6" y="10"/>
                      <a:pt x="4" y="7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7" y="1"/>
                      <a:pt x="9" y="2"/>
                      <a:pt x="10" y="4"/>
                    </a:cubicBezTo>
                    <a:cubicBezTo>
                      <a:pt x="11" y="6"/>
                      <a:pt x="13" y="8"/>
                      <a:pt x="13" y="10"/>
                    </a:cubicBezTo>
                    <a:cubicBezTo>
                      <a:pt x="20" y="4"/>
                      <a:pt x="28" y="0"/>
                      <a:pt x="38" y="0"/>
                    </a:cubicBezTo>
                    <a:cubicBezTo>
                      <a:pt x="49" y="0"/>
                      <a:pt x="60" y="11"/>
                      <a:pt x="66" y="20"/>
                    </a:cubicBezTo>
                    <a:cubicBezTo>
                      <a:pt x="67" y="21"/>
                      <a:pt x="67" y="21"/>
                      <a:pt x="67" y="22"/>
                    </a:cubicBezTo>
                    <a:cubicBezTo>
                      <a:pt x="78" y="14"/>
                      <a:pt x="93" y="9"/>
                      <a:pt x="101" y="10"/>
                    </a:cubicBezTo>
                    <a:cubicBezTo>
                      <a:pt x="111" y="11"/>
                      <a:pt x="112" y="21"/>
                      <a:pt x="112" y="27"/>
                    </a:cubicBezTo>
                    <a:cubicBezTo>
                      <a:pt x="115" y="24"/>
                      <a:pt x="116" y="21"/>
                      <a:pt x="117" y="19"/>
                    </a:cubicBezTo>
                    <a:cubicBezTo>
                      <a:pt x="120" y="11"/>
                      <a:pt x="122" y="11"/>
                      <a:pt x="140" y="15"/>
                    </a:cubicBezTo>
                    <a:cubicBezTo>
                      <a:pt x="143" y="16"/>
                      <a:pt x="143" y="16"/>
                      <a:pt x="143" y="16"/>
                    </a:cubicBezTo>
                    <a:cubicBezTo>
                      <a:pt x="145" y="16"/>
                      <a:pt x="147" y="18"/>
                      <a:pt x="146" y="20"/>
                    </a:cubicBezTo>
                    <a:cubicBezTo>
                      <a:pt x="146" y="22"/>
                      <a:pt x="144" y="23"/>
                      <a:pt x="142" y="23"/>
                    </a:cubicBezTo>
                    <a:cubicBezTo>
                      <a:pt x="139" y="22"/>
                      <a:pt x="139" y="22"/>
                      <a:pt x="139" y="22"/>
                    </a:cubicBezTo>
                    <a:cubicBezTo>
                      <a:pt x="131" y="20"/>
                      <a:pt x="126" y="19"/>
                      <a:pt x="124" y="20"/>
                    </a:cubicBezTo>
                    <a:cubicBezTo>
                      <a:pt x="124" y="20"/>
                      <a:pt x="124" y="21"/>
                      <a:pt x="124" y="21"/>
                    </a:cubicBezTo>
                    <a:cubicBezTo>
                      <a:pt x="123" y="24"/>
                      <a:pt x="121" y="27"/>
                      <a:pt x="117" y="33"/>
                    </a:cubicBezTo>
                    <a:cubicBezTo>
                      <a:pt x="114" y="36"/>
                      <a:pt x="112" y="39"/>
                      <a:pt x="108" y="38"/>
                    </a:cubicBezTo>
                    <a:cubicBezTo>
                      <a:pt x="105" y="37"/>
                      <a:pt x="105" y="34"/>
                      <a:pt x="105" y="30"/>
                    </a:cubicBezTo>
                    <a:cubicBezTo>
                      <a:pt x="105" y="22"/>
                      <a:pt x="105" y="17"/>
                      <a:pt x="100" y="17"/>
                    </a:cubicBezTo>
                    <a:cubicBezTo>
                      <a:pt x="93" y="16"/>
                      <a:pt x="80" y="22"/>
                      <a:pt x="71" y="28"/>
                    </a:cubicBezTo>
                    <a:cubicBezTo>
                      <a:pt x="73" y="34"/>
                      <a:pt x="75" y="41"/>
                      <a:pt x="72" y="45"/>
                    </a:cubicBezTo>
                    <a:cubicBezTo>
                      <a:pt x="70" y="47"/>
                      <a:pt x="67" y="49"/>
                      <a:pt x="61" y="48"/>
                    </a:cubicBezTo>
                    <a:cubicBezTo>
                      <a:pt x="52" y="45"/>
                      <a:pt x="53" y="39"/>
                      <a:pt x="53" y="37"/>
                    </a:cubicBezTo>
                    <a:cubicBezTo>
                      <a:pt x="54" y="34"/>
                      <a:pt x="57" y="30"/>
                      <a:pt x="61" y="26"/>
                    </a:cubicBezTo>
                    <a:cubicBezTo>
                      <a:pt x="61" y="25"/>
                      <a:pt x="61" y="25"/>
                      <a:pt x="60" y="24"/>
                    </a:cubicBezTo>
                    <a:cubicBezTo>
                      <a:pt x="55" y="16"/>
                      <a:pt x="46" y="7"/>
                      <a:pt x="38" y="7"/>
                    </a:cubicBezTo>
                    <a:cubicBezTo>
                      <a:pt x="29" y="7"/>
                      <a:pt x="21" y="11"/>
                      <a:pt x="16" y="18"/>
                    </a:cubicBezTo>
                    <a:cubicBezTo>
                      <a:pt x="20" y="34"/>
                      <a:pt x="19" y="51"/>
                      <a:pt x="15" y="56"/>
                    </a:cubicBezTo>
                    <a:cubicBezTo>
                      <a:pt x="14" y="58"/>
                      <a:pt x="12" y="58"/>
                      <a:pt x="11" y="58"/>
                    </a:cubicBezTo>
                    <a:close/>
                    <a:moveTo>
                      <a:pt x="11" y="28"/>
                    </a:moveTo>
                    <a:cubicBezTo>
                      <a:pt x="9" y="34"/>
                      <a:pt x="9" y="41"/>
                      <a:pt x="10" y="48"/>
                    </a:cubicBezTo>
                    <a:cubicBezTo>
                      <a:pt x="10" y="48"/>
                      <a:pt x="10" y="48"/>
                      <a:pt x="11" y="48"/>
                    </a:cubicBezTo>
                    <a:cubicBezTo>
                      <a:pt x="11" y="44"/>
                      <a:pt x="12" y="36"/>
                      <a:pt x="11" y="28"/>
                    </a:cubicBezTo>
                    <a:close/>
                    <a:moveTo>
                      <a:pt x="65" y="32"/>
                    </a:moveTo>
                    <a:cubicBezTo>
                      <a:pt x="62" y="35"/>
                      <a:pt x="60" y="37"/>
                      <a:pt x="60" y="39"/>
                    </a:cubicBezTo>
                    <a:cubicBezTo>
                      <a:pt x="60" y="39"/>
                      <a:pt x="60" y="40"/>
                      <a:pt x="63" y="41"/>
                    </a:cubicBezTo>
                    <a:cubicBezTo>
                      <a:pt x="65" y="41"/>
                      <a:pt x="66" y="41"/>
                      <a:pt x="66" y="41"/>
                    </a:cubicBezTo>
                    <a:cubicBezTo>
                      <a:pt x="66" y="40"/>
                      <a:pt x="66" y="37"/>
                      <a:pt x="65" y="32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0"/>
              <p:cNvSpPr>
                <a:spLocks noEditPoints="1"/>
              </p:cNvSpPr>
              <p:nvPr/>
            </p:nvSpPr>
            <p:spPr bwMode="auto">
              <a:xfrm>
                <a:off x="6106319" y="4195522"/>
                <a:ext cx="290513" cy="279400"/>
              </a:xfrm>
              <a:custGeom>
                <a:avLst/>
                <a:gdLst>
                  <a:gd name="T0" fmla="*/ 46 w 77"/>
                  <a:gd name="T1" fmla="*/ 73 h 74"/>
                  <a:gd name="T2" fmla="*/ 31 w 77"/>
                  <a:gd name="T3" fmla="*/ 73 h 74"/>
                  <a:gd name="T4" fmla="*/ 18 w 77"/>
                  <a:gd name="T5" fmla="*/ 65 h 74"/>
                  <a:gd name="T6" fmla="*/ 6 w 77"/>
                  <a:gd name="T7" fmla="*/ 56 h 74"/>
                  <a:gd name="T8" fmla="*/ 1 w 77"/>
                  <a:gd name="T9" fmla="*/ 41 h 74"/>
                  <a:gd name="T10" fmla="*/ 6 w 77"/>
                  <a:gd name="T11" fmla="*/ 26 h 74"/>
                  <a:gd name="T12" fmla="*/ 11 w 77"/>
                  <a:gd name="T13" fmla="*/ 12 h 74"/>
                  <a:gd name="T14" fmla="*/ 23 w 77"/>
                  <a:gd name="T15" fmla="*/ 3 h 74"/>
                  <a:gd name="T16" fmla="*/ 39 w 77"/>
                  <a:gd name="T17" fmla="*/ 3 h 74"/>
                  <a:gd name="T18" fmla="*/ 54 w 77"/>
                  <a:gd name="T19" fmla="*/ 3 h 74"/>
                  <a:gd name="T20" fmla="*/ 66 w 77"/>
                  <a:gd name="T21" fmla="*/ 12 h 74"/>
                  <a:gd name="T22" fmla="*/ 71 w 77"/>
                  <a:gd name="T23" fmla="*/ 26 h 74"/>
                  <a:gd name="T24" fmla="*/ 76 w 77"/>
                  <a:gd name="T25" fmla="*/ 41 h 74"/>
                  <a:gd name="T26" fmla="*/ 71 w 77"/>
                  <a:gd name="T27" fmla="*/ 56 h 74"/>
                  <a:gd name="T28" fmla="*/ 59 w 77"/>
                  <a:gd name="T29" fmla="*/ 65 h 74"/>
                  <a:gd name="T30" fmla="*/ 48 w 77"/>
                  <a:gd name="T31" fmla="*/ 74 h 74"/>
                  <a:gd name="T32" fmla="*/ 40 w 77"/>
                  <a:gd name="T33" fmla="*/ 58 h 74"/>
                  <a:gd name="T34" fmla="*/ 49 w 77"/>
                  <a:gd name="T35" fmla="*/ 55 h 74"/>
                  <a:gd name="T36" fmla="*/ 58 w 77"/>
                  <a:gd name="T37" fmla="*/ 51 h 74"/>
                  <a:gd name="T38" fmla="*/ 59 w 77"/>
                  <a:gd name="T39" fmla="*/ 42 h 74"/>
                  <a:gd name="T40" fmla="*/ 59 w 77"/>
                  <a:gd name="T41" fmla="*/ 32 h 74"/>
                  <a:gd name="T42" fmla="*/ 58 w 77"/>
                  <a:gd name="T43" fmla="*/ 23 h 74"/>
                  <a:gd name="T44" fmla="*/ 49 w 77"/>
                  <a:gd name="T45" fmla="*/ 19 h 74"/>
                  <a:gd name="T46" fmla="*/ 40 w 77"/>
                  <a:gd name="T47" fmla="*/ 16 h 74"/>
                  <a:gd name="T48" fmla="*/ 31 w 77"/>
                  <a:gd name="T49" fmla="*/ 15 h 74"/>
                  <a:gd name="T50" fmla="*/ 25 w 77"/>
                  <a:gd name="T51" fmla="*/ 21 h 74"/>
                  <a:gd name="T52" fmla="*/ 19 w 77"/>
                  <a:gd name="T53" fmla="*/ 29 h 74"/>
                  <a:gd name="T54" fmla="*/ 15 w 77"/>
                  <a:gd name="T55" fmla="*/ 37 h 74"/>
                  <a:gd name="T56" fmla="*/ 19 w 77"/>
                  <a:gd name="T57" fmla="*/ 45 h 74"/>
                  <a:gd name="T58" fmla="*/ 25 w 77"/>
                  <a:gd name="T59" fmla="*/ 53 h 74"/>
                  <a:gd name="T60" fmla="*/ 31 w 77"/>
                  <a:gd name="T61" fmla="*/ 59 h 74"/>
                  <a:gd name="T62" fmla="*/ 39 w 77"/>
                  <a:gd name="T63" fmla="*/ 5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7" h="74">
                    <a:moveTo>
                      <a:pt x="48" y="74"/>
                    </a:moveTo>
                    <a:cubicBezTo>
                      <a:pt x="48" y="74"/>
                      <a:pt x="47" y="74"/>
                      <a:pt x="46" y="73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28" y="74"/>
                      <a:pt x="25" y="73"/>
                      <a:pt x="23" y="71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8" y="61"/>
                      <a:pt x="6" y="58"/>
                      <a:pt x="6" y="5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38"/>
                      <a:pt x="0" y="35"/>
                      <a:pt x="1" y="3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5"/>
                      <a:pt x="8" y="13"/>
                      <a:pt x="11" y="12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0"/>
                      <a:pt x="28" y="0"/>
                      <a:pt x="31" y="0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52" y="0"/>
                      <a:pt x="54" y="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9" y="13"/>
                      <a:pt x="71" y="15"/>
                      <a:pt x="71" y="1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7" y="35"/>
                      <a:pt x="77" y="38"/>
                      <a:pt x="76" y="41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8"/>
                      <a:pt x="69" y="61"/>
                      <a:pt x="66" y="62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2" y="73"/>
                      <a:pt x="50" y="74"/>
                      <a:pt x="48" y="74"/>
                    </a:cubicBezTo>
                    <a:close/>
                    <a:moveTo>
                      <a:pt x="39" y="57"/>
                    </a:moveTo>
                    <a:cubicBezTo>
                      <a:pt x="39" y="57"/>
                      <a:pt x="40" y="57"/>
                      <a:pt x="40" y="58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0" y="54"/>
                      <a:pt x="51" y="53"/>
                      <a:pt x="52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4"/>
                      <a:pt x="58" y="43"/>
                      <a:pt x="59" y="42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8" y="31"/>
                      <a:pt x="58" y="30"/>
                      <a:pt x="58" y="29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1" y="21"/>
                      <a:pt x="50" y="20"/>
                      <a:pt x="49" y="19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9" y="16"/>
                      <a:pt x="38" y="16"/>
                      <a:pt x="37" y="16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1"/>
                      <a:pt x="18" y="32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9" y="43"/>
                      <a:pt x="19" y="44"/>
                      <a:pt x="19" y="45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6" y="53"/>
                      <a:pt x="27" y="54"/>
                      <a:pt x="28" y="55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7"/>
                      <a:pt x="38" y="57"/>
                      <a:pt x="39" y="57"/>
                    </a:cubicBez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7662864" y="4148450"/>
              <a:ext cx="274638" cy="338137"/>
              <a:chOff x="6114257" y="4200285"/>
              <a:chExt cx="274638" cy="338137"/>
            </a:xfrm>
          </p:grpSpPr>
          <p:sp>
            <p:nvSpPr>
              <p:cNvPr id="112" name="Freeform 109"/>
              <p:cNvSpPr>
                <a:spLocks noEditPoints="1"/>
              </p:cNvSpPr>
              <p:nvPr/>
            </p:nvSpPr>
            <p:spPr bwMode="auto">
              <a:xfrm>
                <a:off x="6114257" y="4200285"/>
                <a:ext cx="274638" cy="269875"/>
              </a:xfrm>
              <a:custGeom>
                <a:avLst/>
                <a:gdLst>
                  <a:gd name="T0" fmla="*/ 37 w 73"/>
                  <a:gd name="T1" fmla="*/ 72 h 72"/>
                  <a:gd name="T2" fmla="*/ 0 w 73"/>
                  <a:gd name="T3" fmla="*/ 36 h 72"/>
                  <a:gd name="T4" fmla="*/ 37 w 73"/>
                  <a:gd name="T5" fmla="*/ 0 h 72"/>
                  <a:gd name="T6" fmla="*/ 73 w 73"/>
                  <a:gd name="T7" fmla="*/ 36 h 72"/>
                  <a:gd name="T8" fmla="*/ 37 w 73"/>
                  <a:gd name="T9" fmla="*/ 72 h 72"/>
                  <a:gd name="T10" fmla="*/ 37 w 73"/>
                  <a:gd name="T11" fmla="*/ 13 h 72"/>
                  <a:gd name="T12" fmla="*/ 14 w 73"/>
                  <a:gd name="T13" fmla="*/ 36 h 72"/>
                  <a:gd name="T14" fmla="*/ 37 w 73"/>
                  <a:gd name="T15" fmla="*/ 59 h 72"/>
                  <a:gd name="T16" fmla="*/ 59 w 73"/>
                  <a:gd name="T17" fmla="*/ 36 h 72"/>
                  <a:gd name="T18" fmla="*/ 37 w 73"/>
                  <a:gd name="T19" fmla="*/ 1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72">
                    <a:moveTo>
                      <a:pt x="37" y="72"/>
                    </a:moveTo>
                    <a:cubicBezTo>
                      <a:pt x="17" y="72"/>
                      <a:pt x="0" y="56"/>
                      <a:pt x="0" y="36"/>
                    </a:cubicBezTo>
                    <a:cubicBezTo>
                      <a:pt x="0" y="16"/>
                      <a:pt x="17" y="0"/>
                      <a:pt x="37" y="0"/>
                    </a:cubicBezTo>
                    <a:cubicBezTo>
                      <a:pt x="57" y="0"/>
                      <a:pt x="73" y="16"/>
                      <a:pt x="73" y="36"/>
                    </a:cubicBezTo>
                    <a:cubicBezTo>
                      <a:pt x="73" y="56"/>
                      <a:pt x="57" y="72"/>
                      <a:pt x="37" y="72"/>
                    </a:cubicBezTo>
                    <a:close/>
                    <a:moveTo>
                      <a:pt x="37" y="13"/>
                    </a:moveTo>
                    <a:cubicBezTo>
                      <a:pt x="24" y="13"/>
                      <a:pt x="14" y="23"/>
                      <a:pt x="14" y="36"/>
                    </a:cubicBezTo>
                    <a:cubicBezTo>
                      <a:pt x="14" y="48"/>
                      <a:pt x="24" y="59"/>
                      <a:pt x="37" y="59"/>
                    </a:cubicBezTo>
                    <a:cubicBezTo>
                      <a:pt x="49" y="59"/>
                      <a:pt x="59" y="48"/>
                      <a:pt x="59" y="36"/>
                    </a:cubicBezTo>
                    <a:cubicBezTo>
                      <a:pt x="59" y="23"/>
                      <a:pt x="49" y="13"/>
                      <a:pt x="37" y="13"/>
                    </a:cubicBez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1"/>
              <p:cNvSpPr>
                <a:spLocks/>
              </p:cNvSpPr>
              <p:nvPr/>
            </p:nvSpPr>
            <p:spPr bwMode="auto">
              <a:xfrm>
                <a:off x="6265069" y="4428885"/>
                <a:ext cx="101600" cy="109537"/>
              </a:xfrm>
              <a:custGeom>
                <a:avLst/>
                <a:gdLst>
                  <a:gd name="T0" fmla="*/ 19 w 27"/>
                  <a:gd name="T1" fmla="*/ 29 h 29"/>
                  <a:gd name="T2" fmla="*/ 14 w 27"/>
                  <a:gd name="T3" fmla="*/ 26 h 29"/>
                  <a:gd name="T4" fmla="*/ 2 w 27"/>
                  <a:gd name="T5" fmla="*/ 12 h 29"/>
                  <a:gd name="T6" fmla="*/ 4 w 27"/>
                  <a:gd name="T7" fmla="*/ 2 h 29"/>
                  <a:gd name="T8" fmla="*/ 13 w 27"/>
                  <a:gd name="T9" fmla="*/ 3 h 29"/>
                  <a:gd name="T10" fmla="*/ 24 w 27"/>
                  <a:gd name="T11" fmla="*/ 18 h 29"/>
                  <a:gd name="T12" fmla="*/ 23 w 27"/>
                  <a:gd name="T13" fmla="*/ 28 h 29"/>
                  <a:gd name="T14" fmla="*/ 19 w 27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9">
                    <a:moveTo>
                      <a:pt x="19" y="29"/>
                    </a:moveTo>
                    <a:cubicBezTo>
                      <a:pt x="17" y="29"/>
                      <a:pt x="15" y="28"/>
                      <a:pt x="14" y="26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9"/>
                      <a:pt x="1" y="4"/>
                      <a:pt x="4" y="2"/>
                    </a:cubicBezTo>
                    <a:cubicBezTo>
                      <a:pt x="7" y="0"/>
                      <a:pt x="11" y="0"/>
                      <a:pt x="13" y="3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7" y="21"/>
                      <a:pt x="26" y="26"/>
                      <a:pt x="23" y="28"/>
                    </a:cubicBezTo>
                    <a:cubicBezTo>
                      <a:pt x="22" y="29"/>
                      <a:pt x="20" y="29"/>
                      <a:pt x="19" y="29"/>
                    </a:cubicBez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2"/>
              <p:cNvSpPr>
                <a:spLocks/>
              </p:cNvSpPr>
              <p:nvPr/>
            </p:nvSpPr>
            <p:spPr bwMode="auto">
              <a:xfrm>
                <a:off x="6141244" y="4428885"/>
                <a:ext cx="96838" cy="109537"/>
              </a:xfrm>
              <a:custGeom>
                <a:avLst/>
                <a:gdLst>
                  <a:gd name="T0" fmla="*/ 7 w 26"/>
                  <a:gd name="T1" fmla="*/ 29 h 29"/>
                  <a:gd name="T2" fmla="*/ 3 w 26"/>
                  <a:gd name="T3" fmla="*/ 28 h 29"/>
                  <a:gd name="T4" fmla="*/ 2 w 26"/>
                  <a:gd name="T5" fmla="*/ 18 h 29"/>
                  <a:gd name="T6" fmla="*/ 13 w 26"/>
                  <a:gd name="T7" fmla="*/ 3 h 29"/>
                  <a:gd name="T8" fmla="*/ 22 w 26"/>
                  <a:gd name="T9" fmla="*/ 2 h 29"/>
                  <a:gd name="T10" fmla="*/ 24 w 26"/>
                  <a:gd name="T11" fmla="*/ 12 h 29"/>
                  <a:gd name="T12" fmla="*/ 13 w 26"/>
                  <a:gd name="T13" fmla="*/ 26 h 29"/>
                  <a:gd name="T14" fmla="*/ 7 w 26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9">
                    <a:moveTo>
                      <a:pt x="7" y="29"/>
                    </a:moveTo>
                    <a:cubicBezTo>
                      <a:pt x="6" y="29"/>
                      <a:pt x="4" y="29"/>
                      <a:pt x="3" y="28"/>
                    </a:cubicBezTo>
                    <a:cubicBezTo>
                      <a:pt x="0" y="26"/>
                      <a:pt x="0" y="21"/>
                      <a:pt x="2" y="18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0"/>
                      <a:pt x="19" y="0"/>
                      <a:pt x="22" y="2"/>
                    </a:cubicBezTo>
                    <a:cubicBezTo>
                      <a:pt x="25" y="4"/>
                      <a:pt x="26" y="9"/>
                      <a:pt x="24" y="12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1" y="28"/>
                      <a:pt x="9" y="29"/>
                      <a:pt x="7" y="29"/>
                    </a:cubicBez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4" name="组合 143"/>
          <p:cNvGrpSpPr/>
          <p:nvPr/>
        </p:nvGrpSpPr>
        <p:grpSpPr>
          <a:xfrm>
            <a:off x="4924896" y="1028749"/>
            <a:ext cx="2411540" cy="1318180"/>
            <a:chOff x="4962525" y="887172"/>
            <a:chExt cx="2411540" cy="1318180"/>
          </a:xfrm>
        </p:grpSpPr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5548314" y="1273490"/>
              <a:ext cx="769938" cy="931862"/>
            </a:xfrm>
            <a:custGeom>
              <a:avLst/>
              <a:gdLst>
                <a:gd name="T0" fmla="*/ 166 w 205"/>
                <a:gd name="T1" fmla="*/ 0 h 248"/>
                <a:gd name="T2" fmla="*/ 70 w 205"/>
                <a:gd name="T3" fmla="*/ 15 h 248"/>
                <a:gd name="T4" fmla="*/ 4 w 205"/>
                <a:gd name="T5" fmla="*/ 78 h 248"/>
                <a:gd name="T6" fmla="*/ 18 w 205"/>
                <a:gd name="T7" fmla="*/ 163 h 248"/>
                <a:gd name="T8" fmla="*/ 101 w 205"/>
                <a:gd name="T9" fmla="*/ 228 h 248"/>
                <a:gd name="T10" fmla="*/ 205 w 205"/>
                <a:gd name="T11" fmla="*/ 248 h 248"/>
                <a:gd name="T12" fmla="*/ 166 w 205"/>
                <a:gd name="T1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248">
                  <a:moveTo>
                    <a:pt x="166" y="0"/>
                  </a:moveTo>
                  <a:cubicBezTo>
                    <a:pt x="134" y="5"/>
                    <a:pt x="102" y="10"/>
                    <a:pt x="70" y="15"/>
                  </a:cubicBezTo>
                  <a:cubicBezTo>
                    <a:pt x="29" y="22"/>
                    <a:pt x="0" y="51"/>
                    <a:pt x="4" y="78"/>
                  </a:cubicBezTo>
                  <a:cubicBezTo>
                    <a:pt x="9" y="107"/>
                    <a:pt x="13" y="135"/>
                    <a:pt x="18" y="163"/>
                  </a:cubicBezTo>
                  <a:cubicBezTo>
                    <a:pt x="22" y="191"/>
                    <a:pt x="39" y="210"/>
                    <a:pt x="101" y="228"/>
                  </a:cubicBezTo>
                  <a:cubicBezTo>
                    <a:pt x="138" y="239"/>
                    <a:pt x="172" y="246"/>
                    <a:pt x="205" y="248"/>
                  </a:cubicBezTo>
                  <a:lnTo>
                    <a:pt x="166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6163469" y="1191972"/>
              <a:ext cx="736600" cy="1011237"/>
            </a:xfrm>
            <a:custGeom>
              <a:avLst/>
              <a:gdLst>
                <a:gd name="T0" fmla="*/ 0 w 196"/>
                <a:gd name="T1" fmla="*/ 21 h 269"/>
                <a:gd name="T2" fmla="*/ 96 w 196"/>
                <a:gd name="T3" fmla="*/ 6 h 269"/>
                <a:gd name="T4" fmla="*/ 178 w 196"/>
                <a:gd name="T5" fmla="*/ 46 h 269"/>
                <a:gd name="T6" fmla="*/ 192 w 196"/>
                <a:gd name="T7" fmla="*/ 131 h 269"/>
                <a:gd name="T8" fmla="*/ 132 w 196"/>
                <a:gd name="T9" fmla="*/ 218 h 269"/>
                <a:gd name="T10" fmla="*/ 39 w 196"/>
                <a:gd name="T11" fmla="*/ 269 h 269"/>
                <a:gd name="T12" fmla="*/ 0 w 196"/>
                <a:gd name="T13" fmla="*/ 2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69">
                  <a:moveTo>
                    <a:pt x="0" y="21"/>
                  </a:moveTo>
                  <a:cubicBezTo>
                    <a:pt x="32" y="16"/>
                    <a:pt x="64" y="11"/>
                    <a:pt x="96" y="6"/>
                  </a:cubicBezTo>
                  <a:cubicBezTo>
                    <a:pt x="137" y="0"/>
                    <a:pt x="174" y="19"/>
                    <a:pt x="178" y="46"/>
                  </a:cubicBezTo>
                  <a:cubicBezTo>
                    <a:pt x="183" y="75"/>
                    <a:pt x="187" y="103"/>
                    <a:pt x="192" y="131"/>
                  </a:cubicBezTo>
                  <a:cubicBezTo>
                    <a:pt x="196" y="159"/>
                    <a:pt x="186" y="182"/>
                    <a:pt x="132" y="218"/>
                  </a:cubicBezTo>
                  <a:cubicBezTo>
                    <a:pt x="100" y="240"/>
                    <a:pt x="69" y="257"/>
                    <a:pt x="39" y="26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4972177" y="1164985"/>
              <a:ext cx="2401888" cy="698500"/>
            </a:xfrm>
            <a:custGeom>
              <a:avLst/>
              <a:gdLst>
                <a:gd name="T0" fmla="*/ 803 w 1513"/>
                <a:gd name="T1" fmla="*/ 440 h 440"/>
                <a:gd name="T2" fmla="*/ 0 w 1513"/>
                <a:gd name="T3" fmla="*/ 267 h 440"/>
                <a:gd name="T4" fmla="*/ 0 w 1513"/>
                <a:gd name="T5" fmla="*/ 234 h 440"/>
                <a:gd name="T6" fmla="*/ 1508 w 1513"/>
                <a:gd name="T7" fmla="*/ 0 h 440"/>
                <a:gd name="T8" fmla="*/ 1513 w 1513"/>
                <a:gd name="T9" fmla="*/ 30 h 440"/>
                <a:gd name="T10" fmla="*/ 803 w 1513"/>
                <a:gd name="T11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3" h="440">
                  <a:moveTo>
                    <a:pt x="803" y="440"/>
                  </a:moveTo>
                  <a:lnTo>
                    <a:pt x="0" y="267"/>
                  </a:lnTo>
                  <a:lnTo>
                    <a:pt x="0" y="234"/>
                  </a:lnTo>
                  <a:lnTo>
                    <a:pt x="1508" y="0"/>
                  </a:lnTo>
                  <a:lnTo>
                    <a:pt x="1513" y="30"/>
                  </a:lnTo>
                  <a:lnTo>
                    <a:pt x="803" y="44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4962525" y="887172"/>
              <a:ext cx="2401888" cy="923925"/>
            </a:xfrm>
            <a:custGeom>
              <a:avLst/>
              <a:gdLst>
                <a:gd name="T0" fmla="*/ 803 w 1513"/>
                <a:gd name="T1" fmla="*/ 582 h 582"/>
                <a:gd name="T2" fmla="*/ 0 w 1513"/>
                <a:gd name="T3" fmla="*/ 410 h 582"/>
                <a:gd name="T4" fmla="*/ 713 w 1513"/>
                <a:gd name="T5" fmla="*/ 0 h 582"/>
                <a:gd name="T6" fmla="*/ 1513 w 1513"/>
                <a:gd name="T7" fmla="*/ 173 h 582"/>
                <a:gd name="T8" fmla="*/ 803 w 1513"/>
                <a:gd name="T9" fmla="*/ 58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582">
                  <a:moveTo>
                    <a:pt x="803" y="582"/>
                  </a:moveTo>
                  <a:lnTo>
                    <a:pt x="0" y="410"/>
                  </a:lnTo>
                  <a:lnTo>
                    <a:pt x="713" y="0"/>
                  </a:lnTo>
                  <a:lnTo>
                    <a:pt x="1513" y="173"/>
                  </a:lnTo>
                  <a:lnTo>
                    <a:pt x="803" y="582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6125369" y="1236422"/>
              <a:ext cx="909638" cy="519112"/>
            </a:xfrm>
            <a:custGeom>
              <a:avLst/>
              <a:gdLst>
                <a:gd name="T0" fmla="*/ 235 w 242"/>
                <a:gd name="T1" fmla="*/ 138 h 138"/>
                <a:gd name="T2" fmla="*/ 229 w 242"/>
                <a:gd name="T3" fmla="*/ 133 h 138"/>
                <a:gd name="T4" fmla="*/ 217 w 242"/>
                <a:gd name="T5" fmla="*/ 59 h 138"/>
                <a:gd name="T6" fmla="*/ 6 w 242"/>
                <a:gd name="T7" fmla="*/ 13 h 138"/>
                <a:gd name="T8" fmla="*/ 1 w 242"/>
                <a:gd name="T9" fmla="*/ 6 h 138"/>
                <a:gd name="T10" fmla="*/ 8 w 242"/>
                <a:gd name="T11" fmla="*/ 1 h 138"/>
                <a:gd name="T12" fmla="*/ 224 w 242"/>
                <a:gd name="T13" fmla="*/ 48 h 138"/>
                <a:gd name="T14" fmla="*/ 229 w 242"/>
                <a:gd name="T15" fmla="*/ 53 h 138"/>
                <a:gd name="T16" fmla="*/ 241 w 242"/>
                <a:gd name="T17" fmla="*/ 131 h 138"/>
                <a:gd name="T18" fmla="*/ 236 w 242"/>
                <a:gd name="T19" fmla="*/ 138 h 138"/>
                <a:gd name="T20" fmla="*/ 235 w 242"/>
                <a:gd name="T2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2" h="138">
                  <a:moveTo>
                    <a:pt x="235" y="138"/>
                  </a:moveTo>
                  <a:cubicBezTo>
                    <a:pt x="232" y="138"/>
                    <a:pt x="230" y="136"/>
                    <a:pt x="229" y="133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12"/>
                    <a:pt x="0" y="9"/>
                    <a:pt x="1" y="6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224" y="48"/>
                    <a:pt x="224" y="48"/>
                    <a:pt x="224" y="48"/>
                  </a:cubicBezTo>
                  <a:cubicBezTo>
                    <a:pt x="227" y="48"/>
                    <a:pt x="228" y="50"/>
                    <a:pt x="229" y="53"/>
                  </a:cubicBezTo>
                  <a:cubicBezTo>
                    <a:pt x="241" y="131"/>
                    <a:pt x="241" y="131"/>
                    <a:pt x="241" y="131"/>
                  </a:cubicBezTo>
                  <a:cubicBezTo>
                    <a:pt x="242" y="135"/>
                    <a:pt x="239" y="138"/>
                    <a:pt x="236" y="138"/>
                  </a:cubicBezTo>
                  <a:cubicBezTo>
                    <a:pt x="236" y="138"/>
                    <a:pt x="235" y="138"/>
                    <a:pt x="235" y="138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6163469" y="1263410"/>
              <a:ext cx="804863" cy="206375"/>
            </a:xfrm>
            <a:custGeom>
              <a:avLst/>
              <a:gdLst>
                <a:gd name="T0" fmla="*/ 208 w 214"/>
                <a:gd name="T1" fmla="*/ 55 h 55"/>
                <a:gd name="T2" fmla="*/ 207 w 214"/>
                <a:gd name="T3" fmla="*/ 55 h 55"/>
                <a:gd name="T4" fmla="*/ 5 w 214"/>
                <a:gd name="T5" fmla="*/ 11 h 55"/>
                <a:gd name="T6" fmla="*/ 1 w 214"/>
                <a:gd name="T7" fmla="*/ 5 h 55"/>
                <a:gd name="T8" fmla="*/ 7 w 214"/>
                <a:gd name="T9" fmla="*/ 0 h 55"/>
                <a:gd name="T10" fmla="*/ 209 w 214"/>
                <a:gd name="T11" fmla="*/ 44 h 55"/>
                <a:gd name="T12" fmla="*/ 214 w 214"/>
                <a:gd name="T13" fmla="*/ 51 h 55"/>
                <a:gd name="T14" fmla="*/ 208 w 214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55">
                  <a:moveTo>
                    <a:pt x="208" y="55"/>
                  </a:moveTo>
                  <a:cubicBezTo>
                    <a:pt x="208" y="55"/>
                    <a:pt x="207" y="55"/>
                    <a:pt x="207" y="5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0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12" y="45"/>
                    <a:pt x="214" y="48"/>
                    <a:pt x="214" y="51"/>
                  </a:cubicBezTo>
                  <a:cubicBezTo>
                    <a:pt x="213" y="54"/>
                    <a:pt x="211" y="55"/>
                    <a:pt x="208" y="55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6053932" y="1169747"/>
              <a:ext cx="274638" cy="198437"/>
            </a:xfrm>
            <a:custGeom>
              <a:avLst/>
              <a:gdLst>
                <a:gd name="T0" fmla="*/ 71 w 73"/>
                <a:gd name="T1" fmla="*/ 21 h 53"/>
                <a:gd name="T2" fmla="*/ 40 w 73"/>
                <a:gd name="T3" fmla="*/ 50 h 53"/>
                <a:gd name="T4" fmla="*/ 2 w 73"/>
                <a:gd name="T5" fmla="*/ 31 h 53"/>
                <a:gd name="T6" fmla="*/ 32 w 73"/>
                <a:gd name="T7" fmla="*/ 3 h 53"/>
                <a:gd name="T8" fmla="*/ 71 w 73"/>
                <a:gd name="T9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71" y="21"/>
                  </a:moveTo>
                  <a:cubicBezTo>
                    <a:pt x="73" y="34"/>
                    <a:pt x="59" y="47"/>
                    <a:pt x="40" y="50"/>
                  </a:cubicBezTo>
                  <a:cubicBezTo>
                    <a:pt x="21" y="53"/>
                    <a:pt x="4" y="44"/>
                    <a:pt x="2" y="31"/>
                  </a:cubicBezTo>
                  <a:cubicBezTo>
                    <a:pt x="0" y="18"/>
                    <a:pt x="13" y="6"/>
                    <a:pt x="32" y="3"/>
                  </a:cubicBezTo>
                  <a:cubicBezTo>
                    <a:pt x="51" y="0"/>
                    <a:pt x="69" y="8"/>
                    <a:pt x="71" y="21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6023769" y="1177685"/>
              <a:ext cx="274638" cy="153987"/>
            </a:xfrm>
            <a:custGeom>
              <a:avLst/>
              <a:gdLst>
                <a:gd name="T0" fmla="*/ 72 w 73"/>
                <a:gd name="T1" fmla="*/ 15 h 41"/>
                <a:gd name="T2" fmla="*/ 40 w 73"/>
                <a:gd name="T3" fmla="*/ 38 h 41"/>
                <a:gd name="T4" fmla="*/ 2 w 73"/>
                <a:gd name="T5" fmla="*/ 26 h 41"/>
                <a:gd name="T6" fmla="*/ 34 w 73"/>
                <a:gd name="T7" fmla="*/ 3 h 41"/>
                <a:gd name="T8" fmla="*/ 72 w 73"/>
                <a:gd name="T9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1">
                  <a:moveTo>
                    <a:pt x="72" y="15"/>
                  </a:moveTo>
                  <a:cubicBezTo>
                    <a:pt x="73" y="25"/>
                    <a:pt x="59" y="35"/>
                    <a:pt x="40" y="38"/>
                  </a:cubicBezTo>
                  <a:cubicBezTo>
                    <a:pt x="20" y="41"/>
                    <a:pt x="3" y="36"/>
                    <a:pt x="2" y="26"/>
                  </a:cubicBezTo>
                  <a:cubicBezTo>
                    <a:pt x="0" y="16"/>
                    <a:pt x="15" y="6"/>
                    <a:pt x="34" y="3"/>
                  </a:cubicBezTo>
                  <a:cubicBezTo>
                    <a:pt x="53" y="0"/>
                    <a:pt x="70" y="5"/>
                    <a:pt x="72" y="15"/>
                  </a:cubicBez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7"/>
            <p:cNvSpPr>
              <a:spLocks/>
            </p:cNvSpPr>
            <p:nvPr/>
          </p:nvSpPr>
          <p:spPr bwMode="auto">
            <a:xfrm>
              <a:off x="6922294" y="1590435"/>
              <a:ext cx="153988" cy="153987"/>
            </a:xfrm>
            <a:custGeom>
              <a:avLst/>
              <a:gdLst>
                <a:gd name="T0" fmla="*/ 39 w 41"/>
                <a:gd name="T1" fmla="*/ 18 h 41"/>
                <a:gd name="T2" fmla="*/ 23 w 41"/>
                <a:gd name="T3" fmla="*/ 39 h 41"/>
                <a:gd name="T4" fmla="*/ 1 w 41"/>
                <a:gd name="T5" fmla="*/ 23 h 41"/>
                <a:gd name="T6" fmla="*/ 17 w 41"/>
                <a:gd name="T7" fmla="*/ 2 h 41"/>
                <a:gd name="T8" fmla="*/ 39 w 41"/>
                <a:gd name="T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9" y="18"/>
                  </a:moveTo>
                  <a:cubicBezTo>
                    <a:pt x="41" y="28"/>
                    <a:pt x="33" y="38"/>
                    <a:pt x="23" y="39"/>
                  </a:cubicBezTo>
                  <a:cubicBezTo>
                    <a:pt x="13" y="41"/>
                    <a:pt x="3" y="34"/>
                    <a:pt x="1" y="23"/>
                  </a:cubicBezTo>
                  <a:cubicBezTo>
                    <a:pt x="0" y="13"/>
                    <a:pt x="7" y="3"/>
                    <a:pt x="17" y="2"/>
                  </a:cubicBezTo>
                  <a:cubicBezTo>
                    <a:pt x="28" y="0"/>
                    <a:pt x="37" y="7"/>
                    <a:pt x="39" y="18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6955632" y="1628535"/>
              <a:ext cx="106363" cy="222250"/>
            </a:xfrm>
            <a:custGeom>
              <a:avLst/>
              <a:gdLst>
                <a:gd name="T0" fmla="*/ 27 w 28"/>
                <a:gd name="T1" fmla="*/ 46 h 59"/>
                <a:gd name="T2" fmla="*/ 18 w 28"/>
                <a:gd name="T3" fmla="*/ 58 h 59"/>
                <a:gd name="T4" fmla="*/ 18 w 28"/>
                <a:gd name="T5" fmla="*/ 58 h 59"/>
                <a:gd name="T6" fmla="*/ 7 w 28"/>
                <a:gd name="T7" fmla="*/ 49 h 59"/>
                <a:gd name="T8" fmla="*/ 1 w 28"/>
                <a:gd name="T9" fmla="*/ 12 h 59"/>
                <a:gd name="T10" fmla="*/ 10 w 28"/>
                <a:gd name="T11" fmla="*/ 1 h 59"/>
                <a:gd name="T12" fmla="*/ 10 w 28"/>
                <a:gd name="T13" fmla="*/ 1 h 59"/>
                <a:gd name="T14" fmla="*/ 21 w 28"/>
                <a:gd name="T15" fmla="*/ 9 h 59"/>
                <a:gd name="T16" fmla="*/ 27 w 28"/>
                <a:gd name="T17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9">
                  <a:moveTo>
                    <a:pt x="27" y="46"/>
                  </a:moveTo>
                  <a:cubicBezTo>
                    <a:pt x="28" y="52"/>
                    <a:pt x="24" y="57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3" y="59"/>
                    <a:pt x="7" y="55"/>
                    <a:pt x="7" y="4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7"/>
                    <a:pt x="4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5" y="0"/>
                    <a:pt x="21" y="4"/>
                    <a:pt x="21" y="9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9"/>
            <p:cNvSpPr>
              <a:spLocks/>
            </p:cNvSpPr>
            <p:nvPr/>
          </p:nvSpPr>
          <p:spPr bwMode="auto">
            <a:xfrm>
              <a:off x="6930232" y="1755535"/>
              <a:ext cx="274638" cy="422275"/>
            </a:xfrm>
            <a:custGeom>
              <a:avLst/>
              <a:gdLst>
                <a:gd name="T0" fmla="*/ 69 w 73"/>
                <a:gd name="T1" fmla="*/ 82 h 112"/>
                <a:gd name="T2" fmla="*/ 44 w 73"/>
                <a:gd name="T3" fmla="*/ 18 h 112"/>
                <a:gd name="T4" fmla="*/ 22 w 73"/>
                <a:gd name="T5" fmla="*/ 2 h 112"/>
                <a:gd name="T6" fmla="*/ 22 w 73"/>
                <a:gd name="T7" fmla="*/ 2 h 112"/>
                <a:gd name="T8" fmla="*/ 22 w 73"/>
                <a:gd name="T9" fmla="*/ 2 h 112"/>
                <a:gd name="T10" fmla="*/ 6 w 73"/>
                <a:gd name="T11" fmla="*/ 24 h 112"/>
                <a:gd name="T12" fmla="*/ 2 w 73"/>
                <a:gd name="T13" fmla="*/ 92 h 112"/>
                <a:gd name="T14" fmla="*/ 38 w 73"/>
                <a:gd name="T15" fmla="*/ 108 h 112"/>
                <a:gd name="T16" fmla="*/ 39 w 73"/>
                <a:gd name="T17" fmla="*/ 108 h 112"/>
                <a:gd name="T18" fmla="*/ 39 w 73"/>
                <a:gd name="T19" fmla="*/ 108 h 112"/>
                <a:gd name="T20" fmla="*/ 69 w 73"/>
                <a:gd name="T21" fmla="*/ 8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12">
                  <a:moveTo>
                    <a:pt x="69" y="82"/>
                  </a:moveTo>
                  <a:cubicBezTo>
                    <a:pt x="60" y="76"/>
                    <a:pt x="55" y="60"/>
                    <a:pt x="44" y="18"/>
                  </a:cubicBezTo>
                  <a:cubicBezTo>
                    <a:pt x="41" y="8"/>
                    <a:pt x="32" y="0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2" y="3"/>
                    <a:pt x="6" y="13"/>
                    <a:pt x="6" y="24"/>
                  </a:cubicBezTo>
                  <a:cubicBezTo>
                    <a:pt x="8" y="67"/>
                    <a:pt x="9" y="84"/>
                    <a:pt x="2" y="92"/>
                  </a:cubicBezTo>
                  <a:cubicBezTo>
                    <a:pt x="0" y="102"/>
                    <a:pt x="17" y="112"/>
                    <a:pt x="38" y="108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60" y="105"/>
                    <a:pt x="73" y="91"/>
                    <a:pt x="69" y="82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0"/>
            <p:cNvSpPr>
              <a:spLocks/>
            </p:cNvSpPr>
            <p:nvPr/>
          </p:nvSpPr>
          <p:spPr bwMode="auto">
            <a:xfrm>
              <a:off x="6922294" y="1593610"/>
              <a:ext cx="104775" cy="560387"/>
            </a:xfrm>
            <a:custGeom>
              <a:avLst/>
              <a:gdLst>
                <a:gd name="T0" fmla="*/ 21 w 28"/>
                <a:gd name="T1" fmla="*/ 73 h 149"/>
                <a:gd name="T2" fmla="*/ 28 w 28"/>
                <a:gd name="T3" fmla="*/ 54 h 149"/>
                <a:gd name="T4" fmla="*/ 26 w 28"/>
                <a:gd name="T5" fmla="*/ 39 h 149"/>
                <a:gd name="T6" fmla="*/ 14 w 28"/>
                <a:gd name="T7" fmla="*/ 23 h 149"/>
                <a:gd name="T8" fmla="*/ 24 w 28"/>
                <a:gd name="T9" fmla="*/ 1 h 149"/>
                <a:gd name="T10" fmla="*/ 17 w 28"/>
                <a:gd name="T11" fmla="*/ 1 h 149"/>
                <a:gd name="T12" fmla="*/ 1 w 28"/>
                <a:gd name="T13" fmla="*/ 22 h 149"/>
                <a:gd name="T14" fmla="*/ 12 w 28"/>
                <a:gd name="T15" fmla="*/ 37 h 149"/>
                <a:gd name="T16" fmla="*/ 14 w 28"/>
                <a:gd name="T17" fmla="*/ 50 h 149"/>
                <a:gd name="T18" fmla="*/ 8 w 28"/>
                <a:gd name="T19" fmla="*/ 67 h 149"/>
                <a:gd name="T20" fmla="*/ 4 w 28"/>
                <a:gd name="T21" fmla="*/ 135 h 149"/>
                <a:gd name="T22" fmla="*/ 16 w 28"/>
                <a:gd name="T23" fmla="*/ 149 h 149"/>
                <a:gd name="T24" fmla="*/ 21 w 28"/>
                <a:gd name="T25" fmla="*/ 7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9">
                  <a:moveTo>
                    <a:pt x="21" y="73"/>
                  </a:moveTo>
                  <a:cubicBezTo>
                    <a:pt x="21" y="65"/>
                    <a:pt x="24" y="59"/>
                    <a:pt x="28" y="54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0" y="36"/>
                    <a:pt x="15" y="30"/>
                    <a:pt x="14" y="23"/>
                  </a:cubicBezTo>
                  <a:cubicBezTo>
                    <a:pt x="12" y="14"/>
                    <a:pt x="17" y="5"/>
                    <a:pt x="24" y="1"/>
                  </a:cubicBezTo>
                  <a:cubicBezTo>
                    <a:pt x="22" y="1"/>
                    <a:pt x="20" y="0"/>
                    <a:pt x="17" y="1"/>
                  </a:cubicBezTo>
                  <a:cubicBezTo>
                    <a:pt x="7" y="2"/>
                    <a:pt x="0" y="12"/>
                    <a:pt x="1" y="22"/>
                  </a:cubicBezTo>
                  <a:cubicBezTo>
                    <a:pt x="2" y="29"/>
                    <a:pt x="7" y="34"/>
                    <a:pt x="12" y="37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4"/>
                    <a:pt x="8" y="60"/>
                    <a:pt x="8" y="67"/>
                  </a:cubicBezTo>
                  <a:cubicBezTo>
                    <a:pt x="10" y="110"/>
                    <a:pt x="11" y="127"/>
                    <a:pt x="4" y="135"/>
                  </a:cubicBezTo>
                  <a:cubicBezTo>
                    <a:pt x="3" y="141"/>
                    <a:pt x="8" y="146"/>
                    <a:pt x="16" y="149"/>
                  </a:cubicBezTo>
                  <a:cubicBezTo>
                    <a:pt x="24" y="140"/>
                    <a:pt x="23" y="122"/>
                    <a:pt x="21" y="73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3945941" y="5531958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这</a:t>
            </a:r>
            <a:r>
              <a:rPr lang="zh-CN" altLang="en-US" sz="4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一年，我毕业了！</a:t>
            </a:r>
            <a:endParaRPr lang="zh-CN" altLang="en-US" sz="4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7543800" y="2850399"/>
            <a:ext cx="382089" cy="699431"/>
          </a:xfrm>
          <a:custGeom>
            <a:avLst/>
            <a:gdLst>
              <a:gd name="connsiteX0" fmla="*/ 382089 w 382089"/>
              <a:gd name="connsiteY0" fmla="*/ 0 h 682534"/>
              <a:gd name="connsiteX1" fmla="*/ 267789 w 382089"/>
              <a:gd name="connsiteY1" fmla="*/ 26126 h 682534"/>
              <a:gd name="connsiteX2" fmla="*/ 0 w 382089"/>
              <a:gd name="connsiteY2" fmla="*/ 662940 h 682534"/>
              <a:gd name="connsiteX3" fmla="*/ 6531 w 382089"/>
              <a:gd name="connsiteY3" fmla="*/ 682534 h 682534"/>
              <a:gd name="connsiteX0" fmla="*/ 382089 w 382089"/>
              <a:gd name="connsiteY0" fmla="*/ 12287 h 694821"/>
              <a:gd name="connsiteX1" fmla="*/ 267789 w 382089"/>
              <a:gd name="connsiteY1" fmla="*/ 38413 h 694821"/>
              <a:gd name="connsiteX2" fmla="*/ 0 w 382089"/>
              <a:gd name="connsiteY2" fmla="*/ 675227 h 694821"/>
              <a:gd name="connsiteX3" fmla="*/ 6531 w 382089"/>
              <a:gd name="connsiteY3" fmla="*/ 694821 h 694821"/>
              <a:gd name="connsiteX0" fmla="*/ 382089 w 382089"/>
              <a:gd name="connsiteY0" fmla="*/ 16897 h 699431"/>
              <a:gd name="connsiteX1" fmla="*/ 267789 w 382089"/>
              <a:gd name="connsiteY1" fmla="*/ 43023 h 699431"/>
              <a:gd name="connsiteX2" fmla="*/ 0 w 382089"/>
              <a:gd name="connsiteY2" fmla="*/ 679837 h 699431"/>
              <a:gd name="connsiteX3" fmla="*/ 6531 w 382089"/>
              <a:gd name="connsiteY3" fmla="*/ 699431 h 69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089" h="699431">
                <a:moveTo>
                  <a:pt x="382089" y="16897"/>
                </a:moveTo>
                <a:cubicBezTo>
                  <a:pt x="336555" y="-18999"/>
                  <a:pt x="305889" y="8294"/>
                  <a:pt x="267789" y="43023"/>
                </a:cubicBezTo>
                <a:lnTo>
                  <a:pt x="0" y="679837"/>
                </a:lnTo>
                <a:lnTo>
                  <a:pt x="6531" y="699431"/>
                </a:lnTo>
              </a:path>
            </a:pathLst>
          </a:cu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任意多边形 146"/>
          <p:cNvSpPr/>
          <p:nvPr/>
        </p:nvSpPr>
        <p:spPr>
          <a:xfrm>
            <a:off x="7575900" y="2910388"/>
            <a:ext cx="352697" cy="644890"/>
          </a:xfrm>
          <a:custGeom>
            <a:avLst/>
            <a:gdLst>
              <a:gd name="connsiteX0" fmla="*/ 0 w 352697"/>
              <a:gd name="connsiteY0" fmla="*/ 633548 h 633548"/>
              <a:gd name="connsiteX1" fmla="*/ 293914 w 352697"/>
              <a:gd name="connsiteY1" fmla="*/ 9797 h 633548"/>
              <a:gd name="connsiteX2" fmla="*/ 352697 w 352697"/>
              <a:gd name="connsiteY2" fmla="*/ 0 h 633548"/>
              <a:gd name="connsiteX3" fmla="*/ 349432 w 352697"/>
              <a:gd name="connsiteY3" fmla="*/ 0 h 633548"/>
              <a:gd name="connsiteX0" fmla="*/ 0 w 352697"/>
              <a:gd name="connsiteY0" fmla="*/ 644700 h 644700"/>
              <a:gd name="connsiteX1" fmla="*/ 293914 w 352697"/>
              <a:gd name="connsiteY1" fmla="*/ 20949 h 644700"/>
              <a:gd name="connsiteX2" fmla="*/ 352697 w 352697"/>
              <a:gd name="connsiteY2" fmla="*/ 11152 h 644700"/>
              <a:gd name="connsiteX3" fmla="*/ 349432 w 352697"/>
              <a:gd name="connsiteY3" fmla="*/ 0 h 644700"/>
              <a:gd name="connsiteX0" fmla="*/ 0 w 352697"/>
              <a:gd name="connsiteY0" fmla="*/ 644700 h 644700"/>
              <a:gd name="connsiteX1" fmla="*/ 282763 w 352697"/>
              <a:gd name="connsiteY1" fmla="*/ 13515 h 644700"/>
              <a:gd name="connsiteX2" fmla="*/ 352697 w 352697"/>
              <a:gd name="connsiteY2" fmla="*/ 11152 h 644700"/>
              <a:gd name="connsiteX3" fmla="*/ 349432 w 352697"/>
              <a:gd name="connsiteY3" fmla="*/ 0 h 644700"/>
              <a:gd name="connsiteX0" fmla="*/ 0 w 352697"/>
              <a:gd name="connsiteY0" fmla="*/ 644890 h 644890"/>
              <a:gd name="connsiteX1" fmla="*/ 282763 w 352697"/>
              <a:gd name="connsiteY1" fmla="*/ 13705 h 644890"/>
              <a:gd name="connsiteX2" fmla="*/ 352697 w 352697"/>
              <a:gd name="connsiteY2" fmla="*/ 11342 h 644890"/>
              <a:gd name="connsiteX3" fmla="*/ 349432 w 352697"/>
              <a:gd name="connsiteY3" fmla="*/ 190 h 64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697" h="644890">
                <a:moveTo>
                  <a:pt x="0" y="644890"/>
                </a:moveTo>
                <a:lnTo>
                  <a:pt x="282763" y="13705"/>
                </a:lnTo>
                <a:cubicBezTo>
                  <a:pt x="300268" y="-16111"/>
                  <a:pt x="329386" y="12130"/>
                  <a:pt x="352697" y="11342"/>
                </a:cubicBezTo>
                <a:lnTo>
                  <a:pt x="349432" y="190"/>
                </a:lnTo>
              </a:path>
            </a:pathLst>
          </a:cu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9" name="直接连接符 148"/>
          <p:cNvCxnSpPr/>
          <p:nvPr/>
        </p:nvCxnSpPr>
        <p:spPr>
          <a:xfrm>
            <a:off x="7935567" y="2908388"/>
            <a:ext cx="280607" cy="11650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>
            <a:stCxn id="121" idx="4"/>
            <a:endCxn id="119" idx="1"/>
          </p:cNvCxnSpPr>
          <p:nvPr/>
        </p:nvCxnSpPr>
        <p:spPr>
          <a:xfrm>
            <a:off x="7939810" y="2863987"/>
            <a:ext cx="285529" cy="12256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>
            <a:stCxn id="120" idx="10"/>
            <a:endCxn id="119" idx="0"/>
          </p:cNvCxnSpPr>
          <p:nvPr/>
        </p:nvCxnSpPr>
        <p:spPr>
          <a:xfrm>
            <a:off x="7556061" y="3731573"/>
            <a:ext cx="297496" cy="12323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>
            <a:off x="7204886" y="4609657"/>
            <a:ext cx="241161" cy="100484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>
            <a:off x="7181240" y="4639351"/>
            <a:ext cx="245087" cy="104333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/>
          <p:cNvSpPr/>
          <p:nvPr/>
        </p:nvSpPr>
        <p:spPr>
          <a:xfrm>
            <a:off x="8390907" y="-1009549"/>
            <a:ext cx="645205" cy="590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5237689" y="-922925"/>
            <a:ext cx="645205" cy="590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4154532" y="1705143"/>
            <a:ext cx="1482382" cy="2099903"/>
          </a:xfrm>
          <a:custGeom>
            <a:avLst/>
            <a:gdLst>
              <a:gd name="connsiteX0" fmla="*/ 753035 w 1470212"/>
              <a:gd name="connsiteY0" fmla="*/ 0 h 2124635"/>
              <a:gd name="connsiteX1" fmla="*/ 1443317 w 1470212"/>
              <a:gd name="connsiteY1" fmla="*/ 152400 h 2124635"/>
              <a:gd name="connsiteX2" fmla="*/ 1470212 w 1470212"/>
              <a:gd name="connsiteY2" fmla="*/ 466165 h 2124635"/>
              <a:gd name="connsiteX3" fmla="*/ 1461247 w 1470212"/>
              <a:gd name="connsiteY3" fmla="*/ 600635 h 2124635"/>
              <a:gd name="connsiteX4" fmla="*/ 188259 w 1470212"/>
              <a:gd name="connsiteY4" fmla="*/ 1604682 h 2124635"/>
              <a:gd name="connsiteX5" fmla="*/ 0 w 1470212"/>
              <a:gd name="connsiteY5" fmla="*/ 1595717 h 2124635"/>
              <a:gd name="connsiteX6" fmla="*/ 35859 w 1470212"/>
              <a:gd name="connsiteY6" fmla="*/ 2079812 h 2124635"/>
              <a:gd name="connsiteX7" fmla="*/ 322729 w 1470212"/>
              <a:gd name="connsiteY7" fmla="*/ 2124635 h 2124635"/>
              <a:gd name="connsiteX8" fmla="*/ 35859 w 1470212"/>
              <a:gd name="connsiteY8" fmla="*/ 2088776 h 2124635"/>
              <a:gd name="connsiteX0" fmla="*/ 720951 w 1438128"/>
              <a:gd name="connsiteY0" fmla="*/ 0 h 2124635"/>
              <a:gd name="connsiteX1" fmla="*/ 1411233 w 1438128"/>
              <a:gd name="connsiteY1" fmla="*/ 152400 h 2124635"/>
              <a:gd name="connsiteX2" fmla="*/ 1438128 w 1438128"/>
              <a:gd name="connsiteY2" fmla="*/ 466165 h 2124635"/>
              <a:gd name="connsiteX3" fmla="*/ 1429163 w 1438128"/>
              <a:gd name="connsiteY3" fmla="*/ 600635 h 2124635"/>
              <a:gd name="connsiteX4" fmla="*/ 156175 w 1438128"/>
              <a:gd name="connsiteY4" fmla="*/ 1604682 h 2124635"/>
              <a:gd name="connsiteX5" fmla="*/ 0 w 1438128"/>
              <a:gd name="connsiteY5" fmla="*/ 1615769 h 2124635"/>
              <a:gd name="connsiteX6" fmla="*/ 3775 w 1438128"/>
              <a:gd name="connsiteY6" fmla="*/ 2079812 h 2124635"/>
              <a:gd name="connsiteX7" fmla="*/ 290645 w 1438128"/>
              <a:gd name="connsiteY7" fmla="*/ 2124635 h 2124635"/>
              <a:gd name="connsiteX8" fmla="*/ 3775 w 1438128"/>
              <a:gd name="connsiteY8" fmla="*/ 2088776 h 2124635"/>
              <a:gd name="connsiteX0" fmla="*/ 732211 w 1449388"/>
              <a:gd name="connsiteY0" fmla="*/ 0 h 2124635"/>
              <a:gd name="connsiteX1" fmla="*/ 1422493 w 1449388"/>
              <a:gd name="connsiteY1" fmla="*/ 152400 h 2124635"/>
              <a:gd name="connsiteX2" fmla="*/ 1449388 w 1449388"/>
              <a:gd name="connsiteY2" fmla="*/ 466165 h 2124635"/>
              <a:gd name="connsiteX3" fmla="*/ 1440423 w 1449388"/>
              <a:gd name="connsiteY3" fmla="*/ 600635 h 2124635"/>
              <a:gd name="connsiteX4" fmla="*/ 167435 w 1449388"/>
              <a:gd name="connsiteY4" fmla="*/ 1604682 h 2124635"/>
              <a:gd name="connsiteX5" fmla="*/ 11260 w 1449388"/>
              <a:gd name="connsiteY5" fmla="*/ 1615769 h 2124635"/>
              <a:gd name="connsiteX6" fmla="*/ 15035 w 1449388"/>
              <a:gd name="connsiteY6" fmla="*/ 2079812 h 2124635"/>
              <a:gd name="connsiteX7" fmla="*/ 301905 w 1449388"/>
              <a:gd name="connsiteY7" fmla="*/ 2124635 h 2124635"/>
              <a:gd name="connsiteX8" fmla="*/ 15035 w 1449388"/>
              <a:gd name="connsiteY8" fmla="*/ 2088776 h 2124635"/>
              <a:gd name="connsiteX0" fmla="*/ 742887 w 1460064"/>
              <a:gd name="connsiteY0" fmla="*/ 0 h 2124635"/>
              <a:gd name="connsiteX1" fmla="*/ 1433169 w 1460064"/>
              <a:gd name="connsiteY1" fmla="*/ 152400 h 2124635"/>
              <a:gd name="connsiteX2" fmla="*/ 1460064 w 1460064"/>
              <a:gd name="connsiteY2" fmla="*/ 466165 h 2124635"/>
              <a:gd name="connsiteX3" fmla="*/ 1451099 w 1460064"/>
              <a:gd name="connsiteY3" fmla="*/ 600635 h 2124635"/>
              <a:gd name="connsiteX4" fmla="*/ 178111 w 1460064"/>
              <a:gd name="connsiteY4" fmla="*/ 1604682 h 2124635"/>
              <a:gd name="connsiteX5" fmla="*/ 21936 w 1460064"/>
              <a:gd name="connsiteY5" fmla="*/ 1615769 h 2124635"/>
              <a:gd name="connsiteX6" fmla="*/ 25711 w 1460064"/>
              <a:gd name="connsiteY6" fmla="*/ 2079812 h 2124635"/>
              <a:gd name="connsiteX7" fmla="*/ 312581 w 1460064"/>
              <a:gd name="connsiteY7" fmla="*/ 2124635 h 2124635"/>
              <a:gd name="connsiteX8" fmla="*/ 25711 w 1460064"/>
              <a:gd name="connsiteY8" fmla="*/ 2088776 h 2124635"/>
              <a:gd name="connsiteX0" fmla="*/ 742887 w 1460064"/>
              <a:gd name="connsiteY0" fmla="*/ 0 h 2124635"/>
              <a:gd name="connsiteX1" fmla="*/ 1433169 w 1460064"/>
              <a:gd name="connsiteY1" fmla="*/ 152400 h 2124635"/>
              <a:gd name="connsiteX2" fmla="*/ 1460064 w 1460064"/>
              <a:gd name="connsiteY2" fmla="*/ 466165 h 2124635"/>
              <a:gd name="connsiteX3" fmla="*/ 1451099 w 1460064"/>
              <a:gd name="connsiteY3" fmla="*/ 600635 h 2124635"/>
              <a:gd name="connsiteX4" fmla="*/ 178111 w 1460064"/>
              <a:gd name="connsiteY4" fmla="*/ 1604682 h 2124635"/>
              <a:gd name="connsiteX5" fmla="*/ 21936 w 1460064"/>
              <a:gd name="connsiteY5" fmla="*/ 1615769 h 2124635"/>
              <a:gd name="connsiteX6" fmla="*/ 25711 w 1460064"/>
              <a:gd name="connsiteY6" fmla="*/ 2079812 h 2124635"/>
              <a:gd name="connsiteX7" fmla="*/ 312581 w 1460064"/>
              <a:gd name="connsiteY7" fmla="*/ 2124635 h 2124635"/>
              <a:gd name="connsiteX8" fmla="*/ 25711 w 1460064"/>
              <a:gd name="connsiteY8" fmla="*/ 2088776 h 2124635"/>
              <a:gd name="connsiteX0" fmla="*/ 742887 w 1460064"/>
              <a:gd name="connsiteY0" fmla="*/ 0 h 2108593"/>
              <a:gd name="connsiteX1" fmla="*/ 1433169 w 1460064"/>
              <a:gd name="connsiteY1" fmla="*/ 152400 h 2108593"/>
              <a:gd name="connsiteX2" fmla="*/ 1460064 w 1460064"/>
              <a:gd name="connsiteY2" fmla="*/ 466165 h 2108593"/>
              <a:gd name="connsiteX3" fmla="*/ 1451099 w 1460064"/>
              <a:gd name="connsiteY3" fmla="*/ 600635 h 2108593"/>
              <a:gd name="connsiteX4" fmla="*/ 178111 w 1460064"/>
              <a:gd name="connsiteY4" fmla="*/ 1604682 h 2108593"/>
              <a:gd name="connsiteX5" fmla="*/ 21936 w 1460064"/>
              <a:gd name="connsiteY5" fmla="*/ 1615769 h 2108593"/>
              <a:gd name="connsiteX6" fmla="*/ 25711 w 1460064"/>
              <a:gd name="connsiteY6" fmla="*/ 2079812 h 2108593"/>
              <a:gd name="connsiteX7" fmla="*/ 300549 w 1460064"/>
              <a:gd name="connsiteY7" fmla="*/ 2108593 h 2108593"/>
              <a:gd name="connsiteX8" fmla="*/ 25711 w 1460064"/>
              <a:gd name="connsiteY8" fmla="*/ 2088776 h 2108593"/>
              <a:gd name="connsiteX0" fmla="*/ 742887 w 1460064"/>
              <a:gd name="connsiteY0" fmla="*/ 0 h 2088776"/>
              <a:gd name="connsiteX1" fmla="*/ 1433169 w 1460064"/>
              <a:gd name="connsiteY1" fmla="*/ 152400 h 2088776"/>
              <a:gd name="connsiteX2" fmla="*/ 1460064 w 1460064"/>
              <a:gd name="connsiteY2" fmla="*/ 466165 h 2088776"/>
              <a:gd name="connsiteX3" fmla="*/ 1451099 w 1460064"/>
              <a:gd name="connsiteY3" fmla="*/ 600635 h 2088776"/>
              <a:gd name="connsiteX4" fmla="*/ 178111 w 1460064"/>
              <a:gd name="connsiteY4" fmla="*/ 1604682 h 2088776"/>
              <a:gd name="connsiteX5" fmla="*/ 21936 w 1460064"/>
              <a:gd name="connsiteY5" fmla="*/ 1615769 h 2088776"/>
              <a:gd name="connsiteX6" fmla="*/ 25711 w 1460064"/>
              <a:gd name="connsiteY6" fmla="*/ 2079812 h 2088776"/>
              <a:gd name="connsiteX7" fmla="*/ 25711 w 1460064"/>
              <a:gd name="connsiteY7" fmla="*/ 2088776 h 2088776"/>
              <a:gd name="connsiteX0" fmla="*/ 742887 w 1460064"/>
              <a:gd name="connsiteY0" fmla="*/ 0 h 2088776"/>
              <a:gd name="connsiteX1" fmla="*/ 1433169 w 1460064"/>
              <a:gd name="connsiteY1" fmla="*/ 152400 h 2088776"/>
              <a:gd name="connsiteX2" fmla="*/ 1460064 w 1460064"/>
              <a:gd name="connsiteY2" fmla="*/ 466165 h 2088776"/>
              <a:gd name="connsiteX3" fmla="*/ 1451099 w 1460064"/>
              <a:gd name="connsiteY3" fmla="*/ 600635 h 2088776"/>
              <a:gd name="connsiteX4" fmla="*/ 178111 w 1460064"/>
              <a:gd name="connsiteY4" fmla="*/ 1604682 h 2088776"/>
              <a:gd name="connsiteX5" fmla="*/ 21936 w 1460064"/>
              <a:gd name="connsiteY5" fmla="*/ 1615769 h 2088776"/>
              <a:gd name="connsiteX6" fmla="*/ 25711 w 1460064"/>
              <a:gd name="connsiteY6" fmla="*/ 2079812 h 2088776"/>
              <a:gd name="connsiteX7" fmla="*/ 1648 w 1460064"/>
              <a:gd name="connsiteY7" fmla="*/ 2088776 h 2088776"/>
              <a:gd name="connsiteX0" fmla="*/ 743908 w 1461085"/>
              <a:gd name="connsiteY0" fmla="*/ 0 h 2088776"/>
              <a:gd name="connsiteX1" fmla="*/ 1434190 w 1461085"/>
              <a:gd name="connsiteY1" fmla="*/ 152400 h 2088776"/>
              <a:gd name="connsiteX2" fmla="*/ 1461085 w 1461085"/>
              <a:gd name="connsiteY2" fmla="*/ 466165 h 2088776"/>
              <a:gd name="connsiteX3" fmla="*/ 1452120 w 1461085"/>
              <a:gd name="connsiteY3" fmla="*/ 600635 h 2088776"/>
              <a:gd name="connsiteX4" fmla="*/ 179132 w 1461085"/>
              <a:gd name="connsiteY4" fmla="*/ 1604682 h 2088776"/>
              <a:gd name="connsiteX5" fmla="*/ 22957 w 1461085"/>
              <a:gd name="connsiteY5" fmla="*/ 1615769 h 2088776"/>
              <a:gd name="connsiteX6" fmla="*/ 22721 w 1461085"/>
              <a:gd name="connsiteY6" fmla="*/ 2079812 h 2088776"/>
              <a:gd name="connsiteX7" fmla="*/ 2669 w 1461085"/>
              <a:gd name="connsiteY7" fmla="*/ 2088776 h 2088776"/>
              <a:gd name="connsiteX0" fmla="*/ 749162 w 1466339"/>
              <a:gd name="connsiteY0" fmla="*/ 0 h 2088776"/>
              <a:gd name="connsiteX1" fmla="*/ 1439444 w 1466339"/>
              <a:gd name="connsiteY1" fmla="*/ 152400 h 2088776"/>
              <a:gd name="connsiteX2" fmla="*/ 1466339 w 1466339"/>
              <a:gd name="connsiteY2" fmla="*/ 466165 h 2088776"/>
              <a:gd name="connsiteX3" fmla="*/ 1457374 w 1466339"/>
              <a:gd name="connsiteY3" fmla="*/ 600635 h 2088776"/>
              <a:gd name="connsiteX4" fmla="*/ 184386 w 1466339"/>
              <a:gd name="connsiteY4" fmla="*/ 1604682 h 2088776"/>
              <a:gd name="connsiteX5" fmla="*/ 28211 w 1466339"/>
              <a:gd name="connsiteY5" fmla="*/ 1615769 h 2088776"/>
              <a:gd name="connsiteX6" fmla="*/ 27975 w 1466339"/>
              <a:gd name="connsiteY6" fmla="*/ 2079812 h 2088776"/>
              <a:gd name="connsiteX7" fmla="*/ 7923 w 1466339"/>
              <a:gd name="connsiteY7" fmla="*/ 2088776 h 2088776"/>
              <a:gd name="connsiteX0" fmla="*/ 749162 w 1466339"/>
              <a:gd name="connsiteY0" fmla="*/ 0 h 2092787"/>
              <a:gd name="connsiteX1" fmla="*/ 1439444 w 1466339"/>
              <a:gd name="connsiteY1" fmla="*/ 152400 h 2092787"/>
              <a:gd name="connsiteX2" fmla="*/ 1466339 w 1466339"/>
              <a:gd name="connsiteY2" fmla="*/ 466165 h 2092787"/>
              <a:gd name="connsiteX3" fmla="*/ 1457374 w 1466339"/>
              <a:gd name="connsiteY3" fmla="*/ 600635 h 2092787"/>
              <a:gd name="connsiteX4" fmla="*/ 184386 w 1466339"/>
              <a:gd name="connsiteY4" fmla="*/ 1604682 h 2092787"/>
              <a:gd name="connsiteX5" fmla="*/ 28211 w 1466339"/>
              <a:gd name="connsiteY5" fmla="*/ 1615769 h 2092787"/>
              <a:gd name="connsiteX6" fmla="*/ 27975 w 1466339"/>
              <a:gd name="connsiteY6" fmla="*/ 2079812 h 2092787"/>
              <a:gd name="connsiteX7" fmla="*/ 7923 w 1466339"/>
              <a:gd name="connsiteY7" fmla="*/ 2092787 h 2092787"/>
              <a:gd name="connsiteX0" fmla="*/ 749162 w 1466339"/>
              <a:gd name="connsiteY0" fmla="*/ 0 h 2092787"/>
              <a:gd name="connsiteX1" fmla="*/ 1439444 w 1466339"/>
              <a:gd name="connsiteY1" fmla="*/ 152400 h 2092787"/>
              <a:gd name="connsiteX2" fmla="*/ 1466339 w 1466339"/>
              <a:gd name="connsiteY2" fmla="*/ 466165 h 2092787"/>
              <a:gd name="connsiteX3" fmla="*/ 1457374 w 1466339"/>
              <a:gd name="connsiteY3" fmla="*/ 600635 h 2092787"/>
              <a:gd name="connsiteX4" fmla="*/ 184386 w 1466339"/>
              <a:gd name="connsiteY4" fmla="*/ 1604682 h 2092787"/>
              <a:gd name="connsiteX5" fmla="*/ 28211 w 1466339"/>
              <a:gd name="connsiteY5" fmla="*/ 1615769 h 2092787"/>
              <a:gd name="connsiteX6" fmla="*/ 27975 w 1466339"/>
              <a:gd name="connsiteY6" fmla="*/ 2079812 h 2092787"/>
              <a:gd name="connsiteX7" fmla="*/ 7923 w 1466339"/>
              <a:gd name="connsiteY7" fmla="*/ 2092787 h 2092787"/>
              <a:gd name="connsiteX0" fmla="*/ 749162 w 1466339"/>
              <a:gd name="connsiteY0" fmla="*/ 0 h 2092787"/>
              <a:gd name="connsiteX1" fmla="*/ 1439444 w 1466339"/>
              <a:gd name="connsiteY1" fmla="*/ 152400 h 2092787"/>
              <a:gd name="connsiteX2" fmla="*/ 1466339 w 1466339"/>
              <a:gd name="connsiteY2" fmla="*/ 466165 h 2092787"/>
              <a:gd name="connsiteX3" fmla="*/ 1457374 w 1466339"/>
              <a:gd name="connsiteY3" fmla="*/ 600635 h 2092787"/>
              <a:gd name="connsiteX4" fmla="*/ 184386 w 1466339"/>
              <a:gd name="connsiteY4" fmla="*/ 1604682 h 2092787"/>
              <a:gd name="connsiteX5" fmla="*/ 28211 w 1466339"/>
              <a:gd name="connsiteY5" fmla="*/ 1615769 h 2092787"/>
              <a:gd name="connsiteX6" fmla="*/ 27975 w 1466339"/>
              <a:gd name="connsiteY6" fmla="*/ 2079812 h 2092787"/>
              <a:gd name="connsiteX7" fmla="*/ 7923 w 1466339"/>
              <a:gd name="connsiteY7" fmla="*/ 2092787 h 2092787"/>
              <a:gd name="connsiteX0" fmla="*/ 749162 w 1481437"/>
              <a:gd name="connsiteY0" fmla="*/ 0 h 2092787"/>
              <a:gd name="connsiteX1" fmla="*/ 1439444 w 1481437"/>
              <a:gd name="connsiteY1" fmla="*/ 152400 h 2092787"/>
              <a:gd name="connsiteX2" fmla="*/ 1466339 w 1481437"/>
              <a:gd name="connsiteY2" fmla="*/ 466165 h 2092787"/>
              <a:gd name="connsiteX3" fmla="*/ 1481437 w 1481437"/>
              <a:gd name="connsiteY3" fmla="*/ 600635 h 2092787"/>
              <a:gd name="connsiteX4" fmla="*/ 184386 w 1481437"/>
              <a:gd name="connsiteY4" fmla="*/ 1604682 h 2092787"/>
              <a:gd name="connsiteX5" fmla="*/ 28211 w 1481437"/>
              <a:gd name="connsiteY5" fmla="*/ 1615769 h 2092787"/>
              <a:gd name="connsiteX6" fmla="*/ 27975 w 1481437"/>
              <a:gd name="connsiteY6" fmla="*/ 2079812 h 2092787"/>
              <a:gd name="connsiteX7" fmla="*/ 7923 w 1481437"/>
              <a:gd name="connsiteY7" fmla="*/ 2092787 h 2092787"/>
              <a:gd name="connsiteX0" fmla="*/ 749162 w 1482382"/>
              <a:gd name="connsiteY0" fmla="*/ 0 h 2092787"/>
              <a:gd name="connsiteX1" fmla="*/ 1439444 w 1482382"/>
              <a:gd name="connsiteY1" fmla="*/ 152400 h 2092787"/>
              <a:gd name="connsiteX2" fmla="*/ 1482382 w 1482382"/>
              <a:gd name="connsiteY2" fmla="*/ 442102 h 2092787"/>
              <a:gd name="connsiteX3" fmla="*/ 1481437 w 1482382"/>
              <a:gd name="connsiteY3" fmla="*/ 600635 h 2092787"/>
              <a:gd name="connsiteX4" fmla="*/ 184386 w 1482382"/>
              <a:gd name="connsiteY4" fmla="*/ 1604682 h 2092787"/>
              <a:gd name="connsiteX5" fmla="*/ 28211 w 1482382"/>
              <a:gd name="connsiteY5" fmla="*/ 1615769 h 2092787"/>
              <a:gd name="connsiteX6" fmla="*/ 27975 w 1482382"/>
              <a:gd name="connsiteY6" fmla="*/ 2079812 h 2092787"/>
              <a:gd name="connsiteX7" fmla="*/ 7923 w 1482382"/>
              <a:gd name="connsiteY7" fmla="*/ 2092787 h 2092787"/>
              <a:gd name="connsiteX0" fmla="*/ 749162 w 1482382"/>
              <a:gd name="connsiteY0" fmla="*/ 0 h 2092787"/>
              <a:gd name="connsiteX1" fmla="*/ 1439444 w 1482382"/>
              <a:gd name="connsiteY1" fmla="*/ 152400 h 2092787"/>
              <a:gd name="connsiteX2" fmla="*/ 1482382 w 1482382"/>
              <a:gd name="connsiteY2" fmla="*/ 442102 h 2092787"/>
              <a:gd name="connsiteX3" fmla="*/ 1481437 w 1482382"/>
              <a:gd name="connsiteY3" fmla="*/ 600635 h 2092787"/>
              <a:gd name="connsiteX4" fmla="*/ 184386 w 1482382"/>
              <a:gd name="connsiteY4" fmla="*/ 1604682 h 2092787"/>
              <a:gd name="connsiteX5" fmla="*/ 28211 w 1482382"/>
              <a:gd name="connsiteY5" fmla="*/ 1615769 h 2092787"/>
              <a:gd name="connsiteX6" fmla="*/ 27975 w 1482382"/>
              <a:gd name="connsiteY6" fmla="*/ 2079812 h 2092787"/>
              <a:gd name="connsiteX7" fmla="*/ 7923 w 1482382"/>
              <a:gd name="connsiteY7" fmla="*/ 2092787 h 2092787"/>
              <a:gd name="connsiteX0" fmla="*/ 749162 w 1482382"/>
              <a:gd name="connsiteY0" fmla="*/ 0 h 2092787"/>
              <a:gd name="connsiteX1" fmla="*/ 1403349 w 1482382"/>
              <a:gd name="connsiteY1" fmla="*/ 144379 h 2092787"/>
              <a:gd name="connsiteX2" fmla="*/ 1482382 w 1482382"/>
              <a:gd name="connsiteY2" fmla="*/ 442102 h 2092787"/>
              <a:gd name="connsiteX3" fmla="*/ 1481437 w 1482382"/>
              <a:gd name="connsiteY3" fmla="*/ 600635 h 2092787"/>
              <a:gd name="connsiteX4" fmla="*/ 184386 w 1482382"/>
              <a:gd name="connsiteY4" fmla="*/ 1604682 h 2092787"/>
              <a:gd name="connsiteX5" fmla="*/ 28211 w 1482382"/>
              <a:gd name="connsiteY5" fmla="*/ 1615769 h 2092787"/>
              <a:gd name="connsiteX6" fmla="*/ 27975 w 1482382"/>
              <a:gd name="connsiteY6" fmla="*/ 2079812 h 2092787"/>
              <a:gd name="connsiteX7" fmla="*/ 7923 w 1482382"/>
              <a:gd name="connsiteY7" fmla="*/ 2092787 h 2092787"/>
              <a:gd name="connsiteX0" fmla="*/ 749162 w 1482382"/>
              <a:gd name="connsiteY0" fmla="*/ 0 h 2092787"/>
              <a:gd name="connsiteX1" fmla="*/ 1403349 w 1482382"/>
              <a:gd name="connsiteY1" fmla="*/ 144379 h 2092787"/>
              <a:gd name="connsiteX2" fmla="*/ 1482382 w 1482382"/>
              <a:gd name="connsiteY2" fmla="*/ 442102 h 2092787"/>
              <a:gd name="connsiteX3" fmla="*/ 1481437 w 1482382"/>
              <a:gd name="connsiteY3" fmla="*/ 600635 h 2092787"/>
              <a:gd name="connsiteX4" fmla="*/ 184386 w 1482382"/>
              <a:gd name="connsiteY4" fmla="*/ 1604682 h 2092787"/>
              <a:gd name="connsiteX5" fmla="*/ 28211 w 1482382"/>
              <a:gd name="connsiteY5" fmla="*/ 1615769 h 2092787"/>
              <a:gd name="connsiteX6" fmla="*/ 27975 w 1482382"/>
              <a:gd name="connsiteY6" fmla="*/ 2079812 h 2092787"/>
              <a:gd name="connsiteX7" fmla="*/ 7923 w 1482382"/>
              <a:gd name="connsiteY7" fmla="*/ 2092787 h 2092787"/>
              <a:gd name="connsiteX0" fmla="*/ 784742 w 1482382"/>
              <a:gd name="connsiteY0" fmla="*/ 0 h 2099903"/>
              <a:gd name="connsiteX1" fmla="*/ 1403349 w 1482382"/>
              <a:gd name="connsiteY1" fmla="*/ 151495 h 2099903"/>
              <a:gd name="connsiteX2" fmla="*/ 1482382 w 1482382"/>
              <a:gd name="connsiteY2" fmla="*/ 449218 h 2099903"/>
              <a:gd name="connsiteX3" fmla="*/ 1481437 w 1482382"/>
              <a:gd name="connsiteY3" fmla="*/ 607751 h 2099903"/>
              <a:gd name="connsiteX4" fmla="*/ 184386 w 1482382"/>
              <a:gd name="connsiteY4" fmla="*/ 1611798 h 2099903"/>
              <a:gd name="connsiteX5" fmla="*/ 28211 w 1482382"/>
              <a:gd name="connsiteY5" fmla="*/ 1622885 h 2099903"/>
              <a:gd name="connsiteX6" fmla="*/ 27975 w 1482382"/>
              <a:gd name="connsiteY6" fmla="*/ 2086928 h 2099903"/>
              <a:gd name="connsiteX7" fmla="*/ 7923 w 1482382"/>
              <a:gd name="connsiteY7" fmla="*/ 2099903 h 209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82382" h="2099903">
                <a:moveTo>
                  <a:pt x="784742" y="0"/>
                </a:moveTo>
                <a:lnTo>
                  <a:pt x="1403349" y="151495"/>
                </a:lnTo>
                <a:cubicBezTo>
                  <a:pt x="1409641" y="248062"/>
                  <a:pt x="1391869" y="364683"/>
                  <a:pt x="1482382" y="449218"/>
                </a:cubicBezTo>
                <a:lnTo>
                  <a:pt x="1481437" y="607751"/>
                </a:lnTo>
                <a:cubicBezTo>
                  <a:pt x="972887" y="388981"/>
                  <a:pt x="139484" y="920179"/>
                  <a:pt x="184386" y="1611798"/>
                </a:cubicBezTo>
                <a:lnTo>
                  <a:pt x="28211" y="1622885"/>
                </a:lnTo>
                <a:cubicBezTo>
                  <a:pt x="-22668" y="1797618"/>
                  <a:pt x="6664" y="1976363"/>
                  <a:pt x="27975" y="2086928"/>
                </a:cubicBezTo>
                <a:lnTo>
                  <a:pt x="7923" y="209990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任意多边形 135"/>
          <p:cNvSpPr/>
          <p:nvPr/>
        </p:nvSpPr>
        <p:spPr>
          <a:xfrm>
            <a:off x="4191708" y="3802922"/>
            <a:ext cx="3671908" cy="1251183"/>
          </a:xfrm>
          <a:custGeom>
            <a:avLst/>
            <a:gdLst>
              <a:gd name="connsiteX0" fmla="*/ 0 w 3729317"/>
              <a:gd name="connsiteY0" fmla="*/ 8965 h 1246094"/>
              <a:gd name="connsiteX1" fmla="*/ 286870 w 3729317"/>
              <a:gd name="connsiteY1" fmla="*/ 0 h 1246094"/>
              <a:gd name="connsiteX2" fmla="*/ 681317 w 3729317"/>
              <a:gd name="connsiteY2" fmla="*/ 484094 h 1246094"/>
              <a:gd name="connsiteX3" fmla="*/ 860611 w 3729317"/>
              <a:gd name="connsiteY3" fmla="*/ 1219200 h 1246094"/>
              <a:gd name="connsiteX4" fmla="*/ 1488141 w 3729317"/>
              <a:gd name="connsiteY4" fmla="*/ 1138518 h 1246094"/>
              <a:gd name="connsiteX5" fmla="*/ 1515035 w 3729317"/>
              <a:gd name="connsiteY5" fmla="*/ 1246094 h 1246094"/>
              <a:gd name="connsiteX6" fmla="*/ 3729317 w 3729317"/>
              <a:gd name="connsiteY6" fmla="*/ 1201271 h 1246094"/>
              <a:gd name="connsiteX7" fmla="*/ 3675529 w 3729317"/>
              <a:gd name="connsiteY7" fmla="*/ 1219200 h 1246094"/>
              <a:gd name="connsiteX0" fmla="*/ 0 w 3669159"/>
              <a:gd name="connsiteY0" fmla="*/ 0 h 1261192"/>
              <a:gd name="connsiteX1" fmla="*/ 226712 w 3669159"/>
              <a:gd name="connsiteY1" fmla="*/ 15098 h 1261192"/>
              <a:gd name="connsiteX2" fmla="*/ 621159 w 3669159"/>
              <a:gd name="connsiteY2" fmla="*/ 499192 h 1261192"/>
              <a:gd name="connsiteX3" fmla="*/ 800453 w 3669159"/>
              <a:gd name="connsiteY3" fmla="*/ 1234298 h 1261192"/>
              <a:gd name="connsiteX4" fmla="*/ 1427983 w 3669159"/>
              <a:gd name="connsiteY4" fmla="*/ 1153616 h 1261192"/>
              <a:gd name="connsiteX5" fmla="*/ 1454877 w 3669159"/>
              <a:gd name="connsiteY5" fmla="*/ 1261192 h 1261192"/>
              <a:gd name="connsiteX6" fmla="*/ 3669159 w 3669159"/>
              <a:gd name="connsiteY6" fmla="*/ 1216369 h 1261192"/>
              <a:gd name="connsiteX7" fmla="*/ 3615371 w 3669159"/>
              <a:gd name="connsiteY7" fmla="*/ 1234298 h 1261192"/>
              <a:gd name="connsiteX0" fmla="*/ 0 w 3689212"/>
              <a:gd name="connsiteY0" fmla="*/ 8966 h 1246094"/>
              <a:gd name="connsiteX1" fmla="*/ 246765 w 3689212"/>
              <a:gd name="connsiteY1" fmla="*/ 0 h 1246094"/>
              <a:gd name="connsiteX2" fmla="*/ 641212 w 3689212"/>
              <a:gd name="connsiteY2" fmla="*/ 484094 h 1246094"/>
              <a:gd name="connsiteX3" fmla="*/ 820506 w 3689212"/>
              <a:gd name="connsiteY3" fmla="*/ 1219200 h 1246094"/>
              <a:gd name="connsiteX4" fmla="*/ 1448036 w 3689212"/>
              <a:gd name="connsiteY4" fmla="*/ 1138518 h 1246094"/>
              <a:gd name="connsiteX5" fmla="*/ 1474930 w 3689212"/>
              <a:gd name="connsiteY5" fmla="*/ 1246094 h 1246094"/>
              <a:gd name="connsiteX6" fmla="*/ 3689212 w 3689212"/>
              <a:gd name="connsiteY6" fmla="*/ 1201271 h 1246094"/>
              <a:gd name="connsiteX7" fmla="*/ 3635424 w 3689212"/>
              <a:gd name="connsiteY7" fmla="*/ 1219200 h 1246094"/>
              <a:gd name="connsiteX0" fmla="*/ 0 w 3689212"/>
              <a:gd name="connsiteY0" fmla="*/ 8966 h 1246094"/>
              <a:gd name="connsiteX1" fmla="*/ 246765 w 3689212"/>
              <a:gd name="connsiteY1" fmla="*/ 0 h 1246094"/>
              <a:gd name="connsiteX2" fmla="*/ 641212 w 3689212"/>
              <a:gd name="connsiteY2" fmla="*/ 484094 h 1246094"/>
              <a:gd name="connsiteX3" fmla="*/ 820506 w 3689212"/>
              <a:gd name="connsiteY3" fmla="*/ 1219200 h 1246094"/>
              <a:gd name="connsiteX4" fmla="*/ 1448036 w 3689212"/>
              <a:gd name="connsiteY4" fmla="*/ 1138518 h 1246094"/>
              <a:gd name="connsiteX5" fmla="*/ 1474930 w 3689212"/>
              <a:gd name="connsiteY5" fmla="*/ 1246094 h 1246094"/>
              <a:gd name="connsiteX6" fmla="*/ 3689212 w 3689212"/>
              <a:gd name="connsiteY6" fmla="*/ 1201271 h 1246094"/>
              <a:gd name="connsiteX7" fmla="*/ 3635424 w 3689212"/>
              <a:gd name="connsiteY7" fmla="*/ 1219200 h 1246094"/>
              <a:gd name="connsiteX0" fmla="*/ 0 w 3697233"/>
              <a:gd name="connsiteY0" fmla="*/ 0 h 1253171"/>
              <a:gd name="connsiteX1" fmla="*/ 254786 w 3697233"/>
              <a:gd name="connsiteY1" fmla="*/ 7077 h 1253171"/>
              <a:gd name="connsiteX2" fmla="*/ 649233 w 3697233"/>
              <a:gd name="connsiteY2" fmla="*/ 491171 h 1253171"/>
              <a:gd name="connsiteX3" fmla="*/ 828527 w 3697233"/>
              <a:gd name="connsiteY3" fmla="*/ 1226277 h 1253171"/>
              <a:gd name="connsiteX4" fmla="*/ 1456057 w 3697233"/>
              <a:gd name="connsiteY4" fmla="*/ 1145595 h 1253171"/>
              <a:gd name="connsiteX5" fmla="*/ 1482951 w 3697233"/>
              <a:gd name="connsiteY5" fmla="*/ 1253171 h 1253171"/>
              <a:gd name="connsiteX6" fmla="*/ 3697233 w 3697233"/>
              <a:gd name="connsiteY6" fmla="*/ 1208348 h 1253171"/>
              <a:gd name="connsiteX7" fmla="*/ 3643445 w 3697233"/>
              <a:gd name="connsiteY7" fmla="*/ 1226277 h 1253171"/>
              <a:gd name="connsiteX0" fmla="*/ 0 w 3697233"/>
              <a:gd name="connsiteY0" fmla="*/ 0 h 1226277"/>
              <a:gd name="connsiteX1" fmla="*/ 254786 w 3697233"/>
              <a:gd name="connsiteY1" fmla="*/ 7077 h 1226277"/>
              <a:gd name="connsiteX2" fmla="*/ 649233 w 3697233"/>
              <a:gd name="connsiteY2" fmla="*/ 491171 h 1226277"/>
              <a:gd name="connsiteX3" fmla="*/ 828527 w 3697233"/>
              <a:gd name="connsiteY3" fmla="*/ 1226277 h 1226277"/>
              <a:gd name="connsiteX4" fmla="*/ 1456057 w 3697233"/>
              <a:gd name="connsiteY4" fmla="*/ 1145595 h 1226277"/>
              <a:gd name="connsiteX5" fmla="*/ 1433139 w 3697233"/>
              <a:gd name="connsiteY5" fmla="*/ 1206917 h 1226277"/>
              <a:gd name="connsiteX6" fmla="*/ 3697233 w 3697233"/>
              <a:gd name="connsiteY6" fmla="*/ 1208348 h 1226277"/>
              <a:gd name="connsiteX7" fmla="*/ 3643445 w 3697233"/>
              <a:gd name="connsiteY7" fmla="*/ 1226277 h 1226277"/>
              <a:gd name="connsiteX0" fmla="*/ 0 w 3697233"/>
              <a:gd name="connsiteY0" fmla="*/ 0 h 1226277"/>
              <a:gd name="connsiteX1" fmla="*/ 254786 w 3697233"/>
              <a:gd name="connsiteY1" fmla="*/ 7077 h 1226277"/>
              <a:gd name="connsiteX2" fmla="*/ 649233 w 3697233"/>
              <a:gd name="connsiteY2" fmla="*/ 491171 h 1226277"/>
              <a:gd name="connsiteX3" fmla="*/ 828527 w 3697233"/>
              <a:gd name="connsiteY3" fmla="*/ 1226277 h 1226277"/>
              <a:gd name="connsiteX4" fmla="*/ 1441825 w 3697233"/>
              <a:gd name="connsiteY4" fmla="*/ 1145595 h 1226277"/>
              <a:gd name="connsiteX5" fmla="*/ 1433139 w 3697233"/>
              <a:gd name="connsiteY5" fmla="*/ 1206917 h 1226277"/>
              <a:gd name="connsiteX6" fmla="*/ 3697233 w 3697233"/>
              <a:gd name="connsiteY6" fmla="*/ 1208348 h 1226277"/>
              <a:gd name="connsiteX7" fmla="*/ 3643445 w 3697233"/>
              <a:gd name="connsiteY7" fmla="*/ 1226277 h 1226277"/>
              <a:gd name="connsiteX0" fmla="*/ 0 w 3697233"/>
              <a:gd name="connsiteY0" fmla="*/ 0 h 1226277"/>
              <a:gd name="connsiteX1" fmla="*/ 254786 w 3697233"/>
              <a:gd name="connsiteY1" fmla="*/ 7077 h 1226277"/>
              <a:gd name="connsiteX2" fmla="*/ 649233 w 3697233"/>
              <a:gd name="connsiteY2" fmla="*/ 491171 h 1226277"/>
              <a:gd name="connsiteX3" fmla="*/ 828527 w 3697233"/>
              <a:gd name="connsiteY3" fmla="*/ 1226277 h 1226277"/>
              <a:gd name="connsiteX4" fmla="*/ 1441825 w 3697233"/>
              <a:gd name="connsiteY4" fmla="*/ 1145595 h 1226277"/>
              <a:gd name="connsiteX5" fmla="*/ 1433139 w 3697233"/>
              <a:gd name="connsiteY5" fmla="*/ 1206917 h 1226277"/>
              <a:gd name="connsiteX6" fmla="*/ 3697233 w 3697233"/>
              <a:gd name="connsiteY6" fmla="*/ 1208348 h 1226277"/>
              <a:gd name="connsiteX7" fmla="*/ 3643445 w 3697233"/>
              <a:gd name="connsiteY7" fmla="*/ 1226277 h 1226277"/>
              <a:gd name="connsiteX0" fmla="*/ 0 w 3697233"/>
              <a:gd name="connsiteY0" fmla="*/ 0 h 1226277"/>
              <a:gd name="connsiteX1" fmla="*/ 254786 w 3697233"/>
              <a:gd name="connsiteY1" fmla="*/ 7077 h 1226277"/>
              <a:gd name="connsiteX2" fmla="*/ 649233 w 3697233"/>
              <a:gd name="connsiteY2" fmla="*/ 491171 h 1226277"/>
              <a:gd name="connsiteX3" fmla="*/ 828527 w 3697233"/>
              <a:gd name="connsiteY3" fmla="*/ 1226277 h 1226277"/>
              <a:gd name="connsiteX4" fmla="*/ 1441825 w 3697233"/>
              <a:gd name="connsiteY4" fmla="*/ 1145595 h 1226277"/>
              <a:gd name="connsiteX5" fmla="*/ 1433139 w 3697233"/>
              <a:gd name="connsiteY5" fmla="*/ 1206917 h 1226277"/>
              <a:gd name="connsiteX6" fmla="*/ 3697233 w 3697233"/>
              <a:gd name="connsiteY6" fmla="*/ 1208348 h 1226277"/>
              <a:gd name="connsiteX7" fmla="*/ 3643445 w 3697233"/>
              <a:gd name="connsiteY7" fmla="*/ 1226277 h 1226277"/>
              <a:gd name="connsiteX0" fmla="*/ 0 w 3643445"/>
              <a:gd name="connsiteY0" fmla="*/ 0 h 1226277"/>
              <a:gd name="connsiteX1" fmla="*/ 254786 w 3643445"/>
              <a:gd name="connsiteY1" fmla="*/ 7077 h 1226277"/>
              <a:gd name="connsiteX2" fmla="*/ 649233 w 3643445"/>
              <a:gd name="connsiteY2" fmla="*/ 491171 h 1226277"/>
              <a:gd name="connsiteX3" fmla="*/ 828527 w 3643445"/>
              <a:gd name="connsiteY3" fmla="*/ 1226277 h 1226277"/>
              <a:gd name="connsiteX4" fmla="*/ 1441825 w 3643445"/>
              <a:gd name="connsiteY4" fmla="*/ 1145595 h 1226277"/>
              <a:gd name="connsiteX5" fmla="*/ 1433139 w 3643445"/>
              <a:gd name="connsiteY5" fmla="*/ 1206917 h 1226277"/>
              <a:gd name="connsiteX6" fmla="*/ 3643445 w 3643445"/>
              <a:gd name="connsiteY6" fmla="*/ 1226277 h 1226277"/>
              <a:gd name="connsiteX0" fmla="*/ 0 w 3671908"/>
              <a:gd name="connsiteY0" fmla="*/ 0 h 1226277"/>
              <a:gd name="connsiteX1" fmla="*/ 254786 w 3671908"/>
              <a:gd name="connsiteY1" fmla="*/ 7077 h 1226277"/>
              <a:gd name="connsiteX2" fmla="*/ 649233 w 3671908"/>
              <a:gd name="connsiteY2" fmla="*/ 491171 h 1226277"/>
              <a:gd name="connsiteX3" fmla="*/ 828527 w 3671908"/>
              <a:gd name="connsiteY3" fmla="*/ 1226277 h 1226277"/>
              <a:gd name="connsiteX4" fmla="*/ 1441825 w 3671908"/>
              <a:gd name="connsiteY4" fmla="*/ 1145595 h 1226277"/>
              <a:gd name="connsiteX5" fmla="*/ 1433139 w 3671908"/>
              <a:gd name="connsiteY5" fmla="*/ 1206917 h 1226277"/>
              <a:gd name="connsiteX6" fmla="*/ 3671908 w 3671908"/>
              <a:gd name="connsiteY6" fmla="*/ 1219161 h 1226277"/>
              <a:gd name="connsiteX0" fmla="*/ 0 w 3671908"/>
              <a:gd name="connsiteY0" fmla="*/ 0 h 1226277"/>
              <a:gd name="connsiteX1" fmla="*/ 254786 w 3671908"/>
              <a:gd name="connsiteY1" fmla="*/ 7077 h 1226277"/>
              <a:gd name="connsiteX2" fmla="*/ 649233 w 3671908"/>
              <a:gd name="connsiteY2" fmla="*/ 491171 h 1226277"/>
              <a:gd name="connsiteX3" fmla="*/ 828527 w 3671908"/>
              <a:gd name="connsiteY3" fmla="*/ 1226277 h 1226277"/>
              <a:gd name="connsiteX4" fmla="*/ 1441825 w 3671908"/>
              <a:gd name="connsiteY4" fmla="*/ 1145595 h 1226277"/>
              <a:gd name="connsiteX5" fmla="*/ 1433139 w 3671908"/>
              <a:gd name="connsiteY5" fmla="*/ 1206917 h 1226277"/>
              <a:gd name="connsiteX6" fmla="*/ 3671908 w 3671908"/>
              <a:gd name="connsiteY6" fmla="*/ 1219161 h 1226277"/>
              <a:gd name="connsiteX0" fmla="*/ 0 w 3671908"/>
              <a:gd name="connsiteY0" fmla="*/ 0 h 1226277"/>
              <a:gd name="connsiteX1" fmla="*/ 254786 w 3671908"/>
              <a:gd name="connsiteY1" fmla="*/ 7077 h 1226277"/>
              <a:gd name="connsiteX2" fmla="*/ 649233 w 3671908"/>
              <a:gd name="connsiteY2" fmla="*/ 491171 h 1226277"/>
              <a:gd name="connsiteX3" fmla="*/ 828527 w 3671908"/>
              <a:gd name="connsiteY3" fmla="*/ 1226277 h 1226277"/>
              <a:gd name="connsiteX4" fmla="*/ 1441825 w 3671908"/>
              <a:gd name="connsiteY4" fmla="*/ 1145595 h 1226277"/>
              <a:gd name="connsiteX5" fmla="*/ 1433139 w 3671908"/>
              <a:gd name="connsiteY5" fmla="*/ 1206917 h 1226277"/>
              <a:gd name="connsiteX6" fmla="*/ 3671908 w 3671908"/>
              <a:gd name="connsiteY6" fmla="*/ 1219161 h 1226277"/>
              <a:gd name="connsiteX0" fmla="*/ 0 w 3671908"/>
              <a:gd name="connsiteY0" fmla="*/ 0 h 1287453"/>
              <a:gd name="connsiteX1" fmla="*/ 254786 w 3671908"/>
              <a:gd name="connsiteY1" fmla="*/ 7077 h 1287453"/>
              <a:gd name="connsiteX2" fmla="*/ 649233 w 3671908"/>
              <a:gd name="connsiteY2" fmla="*/ 491171 h 1287453"/>
              <a:gd name="connsiteX3" fmla="*/ 828527 w 3671908"/>
              <a:gd name="connsiteY3" fmla="*/ 1226277 h 1287453"/>
              <a:gd name="connsiteX4" fmla="*/ 1171419 w 3671908"/>
              <a:gd name="connsiteY4" fmla="*/ 1284356 h 1287453"/>
              <a:gd name="connsiteX5" fmla="*/ 1433139 w 3671908"/>
              <a:gd name="connsiteY5" fmla="*/ 1206917 h 1287453"/>
              <a:gd name="connsiteX6" fmla="*/ 3671908 w 3671908"/>
              <a:gd name="connsiteY6" fmla="*/ 1219161 h 1287453"/>
              <a:gd name="connsiteX0" fmla="*/ 0 w 3671908"/>
              <a:gd name="connsiteY0" fmla="*/ 0 h 1284979"/>
              <a:gd name="connsiteX1" fmla="*/ 254786 w 3671908"/>
              <a:gd name="connsiteY1" fmla="*/ 7077 h 1284979"/>
              <a:gd name="connsiteX2" fmla="*/ 649233 w 3671908"/>
              <a:gd name="connsiteY2" fmla="*/ 491171 h 1284979"/>
              <a:gd name="connsiteX3" fmla="*/ 828527 w 3671908"/>
              <a:gd name="connsiteY3" fmla="*/ 1226277 h 1284979"/>
              <a:gd name="connsiteX4" fmla="*/ 1171419 w 3671908"/>
              <a:gd name="connsiteY4" fmla="*/ 1284356 h 1284979"/>
              <a:gd name="connsiteX5" fmla="*/ 1433139 w 3671908"/>
              <a:gd name="connsiteY5" fmla="*/ 1206917 h 1284979"/>
              <a:gd name="connsiteX6" fmla="*/ 3671908 w 3671908"/>
              <a:gd name="connsiteY6" fmla="*/ 1219161 h 1284979"/>
              <a:gd name="connsiteX0" fmla="*/ 0 w 3671908"/>
              <a:gd name="connsiteY0" fmla="*/ 0 h 1274928"/>
              <a:gd name="connsiteX1" fmla="*/ 254786 w 3671908"/>
              <a:gd name="connsiteY1" fmla="*/ 7077 h 1274928"/>
              <a:gd name="connsiteX2" fmla="*/ 649233 w 3671908"/>
              <a:gd name="connsiteY2" fmla="*/ 491171 h 1274928"/>
              <a:gd name="connsiteX3" fmla="*/ 828527 w 3671908"/>
              <a:gd name="connsiteY3" fmla="*/ 1226277 h 1274928"/>
              <a:gd name="connsiteX4" fmla="*/ 1433139 w 3671908"/>
              <a:gd name="connsiteY4" fmla="*/ 1206917 h 1274928"/>
              <a:gd name="connsiteX5" fmla="*/ 3671908 w 3671908"/>
              <a:gd name="connsiteY5" fmla="*/ 1219161 h 1274928"/>
              <a:gd name="connsiteX0" fmla="*/ 0 w 3671908"/>
              <a:gd name="connsiteY0" fmla="*/ 0 h 1265446"/>
              <a:gd name="connsiteX1" fmla="*/ 254786 w 3671908"/>
              <a:gd name="connsiteY1" fmla="*/ 7077 h 1265446"/>
              <a:gd name="connsiteX2" fmla="*/ 649233 w 3671908"/>
              <a:gd name="connsiteY2" fmla="*/ 491171 h 1265446"/>
              <a:gd name="connsiteX3" fmla="*/ 828527 w 3671908"/>
              <a:gd name="connsiteY3" fmla="*/ 1226277 h 1265446"/>
              <a:gd name="connsiteX4" fmla="*/ 1429895 w 3671908"/>
              <a:gd name="connsiteY4" fmla="*/ 1149782 h 1265446"/>
              <a:gd name="connsiteX5" fmla="*/ 1433139 w 3671908"/>
              <a:gd name="connsiteY5" fmla="*/ 1206917 h 1265446"/>
              <a:gd name="connsiteX6" fmla="*/ 3671908 w 3671908"/>
              <a:gd name="connsiteY6" fmla="*/ 1219161 h 1265446"/>
              <a:gd name="connsiteX0" fmla="*/ 0 w 3671908"/>
              <a:gd name="connsiteY0" fmla="*/ 0 h 1227630"/>
              <a:gd name="connsiteX1" fmla="*/ 254786 w 3671908"/>
              <a:gd name="connsiteY1" fmla="*/ 7077 h 1227630"/>
              <a:gd name="connsiteX2" fmla="*/ 649233 w 3671908"/>
              <a:gd name="connsiteY2" fmla="*/ 491171 h 1227630"/>
              <a:gd name="connsiteX3" fmla="*/ 828527 w 3671908"/>
              <a:gd name="connsiteY3" fmla="*/ 1226277 h 1227630"/>
              <a:gd name="connsiteX4" fmla="*/ 1429895 w 3671908"/>
              <a:gd name="connsiteY4" fmla="*/ 1149782 h 1227630"/>
              <a:gd name="connsiteX5" fmla="*/ 1433139 w 3671908"/>
              <a:gd name="connsiteY5" fmla="*/ 1206917 h 1227630"/>
              <a:gd name="connsiteX6" fmla="*/ 3671908 w 3671908"/>
              <a:gd name="connsiteY6" fmla="*/ 1219161 h 1227630"/>
              <a:gd name="connsiteX0" fmla="*/ 0 w 3671908"/>
              <a:gd name="connsiteY0" fmla="*/ 0 h 1227582"/>
              <a:gd name="connsiteX1" fmla="*/ 254786 w 3671908"/>
              <a:gd name="connsiteY1" fmla="*/ 7077 h 1227582"/>
              <a:gd name="connsiteX2" fmla="*/ 649233 w 3671908"/>
              <a:gd name="connsiteY2" fmla="*/ 491171 h 1227582"/>
              <a:gd name="connsiteX3" fmla="*/ 828527 w 3671908"/>
              <a:gd name="connsiteY3" fmla="*/ 1226277 h 1227582"/>
              <a:gd name="connsiteX4" fmla="*/ 1429895 w 3671908"/>
              <a:gd name="connsiteY4" fmla="*/ 1149782 h 1227582"/>
              <a:gd name="connsiteX5" fmla="*/ 1433139 w 3671908"/>
              <a:gd name="connsiteY5" fmla="*/ 1206917 h 1227582"/>
              <a:gd name="connsiteX6" fmla="*/ 3671908 w 3671908"/>
              <a:gd name="connsiteY6" fmla="*/ 1219161 h 1227582"/>
              <a:gd name="connsiteX0" fmla="*/ 0 w 3671908"/>
              <a:gd name="connsiteY0" fmla="*/ 0 h 1252225"/>
              <a:gd name="connsiteX1" fmla="*/ 254786 w 3671908"/>
              <a:gd name="connsiteY1" fmla="*/ 7077 h 1252225"/>
              <a:gd name="connsiteX2" fmla="*/ 649233 w 3671908"/>
              <a:gd name="connsiteY2" fmla="*/ 491171 h 1252225"/>
              <a:gd name="connsiteX3" fmla="*/ 835643 w 3671908"/>
              <a:gd name="connsiteY3" fmla="*/ 1251183 h 1252225"/>
              <a:gd name="connsiteX4" fmla="*/ 1429895 w 3671908"/>
              <a:gd name="connsiteY4" fmla="*/ 1149782 h 1252225"/>
              <a:gd name="connsiteX5" fmla="*/ 1433139 w 3671908"/>
              <a:gd name="connsiteY5" fmla="*/ 1206917 h 1252225"/>
              <a:gd name="connsiteX6" fmla="*/ 3671908 w 3671908"/>
              <a:gd name="connsiteY6" fmla="*/ 1219161 h 1252225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49233 w 3671908"/>
              <a:gd name="connsiteY2" fmla="*/ 491171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33139 w 3671908"/>
              <a:gd name="connsiteY5" fmla="*/ 1206917 h 1251183"/>
              <a:gd name="connsiteX6" fmla="*/ 3671908 w 3671908"/>
              <a:gd name="connsiteY6" fmla="*/ 1219161 h 1251183"/>
              <a:gd name="connsiteX0" fmla="*/ 0 w 3671908"/>
              <a:gd name="connsiteY0" fmla="*/ 0 h 1264699"/>
              <a:gd name="connsiteX1" fmla="*/ 254786 w 3671908"/>
              <a:gd name="connsiteY1" fmla="*/ 7077 h 1264699"/>
              <a:gd name="connsiteX2" fmla="*/ 649233 w 3671908"/>
              <a:gd name="connsiteY2" fmla="*/ 491171 h 1264699"/>
              <a:gd name="connsiteX3" fmla="*/ 835643 w 3671908"/>
              <a:gd name="connsiteY3" fmla="*/ 1251183 h 1264699"/>
              <a:gd name="connsiteX4" fmla="*/ 1429895 w 3671908"/>
              <a:gd name="connsiteY4" fmla="*/ 1149782 h 1264699"/>
              <a:gd name="connsiteX5" fmla="*/ 1433139 w 3671908"/>
              <a:gd name="connsiteY5" fmla="*/ 1206917 h 1264699"/>
              <a:gd name="connsiteX6" fmla="*/ 3671908 w 3671908"/>
              <a:gd name="connsiteY6" fmla="*/ 1219161 h 1264699"/>
              <a:gd name="connsiteX0" fmla="*/ 0 w 3671908"/>
              <a:gd name="connsiteY0" fmla="*/ 0 h 1264699"/>
              <a:gd name="connsiteX1" fmla="*/ 254786 w 3671908"/>
              <a:gd name="connsiteY1" fmla="*/ 7077 h 1264699"/>
              <a:gd name="connsiteX2" fmla="*/ 649233 w 3671908"/>
              <a:gd name="connsiteY2" fmla="*/ 491171 h 1264699"/>
              <a:gd name="connsiteX3" fmla="*/ 835643 w 3671908"/>
              <a:gd name="connsiteY3" fmla="*/ 1251183 h 1264699"/>
              <a:gd name="connsiteX4" fmla="*/ 1429895 w 3671908"/>
              <a:gd name="connsiteY4" fmla="*/ 1149782 h 1264699"/>
              <a:gd name="connsiteX5" fmla="*/ 1433139 w 3671908"/>
              <a:gd name="connsiteY5" fmla="*/ 1206917 h 1264699"/>
              <a:gd name="connsiteX6" fmla="*/ 3671908 w 3671908"/>
              <a:gd name="connsiteY6" fmla="*/ 1219161 h 1264699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49233 w 3671908"/>
              <a:gd name="connsiteY2" fmla="*/ 491171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33139 w 3671908"/>
              <a:gd name="connsiteY5" fmla="*/ 1206917 h 1251183"/>
              <a:gd name="connsiteX6" fmla="*/ 3671908 w 3671908"/>
              <a:gd name="connsiteY6" fmla="*/ 1219161 h 1251183"/>
              <a:gd name="connsiteX0" fmla="*/ 0 w 3671908"/>
              <a:gd name="connsiteY0" fmla="*/ 0 h 1257093"/>
              <a:gd name="connsiteX1" fmla="*/ 254786 w 3671908"/>
              <a:gd name="connsiteY1" fmla="*/ 7077 h 1257093"/>
              <a:gd name="connsiteX2" fmla="*/ 649233 w 3671908"/>
              <a:gd name="connsiteY2" fmla="*/ 491171 h 1257093"/>
              <a:gd name="connsiteX3" fmla="*/ 835643 w 3671908"/>
              <a:gd name="connsiteY3" fmla="*/ 1251183 h 1257093"/>
              <a:gd name="connsiteX4" fmla="*/ 1429895 w 3671908"/>
              <a:gd name="connsiteY4" fmla="*/ 1149782 h 1257093"/>
              <a:gd name="connsiteX5" fmla="*/ 1557668 w 3671908"/>
              <a:gd name="connsiteY5" fmla="*/ 1256729 h 1257093"/>
              <a:gd name="connsiteX6" fmla="*/ 3671908 w 3671908"/>
              <a:gd name="connsiteY6" fmla="*/ 1219161 h 1257093"/>
              <a:gd name="connsiteX0" fmla="*/ 0 w 3671908"/>
              <a:gd name="connsiteY0" fmla="*/ 0 h 1257284"/>
              <a:gd name="connsiteX1" fmla="*/ 254786 w 3671908"/>
              <a:gd name="connsiteY1" fmla="*/ 7077 h 1257284"/>
              <a:gd name="connsiteX2" fmla="*/ 649233 w 3671908"/>
              <a:gd name="connsiteY2" fmla="*/ 491171 h 1257284"/>
              <a:gd name="connsiteX3" fmla="*/ 835643 w 3671908"/>
              <a:gd name="connsiteY3" fmla="*/ 1251183 h 1257284"/>
              <a:gd name="connsiteX4" fmla="*/ 1429895 w 3671908"/>
              <a:gd name="connsiteY4" fmla="*/ 1149782 h 1257284"/>
              <a:gd name="connsiteX5" fmla="*/ 1557668 w 3671908"/>
              <a:gd name="connsiteY5" fmla="*/ 1256729 h 1257284"/>
              <a:gd name="connsiteX6" fmla="*/ 3671908 w 3671908"/>
              <a:gd name="connsiteY6" fmla="*/ 1219161 h 1257284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49233 w 3671908"/>
              <a:gd name="connsiteY2" fmla="*/ 491171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50929 w 3671908"/>
              <a:gd name="connsiteY5" fmla="*/ 1210475 h 1251183"/>
              <a:gd name="connsiteX6" fmla="*/ 3671908 w 3671908"/>
              <a:gd name="connsiteY6" fmla="*/ 1219161 h 1251183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49233 w 3671908"/>
              <a:gd name="connsiteY2" fmla="*/ 491171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50929 w 3671908"/>
              <a:gd name="connsiteY5" fmla="*/ 1210475 h 1251183"/>
              <a:gd name="connsiteX6" fmla="*/ 3671908 w 3671908"/>
              <a:gd name="connsiteY6" fmla="*/ 1219161 h 1251183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49233 w 3671908"/>
              <a:gd name="connsiteY2" fmla="*/ 491171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50929 w 3671908"/>
              <a:gd name="connsiteY5" fmla="*/ 1210475 h 1251183"/>
              <a:gd name="connsiteX6" fmla="*/ 3671908 w 3671908"/>
              <a:gd name="connsiteY6" fmla="*/ 1219161 h 1251183"/>
              <a:gd name="connsiteX0" fmla="*/ 0 w 3671908"/>
              <a:gd name="connsiteY0" fmla="*/ 0 h 1302994"/>
              <a:gd name="connsiteX1" fmla="*/ 254786 w 3671908"/>
              <a:gd name="connsiteY1" fmla="*/ 7077 h 1302994"/>
              <a:gd name="connsiteX2" fmla="*/ 649233 w 3671908"/>
              <a:gd name="connsiteY2" fmla="*/ 491171 h 1302994"/>
              <a:gd name="connsiteX3" fmla="*/ 835643 w 3671908"/>
              <a:gd name="connsiteY3" fmla="*/ 1251183 h 1302994"/>
              <a:gd name="connsiteX4" fmla="*/ 1429895 w 3671908"/>
              <a:gd name="connsiteY4" fmla="*/ 1149782 h 1302994"/>
              <a:gd name="connsiteX5" fmla="*/ 1582574 w 3671908"/>
              <a:gd name="connsiteY5" fmla="*/ 1302983 h 1302994"/>
              <a:gd name="connsiteX6" fmla="*/ 3671908 w 3671908"/>
              <a:gd name="connsiteY6" fmla="*/ 1219161 h 1302994"/>
              <a:gd name="connsiteX0" fmla="*/ 0 w 3671908"/>
              <a:gd name="connsiteY0" fmla="*/ 0 h 1307393"/>
              <a:gd name="connsiteX1" fmla="*/ 254786 w 3671908"/>
              <a:gd name="connsiteY1" fmla="*/ 7077 h 1307393"/>
              <a:gd name="connsiteX2" fmla="*/ 649233 w 3671908"/>
              <a:gd name="connsiteY2" fmla="*/ 491171 h 1307393"/>
              <a:gd name="connsiteX3" fmla="*/ 835643 w 3671908"/>
              <a:gd name="connsiteY3" fmla="*/ 1251183 h 1307393"/>
              <a:gd name="connsiteX4" fmla="*/ 1429895 w 3671908"/>
              <a:gd name="connsiteY4" fmla="*/ 1149782 h 1307393"/>
              <a:gd name="connsiteX5" fmla="*/ 1582574 w 3671908"/>
              <a:gd name="connsiteY5" fmla="*/ 1302983 h 1307393"/>
              <a:gd name="connsiteX6" fmla="*/ 3671908 w 3671908"/>
              <a:gd name="connsiteY6" fmla="*/ 1219161 h 1307393"/>
              <a:gd name="connsiteX0" fmla="*/ 0 w 3671908"/>
              <a:gd name="connsiteY0" fmla="*/ 0 h 1293759"/>
              <a:gd name="connsiteX1" fmla="*/ 254786 w 3671908"/>
              <a:gd name="connsiteY1" fmla="*/ 7077 h 1293759"/>
              <a:gd name="connsiteX2" fmla="*/ 649233 w 3671908"/>
              <a:gd name="connsiteY2" fmla="*/ 491171 h 1293759"/>
              <a:gd name="connsiteX3" fmla="*/ 835643 w 3671908"/>
              <a:gd name="connsiteY3" fmla="*/ 1251183 h 1293759"/>
              <a:gd name="connsiteX4" fmla="*/ 1429895 w 3671908"/>
              <a:gd name="connsiteY4" fmla="*/ 1149782 h 1293759"/>
              <a:gd name="connsiteX5" fmla="*/ 1458045 w 3671908"/>
              <a:gd name="connsiteY5" fmla="*/ 1288752 h 1293759"/>
              <a:gd name="connsiteX6" fmla="*/ 3671908 w 3671908"/>
              <a:gd name="connsiteY6" fmla="*/ 1219161 h 1293759"/>
              <a:gd name="connsiteX0" fmla="*/ 0 w 3671908"/>
              <a:gd name="connsiteY0" fmla="*/ 0 h 1288766"/>
              <a:gd name="connsiteX1" fmla="*/ 254786 w 3671908"/>
              <a:gd name="connsiteY1" fmla="*/ 7077 h 1288766"/>
              <a:gd name="connsiteX2" fmla="*/ 649233 w 3671908"/>
              <a:gd name="connsiteY2" fmla="*/ 491171 h 1288766"/>
              <a:gd name="connsiteX3" fmla="*/ 835643 w 3671908"/>
              <a:gd name="connsiteY3" fmla="*/ 1251183 h 1288766"/>
              <a:gd name="connsiteX4" fmla="*/ 1429895 w 3671908"/>
              <a:gd name="connsiteY4" fmla="*/ 1149782 h 1288766"/>
              <a:gd name="connsiteX5" fmla="*/ 1458045 w 3671908"/>
              <a:gd name="connsiteY5" fmla="*/ 1288752 h 1288766"/>
              <a:gd name="connsiteX6" fmla="*/ 3671908 w 3671908"/>
              <a:gd name="connsiteY6" fmla="*/ 1219161 h 1288766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49233 w 3671908"/>
              <a:gd name="connsiteY2" fmla="*/ 491171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47371 w 3671908"/>
              <a:gd name="connsiteY5" fmla="*/ 1199802 h 1251183"/>
              <a:gd name="connsiteX6" fmla="*/ 3671908 w 3671908"/>
              <a:gd name="connsiteY6" fmla="*/ 1219161 h 1251183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49233 w 3671908"/>
              <a:gd name="connsiteY2" fmla="*/ 491171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47371 w 3671908"/>
              <a:gd name="connsiteY5" fmla="*/ 1199802 h 1251183"/>
              <a:gd name="connsiteX6" fmla="*/ 3671908 w 3671908"/>
              <a:gd name="connsiteY6" fmla="*/ 1219161 h 1251183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49233 w 3671908"/>
              <a:gd name="connsiteY2" fmla="*/ 491171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47371 w 3671908"/>
              <a:gd name="connsiteY5" fmla="*/ 1199802 h 1251183"/>
              <a:gd name="connsiteX6" fmla="*/ 3671908 w 3671908"/>
              <a:gd name="connsiteY6" fmla="*/ 1219161 h 1251183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99045 w 3671908"/>
              <a:gd name="connsiteY2" fmla="*/ 487613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47371 w 3671908"/>
              <a:gd name="connsiteY5" fmla="*/ 1199802 h 1251183"/>
              <a:gd name="connsiteX6" fmla="*/ 3671908 w 3671908"/>
              <a:gd name="connsiteY6" fmla="*/ 1219161 h 1251183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99045 w 3671908"/>
              <a:gd name="connsiteY2" fmla="*/ 487613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47371 w 3671908"/>
              <a:gd name="connsiteY5" fmla="*/ 1199802 h 1251183"/>
              <a:gd name="connsiteX6" fmla="*/ 3671908 w 3671908"/>
              <a:gd name="connsiteY6" fmla="*/ 1219161 h 1251183"/>
              <a:gd name="connsiteX0" fmla="*/ 0 w 3671908"/>
              <a:gd name="connsiteY0" fmla="*/ 0 h 1251183"/>
              <a:gd name="connsiteX1" fmla="*/ 254786 w 3671908"/>
              <a:gd name="connsiteY1" fmla="*/ 7077 h 1251183"/>
              <a:gd name="connsiteX2" fmla="*/ 699045 w 3671908"/>
              <a:gd name="connsiteY2" fmla="*/ 487613 h 1251183"/>
              <a:gd name="connsiteX3" fmla="*/ 835643 w 3671908"/>
              <a:gd name="connsiteY3" fmla="*/ 1251183 h 1251183"/>
              <a:gd name="connsiteX4" fmla="*/ 1429895 w 3671908"/>
              <a:gd name="connsiteY4" fmla="*/ 1149782 h 1251183"/>
              <a:gd name="connsiteX5" fmla="*/ 1447371 w 3671908"/>
              <a:gd name="connsiteY5" fmla="*/ 1199802 h 1251183"/>
              <a:gd name="connsiteX6" fmla="*/ 3671908 w 3671908"/>
              <a:gd name="connsiteY6" fmla="*/ 1219161 h 125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1908" h="1251183">
                <a:moveTo>
                  <a:pt x="0" y="0"/>
                </a:moveTo>
                <a:lnTo>
                  <a:pt x="254786" y="7077"/>
                </a:lnTo>
                <a:cubicBezTo>
                  <a:pt x="363734" y="181488"/>
                  <a:pt x="490473" y="373688"/>
                  <a:pt x="699045" y="487613"/>
                </a:cubicBezTo>
                <a:lnTo>
                  <a:pt x="835643" y="1251183"/>
                </a:lnTo>
                <a:cubicBezTo>
                  <a:pt x="1127048" y="1207365"/>
                  <a:pt x="1339800" y="1149451"/>
                  <a:pt x="1429895" y="1149782"/>
                </a:cubicBezTo>
                <a:cubicBezTo>
                  <a:pt x="1402577" y="1235504"/>
                  <a:pt x="1440754" y="1199833"/>
                  <a:pt x="1447371" y="1199802"/>
                </a:cubicBezTo>
                <a:lnTo>
                  <a:pt x="3671908" y="121916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任意多边形 140"/>
          <p:cNvSpPr/>
          <p:nvPr/>
        </p:nvSpPr>
        <p:spPr>
          <a:xfrm>
            <a:off x="4932710" y="1030941"/>
            <a:ext cx="2394285" cy="651593"/>
          </a:xfrm>
          <a:custGeom>
            <a:avLst/>
            <a:gdLst>
              <a:gd name="connsiteX0" fmla="*/ 0 w 2438400"/>
              <a:gd name="connsiteY0" fmla="*/ 627530 h 627530"/>
              <a:gd name="connsiteX1" fmla="*/ 1138517 w 2438400"/>
              <a:gd name="connsiteY1" fmla="*/ 0 h 627530"/>
              <a:gd name="connsiteX2" fmla="*/ 2438400 w 2438400"/>
              <a:gd name="connsiteY2" fmla="*/ 268941 h 627530"/>
              <a:gd name="connsiteX0" fmla="*/ 0 w 2418348"/>
              <a:gd name="connsiteY0" fmla="*/ 651593 h 651593"/>
              <a:gd name="connsiteX1" fmla="*/ 1118465 w 2418348"/>
              <a:gd name="connsiteY1" fmla="*/ 0 h 651593"/>
              <a:gd name="connsiteX2" fmla="*/ 2418348 w 2418348"/>
              <a:gd name="connsiteY2" fmla="*/ 268941 h 651593"/>
              <a:gd name="connsiteX0" fmla="*/ 0 w 2394285"/>
              <a:gd name="connsiteY0" fmla="*/ 651593 h 651593"/>
              <a:gd name="connsiteX1" fmla="*/ 1118465 w 2394285"/>
              <a:gd name="connsiteY1" fmla="*/ 0 h 651593"/>
              <a:gd name="connsiteX2" fmla="*/ 2394285 w 2394285"/>
              <a:gd name="connsiteY2" fmla="*/ 268941 h 651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4285" h="651593">
                <a:moveTo>
                  <a:pt x="0" y="651593"/>
                </a:moveTo>
                <a:lnTo>
                  <a:pt x="1118465" y="0"/>
                </a:lnTo>
                <a:lnTo>
                  <a:pt x="2394285" y="26894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任意多边形 147"/>
          <p:cNvSpPr/>
          <p:nvPr/>
        </p:nvSpPr>
        <p:spPr>
          <a:xfrm>
            <a:off x="6918866" y="1308847"/>
            <a:ext cx="432193" cy="726141"/>
          </a:xfrm>
          <a:custGeom>
            <a:avLst/>
            <a:gdLst>
              <a:gd name="connsiteX0" fmla="*/ 448235 w 448235"/>
              <a:gd name="connsiteY0" fmla="*/ 0 h 726141"/>
              <a:gd name="connsiteX1" fmla="*/ 0 w 448235"/>
              <a:gd name="connsiteY1" fmla="*/ 233082 h 726141"/>
              <a:gd name="connsiteX2" fmla="*/ 80682 w 448235"/>
              <a:gd name="connsiteY2" fmla="*/ 439271 h 726141"/>
              <a:gd name="connsiteX3" fmla="*/ 98611 w 448235"/>
              <a:gd name="connsiteY3" fmla="*/ 546847 h 726141"/>
              <a:gd name="connsiteX4" fmla="*/ 170329 w 448235"/>
              <a:gd name="connsiteY4" fmla="*/ 699247 h 726141"/>
              <a:gd name="connsiteX5" fmla="*/ 152400 w 448235"/>
              <a:gd name="connsiteY5" fmla="*/ 726141 h 726141"/>
              <a:gd name="connsiteX0" fmla="*/ 432193 w 432193"/>
              <a:gd name="connsiteY0" fmla="*/ 0 h 726141"/>
              <a:gd name="connsiteX1" fmla="*/ 0 w 432193"/>
              <a:gd name="connsiteY1" fmla="*/ 241103 h 726141"/>
              <a:gd name="connsiteX2" fmla="*/ 64640 w 432193"/>
              <a:gd name="connsiteY2" fmla="*/ 439271 h 726141"/>
              <a:gd name="connsiteX3" fmla="*/ 82569 w 432193"/>
              <a:gd name="connsiteY3" fmla="*/ 546847 h 726141"/>
              <a:gd name="connsiteX4" fmla="*/ 154287 w 432193"/>
              <a:gd name="connsiteY4" fmla="*/ 699247 h 726141"/>
              <a:gd name="connsiteX5" fmla="*/ 136358 w 432193"/>
              <a:gd name="connsiteY5" fmla="*/ 726141 h 726141"/>
              <a:gd name="connsiteX0" fmla="*/ 432193 w 432193"/>
              <a:gd name="connsiteY0" fmla="*/ 0 h 726141"/>
              <a:gd name="connsiteX1" fmla="*/ 0 w 432193"/>
              <a:gd name="connsiteY1" fmla="*/ 241103 h 726141"/>
              <a:gd name="connsiteX2" fmla="*/ 64640 w 432193"/>
              <a:gd name="connsiteY2" fmla="*/ 439271 h 726141"/>
              <a:gd name="connsiteX3" fmla="*/ 82569 w 432193"/>
              <a:gd name="connsiteY3" fmla="*/ 546847 h 726141"/>
              <a:gd name="connsiteX4" fmla="*/ 154287 w 432193"/>
              <a:gd name="connsiteY4" fmla="*/ 699247 h 726141"/>
              <a:gd name="connsiteX5" fmla="*/ 136358 w 432193"/>
              <a:gd name="connsiteY5" fmla="*/ 726141 h 726141"/>
              <a:gd name="connsiteX0" fmla="*/ 432193 w 432193"/>
              <a:gd name="connsiteY0" fmla="*/ 0 h 726141"/>
              <a:gd name="connsiteX1" fmla="*/ 0 w 432193"/>
              <a:gd name="connsiteY1" fmla="*/ 241103 h 726141"/>
              <a:gd name="connsiteX2" fmla="*/ 56619 w 432193"/>
              <a:gd name="connsiteY2" fmla="*/ 419219 h 726141"/>
              <a:gd name="connsiteX3" fmla="*/ 82569 w 432193"/>
              <a:gd name="connsiteY3" fmla="*/ 546847 h 726141"/>
              <a:gd name="connsiteX4" fmla="*/ 154287 w 432193"/>
              <a:gd name="connsiteY4" fmla="*/ 699247 h 726141"/>
              <a:gd name="connsiteX5" fmla="*/ 136358 w 432193"/>
              <a:gd name="connsiteY5" fmla="*/ 726141 h 726141"/>
              <a:gd name="connsiteX0" fmla="*/ 432193 w 432193"/>
              <a:gd name="connsiteY0" fmla="*/ 0 h 726141"/>
              <a:gd name="connsiteX1" fmla="*/ 0 w 432193"/>
              <a:gd name="connsiteY1" fmla="*/ 241103 h 726141"/>
              <a:gd name="connsiteX2" fmla="*/ 56619 w 432193"/>
              <a:gd name="connsiteY2" fmla="*/ 419219 h 726141"/>
              <a:gd name="connsiteX3" fmla="*/ 82569 w 432193"/>
              <a:gd name="connsiteY3" fmla="*/ 546847 h 726141"/>
              <a:gd name="connsiteX4" fmla="*/ 154287 w 432193"/>
              <a:gd name="connsiteY4" fmla="*/ 699247 h 726141"/>
              <a:gd name="connsiteX5" fmla="*/ 136358 w 432193"/>
              <a:gd name="connsiteY5" fmla="*/ 726141 h 726141"/>
              <a:gd name="connsiteX0" fmla="*/ 432193 w 432193"/>
              <a:gd name="connsiteY0" fmla="*/ 0 h 726141"/>
              <a:gd name="connsiteX1" fmla="*/ 0 w 432193"/>
              <a:gd name="connsiteY1" fmla="*/ 241103 h 726141"/>
              <a:gd name="connsiteX2" fmla="*/ 56619 w 432193"/>
              <a:gd name="connsiteY2" fmla="*/ 419219 h 726141"/>
              <a:gd name="connsiteX3" fmla="*/ 90590 w 432193"/>
              <a:gd name="connsiteY3" fmla="*/ 554868 h 726141"/>
              <a:gd name="connsiteX4" fmla="*/ 154287 w 432193"/>
              <a:gd name="connsiteY4" fmla="*/ 699247 h 726141"/>
              <a:gd name="connsiteX5" fmla="*/ 136358 w 432193"/>
              <a:gd name="connsiteY5" fmla="*/ 726141 h 726141"/>
              <a:gd name="connsiteX0" fmla="*/ 432193 w 432193"/>
              <a:gd name="connsiteY0" fmla="*/ 0 h 726141"/>
              <a:gd name="connsiteX1" fmla="*/ 0 w 432193"/>
              <a:gd name="connsiteY1" fmla="*/ 241103 h 726141"/>
              <a:gd name="connsiteX2" fmla="*/ 56619 w 432193"/>
              <a:gd name="connsiteY2" fmla="*/ 419219 h 726141"/>
              <a:gd name="connsiteX3" fmla="*/ 90590 w 432193"/>
              <a:gd name="connsiteY3" fmla="*/ 554868 h 726141"/>
              <a:gd name="connsiteX4" fmla="*/ 154287 w 432193"/>
              <a:gd name="connsiteY4" fmla="*/ 699247 h 726141"/>
              <a:gd name="connsiteX5" fmla="*/ 136358 w 432193"/>
              <a:gd name="connsiteY5" fmla="*/ 726141 h 726141"/>
              <a:gd name="connsiteX0" fmla="*/ 432193 w 432193"/>
              <a:gd name="connsiteY0" fmla="*/ 0 h 726141"/>
              <a:gd name="connsiteX1" fmla="*/ 0 w 432193"/>
              <a:gd name="connsiteY1" fmla="*/ 241103 h 726141"/>
              <a:gd name="connsiteX2" fmla="*/ 56619 w 432193"/>
              <a:gd name="connsiteY2" fmla="*/ 419219 h 726141"/>
              <a:gd name="connsiteX3" fmla="*/ 90590 w 432193"/>
              <a:gd name="connsiteY3" fmla="*/ 554868 h 726141"/>
              <a:gd name="connsiteX4" fmla="*/ 154287 w 432193"/>
              <a:gd name="connsiteY4" fmla="*/ 699247 h 726141"/>
              <a:gd name="connsiteX5" fmla="*/ 136358 w 432193"/>
              <a:gd name="connsiteY5" fmla="*/ 726141 h 726141"/>
              <a:gd name="connsiteX0" fmla="*/ 432193 w 432193"/>
              <a:gd name="connsiteY0" fmla="*/ 0 h 726141"/>
              <a:gd name="connsiteX1" fmla="*/ 0 w 432193"/>
              <a:gd name="connsiteY1" fmla="*/ 241103 h 726141"/>
              <a:gd name="connsiteX2" fmla="*/ 56619 w 432193"/>
              <a:gd name="connsiteY2" fmla="*/ 419219 h 726141"/>
              <a:gd name="connsiteX3" fmla="*/ 90590 w 432193"/>
              <a:gd name="connsiteY3" fmla="*/ 570910 h 726141"/>
              <a:gd name="connsiteX4" fmla="*/ 154287 w 432193"/>
              <a:gd name="connsiteY4" fmla="*/ 699247 h 726141"/>
              <a:gd name="connsiteX5" fmla="*/ 136358 w 432193"/>
              <a:gd name="connsiteY5" fmla="*/ 726141 h 726141"/>
              <a:gd name="connsiteX0" fmla="*/ 432193 w 432193"/>
              <a:gd name="connsiteY0" fmla="*/ 0 h 726141"/>
              <a:gd name="connsiteX1" fmla="*/ 0 w 432193"/>
              <a:gd name="connsiteY1" fmla="*/ 241103 h 726141"/>
              <a:gd name="connsiteX2" fmla="*/ 56619 w 432193"/>
              <a:gd name="connsiteY2" fmla="*/ 419219 h 726141"/>
              <a:gd name="connsiteX3" fmla="*/ 90590 w 432193"/>
              <a:gd name="connsiteY3" fmla="*/ 570910 h 726141"/>
              <a:gd name="connsiteX4" fmla="*/ 154287 w 432193"/>
              <a:gd name="connsiteY4" fmla="*/ 699247 h 726141"/>
              <a:gd name="connsiteX5" fmla="*/ 136358 w 432193"/>
              <a:gd name="connsiteY5" fmla="*/ 726141 h 72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193" h="726141">
                <a:moveTo>
                  <a:pt x="432193" y="0"/>
                </a:moveTo>
                <a:lnTo>
                  <a:pt x="0" y="241103"/>
                </a:lnTo>
                <a:cubicBezTo>
                  <a:pt x="41600" y="259033"/>
                  <a:pt x="35072" y="353163"/>
                  <a:pt x="56619" y="419219"/>
                </a:cubicBezTo>
                <a:cubicBezTo>
                  <a:pt x="112059" y="456414"/>
                  <a:pt x="135414" y="505641"/>
                  <a:pt x="90590" y="570910"/>
                </a:cubicBezTo>
                <a:lnTo>
                  <a:pt x="154287" y="699247"/>
                </a:lnTo>
                <a:lnTo>
                  <a:pt x="136358" y="72614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任意多边形 149"/>
          <p:cNvSpPr/>
          <p:nvPr/>
        </p:nvSpPr>
        <p:spPr>
          <a:xfrm>
            <a:off x="7060885" y="1997232"/>
            <a:ext cx="773324" cy="589556"/>
          </a:xfrm>
          <a:custGeom>
            <a:avLst/>
            <a:gdLst>
              <a:gd name="connsiteX0" fmla="*/ 0 w 717176"/>
              <a:gd name="connsiteY0" fmla="*/ 0 h 582706"/>
              <a:gd name="connsiteX1" fmla="*/ 179294 w 717176"/>
              <a:gd name="connsiteY1" fmla="*/ 0 h 582706"/>
              <a:gd name="connsiteX2" fmla="*/ 717176 w 717176"/>
              <a:gd name="connsiteY2" fmla="*/ 582706 h 582706"/>
              <a:gd name="connsiteX0" fmla="*/ 0 w 765303"/>
              <a:gd name="connsiteY0" fmla="*/ 0 h 582706"/>
              <a:gd name="connsiteX1" fmla="*/ 227421 w 765303"/>
              <a:gd name="connsiteY1" fmla="*/ 0 h 582706"/>
              <a:gd name="connsiteX2" fmla="*/ 765303 w 765303"/>
              <a:gd name="connsiteY2" fmla="*/ 582706 h 582706"/>
              <a:gd name="connsiteX0" fmla="*/ 0 w 765303"/>
              <a:gd name="connsiteY0" fmla="*/ 0 h 582706"/>
              <a:gd name="connsiteX1" fmla="*/ 33737 w 765303"/>
              <a:gd name="connsiteY1" fmla="*/ 5190 h 582706"/>
              <a:gd name="connsiteX2" fmla="*/ 227421 w 765303"/>
              <a:gd name="connsiteY2" fmla="*/ 0 h 582706"/>
              <a:gd name="connsiteX3" fmla="*/ 765303 w 765303"/>
              <a:gd name="connsiteY3" fmla="*/ 582706 h 582706"/>
              <a:gd name="connsiteX0" fmla="*/ 0 w 765303"/>
              <a:gd name="connsiteY0" fmla="*/ 10861 h 593567"/>
              <a:gd name="connsiteX1" fmla="*/ 25716 w 765303"/>
              <a:gd name="connsiteY1" fmla="*/ 9 h 593567"/>
              <a:gd name="connsiteX2" fmla="*/ 227421 w 765303"/>
              <a:gd name="connsiteY2" fmla="*/ 10861 h 593567"/>
              <a:gd name="connsiteX3" fmla="*/ 765303 w 765303"/>
              <a:gd name="connsiteY3" fmla="*/ 593567 h 593567"/>
              <a:gd name="connsiteX0" fmla="*/ 0 w 765303"/>
              <a:gd name="connsiteY0" fmla="*/ 10861 h 593567"/>
              <a:gd name="connsiteX1" fmla="*/ 25716 w 765303"/>
              <a:gd name="connsiteY1" fmla="*/ 9 h 593567"/>
              <a:gd name="connsiteX2" fmla="*/ 211379 w 765303"/>
              <a:gd name="connsiteY2" fmla="*/ 10861 h 593567"/>
              <a:gd name="connsiteX3" fmla="*/ 765303 w 765303"/>
              <a:gd name="connsiteY3" fmla="*/ 593567 h 593567"/>
              <a:gd name="connsiteX0" fmla="*/ 0 w 773324"/>
              <a:gd name="connsiteY0" fmla="*/ 10861 h 589556"/>
              <a:gd name="connsiteX1" fmla="*/ 25716 w 773324"/>
              <a:gd name="connsiteY1" fmla="*/ 9 h 589556"/>
              <a:gd name="connsiteX2" fmla="*/ 211379 w 773324"/>
              <a:gd name="connsiteY2" fmla="*/ 10861 h 589556"/>
              <a:gd name="connsiteX3" fmla="*/ 773324 w 773324"/>
              <a:gd name="connsiteY3" fmla="*/ 589556 h 58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324" h="589556">
                <a:moveTo>
                  <a:pt x="0" y="10861"/>
                </a:moveTo>
                <a:cubicBezTo>
                  <a:pt x="7235" y="11254"/>
                  <a:pt x="18481" y="-384"/>
                  <a:pt x="25716" y="9"/>
                </a:cubicBezTo>
                <a:lnTo>
                  <a:pt x="211379" y="10861"/>
                </a:lnTo>
                <a:lnTo>
                  <a:pt x="773324" y="58955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>
            <a:off x="4041374" y="1983049"/>
            <a:ext cx="1194014" cy="285022"/>
          </a:xfrm>
          <a:custGeom>
            <a:avLst/>
            <a:gdLst>
              <a:gd name="connsiteX0" fmla="*/ 0 w 1183341"/>
              <a:gd name="connsiteY0" fmla="*/ 0 h 277906"/>
              <a:gd name="connsiteX1" fmla="*/ 1183341 w 1183341"/>
              <a:gd name="connsiteY1" fmla="*/ 277906 h 277906"/>
              <a:gd name="connsiteX2" fmla="*/ 1183341 w 1183341"/>
              <a:gd name="connsiteY2" fmla="*/ 277906 h 277906"/>
              <a:gd name="connsiteX0" fmla="*/ 0 w 1194014"/>
              <a:gd name="connsiteY0" fmla="*/ 0 h 285022"/>
              <a:gd name="connsiteX1" fmla="*/ 1194014 w 1194014"/>
              <a:gd name="connsiteY1" fmla="*/ 285022 h 285022"/>
              <a:gd name="connsiteX2" fmla="*/ 1194014 w 1194014"/>
              <a:gd name="connsiteY2" fmla="*/ 285022 h 285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4014" h="285022">
                <a:moveTo>
                  <a:pt x="0" y="0"/>
                </a:moveTo>
                <a:lnTo>
                  <a:pt x="1194014" y="285022"/>
                </a:lnTo>
                <a:lnTo>
                  <a:pt x="1194014" y="28502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>
            <a:off x="3825098" y="1974223"/>
            <a:ext cx="518773" cy="1141485"/>
          </a:xfrm>
          <a:custGeom>
            <a:avLst/>
            <a:gdLst>
              <a:gd name="connsiteX0" fmla="*/ 224118 w 546847"/>
              <a:gd name="connsiteY0" fmla="*/ 0 h 1120589"/>
              <a:gd name="connsiteX1" fmla="*/ 0 w 546847"/>
              <a:gd name="connsiteY1" fmla="*/ 869577 h 1120589"/>
              <a:gd name="connsiteX2" fmla="*/ 457200 w 546847"/>
              <a:gd name="connsiteY2" fmla="*/ 995083 h 1120589"/>
              <a:gd name="connsiteX3" fmla="*/ 430306 w 546847"/>
              <a:gd name="connsiteY3" fmla="*/ 1066800 h 1120589"/>
              <a:gd name="connsiteX4" fmla="*/ 358589 w 546847"/>
              <a:gd name="connsiteY4" fmla="*/ 1066800 h 1120589"/>
              <a:gd name="connsiteX5" fmla="*/ 349624 w 546847"/>
              <a:gd name="connsiteY5" fmla="*/ 1102659 h 1120589"/>
              <a:gd name="connsiteX6" fmla="*/ 546847 w 546847"/>
              <a:gd name="connsiteY6" fmla="*/ 1120589 h 1120589"/>
              <a:gd name="connsiteX0" fmla="*/ 200055 w 522784"/>
              <a:gd name="connsiteY0" fmla="*/ 0 h 1120589"/>
              <a:gd name="connsiteX1" fmla="*/ 0 w 522784"/>
              <a:gd name="connsiteY1" fmla="*/ 869577 h 1120589"/>
              <a:gd name="connsiteX2" fmla="*/ 433137 w 522784"/>
              <a:gd name="connsiteY2" fmla="*/ 995083 h 1120589"/>
              <a:gd name="connsiteX3" fmla="*/ 406243 w 522784"/>
              <a:gd name="connsiteY3" fmla="*/ 1066800 h 1120589"/>
              <a:gd name="connsiteX4" fmla="*/ 334526 w 522784"/>
              <a:gd name="connsiteY4" fmla="*/ 1066800 h 1120589"/>
              <a:gd name="connsiteX5" fmla="*/ 325561 w 522784"/>
              <a:gd name="connsiteY5" fmla="*/ 1102659 h 1120589"/>
              <a:gd name="connsiteX6" fmla="*/ 522784 w 522784"/>
              <a:gd name="connsiteY6" fmla="*/ 1120589 h 1120589"/>
              <a:gd name="connsiteX0" fmla="*/ 200055 w 522784"/>
              <a:gd name="connsiteY0" fmla="*/ 0 h 1120589"/>
              <a:gd name="connsiteX1" fmla="*/ 0 w 522784"/>
              <a:gd name="connsiteY1" fmla="*/ 869577 h 1120589"/>
              <a:gd name="connsiteX2" fmla="*/ 433137 w 522784"/>
              <a:gd name="connsiteY2" fmla="*/ 971020 h 1120589"/>
              <a:gd name="connsiteX3" fmla="*/ 406243 w 522784"/>
              <a:gd name="connsiteY3" fmla="*/ 1066800 h 1120589"/>
              <a:gd name="connsiteX4" fmla="*/ 334526 w 522784"/>
              <a:gd name="connsiteY4" fmla="*/ 1066800 h 1120589"/>
              <a:gd name="connsiteX5" fmla="*/ 325561 w 522784"/>
              <a:gd name="connsiteY5" fmla="*/ 1102659 h 1120589"/>
              <a:gd name="connsiteX6" fmla="*/ 522784 w 522784"/>
              <a:gd name="connsiteY6" fmla="*/ 1120589 h 1120589"/>
              <a:gd name="connsiteX0" fmla="*/ 200055 w 522784"/>
              <a:gd name="connsiteY0" fmla="*/ 0 h 1120589"/>
              <a:gd name="connsiteX1" fmla="*/ 0 w 522784"/>
              <a:gd name="connsiteY1" fmla="*/ 869577 h 1120589"/>
              <a:gd name="connsiteX2" fmla="*/ 433137 w 522784"/>
              <a:gd name="connsiteY2" fmla="*/ 971020 h 1120589"/>
              <a:gd name="connsiteX3" fmla="*/ 406243 w 522784"/>
              <a:gd name="connsiteY3" fmla="*/ 1066800 h 1120589"/>
              <a:gd name="connsiteX4" fmla="*/ 334526 w 522784"/>
              <a:gd name="connsiteY4" fmla="*/ 1066800 h 1120589"/>
              <a:gd name="connsiteX5" fmla="*/ 325561 w 522784"/>
              <a:gd name="connsiteY5" fmla="*/ 1102659 h 1120589"/>
              <a:gd name="connsiteX6" fmla="*/ 522784 w 522784"/>
              <a:gd name="connsiteY6" fmla="*/ 1120589 h 1120589"/>
              <a:gd name="connsiteX0" fmla="*/ 200055 w 522784"/>
              <a:gd name="connsiteY0" fmla="*/ 0 h 1120589"/>
              <a:gd name="connsiteX1" fmla="*/ 0 w 522784"/>
              <a:gd name="connsiteY1" fmla="*/ 869577 h 1120589"/>
              <a:gd name="connsiteX2" fmla="*/ 433137 w 522784"/>
              <a:gd name="connsiteY2" fmla="*/ 971020 h 1120589"/>
              <a:gd name="connsiteX3" fmla="*/ 406243 w 522784"/>
              <a:gd name="connsiteY3" fmla="*/ 1066800 h 1120589"/>
              <a:gd name="connsiteX4" fmla="*/ 334526 w 522784"/>
              <a:gd name="connsiteY4" fmla="*/ 1066800 h 1120589"/>
              <a:gd name="connsiteX5" fmla="*/ 333582 w 522784"/>
              <a:gd name="connsiteY5" fmla="*/ 1082606 h 1120589"/>
              <a:gd name="connsiteX6" fmla="*/ 522784 w 522784"/>
              <a:gd name="connsiteY6" fmla="*/ 1120589 h 1120589"/>
              <a:gd name="connsiteX0" fmla="*/ 200055 w 522784"/>
              <a:gd name="connsiteY0" fmla="*/ 0 h 1128611"/>
              <a:gd name="connsiteX1" fmla="*/ 0 w 522784"/>
              <a:gd name="connsiteY1" fmla="*/ 869577 h 1128611"/>
              <a:gd name="connsiteX2" fmla="*/ 433137 w 522784"/>
              <a:gd name="connsiteY2" fmla="*/ 971020 h 1128611"/>
              <a:gd name="connsiteX3" fmla="*/ 406243 w 522784"/>
              <a:gd name="connsiteY3" fmla="*/ 1066800 h 1128611"/>
              <a:gd name="connsiteX4" fmla="*/ 334526 w 522784"/>
              <a:gd name="connsiteY4" fmla="*/ 1066800 h 1128611"/>
              <a:gd name="connsiteX5" fmla="*/ 333582 w 522784"/>
              <a:gd name="connsiteY5" fmla="*/ 1082606 h 1128611"/>
              <a:gd name="connsiteX6" fmla="*/ 522784 w 522784"/>
              <a:gd name="connsiteY6" fmla="*/ 1128611 h 1128611"/>
              <a:gd name="connsiteX0" fmla="*/ 200055 w 518773"/>
              <a:gd name="connsiteY0" fmla="*/ 0 h 1116579"/>
              <a:gd name="connsiteX1" fmla="*/ 0 w 518773"/>
              <a:gd name="connsiteY1" fmla="*/ 869577 h 1116579"/>
              <a:gd name="connsiteX2" fmla="*/ 433137 w 518773"/>
              <a:gd name="connsiteY2" fmla="*/ 971020 h 1116579"/>
              <a:gd name="connsiteX3" fmla="*/ 406243 w 518773"/>
              <a:gd name="connsiteY3" fmla="*/ 1066800 h 1116579"/>
              <a:gd name="connsiteX4" fmla="*/ 334526 w 518773"/>
              <a:gd name="connsiteY4" fmla="*/ 1066800 h 1116579"/>
              <a:gd name="connsiteX5" fmla="*/ 333582 w 518773"/>
              <a:gd name="connsiteY5" fmla="*/ 1082606 h 1116579"/>
              <a:gd name="connsiteX6" fmla="*/ 518773 w 518773"/>
              <a:gd name="connsiteY6" fmla="*/ 1116579 h 1116579"/>
              <a:gd name="connsiteX0" fmla="*/ 214286 w 518773"/>
              <a:gd name="connsiteY0" fmla="*/ 0 h 1141485"/>
              <a:gd name="connsiteX1" fmla="*/ 0 w 518773"/>
              <a:gd name="connsiteY1" fmla="*/ 894483 h 1141485"/>
              <a:gd name="connsiteX2" fmla="*/ 433137 w 518773"/>
              <a:gd name="connsiteY2" fmla="*/ 995926 h 1141485"/>
              <a:gd name="connsiteX3" fmla="*/ 406243 w 518773"/>
              <a:gd name="connsiteY3" fmla="*/ 1091706 h 1141485"/>
              <a:gd name="connsiteX4" fmla="*/ 334526 w 518773"/>
              <a:gd name="connsiteY4" fmla="*/ 1091706 h 1141485"/>
              <a:gd name="connsiteX5" fmla="*/ 333582 w 518773"/>
              <a:gd name="connsiteY5" fmla="*/ 1107512 h 1141485"/>
              <a:gd name="connsiteX6" fmla="*/ 518773 w 518773"/>
              <a:gd name="connsiteY6" fmla="*/ 1141485 h 114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3" h="1141485">
                <a:moveTo>
                  <a:pt x="214286" y="0"/>
                </a:moveTo>
                <a:lnTo>
                  <a:pt x="0" y="894483"/>
                </a:lnTo>
                <a:lnTo>
                  <a:pt x="433137" y="995926"/>
                </a:lnTo>
                <a:lnTo>
                  <a:pt x="406243" y="1091706"/>
                </a:lnTo>
                <a:lnTo>
                  <a:pt x="334526" y="1091706"/>
                </a:lnTo>
                <a:cubicBezTo>
                  <a:pt x="334211" y="1096975"/>
                  <a:pt x="333897" y="1102243"/>
                  <a:pt x="333582" y="1107512"/>
                </a:cubicBezTo>
                <a:lnTo>
                  <a:pt x="518773" y="114148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任意多边形 155"/>
          <p:cNvSpPr/>
          <p:nvPr/>
        </p:nvSpPr>
        <p:spPr>
          <a:xfrm>
            <a:off x="7830030" y="2558783"/>
            <a:ext cx="7684" cy="2458891"/>
          </a:xfrm>
          <a:custGeom>
            <a:avLst/>
            <a:gdLst>
              <a:gd name="connsiteX0" fmla="*/ 0 w 7684"/>
              <a:gd name="connsiteY0" fmla="*/ 0 h 2458891"/>
              <a:gd name="connsiteX1" fmla="*/ 7684 w 7684"/>
              <a:gd name="connsiteY1" fmla="*/ 2458891 h 245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84" h="2458891">
                <a:moveTo>
                  <a:pt x="0" y="0"/>
                </a:moveTo>
                <a:cubicBezTo>
                  <a:pt x="2561" y="819630"/>
                  <a:pt x="5123" y="1639261"/>
                  <a:pt x="7684" y="2458891"/>
                </a:cubicBez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>
            <a:off x="5627077" y="1989574"/>
            <a:ext cx="1291213" cy="361740"/>
          </a:xfrm>
          <a:custGeom>
            <a:avLst/>
            <a:gdLst>
              <a:gd name="connsiteX0" fmla="*/ 0 w 1291213"/>
              <a:gd name="connsiteY0" fmla="*/ 160773 h 361740"/>
              <a:gd name="connsiteX1" fmla="*/ 658167 w 1291213"/>
              <a:gd name="connsiteY1" fmla="*/ 361740 h 361740"/>
              <a:gd name="connsiteX2" fmla="*/ 1180681 w 1291213"/>
              <a:gd name="connsiteY2" fmla="*/ 0 h 361740"/>
              <a:gd name="connsiteX3" fmla="*/ 1291213 w 1291213"/>
              <a:gd name="connsiteY3" fmla="*/ 0 h 361740"/>
              <a:gd name="connsiteX0" fmla="*/ 0 w 1291213"/>
              <a:gd name="connsiteY0" fmla="*/ 160773 h 361740"/>
              <a:gd name="connsiteX1" fmla="*/ 658167 w 1291213"/>
              <a:gd name="connsiteY1" fmla="*/ 361740 h 361740"/>
              <a:gd name="connsiteX2" fmla="*/ 1180681 w 1291213"/>
              <a:gd name="connsiteY2" fmla="*/ 0 h 361740"/>
              <a:gd name="connsiteX3" fmla="*/ 1291213 w 1291213"/>
              <a:gd name="connsiteY3" fmla="*/ 0 h 361740"/>
              <a:gd name="connsiteX0" fmla="*/ 0 w 1291213"/>
              <a:gd name="connsiteY0" fmla="*/ 160773 h 361740"/>
              <a:gd name="connsiteX1" fmla="*/ 658167 w 1291213"/>
              <a:gd name="connsiteY1" fmla="*/ 361740 h 361740"/>
              <a:gd name="connsiteX2" fmla="*/ 1180681 w 1291213"/>
              <a:gd name="connsiteY2" fmla="*/ 0 h 361740"/>
              <a:gd name="connsiteX3" fmla="*/ 1291213 w 1291213"/>
              <a:gd name="connsiteY3" fmla="*/ 0 h 361740"/>
              <a:gd name="connsiteX0" fmla="*/ 0 w 1291213"/>
              <a:gd name="connsiteY0" fmla="*/ 160773 h 361740"/>
              <a:gd name="connsiteX1" fmla="*/ 658167 w 1291213"/>
              <a:gd name="connsiteY1" fmla="*/ 361740 h 361740"/>
              <a:gd name="connsiteX2" fmla="*/ 1180681 w 1291213"/>
              <a:gd name="connsiteY2" fmla="*/ 0 h 361740"/>
              <a:gd name="connsiteX3" fmla="*/ 1291213 w 1291213"/>
              <a:gd name="connsiteY3" fmla="*/ 0 h 36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1213" h="361740">
                <a:moveTo>
                  <a:pt x="0" y="160773"/>
                </a:moveTo>
                <a:cubicBezTo>
                  <a:pt x="184219" y="303125"/>
                  <a:pt x="438778" y="294751"/>
                  <a:pt x="658167" y="361740"/>
                </a:cubicBezTo>
                <a:cubicBezTo>
                  <a:pt x="832338" y="241160"/>
                  <a:pt x="1066800" y="165798"/>
                  <a:pt x="1180681" y="0"/>
                </a:cubicBezTo>
                <a:lnTo>
                  <a:pt x="129121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053644" y="2761024"/>
            <a:ext cx="1201738" cy="2439987"/>
            <a:chOff x="7216901" y="2869636"/>
            <a:chExt cx="1201738" cy="2439987"/>
          </a:xfrm>
        </p:grpSpPr>
        <p:grpSp>
          <p:nvGrpSpPr>
            <p:cNvPr id="4" name="组合 3"/>
            <p:cNvGrpSpPr/>
            <p:nvPr/>
          </p:nvGrpSpPr>
          <p:grpSpPr>
            <a:xfrm>
              <a:off x="7216901" y="2869636"/>
              <a:ext cx="1201738" cy="2439987"/>
              <a:chOff x="7219950" y="2869529"/>
              <a:chExt cx="1201738" cy="2439987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7219950" y="2869529"/>
                <a:ext cx="1201738" cy="2439987"/>
                <a:chOff x="7223919" y="2850910"/>
                <a:chExt cx="1201738" cy="2439987"/>
              </a:xfrm>
            </p:grpSpPr>
            <p:sp>
              <p:nvSpPr>
                <p:cNvPr id="117" name="Freeform 114"/>
                <p:cNvSpPr>
                  <a:spLocks/>
                </p:cNvSpPr>
                <p:nvPr/>
              </p:nvSpPr>
              <p:spPr bwMode="auto">
                <a:xfrm>
                  <a:off x="7365207" y="3309697"/>
                  <a:ext cx="838200" cy="1511300"/>
                </a:xfrm>
                <a:custGeom>
                  <a:avLst/>
                  <a:gdLst>
                    <a:gd name="T0" fmla="*/ 196 w 223"/>
                    <a:gd name="T1" fmla="*/ 87 h 402"/>
                    <a:gd name="T2" fmla="*/ 140 w 223"/>
                    <a:gd name="T3" fmla="*/ 62 h 402"/>
                    <a:gd name="T4" fmla="*/ 0 w 223"/>
                    <a:gd name="T5" fmla="*/ 374 h 402"/>
                    <a:gd name="T6" fmla="*/ 65 w 223"/>
                    <a:gd name="T7" fmla="*/ 402 h 402"/>
                    <a:gd name="T8" fmla="*/ 196 w 223"/>
                    <a:gd name="T9" fmla="*/ 87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3" h="402">
                      <a:moveTo>
                        <a:pt x="196" y="87"/>
                      </a:moveTo>
                      <a:cubicBezTo>
                        <a:pt x="223" y="24"/>
                        <a:pt x="166" y="0"/>
                        <a:pt x="140" y="62"/>
                      </a:cubicBezTo>
                      <a:cubicBezTo>
                        <a:pt x="93" y="166"/>
                        <a:pt x="47" y="270"/>
                        <a:pt x="0" y="374"/>
                      </a:cubicBezTo>
                      <a:cubicBezTo>
                        <a:pt x="22" y="384"/>
                        <a:pt x="43" y="393"/>
                        <a:pt x="65" y="402"/>
                      </a:cubicBezTo>
                      <a:cubicBezTo>
                        <a:pt x="108" y="297"/>
                        <a:pt x="152" y="192"/>
                        <a:pt x="196" y="87"/>
                      </a:cubicBezTo>
                      <a:close/>
                    </a:path>
                  </a:pathLst>
                </a:custGeom>
                <a:solidFill>
                  <a:srgbClr val="DE3F18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113"/>
                <p:cNvSpPr>
                  <a:spLocks/>
                </p:cNvSpPr>
                <p:nvPr/>
              </p:nvSpPr>
              <p:spPr bwMode="auto">
                <a:xfrm>
                  <a:off x="7223919" y="4714635"/>
                  <a:ext cx="385763" cy="576262"/>
                </a:xfrm>
                <a:custGeom>
                  <a:avLst/>
                  <a:gdLst>
                    <a:gd name="T0" fmla="*/ 0 w 103"/>
                    <a:gd name="T1" fmla="*/ 69 h 153"/>
                    <a:gd name="T2" fmla="*/ 6 w 103"/>
                    <a:gd name="T3" fmla="*/ 148 h 153"/>
                    <a:gd name="T4" fmla="*/ 10 w 103"/>
                    <a:gd name="T5" fmla="*/ 149 h 153"/>
                    <a:gd name="T6" fmla="*/ 10 w 103"/>
                    <a:gd name="T7" fmla="*/ 149 h 153"/>
                    <a:gd name="T8" fmla="*/ 40 w 103"/>
                    <a:gd name="T9" fmla="*/ 79 h 153"/>
                    <a:gd name="T10" fmla="*/ 38 w 103"/>
                    <a:gd name="T11" fmla="*/ 71 h 153"/>
                    <a:gd name="T12" fmla="*/ 48 w 103"/>
                    <a:gd name="T13" fmla="*/ 67 h 153"/>
                    <a:gd name="T14" fmla="*/ 52 w 103"/>
                    <a:gd name="T15" fmla="*/ 76 h 153"/>
                    <a:gd name="T16" fmla="*/ 44 w 103"/>
                    <a:gd name="T17" fmla="*/ 81 h 153"/>
                    <a:gd name="T18" fmla="*/ 14 w 103"/>
                    <a:gd name="T19" fmla="*/ 151 h 153"/>
                    <a:gd name="T20" fmla="*/ 14 w 103"/>
                    <a:gd name="T21" fmla="*/ 151 h 153"/>
                    <a:gd name="T22" fmla="*/ 18 w 103"/>
                    <a:gd name="T23" fmla="*/ 153 h 153"/>
                    <a:gd name="T24" fmla="*/ 80 w 103"/>
                    <a:gd name="T25" fmla="*/ 104 h 153"/>
                    <a:gd name="T26" fmla="*/ 89 w 103"/>
                    <a:gd name="T27" fmla="*/ 65 h 153"/>
                    <a:gd name="T28" fmla="*/ 103 w 103"/>
                    <a:gd name="T29" fmla="*/ 28 h 153"/>
                    <a:gd name="T30" fmla="*/ 70 w 103"/>
                    <a:gd name="T31" fmla="*/ 17 h 153"/>
                    <a:gd name="T32" fmla="*/ 38 w 103"/>
                    <a:gd name="T33" fmla="*/ 0 h 153"/>
                    <a:gd name="T34" fmla="*/ 21 w 103"/>
                    <a:gd name="T35" fmla="*/ 36 h 153"/>
                    <a:gd name="T36" fmla="*/ 0 w 103"/>
                    <a:gd name="T37" fmla="*/ 69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3" h="153">
                      <a:moveTo>
                        <a:pt x="0" y="69"/>
                      </a:moveTo>
                      <a:cubicBezTo>
                        <a:pt x="15" y="82"/>
                        <a:pt x="18" y="114"/>
                        <a:pt x="6" y="148"/>
                      </a:cubicBezTo>
                      <a:cubicBezTo>
                        <a:pt x="10" y="149"/>
                        <a:pt x="10" y="149"/>
                        <a:pt x="10" y="149"/>
                      </a:cubicBezTo>
                      <a:cubicBezTo>
                        <a:pt x="10" y="149"/>
                        <a:pt x="10" y="149"/>
                        <a:pt x="10" y="149"/>
                      </a:cubicBezTo>
                      <a:cubicBezTo>
                        <a:pt x="40" y="79"/>
                        <a:pt x="40" y="79"/>
                        <a:pt x="40" y="79"/>
                      </a:cubicBezTo>
                      <a:cubicBezTo>
                        <a:pt x="38" y="77"/>
                        <a:pt x="37" y="74"/>
                        <a:pt x="38" y="71"/>
                      </a:cubicBezTo>
                      <a:cubicBezTo>
                        <a:pt x="40" y="67"/>
                        <a:pt x="44" y="65"/>
                        <a:pt x="48" y="67"/>
                      </a:cubicBezTo>
                      <a:cubicBezTo>
                        <a:pt x="52" y="68"/>
                        <a:pt x="53" y="73"/>
                        <a:pt x="52" y="76"/>
                      </a:cubicBezTo>
                      <a:cubicBezTo>
                        <a:pt x="51" y="79"/>
                        <a:pt x="47" y="81"/>
                        <a:pt x="44" y="81"/>
                      </a:cubicBezTo>
                      <a:cubicBezTo>
                        <a:pt x="14" y="151"/>
                        <a:pt x="14" y="151"/>
                        <a:pt x="14" y="151"/>
                      </a:cubicBezTo>
                      <a:cubicBezTo>
                        <a:pt x="14" y="151"/>
                        <a:pt x="14" y="151"/>
                        <a:pt x="14" y="151"/>
                      </a:cubicBezTo>
                      <a:cubicBezTo>
                        <a:pt x="18" y="153"/>
                        <a:pt x="18" y="153"/>
                        <a:pt x="18" y="153"/>
                      </a:cubicBezTo>
                      <a:cubicBezTo>
                        <a:pt x="34" y="121"/>
                        <a:pt x="59" y="101"/>
                        <a:pt x="80" y="104"/>
                      </a:cubicBezTo>
                      <a:cubicBezTo>
                        <a:pt x="81" y="91"/>
                        <a:pt x="84" y="78"/>
                        <a:pt x="89" y="65"/>
                      </a:cubicBezTo>
                      <a:cubicBezTo>
                        <a:pt x="93" y="52"/>
                        <a:pt x="98" y="39"/>
                        <a:pt x="103" y="28"/>
                      </a:cubicBezTo>
                      <a:cubicBezTo>
                        <a:pt x="93" y="26"/>
                        <a:pt x="81" y="22"/>
                        <a:pt x="70" y="17"/>
                      </a:cubicBezTo>
                      <a:cubicBezTo>
                        <a:pt x="58" y="12"/>
                        <a:pt x="47" y="6"/>
                        <a:pt x="38" y="0"/>
                      </a:cubicBezTo>
                      <a:cubicBezTo>
                        <a:pt x="34" y="12"/>
                        <a:pt x="28" y="24"/>
                        <a:pt x="21" y="36"/>
                      </a:cubicBezTo>
                      <a:cubicBezTo>
                        <a:pt x="15" y="48"/>
                        <a:pt x="7" y="59"/>
                        <a:pt x="0" y="69"/>
                      </a:cubicBezTo>
                      <a:close/>
                    </a:path>
                  </a:pathLst>
                </a:custGeom>
                <a:solidFill>
                  <a:srgbClr val="103754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16"/>
                <p:cNvSpPr>
                  <a:spLocks/>
                </p:cNvSpPr>
                <p:nvPr/>
              </p:nvSpPr>
              <p:spPr bwMode="auto">
                <a:xfrm>
                  <a:off x="7727157" y="2850910"/>
                  <a:ext cx="698500" cy="1093787"/>
                </a:xfrm>
                <a:custGeom>
                  <a:avLst/>
                  <a:gdLst>
                    <a:gd name="T0" fmla="*/ 79 w 186"/>
                    <a:gd name="T1" fmla="*/ 291 h 291"/>
                    <a:gd name="T2" fmla="*/ 178 w 186"/>
                    <a:gd name="T3" fmla="*/ 60 h 291"/>
                    <a:gd name="T4" fmla="*/ 162 w 186"/>
                    <a:gd name="T5" fmla="*/ 15 h 291"/>
                    <a:gd name="T6" fmla="*/ 142 w 186"/>
                    <a:gd name="T7" fmla="*/ 7 h 291"/>
                    <a:gd name="T8" fmla="*/ 99 w 186"/>
                    <a:gd name="T9" fmla="*/ 26 h 291"/>
                    <a:gd name="T10" fmla="*/ 0 w 186"/>
                    <a:gd name="T11" fmla="*/ 257 h 291"/>
                    <a:gd name="T12" fmla="*/ 79 w 186"/>
                    <a:gd name="T13" fmla="*/ 291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6" h="291">
                      <a:moveTo>
                        <a:pt x="79" y="291"/>
                      </a:moveTo>
                      <a:cubicBezTo>
                        <a:pt x="178" y="60"/>
                        <a:pt x="178" y="60"/>
                        <a:pt x="178" y="60"/>
                      </a:cubicBezTo>
                      <a:cubicBezTo>
                        <a:pt x="186" y="42"/>
                        <a:pt x="179" y="22"/>
                        <a:pt x="162" y="15"/>
                      </a:cubicBezTo>
                      <a:cubicBezTo>
                        <a:pt x="142" y="7"/>
                        <a:pt x="142" y="7"/>
                        <a:pt x="142" y="7"/>
                      </a:cubicBezTo>
                      <a:cubicBezTo>
                        <a:pt x="126" y="0"/>
                        <a:pt x="107" y="8"/>
                        <a:pt x="99" y="26"/>
                      </a:cubicBezTo>
                      <a:cubicBezTo>
                        <a:pt x="0" y="257"/>
                        <a:pt x="0" y="257"/>
                        <a:pt x="0" y="257"/>
                      </a:cubicBezTo>
                      <a:lnTo>
                        <a:pt x="79" y="291"/>
                      </a:lnTo>
                      <a:close/>
                    </a:path>
                  </a:pathLst>
                </a:custGeom>
                <a:solidFill>
                  <a:srgbClr val="FD6120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21" name="Freeform 118"/>
              <p:cNvSpPr>
                <a:spLocks/>
              </p:cNvSpPr>
              <p:nvPr/>
            </p:nvSpPr>
            <p:spPr bwMode="auto">
              <a:xfrm>
                <a:off x="7704138" y="2949914"/>
                <a:ext cx="717550" cy="711200"/>
              </a:xfrm>
              <a:custGeom>
                <a:avLst/>
                <a:gdLst>
                  <a:gd name="T0" fmla="*/ 7 w 191"/>
                  <a:gd name="T1" fmla="*/ 189 h 189"/>
                  <a:gd name="T2" fmla="*/ 5 w 191"/>
                  <a:gd name="T3" fmla="*/ 189 h 189"/>
                  <a:gd name="T4" fmla="*/ 1 w 191"/>
                  <a:gd name="T5" fmla="*/ 180 h 189"/>
                  <a:gd name="T6" fmla="*/ 70 w 191"/>
                  <a:gd name="T7" fmla="*/ 21 h 189"/>
                  <a:gd name="T8" fmla="*/ 107 w 191"/>
                  <a:gd name="T9" fmla="*/ 6 h 189"/>
                  <a:gd name="T10" fmla="*/ 186 w 191"/>
                  <a:gd name="T11" fmla="*/ 40 h 189"/>
                  <a:gd name="T12" fmla="*/ 190 w 191"/>
                  <a:gd name="T13" fmla="*/ 49 h 189"/>
                  <a:gd name="T14" fmla="*/ 181 w 191"/>
                  <a:gd name="T15" fmla="*/ 52 h 189"/>
                  <a:gd name="T16" fmla="*/ 102 w 191"/>
                  <a:gd name="T17" fmla="*/ 18 h 189"/>
                  <a:gd name="T18" fmla="*/ 82 w 191"/>
                  <a:gd name="T19" fmla="*/ 26 h 189"/>
                  <a:gd name="T20" fmla="*/ 13 w 191"/>
                  <a:gd name="T21" fmla="*/ 185 h 189"/>
                  <a:gd name="T22" fmla="*/ 7 w 191"/>
                  <a:gd name="T2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189">
                    <a:moveTo>
                      <a:pt x="7" y="189"/>
                    </a:moveTo>
                    <a:cubicBezTo>
                      <a:pt x="6" y="189"/>
                      <a:pt x="5" y="189"/>
                      <a:pt x="5" y="189"/>
                    </a:cubicBezTo>
                    <a:cubicBezTo>
                      <a:pt x="1" y="187"/>
                      <a:pt x="0" y="183"/>
                      <a:pt x="1" y="180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6" y="7"/>
                      <a:pt x="93" y="0"/>
                      <a:pt x="107" y="6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90" y="42"/>
                      <a:pt x="191" y="46"/>
                      <a:pt x="190" y="49"/>
                    </a:cubicBezTo>
                    <a:cubicBezTo>
                      <a:pt x="188" y="52"/>
                      <a:pt x="184" y="54"/>
                      <a:pt x="181" y="52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94" y="15"/>
                      <a:pt x="85" y="19"/>
                      <a:pt x="82" y="26"/>
                    </a:cubicBezTo>
                    <a:cubicBezTo>
                      <a:pt x="13" y="185"/>
                      <a:pt x="13" y="185"/>
                      <a:pt x="13" y="185"/>
                    </a:cubicBezTo>
                    <a:cubicBezTo>
                      <a:pt x="12" y="188"/>
                      <a:pt x="10" y="189"/>
                      <a:pt x="7" y="189"/>
                    </a:cubicBezTo>
                    <a:close/>
                  </a:path>
                </a:pathLst>
              </a:custGeom>
              <a:solidFill>
                <a:srgbClr val="10375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7347744" y="4714635"/>
              <a:ext cx="266700" cy="142875"/>
            </a:xfrm>
            <a:custGeom>
              <a:avLst/>
              <a:gdLst>
                <a:gd name="T0" fmla="*/ 168 w 168"/>
                <a:gd name="T1" fmla="*/ 69 h 90"/>
                <a:gd name="T2" fmla="*/ 9 w 168"/>
                <a:gd name="T3" fmla="*/ 0 h 90"/>
                <a:gd name="T4" fmla="*/ 0 w 168"/>
                <a:gd name="T5" fmla="*/ 24 h 90"/>
                <a:gd name="T6" fmla="*/ 158 w 168"/>
                <a:gd name="T7" fmla="*/ 90 h 90"/>
                <a:gd name="T8" fmla="*/ 168 w 168"/>
                <a:gd name="T9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90">
                  <a:moveTo>
                    <a:pt x="168" y="69"/>
                  </a:moveTo>
                  <a:lnTo>
                    <a:pt x="9" y="0"/>
                  </a:lnTo>
                  <a:lnTo>
                    <a:pt x="0" y="24"/>
                  </a:lnTo>
                  <a:lnTo>
                    <a:pt x="158" y="90"/>
                  </a:lnTo>
                  <a:lnTo>
                    <a:pt x="168" y="69"/>
                  </a:lnTo>
                  <a:close/>
                </a:path>
              </a:pathLst>
            </a:custGeom>
            <a:solidFill>
              <a:srgbClr val="FD6120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3" name="放心去飞_混缩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37393" y="-1120863"/>
            <a:ext cx="609600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4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hasBounce="1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7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75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4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25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25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2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2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2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2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3" presetID="1" presetClass="entr" presetSubtype="0" fill="hold" grpId="0" nodeType="after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0" presetClass="path" presetSubtype="0" accel="50000" decel="5000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animMotion origin="layout" path="M -3.33333E-6 -4.81481E-6 L -3.33333E-6 0.00024 C -0.00273 0.00047 -0.00547 0.0007 -0.0082 0.00163 C -0.00911 0.00186 -0.00976 0.00278 -0.01067 0.00301 C -0.01341 0.00371 -0.01614 0.00394 -0.01888 0.0044 C -0.02981 0.00926 -0.0233 0.00718 -0.03867 0.0088 C -0.0401 0.00926 -0.0414 0.01042 -0.04284 0.01042 C -0.04622 0.01042 -0.04596 0.00834 -0.04856 0.00602 C -0.05065 0.00417 -0.05416 0.00348 -0.05599 0.00301 C -0.06119 0.00394 -0.06653 0.00463 -0.07161 0.00602 C -0.07252 0.00602 -0.0733 0.00695 -0.07409 0.00741 C -0.08437 0.01227 -0.07747 0.00834 -0.0832 0.01181 C -0.0875 0.0169 -0.08476 0.01459 -0.09231 0.01621 C -0.09922 0.0176 -0.0983 0.0169 -0.10377 0.01922 C -0.10494 0.01945 -0.10599 0.01991 -0.10716 0.02061 C -0.10872 0.02153 -0.11211 0.02362 -0.11211 0.02385 C -0.11823 0.03079 -0.11315 0.02593 -0.12773 0.02801 C -0.13047 0.02825 -0.1332 0.02894 -0.13593 0.0294 C -0.13815 0.02848 -0.14049 0.02778 -0.14257 0.02639 C -0.14349 0.02593 -0.14401 0.02362 -0.14505 0.02362 C -0.15299 0.02223 -0.16093 0.02246 -0.16888 0.022 C -0.17252 0.02246 -0.17604 0.02269 -0.17968 0.02362 C -0.18099 0.02385 -0.18242 0.02477 -0.18372 0.025 C -0.18685 0.0257 -0.18984 0.02593 -0.19284 0.02639 C -0.19544 0.02801 -0.1983 0.02987 -0.20104 0.03079 C -0.20299 0.03149 -0.20494 0.03172 -0.2069 0.03218 C -0.20794 0.03264 -0.20898 0.03357 -0.21015 0.0338 C -0.2181 0.03473 -0.22604 0.03473 -0.23411 0.03519 C -0.24179 0.03982 -0.23034 0.03241 -0.23906 0.04098 C -0.23958 0.04167 -0.24622 0.04399 -0.24648 0.04399 C -0.24752 0.04445 -0.24856 0.04491 -0.24974 0.04538 C -0.25052 0.04584 -0.2513 0.04653 -0.25221 0.047 C -0.25351 0.04746 -0.25494 0.04792 -0.25638 0.04838 C -0.25599 0.05093 -0.25586 0.05325 -0.25547 0.05579 C -0.25534 0.05718 -0.25468 0.05857 -0.25468 0.06019 C -0.25468 0.06482 -0.25586 0.0669 -0.25716 0.07038 C -0.25494 0.0713 -0.25195 0.07084 -0.25299 0.07778 C -0.25338 0.07963 -0.25481 0.08056 -0.25547 0.08218 C -0.25677 0.08496 -0.25872 0.09098 -0.25872 0.09121 C -0.25794 0.09144 -0.25716 0.09213 -0.25638 0.09237 C -0.25468 0.09306 -0.2526 0.09167 -0.25143 0.09375 C -0.25026 0.09584 -0.25338 0.10301 -0.2539 0.10417 C -0.25156 0.11621 -0.25195 0.10973 -0.25299 0.12315 C -0.2608 0.12084 -0.2582 0.12362 -0.25547 0.11875 C -0.25481 0.1176 -0.25442 0.11575 -0.2539 0.11436 C -0.25078 0.11482 -0.24778 0.11505 -0.24479 0.11575 C -0.24362 0.11598 -0.24244 0.11621 -0.24153 0.11737 C -0.23867 0.12014 -0.23893 0.12385 -0.23659 0.12755 C -0.23554 0.12894 -0.23424 0.1294 -0.2332 0.13056 C -0.22877 0.13496 -0.23294 0.13241 -0.22747 0.13496 C -0.225 0.13426 -0.22226 0.13542 -0.22005 0.13334 C -0.21914 0.13264 -0.22187 0.13172 -0.22252 0.13056 C -0.22382 0.12778 -0.22448 0.12408 -0.22578 0.12176 C -0.22669 0.12014 -0.2276 0.11875 -0.22825 0.11737 C -0.2289 0.11598 -0.22942 0.11436 -0.22994 0.11297 C -0.23073 0.11088 -0.23164 0.10903 -0.23242 0.10695 C -0.23242 0.10556 -0.22773 0.06829 -0.23567 0.06019 C -0.23672 0.05903 -0.23789 0.05857 -0.23906 0.05857 C -0.23984 0.05857 -0.23737 0.0595 -0.23659 0.06019 C -0.23567 0.06088 -0.23489 0.06204 -0.23411 0.06297 C -0.23268 0.06667 -0.23112 0.06852 -0.2332 0.07338 C -0.23372 0.07454 -0.23489 0.07431 -0.23567 0.07477 C -0.23619 0.07616 -0.23685 0.07755 -0.23737 0.07917 C -0.23802 0.08102 -0.23815 0.08357 -0.23906 0.08496 C -0.23958 0.08612 -0.24062 0.08612 -0.24153 0.08658 C -0.24205 0.08797 -0.24362 0.08936 -0.2431 0.09098 C -0.24179 0.09514 -0.23815 0.09676 -0.23567 0.09815 C -0.2319 0.10834 -0.23047 0.10579 -0.23489 0.10857 C -0.23737 0.10811 -0.2401 0.10926 -0.24231 0.10695 C -0.2431 0.10625 -0.2414 0.10371 -0.24062 0.10255 C -0.23424 0.09329 -0.2401 0.10649 -0.23489 0.09538 C -0.23424 0.09399 -0.23398 0.0919 -0.2332 0.09098 C -0.23203 0.08936 -0.2306 0.0882 -0.22916 0.08797 C -0.222 0.08681 -0.21484 0.08704 -0.20768 0.08658 C -0.20664 0.08612 -0.20534 0.08588 -0.20442 0.08496 C -0.2026 0.08357 -0.2013 0.08033 -0.19948 0.07917 C -0.19583 0.07732 -0.19231 0.075 -0.18867 0.07338 C -0.18164 0.06991 -0.16953 0.07084 -0.16484 0.07038 C -0.16445 0.06875 -0.16276 0.05788 -0.16145 0.05579 C -0.15312 0.04075 -0.16302 0.06482 -0.15573 0.04838 C -0.15455 0.04561 -0.15156 0.03658 -0.15247 0.03959 C -0.15612 0.05278 -0.1513 0.03704 -0.15911 0.05417 C -0.16302 0.06297 -0.16093 0.05996 -0.16484 0.06459 C -0.16562 0.06713 -0.16692 0.07362 -0.16888 0.07477 L -0.17135 0.07338 C -0.16823 0.072 -0.1677 0.07223 -0.16484 0.06899 C -0.16367 0.0676 -0.16276 0.06551 -0.16145 0.06459 C -0.15911 0.0625 -0.15416 0.06019 -0.15416 0.06042 C -0.14882 0.0463 -0.15169 0.05116 -0.1319 0.05718 C -0.13086 0.05741 -0.13255 0.06088 -0.13346 0.06158 C -0.13528 0.06297 -0.13737 0.0625 -0.13932 0.06297 C -0.14869 0.06852 -0.14427 0.06575 -0.15247 0.07176 C -0.15273 0.07338 -0.15364 0.07477 -0.15325 0.07616 C -0.15286 0.07755 -0.15156 0.07709 -0.15078 0.07778 C -0.14518 0.08264 -0.15221 0.07917 -0.14427 0.08218 C -0.14479 0.08357 -0.14518 0.08519 -0.14583 0.08658 C -0.14739 0.08936 -0.14882 0.08982 -0.15078 0.09098 C -0.15742 0.10278 -0.15534 0.09676 -0.1582 0.10695 C -0.1569 0.10811 -0.1556 0.11019 -0.15416 0.10996 C -0.14661 0.10926 -0.14609 0.10764 -0.14179 0.10255 C -0.1414 0.10116 -0.14036 0.09723 -0.14088 0.09815 C -0.14179 0.09977 -0.14205 0.10209 -0.14257 0.10417 C -0.14297 0.10556 -0.1431 0.10695 -0.14336 0.10857 C -0.14427 0.11343 -0.14505 0.11829 -0.14583 0.12315 C -0.14531 0.1338 -0.14739 0.1463 -0.14427 0.15533 C -0.1427 0.1595 -0.13984 0.14931 -0.13763 0.14653 C -0.13411 0.14213 -0.12994 0.13889 -0.12695 0.13334 C -0.12604 0.13195 -0.12526 0.13033 -0.12448 0.12894 C -0.12265 0.12639 -0.1207 0.125 -0.11862 0.12315 C -0.1181 0.12176 -0.11731 0.12038 -0.11705 0.11875 C -0.11653 0.11598 -0.11718 0.11227 -0.11614 0.10996 C -0.11471 0.10625 -0.10534 0.10579 -0.10468 0.10556 C -0.10377 0.1051 -0.10286 0.10325 -0.10221 0.10417 C -0.1 0.10649 -0.10026 0.11274 -0.1013 0.11575 C -0.10221 0.11829 -0.10703 0.12107 -0.10794 0.12176 C -0.10416 0.1051 -0.10885 0.12153 -0.09479 0.10255 C -0.09257 0.09977 -0.09036 0.097 -0.08815 0.09375 C -0.08619 0.09098 -0.08437 0.08774 -0.08242 0.08496 C -0.07369 0.07338 -0.08255 0.0882 -0.075 0.07477 C -0.07474 0.07292 -0.07448 0.07084 -0.07409 0.06899 C -0.07343 0.06459 -0.07213 0.06019 -0.07161 0.05579 C -0.07135 0.05325 -0.07122 0.05093 -0.07083 0.04838 C -0.07031 0.04445 -0.07135 0.03797 -0.06914 0.03658 L -0.06666 0.03519 C -0.0664 0.03658 -0.0664 0.03843 -0.06588 0.03959 C -0.06185 0.0507 -0.06458 0.03797 -0.06263 0.04838 C -0.06289 0.05186 -0.06289 0.05533 -0.06341 0.05857 C -0.06445 0.06459 -0.06692 0.06436 -0.07005 0.06598 C -0.07109 0.06667 -0.07226 0.0669 -0.0733 0.06737 L -0.08073 0.07477 C -0.07773 0.06945 -0.07461 0.06343 -0.07083 0.06019 C -0.06679 0.05649 -0.06875 0.05788 -0.0651 0.05579 C -0.06536 0.05973 -0.06536 0.06366 -0.06588 0.06737 C -0.06614 0.06968 -0.06705 0.0713 -0.06757 0.07338 C -0.06797 0.07524 -0.06797 0.07732 -0.06836 0.07917 C -0.06914 0.08311 -0.07005 0.08704 -0.07083 0.09098 C -0.07109 0.0963 -0.07018 0.10232 -0.07161 0.10695 C -0.07226 0.10903 -0.07409 0.10556 -0.075 0.10417 C -0.07565 0.10301 -0.07526 0.10093 -0.07578 0.09977 C -0.07643 0.09792 -0.0776 0.097 -0.07825 0.09538 C -0.07955 0.09213 -0.08007 0.08866 -0.08073 0.08496 C -0.07968 0.08218 -0.07942 0.07663 -0.07747 0.07616 C -0.06536 0.07454 -0.05325 0.07871 -0.04114 0.07917 C -0.03971 0.07917 -0.03841 0.07825 -0.03711 0.07778 C -0.03867 0.06899 -0.03672 0.07639 -0.04284 0.06737 C -0.04466 0.06482 -0.04609 0.06135 -0.04778 0.05857 C -0.04922 0.05625 -0.05182 0.05348 -0.05351 0.05139 C -0.05403 0.04977 -0.05429 0.04792 -0.0552 0.047 C -0.05664 0.04538 -0.06015 0.04399 -0.06015 0.04422 C -0.05937 0.05093 -0.05924 0.05325 -0.05768 0.06019 C -0.0569 0.0632 -0.05599 0.06598 -0.0552 0.06899 C -0.05494 0.0713 -0.05468 0.07385 -0.05442 0.07616 C -0.05403 0.07848 -0.05221 0.08866 -0.05195 0.09237 C -0.05156 0.09584 -0.05156 0.09931 -0.05104 0.10255 C -0.05052 0.10625 -0.04922 0.10926 -0.04856 0.11297 C -0.04791 0.11667 -0.04804 0.12107 -0.047 0.12454 C -0.0457 0.12848 -0.04362 0.13149 -0.04205 0.13496 C -0.04036 0.1426 -0.03815 0.15463 -0.03541 0.16274 C -0.03463 0.16482 -0.03359 0.16644 -0.03294 0.16852 C -0.03216 0.17084 -0.0319 0.17362 -0.03125 0.17593 C -0.03086 0.17755 -0.02968 0.18195 -0.02968 0.18033 C -0.02968 0.175 -0.03385 0.17084 -0.03541 0.16852 C -0.03997 0.1551 -0.03528 0.16644 -0.04205 0.15695 C -0.04349 0.15463 -0.04453 0.15139 -0.04609 0.14954 C -0.04817 0.147 -0.05065 0.14584 -0.05273 0.14375 C -0.0556 0.14051 -0.05807 0.13635 -0.06093 0.13334 C -0.0763 0.1176 -0.07317 0.11991 -0.08398 0.11436 C -0.08619 0.11135 -0.08867 0.10903 -0.09062 0.10556 C -0.09127 0.1044 -0.09231 0.10139 -0.0914 0.10116 C -0.07474 0.09862 -0.05794 0.09931 -0.04114 0.09815 C -0.03567 0.09792 -0.0302 0.09676 -0.02474 0.09676 C -0.02187 0.09676 -0.0302 0.09769 -0.03294 0.09815 C -0.03372 0.09931 -0.03632 0.10139 -0.03541 0.10116 C -0.02812 0.09862 -0.0302 0.09838 -0.0263 0.09237 C -0.02122 0.0845 -0.02161 0.08727 -0.0164 0.07616 C -0.0151 0.07362 -0.01315 0.06737 -0.01315 0.0676 C -0.01315 0.06713 -0.01224 0.05718 -0.01145 0.05579 C -0.0056 0.0426 -0.00573 0.0507 -0.00573 0.04399 L -0.01562 0.05139 C -0.01614 0.05579 -0.0164 0.06042 -0.01731 0.06459 C -0.0177 0.0669 -0.01901 0.06829 -0.01979 0.07038 C -0.02018 0.07176 -0.02031 0.07338 -0.02057 0.07477 C -0.02031 0.07963 -0.02031 0.08473 -0.01979 0.08936 C -0.01953 0.09121 -0.01901 0.09352 -0.0181 0.09375 C -0.01588 0.09468 -0.01367 0.09283 -0.01145 0.09237 C -0.00872 0.09075 -0.00898 0.09237 -0.00898 0.08936 L -0.00325 0.07176 C -0.00377 0.07616 -0.0039 0.08102 -0.00494 0.08496 C -0.00534 0.08681 -0.00924 0.09283 -0.01067 0.09375 C -0.01198 0.09468 -0.01341 0.09491 -0.01484 0.09538 C -0.01458 0.09607 -0.01276 0.10602 -0.01145 0.10695 C -0.01002 0.10834 -0.0082 0.10811 -0.00651 0.10857 C -0.00078 0.11181 -3.33333E-6 0.11042 -0.00403 0.11297 C -0.00494 0.11436 -0.00573 0.11875 -0.00651 0.11737 C -0.00742 0.11575 -0.00573 0.11297 -0.00494 0.11135 C -0.00351 0.10857 -0.00026 0.10487 0.0017 0.10255 C 0.00196 0.10116 0.00222 0.09977 0.00248 0.09815 C 0.00287 0.0963 0.00287 0.09422 0.00339 0.09237 C 0.00378 0.09075 0.00443 0.08936 0.00495 0.08797 C 0.00664 0.08403 0.00782 0.08079 0.0099 0.07778 C 0.01276 0.07362 0.01276 0.0757 0.01576 0.07038 C 0.02019 0.0625 0.01589 0.06598 0.02071 0.06297 C 0.02201 0.05834 0.02214 0.0551 0.02565 0.05417 C 0.0267 0.05394 0.02774 0.05533 0.02891 0.05579 C 0.02943 0.05718 0.02995 0.0588 0.0306 0.06019 C 0.03138 0.06204 0.03295 0.06366 0.03308 0.06598 C 0.03438 0.09306 0.02748 0.09954 0.03464 0.09098 C 0.03633 0.07894 0.03399 0.09098 0.03959 0.07917 C 0.04011 0.07801 0.03998 0.07616 0.04037 0.07477 C 0.04284 0.06829 0.0431 0.072 0.04623 0.06598 C 0.04753 0.06343 0.04831 0.05996 0.04948 0.05718 C 0.05052 0.05463 0.0517 0.05232 0.05274 0.04977 C 0.05625 0.04167 0.05235 0.04908 0.0569 0.04098 C 0.05664 0.04653 0.05664 0.05186 0.05612 0.05718 C 0.05573 0.06019 0.05456 0.06297 0.05443 0.06598 C 0.0543 0.07292 0.05495 0.07963 0.05521 0.08658 C 0.0556 0.08496 0.05573 0.08357 0.05612 0.08218 C 0.05651 0.0801 0.05743 0.07825 0.05769 0.07616 C 0.05821 0.07338 0.05834 0.07038 0.0586 0.06737 C 0.05808 0.06598 0.05795 0.06274 0.0569 0.06297 C 0.05391 0.06366 0.05052 0.07292 0.04779 0.07477 C 0.04388 0.07755 0.03972 0.07963 0.03555 0.08056 C 0.02865 0.08218 0.02175 0.08172 0.01485 0.08218 C 0.01654 0.09121 0.01485 0.0845 0.02149 0.09538 C 0.02292 0.09769 0.02383 0.10116 0.02565 0.10255 C 0.02865 0.10533 0.03451 0.10533 0.03789 0.10695 C 0.04154 0.1088 0.04506 0.11088 0.0487 0.11297 C 0.04896 0.11436 0.04974 0.11575 0.04948 0.11737 C 0.04857 0.12223 0.04401 0.12338 0.04206 0.12454 C 0.03386 0.12408 0.02552 0.125 0.01732 0.12315 C 0.01641 0.12292 0.01472 0.11922 0.01576 0.11875 C 0.0211 0.11667 0.0267 0.11783 0.03216 0.11737 C 0.03464 0.1169 0.03711 0.11598 0.03959 0.11575 C 0.04727 0.11505 0.05612 0.12153 0.06263 0.11436 C 0.06641 0.11019 0.06211 0.09862 0.06185 0.09098 C 0.06211 0.08612 0.06211 0.08102 0.06263 0.07616 C 0.06289 0.07454 0.06394 0.07338 0.06433 0.07176 C 0.06993 0.05186 0.06159 0.07755 0.06849 0.05718 C 0.07644 0.05764 0.08438 0.05741 0.09232 0.05857 C 0.09375 0.0588 0.08946 0.05903 0.08828 0.06019 C 0.08529 0.06297 0.08334 0.06922 0.07995 0.07038 C 0.0655 0.07547 0.08672 0.0676 0.07175 0.07477 C 0.07019 0.07547 0.06849 0.0757 0.0668 0.07616 C 0.07175 0.07917 0.06693 0.0757 0.07253 0.08357 C 0.07409 0.08588 0.07748 0.08936 0.07748 0.08959 C 0.07956 0.10024 0.07878 0.09514 0.07995 0.10417 C 0.07917 0.1095 0.07852 0.11482 0.07748 0.12014 C 0.07709 0.12223 0.07631 0.12408 0.07591 0.12616 C 0.07552 0.12755 0.07526 0.12894 0.075 0.13056 C 0.0737 0.12107 0.07331 0.12269 0.0767 0.10996 C 0.07722 0.10811 0.07826 0.10695 0.07917 0.10556 C 0.0819 0.10163 0.08477 0.09815 0.08737 0.09375 C 0.08841 0.09213 0.08894 0.08959 0.08985 0.08797 C 0.09089 0.08635 0.09219 0.08519 0.09323 0.08357 C 0.09466 0.08125 0.09584 0.07848 0.09727 0.07616 C 0.09857 0.07408 0.10013 0.07246 0.10144 0.07038 C 0.11003 0.05625 0.10417 0.06366 0.10964 0.05718 C 0.11263 0.04908 0.10964 0.05602 0.11381 0.04977 C 0.11797 0.04375 0.11446 0.04653 0.11875 0.04399 C 0.11927 0.04538 0.12032 0.04676 0.12045 0.04838 C 0.12097 0.0801 0.12162 0.07547 0.11875 0.09098 C 0.11849 0.09375 0.11862 0.097 0.11797 0.09977 C 0.11745 0.10116 0.11576 0.10093 0.1155 0.10255 C 0.11511 0.10417 0.11563 0.10602 0.11628 0.10695 C 0.11693 0.10811 0.11784 0.10811 0.11875 0.10857 C 0.12071 0.10926 0.12253 0.1095 0.12448 0.10996 C 0.12722 0.1095 0.13008 0.10926 0.13282 0.10857 C 0.1336 0.10834 0.13529 0.10857 0.13529 0.10695 C 0.13529 0.10533 0.1336 0.10487 0.13282 0.10417 C 0.13073 0.10232 0.12709 0.10163 0.12539 0.10116 C 0.12318 0.1007 0.12097 0.10024 0.11875 0.09977 C 0.11797 0.09815 0.11732 0.0963 0.11628 0.09538 C 0.11146 0.09051 0.10925 0.09491 0.11381 0.08936 C 0.11576 0.09051 0.11953 0.09352 0.12123 0.08936 C 0.12214 0.08704 0.12071 0.08357 0.12045 0.08056 C 0.12019 0.07917 0.12006 0.07755 0.11953 0.07616 C 0.1181 0.07292 0.11589 0.07084 0.11459 0.06737 C 0.11407 0.06598 0.11341 0.06459 0.11302 0.06297 C 0.11263 0.06158 0.11263 0.05996 0.11211 0.05857 C 0.10664 0.04399 0.1099 0.05487 0.1056 0.04538 C 0.10378 0.04167 0.10248 0.0375 0.10065 0.0338 C 0.09753 0.02755 0.09414 0.022 0.09076 0.01621 C 0.08802 0.01158 0.08503 0.00764 0.08243 0.00301 L 0.05938 -0.03796 L 0.05118 -0.05277 C 0.05 -0.05462 0.04909 -0.05694 0.04779 -0.05856 C 0.04427 -0.06342 0.04037 -0.06759 0.03711 -0.07314 C 0.02865 -0.08819 0.03138 -0.09212 0.02318 -0.09953 C 0.02214 -0.10046 0.02097 -0.10046 0.0198 -0.10092 C 0.01953 -0.09768 0.01953 -0.09398 0.01901 -0.09074 C 0.01849 -0.08773 0.0168 -0.08518 0.01654 -0.08194 C 0.01563 -0.06898 0.01641 -0.05555 0.01576 -0.04236 C 0.0155 -0.03935 0.01524 -0.03587 0.01407 -0.03356 L 0.01159 -0.02916 C 0.01107 -0.0243 0.01133 -0.01967 0.00912 -0.01597 C 0.00756 -0.01365 0.00417 -0.01018 0.00417 -0.00995 C 0.00391 -0.00879 0.00391 -0.00694 0.00339 -0.00578 C 0.00274 -0.00462 0.00144 -0.00555 0.00091 -0.00439 C -0.00195 0.00209 0.00013 -0.00069 -3.33333E-6 -4.81481E-6 Z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    <p:cBhvr>
                                            <p:cTn id="66" dur="6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72" y="3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39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71" presetID="22" presetClass="entr" presetSubtype="1" fill="hold" grpId="0" nodeType="after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0" presetClass="path" presetSubtype="0" decel="1800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animMotion origin="layout" path="M 2.08333E-6 2.96296E-6 L 2.08333E-6 2.96296E-6 C -0.00299 -0.0037 -0.00625 -0.00694 -0.00911 -0.01088 C -0.01028 -0.0125 -0.01107 -0.01458 -0.01224 -0.01643 C -0.01315 -0.01782 -0.01419 -0.01875 -0.01523 -0.01991 C -0.01588 -0.02292 -0.0164 -0.02616 -0.01719 -0.02893 C -0.0181 -0.03148 -0.01927 -0.0338 -0.02031 -0.03611 C -0.02096 -0.03796 -0.02161 -0.03981 -0.02226 -0.04143 C -0.02552 -0.05903 -0.02031 -0.03194 -0.02539 -0.05417 C -0.02695 -0.06157 -0.02734 -0.06505 -0.02838 -0.07222 C -0.02877 -0.07755 -0.0289 -0.0831 -0.02942 -0.08842 C -0.02955 -0.09074 -0.03047 -0.09305 -0.03047 -0.0956 C -0.03047 -0.10092 -0.02969 -0.10648 -0.02942 -0.1118 C -0.02969 -0.1213 -0.02812 -0.13194 -0.03047 -0.14051 C -0.03138 -0.14444 -0.03594 -0.13935 -0.0375 -0.14236 C -0.03932 -0.14606 -0.03802 -0.15208 -0.03854 -0.15671 C -0.03906 -0.16296 -0.03945 -0.16898 -0.04049 -0.17477 C -0.04127 -0.17847 -0.04192 -0.18194 -0.04258 -0.18565 C -0.04401 -0.19398 -0.04453 -0.19977 -0.04661 -0.20717 C -0.04713 -0.20926 -0.04804 -0.21065 -0.0487 -0.21273 C -0.05065 -0.21967 -0.04844 -0.21967 -0.05273 -0.22708 C -0.05403 -0.22963 -0.05612 -0.23079 -0.05781 -0.23241 C -0.0582 -0.23356 -0.0707 -0.26088 -0.07291 -0.26481 C -0.07877 -0.27523 -0.07838 -0.27407 -0.08411 -0.28657 C -0.08633 -0.2912 -0.08867 -0.29722 -0.09023 -0.30278 C -0.09062 -0.3044 -0.09049 -0.30671 -0.09114 -0.3081 C -0.09258 -0.31157 -0.09466 -0.31389 -0.09622 -0.31713 C -0.09765 -0.31991 -0.09896 -0.32315 -0.10026 -0.32616 C -0.10221 -0.33611 -0.10026 -0.32708 -0.10338 -0.33704 C -0.10416 -0.33935 -0.10455 -0.3419 -0.10534 -0.34421 C -0.10703 -0.34815 -0.11028 -0.35208 -0.1125 -0.35486 C -0.11354 -0.35856 -0.11393 -0.36273 -0.11549 -0.36574 C -0.1194 -0.37315 -0.12461 -0.37824 -0.12864 -0.38565 C -0.12969 -0.3875 -0.13047 -0.38958 -0.13177 -0.39097 C -0.13528 -0.39514 -0.13737 -0.39606 -0.14088 -0.39815 C -0.14153 -0.40069 -0.14192 -0.40347 -0.14284 -0.40532 C -0.14453 -0.4088 -0.15013 -0.41505 -0.15195 -0.41991 C -0.15286 -0.42199 -0.15325 -0.42477 -0.15403 -0.42708 C -0.15455 -0.42893 -0.15547 -0.43055 -0.15599 -0.43241 C -0.15651 -0.43403 -0.15664 -0.43611 -0.15703 -0.43773 C -0.15768 -0.44028 -0.15846 -0.44259 -0.15911 -0.44514 C -0.15989 -0.45231 -0.16107 -0.46481 -0.16315 -0.47014 C -0.16445 -0.47384 -0.16484 -0.47963 -0.16719 -0.48102 L -0.17018 -0.48287 L -0.17422 -0.49375 L -0.1763 -0.49907 C -0.17669 -0.50092 -0.17786 -0.50278 -0.17734 -0.5044 C -0.17474 -0.51204 -0.1737 -0.5088 -0.17226 -0.50625 L -0.12669 -0.48634 L -0.12057 -0.43958 L -0.12161 -0.4162 L -0.22799 -0.27037 L -0.2401 -0.27199 L -0.23906 -0.19815 L -0.21784 -0.2 L -0.18333 -0.12801 L -0.16823 -0.01805 L -0.12265 -0.03264 L -0.12357 -0.02176 L 0.06185 -0.02523 L 0.06185 -0.37847 L 0.01315 -0.45764 L -0.00403 -0.46134 L -0.00716 -0.48102 L -0.01224 -0.5044 L -0.01315 -0.52616 L 0.01927 -0.56759 L -0.08711 -0.60162 L -0.17526 -0.51157 L -0.12669 -0.48287 L -0.12864 -0.44514 L -0.06784 -0.41088 L -0.01315 -0.46852 L -0.01719 -0.46481 L -0.18138 -0.46852 C -0.18711 -0.46852 -0.19297 -0.46875 -0.19857 -0.47014 C -0.19974 -0.4706 -0.20052 -0.47292 -0.20169 -0.47384 C -0.21172 -0.48287 -0.19427 -0.46366 -0.20976 -0.48102 C -0.21185 -0.48333 -0.21341 -0.4875 -0.21575 -0.48819 L -0.22591 -0.4919 L -0.23099 -0.49375 C -0.2358 -0.4993 -0.23294 -0.49792 -0.2401 -0.49375 L -0.24323 -0.4919 C -0.24388 -0.48819 -0.24479 -0.48472 -0.24518 -0.48102 C -0.24739 -0.4618 -0.24414 -0.46574 -0.24922 -0.46134 L -0.2664 -0.33866 L -0.23203 -0.32083 L -0.23307 -0.3081 L -0.24114 -0.3081 L -0.22695 -0.29907 L -0.22591 -0.29907 C -0.2263 -0.30579 -0.22643 -0.31227 -0.22695 -0.31898 C -0.22708 -0.32083 -0.22773 -0.32245 -0.22799 -0.3243 C -0.22864 -0.32917 -0.22916 -0.33403 -0.22995 -0.33866 C -0.23099 -0.34398 -0.23372 -0.35023 -0.23502 -0.35486 C -0.23554 -0.35671 -0.23541 -0.3588 -0.23607 -0.36042 C -0.23724 -0.36319 -0.2388 -0.36505 -0.2401 -0.36759 C -0.24153 -0.37037 -0.24297 -0.37338 -0.24414 -0.37662 C -0.24505 -0.3787 -0.24544 -0.38148 -0.24622 -0.3838 C -0.24687 -0.38565 -0.24752 -0.3875 -0.24817 -0.38912 C -0.24857 -0.39167 -0.24883 -0.39398 -0.24922 -0.3963 C -0.25013 -0.40116 -0.25195 -0.40579 -0.25234 -0.41088 C -0.2526 -0.41551 -0.25156 -0.42037 -0.2513 -0.42523 C -0.25091 -0.4331 -0.25104 -0.44097 -0.25026 -0.44861 C -0.25 -0.45069 -0.24883 -0.45208 -0.24817 -0.45393 C -0.24752 -0.45625 -0.24687 -0.4588 -0.24622 -0.46134 L -0.25026 -0.46852 L -0.15299 -0.42708 C -0.1513 -0.42222 -0.15013 -0.4169 -0.14791 -0.4125 C -0.14687 -0.41065 -0.14505 -0.41065 -0.14388 -0.40903 C -0.14297 -0.40764 -0.14271 -0.40509 -0.14179 -0.4037 C -0.13997 -0.40069 -0.13776 -0.39884 -0.1358 -0.3963 L -0.12669 -0.38565 L -0.12357 -0.38194 C -0.12096 -0.37893 -0.11953 -0.37685 -0.11653 -0.37477 C -0.11354 -0.37268 -0.11041 -0.37153 -0.10742 -0.36944 C -0.10429 -0.36713 -0.10117 -0.36319 -0.0983 -0.36042 C -0.097 -0.35903 -0.0957 -0.35764 -0.09427 -0.35671 C -0.09297 -0.35579 -0.09153 -0.35555 -0.09023 -0.35486 C -0.08776 -0.3537 -0.08541 -0.35278 -0.08307 -0.35139 C -0.08164 -0.35046 -0.08034 -0.34907 -0.07903 -0.34768 C -0.07838 -0.34606 -0.07786 -0.34398 -0.07695 -0.34236 C -0.07526 -0.33935 -0.06914 -0.33449 -0.06784 -0.33333 C -0.06679 -0.33241 -0.06601 -0.33032 -0.06484 -0.32986 C -0.0612 -0.32824 -0.04596 -0.32546 -0.04049 -0.3243 C -0.03411 -0.32546 -0.02773 -0.32755 -0.02135 -0.32801 C -0.01823 -0.32824 -0.01523 -0.32616 -0.01224 -0.32616 C -0.00716 -0.32616 -0.00208 -0.32731 0.003 -0.32801 C 0.00443 -0.32731 0.00573 -0.32662 0.00703 -0.32616 C 0.02227 -0.32199 0.01107 -0.32662 0.02018 -0.32245 C 0.02123 -0.3213 0.02227 -0.32014 0.02331 -0.31898 C 0.03295 -0.30602 0.02448 -0.3162 0.03138 -0.3081 C 0.03177 -0.30625 0.03177 -0.30417 0.03242 -0.30278 C 0.03555 -0.2956 0.03698 -0.30324 0.03347 -0.29375 C 0.04531 -0.27685 0.03477 -0.29444 0.03946 -0.28102 C 0.04063 -0.27778 0.04232 -0.27523 0.04349 -0.27199 C 0.04505 -0.26805 0.04636 -0.26389 0.04766 -0.25949 C 0.04831 -0.25694 0.04935 -0.2493 0.04961 -0.24699 C 0.05078 -0.22731 0.05339 -0.2 0.05065 -0.18032 C 0.05026 -0.17755 0.04792 -0.17778 0.04662 -0.17662 C 0.04623 -0.17477 0.04584 -0.17315 0.04558 -0.1713 C 0.04518 -0.16829 0.04545 -0.16481 0.04453 -0.16227 C 0.04401 -0.16042 0.04258 -0.15972 0.04154 -0.15856 C 0.04089 -0.15671 0.04011 -0.15509 0.03946 -0.15324 C 0.03906 -0.15162 0.03906 -0.14954 0.03854 -0.14792 C 0.03763 -0.14514 0.03646 -0.14305 0.03542 -0.14051 C 0.03516 -0.13889 0.03464 -0.13704 0.03438 -0.13518 C 0.03399 -0.13171 0.03412 -0.12778 0.03347 -0.1243 C 0.03255 -0.11967 0.0306 -0.11759 0.02839 -0.11551 C 0.02709 -0.11412 0.02565 -0.11319 0.02435 -0.1118 C 0.02227 -0.10949 0.02018 -0.10717 0.01823 -0.10463 C 0.01693 -0.10278 0.01563 -0.10069 0.0142 -0.09907 C 0.01328 -0.09815 0.01211 -0.09792 0.01107 -0.09745 C 0.003 -0.08773 0.01276 -0.10046 0.00612 -0.08842 C 0.00521 -0.0868 0.00404 -0.08588 0.003 -0.08472 C 0.00235 -0.08287 0.00143 -0.08148 0.00104 -0.0794 C 0.00039 -0.07592 0.00039 -0.07222 2.08333E-6 -0.06852 C -0.00026 -0.0662 -0.00065 -0.06366 -0.00104 -0.06134 C -0.00143 -0.05602 -0.00156 -0.05046 -0.00208 -0.04514 C -0.00221 -0.04329 -0.00286 -0.04167 -0.00299 -0.03981 C -0.00338 -0.03611 -0.00495 -0.00833 -0.00508 -0.00555 C -0.00377 0.00162 -0.00091 -0.00092 2.08333E-6 2.96296E-6 Z " pathEditMode="relative" ptsTypes="AAAAAAAAAAAAAAAAAAAAAAAAAAAAAAAAAAAAAAAAAAAAAAAAAAAAAAAAAAAAAAAAAAAAAAAAAAAAAAAAAAAAAAAAAAAAAAAAAAAAAAAAAAAAAAAAAAAAAAAAAAAAAAAAAAAAAAAAAAAAAAAAAAAAAAAAAAAAAAAAAA">
                                          <p:cBhvr>
                                            <p:cTn id="99" dur="6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1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104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2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" dur="25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7" dur="2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0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25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2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25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4850"/>
                                </p:stCondLst>
                                <p:childTnLst>
                                  <p:par>
                                    <p:cTn id="13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accel="33333" autoRev="1" fill="hold" nodeType="withEffect" p14:presetBounceEnd="33333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33333">
                                          <p:cBhvr>
                                            <p:cTn id="139" dur="1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41" dur="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8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43" dur="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4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6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7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8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9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0" presetID="23" presetClass="entr" presetSubtype="16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accel="33333" autoRev="1" fill="hold" nodeType="withEffect" p14:presetBounceEnd="33333">
                                      <p:stCondLst>
                                        <p:cond delay="250"/>
                                      </p:stCondLst>
                                      <p:childTnLst>
                                        <p:animScale p14:bounceEnd="33333">
                                          <p:cBhvr>
                                            <p:cTn id="155" dur="1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6" presetID="8" presetClass="emph" presetSubtype="0" autoRev="1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57" dur="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8" presetID="8" presetClass="emph" presetSubtype="0" autoRev="1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59" dur="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0" presetID="32" presetClass="emph" presetSubtype="0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2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3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4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5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23" presetClass="entr" presetSubtype="16" fill="hold" nodeType="withEffect">
                                      <p:stCondLst>
                                        <p:cond delay="7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ccel="33333" autoRev="1" fill="hold" nodeType="withEffect" p14:presetBounceEnd="33333">
                                      <p:stCondLst>
                                        <p:cond delay="270"/>
                                      </p:stCondLst>
                                      <p:childTnLst>
                                        <p:animScale p14:bounceEnd="33333">
                                          <p:cBhvr>
                                            <p:cTn id="171" dur="100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autoRev="1" fill="hold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73" dur="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autoRev="1" fill="hold" nodeType="withEffect">
                                      <p:stCondLst>
                                        <p:cond delay="47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75" dur="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32" presetClass="emph" presetSubtype="0" fill="hold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8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9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0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1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16" fill="hold" nodeType="withEffect">
                                      <p:stCondLst>
                                        <p:cond delay="3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ccel="33333" autoRev="1" fill="hold" nodeType="withEffect" p14:presetBounceEnd="33333">
                                      <p:stCondLst>
                                        <p:cond delay="230"/>
                                      </p:stCondLst>
                                      <p:childTnLst>
                                        <p:animScale p14:bounceEnd="33333">
                                          <p:cBhvr>
                                            <p:cTn id="187" dur="10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8" presetClass="emph" presetSubtype="0" autoRev="1" fill="hold" nodeType="withEffect">
                                      <p:stCondLst>
                                        <p:cond delay="33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89" dur="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0" presetID="8" presetClass="emph" presetSubtype="0" autoRev="1" fill="hold" nodeType="withEffect">
                                      <p:stCondLst>
                                        <p:cond delay="43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91" dur="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2" presetID="32" presetClass="emph" presetSubtype="0" fill="hold" nodeType="withEffect">
                                      <p:stCondLst>
                                        <p:cond delay="53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4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95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6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7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8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2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accel="33333" autoRev="1" fill="hold" nodeType="withEffect" p14:presetBounceEnd="33333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3333">
                                          <p:cBhvr>
                                            <p:cTn id="203" dur="10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4" presetID="8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05" dur="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6" presetID="8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07" dur="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8" presetID="32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0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1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2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13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4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2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2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6" presetClass="emph" presetSubtype="0" accel="33333" autoRev="1" fill="hold" nodeType="withEffect" p14:presetBounceEnd="33333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33333">
                                          <p:cBhvr>
                                            <p:cTn id="219" dur="100" fill="hold"/>
                                            <p:tgtEl>
                                              <p:spTgt spid="1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21" dur="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23" dur="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6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7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8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29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0" presetID="23" presetClass="entr" presetSubtype="16" fill="hold" nodeType="withEffect">
                                      <p:stCondLst>
                                        <p:cond delay="9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4" presetID="6" presetClass="emph" presetSubtype="0" accel="33333" autoRev="1" fill="hold" nodeType="withEffect" p14:presetBounceEnd="33333">
                                      <p:stCondLst>
                                        <p:cond delay="290"/>
                                      </p:stCondLst>
                                      <p:childTnLst>
                                        <p:animScale p14:bounceEnd="33333">
                                          <p:cBhvr>
                                            <p:cTn id="235" dur="100" fill="hold"/>
                                            <p:tgtEl>
                                              <p:spTgt spid="14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6" presetID="8" presetClass="emph" presetSubtype="0" autoRev="1" fill="hold" nodeType="withEffect">
                                      <p:stCondLst>
                                        <p:cond delay="39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37" dur="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8" presetID="8" presetClass="emph" presetSubtype="0" autoRev="1" fill="hold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39" dur="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0" presetID="32" presetClass="emph" presetSubtype="0" fill="hold" nodeType="withEffect">
                                      <p:stCondLst>
                                        <p:cond delay="59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2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3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4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5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6" presetID="23" presetClass="entr" presetSubtype="16" fill="hold" nodeType="withEffect">
                                      <p:stCondLst>
                                        <p:cond delay="4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0" presetID="6" presetClass="emph" presetSubtype="0" accel="33333" autoRev="1" fill="hold" nodeType="withEffect" p14:presetBounceEnd="33333">
                                      <p:stCondLst>
                                        <p:cond delay="240"/>
                                      </p:stCondLst>
                                      <p:childTnLst>
                                        <p:animScale p14:bounceEnd="33333">
                                          <p:cBhvr>
                                            <p:cTn id="251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2" presetID="8" presetClass="emph" presetSubtype="0" autoRev="1" fill="hold" nodeType="withEffect">
                                      <p:stCondLst>
                                        <p:cond delay="34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53" dur="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4" presetID="8" presetClass="emph" presetSubtype="0" autoRev="1" fill="hold" nodeType="withEffect">
                                      <p:stCondLst>
                                        <p:cond delay="44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55" dur="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6" presetID="32" presetClass="emph" presetSubtype="0" fill="hold" nodeType="withEffect">
                                      <p:stCondLst>
                                        <p:cond delay="54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8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9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0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1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4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5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10" presetClass="entr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3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9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7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0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3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2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xit" presetSubtype="0" fill="hold" grpId="0" nodeType="withEffect" nodePh="1">
                                      <p:stCondLst>
                                        <p:cond delay="5000"/>
                                      </p:stCondLst>
                                      <p:endCondLst>
                                        <p:cond evt="begin" delay="0">
                                          <p:tn val="346"/>
                                        </p:cond>
                                      </p:endCondLst>
                                      <p:childTnLst>
                                        <p:animEffect transition="out" filter="fade">
                                          <p:cBhvr>
                                            <p:cTn id="3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5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3"/>
                    </p:tgtEl>
                  </p:cMediaNode>
                </p:audio>
              </p:childTnLst>
            </p:cTn>
          </p:par>
        </p:tnLst>
        <p:bldLst>
          <p:bldP spid="160" grpId="0" animBg="1"/>
          <p:bldP spid="160" grpId="1" animBg="1"/>
          <p:bldP spid="160" grpId="2" animBg="1"/>
          <p:bldP spid="120" grpId="0" animBg="1"/>
          <p:bldP spid="120" grpId="1" animBg="1"/>
          <p:bldP spid="120" grpId="2" animBg="1"/>
          <p:bldP spid="7" grpId="0"/>
          <p:bldP spid="8" grpId="0" animBg="1"/>
          <p:bldP spid="8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35" grpId="0"/>
          <p:bldP spid="135" grpId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61" grpId="0" animBg="1"/>
          <p:bldP spid="162" grpId="0" animBg="1"/>
          <p:bldP spid="78" grpId="0" animBg="1"/>
          <p:bldP spid="78" grpId="1" animBg="1"/>
          <p:bldP spid="136" grpId="0" animBg="1"/>
          <p:bldP spid="136" grpId="1" animBg="1"/>
          <p:bldP spid="141" grpId="0" animBg="1"/>
          <p:bldP spid="141" grpId="1" animBg="1"/>
          <p:bldP spid="148" grpId="0" animBg="1"/>
          <p:bldP spid="148" grpId="1" animBg="1"/>
          <p:bldP spid="150" grpId="0" animBg="1"/>
          <p:bldP spid="150" grpId="1" animBg="1"/>
          <p:bldP spid="152" grpId="0" animBg="1"/>
          <p:bldP spid="152" grpId="1" animBg="1"/>
          <p:bldP spid="154" grpId="0" animBg="1"/>
          <p:bldP spid="154" grpId="1" animBg="1"/>
          <p:bldP spid="156" grpId="0" animBg="1"/>
          <p:bldP spid="156" grpId="1" animBg="1"/>
          <p:bldP spid="158" grpId="0" animBg="1"/>
          <p:bldP spid="15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7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75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4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25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25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2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2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2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2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3" presetID="1" presetClass="entr" presetSubtype="0" fill="hold" grpId="0" nodeType="after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0" presetClass="path" presetSubtype="0" accel="50000" decel="5000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animMotion origin="layout" path="M -3.33333E-6 -4.81481E-6 L -3.33333E-6 0.00024 C -0.00273 0.00047 -0.00547 0.0007 -0.0082 0.00163 C -0.00911 0.00186 -0.00976 0.00278 -0.01067 0.00301 C -0.01341 0.00371 -0.01614 0.00394 -0.01888 0.0044 C -0.02981 0.00926 -0.0233 0.00718 -0.03867 0.0088 C -0.0401 0.00926 -0.0414 0.01042 -0.04284 0.01042 C -0.04622 0.01042 -0.04596 0.00834 -0.04856 0.00602 C -0.05065 0.00417 -0.05416 0.00348 -0.05599 0.00301 C -0.06119 0.00394 -0.06653 0.00463 -0.07161 0.00602 C -0.07252 0.00602 -0.0733 0.00695 -0.07409 0.00741 C -0.08437 0.01227 -0.07747 0.00834 -0.0832 0.01181 C -0.0875 0.0169 -0.08476 0.01459 -0.09231 0.01621 C -0.09922 0.0176 -0.0983 0.0169 -0.10377 0.01922 C -0.10494 0.01945 -0.10599 0.01991 -0.10716 0.02061 C -0.10872 0.02153 -0.11211 0.02362 -0.11211 0.02385 C -0.11823 0.03079 -0.11315 0.02593 -0.12773 0.02801 C -0.13047 0.02825 -0.1332 0.02894 -0.13593 0.0294 C -0.13815 0.02848 -0.14049 0.02778 -0.14257 0.02639 C -0.14349 0.02593 -0.14401 0.02362 -0.14505 0.02362 C -0.15299 0.02223 -0.16093 0.02246 -0.16888 0.022 C -0.17252 0.02246 -0.17604 0.02269 -0.17968 0.02362 C -0.18099 0.02385 -0.18242 0.02477 -0.18372 0.025 C -0.18685 0.0257 -0.18984 0.02593 -0.19284 0.02639 C -0.19544 0.02801 -0.1983 0.02987 -0.20104 0.03079 C -0.20299 0.03149 -0.20494 0.03172 -0.2069 0.03218 C -0.20794 0.03264 -0.20898 0.03357 -0.21015 0.0338 C -0.2181 0.03473 -0.22604 0.03473 -0.23411 0.03519 C -0.24179 0.03982 -0.23034 0.03241 -0.23906 0.04098 C -0.23958 0.04167 -0.24622 0.04399 -0.24648 0.04399 C -0.24752 0.04445 -0.24856 0.04491 -0.24974 0.04538 C -0.25052 0.04584 -0.2513 0.04653 -0.25221 0.047 C -0.25351 0.04746 -0.25494 0.04792 -0.25638 0.04838 C -0.25599 0.05093 -0.25586 0.05325 -0.25547 0.05579 C -0.25534 0.05718 -0.25468 0.05857 -0.25468 0.06019 C -0.25468 0.06482 -0.25586 0.0669 -0.25716 0.07038 C -0.25494 0.0713 -0.25195 0.07084 -0.25299 0.07778 C -0.25338 0.07963 -0.25481 0.08056 -0.25547 0.08218 C -0.25677 0.08496 -0.25872 0.09098 -0.25872 0.09121 C -0.25794 0.09144 -0.25716 0.09213 -0.25638 0.09237 C -0.25468 0.09306 -0.2526 0.09167 -0.25143 0.09375 C -0.25026 0.09584 -0.25338 0.10301 -0.2539 0.10417 C -0.25156 0.11621 -0.25195 0.10973 -0.25299 0.12315 C -0.2608 0.12084 -0.2582 0.12362 -0.25547 0.11875 C -0.25481 0.1176 -0.25442 0.11575 -0.2539 0.11436 C -0.25078 0.11482 -0.24778 0.11505 -0.24479 0.11575 C -0.24362 0.11598 -0.24244 0.11621 -0.24153 0.11737 C -0.23867 0.12014 -0.23893 0.12385 -0.23659 0.12755 C -0.23554 0.12894 -0.23424 0.1294 -0.2332 0.13056 C -0.22877 0.13496 -0.23294 0.13241 -0.22747 0.13496 C -0.225 0.13426 -0.22226 0.13542 -0.22005 0.13334 C -0.21914 0.13264 -0.22187 0.13172 -0.22252 0.13056 C -0.22382 0.12778 -0.22448 0.12408 -0.22578 0.12176 C -0.22669 0.12014 -0.2276 0.11875 -0.22825 0.11737 C -0.2289 0.11598 -0.22942 0.11436 -0.22994 0.11297 C -0.23073 0.11088 -0.23164 0.10903 -0.23242 0.10695 C -0.23242 0.10556 -0.22773 0.06829 -0.23567 0.06019 C -0.23672 0.05903 -0.23789 0.05857 -0.23906 0.05857 C -0.23984 0.05857 -0.23737 0.0595 -0.23659 0.06019 C -0.23567 0.06088 -0.23489 0.06204 -0.23411 0.06297 C -0.23268 0.06667 -0.23112 0.06852 -0.2332 0.07338 C -0.23372 0.07454 -0.23489 0.07431 -0.23567 0.07477 C -0.23619 0.07616 -0.23685 0.07755 -0.23737 0.07917 C -0.23802 0.08102 -0.23815 0.08357 -0.23906 0.08496 C -0.23958 0.08612 -0.24062 0.08612 -0.24153 0.08658 C -0.24205 0.08797 -0.24362 0.08936 -0.2431 0.09098 C -0.24179 0.09514 -0.23815 0.09676 -0.23567 0.09815 C -0.2319 0.10834 -0.23047 0.10579 -0.23489 0.10857 C -0.23737 0.10811 -0.2401 0.10926 -0.24231 0.10695 C -0.2431 0.10625 -0.2414 0.10371 -0.24062 0.10255 C -0.23424 0.09329 -0.2401 0.10649 -0.23489 0.09538 C -0.23424 0.09399 -0.23398 0.0919 -0.2332 0.09098 C -0.23203 0.08936 -0.2306 0.0882 -0.22916 0.08797 C -0.222 0.08681 -0.21484 0.08704 -0.20768 0.08658 C -0.20664 0.08612 -0.20534 0.08588 -0.20442 0.08496 C -0.2026 0.08357 -0.2013 0.08033 -0.19948 0.07917 C -0.19583 0.07732 -0.19231 0.075 -0.18867 0.07338 C -0.18164 0.06991 -0.16953 0.07084 -0.16484 0.07038 C -0.16445 0.06875 -0.16276 0.05788 -0.16145 0.05579 C -0.15312 0.04075 -0.16302 0.06482 -0.15573 0.04838 C -0.15455 0.04561 -0.15156 0.03658 -0.15247 0.03959 C -0.15612 0.05278 -0.1513 0.03704 -0.15911 0.05417 C -0.16302 0.06297 -0.16093 0.05996 -0.16484 0.06459 C -0.16562 0.06713 -0.16692 0.07362 -0.16888 0.07477 L -0.17135 0.07338 C -0.16823 0.072 -0.1677 0.07223 -0.16484 0.06899 C -0.16367 0.0676 -0.16276 0.06551 -0.16145 0.06459 C -0.15911 0.0625 -0.15416 0.06019 -0.15416 0.06042 C -0.14882 0.0463 -0.15169 0.05116 -0.1319 0.05718 C -0.13086 0.05741 -0.13255 0.06088 -0.13346 0.06158 C -0.13528 0.06297 -0.13737 0.0625 -0.13932 0.06297 C -0.14869 0.06852 -0.14427 0.06575 -0.15247 0.07176 C -0.15273 0.07338 -0.15364 0.07477 -0.15325 0.07616 C -0.15286 0.07755 -0.15156 0.07709 -0.15078 0.07778 C -0.14518 0.08264 -0.15221 0.07917 -0.14427 0.08218 C -0.14479 0.08357 -0.14518 0.08519 -0.14583 0.08658 C -0.14739 0.08936 -0.14882 0.08982 -0.15078 0.09098 C -0.15742 0.10278 -0.15534 0.09676 -0.1582 0.10695 C -0.1569 0.10811 -0.1556 0.11019 -0.15416 0.10996 C -0.14661 0.10926 -0.14609 0.10764 -0.14179 0.10255 C -0.1414 0.10116 -0.14036 0.09723 -0.14088 0.09815 C -0.14179 0.09977 -0.14205 0.10209 -0.14257 0.10417 C -0.14297 0.10556 -0.1431 0.10695 -0.14336 0.10857 C -0.14427 0.11343 -0.14505 0.11829 -0.14583 0.12315 C -0.14531 0.1338 -0.14739 0.1463 -0.14427 0.15533 C -0.1427 0.1595 -0.13984 0.14931 -0.13763 0.14653 C -0.13411 0.14213 -0.12994 0.13889 -0.12695 0.13334 C -0.12604 0.13195 -0.12526 0.13033 -0.12448 0.12894 C -0.12265 0.12639 -0.1207 0.125 -0.11862 0.12315 C -0.1181 0.12176 -0.11731 0.12038 -0.11705 0.11875 C -0.11653 0.11598 -0.11718 0.11227 -0.11614 0.10996 C -0.11471 0.10625 -0.10534 0.10579 -0.10468 0.10556 C -0.10377 0.1051 -0.10286 0.10325 -0.10221 0.10417 C -0.1 0.10649 -0.10026 0.11274 -0.1013 0.11575 C -0.10221 0.11829 -0.10703 0.12107 -0.10794 0.12176 C -0.10416 0.1051 -0.10885 0.12153 -0.09479 0.10255 C -0.09257 0.09977 -0.09036 0.097 -0.08815 0.09375 C -0.08619 0.09098 -0.08437 0.08774 -0.08242 0.08496 C -0.07369 0.07338 -0.08255 0.0882 -0.075 0.07477 C -0.07474 0.07292 -0.07448 0.07084 -0.07409 0.06899 C -0.07343 0.06459 -0.07213 0.06019 -0.07161 0.05579 C -0.07135 0.05325 -0.07122 0.05093 -0.07083 0.04838 C -0.07031 0.04445 -0.07135 0.03797 -0.06914 0.03658 L -0.06666 0.03519 C -0.0664 0.03658 -0.0664 0.03843 -0.06588 0.03959 C -0.06185 0.0507 -0.06458 0.03797 -0.06263 0.04838 C -0.06289 0.05186 -0.06289 0.05533 -0.06341 0.05857 C -0.06445 0.06459 -0.06692 0.06436 -0.07005 0.06598 C -0.07109 0.06667 -0.07226 0.0669 -0.0733 0.06737 L -0.08073 0.07477 C -0.07773 0.06945 -0.07461 0.06343 -0.07083 0.06019 C -0.06679 0.05649 -0.06875 0.05788 -0.0651 0.05579 C -0.06536 0.05973 -0.06536 0.06366 -0.06588 0.06737 C -0.06614 0.06968 -0.06705 0.0713 -0.06757 0.07338 C -0.06797 0.07524 -0.06797 0.07732 -0.06836 0.07917 C -0.06914 0.08311 -0.07005 0.08704 -0.07083 0.09098 C -0.07109 0.0963 -0.07018 0.10232 -0.07161 0.10695 C -0.07226 0.10903 -0.07409 0.10556 -0.075 0.10417 C -0.07565 0.10301 -0.07526 0.10093 -0.07578 0.09977 C -0.07643 0.09792 -0.0776 0.097 -0.07825 0.09538 C -0.07955 0.09213 -0.08007 0.08866 -0.08073 0.08496 C -0.07968 0.08218 -0.07942 0.07663 -0.07747 0.07616 C -0.06536 0.07454 -0.05325 0.07871 -0.04114 0.07917 C -0.03971 0.07917 -0.03841 0.07825 -0.03711 0.07778 C -0.03867 0.06899 -0.03672 0.07639 -0.04284 0.06737 C -0.04466 0.06482 -0.04609 0.06135 -0.04778 0.05857 C -0.04922 0.05625 -0.05182 0.05348 -0.05351 0.05139 C -0.05403 0.04977 -0.05429 0.04792 -0.0552 0.047 C -0.05664 0.04538 -0.06015 0.04399 -0.06015 0.04422 C -0.05937 0.05093 -0.05924 0.05325 -0.05768 0.06019 C -0.0569 0.0632 -0.05599 0.06598 -0.0552 0.06899 C -0.05494 0.0713 -0.05468 0.07385 -0.05442 0.07616 C -0.05403 0.07848 -0.05221 0.08866 -0.05195 0.09237 C -0.05156 0.09584 -0.05156 0.09931 -0.05104 0.10255 C -0.05052 0.10625 -0.04922 0.10926 -0.04856 0.11297 C -0.04791 0.11667 -0.04804 0.12107 -0.047 0.12454 C -0.0457 0.12848 -0.04362 0.13149 -0.04205 0.13496 C -0.04036 0.1426 -0.03815 0.15463 -0.03541 0.16274 C -0.03463 0.16482 -0.03359 0.16644 -0.03294 0.16852 C -0.03216 0.17084 -0.0319 0.17362 -0.03125 0.17593 C -0.03086 0.17755 -0.02968 0.18195 -0.02968 0.18033 C -0.02968 0.175 -0.03385 0.17084 -0.03541 0.16852 C -0.03997 0.1551 -0.03528 0.16644 -0.04205 0.15695 C -0.04349 0.15463 -0.04453 0.15139 -0.04609 0.14954 C -0.04817 0.147 -0.05065 0.14584 -0.05273 0.14375 C -0.0556 0.14051 -0.05807 0.13635 -0.06093 0.13334 C -0.0763 0.1176 -0.07317 0.11991 -0.08398 0.11436 C -0.08619 0.11135 -0.08867 0.10903 -0.09062 0.10556 C -0.09127 0.1044 -0.09231 0.10139 -0.0914 0.10116 C -0.07474 0.09862 -0.05794 0.09931 -0.04114 0.09815 C -0.03567 0.09792 -0.0302 0.09676 -0.02474 0.09676 C -0.02187 0.09676 -0.0302 0.09769 -0.03294 0.09815 C -0.03372 0.09931 -0.03632 0.10139 -0.03541 0.10116 C -0.02812 0.09862 -0.0302 0.09838 -0.0263 0.09237 C -0.02122 0.0845 -0.02161 0.08727 -0.0164 0.07616 C -0.0151 0.07362 -0.01315 0.06737 -0.01315 0.0676 C -0.01315 0.06713 -0.01224 0.05718 -0.01145 0.05579 C -0.0056 0.0426 -0.00573 0.0507 -0.00573 0.04399 L -0.01562 0.05139 C -0.01614 0.05579 -0.0164 0.06042 -0.01731 0.06459 C -0.0177 0.0669 -0.01901 0.06829 -0.01979 0.07038 C -0.02018 0.07176 -0.02031 0.07338 -0.02057 0.07477 C -0.02031 0.07963 -0.02031 0.08473 -0.01979 0.08936 C -0.01953 0.09121 -0.01901 0.09352 -0.0181 0.09375 C -0.01588 0.09468 -0.01367 0.09283 -0.01145 0.09237 C -0.00872 0.09075 -0.00898 0.09237 -0.00898 0.08936 L -0.00325 0.07176 C -0.00377 0.07616 -0.0039 0.08102 -0.00494 0.08496 C -0.00534 0.08681 -0.00924 0.09283 -0.01067 0.09375 C -0.01198 0.09468 -0.01341 0.09491 -0.01484 0.09538 C -0.01458 0.09607 -0.01276 0.10602 -0.01145 0.10695 C -0.01002 0.10834 -0.0082 0.10811 -0.00651 0.10857 C -0.00078 0.11181 -3.33333E-6 0.11042 -0.00403 0.11297 C -0.00494 0.11436 -0.00573 0.11875 -0.00651 0.11737 C -0.00742 0.11575 -0.00573 0.11297 -0.00494 0.11135 C -0.00351 0.10857 -0.00026 0.10487 0.0017 0.10255 C 0.00196 0.10116 0.00222 0.09977 0.00248 0.09815 C 0.00287 0.0963 0.00287 0.09422 0.00339 0.09237 C 0.00378 0.09075 0.00443 0.08936 0.00495 0.08797 C 0.00664 0.08403 0.00782 0.08079 0.0099 0.07778 C 0.01276 0.07362 0.01276 0.0757 0.01576 0.07038 C 0.02019 0.0625 0.01589 0.06598 0.02071 0.06297 C 0.02201 0.05834 0.02214 0.0551 0.02565 0.05417 C 0.0267 0.05394 0.02774 0.05533 0.02891 0.05579 C 0.02943 0.05718 0.02995 0.0588 0.0306 0.06019 C 0.03138 0.06204 0.03295 0.06366 0.03308 0.06598 C 0.03438 0.09306 0.02748 0.09954 0.03464 0.09098 C 0.03633 0.07894 0.03399 0.09098 0.03959 0.07917 C 0.04011 0.07801 0.03998 0.07616 0.04037 0.07477 C 0.04284 0.06829 0.0431 0.072 0.04623 0.06598 C 0.04753 0.06343 0.04831 0.05996 0.04948 0.05718 C 0.05052 0.05463 0.0517 0.05232 0.05274 0.04977 C 0.05625 0.04167 0.05235 0.04908 0.0569 0.04098 C 0.05664 0.04653 0.05664 0.05186 0.05612 0.05718 C 0.05573 0.06019 0.05456 0.06297 0.05443 0.06598 C 0.0543 0.07292 0.05495 0.07963 0.05521 0.08658 C 0.0556 0.08496 0.05573 0.08357 0.05612 0.08218 C 0.05651 0.0801 0.05743 0.07825 0.05769 0.07616 C 0.05821 0.07338 0.05834 0.07038 0.0586 0.06737 C 0.05808 0.06598 0.05795 0.06274 0.0569 0.06297 C 0.05391 0.06366 0.05052 0.07292 0.04779 0.07477 C 0.04388 0.07755 0.03972 0.07963 0.03555 0.08056 C 0.02865 0.08218 0.02175 0.08172 0.01485 0.08218 C 0.01654 0.09121 0.01485 0.0845 0.02149 0.09538 C 0.02292 0.09769 0.02383 0.10116 0.02565 0.10255 C 0.02865 0.10533 0.03451 0.10533 0.03789 0.10695 C 0.04154 0.1088 0.04506 0.11088 0.0487 0.11297 C 0.04896 0.11436 0.04974 0.11575 0.04948 0.11737 C 0.04857 0.12223 0.04401 0.12338 0.04206 0.12454 C 0.03386 0.12408 0.02552 0.125 0.01732 0.12315 C 0.01641 0.12292 0.01472 0.11922 0.01576 0.11875 C 0.0211 0.11667 0.0267 0.11783 0.03216 0.11737 C 0.03464 0.1169 0.03711 0.11598 0.03959 0.11575 C 0.04727 0.11505 0.05612 0.12153 0.06263 0.11436 C 0.06641 0.11019 0.06211 0.09862 0.06185 0.09098 C 0.06211 0.08612 0.06211 0.08102 0.06263 0.07616 C 0.06289 0.07454 0.06394 0.07338 0.06433 0.07176 C 0.06993 0.05186 0.06159 0.07755 0.06849 0.05718 C 0.07644 0.05764 0.08438 0.05741 0.09232 0.05857 C 0.09375 0.0588 0.08946 0.05903 0.08828 0.06019 C 0.08529 0.06297 0.08334 0.06922 0.07995 0.07038 C 0.0655 0.07547 0.08672 0.0676 0.07175 0.07477 C 0.07019 0.07547 0.06849 0.0757 0.0668 0.07616 C 0.07175 0.07917 0.06693 0.0757 0.07253 0.08357 C 0.07409 0.08588 0.07748 0.08936 0.07748 0.08959 C 0.07956 0.10024 0.07878 0.09514 0.07995 0.10417 C 0.07917 0.1095 0.07852 0.11482 0.07748 0.12014 C 0.07709 0.12223 0.07631 0.12408 0.07591 0.12616 C 0.07552 0.12755 0.07526 0.12894 0.075 0.13056 C 0.0737 0.12107 0.07331 0.12269 0.0767 0.10996 C 0.07722 0.10811 0.07826 0.10695 0.07917 0.10556 C 0.0819 0.10163 0.08477 0.09815 0.08737 0.09375 C 0.08841 0.09213 0.08894 0.08959 0.08985 0.08797 C 0.09089 0.08635 0.09219 0.08519 0.09323 0.08357 C 0.09466 0.08125 0.09584 0.07848 0.09727 0.07616 C 0.09857 0.07408 0.10013 0.07246 0.10144 0.07038 C 0.11003 0.05625 0.10417 0.06366 0.10964 0.05718 C 0.11263 0.04908 0.10964 0.05602 0.11381 0.04977 C 0.11797 0.04375 0.11446 0.04653 0.11875 0.04399 C 0.11927 0.04538 0.12032 0.04676 0.12045 0.04838 C 0.12097 0.0801 0.12162 0.07547 0.11875 0.09098 C 0.11849 0.09375 0.11862 0.097 0.11797 0.09977 C 0.11745 0.10116 0.11576 0.10093 0.1155 0.10255 C 0.11511 0.10417 0.11563 0.10602 0.11628 0.10695 C 0.11693 0.10811 0.11784 0.10811 0.11875 0.10857 C 0.12071 0.10926 0.12253 0.1095 0.12448 0.10996 C 0.12722 0.1095 0.13008 0.10926 0.13282 0.10857 C 0.1336 0.10834 0.13529 0.10857 0.13529 0.10695 C 0.13529 0.10533 0.1336 0.10487 0.13282 0.10417 C 0.13073 0.10232 0.12709 0.10163 0.12539 0.10116 C 0.12318 0.1007 0.12097 0.10024 0.11875 0.09977 C 0.11797 0.09815 0.11732 0.0963 0.11628 0.09538 C 0.11146 0.09051 0.10925 0.09491 0.11381 0.08936 C 0.11576 0.09051 0.11953 0.09352 0.12123 0.08936 C 0.12214 0.08704 0.12071 0.08357 0.12045 0.08056 C 0.12019 0.07917 0.12006 0.07755 0.11953 0.07616 C 0.1181 0.07292 0.11589 0.07084 0.11459 0.06737 C 0.11407 0.06598 0.11341 0.06459 0.11302 0.06297 C 0.11263 0.06158 0.11263 0.05996 0.11211 0.05857 C 0.10664 0.04399 0.1099 0.05487 0.1056 0.04538 C 0.10378 0.04167 0.10248 0.0375 0.10065 0.0338 C 0.09753 0.02755 0.09414 0.022 0.09076 0.01621 C 0.08802 0.01158 0.08503 0.00764 0.08243 0.00301 L 0.05938 -0.03796 L 0.05118 -0.05277 C 0.05 -0.05462 0.04909 -0.05694 0.04779 -0.05856 C 0.04427 -0.06342 0.04037 -0.06759 0.03711 -0.07314 C 0.02865 -0.08819 0.03138 -0.09212 0.02318 -0.09953 C 0.02214 -0.10046 0.02097 -0.10046 0.0198 -0.10092 C 0.01953 -0.09768 0.01953 -0.09398 0.01901 -0.09074 C 0.01849 -0.08773 0.0168 -0.08518 0.01654 -0.08194 C 0.01563 -0.06898 0.01641 -0.05555 0.01576 -0.04236 C 0.0155 -0.03935 0.01524 -0.03587 0.01407 -0.03356 L 0.01159 -0.02916 C 0.01107 -0.0243 0.01133 -0.01967 0.00912 -0.01597 C 0.00756 -0.01365 0.00417 -0.01018 0.00417 -0.00995 C 0.00391 -0.00879 0.00391 -0.00694 0.00339 -0.00578 C 0.00274 -0.00462 0.00144 -0.00555 0.00091 -0.00439 C -0.00195 0.00209 0.00013 -0.00069 -3.33333E-6 -4.81481E-6 Z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    <p:cBhvr>
                                            <p:cTn id="66" dur="6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72" y="3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39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71" presetID="22" presetClass="entr" presetSubtype="1" fill="hold" grpId="0" nodeType="after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0" presetClass="path" presetSubtype="0" decel="1800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animMotion origin="layout" path="M 2.08333E-6 2.96296E-6 L 2.08333E-6 2.96296E-6 C -0.00299 -0.0037 -0.00625 -0.00694 -0.00911 -0.01088 C -0.01028 -0.0125 -0.01107 -0.01458 -0.01224 -0.01643 C -0.01315 -0.01782 -0.01419 -0.01875 -0.01523 -0.01991 C -0.01588 -0.02292 -0.0164 -0.02616 -0.01719 -0.02893 C -0.0181 -0.03148 -0.01927 -0.0338 -0.02031 -0.03611 C -0.02096 -0.03796 -0.02161 -0.03981 -0.02226 -0.04143 C -0.02552 -0.05903 -0.02031 -0.03194 -0.02539 -0.05417 C -0.02695 -0.06157 -0.02734 -0.06505 -0.02838 -0.07222 C -0.02877 -0.07755 -0.0289 -0.0831 -0.02942 -0.08842 C -0.02955 -0.09074 -0.03047 -0.09305 -0.03047 -0.0956 C -0.03047 -0.10092 -0.02969 -0.10648 -0.02942 -0.1118 C -0.02969 -0.1213 -0.02812 -0.13194 -0.03047 -0.14051 C -0.03138 -0.14444 -0.03594 -0.13935 -0.0375 -0.14236 C -0.03932 -0.14606 -0.03802 -0.15208 -0.03854 -0.15671 C -0.03906 -0.16296 -0.03945 -0.16898 -0.04049 -0.17477 C -0.04127 -0.17847 -0.04192 -0.18194 -0.04258 -0.18565 C -0.04401 -0.19398 -0.04453 -0.19977 -0.04661 -0.20717 C -0.04713 -0.20926 -0.04804 -0.21065 -0.0487 -0.21273 C -0.05065 -0.21967 -0.04844 -0.21967 -0.05273 -0.22708 C -0.05403 -0.22963 -0.05612 -0.23079 -0.05781 -0.23241 C -0.0582 -0.23356 -0.0707 -0.26088 -0.07291 -0.26481 C -0.07877 -0.27523 -0.07838 -0.27407 -0.08411 -0.28657 C -0.08633 -0.2912 -0.08867 -0.29722 -0.09023 -0.30278 C -0.09062 -0.3044 -0.09049 -0.30671 -0.09114 -0.3081 C -0.09258 -0.31157 -0.09466 -0.31389 -0.09622 -0.31713 C -0.09765 -0.31991 -0.09896 -0.32315 -0.10026 -0.32616 C -0.10221 -0.33611 -0.10026 -0.32708 -0.10338 -0.33704 C -0.10416 -0.33935 -0.10455 -0.3419 -0.10534 -0.34421 C -0.10703 -0.34815 -0.11028 -0.35208 -0.1125 -0.35486 C -0.11354 -0.35856 -0.11393 -0.36273 -0.11549 -0.36574 C -0.1194 -0.37315 -0.12461 -0.37824 -0.12864 -0.38565 C -0.12969 -0.3875 -0.13047 -0.38958 -0.13177 -0.39097 C -0.13528 -0.39514 -0.13737 -0.39606 -0.14088 -0.39815 C -0.14153 -0.40069 -0.14192 -0.40347 -0.14284 -0.40532 C -0.14453 -0.4088 -0.15013 -0.41505 -0.15195 -0.41991 C -0.15286 -0.42199 -0.15325 -0.42477 -0.15403 -0.42708 C -0.15455 -0.42893 -0.15547 -0.43055 -0.15599 -0.43241 C -0.15651 -0.43403 -0.15664 -0.43611 -0.15703 -0.43773 C -0.15768 -0.44028 -0.15846 -0.44259 -0.15911 -0.44514 C -0.15989 -0.45231 -0.16107 -0.46481 -0.16315 -0.47014 C -0.16445 -0.47384 -0.16484 -0.47963 -0.16719 -0.48102 L -0.17018 -0.48287 L -0.17422 -0.49375 L -0.1763 -0.49907 C -0.17669 -0.50092 -0.17786 -0.50278 -0.17734 -0.5044 C -0.17474 -0.51204 -0.1737 -0.5088 -0.17226 -0.50625 L -0.12669 -0.48634 L -0.12057 -0.43958 L -0.12161 -0.4162 L -0.22799 -0.27037 L -0.2401 -0.27199 L -0.23906 -0.19815 L -0.21784 -0.2 L -0.18333 -0.12801 L -0.16823 -0.01805 L -0.12265 -0.03264 L -0.12357 -0.02176 L 0.06185 -0.02523 L 0.06185 -0.37847 L 0.01315 -0.45764 L -0.00403 -0.46134 L -0.00716 -0.48102 L -0.01224 -0.5044 L -0.01315 -0.52616 L 0.01927 -0.56759 L -0.08711 -0.60162 L -0.17526 -0.51157 L -0.12669 -0.48287 L -0.12864 -0.44514 L -0.06784 -0.41088 L -0.01315 -0.46852 L -0.01719 -0.46481 L -0.18138 -0.46852 C -0.18711 -0.46852 -0.19297 -0.46875 -0.19857 -0.47014 C -0.19974 -0.4706 -0.20052 -0.47292 -0.20169 -0.47384 C -0.21172 -0.48287 -0.19427 -0.46366 -0.20976 -0.48102 C -0.21185 -0.48333 -0.21341 -0.4875 -0.21575 -0.48819 L -0.22591 -0.4919 L -0.23099 -0.49375 C -0.2358 -0.4993 -0.23294 -0.49792 -0.2401 -0.49375 L -0.24323 -0.4919 C -0.24388 -0.48819 -0.24479 -0.48472 -0.24518 -0.48102 C -0.24739 -0.4618 -0.24414 -0.46574 -0.24922 -0.46134 L -0.2664 -0.33866 L -0.23203 -0.32083 L -0.23307 -0.3081 L -0.24114 -0.3081 L -0.22695 -0.29907 L -0.22591 -0.29907 C -0.2263 -0.30579 -0.22643 -0.31227 -0.22695 -0.31898 C -0.22708 -0.32083 -0.22773 -0.32245 -0.22799 -0.3243 C -0.22864 -0.32917 -0.22916 -0.33403 -0.22995 -0.33866 C -0.23099 -0.34398 -0.23372 -0.35023 -0.23502 -0.35486 C -0.23554 -0.35671 -0.23541 -0.3588 -0.23607 -0.36042 C -0.23724 -0.36319 -0.2388 -0.36505 -0.2401 -0.36759 C -0.24153 -0.37037 -0.24297 -0.37338 -0.24414 -0.37662 C -0.24505 -0.3787 -0.24544 -0.38148 -0.24622 -0.3838 C -0.24687 -0.38565 -0.24752 -0.3875 -0.24817 -0.38912 C -0.24857 -0.39167 -0.24883 -0.39398 -0.24922 -0.3963 C -0.25013 -0.40116 -0.25195 -0.40579 -0.25234 -0.41088 C -0.2526 -0.41551 -0.25156 -0.42037 -0.2513 -0.42523 C -0.25091 -0.4331 -0.25104 -0.44097 -0.25026 -0.44861 C -0.25 -0.45069 -0.24883 -0.45208 -0.24817 -0.45393 C -0.24752 -0.45625 -0.24687 -0.4588 -0.24622 -0.46134 L -0.25026 -0.46852 L -0.15299 -0.42708 C -0.1513 -0.42222 -0.15013 -0.4169 -0.14791 -0.4125 C -0.14687 -0.41065 -0.14505 -0.41065 -0.14388 -0.40903 C -0.14297 -0.40764 -0.14271 -0.40509 -0.14179 -0.4037 C -0.13997 -0.40069 -0.13776 -0.39884 -0.1358 -0.3963 L -0.12669 -0.38565 L -0.12357 -0.38194 C -0.12096 -0.37893 -0.11953 -0.37685 -0.11653 -0.37477 C -0.11354 -0.37268 -0.11041 -0.37153 -0.10742 -0.36944 C -0.10429 -0.36713 -0.10117 -0.36319 -0.0983 -0.36042 C -0.097 -0.35903 -0.0957 -0.35764 -0.09427 -0.35671 C -0.09297 -0.35579 -0.09153 -0.35555 -0.09023 -0.35486 C -0.08776 -0.3537 -0.08541 -0.35278 -0.08307 -0.35139 C -0.08164 -0.35046 -0.08034 -0.34907 -0.07903 -0.34768 C -0.07838 -0.34606 -0.07786 -0.34398 -0.07695 -0.34236 C -0.07526 -0.33935 -0.06914 -0.33449 -0.06784 -0.33333 C -0.06679 -0.33241 -0.06601 -0.33032 -0.06484 -0.32986 C -0.0612 -0.32824 -0.04596 -0.32546 -0.04049 -0.3243 C -0.03411 -0.32546 -0.02773 -0.32755 -0.02135 -0.32801 C -0.01823 -0.32824 -0.01523 -0.32616 -0.01224 -0.32616 C -0.00716 -0.32616 -0.00208 -0.32731 0.003 -0.32801 C 0.00443 -0.32731 0.00573 -0.32662 0.00703 -0.32616 C 0.02227 -0.32199 0.01107 -0.32662 0.02018 -0.32245 C 0.02123 -0.3213 0.02227 -0.32014 0.02331 -0.31898 C 0.03295 -0.30602 0.02448 -0.3162 0.03138 -0.3081 C 0.03177 -0.30625 0.03177 -0.30417 0.03242 -0.30278 C 0.03555 -0.2956 0.03698 -0.30324 0.03347 -0.29375 C 0.04531 -0.27685 0.03477 -0.29444 0.03946 -0.28102 C 0.04063 -0.27778 0.04232 -0.27523 0.04349 -0.27199 C 0.04505 -0.26805 0.04636 -0.26389 0.04766 -0.25949 C 0.04831 -0.25694 0.04935 -0.2493 0.04961 -0.24699 C 0.05078 -0.22731 0.05339 -0.2 0.05065 -0.18032 C 0.05026 -0.17755 0.04792 -0.17778 0.04662 -0.17662 C 0.04623 -0.17477 0.04584 -0.17315 0.04558 -0.1713 C 0.04518 -0.16829 0.04545 -0.16481 0.04453 -0.16227 C 0.04401 -0.16042 0.04258 -0.15972 0.04154 -0.15856 C 0.04089 -0.15671 0.04011 -0.15509 0.03946 -0.15324 C 0.03906 -0.15162 0.03906 -0.14954 0.03854 -0.14792 C 0.03763 -0.14514 0.03646 -0.14305 0.03542 -0.14051 C 0.03516 -0.13889 0.03464 -0.13704 0.03438 -0.13518 C 0.03399 -0.13171 0.03412 -0.12778 0.03347 -0.1243 C 0.03255 -0.11967 0.0306 -0.11759 0.02839 -0.11551 C 0.02709 -0.11412 0.02565 -0.11319 0.02435 -0.1118 C 0.02227 -0.10949 0.02018 -0.10717 0.01823 -0.10463 C 0.01693 -0.10278 0.01563 -0.10069 0.0142 -0.09907 C 0.01328 -0.09815 0.01211 -0.09792 0.01107 -0.09745 C 0.003 -0.08773 0.01276 -0.10046 0.00612 -0.08842 C 0.00521 -0.0868 0.00404 -0.08588 0.003 -0.08472 C 0.00235 -0.08287 0.00143 -0.08148 0.00104 -0.0794 C 0.00039 -0.07592 0.00039 -0.07222 2.08333E-6 -0.06852 C -0.00026 -0.0662 -0.00065 -0.06366 -0.00104 -0.06134 C -0.00143 -0.05602 -0.00156 -0.05046 -0.00208 -0.04514 C -0.00221 -0.04329 -0.00286 -0.04167 -0.00299 -0.03981 C -0.00338 -0.03611 -0.00495 -0.00833 -0.00508 -0.00555 C -0.00377 0.00162 -0.00091 -0.00092 2.08333E-6 2.96296E-6 Z " pathEditMode="relative" ptsTypes="AAAAAAAAAAAAAAAAAAAAAAAAAAAAAAAAAAAAAAAAAAAAAAAAAAAAAAAAAAAAAAAAAAAAAAAAAAAAAAAAAAAAAAAAAAAAAAAAAAAAAAAAAAAAAAAAAAAAAAAAAAAAAAAAAAAAAAAAAAAAAAAAAAAAAAAAAAAAAAAAAA">
                                          <p:cBhvr>
                                            <p:cTn id="99" dur="6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1" fill="hold"/>
                                            <p:tgtEl>
                                              <p:spTgt spid="16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104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2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" dur="25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7" dur="2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0" dur="2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25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2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25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4850"/>
                                </p:stCondLst>
                                <p:childTnLst>
                                  <p:par>
                                    <p:cTn id="13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2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accel="33333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1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41" dur="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8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43" dur="5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4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6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7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8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9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0" presetID="23" presetClass="entr" presetSubtype="16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6" presetClass="emph" presetSubtype="0" accel="33333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55" dur="1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6" presetID="8" presetClass="emph" presetSubtype="0" autoRev="1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57" dur="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8" presetID="8" presetClass="emph" presetSubtype="0" autoRev="1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59" dur="5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0" presetID="32" presetClass="emph" presetSubtype="0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2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3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4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5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23" presetClass="entr" presetSubtype="16" fill="hold" nodeType="withEffect">
                                      <p:stCondLst>
                                        <p:cond delay="7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2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ccel="33333" autoRev="1" fill="hold" nodeType="withEffect">
                                      <p:stCondLst>
                                        <p:cond delay="27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00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autoRev="1" fill="hold" nodeType="withEffect">
                                      <p:stCondLst>
                                        <p:cond delay="37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73" dur="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autoRev="1" fill="hold" nodeType="withEffect">
                                      <p:stCondLst>
                                        <p:cond delay="47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75" dur="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32" presetClass="emph" presetSubtype="0" fill="hold" nodeType="withEffect">
                                      <p:stCondLst>
                                        <p:cond delay="57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8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9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0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1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16" fill="hold" nodeType="withEffect">
                                      <p:stCondLst>
                                        <p:cond delay="3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ccel="33333" autoRev="1" fill="hold" nodeType="withEffect">
                                      <p:stCondLst>
                                        <p:cond delay="23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0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8" presetClass="emph" presetSubtype="0" autoRev="1" fill="hold" nodeType="withEffect">
                                      <p:stCondLst>
                                        <p:cond delay="33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89" dur="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0" presetID="8" presetClass="emph" presetSubtype="0" autoRev="1" fill="hold" nodeType="withEffect">
                                      <p:stCondLst>
                                        <p:cond delay="43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191" dur="5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2" presetID="32" presetClass="emph" presetSubtype="0" fill="hold" nodeType="withEffect">
                                      <p:stCondLst>
                                        <p:cond delay="53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4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95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6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7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8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2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accel="33333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10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4" presetID="8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05" dur="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6" presetID="8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07" dur="5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8" presetID="32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0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1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2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13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4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2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2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6" presetClass="emph" presetSubtype="0" accel="33333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19" dur="100" fill="hold"/>
                                            <p:tgtEl>
                                              <p:spTgt spid="1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21" dur="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23" dur="5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6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7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8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29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0" presetID="23" presetClass="entr" presetSubtype="16" fill="hold" nodeType="withEffect">
                                      <p:stCondLst>
                                        <p:cond delay="9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4" presetID="6" presetClass="emph" presetSubtype="0" accel="33333" autoRev="1" fill="hold" nodeType="withEffect">
                                      <p:stCondLst>
                                        <p:cond delay="290"/>
                                      </p:stCondLst>
                                      <p:childTnLst>
                                        <p:animScale>
                                          <p:cBhvr>
                                            <p:cTn id="235" dur="100" fill="hold"/>
                                            <p:tgtEl>
                                              <p:spTgt spid="14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6" presetID="8" presetClass="emph" presetSubtype="0" autoRev="1" fill="hold" nodeType="withEffect">
                                      <p:stCondLst>
                                        <p:cond delay="39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37" dur="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8" presetID="8" presetClass="emph" presetSubtype="0" autoRev="1" fill="hold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39" dur="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0" presetID="32" presetClass="emph" presetSubtype="0" fill="hold" nodeType="withEffect">
                                      <p:stCondLst>
                                        <p:cond delay="59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2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3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4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5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6" presetID="23" presetClass="entr" presetSubtype="16" fill="hold" nodeType="withEffect">
                                      <p:stCondLst>
                                        <p:cond delay="4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2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0" presetID="6" presetClass="emph" presetSubtype="0" accel="33333" autoRev="1" fill="hold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animScale>
                                          <p:cBhvr>
                                            <p:cTn id="251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2" presetID="8" presetClass="emph" presetSubtype="0" autoRev="1" fill="hold" nodeType="withEffect">
                                      <p:stCondLst>
                                        <p:cond delay="34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53" dur="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4" presetID="8" presetClass="emph" presetSubtype="0" autoRev="1" fill="hold" nodeType="withEffect">
                                      <p:stCondLst>
                                        <p:cond delay="440"/>
                                      </p:stCondLst>
                                      <p:childTnLst>
                                        <p:animRot by="900000">
                                          <p:cBhvr>
                                            <p:cTn id="255" dur="5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6" presetID="32" presetClass="emph" presetSubtype="0" fill="hold" nodeType="withEffect">
                                      <p:stCondLst>
                                        <p:cond delay="54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8" dur="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9" dur="2" fill="hold">
                                              <p:stCondLst>
                                                <p:cond delay="16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0" dur="2" fill="hold">
                                              <p:stCondLst>
                                                <p:cond delay="24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1" dur="2" fill="hold">
                                              <p:stCondLst>
                                                <p:cond delay="51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2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4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5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10" presetClass="entr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3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9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7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0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3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2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xit" presetSubtype="0" fill="hold" grpId="0" nodeType="withEffect" nodePh="1">
                                      <p:stCondLst>
                                        <p:cond delay="5000"/>
                                      </p:stCondLst>
                                      <p:endCondLst>
                                        <p:cond evt="begin" delay="0">
                                          <p:tn val="346"/>
                                        </p:cond>
                                      </p:endCondLst>
                                      <p:childTnLst>
                                        <p:animEffect transition="out" filter="fade">
                                          <p:cBhvr>
                                            <p:cTn id="3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5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3"/>
                    </p:tgtEl>
                  </p:cMediaNode>
                </p:audio>
              </p:childTnLst>
            </p:cTn>
          </p:par>
        </p:tnLst>
        <p:bldLst>
          <p:bldP spid="160" grpId="0" animBg="1"/>
          <p:bldP spid="160" grpId="1" animBg="1"/>
          <p:bldP spid="160" grpId="2" animBg="1"/>
          <p:bldP spid="120" grpId="0" animBg="1"/>
          <p:bldP spid="120" grpId="1" animBg="1"/>
          <p:bldP spid="120" grpId="2" animBg="1"/>
          <p:bldP spid="7" grpId="0"/>
          <p:bldP spid="8" grpId="0" animBg="1"/>
          <p:bldP spid="8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35" grpId="0"/>
          <p:bldP spid="135" grpId="1"/>
          <p:bldP spid="146" grpId="0" animBg="1"/>
          <p:bldP spid="146" grpId="1" animBg="1"/>
          <p:bldP spid="146" grpId="2" animBg="1"/>
          <p:bldP spid="147" grpId="0" animBg="1"/>
          <p:bldP spid="147" grpId="1" animBg="1"/>
          <p:bldP spid="147" grpId="2" animBg="1"/>
          <p:bldP spid="161" grpId="0" animBg="1"/>
          <p:bldP spid="162" grpId="0" animBg="1"/>
          <p:bldP spid="78" grpId="0" animBg="1"/>
          <p:bldP spid="78" grpId="1" animBg="1"/>
          <p:bldP spid="136" grpId="0" animBg="1"/>
          <p:bldP spid="136" grpId="1" animBg="1"/>
          <p:bldP spid="141" grpId="0" animBg="1"/>
          <p:bldP spid="141" grpId="1" animBg="1"/>
          <p:bldP spid="148" grpId="0" animBg="1"/>
          <p:bldP spid="148" grpId="1" animBg="1"/>
          <p:bldP spid="150" grpId="0" animBg="1"/>
          <p:bldP spid="150" grpId="1" animBg="1"/>
          <p:bldP spid="152" grpId="0" animBg="1"/>
          <p:bldP spid="152" grpId="1" animBg="1"/>
          <p:bldP spid="154" grpId="0" animBg="1"/>
          <p:bldP spid="154" grpId="1" animBg="1"/>
          <p:bldP spid="156" grpId="0" animBg="1"/>
          <p:bldP spid="156" grpId="1" animBg="1"/>
          <p:bldP spid="158" grpId="0" animBg="1"/>
          <p:bldP spid="158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64874" y="924282"/>
            <a:ext cx="2131607" cy="4416885"/>
            <a:chOff x="7843944" y="753035"/>
            <a:chExt cx="2733951" cy="5664998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17" name="圆角矩形 16"/>
            <p:cNvSpPr/>
            <p:nvPr/>
          </p:nvSpPr>
          <p:spPr>
            <a:xfrm>
              <a:off x="7906392" y="785044"/>
              <a:ext cx="2671503" cy="5632989"/>
            </a:xfrm>
            <a:prstGeom prst="roundRect">
              <a:avLst/>
            </a:prstGeom>
            <a:gradFill>
              <a:gsLst>
                <a:gs pos="61000">
                  <a:srgbClr val="F7F8FA"/>
                </a:gs>
                <a:gs pos="0">
                  <a:srgbClr val="F1F2F4"/>
                </a:gs>
              </a:gsLst>
              <a:lin ang="15000000" scaled="0"/>
            </a:gradFill>
            <a:ln>
              <a:gradFill>
                <a:gsLst>
                  <a:gs pos="100000">
                    <a:srgbClr val="A3A4A4"/>
                  </a:gs>
                  <a:gs pos="18000">
                    <a:srgbClr val="DADBDB"/>
                  </a:gs>
                  <a:gs pos="84000">
                    <a:srgbClr val="EDEBEC"/>
                  </a:gs>
                  <a:gs pos="31000">
                    <a:srgbClr val="88888A"/>
                  </a:gs>
                  <a:gs pos="46000">
                    <a:srgbClr val="CACACA"/>
                  </a:gs>
                  <a:gs pos="0">
                    <a:srgbClr val="ADACAC"/>
                  </a:gs>
                  <a:gs pos="64000">
                    <a:srgbClr val="6C6C6C"/>
                  </a:gs>
                </a:gsLst>
                <a:lin ang="10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067566" y="1560822"/>
              <a:ext cx="2314134" cy="4081431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flipH="1" flipV="1">
              <a:off x="9242144" y="1036610"/>
              <a:ext cx="96025" cy="9602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flipH="1" flipV="1">
              <a:off x="8934542" y="1229155"/>
              <a:ext cx="74686" cy="7468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10800000" flipV="1">
              <a:off x="9060764" y="1227975"/>
              <a:ext cx="458785" cy="74686"/>
            </a:xfrm>
            <a:prstGeom prst="roundRect">
              <a:avLst>
                <a:gd name="adj" fmla="val 50000"/>
              </a:avLst>
            </a:prstGeom>
            <a:solidFill>
              <a:srgbClr val="4546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10800000" flipV="1">
              <a:off x="9615304" y="753035"/>
              <a:ext cx="426777" cy="320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CCECD"/>
                </a:gs>
                <a:gs pos="52000">
                  <a:schemeClr val="bg2">
                    <a:lumMod val="25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16200000" flipV="1">
              <a:off x="7763230" y="1647547"/>
              <a:ext cx="213388" cy="32008"/>
            </a:xfrm>
            <a:prstGeom prst="roundRect">
              <a:avLst>
                <a:gd name="adj" fmla="val 50000"/>
              </a:avLst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16200000" flipV="1">
              <a:off x="7770387" y="2080693"/>
              <a:ext cx="192049" cy="32008"/>
            </a:xfrm>
            <a:prstGeom prst="roundRect">
              <a:avLst>
                <a:gd name="adj" fmla="val 50000"/>
              </a:avLst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16200000" flipV="1">
              <a:off x="7763923" y="2526052"/>
              <a:ext cx="192049" cy="32008"/>
            </a:xfrm>
            <a:prstGeom prst="roundRect">
              <a:avLst>
                <a:gd name="adj" fmla="val 50000"/>
              </a:avLst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058844" y="5774646"/>
              <a:ext cx="460705" cy="460705"/>
            </a:xfrm>
            <a:prstGeom prst="ellipse">
              <a:avLst/>
            </a:prstGeom>
            <a:gradFill flip="none" rotWithShape="1">
              <a:gsLst>
                <a:gs pos="0">
                  <a:srgbClr val="F8F9FB"/>
                </a:gs>
                <a:gs pos="48000">
                  <a:srgbClr val="DFE0E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9193560" y="5920731"/>
              <a:ext cx="186404" cy="16853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100000">
                  <a:srgbClr val="E6E7EB"/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solidFill>
                <a:srgbClr val="D8D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 rot="16200000">
            <a:off x="3652833" y="1999062"/>
            <a:ext cx="2220798" cy="4601698"/>
            <a:chOff x="7843944" y="753035"/>
            <a:chExt cx="2733951" cy="5664998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4" name="圆角矩形 3"/>
            <p:cNvSpPr/>
            <p:nvPr/>
          </p:nvSpPr>
          <p:spPr>
            <a:xfrm>
              <a:off x="7906392" y="785044"/>
              <a:ext cx="2671503" cy="5632989"/>
            </a:xfrm>
            <a:prstGeom prst="roundRect">
              <a:avLst/>
            </a:prstGeom>
            <a:gradFill>
              <a:gsLst>
                <a:gs pos="61000">
                  <a:srgbClr val="F7F8FA"/>
                </a:gs>
                <a:gs pos="0">
                  <a:srgbClr val="F1F2F4"/>
                </a:gs>
              </a:gsLst>
              <a:lin ang="15000000" scaled="0"/>
            </a:gradFill>
            <a:ln>
              <a:gradFill>
                <a:gsLst>
                  <a:gs pos="100000">
                    <a:srgbClr val="A3A4A4"/>
                  </a:gs>
                  <a:gs pos="18000">
                    <a:srgbClr val="DADBDB"/>
                  </a:gs>
                  <a:gs pos="84000">
                    <a:srgbClr val="EDEBEC"/>
                  </a:gs>
                  <a:gs pos="31000">
                    <a:srgbClr val="88888A"/>
                  </a:gs>
                  <a:gs pos="46000">
                    <a:srgbClr val="CACACA"/>
                  </a:gs>
                  <a:gs pos="0">
                    <a:srgbClr val="ADACAC"/>
                  </a:gs>
                  <a:gs pos="64000">
                    <a:srgbClr val="6C6C6C"/>
                  </a:gs>
                </a:gsLst>
                <a:lin ang="10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067566" y="1560822"/>
              <a:ext cx="2314134" cy="408143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flipH="1" flipV="1">
              <a:off x="9242144" y="1036610"/>
              <a:ext cx="96025" cy="9602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flipH="1" flipV="1">
              <a:off x="8934542" y="1229155"/>
              <a:ext cx="74686" cy="74686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10800000" flipV="1">
              <a:off x="9060764" y="1227975"/>
              <a:ext cx="458785" cy="74686"/>
            </a:xfrm>
            <a:prstGeom prst="roundRect">
              <a:avLst>
                <a:gd name="adj" fmla="val 50000"/>
              </a:avLst>
            </a:prstGeom>
            <a:solidFill>
              <a:srgbClr val="4546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10800000" flipV="1">
              <a:off x="9615304" y="753035"/>
              <a:ext cx="426777" cy="320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CCECD"/>
                </a:gs>
                <a:gs pos="52000">
                  <a:schemeClr val="bg2">
                    <a:lumMod val="25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16200000" flipV="1">
              <a:off x="7763230" y="1647547"/>
              <a:ext cx="213388" cy="32008"/>
            </a:xfrm>
            <a:prstGeom prst="roundRect">
              <a:avLst>
                <a:gd name="adj" fmla="val 50000"/>
              </a:avLst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16200000" flipV="1">
              <a:off x="7770387" y="2080693"/>
              <a:ext cx="192049" cy="32008"/>
            </a:xfrm>
            <a:prstGeom prst="roundRect">
              <a:avLst>
                <a:gd name="adj" fmla="val 50000"/>
              </a:avLst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16200000" flipV="1">
              <a:off x="7763923" y="2526052"/>
              <a:ext cx="192049" cy="32008"/>
            </a:xfrm>
            <a:prstGeom prst="roundRect">
              <a:avLst>
                <a:gd name="adj" fmla="val 50000"/>
              </a:avLst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058844" y="5774646"/>
              <a:ext cx="460705" cy="460705"/>
            </a:xfrm>
            <a:prstGeom prst="ellipse">
              <a:avLst/>
            </a:prstGeom>
            <a:gradFill flip="none" rotWithShape="1">
              <a:gsLst>
                <a:gs pos="0">
                  <a:srgbClr val="F8F9FB"/>
                </a:gs>
                <a:gs pos="48000">
                  <a:srgbClr val="DFE0E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9193560" y="5920731"/>
              <a:ext cx="186404" cy="16853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100000">
                  <a:srgbClr val="E6E7EB"/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solidFill>
                <a:srgbClr val="D8D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Freeform 7"/>
          <p:cNvSpPr>
            <a:spLocks/>
          </p:cNvSpPr>
          <p:nvPr/>
        </p:nvSpPr>
        <p:spPr bwMode="auto">
          <a:xfrm>
            <a:off x="10437909" y="4131638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2"/>
          <p:cNvSpPr>
            <a:spLocks/>
          </p:cNvSpPr>
          <p:nvPr/>
        </p:nvSpPr>
        <p:spPr bwMode="auto">
          <a:xfrm>
            <a:off x="9764809" y="457296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5"/>
          <p:cNvSpPr>
            <a:spLocks noEditPoints="1"/>
          </p:cNvSpPr>
          <p:nvPr/>
        </p:nvSpPr>
        <p:spPr bwMode="auto">
          <a:xfrm>
            <a:off x="9434609" y="4090363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52" name="Freeform 7"/>
          <p:cNvSpPr>
            <a:spLocks/>
          </p:cNvSpPr>
          <p:nvPr/>
        </p:nvSpPr>
        <p:spPr bwMode="auto">
          <a:xfrm>
            <a:off x="738994" y="1308159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2"/>
          <p:cNvSpPr>
            <a:spLocks/>
          </p:cNvSpPr>
          <p:nvPr/>
        </p:nvSpPr>
        <p:spPr bwMode="auto">
          <a:xfrm>
            <a:off x="65894" y="1749484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110537" y="941461"/>
            <a:ext cx="300893" cy="4409131"/>
          </a:xfrm>
          <a:custGeom>
            <a:avLst/>
            <a:gdLst>
              <a:gd name="connsiteX0" fmla="*/ 296883 w 296883"/>
              <a:gd name="connsiteY0" fmla="*/ 0 h 4453247"/>
              <a:gd name="connsiteX1" fmla="*/ 0 w 296883"/>
              <a:gd name="connsiteY1" fmla="*/ 285008 h 4453247"/>
              <a:gd name="connsiteX2" fmla="*/ 11875 w 296883"/>
              <a:gd name="connsiteY2" fmla="*/ 4168239 h 4453247"/>
              <a:gd name="connsiteX3" fmla="*/ 237506 w 296883"/>
              <a:gd name="connsiteY3" fmla="*/ 4453247 h 4453247"/>
              <a:gd name="connsiteX0" fmla="*/ 296883 w 296883"/>
              <a:gd name="connsiteY0" fmla="*/ 0 h 4453247"/>
              <a:gd name="connsiteX1" fmla="*/ 0 w 296883"/>
              <a:gd name="connsiteY1" fmla="*/ 285008 h 4453247"/>
              <a:gd name="connsiteX2" fmla="*/ 11875 w 296883"/>
              <a:gd name="connsiteY2" fmla="*/ 4168239 h 4453247"/>
              <a:gd name="connsiteX3" fmla="*/ 237506 w 296883"/>
              <a:gd name="connsiteY3" fmla="*/ 4453247 h 4453247"/>
              <a:gd name="connsiteX0" fmla="*/ 296883 w 296883"/>
              <a:gd name="connsiteY0" fmla="*/ 0 h 4453247"/>
              <a:gd name="connsiteX1" fmla="*/ 0 w 296883"/>
              <a:gd name="connsiteY1" fmla="*/ 285008 h 4453247"/>
              <a:gd name="connsiteX2" fmla="*/ 11875 w 296883"/>
              <a:gd name="connsiteY2" fmla="*/ 4168239 h 4453247"/>
              <a:gd name="connsiteX3" fmla="*/ 237506 w 296883"/>
              <a:gd name="connsiteY3" fmla="*/ 4453247 h 4453247"/>
              <a:gd name="connsiteX0" fmla="*/ 300893 w 300893"/>
              <a:gd name="connsiteY0" fmla="*/ 0 h 4453247"/>
              <a:gd name="connsiteX1" fmla="*/ 0 w 300893"/>
              <a:gd name="connsiteY1" fmla="*/ 285008 h 4453247"/>
              <a:gd name="connsiteX2" fmla="*/ 11875 w 300893"/>
              <a:gd name="connsiteY2" fmla="*/ 4168239 h 4453247"/>
              <a:gd name="connsiteX3" fmla="*/ 237506 w 300893"/>
              <a:gd name="connsiteY3" fmla="*/ 4453247 h 4453247"/>
              <a:gd name="connsiteX0" fmla="*/ 300893 w 300893"/>
              <a:gd name="connsiteY0" fmla="*/ 0 h 4429184"/>
              <a:gd name="connsiteX1" fmla="*/ 0 w 300893"/>
              <a:gd name="connsiteY1" fmla="*/ 285008 h 4429184"/>
              <a:gd name="connsiteX2" fmla="*/ 11875 w 300893"/>
              <a:gd name="connsiteY2" fmla="*/ 4168239 h 4429184"/>
              <a:gd name="connsiteX3" fmla="*/ 237506 w 300893"/>
              <a:gd name="connsiteY3" fmla="*/ 4429184 h 4429184"/>
              <a:gd name="connsiteX0" fmla="*/ 300893 w 300893"/>
              <a:gd name="connsiteY0" fmla="*/ 0 h 4429184"/>
              <a:gd name="connsiteX1" fmla="*/ 0 w 300893"/>
              <a:gd name="connsiteY1" fmla="*/ 285008 h 4429184"/>
              <a:gd name="connsiteX2" fmla="*/ 11875 w 300893"/>
              <a:gd name="connsiteY2" fmla="*/ 4168239 h 4429184"/>
              <a:gd name="connsiteX3" fmla="*/ 237506 w 300893"/>
              <a:gd name="connsiteY3" fmla="*/ 4429184 h 4429184"/>
              <a:gd name="connsiteX0" fmla="*/ 300893 w 300893"/>
              <a:gd name="connsiteY0" fmla="*/ 0 h 4409131"/>
              <a:gd name="connsiteX1" fmla="*/ 0 w 300893"/>
              <a:gd name="connsiteY1" fmla="*/ 285008 h 4409131"/>
              <a:gd name="connsiteX2" fmla="*/ 11875 w 300893"/>
              <a:gd name="connsiteY2" fmla="*/ 4168239 h 4409131"/>
              <a:gd name="connsiteX3" fmla="*/ 277611 w 300893"/>
              <a:gd name="connsiteY3" fmla="*/ 4409131 h 4409131"/>
              <a:gd name="connsiteX0" fmla="*/ 300893 w 300893"/>
              <a:gd name="connsiteY0" fmla="*/ 0 h 4409131"/>
              <a:gd name="connsiteX1" fmla="*/ 0 w 300893"/>
              <a:gd name="connsiteY1" fmla="*/ 285008 h 4409131"/>
              <a:gd name="connsiteX2" fmla="*/ 11875 w 300893"/>
              <a:gd name="connsiteY2" fmla="*/ 4168239 h 4409131"/>
              <a:gd name="connsiteX3" fmla="*/ 277611 w 300893"/>
              <a:gd name="connsiteY3" fmla="*/ 4409131 h 4409131"/>
              <a:gd name="connsiteX0" fmla="*/ 300893 w 300893"/>
              <a:gd name="connsiteY0" fmla="*/ 0 h 4409131"/>
              <a:gd name="connsiteX1" fmla="*/ 0 w 300893"/>
              <a:gd name="connsiteY1" fmla="*/ 285008 h 4409131"/>
              <a:gd name="connsiteX2" fmla="*/ 11875 w 300893"/>
              <a:gd name="connsiteY2" fmla="*/ 4168239 h 4409131"/>
              <a:gd name="connsiteX3" fmla="*/ 277611 w 300893"/>
              <a:gd name="connsiteY3" fmla="*/ 4409131 h 440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893" h="4409131">
                <a:moveTo>
                  <a:pt x="300893" y="0"/>
                </a:moveTo>
                <a:cubicBezTo>
                  <a:pt x="181879" y="42866"/>
                  <a:pt x="66877" y="77710"/>
                  <a:pt x="0" y="285008"/>
                </a:cubicBezTo>
                <a:cubicBezTo>
                  <a:pt x="3958" y="1579418"/>
                  <a:pt x="7917" y="2873829"/>
                  <a:pt x="11875" y="4168239"/>
                </a:cubicBezTo>
                <a:cubicBezTo>
                  <a:pt x="46979" y="4279284"/>
                  <a:pt x="154275" y="4382306"/>
                  <a:pt x="277611" y="440913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376431" y="5085951"/>
            <a:ext cx="5683644" cy="280435"/>
          </a:xfrm>
          <a:custGeom>
            <a:avLst/>
            <a:gdLst>
              <a:gd name="connsiteX0" fmla="*/ 0 w 5735781"/>
              <a:gd name="connsiteY0" fmla="*/ 273132 h 285007"/>
              <a:gd name="connsiteX1" fmla="*/ 5510150 w 5735781"/>
              <a:gd name="connsiteY1" fmla="*/ 285007 h 285007"/>
              <a:gd name="connsiteX2" fmla="*/ 5735781 w 5735781"/>
              <a:gd name="connsiteY2" fmla="*/ 0 h 285007"/>
              <a:gd name="connsiteX0" fmla="*/ 0 w 5735781"/>
              <a:gd name="connsiteY0" fmla="*/ 273132 h 280435"/>
              <a:gd name="connsiteX1" fmla="*/ 5482718 w 5735781"/>
              <a:gd name="connsiteY1" fmla="*/ 280435 h 280435"/>
              <a:gd name="connsiteX2" fmla="*/ 5735781 w 5735781"/>
              <a:gd name="connsiteY2" fmla="*/ 0 h 280435"/>
              <a:gd name="connsiteX0" fmla="*/ 0 w 5735781"/>
              <a:gd name="connsiteY0" fmla="*/ 273132 h 280435"/>
              <a:gd name="connsiteX1" fmla="*/ 5482718 w 5735781"/>
              <a:gd name="connsiteY1" fmla="*/ 280435 h 280435"/>
              <a:gd name="connsiteX2" fmla="*/ 5735781 w 5735781"/>
              <a:gd name="connsiteY2" fmla="*/ 0 h 280435"/>
              <a:gd name="connsiteX0" fmla="*/ 0 w 5735781"/>
              <a:gd name="connsiteY0" fmla="*/ 273132 h 280435"/>
              <a:gd name="connsiteX1" fmla="*/ 5482718 w 5735781"/>
              <a:gd name="connsiteY1" fmla="*/ 280435 h 280435"/>
              <a:gd name="connsiteX2" fmla="*/ 5735781 w 5735781"/>
              <a:gd name="connsiteY2" fmla="*/ 0 h 280435"/>
              <a:gd name="connsiteX0" fmla="*/ 0 w 5683644"/>
              <a:gd name="connsiteY0" fmla="*/ 265111 h 280435"/>
              <a:gd name="connsiteX1" fmla="*/ 5430581 w 5683644"/>
              <a:gd name="connsiteY1" fmla="*/ 280435 h 280435"/>
              <a:gd name="connsiteX2" fmla="*/ 5683644 w 5683644"/>
              <a:gd name="connsiteY2" fmla="*/ 0 h 28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83644" h="280435">
                <a:moveTo>
                  <a:pt x="0" y="265111"/>
                </a:moveTo>
                <a:lnTo>
                  <a:pt x="5430581" y="280435"/>
                </a:lnTo>
                <a:cubicBezTo>
                  <a:pt x="5560655" y="235725"/>
                  <a:pt x="5672442" y="117862"/>
                  <a:pt x="5683644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6810692" y="3197774"/>
            <a:ext cx="264879" cy="1882714"/>
          </a:xfrm>
          <a:custGeom>
            <a:avLst/>
            <a:gdLst>
              <a:gd name="connsiteX0" fmla="*/ 296883 w 296883"/>
              <a:gd name="connsiteY0" fmla="*/ 1864426 h 1864426"/>
              <a:gd name="connsiteX1" fmla="*/ 273132 w 296883"/>
              <a:gd name="connsiteY1" fmla="*/ 213756 h 1864426"/>
              <a:gd name="connsiteX2" fmla="*/ 0 w 296883"/>
              <a:gd name="connsiteY2" fmla="*/ 0 h 1864426"/>
              <a:gd name="connsiteX0" fmla="*/ 264879 w 273132"/>
              <a:gd name="connsiteY0" fmla="*/ 1873570 h 1873570"/>
              <a:gd name="connsiteX1" fmla="*/ 273132 w 273132"/>
              <a:gd name="connsiteY1" fmla="*/ 213756 h 1873570"/>
              <a:gd name="connsiteX2" fmla="*/ 0 w 273132"/>
              <a:gd name="connsiteY2" fmla="*/ 0 h 1873570"/>
              <a:gd name="connsiteX0" fmla="*/ 264879 w 273132"/>
              <a:gd name="connsiteY0" fmla="*/ 1882714 h 1882714"/>
              <a:gd name="connsiteX1" fmla="*/ 273132 w 273132"/>
              <a:gd name="connsiteY1" fmla="*/ 213756 h 1882714"/>
              <a:gd name="connsiteX2" fmla="*/ 0 w 273132"/>
              <a:gd name="connsiteY2" fmla="*/ 0 h 1882714"/>
              <a:gd name="connsiteX0" fmla="*/ 264879 w 273132"/>
              <a:gd name="connsiteY0" fmla="*/ 1882714 h 1882714"/>
              <a:gd name="connsiteX1" fmla="*/ 273132 w 273132"/>
              <a:gd name="connsiteY1" fmla="*/ 213756 h 1882714"/>
              <a:gd name="connsiteX2" fmla="*/ 0 w 273132"/>
              <a:gd name="connsiteY2" fmla="*/ 0 h 1882714"/>
              <a:gd name="connsiteX0" fmla="*/ 264879 w 264879"/>
              <a:gd name="connsiteY0" fmla="*/ 1882714 h 1882714"/>
              <a:gd name="connsiteX1" fmla="*/ 250272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50272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50272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45700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45700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45700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27412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27412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27412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27412 w 264879"/>
              <a:gd name="connsiteY1" fmla="*/ 213756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50272 w 264879"/>
              <a:gd name="connsiteY1" fmla="*/ 232044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50272 w 264879"/>
              <a:gd name="connsiteY1" fmla="*/ 232044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50272 w 264879"/>
              <a:gd name="connsiteY1" fmla="*/ 276923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50272 w 264879"/>
              <a:gd name="connsiteY1" fmla="*/ 276923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50272 w 264879"/>
              <a:gd name="connsiteY1" fmla="*/ 276923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50272 w 264879"/>
              <a:gd name="connsiteY1" fmla="*/ 276923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47468 w 264879"/>
              <a:gd name="connsiteY1" fmla="*/ 296557 h 1882714"/>
              <a:gd name="connsiteX2" fmla="*/ 0 w 264879"/>
              <a:gd name="connsiteY2" fmla="*/ 0 h 1882714"/>
              <a:gd name="connsiteX0" fmla="*/ 264879 w 264879"/>
              <a:gd name="connsiteY0" fmla="*/ 1882714 h 1882714"/>
              <a:gd name="connsiteX1" fmla="*/ 247468 w 264879"/>
              <a:gd name="connsiteY1" fmla="*/ 296557 h 1882714"/>
              <a:gd name="connsiteX2" fmla="*/ 0 w 264879"/>
              <a:gd name="connsiteY2" fmla="*/ 0 h 188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879" h="1882714">
                <a:moveTo>
                  <a:pt x="264879" y="1882714"/>
                </a:moveTo>
                <a:cubicBezTo>
                  <a:pt x="258486" y="1326395"/>
                  <a:pt x="263005" y="862020"/>
                  <a:pt x="247468" y="296557"/>
                </a:cubicBezTo>
                <a:cubicBezTo>
                  <a:pt x="209297" y="118802"/>
                  <a:pt x="146946" y="51505"/>
                  <a:pt x="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494487" y="3174023"/>
            <a:ext cx="4311855" cy="232935"/>
          </a:xfrm>
          <a:custGeom>
            <a:avLst/>
            <a:gdLst>
              <a:gd name="connsiteX0" fmla="*/ 4298868 w 4298868"/>
              <a:gd name="connsiteY0" fmla="*/ 11876 h 237507"/>
              <a:gd name="connsiteX1" fmla="*/ 320634 w 4298868"/>
              <a:gd name="connsiteY1" fmla="*/ 0 h 237507"/>
              <a:gd name="connsiteX2" fmla="*/ 0 w 4298868"/>
              <a:gd name="connsiteY2" fmla="*/ 237507 h 237507"/>
              <a:gd name="connsiteX0" fmla="*/ 4298868 w 4298868"/>
              <a:gd name="connsiteY0" fmla="*/ 11876 h 237507"/>
              <a:gd name="connsiteX1" fmla="*/ 320634 w 4298868"/>
              <a:gd name="connsiteY1" fmla="*/ 0 h 237507"/>
              <a:gd name="connsiteX2" fmla="*/ 0 w 4298868"/>
              <a:gd name="connsiteY2" fmla="*/ 237507 h 237507"/>
              <a:gd name="connsiteX0" fmla="*/ 4298868 w 4298868"/>
              <a:gd name="connsiteY0" fmla="*/ 11876 h 237507"/>
              <a:gd name="connsiteX1" fmla="*/ 320634 w 4298868"/>
              <a:gd name="connsiteY1" fmla="*/ 0 h 237507"/>
              <a:gd name="connsiteX2" fmla="*/ 0 w 4298868"/>
              <a:gd name="connsiteY2" fmla="*/ 237507 h 237507"/>
              <a:gd name="connsiteX0" fmla="*/ 4280580 w 4280580"/>
              <a:gd name="connsiteY0" fmla="*/ 11876 h 232935"/>
              <a:gd name="connsiteX1" fmla="*/ 302346 w 4280580"/>
              <a:gd name="connsiteY1" fmla="*/ 0 h 232935"/>
              <a:gd name="connsiteX2" fmla="*/ 0 w 4280580"/>
              <a:gd name="connsiteY2" fmla="*/ 232935 h 232935"/>
              <a:gd name="connsiteX0" fmla="*/ 4280580 w 4280580"/>
              <a:gd name="connsiteY0" fmla="*/ 11876 h 232935"/>
              <a:gd name="connsiteX1" fmla="*/ 302346 w 4280580"/>
              <a:gd name="connsiteY1" fmla="*/ 0 h 232935"/>
              <a:gd name="connsiteX2" fmla="*/ 0 w 4280580"/>
              <a:gd name="connsiteY2" fmla="*/ 232935 h 232935"/>
              <a:gd name="connsiteX0" fmla="*/ 4303440 w 4303440"/>
              <a:gd name="connsiteY0" fmla="*/ 16448 h 232935"/>
              <a:gd name="connsiteX1" fmla="*/ 302346 w 4303440"/>
              <a:gd name="connsiteY1" fmla="*/ 0 h 232935"/>
              <a:gd name="connsiteX2" fmla="*/ 0 w 4303440"/>
              <a:gd name="connsiteY2" fmla="*/ 232935 h 232935"/>
              <a:gd name="connsiteX0" fmla="*/ 4311855 w 4311855"/>
              <a:gd name="connsiteY0" fmla="*/ 27668 h 232935"/>
              <a:gd name="connsiteX1" fmla="*/ 302346 w 4311855"/>
              <a:gd name="connsiteY1" fmla="*/ 0 h 232935"/>
              <a:gd name="connsiteX2" fmla="*/ 0 w 4311855"/>
              <a:gd name="connsiteY2" fmla="*/ 232935 h 23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1855" h="232935">
                <a:moveTo>
                  <a:pt x="4311855" y="27668"/>
                </a:moveTo>
                <a:lnTo>
                  <a:pt x="302346" y="0"/>
                </a:lnTo>
                <a:cubicBezTo>
                  <a:pt x="122316" y="42593"/>
                  <a:pt x="84018" y="89758"/>
                  <a:pt x="0" y="23293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2475949" y="3420674"/>
            <a:ext cx="273383" cy="1938409"/>
          </a:xfrm>
          <a:custGeom>
            <a:avLst/>
            <a:gdLst>
              <a:gd name="connsiteX0" fmla="*/ 0 w 273133"/>
              <a:gd name="connsiteY0" fmla="*/ 0 h 1947553"/>
              <a:gd name="connsiteX1" fmla="*/ 0 w 273133"/>
              <a:gd name="connsiteY1" fmla="*/ 1674421 h 1947553"/>
              <a:gd name="connsiteX2" fmla="*/ 273133 w 273133"/>
              <a:gd name="connsiteY2" fmla="*/ 1947553 h 1947553"/>
              <a:gd name="connsiteX0" fmla="*/ 18288 w 273133"/>
              <a:gd name="connsiteY0" fmla="*/ 0 h 1938409"/>
              <a:gd name="connsiteX1" fmla="*/ 0 w 273133"/>
              <a:gd name="connsiteY1" fmla="*/ 1665277 h 1938409"/>
              <a:gd name="connsiteX2" fmla="*/ 273133 w 273133"/>
              <a:gd name="connsiteY2" fmla="*/ 1938409 h 1938409"/>
              <a:gd name="connsiteX0" fmla="*/ 18288 w 273133"/>
              <a:gd name="connsiteY0" fmla="*/ 0 h 1938409"/>
              <a:gd name="connsiteX1" fmla="*/ 0 w 273133"/>
              <a:gd name="connsiteY1" fmla="*/ 1665277 h 1938409"/>
              <a:gd name="connsiteX2" fmla="*/ 273133 w 273133"/>
              <a:gd name="connsiteY2" fmla="*/ 1938409 h 1938409"/>
              <a:gd name="connsiteX0" fmla="*/ 18288 w 273133"/>
              <a:gd name="connsiteY0" fmla="*/ 0 h 1938409"/>
              <a:gd name="connsiteX1" fmla="*/ 0 w 273133"/>
              <a:gd name="connsiteY1" fmla="*/ 1665277 h 1938409"/>
              <a:gd name="connsiteX2" fmla="*/ 273133 w 273133"/>
              <a:gd name="connsiteY2" fmla="*/ 1938409 h 1938409"/>
              <a:gd name="connsiteX0" fmla="*/ 10707 w 265552"/>
              <a:gd name="connsiteY0" fmla="*/ 0 h 1938409"/>
              <a:gd name="connsiteX1" fmla="*/ 15279 w 265552"/>
              <a:gd name="connsiteY1" fmla="*/ 1665277 h 1938409"/>
              <a:gd name="connsiteX2" fmla="*/ 265552 w 265552"/>
              <a:gd name="connsiteY2" fmla="*/ 1938409 h 1938409"/>
              <a:gd name="connsiteX0" fmla="*/ 18538 w 273383"/>
              <a:gd name="connsiteY0" fmla="*/ 0 h 1938409"/>
              <a:gd name="connsiteX1" fmla="*/ 23110 w 273383"/>
              <a:gd name="connsiteY1" fmla="*/ 1665277 h 1938409"/>
              <a:gd name="connsiteX2" fmla="*/ 273383 w 273383"/>
              <a:gd name="connsiteY2" fmla="*/ 1938409 h 1938409"/>
              <a:gd name="connsiteX0" fmla="*/ 18538 w 273383"/>
              <a:gd name="connsiteY0" fmla="*/ 0 h 1938409"/>
              <a:gd name="connsiteX1" fmla="*/ 23110 w 273383"/>
              <a:gd name="connsiteY1" fmla="*/ 1665277 h 1938409"/>
              <a:gd name="connsiteX2" fmla="*/ 273383 w 273383"/>
              <a:gd name="connsiteY2" fmla="*/ 1938409 h 1938409"/>
              <a:gd name="connsiteX0" fmla="*/ 18538 w 273383"/>
              <a:gd name="connsiteY0" fmla="*/ 0 h 1938409"/>
              <a:gd name="connsiteX1" fmla="*/ 23110 w 273383"/>
              <a:gd name="connsiteY1" fmla="*/ 1665277 h 1938409"/>
              <a:gd name="connsiteX2" fmla="*/ 273383 w 273383"/>
              <a:gd name="connsiteY2" fmla="*/ 1938409 h 1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3383" h="1938409">
                <a:moveTo>
                  <a:pt x="18538" y="0"/>
                </a:moveTo>
                <a:cubicBezTo>
                  <a:pt x="-10418" y="545948"/>
                  <a:pt x="-2798" y="1110185"/>
                  <a:pt x="23110" y="1665277"/>
                </a:cubicBezTo>
                <a:cubicBezTo>
                  <a:pt x="59290" y="1829473"/>
                  <a:pt x="141191" y="1865653"/>
                  <a:pt x="273383" y="193840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2892829" y="941462"/>
            <a:ext cx="308759" cy="2220686"/>
          </a:xfrm>
          <a:custGeom>
            <a:avLst/>
            <a:gdLst>
              <a:gd name="connsiteX0" fmla="*/ 308759 w 308759"/>
              <a:gd name="connsiteY0" fmla="*/ 2220686 h 2220686"/>
              <a:gd name="connsiteX1" fmla="*/ 296883 w 308759"/>
              <a:gd name="connsiteY1" fmla="*/ 296883 h 2220686"/>
              <a:gd name="connsiteX2" fmla="*/ 0 w 308759"/>
              <a:gd name="connsiteY2" fmla="*/ 0 h 2220686"/>
              <a:gd name="connsiteX0" fmla="*/ 308759 w 308759"/>
              <a:gd name="connsiteY0" fmla="*/ 2220686 h 2220686"/>
              <a:gd name="connsiteX1" fmla="*/ 296883 w 308759"/>
              <a:gd name="connsiteY1" fmla="*/ 296883 h 2220686"/>
              <a:gd name="connsiteX2" fmla="*/ 0 w 308759"/>
              <a:gd name="connsiteY2" fmla="*/ 0 h 2220686"/>
              <a:gd name="connsiteX0" fmla="*/ 308759 w 308759"/>
              <a:gd name="connsiteY0" fmla="*/ 2220686 h 2220686"/>
              <a:gd name="connsiteX1" fmla="*/ 296883 w 308759"/>
              <a:gd name="connsiteY1" fmla="*/ 296883 h 2220686"/>
              <a:gd name="connsiteX2" fmla="*/ 0 w 308759"/>
              <a:gd name="connsiteY2" fmla="*/ 0 h 222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8759" h="2220686">
                <a:moveTo>
                  <a:pt x="308759" y="2220686"/>
                </a:moveTo>
                <a:cubicBezTo>
                  <a:pt x="304800" y="1579418"/>
                  <a:pt x="300842" y="938151"/>
                  <a:pt x="296883" y="296883"/>
                </a:cubicBezTo>
                <a:cubicBezTo>
                  <a:pt x="282143" y="161827"/>
                  <a:pt x="159118" y="26771"/>
                  <a:pt x="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1395545" y="941462"/>
            <a:ext cx="1531916" cy="11876"/>
          </a:xfrm>
          <a:custGeom>
            <a:avLst/>
            <a:gdLst>
              <a:gd name="connsiteX0" fmla="*/ 0 w 1531916"/>
              <a:gd name="connsiteY0" fmla="*/ 11876 h 11876"/>
              <a:gd name="connsiteX1" fmla="*/ 1531916 w 1531916"/>
              <a:gd name="connsiteY1" fmla="*/ 0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31916" h="11876">
                <a:moveTo>
                  <a:pt x="0" y="11876"/>
                </a:moveTo>
                <a:lnTo>
                  <a:pt x="1531916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8050592" y="138211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曾追逐过的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087251" y="1854259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游戏荣耀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4">
            <a:biLevel thresh="25000"/>
          </a:blip>
          <a:srcRect b="20502"/>
          <a:stretch>
            <a:fillRect/>
          </a:stretch>
        </p:blipFill>
        <p:spPr>
          <a:xfrm>
            <a:off x="4467407" y="5467939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8378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120000">
                                      <p:cBhvr>
                                        <p:cTn id="6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90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6 3.7037E-7 L 6.25E-6 3.7037E-7 C -0.00689 -0.00139 -0.01393 -0.00116 -0.0207 -0.0044 C -0.02564 -0.00672 -0.0302 -0.01158 -0.03463 -0.01598 C -0.0457 -0.02686 -0.0315 -0.0176 -0.04374 -0.02639 C -0.06458 -0.04121 -0.0332 -0.01713 -0.04947 -0.02917 C -0.08189 -0.05324 -0.07213 -0.04028 -0.08502 -0.05857 C -0.08853 -0.07431 -0.08346 -0.05834 -0.09478 -0.06737 C -0.0957 -0.06806 -0.09426 -0.07014 -0.094 -0.07176 C -0.09374 -0.07408 -0.09348 -0.07662 -0.09322 -0.07917 C -0.09452 -0.08727 -0.09557 -0.09607 -0.09726 -0.10394 C -0.09778 -0.10602 -0.09908 -0.10672 -0.09973 -0.10834 C -0.11067 -0.13125 -0.10807 -0.12338 -0.1121 -0.13774 C -0.11249 -0.13959 -0.11249 -0.14167 -0.11301 -0.14352 C -0.11601 -0.15672 -0.12109 -0.16852 -0.12538 -0.1801 C -0.12564 -0.18311 -0.1259 -0.18612 -0.12617 -0.18889 C -0.12682 -0.1963 -0.12721 -0.20371 -0.12786 -0.21088 C -0.12825 -0.21574 -0.12877 -0.21968 -0.12942 -0.22408 C -0.13007 -0.23241 -0.13072 -0.24074 -0.13111 -0.24908 C -0.13176 -0.26412 -0.13202 -0.2794 -0.13281 -0.29445 C -0.13281 -0.29607 -0.13333 -0.29746 -0.13359 -0.29885 C -0.13476 -0.30811 -0.13398 -0.31899 -0.13684 -0.32686 C -0.14075 -0.33704 -0.14387 -0.34815 -0.14843 -0.35764 C -0.15195 -0.36482 -0.15663 -0.37037 -0.1608 -0.37662 C -0.16783 -0.38704 -0.17057 -0.39074 -0.17968 -0.39723 C -0.18124 -0.39815 -0.18307 -0.39815 -0.18463 -0.39862 C -0.18632 -0.4 -0.18788 -0.40162 -0.18958 -0.40301 C -0.19127 -0.40417 -0.19309 -0.4044 -0.19452 -0.40602 C -0.20377 -0.41574 -0.19973 -0.41343 -0.20611 -0.41621 C -0.2134 -0.42917 -0.21432 -0.43172 -0.23085 -0.43959 C -0.23502 -0.44167 -0.23906 -0.44422 -0.24322 -0.44561 C -0.25312 -0.44838 -0.24648 -0.44653 -0.26301 -0.44977 L -0.37096 -0.44838 C -0.39179 -0.44792 -0.36679 -0.44699 -0.38411 -0.44399 C -0.39049 -0.44283 -0.39674 -0.44306 -0.40312 -0.4426 C -0.40637 -0.44051 -0.41015 -0.44005 -0.41301 -0.43681 C -0.4138 -0.43565 -0.41458 -0.43449 -0.41549 -0.4338 C -0.41705 -0.43241 -0.41965 -0.43172 -0.42122 -0.43079 C -0.42265 -0.4301 -0.42395 -0.42894 -0.42538 -0.42801 C -0.42617 -0.42732 -0.42695 -0.42686 -0.42786 -0.42639 C -0.42981 -0.42362 -0.43255 -0.42176 -0.43359 -0.4176 C -0.43437 -0.41459 -0.4332 -0.41065 -0.43281 -0.40741 C -0.43242 -0.40394 -0.43215 -0.40024 -0.43111 -0.39723 C -0.43059 -0.39561 -0.42942 -0.39537 -0.42864 -0.39422 C -0.42773 -0.39283 -0.42708 -0.39098 -0.42617 -0.38982 C -0.42356 -0.38635 -0.422 -0.38658 -0.41874 -0.38542 C -0.41718 -0.38588 -0.41523 -0.38542 -0.4138 -0.38681 C -0.41301 -0.38774 -0.4134 -0.38982 -0.41301 -0.39121 C -0.41158 -0.3963 -0.4108 -0.3963 -0.40807 -0.4 C -0.40689 -0.39954 -0.40572 -0.39954 -0.40481 -0.39862 C -0.39713 -0.39074 -0.40768 -0.39653 -0.39895 -0.39283 C -0.39817 -0.39422 -0.39726 -0.39561 -0.39648 -0.39723 C -0.39583 -0.39838 -0.39557 -0.40278 -0.39492 -0.40162 C -0.394 -0.4 -0.39478 -0.39699 -0.3957 -0.39561 C -0.39674 -0.39399 -0.39843 -0.39468 -0.39986 -0.39422 C -0.40064 -0.39329 -0.40143 -0.3919 -0.40234 -0.39121 C -0.40338 -0.39051 -0.40663 -0.39028 -0.40559 -0.38982 C -0.40025 -0.3875 -0.39465 -0.38681 -0.38906 -0.38542 C -0.39179 -0.36644 -0.38853 -0.37315 -0.40312 -0.37662 C -0.4039 -0.37709 -0.40481 -0.37732 -0.40559 -0.37801 C -0.40872 -0.38079 -0.40898 -0.38426 -0.40637 -0.37524 C -0.40611 -0.37801 -0.40702 -0.38241 -0.40559 -0.38403 C -0.4039 -0.38565 -0.40169 -0.38287 -0.39986 -0.38241 L -0.39322 -0.38102 C -0.39348 -0.37963 -0.39348 -0.37778 -0.394 -0.37662 C -0.39544 -0.37408 -0.39895 -0.37084 -0.39895 -0.37084 C -0.39843 -0.36528 -0.397 -0.35996 -0.39739 -0.35463 C -0.39739 -0.35301 -0.39947 -0.35463 -0.39986 -0.35602 C -0.40077 -0.36065 -0.40038 -0.36574 -0.40064 -0.37084 C -0.394 -0.37477 -0.397 -0.3757 -0.39153 -0.36783 C -0.39036 -0.36158 -0.39049 -0.36412 -0.39153 -0.35602 C -0.39179 -0.35463 -0.39179 -0.35278 -0.39244 -0.35162 C -0.39296 -0.35024 -0.394 -0.34977 -0.39492 -0.34885 C -0.39622 -0.34931 -0.39765 -0.34931 -0.39895 -0.35024 C -0.40234 -0.35255 -0.40325 -0.35487 -0.40559 -0.35903 C -0.39752 -0.36621 -0.40846 -0.35718 -0.39322 -0.36482 C -0.39231 -0.36528 -0.39166 -0.36713 -0.39075 -0.36783 C -0.38997 -0.36852 -0.38906 -0.36875 -0.38827 -0.36922 C -0.38111 -0.37477 -0.38827 -0.37014 -0.38255 -0.37362 C -0.37799 -0.38727 -0.38281 -0.37616 -0.37512 -0.38403 C -0.36588 -0.39306 -0.37838 -0.38496 -0.37018 -0.38982 C -0.36965 -0.39121 -0.36887 -0.3926 -0.36848 -0.39422 C -0.36809 -0.39607 -0.36835 -0.39838 -0.3677 -0.4 C -0.36718 -0.40162 -0.36601 -0.40209 -0.36523 -0.40301 C -0.36471 -0.40093 -0.36301 -0.39908 -0.36353 -0.39723 C -0.36471 -0.39283 -0.36926 -0.38681 -0.36926 -0.38681 C -0.36731 -0.38149 -0.36679 -0.38149 -0.36679 -0.37362 C -0.36679 -0.37176 -0.36731 -0.37755 -0.3677 -0.37963 C -0.36796 -0.38102 -0.36822 -0.38241 -0.36848 -0.38403 C -0.36588 -0.38704 -0.36484 -0.38912 -0.36106 -0.38843 C -0.35768 -0.38774 -0.35117 -0.38403 -0.35117 -0.38403 C -0.35234 -0.38287 -0.35325 -0.38149 -0.35442 -0.38102 C -0.35663 -0.3801 -0.35885 -0.3801 -0.36106 -0.37963 C -0.36223 -0.37917 -0.36327 -0.37848 -0.36432 -0.37801 C -0.36249 -0.37755 -0.36041 -0.37755 -0.35859 -0.37662 C -0.35507 -0.37477 -0.35611 -0.37199 -0.35533 -0.36644 C -0.35507 -0.36482 -0.35481 -0.36343 -0.35442 -0.36204 C -0.35533 -0.36088 -0.35624 -0.36019 -0.35689 -0.35903 C -0.35768 -0.35787 -0.35781 -0.35556 -0.35859 -0.35463 C -0.36002 -0.35301 -0.36353 -0.35162 -0.36353 -0.35162 C -0.36992 -0.35741 -0.37096 -0.35625 -0.3677 -0.37963 C -0.36731 -0.38195 -0.36497 -0.37848 -0.36353 -0.37801 C -0.36314 -0.37709 -0.35924 -0.36852 -0.35937 -0.36644 C -0.35963 -0.36482 -0.36106 -0.36528 -0.36184 -0.36482 C -0.36549 -0.36644 -0.3651 -0.36598 -0.36848 -0.36922 C -0.36939 -0.37014 -0.37031 -0.37107 -0.37096 -0.37223 C -0.37551 -0.3801 -0.37122 -0.37662 -0.3759 -0.37963 C -0.37617 -0.37755 -0.37695 -0.3757 -0.37669 -0.37362 C -0.37656 -0.37199 -0.37551 -0.37084 -0.37512 -0.36922 C -0.37447 -0.36737 -0.37395 -0.36528 -0.37343 -0.36343 C -0.37317 -0.36088 -0.37226 -0.35857 -0.37265 -0.35602 C -0.37291 -0.3544 -0.37447 -0.35463 -0.37512 -0.35324 C -0.37564 -0.35186 -0.37525 -0.34977 -0.3759 -0.34885 C -0.37656 -0.34769 -0.37929 -0.34723 -0.37838 -0.34723 C -0.36952 -0.34723 -0.3608 -0.34838 -0.35195 -0.34885 C -0.35338 -0.35811 -0.35351 -0.35695 -0.35195 -0.37084 C -0.35143 -0.37639 -0.34973 -0.37686 -0.34791 -0.38102 C -0.34726 -0.38241 -0.347 -0.38426 -0.34622 -0.38542 C -0.34531 -0.38704 -0.344 -0.38843 -0.34296 -0.38982 C -0.34023 -0.39329 -0.34036 -0.39283 -0.33723 -0.39561 C -0.3263 -0.39074 -0.32981 -0.39468 -0.33307 -0.39121 C -0.33424 -0.39005 -0.33528 -0.38843 -0.33632 -0.38681 C -0.33554 -0.38635 -0.3345 -0.38635 -0.33385 -0.38542 C -0.33163 -0.38218 -0.33163 -0.37963 -0.33385 -0.37662 C -0.3345 -0.3757 -0.33554 -0.3757 -0.33632 -0.37524 C -0.33567 -0.37176 -0.33476 -0.3669 -0.33476 -0.36343 C -0.33476 -0.36181 -0.33489 -0.36019 -0.33554 -0.35903 C -0.33619 -0.35787 -0.33723 -0.35811 -0.33801 -0.35764 C -0.33997 -0.35857 -0.34283 -0.35741 -0.34374 -0.36042 C -0.34622 -0.36899 -0.34153 -0.37199 -0.33971 -0.37662 C -0.33893 -0.37848 -0.3388 -0.38079 -0.33801 -0.38241 C -0.33736 -0.3838 -0.33632 -0.38449 -0.33554 -0.38542 C -0.33476 -0.38449 -0.33359 -0.3838 -0.33307 -0.38241 C -0.32877 -0.37246 -0.33085 -0.36852 -0.33137 -0.35463 C -0.33163 -0.35903 -0.33242 -0.36343 -0.33228 -0.36783 C -0.33189 -0.37547 -0.33059 -0.37639 -0.32812 -0.38102 C -0.3276 -0.37848 -0.32408 -0.36922 -0.3289 -0.36783 C -0.33163 -0.36713 -0.33437 -0.36991 -0.33723 -0.37084 C -0.3388 -0.3713 -0.34205 -0.37223 -0.34205 -0.37223 C -0.34309 -0.36505 -0.34492 -0.3551 -0.34205 -0.34885 C -0.34062 -0.34514 -0.33723 -0.34769 -0.33476 -0.34723 C -0.33385 -0.34676 -0.33307 -0.34584 -0.33228 -0.34584 C -0.3121 -0.34584 -0.31588 -0.34491 -0.30507 -0.34885 C -0.30533 -0.35162 -0.30533 -0.35463 -0.30585 -0.35764 C -0.30637 -0.36065 -0.30794 -0.3632 -0.30833 -0.36644 C -0.30924 -0.37315 -0.30924 -0.3801 -0.31002 -0.38681 C -0.31015 -0.38843 -0.31119 -0.3926 -0.3108 -0.39121 C -0.31015 -0.38889 -0.30976 -0.38635 -0.30911 -0.38403 C -0.30976 -0.38195 -0.31119 -0.3801 -0.3108 -0.37801 C -0.30989 -0.37431 -0.30585 -0.36922 -0.30585 -0.36922 C -0.30663 -0.36783 -0.3082 -0.3669 -0.30833 -0.36482 C -0.30924 -0.35394 -0.30325 -0.36297 -0.30911 -0.35602 C -0.30481 -0.35463 -0.30038 -0.35 -0.29596 -0.35162 C -0.29387 -0.35255 -0.29257 -0.35857 -0.29348 -0.36204 C -0.29544 -0.36945 -0.30338 -0.37963 -0.30338 -0.37963 C -0.30364 -0.38102 -0.30416 -0.38241 -0.30416 -0.38403 C -0.30416 -0.39468 -0.29387 -0.39167 -0.29101 -0.39283 C -0.29127 -0.39468 -0.29114 -0.39699 -0.29179 -0.39862 C -0.29244 -0.39977 -0.29361 -0.39931 -0.29426 -0.4 C -0.29531 -0.40116 -0.29596 -0.40301 -0.29674 -0.4044 C -0.29622 -0.40255 -0.2957 -0.40047 -0.29518 -0.39862 C -0.29465 -0.39699 -0.29387 -0.39584 -0.29348 -0.39422 C -0.29283 -0.39144 -0.29244 -0.38843 -0.29179 -0.38542 C -0.29205 -0.38056 -0.29244 -0.3757 -0.2927 -0.37084 C -0.29296 -0.36528 -0.29231 -0.35973 -0.29348 -0.35463 C -0.29374 -0.35324 -0.29518 -0.35533 -0.29596 -0.35602 C -0.29687 -0.35695 -0.29765 -0.35811 -0.29843 -0.35903 C -0.29895 -0.36042 -0.30012 -0.36158 -0.30012 -0.36343 C -0.30012 -0.36644 -0.2996 -0.36991 -0.29843 -0.37223 C -0.29765 -0.37385 -0.29622 -0.37338 -0.29518 -0.37362 C -0.2927 -0.37431 -0.29023 -0.37454 -0.28775 -0.37524 C -0.28684 -0.3757 -0.28606 -0.37616 -0.28528 -0.37662 C -0.28202 -0.37824 -0.27864 -0.3794 -0.27538 -0.38102 C -0.27395 -0.38172 -0.27265 -0.38287 -0.27122 -0.38403 C -0.2707 -0.38542 -0.26978 -0.38658 -0.26952 -0.38843 C -0.26939 -0.38982 -0.26952 -0.39237 -0.27044 -0.39283 C -0.27161 -0.39306 -0.27265 -0.39074 -0.27369 -0.38982 C -0.27421 -0.38843 -0.27525 -0.38727 -0.27538 -0.38542 C -0.27551 -0.37848 -0.2763 -0.3588 -0.27447 -0.36482 C -0.26314 -0.40556 -0.27994 -0.3838 -0.27122 -0.39422 C -0.27018 -0.38889 -0.26952 -0.38635 -0.26952 -0.37963 C -0.26952 -0.37454 -0.27005 -0.36968 -0.27044 -0.36482 C -0.27109 -0.35463 -0.27005 -0.35764 -0.27369 -0.35324 C -0.27512 -0.35602 -0.27981 -0.3632 -0.27864 -0.36922 C -0.27838 -0.37084 -0.27708 -0.37037 -0.27617 -0.37084 C -0.27512 -0.3713 -0.27395 -0.37176 -0.27291 -0.37223 C -0.26653 -0.38056 -0.27252 -0.37199 -0.26627 -0.38403 C -0.26419 -0.38797 -0.25963 -0.39561 -0.25963 -0.39561 C -0.26028 -0.39375 -0.26067 -0.39167 -0.26132 -0.38982 C -0.26197 -0.3882 -0.26406 -0.3875 -0.2638 -0.38542 C -0.2634 -0.38125 -0.25533 -0.37824 -0.25481 -0.37801 C -0.25507 -0.36644 -0.25442 -0.3544 -0.25559 -0.34283 C -0.25572 -0.34144 -0.25742 -0.34329 -0.25807 -0.34445 C -0.26015 -0.34746 -0.2608 -0.35209 -0.2621 -0.35602 C -0.26262 -0.35764 -0.26327 -0.35903 -0.2638 -0.36042 C -0.25077 -0.36227 -0.25377 -0.36829 -0.25234 -0.35162 C -0.25208 -0.34931 -0.25169 -0.34676 -0.25143 -0.34445 C -0.25195 -0.34237 -0.25221 -0.33982 -0.25312 -0.33843 C -0.25403 -0.33727 -0.25533 -0.3375 -0.25637 -0.33704 C -0.26484 -0.33287 -0.2595 -0.33473 -0.26796 -0.33264 L -0.37343 -0.33403 C -0.38997 -0.33449 -0.40637 -0.33449 -0.42291 -0.33565 C -0.42786 -0.33588 -0.43281 -0.33797 -0.43775 -0.33843 C -0.45064 -0.33982 -0.46353 -0.34051 -0.47643 -0.34144 C -0.4789 -0.3419 -0.4815 -0.3419 -0.48385 -0.34283 C -0.48567 -0.34352 -0.48958 -0.34723 -0.49127 -0.34885 C -0.49179 -0.3507 -0.49244 -0.35255 -0.49296 -0.35463 C -0.49361 -0.35695 -0.49387 -0.35949 -0.49465 -0.36204 C -0.49505 -0.36343 -0.4957 -0.36482 -0.49622 -0.36644 C -0.49869 -0.36528 -0.5013 -0.36528 -0.50364 -0.36343 C -0.50455 -0.36274 -0.50455 -0.36019 -0.50533 -0.35903 C -0.5121 -0.34676 -0.50742 -0.3588 -0.51106 -0.34885 C -0.51132 -0.34676 -0.51184 -0.34491 -0.51184 -0.34283 C -0.51184 -0.33774 -0.51002 -0.325 -0.50781 -0.32246 C -0.50611 -0.32037 -0.50429 -0.31875 -0.50286 -0.31644 C -0.48958 -0.29653 -0.50325 -0.31412 -0.49296 -0.30047 C -0.49218 -0.29931 -0.4914 -0.29815 -0.49049 -0.29746 C -0.48971 -0.29676 -0.4888 -0.29653 -0.48801 -0.29607 C -0.48723 -0.29445 -0.48632 -0.29329 -0.48554 -0.29167 C -0.48489 -0.29028 -0.48463 -0.28843 -0.48385 -0.28727 C -0.48268 -0.28542 -0.48111 -0.28426 -0.47981 -0.28287 C -0.47955 -0.28125 -0.47864 -0.27987 -0.4789 -0.27848 C -0.47929 -0.27639 -0.48085 -0.27593 -0.48137 -0.27408 C -0.48228 -0.2713 -0.48268 -0.26829 -0.48307 -0.26528 C -0.48372 -0.26088 -0.48411 -0.25649 -0.48476 -0.25209 C -0.48489 -0.25047 -0.48502 -0.24885 -0.48554 -0.24769 C -0.48645 -0.24537 -0.48788 -0.24399 -0.4888 -0.24167 C -0.4901 -0.23912 -0.49218 -0.23287 -0.49218 -0.23287 C -0.48971 -0.22014 -0.494 -0.23982 -0.48723 -0.22408 C -0.48606 -0.22176 -0.48606 -0.21829 -0.48554 -0.21528 C -0.4858 -0.21158 -0.48593 -0.20764 -0.48632 -0.20371 C -0.48658 -0.20162 -0.48658 -0.19954 -0.48723 -0.19769 C -0.48775 -0.1963 -0.4888 -0.19584 -0.48971 -0.19491 C -0.48775 -0.2 -0.48671 -0.20301 -0.48385 -0.20811 C -0.48215 -0.21135 -0.48007 -0.21389 -0.47812 -0.2169 C -0.4776 -0.21875 -0.47486 -0.22824 -0.47486 -0.2301 C -0.47486 -0.23218 -0.4759 -0.23403 -0.47643 -0.23588 C -0.47617 -0.24121 -0.47577 -0.24653 -0.47564 -0.25209 C -0.47538 -0.26297 -0.47929 -0.28889 -0.47148 -0.29885 C -0.46992 -0.30093 -0.46562 -0.30348 -0.46327 -0.30487 C -0.46249 -0.30371 -0.46119 -0.30348 -0.4608 -0.30186 C -0.46054 -0.30047 -0.46106 -0.29862 -0.46158 -0.29746 C -0.46249 -0.29584 -0.4638 -0.29561 -0.46497 -0.29445 C -0.46575 -0.29375 -0.46653 -0.2926 -0.46744 -0.29167 C -0.46783 -0.28959 -0.469 -0.28311 -0.469 -0.28125 C -0.469 -0.2794 -0.46939 -0.27593 -0.46822 -0.27547 C -0.46119 -0.27315 -0.4539 -0.27454 -0.44674 -0.27408 C -0.44843 -0.27153 -0.44986 -0.26852 -0.45169 -0.26667 C -0.45429 -0.26412 -0.46002 -0.26088 -0.46002 -0.26088 C -0.46054 -0.25926 -0.46093 -0.25787 -0.46158 -0.25649 C -0.46731 -0.24422 -0.46028 -0.26274 -0.46822 -0.24329 C -0.47057 -0.2375 -0.47356 -0.23241 -0.47486 -0.2257 C -0.47603 -0.21945 -0.47643 -0.21459 -0.4789 -0.20949 C -0.47955 -0.20811 -0.48059 -0.20764 -0.48137 -0.20649 C -0.47838 -0.21852 -0.47864 -0.21945 -0.47564 -0.22709 C -0.47486 -0.22917 -0.47408 -0.23125 -0.47317 -0.23287 C -0.46913 -0.24028 -0.47044 -0.23473 -0.46575 -0.24167 C -0.45585 -0.25649 -0.46393 -0.24862 -0.45663 -0.25487 C -0.45611 -0.25255 -0.4552 -0.25024 -0.45507 -0.24769 C -0.45468 -0.23936 -0.45598 -0.23542 -0.45755 -0.22848 C -0.45781 -0.22408 -0.45781 -0.21968 -0.45833 -0.21528 C -0.45859 -0.2132 -0.4595 -0.21158 -0.46002 -0.20949 C -0.46041 -0.20764 -0.46054 -0.20556 -0.4608 -0.20371 C -0.46887 -0.2132 -0.46393 -0.20556 -0.46158 -0.24329 C -0.46132 -0.24862 -0.46054 -0.25394 -0.46002 -0.25926 C -0.45976 -0.26968 -0.45963 -0.27987 -0.45911 -0.29005 C -0.45911 -0.2926 -0.45924 -0.29561 -0.45833 -0.29746 C -0.45715 -0.30024 -0.45507 -0.30139 -0.45338 -0.30324 C -0.45025 -0.30718 -0.45182 -0.30579 -0.44843 -0.30764 C -0.44622 -0.30672 -0.44387 -0.30649 -0.44179 -0.30487 C -0.44101 -0.30394 -0.44023 -0.30209 -0.44023 -0.30047 C -0.43971 -0.29144 -0.44062 -0.28866 -0.44348 -0.28287 C -0.44478 -0.28033 -0.44674 -0.27848 -0.44765 -0.27547 C -0.44804 -0.27408 -0.44596 -0.27662 -0.44518 -0.27686 C -0.44322 -0.27755 -0.44127 -0.27801 -0.43932 -0.27848 L -0.43359 -0.28125 C -0.43255 -0.28195 -0.43033 -0.28473 -0.43033 -0.28287 C -0.43033 -0.28033 -0.43242 -0.27963 -0.43359 -0.27848 C -0.4496 -0.26227 -0.4371 -0.27662 -0.44426 -0.26806 C -0.4427 -0.26667 -0.44114 -0.26505 -0.43932 -0.26366 C -0.43827 -0.26297 -0.43281 -0.26112 -0.43189 -0.26088 C -0.43163 -0.25926 -0.4315 -0.25787 -0.43111 -0.25649 C -0.43072 -0.25487 -0.42903 -0.25371 -0.42942 -0.25209 C -0.42994 -0.25024 -0.43163 -0.25116 -0.43281 -0.25047 C -0.43359 -0.25024 -0.43437 -0.24954 -0.43528 -0.24908 C -0.43502 -0.24676 -0.43476 -0.24422 -0.43437 -0.24167 C -0.43424 -0.24028 -0.43385 -0.23889 -0.43359 -0.23727 C -0.43268 -0.23056 -0.43189 -0.22362 -0.43111 -0.2169 C -0.43111 -0.21644 -0.43163 -0.19537 -0.43437 -0.19051 C -0.43528 -0.18889 -0.43658 -0.18843 -0.43775 -0.1875 C -0.44817 -0.20232 -0.44557 -0.19306 -0.44674 -0.21389 C -0.44648 -0.21922 -0.44713 -0.225 -0.44596 -0.2301 C -0.44557 -0.23195 -0.44374 -0.23102 -0.4427 -0.23149 C -0.42695 -0.23936 -0.43606 -0.23565 -0.42291 -0.24028 C -0.41926 -0.23959 -0.4121 -0.23658 -0.40885 -0.24167 C -0.40742 -0.24399 -0.40872 -0.24885 -0.40807 -0.25209 C -0.40742 -0.2551 -0.40494 -0.25973 -0.40312 -0.26088 C -0.40103 -0.26227 -0.39869 -0.26274 -0.39648 -0.26366 C -0.39296 -0.26181 -0.38723 -0.26412 -0.3858 -0.25787 C -0.38476 -0.25301 -0.39088 -0.25232 -0.39322 -0.24908 C -0.39492 -0.24676 -0.39674 -0.24468 -0.39817 -0.24167 C -0.40051 -0.23727 -0.40182 -0.23079 -0.40481 -0.22709 C -0.40572 -0.22593 -0.40689 -0.22524 -0.40807 -0.22408 C -0.4095 -0.23473 -0.40911 -0.22616 -0.40637 -0.24028 C -0.40598 -0.2426 -0.4065 -0.24561 -0.40559 -0.24769 C -0.40481 -0.24908 -0.40338 -0.24862 -0.40234 -0.24908 C -0.40117 -0.24769 -0.39986 -0.24653 -0.39895 -0.24468 C -0.39817 -0.24306 -0.39804 -0.24074 -0.39739 -0.23889 C -0.39661 -0.23681 -0.3957 -0.23496 -0.39492 -0.23287 C -0.39374 -0.2301 -0.39205 -0.225 -0.39075 -0.22269 C -0.3901 -0.22153 -0.38906 -0.22084 -0.38827 -0.21968 C -0.38853 -0.22315 -0.38867 -0.22662 -0.38906 -0.2301 C -0.38958 -0.23357 -0.39049 -0.23681 -0.39075 -0.24028 C -0.39088 -0.2419 -0.3901 -0.24329 -0.38997 -0.24468 C -0.38906 -0.24977 -0.38997 -0.25162 -0.38658 -0.25209 C -0.37955 -0.25301 -0.37239 -0.25301 -0.36523 -0.25348 L -0.35442 -0.26088 C -0.34674 -0.26598 -0.35221 -0.26135 -0.34622 -0.26667 C -0.34544 -0.26806 -0.34478 -0.27014 -0.34374 -0.27107 C -0.34283 -0.27199 -0.34114 -0.27084 -0.34049 -0.27246 C -0.33997 -0.27385 -0.34049 -0.27616 -0.34127 -0.27686 C -0.34322 -0.27894 -0.3457 -0.27917 -0.34791 -0.27987 C -0.3651 -0.28588 -0.34114 -0.2757 -0.36028 -0.28426 C -0.36223 -0.28727 -0.36393 -0.29074 -0.36601 -0.29306 C -0.36744 -0.29468 -0.37096 -0.29607 -0.37096 -0.29607 C -0.3707 -0.29121 -0.37109 -0.28588 -0.37018 -0.28125 C -0.36874 -0.27454 -0.36601 -0.26875 -0.36432 -0.26227 C -0.36275 -0.25602 -0.36158 -0.24954 -0.36028 -0.24329 C -0.35898 -0.23102 -0.35898 -0.22755 -0.35689 -0.2169 C -0.3565 -0.21436 -0.35611 -0.21181 -0.35533 -0.20949 C -0.35468 -0.20787 -0.35377 -0.20649 -0.35286 -0.2051 C -0.34244 -0.18912 -0.34609 -0.19815 -0.34205 -0.1875 C -0.35143 -0.18334 -0.3414 -0.18612 -0.35859 -0.20371 L -0.36432 -0.20949 C -0.36471 -0.21158 -0.36536 -0.21343 -0.36523 -0.21528 C -0.36419 -0.22477 -0.36171 -0.22362 -0.35937 -0.23149 C -0.35611 -0.2426 -0.35038 -0.26528 -0.35038 -0.26528 C -0.35064 -0.27153 -0.35051 -0.27801 -0.35117 -0.28426 C -0.35143 -0.28681 -0.35364 -0.29237 -0.35442 -0.29445 C -0.35416 -0.29653 -0.35468 -0.29977 -0.35364 -0.30047 C -0.35273 -0.30093 -0.35273 -0.29723 -0.35195 -0.29607 C -0.35077 -0.29375 -0.34908 -0.29237 -0.34791 -0.29005 C -0.34335 -0.28218 -0.34765 -0.28565 -0.34296 -0.28287 C -0.34205 -0.2838 -0.34127 -0.28473 -0.34049 -0.28565 C -0.33437 -0.29352 -0.32864 -0.30348 -0.32148 -0.30764 L -0.319 -0.30926 C -0.31848 -0.30463 -0.31835 -0.29977 -0.31653 -0.29607 C -0.31536 -0.29329 -0.31327 -0.2926 -0.31158 -0.29167 L -0.29674 -0.29306 L -0.26952 -0.29445 L -0.25143 -0.29607 C -0.25585 -0.29653 -0.27682 -0.29723 -0.28528 -0.30186 C -0.28788 -0.30324 -0.2901 -0.30602 -0.2927 -0.30764 C -0.29739 -0.31112 -0.29765 -0.31065 -0.3026 -0.31204 C -0.30338 -0.31158 -0.30494 -0.31227 -0.30507 -0.31065 C -0.30572 -0.29283 -0.30572 -0.29445 -0.3009 -0.28866 C -0.29947 -0.29051 -0.29804 -0.29237 -0.29674 -0.29445 C -0.27903 -0.32223 -0.28736 -0.31667 -0.27786 -0.32246 C -0.27617 -0.3213 -0.27434 -0.32084 -0.27291 -0.31945 C -0.27187 -0.31852 -0.27135 -0.31644 -0.27044 -0.31505 C -0.26965 -0.31389 -0.26874 -0.3132 -0.26796 -0.31204 C -0.2677 -0.30973 -0.2664 -0.30695 -0.26705 -0.30487 C -0.26861 -0.3007 -0.27148 -0.29885 -0.27369 -0.29607 C -0.27864 -0.28959 -0.27708 -0.29098 -0.28111 -0.28866 C -0.28163 -0.28681 -0.28176 -0.28403 -0.28281 -0.28287 C -0.28528 -0.2794 -0.29179 -0.27917 -0.29426 -0.27848 C -0.32044 -0.27014 -0.30234 -0.27454 -0.31744 -0.27107 C -0.31874 -0.27014 -0.32044 -0.26991 -0.32148 -0.26806 C -0.32213 -0.26713 -0.32239 -0.26528 -0.32239 -0.26366 C -0.32239 -0.24723 -0.3233 -0.2507 -0.319 -0.24329 C -0.31822 -0.24862 -0.31692 -0.25811 -0.31653 -0.26227 C -0.31614 -0.2676 -0.31601 -0.27292 -0.31575 -0.27848 L -0.27291 -0.27686 C -0.27174 -0.27686 -0.27018 -0.27732 -0.26952 -0.27547 C -0.26822 -0.27107 -0.26835 -0.26574 -0.26796 -0.26088 C -0.26614 -0.24028 -0.26848 -0.25487 -0.26549 -0.23889 C -0.2651 -0.23311 -0.2638 -0.2257 -0.26549 -0.21968 C -0.26627 -0.2169 -0.269 -0.21412 -0.27044 -0.2125 C -0.27122 -0.21343 -0.27213 -0.21436 -0.27291 -0.21528 C -0.27656 -0.22061 -0.27968 -0.22709 -0.28359 -0.23149 C -0.28658 -0.23496 -0.28906 -0.24074 -0.2927 -0.24167 C -0.30455 -0.24491 -0.30689 -0.2463 -0.30012 -0.24329 C -0.29817 -0.24375 -0.29622 -0.24445 -0.29426 -0.24468 C -0.29023 -0.24537 -0.28567 -0.24283 -0.28189 -0.24607 C -0.28046 -0.24746 -0.28202 -0.25232 -0.28281 -0.25487 C -0.2832 -0.25649 -0.2845 -0.25672 -0.28528 -0.25787 C -0.28945 -0.26412 -0.28567 -0.26135 -0.29101 -0.26366 C -0.29765 -0.24607 -0.29192 -0.26297 -0.29348 -0.2125 C -0.29361 -0.20996 -0.294 -0.20764 -0.29426 -0.2051 C -0.29544 -0.20718 -0.29661 -0.20903 -0.29765 -0.21088 C -0.29882 -0.21343 -0.29921 -0.21783 -0.3009 -0.21829 C -0.30533 -0.21945 -0.31718 -0.22107 -0.31406 -0.21528 C -0.3108 -0.20949 -0.30481 -0.21644 -0.30012 -0.2169 C -0.29596 -0.21644 -0.29179 -0.21713 -0.28775 -0.21528 C -0.28671 -0.21505 -0.28684 -0.21204 -0.28606 -0.21088 C -0.28463 -0.20903 -0.28268 -0.20834 -0.28111 -0.20649 C -0.27994 -0.20533 -0.27903 -0.20348 -0.27786 -0.20209 C -0.26992 -0.19283 -0.27135 -0.19607 -0.26301 -0.18449 C -0.2621 -0.18334 -0.26132 -0.18172 -0.26054 -0.1801 C -0.25963 -0.18357 -0.25898 -0.18704 -0.25807 -0.19051 C -0.25702 -0.19445 -0.25546 -0.19792 -0.25481 -0.20209 C -0.25325 -0.21135 -0.2539 -0.22153 -0.25143 -0.2301 C -0.24843 -0.24028 -0.24544 -0.25047 -0.24244 -0.26088 C -0.24127 -0.26459 -0.24062 -0.26899 -0.23906 -0.27246 C -0.23853 -0.27385 -0.23554 -0.28056 -0.23502 -0.28287 C -0.23437 -0.28519 -0.23385 -0.28774 -0.23333 -0.29005 C -0.23215 -0.28681 -0.23111 -0.28357 -0.22916 -0.28125 C -0.22851 -0.28056 -0.22747 -0.28056 -0.22669 -0.27987 C -0.22577 -0.27917 -0.22512 -0.27801 -0.22421 -0.27686 C -0.22291 -0.27987 -0.22161 -0.28311 -0.22018 -0.28565 C -0.21861 -0.28843 -0.21588 -0.28959 -0.21523 -0.29306 C -0.21484 -0.29491 -0.21679 -0.29607 -0.2177 -0.29746 C -0.22512 -0.30857 -0.21353 -0.28866 -0.22343 -0.30625 C -0.22369 -0.30811 -0.22473 -0.31389 -0.22421 -0.31204 C -0.22343 -0.30926 -0.22304 -0.30625 -0.22265 -0.30324 C -0.22226 -0.3007 -0.22109 -0.28635 -0.22096 -0.28426 C -0.22135 -0.27084 -0.22135 -0.2544 -0.22265 -0.24028 C -0.22278 -0.2382 -0.22317 -0.23635 -0.22343 -0.23449 C -0.22447 -0.23496 -0.22564 -0.23496 -0.22669 -0.23588 C -0.22799 -0.23704 -0.2289 -0.23912 -0.23007 -0.24028 C -0.23163 -0.2419 -0.23333 -0.24329 -0.23502 -0.24468 C -0.22564 -0.24885 -0.22825 -0.24862 -0.21106 -0.23889 C -0.21015 -0.2382 -0.21262 -0.23658 -0.21353 -0.23588 C -0.21484 -0.23473 -0.21627 -0.23403 -0.2177 -0.23287 C -0.22317 -0.22871 -0.21861 -0.23102 -0.22421 -0.22848 C -0.22538 -0.22709 -0.22656 -0.22593 -0.2276 -0.22408 C -0.22825 -0.22292 -0.22864 -0.2213 -0.22916 -0.21968 C -0.23033 -0.21644 -0.23202 -0.21343 -0.23255 -0.20949 C -0.23268 -0.20787 -0.23085 -0.21158 -0.23007 -0.2125 C -0.21744 -0.22524 -0.22239 -0.22061 -0.21523 -0.22709 C -0.20911 -0.22338 -0.21158 -0.22338 -0.20611 -0.24468 C -0.20507 -0.24885 -0.2052 -0.25348 -0.20442 -0.25787 C -0.20299 -0.26598 -0.20208 -0.26737 -0.20038 -0.27408 C -0.19973 -0.27639 -0.19934 -0.27894 -0.19869 -0.28125 C -0.19765 -0.28496 -0.19583 -0.28959 -0.19452 -0.29306 C -0.19426 -0.29607 -0.19465 -0.29931 -0.19374 -0.30186 C -0.19322 -0.30324 -0.19283 -0.29908 -0.19296 -0.29746 C -0.19309 -0.29537 -0.194 -0.29352 -0.19452 -0.29167 C -0.194 -0.28287 -0.19257 -0.27408 -0.19296 -0.26528 C -0.19309 -0.26088 -0.19387 -0.25463 -0.19622 -0.25348 C -0.19817 -0.25255 -0.19843 -0.25926 -0.19947 -0.26227 C -0.19973 -0.26436 -0.19934 -0.26922 -0.20038 -0.26806 C -0.20182 -0.26644 -0.2026 -0.26227 -0.20195 -0.25926 C -0.20156 -0.25741 -0.19973 -0.26042 -0.19869 -0.26088 C -0.19518 -0.26713 -0.18984 -0.27153 -0.18801 -0.27987 C -0.18385 -0.29815 -0.18893 -0.27524 -0.18463 -0.29607 C -0.18424 -0.29838 -0.18385 -0.30116 -0.18307 -0.30324 C -0.18242 -0.30487 -0.18137 -0.30533 -0.18059 -0.30625 C -0.17916 -0.30579 -0.1776 -0.30602 -0.17643 -0.30487 C -0.17512 -0.30348 -0.17343 -0.29422 -0.17317 -0.29306 C -0.17356 -0.28889 -0.17395 -0.27616 -0.17643 -0.27107 C -0.17734 -0.26922 -0.17864 -0.26806 -0.17968 -0.26667 C -0.17994 -0.26737 -0.18307 -0.27639 -0.18385 -0.27547 C -0.18541 -0.27385 -0.18489 -0.26945 -0.18554 -0.26667 C -0.18593 -0.26459 -0.18658 -0.26274 -0.1871 -0.26088 C -0.18749 -0.25834 -0.18723 -0.25556 -0.18801 -0.25348 C -0.18867 -0.25139 -0.18997 -0.25 -0.19127 -0.24908 C -0.19531 -0.2463 -0.20195 -0.24561 -0.20611 -0.24468 C -0.21406 -0.23912 -0.20898 -0.24445 -0.20533 -0.23889 C -0.20442 -0.2375 -0.20468 -0.23496 -0.20442 -0.23287 C -0.21028 -0.22894 -0.2095 -0.22848 -0.2177 -0.22848 C -0.21848 -0.22848 -0.21601 -0.2294 -0.21523 -0.2301 C -0.20989 -0.2338 -0.20468 -0.23797 -0.19947 -0.24167 C -0.19752 -0.23125 -0.19947 -0.24445 -0.19947 -0.23149 C -0.19947 -0.22709 -0.19895 -0.22269 -0.19869 -0.21829 C -0.19687 -0.25348 -0.20208 -0.24329 -0.19296 -0.25348 C -0.19205 -0.2544 -0.19127 -0.25556 -0.19049 -0.25649 C -0.18853 -0.2544 -0.1858 -0.25394 -0.18463 -0.25047 C -0.18411 -0.24885 -0.18645 -0.24769 -0.1871 -0.24607 C -0.18775 -0.24491 -0.1884 -0.24329 -0.1888 -0.24167 C -0.18984 -0.2375 -0.19127 -0.22848 -0.19127 -0.22848 C -0.18853 -0.22709 -0.18554 -0.22662 -0.18307 -0.22408 C -0.18228 -0.22338 -0.18176 -0.22107 -0.18215 -0.21968 C -0.18255 -0.21829 -0.18385 -0.21875 -0.18463 -0.21829 C -0.18502 -0.2169 -0.18541 -0.21551 -0.18554 -0.21389 C -0.18593 -0.20996 -0.18528 -0.20579 -0.18632 -0.20209 C -0.18684 -0.20024 -0.18958 -0.19699 -0.18958 -0.19931 C -0.18958 -0.20162 -0.18749 -0.20209 -0.18632 -0.20371 C -0.18554 -0.20926 -0.18437 -0.2176 -0.18385 -0.22269 C -0.18346 -0.22709 -0.18268 -0.24028 -0.18307 -0.23588 C -0.1845 -0.21737 -0.18189 -0.20301 -0.19049 -0.1919 C -0.19153 -0.19051 -0.19322 -0.19098 -0.19452 -0.19051 C -0.19648 -0.19144 -0.1983 -0.19306 -0.20038 -0.19329 C -0.20234 -0.19375 -0.20416 -0.1919 -0.20611 -0.1919 C -0.20755 -0.1919 -0.20885 -0.19283 -0.21028 -0.19329 C -0.20911 -0.19399 -0.20807 -0.19468 -0.20689 -0.19491 C -0.19335 -0.19815 -0.19088 -0.19792 -0.17721 -0.19931 C -0.17447 -0.19838 -0.17109 -0.19977 -0.169 -0.1963 C -0.16692 -0.19283 -0.16757 -0.18635 -0.16653 -0.18172 C -0.16614 -0.1801 -0.16549 -0.17871 -0.16497 -0.17732 C -0.17135 -0.16574 -0.17005 -0.16737 -0.18463 -0.15672 C -0.18893 -0.15371 -0.19348 -0.15278 -0.19791 -0.15093 C -0.19518 -0.14746 -0.1927 -0.14283 -0.18958 -0.14074 C -0.18567 -0.13797 -0.1815 -0.13704 -0.17721 -0.13635 C -0.16145 -0.13287 -0.14348 -0.13264 -0.12786 -0.13195 C -0.12564 -0.13033 -0.12356 -0.12848 -0.12122 -0.12755 C -0.11913 -0.12639 -0.11679 -0.12732 -0.11458 -0.12593 C -0.11327 -0.12524 -0.11262 -0.12269 -0.11132 -0.12153 C -0.11002 -0.12061 -0.10859 -0.12084 -0.10715 -0.12014 C -0.10559 -0.11922 -0.1039 -0.11829 -0.10221 -0.11713 C -0.08997 -0.10811 -0.10338 -0.1176 -0.094 -0.10834 C -0.09218 -0.10672 -0.09023 -0.10556 -0.08827 -0.10394 C -0.08606 -0.10047 -0.08398 -0.09699 -0.08163 -0.09375 C -0.0746 -0.0838 -0.07695 -0.09121 -0.06848 -0.07616 C -0.06705 -0.07362 -0.06588 -0.07107 -0.06432 -0.06875 C -0.06275 -0.06667 -0.06106 -0.06505 -0.05937 -0.06297 C -0.05742 -0.06042 -0.05247 -0.05371 -0.05117 -0.05116 C -0.0496 -0.04862 -0.04856 -0.04514 -0.047 -0.04237 C -0.04478 -0.03866 -0.04218 -0.03542 -0.03958 -0.03218 C -0.03606 -0.02755 -0.03202 -0.02454 -0.0289 -0.01899 C -0.02669 -0.01505 -0.02343 -0.0088 -0.0207 -0.00579 C -0.01939 -0.0044 -0.01783 -0.00394 -0.01653 -0.00278 C -0.01249 0.00069 -0.01223 0.00324 -0.00742 0.00439 C -0.00533 0.00509 -0.0013 0.00069 6.25E-6 3.7037E-7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78" dur="5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00000">
            <a:off x="7760380" y="1103523"/>
            <a:ext cx="2092193" cy="4335218"/>
            <a:chOff x="6709232" y="320753"/>
            <a:chExt cx="3000106" cy="6216494"/>
          </a:xfrm>
        </p:grpSpPr>
        <p:grpSp>
          <p:nvGrpSpPr>
            <p:cNvPr id="9" name="组合 8"/>
            <p:cNvGrpSpPr/>
            <p:nvPr/>
          </p:nvGrpSpPr>
          <p:grpSpPr>
            <a:xfrm>
              <a:off x="6709232" y="320753"/>
              <a:ext cx="3000106" cy="6216494"/>
              <a:chOff x="7843944" y="753035"/>
              <a:chExt cx="2733951" cy="5664998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10" name="圆角矩形 9"/>
              <p:cNvSpPr/>
              <p:nvPr/>
            </p:nvSpPr>
            <p:spPr>
              <a:xfrm>
                <a:off x="7906392" y="785044"/>
                <a:ext cx="2671503" cy="5632989"/>
              </a:xfrm>
              <a:prstGeom prst="roundRect">
                <a:avLst/>
              </a:prstGeom>
              <a:gradFill>
                <a:gsLst>
                  <a:gs pos="61000">
                    <a:srgbClr val="F7F8FA"/>
                  </a:gs>
                  <a:gs pos="0">
                    <a:srgbClr val="F1F2F4"/>
                  </a:gs>
                </a:gsLst>
                <a:lin ang="15000000" scaled="0"/>
              </a:gradFill>
              <a:ln>
                <a:gradFill>
                  <a:gsLst>
                    <a:gs pos="100000">
                      <a:srgbClr val="A3A4A4"/>
                    </a:gs>
                    <a:gs pos="18000">
                      <a:srgbClr val="DADBDB"/>
                    </a:gs>
                    <a:gs pos="84000">
                      <a:srgbClr val="EDEBEC"/>
                    </a:gs>
                    <a:gs pos="31000">
                      <a:srgbClr val="88888A"/>
                    </a:gs>
                    <a:gs pos="46000">
                      <a:srgbClr val="CACACA"/>
                    </a:gs>
                    <a:gs pos="0">
                      <a:srgbClr val="ADACAC"/>
                    </a:gs>
                    <a:gs pos="64000">
                      <a:srgbClr val="6C6C6C"/>
                    </a:gs>
                  </a:gsLst>
                  <a:lin ang="10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 flipH="1" flipV="1">
                <a:off x="9242144" y="1036610"/>
                <a:ext cx="96025" cy="96025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 flipV="1">
                <a:off x="8934542" y="1229155"/>
                <a:ext cx="74686" cy="74686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10800000" flipV="1">
                <a:off x="9060764" y="1227975"/>
                <a:ext cx="458785" cy="74686"/>
              </a:xfrm>
              <a:prstGeom prst="roundRect">
                <a:avLst>
                  <a:gd name="adj" fmla="val 50000"/>
                </a:avLst>
              </a:prstGeom>
              <a:solidFill>
                <a:srgbClr val="4546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0800000" flipV="1">
                <a:off x="9615304" y="753035"/>
                <a:ext cx="426777" cy="3200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CCECD"/>
                  </a:gs>
                  <a:gs pos="52000">
                    <a:schemeClr val="bg2">
                      <a:lumMod val="25000"/>
                    </a:schemeClr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 flipV="1">
                <a:off x="7763230" y="1647547"/>
                <a:ext cx="213388" cy="32008"/>
              </a:xfrm>
              <a:prstGeom prst="roundRect">
                <a:avLst>
                  <a:gd name="adj" fmla="val 50000"/>
                </a:avLst>
              </a:prstGeom>
              <a:solidFill>
                <a:srgbClr val="9797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 flipV="1">
                <a:off x="7770387" y="2080693"/>
                <a:ext cx="192049" cy="32008"/>
              </a:xfrm>
              <a:prstGeom prst="roundRect">
                <a:avLst>
                  <a:gd name="adj" fmla="val 50000"/>
                </a:avLst>
              </a:prstGeom>
              <a:solidFill>
                <a:srgbClr val="9797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 flipV="1">
                <a:off x="7763923" y="2526052"/>
                <a:ext cx="192049" cy="32008"/>
              </a:xfrm>
              <a:prstGeom prst="roundRect">
                <a:avLst>
                  <a:gd name="adj" fmla="val 50000"/>
                </a:avLst>
              </a:prstGeom>
              <a:solidFill>
                <a:srgbClr val="9797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9058844" y="5774646"/>
                <a:ext cx="460705" cy="460705"/>
              </a:xfrm>
              <a:prstGeom prst="ellipse">
                <a:avLst/>
              </a:prstGeom>
              <a:gradFill flip="none" rotWithShape="1">
                <a:gsLst>
                  <a:gs pos="0">
                    <a:srgbClr val="F8F9FB"/>
                  </a:gs>
                  <a:gs pos="48000">
                    <a:srgbClr val="DFE0E4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9193560" y="5920731"/>
                <a:ext cx="186404" cy="168532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alpha val="0"/>
                    </a:schemeClr>
                  </a:gs>
                  <a:gs pos="100000">
                    <a:srgbClr val="E6E7EB"/>
                  </a:gs>
                </a:gsLst>
                <a:path path="shape">
                  <a:fillToRect l="50000" t="50000" r="50000" b="50000"/>
                </a:path>
                <a:tileRect/>
              </a:gradFill>
              <a:ln w="3175">
                <a:solidFill>
                  <a:srgbClr val="D8D9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8262" y="1240920"/>
              <a:ext cx="2582047" cy="4590305"/>
            </a:xfrm>
            <a:prstGeom prst="rect">
              <a:avLst/>
            </a:prstGeom>
          </p:spPr>
        </p:pic>
      </p:grpSp>
      <p:sp>
        <p:nvSpPr>
          <p:cNvPr id="22" name="Freeform 7"/>
          <p:cNvSpPr>
            <a:spLocks/>
          </p:cNvSpPr>
          <p:nvPr/>
        </p:nvSpPr>
        <p:spPr bwMode="auto">
          <a:xfrm>
            <a:off x="10336240" y="2104401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10195097" y="2969108"/>
            <a:ext cx="30163" cy="1190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0149854" y="3013558"/>
            <a:ext cx="120650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9663140" y="2545726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5"/>
          <p:cNvSpPr>
            <a:spLocks noEditPoints="1"/>
          </p:cNvSpPr>
          <p:nvPr/>
        </p:nvSpPr>
        <p:spPr bwMode="auto">
          <a:xfrm>
            <a:off x="9332940" y="2063126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790575" y="2063126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746125" y="2107576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6"/>
          <p:cNvSpPr>
            <a:spLocks noEditPoints="1"/>
          </p:cNvSpPr>
          <p:nvPr/>
        </p:nvSpPr>
        <p:spPr bwMode="auto">
          <a:xfrm>
            <a:off x="1538288" y="1731339"/>
            <a:ext cx="142875" cy="146050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8" name="Freeform 7"/>
          <p:cNvSpPr>
            <a:spLocks/>
          </p:cNvSpPr>
          <p:nvPr/>
        </p:nvSpPr>
        <p:spPr bwMode="auto">
          <a:xfrm>
            <a:off x="4806068" y="3711950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1" name="Freeform 12"/>
          <p:cNvSpPr>
            <a:spLocks/>
          </p:cNvSpPr>
          <p:nvPr/>
        </p:nvSpPr>
        <p:spPr bwMode="auto">
          <a:xfrm>
            <a:off x="4132968" y="4153275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2" name="Freeform 15"/>
          <p:cNvSpPr>
            <a:spLocks noEditPoints="1"/>
          </p:cNvSpPr>
          <p:nvPr/>
        </p:nvSpPr>
        <p:spPr bwMode="auto">
          <a:xfrm>
            <a:off x="3802768" y="3670675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976562" y="1029955"/>
            <a:ext cx="2250563" cy="3760966"/>
          </a:xfrm>
          <a:custGeom>
            <a:avLst/>
            <a:gdLst>
              <a:gd name="connsiteX0" fmla="*/ 2208810 w 2208810"/>
              <a:gd name="connsiteY0" fmla="*/ 0 h 3764477"/>
              <a:gd name="connsiteX1" fmla="*/ 1876301 w 2208810"/>
              <a:gd name="connsiteY1" fmla="*/ 95002 h 3764477"/>
              <a:gd name="connsiteX2" fmla="*/ 0 w 2208810"/>
              <a:gd name="connsiteY2" fmla="*/ 3301340 h 3764477"/>
              <a:gd name="connsiteX3" fmla="*/ 59377 w 2208810"/>
              <a:gd name="connsiteY3" fmla="*/ 3764477 h 3764477"/>
              <a:gd name="connsiteX0" fmla="*/ 2205093 w 2205093"/>
              <a:gd name="connsiteY0" fmla="*/ 0 h 3764477"/>
              <a:gd name="connsiteX1" fmla="*/ 1872584 w 2205093"/>
              <a:gd name="connsiteY1" fmla="*/ 95002 h 3764477"/>
              <a:gd name="connsiteX2" fmla="*/ 0 w 2205093"/>
              <a:gd name="connsiteY2" fmla="*/ 3312492 h 3764477"/>
              <a:gd name="connsiteX3" fmla="*/ 55660 w 2205093"/>
              <a:gd name="connsiteY3" fmla="*/ 3764477 h 3764477"/>
              <a:gd name="connsiteX0" fmla="*/ 2225398 w 2225398"/>
              <a:gd name="connsiteY0" fmla="*/ 0 h 3764477"/>
              <a:gd name="connsiteX1" fmla="*/ 1892889 w 2225398"/>
              <a:gd name="connsiteY1" fmla="*/ 95002 h 3764477"/>
              <a:gd name="connsiteX2" fmla="*/ 20305 w 2225398"/>
              <a:gd name="connsiteY2" fmla="*/ 3312492 h 3764477"/>
              <a:gd name="connsiteX3" fmla="*/ 75965 w 2225398"/>
              <a:gd name="connsiteY3" fmla="*/ 3764477 h 3764477"/>
              <a:gd name="connsiteX0" fmla="*/ 2222688 w 2222688"/>
              <a:gd name="connsiteY0" fmla="*/ 0 h 3753326"/>
              <a:gd name="connsiteX1" fmla="*/ 1890179 w 2222688"/>
              <a:gd name="connsiteY1" fmla="*/ 95002 h 3753326"/>
              <a:gd name="connsiteX2" fmla="*/ 17595 w 2222688"/>
              <a:gd name="connsiteY2" fmla="*/ 3312492 h 3753326"/>
              <a:gd name="connsiteX3" fmla="*/ 95558 w 2222688"/>
              <a:gd name="connsiteY3" fmla="*/ 3753326 h 3753326"/>
              <a:gd name="connsiteX0" fmla="*/ 2243335 w 2243335"/>
              <a:gd name="connsiteY0" fmla="*/ 0 h 3753326"/>
              <a:gd name="connsiteX1" fmla="*/ 1910826 w 2243335"/>
              <a:gd name="connsiteY1" fmla="*/ 95002 h 3753326"/>
              <a:gd name="connsiteX2" fmla="*/ 38242 w 2243335"/>
              <a:gd name="connsiteY2" fmla="*/ 3312492 h 3753326"/>
              <a:gd name="connsiteX3" fmla="*/ 116205 w 2243335"/>
              <a:gd name="connsiteY3" fmla="*/ 3753326 h 3753326"/>
              <a:gd name="connsiteX0" fmla="*/ 2243335 w 2243335"/>
              <a:gd name="connsiteY0" fmla="*/ 0 h 3742175"/>
              <a:gd name="connsiteX1" fmla="*/ 1910826 w 2243335"/>
              <a:gd name="connsiteY1" fmla="*/ 95002 h 3742175"/>
              <a:gd name="connsiteX2" fmla="*/ 38242 w 2243335"/>
              <a:gd name="connsiteY2" fmla="*/ 3312492 h 3742175"/>
              <a:gd name="connsiteX3" fmla="*/ 116205 w 2243335"/>
              <a:gd name="connsiteY3" fmla="*/ 3742175 h 3742175"/>
              <a:gd name="connsiteX0" fmla="*/ 2247670 w 2247670"/>
              <a:gd name="connsiteY0" fmla="*/ 0 h 3742175"/>
              <a:gd name="connsiteX1" fmla="*/ 1915161 w 2247670"/>
              <a:gd name="connsiteY1" fmla="*/ 95002 h 3742175"/>
              <a:gd name="connsiteX2" fmla="*/ 42577 w 2247670"/>
              <a:gd name="connsiteY2" fmla="*/ 3312492 h 3742175"/>
              <a:gd name="connsiteX3" fmla="*/ 120540 w 2247670"/>
              <a:gd name="connsiteY3" fmla="*/ 3742175 h 3742175"/>
              <a:gd name="connsiteX0" fmla="*/ 2250563 w 2250563"/>
              <a:gd name="connsiteY0" fmla="*/ 0 h 3745892"/>
              <a:gd name="connsiteX1" fmla="*/ 1918054 w 2250563"/>
              <a:gd name="connsiteY1" fmla="*/ 95002 h 3745892"/>
              <a:gd name="connsiteX2" fmla="*/ 45470 w 2250563"/>
              <a:gd name="connsiteY2" fmla="*/ 3312492 h 3745892"/>
              <a:gd name="connsiteX3" fmla="*/ 115998 w 2250563"/>
              <a:gd name="connsiteY3" fmla="*/ 3745892 h 3745892"/>
              <a:gd name="connsiteX0" fmla="*/ 2250563 w 2250563"/>
              <a:gd name="connsiteY0" fmla="*/ 13083 h 3758975"/>
              <a:gd name="connsiteX1" fmla="*/ 1918054 w 2250563"/>
              <a:gd name="connsiteY1" fmla="*/ 108085 h 3758975"/>
              <a:gd name="connsiteX2" fmla="*/ 45470 w 2250563"/>
              <a:gd name="connsiteY2" fmla="*/ 3325575 h 3758975"/>
              <a:gd name="connsiteX3" fmla="*/ 115998 w 2250563"/>
              <a:gd name="connsiteY3" fmla="*/ 3758975 h 3758975"/>
              <a:gd name="connsiteX0" fmla="*/ 2250563 w 2250563"/>
              <a:gd name="connsiteY0" fmla="*/ 20441 h 3766333"/>
              <a:gd name="connsiteX1" fmla="*/ 1918054 w 2250563"/>
              <a:gd name="connsiteY1" fmla="*/ 115443 h 3766333"/>
              <a:gd name="connsiteX2" fmla="*/ 45470 w 2250563"/>
              <a:gd name="connsiteY2" fmla="*/ 3332933 h 3766333"/>
              <a:gd name="connsiteX3" fmla="*/ 115998 w 2250563"/>
              <a:gd name="connsiteY3" fmla="*/ 3766333 h 3766333"/>
              <a:gd name="connsiteX0" fmla="*/ 2250563 w 2250563"/>
              <a:gd name="connsiteY0" fmla="*/ 23268 h 3769160"/>
              <a:gd name="connsiteX1" fmla="*/ 1918054 w 2250563"/>
              <a:gd name="connsiteY1" fmla="*/ 118270 h 3769160"/>
              <a:gd name="connsiteX2" fmla="*/ 45470 w 2250563"/>
              <a:gd name="connsiteY2" fmla="*/ 3335760 h 3769160"/>
              <a:gd name="connsiteX3" fmla="*/ 115998 w 2250563"/>
              <a:gd name="connsiteY3" fmla="*/ 3769160 h 3769160"/>
              <a:gd name="connsiteX0" fmla="*/ 2250563 w 2250563"/>
              <a:gd name="connsiteY0" fmla="*/ 14814 h 3760706"/>
              <a:gd name="connsiteX1" fmla="*/ 1918054 w 2250563"/>
              <a:gd name="connsiteY1" fmla="*/ 109816 h 3760706"/>
              <a:gd name="connsiteX2" fmla="*/ 45470 w 2250563"/>
              <a:gd name="connsiteY2" fmla="*/ 3327306 h 3760706"/>
              <a:gd name="connsiteX3" fmla="*/ 115998 w 2250563"/>
              <a:gd name="connsiteY3" fmla="*/ 3760706 h 3760706"/>
              <a:gd name="connsiteX0" fmla="*/ 2250563 w 2250563"/>
              <a:gd name="connsiteY0" fmla="*/ 11975 h 3757867"/>
              <a:gd name="connsiteX1" fmla="*/ 1902068 w 2250563"/>
              <a:gd name="connsiteY1" fmla="*/ 122963 h 3757867"/>
              <a:gd name="connsiteX2" fmla="*/ 45470 w 2250563"/>
              <a:gd name="connsiteY2" fmla="*/ 3324467 h 3757867"/>
              <a:gd name="connsiteX3" fmla="*/ 115998 w 2250563"/>
              <a:gd name="connsiteY3" fmla="*/ 3757867 h 3757867"/>
              <a:gd name="connsiteX0" fmla="*/ 2250563 w 2250563"/>
              <a:gd name="connsiteY0" fmla="*/ 15583 h 3761475"/>
              <a:gd name="connsiteX1" fmla="*/ 1902068 w 2250563"/>
              <a:gd name="connsiteY1" fmla="*/ 126571 h 3761475"/>
              <a:gd name="connsiteX2" fmla="*/ 45470 w 2250563"/>
              <a:gd name="connsiteY2" fmla="*/ 3328075 h 3761475"/>
              <a:gd name="connsiteX3" fmla="*/ 115998 w 2250563"/>
              <a:gd name="connsiteY3" fmla="*/ 3761475 h 3761475"/>
              <a:gd name="connsiteX0" fmla="*/ 2250563 w 2250563"/>
              <a:gd name="connsiteY0" fmla="*/ 14432 h 3760324"/>
              <a:gd name="connsiteX1" fmla="*/ 1902068 w 2250563"/>
              <a:gd name="connsiteY1" fmla="*/ 125420 h 3760324"/>
              <a:gd name="connsiteX2" fmla="*/ 45470 w 2250563"/>
              <a:gd name="connsiteY2" fmla="*/ 3326924 h 3760324"/>
              <a:gd name="connsiteX3" fmla="*/ 115998 w 2250563"/>
              <a:gd name="connsiteY3" fmla="*/ 3760324 h 3760324"/>
              <a:gd name="connsiteX0" fmla="*/ 2250563 w 2250563"/>
              <a:gd name="connsiteY0" fmla="*/ 15074 h 3760966"/>
              <a:gd name="connsiteX1" fmla="*/ 1905265 w 2250563"/>
              <a:gd name="connsiteY1" fmla="*/ 122865 h 3760966"/>
              <a:gd name="connsiteX2" fmla="*/ 45470 w 2250563"/>
              <a:gd name="connsiteY2" fmla="*/ 3327566 h 3760966"/>
              <a:gd name="connsiteX3" fmla="*/ 115998 w 2250563"/>
              <a:gd name="connsiteY3" fmla="*/ 3760966 h 3760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0563" h="3760966">
                <a:moveTo>
                  <a:pt x="2250563" y="15074"/>
                </a:moveTo>
                <a:cubicBezTo>
                  <a:pt x="2101361" y="-17204"/>
                  <a:pt x="2041679" y="-4719"/>
                  <a:pt x="1905265" y="122865"/>
                </a:cubicBezTo>
                <a:lnTo>
                  <a:pt x="45470" y="3327566"/>
                </a:lnTo>
                <a:cubicBezTo>
                  <a:pt x="-16514" y="3500530"/>
                  <a:pt x="-33891" y="3625173"/>
                  <a:pt x="115998" y="376096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7085128" y="4784657"/>
            <a:ext cx="1238751" cy="716961"/>
          </a:xfrm>
          <a:custGeom>
            <a:avLst/>
            <a:gdLst>
              <a:gd name="connsiteX0" fmla="*/ 0 w 1425039"/>
              <a:gd name="connsiteY0" fmla="*/ 0 h 748146"/>
              <a:gd name="connsiteX1" fmla="*/ 1235034 w 1425039"/>
              <a:gd name="connsiteY1" fmla="*/ 724395 h 748146"/>
              <a:gd name="connsiteX2" fmla="*/ 1425039 w 1425039"/>
              <a:gd name="connsiteY2" fmla="*/ 748146 h 748146"/>
              <a:gd name="connsiteX0" fmla="*/ 0 w 1255824"/>
              <a:gd name="connsiteY0" fmla="*/ 0 h 789034"/>
              <a:gd name="connsiteX1" fmla="*/ 1235034 w 1255824"/>
              <a:gd name="connsiteY1" fmla="*/ 724395 h 789034"/>
              <a:gd name="connsiteX2" fmla="*/ 1254054 w 1255824"/>
              <a:gd name="connsiteY2" fmla="*/ 789034 h 789034"/>
              <a:gd name="connsiteX0" fmla="*/ 0 w 1235034"/>
              <a:gd name="connsiteY0" fmla="*/ 0 h 724395"/>
              <a:gd name="connsiteX1" fmla="*/ 1235034 w 1235034"/>
              <a:gd name="connsiteY1" fmla="*/ 724395 h 724395"/>
              <a:gd name="connsiteX0" fmla="*/ 0 w 1238751"/>
              <a:gd name="connsiteY0" fmla="*/ 0 h 716961"/>
              <a:gd name="connsiteX1" fmla="*/ 1238751 w 1238751"/>
              <a:gd name="connsiteY1" fmla="*/ 716961 h 71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38751" h="716961">
                <a:moveTo>
                  <a:pt x="0" y="0"/>
                </a:moveTo>
                <a:lnTo>
                  <a:pt x="1238751" y="71696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320596" y="1791001"/>
            <a:ext cx="2346471" cy="3763040"/>
          </a:xfrm>
          <a:custGeom>
            <a:avLst/>
            <a:gdLst>
              <a:gd name="connsiteX0" fmla="*/ 0 w 2149434"/>
              <a:gd name="connsiteY0" fmla="*/ 3811979 h 3811979"/>
              <a:gd name="connsiteX1" fmla="*/ 308759 w 2149434"/>
              <a:gd name="connsiteY1" fmla="*/ 3669475 h 3811979"/>
              <a:gd name="connsiteX2" fmla="*/ 2149434 w 2149434"/>
              <a:gd name="connsiteY2" fmla="*/ 403761 h 3811979"/>
              <a:gd name="connsiteX3" fmla="*/ 2030681 w 2149434"/>
              <a:gd name="connsiteY3" fmla="*/ 0 h 3811979"/>
              <a:gd name="connsiteX0" fmla="*/ 0 w 2331570"/>
              <a:gd name="connsiteY0" fmla="*/ 3741354 h 3741354"/>
              <a:gd name="connsiteX1" fmla="*/ 490895 w 2331570"/>
              <a:gd name="connsiteY1" fmla="*/ 3669475 h 3741354"/>
              <a:gd name="connsiteX2" fmla="*/ 2331570 w 2331570"/>
              <a:gd name="connsiteY2" fmla="*/ 403761 h 3741354"/>
              <a:gd name="connsiteX3" fmla="*/ 2212817 w 2331570"/>
              <a:gd name="connsiteY3" fmla="*/ 0 h 3741354"/>
              <a:gd name="connsiteX0" fmla="*/ 0 w 2331570"/>
              <a:gd name="connsiteY0" fmla="*/ 3741354 h 3741354"/>
              <a:gd name="connsiteX1" fmla="*/ 490895 w 2331570"/>
              <a:gd name="connsiteY1" fmla="*/ 3669475 h 3741354"/>
              <a:gd name="connsiteX2" fmla="*/ 2331570 w 2331570"/>
              <a:gd name="connsiteY2" fmla="*/ 403761 h 3741354"/>
              <a:gd name="connsiteX3" fmla="*/ 2212817 w 2331570"/>
              <a:gd name="connsiteY3" fmla="*/ 0 h 3741354"/>
              <a:gd name="connsiteX0" fmla="*/ 0 w 2331570"/>
              <a:gd name="connsiteY0" fmla="*/ 3741354 h 3781419"/>
              <a:gd name="connsiteX1" fmla="*/ 490895 w 2331570"/>
              <a:gd name="connsiteY1" fmla="*/ 3669475 h 3781419"/>
              <a:gd name="connsiteX2" fmla="*/ 2331570 w 2331570"/>
              <a:gd name="connsiteY2" fmla="*/ 403761 h 3781419"/>
              <a:gd name="connsiteX3" fmla="*/ 2212817 w 2331570"/>
              <a:gd name="connsiteY3" fmla="*/ 0 h 3781419"/>
              <a:gd name="connsiteX0" fmla="*/ 0 w 2331570"/>
              <a:gd name="connsiteY0" fmla="*/ 3741354 h 3784673"/>
              <a:gd name="connsiteX1" fmla="*/ 435139 w 2331570"/>
              <a:gd name="connsiteY1" fmla="*/ 3688060 h 3784673"/>
              <a:gd name="connsiteX2" fmla="*/ 2331570 w 2331570"/>
              <a:gd name="connsiteY2" fmla="*/ 403761 h 3784673"/>
              <a:gd name="connsiteX3" fmla="*/ 2212817 w 2331570"/>
              <a:gd name="connsiteY3" fmla="*/ 0 h 3784673"/>
              <a:gd name="connsiteX0" fmla="*/ 0 w 2331570"/>
              <a:gd name="connsiteY0" fmla="*/ 3741354 h 3794917"/>
              <a:gd name="connsiteX1" fmla="*/ 435139 w 2331570"/>
              <a:gd name="connsiteY1" fmla="*/ 3688060 h 3794917"/>
              <a:gd name="connsiteX2" fmla="*/ 2331570 w 2331570"/>
              <a:gd name="connsiteY2" fmla="*/ 403761 h 3794917"/>
              <a:gd name="connsiteX3" fmla="*/ 2212817 w 2331570"/>
              <a:gd name="connsiteY3" fmla="*/ 0 h 3794917"/>
              <a:gd name="connsiteX0" fmla="*/ 0 w 2331570"/>
              <a:gd name="connsiteY0" fmla="*/ 3741354 h 3797545"/>
              <a:gd name="connsiteX1" fmla="*/ 435139 w 2331570"/>
              <a:gd name="connsiteY1" fmla="*/ 3688060 h 3797545"/>
              <a:gd name="connsiteX2" fmla="*/ 2331570 w 2331570"/>
              <a:gd name="connsiteY2" fmla="*/ 403761 h 3797545"/>
              <a:gd name="connsiteX3" fmla="*/ 2212817 w 2331570"/>
              <a:gd name="connsiteY3" fmla="*/ 0 h 3797545"/>
              <a:gd name="connsiteX0" fmla="*/ 0 w 2331570"/>
              <a:gd name="connsiteY0" fmla="*/ 3741354 h 3796494"/>
              <a:gd name="connsiteX1" fmla="*/ 431422 w 2331570"/>
              <a:gd name="connsiteY1" fmla="*/ 3684343 h 3796494"/>
              <a:gd name="connsiteX2" fmla="*/ 2331570 w 2331570"/>
              <a:gd name="connsiteY2" fmla="*/ 403761 h 3796494"/>
              <a:gd name="connsiteX3" fmla="*/ 2212817 w 2331570"/>
              <a:gd name="connsiteY3" fmla="*/ 0 h 3796494"/>
              <a:gd name="connsiteX0" fmla="*/ 0 w 2331570"/>
              <a:gd name="connsiteY0" fmla="*/ 3741354 h 3796494"/>
              <a:gd name="connsiteX1" fmla="*/ 431422 w 2331570"/>
              <a:gd name="connsiteY1" fmla="*/ 3684343 h 3796494"/>
              <a:gd name="connsiteX2" fmla="*/ 2331570 w 2331570"/>
              <a:gd name="connsiteY2" fmla="*/ 403761 h 3796494"/>
              <a:gd name="connsiteX3" fmla="*/ 2212817 w 2331570"/>
              <a:gd name="connsiteY3" fmla="*/ 0 h 3796494"/>
              <a:gd name="connsiteX0" fmla="*/ 0 w 2341553"/>
              <a:gd name="connsiteY0" fmla="*/ 3741354 h 3796494"/>
              <a:gd name="connsiteX1" fmla="*/ 431422 w 2341553"/>
              <a:gd name="connsiteY1" fmla="*/ 3684343 h 3796494"/>
              <a:gd name="connsiteX2" fmla="*/ 2331570 w 2341553"/>
              <a:gd name="connsiteY2" fmla="*/ 403761 h 3796494"/>
              <a:gd name="connsiteX3" fmla="*/ 2212817 w 2341553"/>
              <a:gd name="connsiteY3" fmla="*/ 0 h 3796494"/>
              <a:gd name="connsiteX0" fmla="*/ 0 w 2341789"/>
              <a:gd name="connsiteY0" fmla="*/ 3693032 h 3748172"/>
              <a:gd name="connsiteX1" fmla="*/ 431422 w 2341789"/>
              <a:gd name="connsiteY1" fmla="*/ 3636021 h 3748172"/>
              <a:gd name="connsiteX2" fmla="*/ 2331570 w 2341789"/>
              <a:gd name="connsiteY2" fmla="*/ 355439 h 3748172"/>
              <a:gd name="connsiteX3" fmla="*/ 2216535 w 2341789"/>
              <a:gd name="connsiteY3" fmla="*/ 0 h 3748172"/>
              <a:gd name="connsiteX0" fmla="*/ 0 w 2347465"/>
              <a:gd name="connsiteY0" fmla="*/ 3693032 h 3748172"/>
              <a:gd name="connsiteX1" fmla="*/ 431422 w 2347465"/>
              <a:gd name="connsiteY1" fmla="*/ 3636021 h 3748172"/>
              <a:gd name="connsiteX2" fmla="*/ 2331570 w 2347465"/>
              <a:gd name="connsiteY2" fmla="*/ 355439 h 3748172"/>
              <a:gd name="connsiteX3" fmla="*/ 2216535 w 2347465"/>
              <a:gd name="connsiteY3" fmla="*/ 0 h 3748172"/>
              <a:gd name="connsiteX0" fmla="*/ 0 w 2348005"/>
              <a:gd name="connsiteY0" fmla="*/ 3704183 h 3759323"/>
              <a:gd name="connsiteX1" fmla="*/ 431422 w 2348005"/>
              <a:gd name="connsiteY1" fmla="*/ 3647172 h 3759323"/>
              <a:gd name="connsiteX2" fmla="*/ 2331570 w 2348005"/>
              <a:gd name="connsiteY2" fmla="*/ 366590 h 3759323"/>
              <a:gd name="connsiteX3" fmla="*/ 2220252 w 2348005"/>
              <a:gd name="connsiteY3" fmla="*/ 0 h 3759323"/>
              <a:gd name="connsiteX0" fmla="*/ 0 w 2348005"/>
              <a:gd name="connsiteY0" fmla="*/ 3704183 h 3759323"/>
              <a:gd name="connsiteX1" fmla="*/ 431422 w 2348005"/>
              <a:gd name="connsiteY1" fmla="*/ 3647172 h 3759323"/>
              <a:gd name="connsiteX2" fmla="*/ 2331570 w 2348005"/>
              <a:gd name="connsiteY2" fmla="*/ 366590 h 3759323"/>
              <a:gd name="connsiteX3" fmla="*/ 2220252 w 2348005"/>
              <a:gd name="connsiteY3" fmla="*/ 0 h 3759323"/>
              <a:gd name="connsiteX0" fmla="*/ 0 w 2346471"/>
              <a:gd name="connsiteY0" fmla="*/ 3707900 h 3763040"/>
              <a:gd name="connsiteX1" fmla="*/ 431422 w 2346471"/>
              <a:gd name="connsiteY1" fmla="*/ 3650889 h 3763040"/>
              <a:gd name="connsiteX2" fmla="*/ 2331570 w 2346471"/>
              <a:gd name="connsiteY2" fmla="*/ 370307 h 3763040"/>
              <a:gd name="connsiteX3" fmla="*/ 2209101 w 2346471"/>
              <a:gd name="connsiteY3" fmla="*/ 0 h 376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471" h="3763040">
                <a:moveTo>
                  <a:pt x="0" y="3707900"/>
                </a:moveTo>
                <a:cubicBezTo>
                  <a:pt x="185935" y="3821471"/>
                  <a:pt x="357000" y="3738040"/>
                  <a:pt x="431422" y="3650889"/>
                </a:cubicBezTo>
                <a:lnTo>
                  <a:pt x="2331570" y="370307"/>
                </a:lnTo>
                <a:cubicBezTo>
                  <a:pt x="2377479" y="198549"/>
                  <a:pt x="2311875" y="75114"/>
                  <a:pt x="2209101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9262753" y="1056904"/>
            <a:ext cx="1270660" cy="736270"/>
          </a:xfrm>
          <a:custGeom>
            <a:avLst/>
            <a:gdLst>
              <a:gd name="connsiteX0" fmla="*/ 0 w 1270660"/>
              <a:gd name="connsiteY0" fmla="*/ 0 h 736270"/>
              <a:gd name="connsiteX1" fmla="*/ 1270660 w 1270660"/>
              <a:gd name="connsiteY1" fmla="*/ 736270 h 736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0660" h="736270">
                <a:moveTo>
                  <a:pt x="0" y="0"/>
                </a:moveTo>
                <a:lnTo>
                  <a:pt x="1270660" y="73627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26083" y="214053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曾鼓起勇气的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05346" y="267846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大胆表白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biLevel thresh="25000"/>
          </a:blip>
          <a:srcRect b="20502"/>
          <a:stretch>
            <a:fillRect/>
          </a:stretch>
        </p:blipFill>
        <p:spPr>
          <a:xfrm>
            <a:off x="4467407" y="5467939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9842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"/>
                            </p:stCondLst>
                            <p:childTnLst>
                              <p:par>
                                <p:cTn id="45" presetID="0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11111E-6 L -1.25E-6 -1.11111E-6 C -0.05885 0.00463 -0.11263 0.01018 -0.17265 0.00764 C -0.17656 0.0074 -0.18945 -0.00741 -0.19244 -0.00996 C -0.20182 -0.01806 -0.21197 -0.02315 -0.2207 -0.03264 C -0.28984 -0.10764 -0.24895 -0.07084 -0.2901 -0.1007 C -0.29674 -0.10533 -0.30286 -0.11343 -0.30989 -0.11574 C -0.33776 -0.12431 -0.42278 -0.13912 -0.46419 -0.15347 C -0.55221 -0.1838 -0.50182 -0.17385 -0.54192 -0.18102 C -0.54336 -0.18357 -0.54466 -0.18658 -0.54622 -0.18866 C -0.54987 -0.19329 -0.55481 -0.19491 -0.55755 -0.20116 C -0.56966 -0.22917 -0.55325 -0.21713 -0.56458 -0.22385 C -0.56419 -0.22917 -0.56471 -0.2463 -0.56041 -0.25139 C -0.55872 -0.25347 -0.55664 -0.25324 -0.55468 -0.25394 C -0.56302 -0.25903 -0.57044 -0.26459 -0.5802 -0.25139 C -0.58437 -0.24584 -0.56979 -0.24977 -0.56458 -0.24908 C -0.56224 -0.24722 -0.55976 -0.24607 -0.55755 -0.24398 C -0.55599 -0.2426 -0.55494 -0.23935 -0.55325 -0.23889 C -0.55182 -0.23843 -0.55052 -0.24051 -0.54908 -0.24144 C -0.55716 -0.26297 -0.54635 -0.2375 -0.55612 -0.25139 C -0.55742 -0.25347 -0.55755 -0.25718 -0.55898 -0.25903 C -0.56041 -0.26088 -0.5677 -0.26505 -0.57031 -0.26667 C -0.58125 -0.28611 -0.57018 -0.26898 -0.58307 -0.28172 C -0.58502 -0.2838 -0.58658 -0.28704 -0.58867 -0.28912 C -0.59231 -0.29306 -0.59635 -0.2956 -0.6 -0.29931 C -0.61302 -0.31273 -0.597 -0.30324 -0.61692 -0.32685 C -0.61836 -0.32871 -0.61966 -0.33056 -0.62122 -0.33195 C -0.62252 -0.3331 -0.62408 -0.33357 -0.62552 -0.33449 C -0.62734 -0.33588 -0.62929 -0.33797 -0.63112 -0.33959 C -0.66862 -0.33287 -0.65677 -0.33403 -0.72447 -0.33959 C -0.7289 -0.33982 -0.73294 -0.34329 -0.73724 -0.34445 C -0.74192 -0.34584 -0.74674 -0.3463 -0.75143 -0.34699 C -0.75286 -0.34792 -0.75429 -0.34838 -0.75559 -0.34954 C -0.7595 -0.35347 -0.76263 -0.36065 -0.76692 -0.36227 L -0.80234 -0.37477 C -0.80468 -0.37639 -0.8069 -0.37894 -0.80937 -0.37986 C -0.82487 -0.38565 -0.85286 -0.38033 -0.86315 -0.37986 C -0.86549 -0.37639 -0.8677 -0.37269 -0.87031 -0.36968 C -0.88242 -0.35533 -0.86875 -0.37709 -0.88294 -0.35463 C -0.88815 -0.3463 -0.88958 -0.34121 -0.8957 -0.33449 C -0.89791 -0.33218 -0.90052 -0.33125 -0.90286 -0.3294 C -0.90338 -0.32847 -0.91093 -0.31621 -0.91132 -0.31181 C -0.91158 -0.30764 -0.91041 -0.30347 -0.90989 -0.29931 C -0.91002 -0.29792 -0.91184 -0.2838 -0.91276 -0.28172 C -0.9138 -0.27871 -0.91549 -0.27662 -0.91692 -0.27408 C -0.91276 -0.27338 -0.90781 -0.2757 -0.90416 -0.27153 C -0.9026 -0.26968 -0.90416 -0.26389 -0.90559 -0.26158 C -0.90572 -0.26158 -0.92369 -0.25139 -0.90846 -0.25903 C -0.90703 -0.25972 -0.90559 -0.26065 -0.90416 -0.26158 C -0.90468 -0.25903 -0.90468 -0.25602 -0.90559 -0.25394 C -0.90677 -0.25162 -0.90924 -0.25185 -0.90989 -0.24908 C -0.91041 -0.24653 -0.90898 -0.24398 -0.90846 -0.24144 C -0.90703 -0.24398 -0.90586 -0.24699 -0.90416 -0.24908 C -0.90299 -0.25047 -0.90078 -0.25371 -0.9 -0.25139 C -0.89895 -0.24861 -0.89987 -0.24375 -0.90143 -0.24144 C -0.90364 -0.23797 -0.90989 -0.23635 -0.90989 -0.23635 C -0.90937 -0.23982 -0.90963 -0.24375 -0.90846 -0.24653 C -0.90755 -0.24861 -0.90559 -0.24769 -0.90416 -0.24908 C -0.90273 -0.25023 -0.90143 -0.25232 -0.9 -0.25394 C -0.89908 -0.25648 -0.89778 -0.2588 -0.89713 -0.26158 C -0.89635 -0.26551 -0.89726 -0.27084 -0.8957 -0.27408 C -0.89453 -0.27685 -0.89192 -0.2757 -0.8901 -0.27662 C -0.88815 -0.2757 -0.88489 -0.27755 -0.88437 -0.27408 C -0.88307 -0.26597 -0.88828 -0.25787 -0.8901 -0.25139 C -0.89075 -0.24908 -0.89101 -0.24653 -0.89153 -0.24398 C -0.89101 -0.24144 -0.89101 -0.23843 -0.8901 -0.23635 C -0.88906 -0.23403 -0.88632 -0.22847 -0.8858 -0.23148 C -0.88216 -0.25093 -0.89296 -0.25486 -0.88294 -0.24908 C -0.88281 -0.25139 -0.8845 -0.27662 -0.87734 -0.27662 C -0.87565 -0.27662 -0.87447 -0.27338 -0.87304 -0.27153 C -0.87265 -0.2632 -0.87135 -0.25486 -0.87174 -0.24653 C -0.872 -0.23658 -0.87461 -0.23125 -0.87734 -0.22385 C -0.87877 -0.22477 -0.88086 -0.22408 -0.88164 -0.22639 C -0.88333 -0.23264 -0.87513 -0.24051 -0.87447 -0.24144 C -0.87356 -0.24398 -0.8733 -0.24861 -0.87174 -0.24908 C -0.8608 -0.25162 -0.8569 -0.24861 -0.84908 -0.24398 C -0.84804 -0.24144 -0.84739 -0.23426 -0.84622 -0.23635 C -0.84479 -0.23889 -0.847 -0.24306 -0.84765 -0.24653 C -0.84843 -0.25162 -0.85052 -0.26158 -0.85052 -0.26158 C -0.84908 -0.2625 -0.84557 -0.26181 -0.84622 -0.26412 C -0.84713 -0.26713 -0.85013 -0.26783 -0.85182 -0.26667 C -0.85325 -0.26551 -0.85286 -0.26158 -0.85325 -0.25903 C -0.85286 -0.25486 -0.8539 -0.24885 -0.85182 -0.24653 C -0.85104 -0.2456 -0.84583 -0.26412 -0.84765 -0.26412 C -0.85 -0.26412 -0.85052 -0.25741 -0.85182 -0.25394 C -0.85234 -0.2507 -0.85325 -0.24746 -0.85325 -0.24398 C -0.85325 -0.22477 -0.83776 -0.2382 -0.83203 -0.23889 C -0.8414 -0.26111 -0.83906 -0.25116 -0.84192 -0.26667 C -0.84049 -0.26829 -0.83945 -0.2713 -0.83776 -0.27153 C -0.82929 -0.27385 -0.83216 -0.26551 -0.83346 -0.25648 C -0.83385 -0.25394 -0.83437 -0.25139 -0.83489 -0.24908 C -0.83437 -0.24398 -0.8358 -0.23681 -0.83346 -0.2338 C -0.83112 -0.23102 -0.82773 -0.23472 -0.825 -0.23635 C -0.82083 -0.23889 -0.81888 -0.24584 -0.81653 -0.25139 C -0.8151 -0.2588 -0.81354 -0.26852 -0.8108 -0.27408 C -0.80989 -0.27616 -0.80794 -0.2757 -0.80664 -0.27662 C -0.8052 -0.2801 -0.80403 -0.2838 -0.80234 -0.28681 C -0.80117 -0.28889 -0.79804 -0.29468 -0.79804 -0.29167 C -0.79804 -0.27986 -0.80247 -0.27917 -0.80664 -0.27662 C -0.80703 -0.27408 -0.80794 -0.27176 -0.80794 -0.26922 C -0.80794 -0.25787 -0.80325 -0.26343 -0.8108 -0.25903 C -0.81132 -0.26158 -0.81302 -0.26435 -0.81224 -0.26667 C -0.8095 -0.275 -0.80533 -0.27662 -0.80091 -0.27917 C -0.79947 -0.27755 -0.79726 -0.27685 -0.79674 -0.27408 C -0.79609 -0.27176 -0.79726 -0.26875 -0.79804 -0.26667 C -0.80208 -0.25579 -0.80143 -0.26111 -0.80664 -0.25648 C -0.80807 -0.2551 -0.80937 -0.25324 -0.8108 -0.25139 C -0.81132 -0.24653 -0.81458 -0.23334 -0.81224 -0.23635 C -0.81041 -0.23889 -0.80846 -0.24144 -0.80664 -0.24398 C -0.80377 -0.24746 -0.79804 -0.25394 -0.79804 -0.25394 C -0.79856 -0.24977 -0.79947 -0.2456 -0.79947 -0.24144 C -0.79947 -0.23797 -0.79908 -0.24838 -0.79804 -0.25139 C -0.79713 -0.25463 -0.79557 -0.25718 -0.79388 -0.25903 C -0.79127 -0.26227 -0.78815 -0.26389 -0.78541 -0.26667 C -0.78385 -0.26806 -0.77942 -0.27153 -0.78112 -0.27153 C -0.7832 -0.27153 -0.78476 -0.26783 -0.78671 -0.26667 C -0.78906 -0.26528 -0.79153 -0.26482 -0.79388 -0.26412 C -0.78645 -0.25533 -0.79036 -0.25764 -0.77682 -0.26158 C -0.77539 -0.26204 -0.77109 -0.26412 -0.77265 -0.26412 C -0.77552 -0.26412 -0.77825 -0.2625 -0.78112 -0.26158 C -0.78164 -0.25903 -0.78164 -0.25602 -0.78255 -0.25394 C -0.7858 -0.24653 -0.7957 -0.24676 -0.77682 -0.25139 C -0.77643 -0.25394 -0.77695 -0.25903 -0.77552 -0.25903 C -0.77395 -0.25903 -0.77434 -0.25417 -0.77408 -0.25139 C -0.77343 -0.2456 -0.77421 -0.23912 -0.77265 -0.2338 C -0.77187 -0.23125 -0.76458 -0.22755 -0.76276 -0.22639 C -0.7608 -0.23148 -0.75768 -0.23542 -0.75703 -0.24144 C -0.75664 -0.24653 -0.7569 -0.25185 -0.75559 -0.25648 C -0.75494 -0.25926 -0.75286 -0.26019 -0.75143 -0.26158 C -0.74934 -0.26343 -0.74336 -0.26574 -0.74153 -0.26667 C -0.74336 -0.26412 -0.74492 -0.25764 -0.74713 -0.25903 C -0.74895 -0.26019 -0.74765 -0.26922 -0.7457 -0.26922 C -0.74362 -0.26922 -0.74388 -0.2625 -0.74296 -0.25903 C -0.74388 -0.25139 -0.74322 -0.2426 -0.7457 -0.23635 C -0.74674 -0.23403 -0.74908 -0.23889 -0.75 -0.24144 C -0.75117 -0.24514 -0.75091 -0.24977 -0.75143 -0.25394 C -0.73632 -0.27199 -0.75807 -0.24954 -0.74296 -0.25394 C -0.74088 -0.25463 -0.74023 -0.25926 -0.73867 -0.26158 C -0.73737 -0.26343 -0.7358 -0.26482 -0.73437 -0.26667 C -0.73255 -0.26574 -0.7302 -0.26644 -0.72877 -0.26412 C -0.72617 -0.26019 -0.72304 -0.24908 -0.72304 -0.24908 C -0.72356 -0.2456 -0.72317 -0.24144 -0.72447 -0.23889 C -0.72682 -0.23426 -0.73307 -0.22894 -0.73307 -0.22894 C -0.73398 -0.23148 -0.73554 -0.23334 -0.7358 -0.23635 C -0.73606 -0.23982 -0.73242 -0.24653 -0.73437 -0.24653 C -0.73671 -0.24653 -0.73697 -0.23935 -0.73867 -0.23635 C -0.74296 -0.22871 -0.74661 -0.23033 -0.75286 -0.22894 C -0.76549 -0.23472 -0.77825 -0.24121 -0.79101 -0.24653 C -0.80039 -0.25047 -0.81028 -0.25093 -0.81927 -0.25648 C -0.82096 -0.25764 -0.8164 -0.25949 -0.8151 -0.26158 C -0.80247 -0.28148 -0.81184 -0.27292 -0.79947 -0.28172 C -0.79765 -0.2801 -0.79492 -0.27986 -0.79388 -0.27662 C -0.79309 -0.27431 -0.79401 -0.2706 -0.79531 -0.26922 C -0.79765 -0.26597 -0.80091 -0.26574 -0.80377 -0.26412 C -0.80846 -0.26135 -0.81093 -0.25949 -0.81653 -0.25903 C -0.83906 -0.25764 -0.86171 -0.25741 -0.88437 -0.25648 C -0.91927 -0.24954 -0.86419 -0.25996 -0.93112 -0.25139 C -0.93307 -0.25116 -0.93489 -0.24977 -0.93671 -0.24908 C -0.93906 -0.24815 -0.94153 -0.24722 -0.94388 -0.24653 C -0.94622 -0.24398 -0.94843 -0.24097 -0.95091 -0.23889 C -0.96653 -0.22662 -0.94622 -0.24769 -0.96224 -0.23148 C -0.96679 -0.22662 -0.96679 -0.2257 -0.9707 -0.21875 C -0.97539 -0.19422 -0.96783 -0.22894 -0.97643 -0.20625 C -0.97747 -0.20324 -0.97734 -0.19954 -0.97786 -0.19607 C -0.97734 -0.1919 -0.97721 -0.1875 -0.97643 -0.18357 C -0.97578 -0.18079 -0.97369 -0.17894 -0.97356 -0.17593 C -0.97265 -0.16065 -0.97421 -0.15741 -0.98059 -0.15093 C -0.9819 -0.14954 -0.98346 -0.14931 -0.98489 -0.14838 C -0.98632 -0.14491 -0.98854 -0.14236 -0.98919 -0.1382 C -0.99114 -0.12547 -0.97721 -0.12847 -0.97643 -0.12824 C -0.96601 -0.12917 -0.95546 -0.12778 -0.94531 -0.13079 C -0.94322 -0.13148 -0.94908 -0.13403 -0.95091 -0.13588 C -0.95234 -0.13727 -0.95364 -0.13935 -0.9552 -0.14074 C -0.95703 -0.1426 -0.95898 -0.14398 -0.9608 -0.14584 C -0.97304 -0.1588 -0.96497 -0.15347 -0.97356 -0.15834 C -0.97408 -0.14676 -0.97395 -0.13496 -0.975 -0.12315 C -0.97552 -0.1169 -0.97851 -0.10417 -0.98059 -0.09815 C -0.98632 -0.08125 -0.98346 -0.08472 -0.99049 -0.08056 C -0.99101 -0.08287 -0.99257 -0.08565 -0.99192 -0.08797 C -0.99153 -0.08959 -0.98346 -0.09885 -0.98203 -0.1007 C -0.98112 -0.10301 -0.98059 -0.10648 -0.97916 -0.1081 C -0.9776 -0.10996 -0.97539 -0.10949 -0.97356 -0.11065 C -0.97161 -0.11204 -0.96979 -0.11389 -0.96796 -0.11574 C -0.96692 -0.1132 -0.96627 -0.11019 -0.9651 -0.1081 C -0.96393 -0.10602 -0.96224 -0.10463 -0.9608 -0.10301 C -0.95846 -0.10047 -0.95625 -0.09769 -0.95377 -0.0956 C -0.95104 -0.09329 -0.94804 -0.09213 -0.94531 -0.09051 L -0.94101 -0.08797 C -0.93958 -0.0838 -0.93854 -0.07917 -0.93671 -0.07547 C -0.9332 -0.06829 -0.93125 -0.06806 -0.92682 -0.06528 C -0.92539 -0.06783 -0.92382 -0.06991 -0.92265 -0.07292 C -0.91692 -0.08727 -0.92109 -0.09329 -0.91549 -0.1132 C -0.91458 -0.11644 -0.91341 -0.11968 -0.91276 -0.12315 C -0.91197 -0.12639 -0.91158 -0.12986 -0.91132 -0.13334 C -0.91067 -0.13912 -0.91132 -0.1456 -0.90989 -0.15093 C -0.90872 -0.1551 -0.90612 -0.15764 -0.90416 -0.16088 C -0.90286 -0.15926 -0.90013 -0.15903 -0.9 -0.15602 C -0.89895 -0.13935 -0.90026 -0.12176 -0.90286 -0.10556 C -0.90325 -0.10301 -0.90351 -0.10047 -0.90416 -0.09815 C -0.90494 -0.09537 -0.90612 -0.09306 -0.90703 -0.09051 C -0.90664 -0.09977 -0.90625 -0.10903 -0.90559 -0.11829 C -0.90533 -0.12199 -0.90351 -0.13635 -0.90286 -0.14074 C -0.90156 -0.14838 -0.90065 -0.15648 -0.89856 -0.16343 C -0.89778 -0.16621 -0.8957 -0.16667 -0.89427 -0.16852 C -0.88684 -0.17801 -0.89127 -0.17454 -0.88437 -0.17847 C -0.87929 -0.17246 -0.87799 -0.17361 -0.87877 -0.15834 C -0.87942 -0.14491 -0.88112 -0.13148 -0.88294 -0.11829 C -0.88437 -0.1081 -0.88593 -0.09815 -0.88724 -0.08797 C -0.88776 -0.0838 -0.88789 -0.0794 -0.88867 -0.07547 C -0.88932 -0.07176 -0.89049 -0.06875 -0.89153 -0.06528 C -0.90638 -0.0831 -0.9013 -0.07385 -0.89427 -0.14329 C -0.89401 -0.14676 -0.89049 -0.14167 -0.88867 -0.14074 C -0.88958 -0.13658 -0.89062 -0.13241 -0.89153 -0.12824 C -0.89257 -0.12338 -0.89218 -0.1169 -0.89427 -0.1132 L -0.89856 -0.10556 C -0.89687 -0.10371 -0.89257 -0.0956 -0.8901 -0.10301 C -0.88255 -0.12547 -0.88815 -0.12107 -0.88437 -0.14074 C -0.88346 -0.14607 -0.88203 -0.15139 -0.8802 -0.15602 C -0.87916 -0.15834 -0.87734 -0.15926 -0.87591 -0.16088 C -0.87447 -0.15672 -0.87252 -0.15301 -0.87174 -0.14838 C -0.87057 -0.1419 -0.87382 -0.13079 -0.87031 -0.12824 C -0.86705 -0.12593 -0.86627 -0.13797 -0.86458 -0.14329 C -0.86289 -0.14908 -0.86211 -0.15533 -0.86041 -0.16088 C -0.85937 -0.16435 -0.85403 -0.17616 -0.85182 -0.17847 C -0.8483 -0.18241 -0.84322 -0.18426 -0.83919 -0.18611 C -0.83671 -0.18519 -0.8332 -0.18727 -0.83203 -0.18357 C -0.83059 -0.17917 -0.83281 -0.17338 -0.83346 -0.16852 C -0.83424 -0.16343 -0.83541 -0.15857 -0.83632 -0.15347 C -0.83737 -0.14746 -0.83776 -0.14144 -0.83919 -0.13588 C -0.84023 -0.13125 -0.84192 -0.12732 -0.84336 -0.12315 C -0.84388 -0.11991 -0.84427 -0.11644 -0.84479 -0.1132 C -0.84518 -0.11065 -0.84466 -0.10556 -0.84622 -0.10556 C -0.84791 -0.10556 -0.84804 -0.11065 -0.84908 -0.1132 C -0.84947 -0.125 -0.84974 -0.13658 -0.85052 -0.14838 C -0.85065 -0.15255 -0.8526 -0.15695 -0.85182 -0.16088 C -0.85143 -0.16343 -0.84908 -0.16273 -0.84765 -0.16343 C -0.84661 -0.16088 -0.84296 -0.15255 -0.84336 -0.14838 C -0.84362 -0.14537 -0.84505 -0.14306 -0.84622 -0.14074 C -0.84791 -0.13773 -0.85364 -0.13102 -0.85612 -0.12824 C -0.85703 -0.1257 -0.8582 -0.12338 -0.85898 -0.1206 C -0.86054 -0.11505 -0.8608 -0.10787 -0.86315 -0.10301 C -0.86445 -0.10047 -0.86692 -0.10139 -0.86888 -0.1007 C -0.85898 -0.09977 -0.84895 -0.1 -0.83919 -0.09815 C -0.83763 -0.09769 -0.84192 -0.09584 -0.84336 -0.0956 C -0.85143 -0.09352 -0.85937 -0.09213 -0.86744 -0.09051 C -0.85117 -0.08079 -0.84114 -0.07408 -0.81796 -0.09051 C -0.81211 -0.09468 -0.81523 -0.11227 -0.81367 -0.12315 C -0.81106 -0.1419 -0.81302 -0.11621 -0.8108 -0.14584 C -0.81028 -0.15347 -0.81093 -0.16135 -0.80937 -0.16852 C -0.80807 -0.17477 -0.79778 -0.1757 -0.79674 -0.17593 L -0.78398 -0.17361 C -0.7802 -0.17269 -0.77643 -0.17107 -0.77265 -0.17107 C -0.77018 -0.17107 -0.76796 -0.17269 -0.76549 -0.17361 C -0.76692 -0.17523 -0.76809 -0.17778 -0.76979 -0.17847 C -0.77343 -0.18033 -0.77734 -0.17986 -0.78112 -0.18102 C -0.78255 -0.18148 -0.78398 -0.18264 -0.78541 -0.18357 C -0.7858 -0.18102 -0.78645 -0.17871 -0.78671 -0.17593 C -0.78737 -0.17107 -0.78737 -0.16574 -0.78815 -0.16088 C -0.7888 -0.15741 -0.79023 -0.1544 -0.79101 -0.15093 C -0.79166 -0.14769 -0.79192 -0.14422 -0.79244 -0.14074 C -0.79283 -0.1382 -0.79336 -0.13588 -0.79388 -0.13334 C -0.79427 -0.13357 -0.80325 -0.14121 -0.80377 -0.14329 C -0.80429 -0.14584 -0.80351 -0.14931 -0.80234 -0.15093 C -0.80078 -0.15301 -0.79856 -0.15255 -0.79674 -0.15347 C -0.79388 -0.15255 -0.79101 -0.15185 -0.78815 -0.15093 C -0.78372 -0.14931 -0.78229 -0.14815 -0.77825 -0.14584 C -0.7845 -0.14468 -0.80833 -0.14097 -0.81224 -0.1382 C -0.8138 -0.13727 -0.80963 -0.1338 -0.80794 -0.13334 C -0.80052 -0.13056 -0.79296 -0.12986 -0.78541 -0.12824 C -0.78919 -0.12662 -0.79349 -0.12709 -0.79674 -0.12315 C -0.79804 -0.12153 -0.79961 -0.11991 -0.80091 -0.11829 C -0.80286 -0.11574 -0.80455 -0.11273 -0.80664 -0.11065 C -0.80976 -0.10764 -0.81328 -0.10602 -0.81653 -0.10301 C -0.81992 -0.1 -0.82317 -0.09653 -0.82643 -0.09306 C -0.82786 -0.09144 -0.83229 -0.08843 -0.83059 -0.08797 C -0.82552 -0.08681 -0.82031 -0.08959 -0.8151 -0.09051 C -0.80989 -0.09398 -0.80455 -0.09676 -0.79947 -0.1007 C -0.78724 -0.10996 -0.79609 -0.13658 -0.79388 -0.05533 C -0.79075 -0.05903 -0.7875 -0.06204 -0.78541 -0.06783 C -0.77812 -0.08727 -0.79648 -0.05949 -0.77682 -0.09051 C -0.77526 -0.09306 -0.77304 -0.09375 -0.77122 -0.0956 C -0.76979 -0.09699 -0.76862 -0.09954 -0.76692 -0.1007 C -0.76419 -0.10209 -0.75559 -0.10301 -0.75846 -0.10301 C -0.76836 -0.10301 -0.77825 -0.10139 -0.78815 -0.1007 C -0.78437 -0.09398 -0.78138 -0.08565 -0.77682 -0.08056 C -0.77408 -0.07709 -0.77135 -0.07338 -0.76836 -0.07037 C -0.76705 -0.06922 -0.76549 -0.06898 -0.76419 -0.06783 C -0.76224 -0.06644 -0.76041 -0.06435 -0.75846 -0.06297 C -0.7552 -0.06019 -0.75182 -0.05787 -0.74856 -0.05533 C -0.74049 -0.05625 -0.73242 -0.05463 -0.72447 -0.05787 C -0.72304 -0.05834 -0.7233 -0.06273 -0.72304 -0.06528 C -0.72239 -0.07547 -0.72343 -0.08588 -0.72174 -0.0956 C -0.7207 -0.10093 -0.7125 -0.10949 -0.71041 -0.1132 C -0.70403 -0.12361 -0.69713 -0.13357 -0.69192 -0.14584 C -0.68671 -0.15834 -0.68971 -0.15371 -0.68346 -0.16088 C -0.68437 -0.16343 -0.68502 -0.16667 -0.68632 -0.16852 C -0.69218 -0.17732 -0.69557 -0.17269 -0.70325 -0.17107 C -0.7069 -0.13889 -0.70195 -0.18542 -0.70612 -0.13079 C -0.70677 -0.12153 -0.70781 -0.11227 -0.70898 -0.10301 C -0.70924 -0.10047 -0.71145 -0.09375 -0.71041 -0.0956 C -0.70885 -0.09815 -0.70846 -0.10232 -0.70755 -0.10556 C -0.70703 -0.11065 -0.70846 -0.11783 -0.70612 -0.1206 C -0.6983 -0.1301 -0.66992 -0.12361 -0.6651 -0.12315 C -0.66601 -0.11829 -0.66627 -0.11273 -0.66796 -0.1081 C -0.66888 -0.10556 -0.67096 -0.10533 -0.67213 -0.10301 C -0.6733 -0.10093 -0.67408 -0.09815 -0.675 -0.0956 C -0.67552 -0.09283 -0.67799 -0.07847 -0.67929 -0.07801 C -0.68268 -0.07639 -0.69218 -0.08773 -0.69479 -0.09051 C -0.70455 -0.12523 -0.69036 -0.07755 -0.70182 -0.1081 C -0.70273 -0.11042 -0.70481 -0.11528 -0.70325 -0.11574 C -0.69583 -0.11736 -0.68815 -0.11389 -0.68059 -0.1132 C -0.68854 -0.10486 -0.68906 -0.10301 -0.69908 -0.09815 C -0.70182 -0.09676 -0.70468 -0.0963 -0.70755 -0.0956 C -0.70989 -0.09306 -0.71197 -0.08959 -0.71458 -0.08797 C -0.71783 -0.08611 -0.72447 -0.09144 -0.72447 -0.08542 C -0.72447 -0.07963 -0.71796 -0.08334 -0.71458 -0.08287 C -0.70468 -0.08172 -0.69479 -0.08125 -0.68489 -0.08056 L -0.67643 -0.07801 C -0.67539 -0.07361 -0.67994 -0.07084 -0.68203 -0.06783 C -0.6858 -0.06297 -0.68906 -0.06227 -0.69336 -0.06042 L -0.65377 -0.05787 C -0.64127 -0.05648 -0.64349 -0.06111 -0.64101 -0.04769 C -0.64414 -0.01459 -0.64479 -0.02523 -0.64244 0.00254 C -0.64101 0.01944 -0.64322 0.03842 -0.63112 0.04282 C -0.62226 0.04583 -0.61315 0.04444 -0.60429 0.04537 C -0.58151 0.05115 -0.60885 0.04537 -0.56888 0.04537 C -0.5651 0.04537 -0.56132 0.04699 -0.55755 0.04791 L -0.43437 0.04282 C -0.43294 0.04259 -0.43164 0.04074 -0.4302 0.04028 C -0.41471 0.03403 -0.3983 0.0331 -0.38346 0.02268 C -0.37643 0.01759 -0.36966 0.01088 -0.36224 0.00764 C -0.35442 0.00416 -0.34622 0.00416 -0.33815 0.00254 C -0.31028 0.00717 -0.3138 -0.00463 -0.30143 0.02014 C -0.29987 0.02338 -0.29856 0.02685 -0.29713 0.03032 L -0.29296 0.05278 C -0.29244 0.05532 -0.29283 0.05903 -0.29153 0.06041 C -0.28776 0.06458 -0.28359 0.06782 -0.2802 0.07291 C -0.27695 0.07801 -0.27513 0.08588 -0.27174 0.09051 C -0.26888 0.09444 -0.26484 0.0949 -0.26184 0.09815 C -0.25781 0.10254 -0.25468 0.10926 -0.25052 0.11319 C -0.24557 0.11782 -0.24023 0.12037 -0.23489 0.12338 C -0.22903 0.12662 -0.22265 0.1287 -0.21653 0.13078 C -0.19674 0.12916 -0.17356 0.14537 -0.15703 0.12569 C -0.14895 0.1162 -0.15703 0.12523 -0.14713 0.11574 C -0.14388 0.1125 -0.14075 0.10856 -0.13724 0.10555 C -0.1345 0.10347 -0.13151 0.10254 -0.12877 0.10069 C -0.12682 0.0993 -0.12513 0.09699 -0.12317 0.0956 C -0.12135 0.09444 -0.11927 0.09421 -0.11744 0.09305 C -0.09375 0.07731 -0.10833 0.08333 -0.09336 0.07801 C -0.09101 0.07453 -0.08893 0.0706 -0.08632 0.06782 C -0.08463 0.0662 -0.08255 0.06643 -0.08072 0.06551 C -0.07786 0.06365 -0.0625 0.05347 -0.0595 0.05023 C -0.0569 0.04768 -0.05494 0.04305 -0.05234 0.04028 C -0.04974 0.03727 -0.04648 0.03588 -0.04388 0.03264 C -0.03776 0.02546 -0.04179 0.02361 -0.03398 0.02014 C -0.03033 0.01852 -0.02643 0.01852 -0.02265 0.01759 C -0.01979 0.0169 -0.01692 0.01597 -0.01419 0.01504 C -0.00937 0.01365 -1.25E-6 0.01018 -1.25E-6 0.01018 L 0.0043 0.00509 L 0.0043 0.00509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4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7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7345627" y="2868623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甜蜜</a:t>
            </a:r>
            <a:r>
              <a:rPr lang="zh-CN" altLang="en-US" sz="80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爱</a:t>
            </a:r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恋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40334" y="1351153"/>
            <a:ext cx="5050400" cy="3853000"/>
            <a:chOff x="3016251" y="431801"/>
            <a:chExt cx="5564188" cy="4244974"/>
          </a:xfrm>
        </p:grpSpPr>
        <p:sp>
          <p:nvSpPr>
            <p:cNvPr id="28" name="Rectangle 5"/>
            <p:cNvSpPr>
              <a:spLocks noChangeArrowheads="1"/>
            </p:cNvSpPr>
            <p:nvPr/>
          </p:nvSpPr>
          <p:spPr bwMode="auto">
            <a:xfrm>
              <a:off x="3179763" y="596900"/>
              <a:ext cx="5237163" cy="3913187"/>
            </a:xfrm>
            <a:prstGeom prst="rect">
              <a:avLst/>
            </a:prstGeom>
            <a:solidFill>
              <a:srgbClr val="BF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3233738" y="652463"/>
              <a:ext cx="5183188" cy="3803650"/>
            </a:xfrm>
            <a:prstGeom prst="rect">
              <a:avLst/>
            </a:prstGeom>
            <a:solidFill>
              <a:srgbClr val="395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3016251" y="431801"/>
              <a:ext cx="5564188" cy="4244974"/>
            </a:xfrm>
            <a:custGeom>
              <a:avLst/>
              <a:gdLst>
                <a:gd name="T0" fmla="*/ 0 w 3505"/>
                <a:gd name="T1" fmla="*/ 0 h 2674"/>
                <a:gd name="T2" fmla="*/ 0 w 3505"/>
                <a:gd name="T3" fmla="*/ 2674 h 2674"/>
                <a:gd name="T4" fmla="*/ 3505 w 3505"/>
                <a:gd name="T5" fmla="*/ 2674 h 2674"/>
                <a:gd name="T6" fmla="*/ 3505 w 3505"/>
                <a:gd name="T7" fmla="*/ 0 h 2674"/>
                <a:gd name="T8" fmla="*/ 0 w 3505"/>
                <a:gd name="T9" fmla="*/ 0 h 2674"/>
                <a:gd name="T10" fmla="*/ 3402 w 3505"/>
                <a:gd name="T11" fmla="*/ 2569 h 2674"/>
                <a:gd name="T12" fmla="*/ 103 w 3505"/>
                <a:gd name="T13" fmla="*/ 2569 h 2674"/>
                <a:gd name="T14" fmla="*/ 103 w 3505"/>
                <a:gd name="T15" fmla="*/ 104 h 2674"/>
                <a:gd name="T16" fmla="*/ 3402 w 3505"/>
                <a:gd name="T17" fmla="*/ 104 h 2674"/>
                <a:gd name="T18" fmla="*/ 3402 w 3505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5" h="2674">
                  <a:moveTo>
                    <a:pt x="0" y="0"/>
                  </a:moveTo>
                  <a:lnTo>
                    <a:pt x="0" y="2674"/>
                  </a:lnTo>
                  <a:lnTo>
                    <a:pt x="3505" y="2674"/>
                  </a:lnTo>
                  <a:lnTo>
                    <a:pt x="3505" y="0"/>
                  </a:lnTo>
                  <a:lnTo>
                    <a:pt x="0" y="0"/>
                  </a:lnTo>
                  <a:close/>
                  <a:moveTo>
                    <a:pt x="3402" y="2569"/>
                  </a:moveTo>
                  <a:lnTo>
                    <a:pt x="103" y="2569"/>
                  </a:lnTo>
                  <a:lnTo>
                    <a:pt x="103" y="104"/>
                  </a:lnTo>
                  <a:lnTo>
                    <a:pt x="3402" y="104"/>
                  </a:lnTo>
                  <a:lnTo>
                    <a:pt x="3402" y="2569"/>
                  </a:lnTo>
                  <a:close/>
                </a:path>
              </a:pathLst>
            </a:custGeom>
            <a:solidFill>
              <a:srgbClr val="E64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3070226" y="431801"/>
              <a:ext cx="5510213" cy="4244974"/>
            </a:xfrm>
            <a:custGeom>
              <a:avLst/>
              <a:gdLst>
                <a:gd name="T0" fmla="*/ 0 w 3471"/>
                <a:gd name="T1" fmla="*/ 2674 h 2674"/>
                <a:gd name="T2" fmla="*/ 0 w 3471"/>
                <a:gd name="T3" fmla="*/ 0 h 2674"/>
                <a:gd name="T4" fmla="*/ 3471 w 3471"/>
                <a:gd name="T5" fmla="*/ 0 h 2674"/>
                <a:gd name="T6" fmla="*/ 3471 w 3471"/>
                <a:gd name="T7" fmla="*/ 2674 h 2674"/>
                <a:gd name="T8" fmla="*/ 0 w 3471"/>
                <a:gd name="T9" fmla="*/ 2674 h 2674"/>
                <a:gd name="T10" fmla="*/ 69 w 3471"/>
                <a:gd name="T11" fmla="*/ 2569 h 2674"/>
                <a:gd name="T12" fmla="*/ 3403 w 3471"/>
                <a:gd name="T13" fmla="*/ 2569 h 2674"/>
                <a:gd name="T14" fmla="*/ 3403 w 3471"/>
                <a:gd name="T15" fmla="*/ 104 h 2674"/>
                <a:gd name="T16" fmla="*/ 69 w 3471"/>
                <a:gd name="T17" fmla="*/ 104 h 2674"/>
                <a:gd name="T18" fmla="*/ 69 w 3471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1" h="2674">
                  <a:moveTo>
                    <a:pt x="0" y="2674"/>
                  </a:moveTo>
                  <a:lnTo>
                    <a:pt x="0" y="0"/>
                  </a:lnTo>
                  <a:lnTo>
                    <a:pt x="3471" y="0"/>
                  </a:lnTo>
                  <a:lnTo>
                    <a:pt x="3471" y="2674"/>
                  </a:lnTo>
                  <a:lnTo>
                    <a:pt x="0" y="2674"/>
                  </a:lnTo>
                  <a:close/>
                  <a:moveTo>
                    <a:pt x="69" y="2569"/>
                  </a:moveTo>
                  <a:lnTo>
                    <a:pt x="3403" y="2569"/>
                  </a:lnTo>
                  <a:lnTo>
                    <a:pt x="3403" y="104"/>
                  </a:lnTo>
                  <a:lnTo>
                    <a:pt x="69" y="104"/>
                  </a:lnTo>
                  <a:lnTo>
                    <a:pt x="69" y="2569"/>
                  </a:lnTo>
                  <a:close/>
                </a:path>
              </a:pathLst>
            </a:custGeom>
            <a:solidFill>
              <a:srgbClr val="EB8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3233738" y="652463"/>
              <a:ext cx="5183188" cy="3803650"/>
            </a:xfrm>
            <a:custGeom>
              <a:avLst/>
              <a:gdLst>
                <a:gd name="T0" fmla="*/ 3265 w 3265"/>
                <a:gd name="T1" fmla="*/ 2396 h 2396"/>
                <a:gd name="T2" fmla="*/ 0 w 3265"/>
                <a:gd name="T3" fmla="*/ 2396 h 2396"/>
                <a:gd name="T4" fmla="*/ 0 w 3265"/>
                <a:gd name="T5" fmla="*/ 0 h 2396"/>
                <a:gd name="T6" fmla="*/ 3265 w 3265"/>
                <a:gd name="T7" fmla="*/ 0 h 2396"/>
                <a:gd name="T8" fmla="*/ 3265 w 3265"/>
                <a:gd name="T9" fmla="*/ 2396 h 2396"/>
                <a:gd name="T10" fmla="*/ 0 w 3265"/>
                <a:gd name="T11" fmla="*/ 2396 h 2396"/>
                <a:gd name="T12" fmla="*/ 3231 w 3265"/>
                <a:gd name="T13" fmla="*/ 2396 h 2396"/>
                <a:gd name="T14" fmla="*/ 3231 w 3265"/>
                <a:gd name="T15" fmla="*/ 0 h 2396"/>
                <a:gd name="T16" fmla="*/ 0 w 3265"/>
                <a:gd name="T17" fmla="*/ 0 h 2396"/>
                <a:gd name="T18" fmla="*/ 0 w 3265"/>
                <a:gd name="T19" fmla="*/ 2396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65" h="2396">
                  <a:moveTo>
                    <a:pt x="3265" y="2396"/>
                  </a:moveTo>
                  <a:lnTo>
                    <a:pt x="0" y="2396"/>
                  </a:lnTo>
                  <a:lnTo>
                    <a:pt x="0" y="0"/>
                  </a:lnTo>
                  <a:lnTo>
                    <a:pt x="3265" y="0"/>
                  </a:lnTo>
                  <a:lnTo>
                    <a:pt x="3265" y="2396"/>
                  </a:lnTo>
                  <a:close/>
                  <a:moveTo>
                    <a:pt x="0" y="2396"/>
                  </a:moveTo>
                  <a:lnTo>
                    <a:pt x="3231" y="2396"/>
                  </a:lnTo>
                  <a:lnTo>
                    <a:pt x="3231" y="0"/>
                  </a:lnTo>
                  <a:lnTo>
                    <a:pt x="0" y="0"/>
                  </a:lnTo>
                  <a:lnTo>
                    <a:pt x="0" y="239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306" y="1871877"/>
            <a:ext cx="1371674" cy="244941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655932" y="2407324"/>
            <a:ext cx="998795" cy="1913972"/>
            <a:chOff x="3655932" y="2407324"/>
            <a:chExt cx="998795" cy="1913972"/>
          </a:xfrm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3655932" y="2407324"/>
              <a:ext cx="998795" cy="1913972"/>
            </a:xfrm>
            <a:custGeom>
              <a:avLst/>
              <a:gdLst>
                <a:gd name="T0" fmla="*/ 110 w 179"/>
                <a:gd name="T1" fmla="*/ 15 h 346"/>
                <a:gd name="T2" fmla="*/ 156 w 179"/>
                <a:gd name="T3" fmla="*/ 89 h 346"/>
                <a:gd name="T4" fmla="*/ 171 w 179"/>
                <a:gd name="T5" fmla="*/ 234 h 346"/>
                <a:gd name="T6" fmla="*/ 157 w 179"/>
                <a:gd name="T7" fmla="*/ 241 h 346"/>
                <a:gd name="T8" fmla="*/ 152 w 179"/>
                <a:gd name="T9" fmla="*/ 241 h 346"/>
                <a:gd name="T10" fmla="*/ 132 w 179"/>
                <a:gd name="T11" fmla="*/ 252 h 346"/>
                <a:gd name="T12" fmla="*/ 120 w 179"/>
                <a:gd name="T13" fmla="*/ 277 h 346"/>
                <a:gd name="T14" fmla="*/ 158 w 179"/>
                <a:gd name="T15" fmla="*/ 339 h 346"/>
                <a:gd name="T16" fmla="*/ 113 w 179"/>
                <a:gd name="T17" fmla="*/ 262 h 346"/>
                <a:gd name="T18" fmla="*/ 46 w 179"/>
                <a:gd name="T19" fmla="*/ 341 h 346"/>
                <a:gd name="T20" fmla="*/ 66 w 179"/>
                <a:gd name="T21" fmla="*/ 263 h 346"/>
                <a:gd name="T22" fmla="*/ 38 w 179"/>
                <a:gd name="T23" fmla="*/ 212 h 346"/>
                <a:gd name="T24" fmla="*/ 24 w 179"/>
                <a:gd name="T25" fmla="*/ 232 h 346"/>
                <a:gd name="T26" fmla="*/ 11 w 179"/>
                <a:gd name="T27" fmla="*/ 227 h 346"/>
                <a:gd name="T28" fmla="*/ 65 w 179"/>
                <a:gd name="T29" fmla="*/ 155 h 346"/>
                <a:gd name="T30" fmla="*/ 15 w 179"/>
                <a:gd name="T31" fmla="*/ 68 h 346"/>
                <a:gd name="T32" fmla="*/ 68 w 179"/>
                <a:gd name="T33" fmla="*/ 14 h 346"/>
                <a:gd name="T34" fmla="*/ 82 w 179"/>
                <a:gd name="T35" fmla="*/ 10 h 346"/>
                <a:gd name="T36" fmla="*/ 92 w 179"/>
                <a:gd name="T37" fmla="*/ 10 h 346"/>
                <a:gd name="T38" fmla="*/ 101 w 179"/>
                <a:gd name="T39" fmla="*/ 12 h 346"/>
                <a:gd name="T40" fmla="*/ 113 w 179"/>
                <a:gd name="T41" fmla="*/ 0 h 346"/>
                <a:gd name="T42" fmla="*/ 50 w 179"/>
                <a:gd name="T43" fmla="*/ 65 h 346"/>
                <a:gd name="T44" fmla="*/ 49 w 179"/>
                <a:gd name="T45" fmla="*/ 70 h 346"/>
                <a:gd name="T46" fmla="*/ 79 w 179"/>
                <a:gd name="T47" fmla="*/ 153 h 346"/>
                <a:gd name="T48" fmla="*/ 146 w 179"/>
                <a:gd name="T49" fmla="*/ 56 h 346"/>
                <a:gd name="T50" fmla="*/ 102 w 179"/>
                <a:gd name="T51" fmla="*/ 51 h 346"/>
                <a:gd name="T52" fmla="*/ 94 w 179"/>
                <a:gd name="T53" fmla="*/ 14 h 346"/>
                <a:gd name="T54" fmla="*/ 151 w 179"/>
                <a:gd name="T55" fmla="*/ 55 h 346"/>
                <a:gd name="T56" fmla="*/ 91 w 179"/>
                <a:gd name="T57" fmla="*/ 63 h 346"/>
                <a:gd name="T58" fmla="*/ 55 w 179"/>
                <a:gd name="T59" fmla="*/ 61 h 346"/>
                <a:gd name="T60" fmla="*/ 55 w 179"/>
                <a:gd name="T61" fmla="*/ 61 h 346"/>
                <a:gd name="T62" fmla="*/ 163 w 179"/>
                <a:gd name="T63" fmla="*/ 74 h 346"/>
                <a:gd name="T64" fmla="*/ 18 w 179"/>
                <a:gd name="T65" fmla="*/ 69 h 346"/>
                <a:gd name="T66" fmla="*/ 18 w 179"/>
                <a:gd name="T67" fmla="*/ 69 h 346"/>
                <a:gd name="T68" fmla="*/ 157 w 179"/>
                <a:gd name="T69" fmla="*/ 80 h 346"/>
                <a:gd name="T70" fmla="*/ 21 w 179"/>
                <a:gd name="T71" fmla="*/ 76 h 346"/>
                <a:gd name="T72" fmla="*/ 21 w 179"/>
                <a:gd name="T73" fmla="*/ 80 h 346"/>
                <a:gd name="T74" fmla="*/ 102 w 179"/>
                <a:gd name="T75" fmla="*/ 155 h 346"/>
                <a:gd name="T76" fmla="*/ 72 w 179"/>
                <a:gd name="T77" fmla="*/ 157 h 346"/>
                <a:gd name="T78" fmla="*/ 90 w 179"/>
                <a:gd name="T79" fmla="*/ 261 h 346"/>
                <a:gd name="T80" fmla="*/ 129 w 179"/>
                <a:gd name="T81" fmla="*/ 255 h 346"/>
                <a:gd name="T82" fmla="*/ 90 w 179"/>
                <a:gd name="T83" fmla="*/ 166 h 346"/>
                <a:gd name="T84" fmla="*/ 128 w 179"/>
                <a:gd name="T85" fmla="*/ 340 h 346"/>
                <a:gd name="T86" fmla="*/ 128 w 179"/>
                <a:gd name="T87" fmla="*/ 340 h 346"/>
                <a:gd name="T88" fmla="*/ 72 w 179"/>
                <a:gd name="T89" fmla="*/ 32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9" h="346">
                  <a:moveTo>
                    <a:pt x="113" y="0"/>
                  </a:moveTo>
                  <a:cubicBezTo>
                    <a:pt x="114" y="0"/>
                    <a:pt x="114" y="1"/>
                    <a:pt x="115" y="1"/>
                  </a:cubicBezTo>
                  <a:cubicBezTo>
                    <a:pt x="113" y="5"/>
                    <a:pt x="113" y="12"/>
                    <a:pt x="110" y="15"/>
                  </a:cubicBezTo>
                  <a:cubicBezTo>
                    <a:pt x="127" y="23"/>
                    <a:pt x="140" y="35"/>
                    <a:pt x="148" y="51"/>
                  </a:cubicBezTo>
                  <a:cubicBezTo>
                    <a:pt x="156" y="50"/>
                    <a:pt x="164" y="55"/>
                    <a:pt x="163" y="64"/>
                  </a:cubicBezTo>
                  <a:cubicBezTo>
                    <a:pt x="179" y="70"/>
                    <a:pt x="171" y="92"/>
                    <a:pt x="156" y="89"/>
                  </a:cubicBezTo>
                  <a:cubicBezTo>
                    <a:pt x="154" y="120"/>
                    <a:pt x="136" y="147"/>
                    <a:pt x="108" y="154"/>
                  </a:cubicBezTo>
                  <a:cubicBezTo>
                    <a:pt x="119" y="183"/>
                    <a:pt x="129" y="215"/>
                    <a:pt x="154" y="233"/>
                  </a:cubicBezTo>
                  <a:cubicBezTo>
                    <a:pt x="161" y="235"/>
                    <a:pt x="168" y="228"/>
                    <a:pt x="171" y="234"/>
                  </a:cubicBezTo>
                  <a:cubicBezTo>
                    <a:pt x="168" y="236"/>
                    <a:pt x="164" y="236"/>
                    <a:pt x="161" y="237"/>
                  </a:cubicBezTo>
                  <a:cubicBezTo>
                    <a:pt x="162" y="240"/>
                    <a:pt x="168" y="241"/>
                    <a:pt x="166" y="246"/>
                  </a:cubicBezTo>
                  <a:cubicBezTo>
                    <a:pt x="161" y="249"/>
                    <a:pt x="161" y="242"/>
                    <a:pt x="157" y="241"/>
                  </a:cubicBezTo>
                  <a:cubicBezTo>
                    <a:pt x="155" y="244"/>
                    <a:pt x="155" y="248"/>
                    <a:pt x="157" y="250"/>
                  </a:cubicBezTo>
                  <a:cubicBezTo>
                    <a:pt x="155" y="251"/>
                    <a:pt x="155" y="253"/>
                    <a:pt x="151" y="252"/>
                  </a:cubicBezTo>
                  <a:cubicBezTo>
                    <a:pt x="150" y="250"/>
                    <a:pt x="152" y="246"/>
                    <a:pt x="152" y="241"/>
                  </a:cubicBezTo>
                  <a:cubicBezTo>
                    <a:pt x="152" y="239"/>
                    <a:pt x="149" y="237"/>
                    <a:pt x="150" y="234"/>
                  </a:cubicBezTo>
                  <a:cubicBezTo>
                    <a:pt x="132" y="220"/>
                    <a:pt x="121" y="200"/>
                    <a:pt x="113" y="178"/>
                  </a:cubicBezTo>
                  <a:cubicBezTo>
                    <a:pt x="116" y="201"/>
                    <a:pt x="124" y="229"/>
                    <a:pt x="132" y="252"/>
                  </a:cubicBezTo>
                  <a:cubicBezTo>
                    <a:pt x="129" y="255"/>
                    <a:pt x="133" y="255"/>
                    <a:pt x="131" y="259"/>
                  </a:cubicBezTo>
                  <a:cubicBezTo>
                    <a:pt x="127" y="260"/>
                    <a:pt x="120" y="257"/>
                    <a:pt x="118" y="261"/>
                  </a:cubicBezTo>
                  <a:cubicBezTo>
                    <a:pt x="117" y="263"/>
                    <a:pt x="119" y="272"/>
                    <a:pt x="120" y="277"/>
                  </a:cubicBezTo>
                  <a:cubicBezTo>
                    <a:pt x="121" y="291"/>
                    <a:pt x="127" y="309"/>
                    <a:pt x="127" y="322"/>
                  </a:cubicBezTo>
                  <a:cubicBezTo>
                    <a:pt x="127" y="322"/>
                    <a:pt x="127" y="321"/>
                    <a:pt x="129" y="321"/>
                  </a:cubicBezTo>
                  <a:cubicBezTo>
                    <a:pt x="137" y="328"/>
                    <a:pt x="148" y="333"/>
                    <a:pt x="158" y="339"/>
                  </a:cubicBezTo>
                  <a:cubicBezTo>
                    <a:pt x="158" y="342"/>
                    <a:pt x="154" y="340"/>
                    <a:pt x="154" y="342"/>
                  </a:cubicBezTo>
                  <a:cubicBezTo>
                    <a:pt x="145" y="341"/>
                    <a:pt x="131" y="346"/>
                    <a:pt x="124" y="345"/>
                  </a:cubicBezTo>
                  <a:cubicBezTo>
                    <a:pt x="124" y="317"/>
                    <a:pt x="117" y="289"/>
                    <a:pt x="113" y="262"/>
                  </a:cubicBezTo>
                  <a:cubicBezTo>
                    <a:pt x="99" y="265"/>
                    <a:pt x="86" y="266"/>
                    <a:pt x="71" y="264"/>
                  </a:cubicBezTo>
                  <a:cubicBezTo>
                    <a:pt x="73" y="291"/>
                    <a:pt x="76" y="317"/>
                    <a:pt x="79" y="340"/>
                  </a:cubicBezTo>
                  <a:cubicBezTo>
                    <a:pt x="68" y="342"/>
                    <a:pt x="57" y="342"/>
                    <a:pt x="46" y="341"/>
                  </a:cubicBezTo>
                  <a:cubicBezTo>
                    <a:pt x="48" y="336"/>
                    <a:pt x="54" y="333"/>
                    <a:pt x="58" y="329"/>
                  </a:cubicBezTo>
                  <a:cubicBezTo>
                    <a:pt x="62" y="326"/>
                    <a:pt x="66" y="323"/>
                    <a:pt x="71" y="320"/>
                  </a:cubicBezTo>
                  <a:cubicBezTo>
                    <a:pt x="73" y="302"/>
                    <a:pt x="68" y="282"/>
                    <a:pt x="66" y="263"/>
                  </a:cubicBezTo>
                  <a:cubicBezTo>
                    <a:pt x="60" y="263"/>
                    <a:pt x="54" y="265"/>
                    <a:pt x="47" y="263"/>
                  </a:cubicBezTo>
                  <a:cubicBezTo>
                    <a:pt x="54" y="235"/>
                    <a:pt x="57" y="200"/>
                    <a:pt x="63" y="171"/>
                  </a:cubicBezTo>
                  <a:cubicBezTo>
                    <a:pt x="55" y="185"/>
                    <a:pt x="47" y="199"/>
                    <a:pt x="38" y="212"/>
                  </a:cubicBezTo>
                  <a:cubicBezTo>
                    <a:pt x="33" y="219"/>
                    <a:pt x="27" y="226"/>
                    <a:pt x="28" y="239"/>
                  </a:cubicBezTo>
                  <a:cubicBezTo>
                    <a:pt x="27" y="239"/>
                    <a:pt x="26" y="240"/>
                    <a:pt x="26" y="240"/>
                  </a:cubicBezTo>
                  <a:cubicBezTo>
                    <a:pt x="22" y="240"/>
                    <a:pt x="24" y="235"/>
                    <a:pt x="24" y="232"/>
                  </a:cubicBezTo>
                  <a:cubicBezTo>
                    <a:pt x="20" y="232"/>
                    <a:pt x="20" y="239"/>
                    <a:pt x="15" y="236"/>
                  </a:cubicBezTo>
                  <a:cubicBezTo>
                    <a:pt x="15" y="231"/>
                    <a:pt x="21" y="231"/>
                    <a:pt x="22" y="228"/>
                  </a:cubicBezTo>
                  <a:cubicBezTo>
                    <a:pt x="17" y="227"/>
                    <a:pt x="13" y="231"/>
                    <a:pt x="11" y="227"/>
                  </a:cubicBezTo>
                  <a:cubicBezTo>
                    <a:pt x="11" y="226"/>
                    <a:pt x="12" y="226"/>
                    <a:pt x="12" y="226"/>
                  </a:cubicBezTo>
                  <a:cubicBezTo>
                    <a:pt x="15" y="224"/>
                    <a:pt x="23" y="223"/>
                    <a:pt x="27" y="222"/>
                  </a:cubicBezTo>
                  <a:cubicBezTo>
                    <a:pt x="42" y="203"/>
                    <a:pt x="56" y="181"/>
                    <a:pt x="65" y="155"/>
                  </a:cubicBezTo>
                  <a:cubicBezTo>
                    <a:pt x="36" y="146"/>
                    <a:pt x="21" y="126"/>
                    <a:pt x="21" y="92"/>
                  </a:cubicBezTo>
                  <a:cubicBezTo>
                    <a:pt x="14" y="94"/>
                    <a:pt x="7" y="90"/>
                    <a:pt x="4" y="86"/>
                  </a:cubicBezTo>
                  <a:cubicBezTo>
                    <a:pt x="3" y="76"/>
                    <a:pt x="8" y="70"/>
                    <a:pt x="15" y="68"/>
                  </a:cubicBezTo>
                  <a:cubicBezTo>
                    <a:pt x="11" y="66"/>
                    <a:pt x="16" y="61"/>
                    <a:pt x="16" y="56"/>
                  </a:cubicBezTo>
                  <a:cubicBezTo>
                    <a:pt x="19" y="56"/>
                    <a:pt x="23" y="53"/>
                    <a:pt x="26" y="55"/>
                  </a:cubicBezTo>
                  <a:cubicBezTo>
                    <a:pt x="34" y="34"/>
                    <a:pt x="49" y="21"/>
                    <a:pt x="68" y="14"/>
                  </a:cubicBezTo>
                  <a:cubicBezTo>
                    <a:pt x="69" y="11"/>
                    <a:pt x="66" y="7"/>
                    <a:pt x="69" y="6"/>
                  </a:cubicBezTo>
                  <a:cubicBezTo>
                    <a:pt x="71" y="7"/>
                    <a:pt x="70" y="10"/>
                    <a:pt x="71" y="12"/>
                  </a:cubicBezTo>
                  <a:cubicBezTo>
                    <a:pt x="74" y="11"/>
                    <a:pt x="78" y="11"/>
                    <a:pt x="82" y="10"/>
                  </a:cubicBezTo>
                  <a:cubicBezTo>
                    <a:pt x="83" y="7"/>
                    <a:pt x="81" y="5"/>
                    <a:pt x="83" y="3"/>
                  </a:cubicBezTo>
                  <a:cubicBezTo>
                    <a:pt x="86" y="4"/>
                    <a:pt x="85" y="8"/>
                    <a:pt x="86" y="10"/>
                  </a:cubicBezTo>
                  <a:cubicBezTo>
                    <a:pt x="89" y="11"/>
                    <a:pt x="90" y="9"/>
                    <a:pt x="92" y="10"/>
                  </a:cubicBezTo>
                  <a:cubicBezTo>
                    <a:pt x="94" y="8"/>
                    <a:pt x="91" y="3"/>
                    <a:pt x="94" y="1"/>
                  </a:cubicBezTo>
                  <a:cubicBezTo>
                    <a:pt x="97" y="2"/>
                    <a:pt x="95" y="8"/>
                    <a:pt x="96" y="10"/>
                  </a:cubicBezTo>
                  <a:cubicBezTo>
                    <a:pt x="97" y="12"/>
                    <a:pt x="100" y="11"/>
                    <a:pt x="101" y="12"/>
                  </a:cubicBezTo>
                  <a:cubicBezTo>
                    <a:pt x="103" y="9"/>
                    <a:pt x="101" y="1"/>
                    <a:pt x="106" y="1"/>
                  </a:cubicBezTo>
                  <a:cubicBezTo>
                    <a:pt x="106" y="5"/>
                    <a:pt x="103" y="11"/>
                    <a:pt x="106" y="14"/>
                  </a:cubicBezTo>
                  <a:cubicBezTo>
                    <a:pt x="110" y="11"/>
                    <a:pt x="110" y="4"/>
                    <a:pt x="113" y="0"/>
                  </a:cubicBezTo>
                  <a:close/>
                  <a:moveTo>
                    <a:pt x="94" y="14"/>
                  </a:moveTo>
                  <a:cubicBezTo>
                    <a:pt x="65" y="10"/>
                    <a:pt x="38" y="31"/>
                    <a:pt x="30" y="57"/>
                  </a:cubicBezTo>
                  <a:cubicBezTo>
                    <a:pt x="37" y="57"/>
                    <a:pt x="44" y="62"/>
                    <a:pt x="50" y="65"/>
                  </a:cubicBezTo>
                  <a:cubicBezTo>
                    <a:pt x="53" y="53"/>
                    <a:pt x="67" y="48"/>
                    <a:pt x="78" y="54"/>
                  </a:cubicBezTo>
                  <a:cubicBezTo>
                    <a:pt x="94" y="67"/>
                    <a:pt x="77" y="95"/>
                    <a:pt x="56" y="86"/>
                  </a:cubicBezTo>
                  <a:cubicBezTo>
                    <a:pt x="51" y="83"/>
                    <a:pt x="50" y="77"/>
                    <a:pt x="49" y="70"/>
                  </a:cubicBezTo>
                  <a:cubicBezTo>
                    <a:pt x="43" y="66"/>
                    <a:pt x="36" y="62"/>
                    <a:pt x="28" y="60"/>
                  </a:cubicBezTo>
                  <a:cubicBezTo>
                    <a:pt x="23" y="77"/>
                    <a:pt x="24" y="96"/>
                    <a:pt x="26" y="111"/>
                  </a:cubicBezTo>
                  <a:cubicBezTo>
                    <a:pt x="30" y="134"/>
                    <a:pt x="53" y="153"/>
                    <a:pt x="79" y="153"/>
                  </a:cubicBezTo>
                  <a:cubicBezTo>
                    <a:pt x="84" y="153"/>
                    <a:pt x="89" y="153"/>
                    <a:pt x="94" y="153"/>
                  </a:cubicBezTo>
                  <a:cubicBezTo>
                    <a:pt x="133" y="151"/>
                    <a:pt x="156" y="116"/>
                    <a:pt x="153" y="72"/>
                  </a:cubicBezTo>
                  <a:cubicBezTo>
                    <a:pt x="149" y="68"/>
                    <a:pt x="148" y="62"/>
                    <a:pt x="146" y="56"/>
                  </a:cubicBezTo>
                  <a:cubicBezTo>
                    <a:pt x="135" y="57"/>
                    <a:pt x="127" y="63"/>
                    <a:pt x="119" y="68"/>
                  </a:cubicBezTo>
                  <a:cubicBezTo>
                    <a:pt x="120" y="81"/>
                    <a:pt x="110" y="86"/>
                    <a:pt x="98" y="87"/>
                  </a:cubicBezTo>
                  <a:cubicBezTo>
                    <a:pt x="80" y="82"/>
                    <a:pt x="84" y="52"/>
                    <a:pt x="102" y="51"/>
                  </a:cubicBezTo>
                  <a:cubicBezTo>
                    <a:pt x="110" y="51"/>
                    <a:pt x="115" y="56"/>
                    <a:pt x="118" y="63"/>
                  </a:cubicBezTo>
                  <a:cubicBezTo>
                    <a:pt x="127" y="59"/>
                    <a:pt x="135" y="55"/>
                    <a:pt x="144" y="51"/>
                  </a:cubicBezTo>
                  <a:cubicBezTo>
                    <a:pt x="133" y="33"/>
                    <a:pt x="116" y="17"/>
                    <a:pt x="94" y="14"/>
                  </a:cubicBezTo>
                  <a:close/>
                  <a:moveTo>
                    <a:pt x="153" y="65"/>
                  </a:moveTo>
                  <a:cubicBezTo>
                    <a:pt x="155" y="65"/>
                    <a:pt x="156" y="65"/>
                    <a:pt x="158" y="64"/>
                  </a:cubicBezTo>
                  <a:cubicBezTo>
                    <a:pt x="158" y="59"/>
                    <a:pt x="157" y="55"/>
                    <a:pt x="151" y="55"/>
                  </a:cubicBezTo>
                  <a:cubicBezTo>
                    <a:pt x="151" y="59"/>
                    <a:pt x="152" y="62"/>
                    <a:pt x="153" y="65"/>
                  </a:cubicBezTo>
                  <a:close/>
                  <a:moveTo>
                    <a:pt x="115" y="65"/>
                  </a:moveTo>
                  <a:cubicBezTo>
                    <a:pt x="113" y="55"/>
                    <a:pt x="96" y="50"/>
                    <a:pt x="91" y="63"/>
                  </a:cubicBezTo>
                  <a:cubicBezTo>
                    <a:pt x="84" y="79"/>
                    <a:pt x="104" y="90"/>
                    <a:pt x="113" y="77"/>
                  </a:cubicBezTo>
                  <a:cubicBezTo>
                    <a:pt x="113" y="70"/>
                    <a:pt x="116" y="71"/>
                    <a:pt x="115" y="65"/>
                  </a:cubicBezTo>
                  <a:close/>
                  <a:moveTo>
                    <a:pt x="55" y="61"/>
                  </a:moveTo>
                  <a:cubicBezTo>
                    <a:pt x="51" y="67"/>
                    <a:pt x="51" y="78"/>
                    <a:pt x="56" y="82"/>
                  </a:cubicBezTo>
                  <a:cubicBezTo>
                    <a:pt x="68" y="91"/>
                    <a:pt x="82" y="78"/>
                    <a:pt x="81" y="66"/>
                  </a:cubicBezTo>
                  <a:cubicBezTo>
                    <a:pt x="79" y="53"/>
                    <a:pt x="60" y="51"/>
                    <a:pt x="55" y="61"/>
                  </a:cubicBezTo>
                  <a:close/>
                  <a:moveTo>
                    <a:pt x="168" y="80"/>
                  </a:moveTo>
                  <a:cubicBezTo>
                    <a:pt x="170" y="72"/>
                    <a:pt x="159" y="62"/>
                    <a:pt x="156" y="72"/>
                  </a:cubicBezTo>
                  <a:cubicBezTo>
                    <a:pt x="159" y="72"/>
                    <a:pt x="162" y="72"/>
                    <a:pt x="163" y="74"/>
                  </a:cubicBezTo>
                  <a:cubicBezTo>
                    <a:pt x="164" y="82"/>
                    <a:pt x="158" y="81"/>
                    <a:pt x="157" y="86"/>
                  </a:cubicBezTo>
                  <a:cubicBezTo>
                    <a:pt x="161" y="87"/>
                    <a:pt x="167" y="83"/>
                    <a:pt x="168" y="80"/>
                  </a:cubicBezTo>
                  <a:close/>
                  <a:moveTo>
                    <a:pt x="18" y="69"/>
                  </a:moveTo>
                  <a:cubicBezTo>
                    <a:pt x="20" y="69"/>
                    <a:pt x="20" y="70"/>
                    <a:pt x="22" y="70"/>
                  </a:cubicBezTo>
                  <a:cubicBezTo>
                    <a:pt x="22" y="66"/>
                    <a:pt x="25" y="62"/>
                    <a:pt x="24" y="59"/>
                  </a:cubicBezTo>
                  <a:cubicBezTo>
                    <a:pt x="17" y="58"/>
                    <a:pt x="18" y="64"/>
                    <a:pt x="18" y="69"/>
                  </a:cubicBezTo>
                  <a:close/>
                  <a:moveTo>
                    <a:pt x="157" y="80"/>
                  </a:moveTo>
                  <a:cubicBezTo>
                    <a:pt x="159" y="80"/>
                    <a:pt x="161" y="75"/>
                    <a:pt x="157" y="75"/>
                  </a:cubicBezTo>
                  <a:cubicBezTo>
                    <a:pt x="156" y="76"/>
                    <a:pt x="155" y="79"/>
                    <a:pt x="157" y="80"/>
                  </a:cubicBezTo>
                  <a:close/>
                  <a:moveTo>
                    <a:pt x="20" y="88"/>
                  </a:moveTo>
                  <a:cubicBezTo>
                    <a:pt x="18" y="88"/>
                    <a:pt x="16" y="88"/>
                    <a:pt x="13" y="88"/>
                  </a:cubicBezTo>
                  <a:cubicBezTo>
                    <a:pt x="9" y="82"/>
                    <a:pt x="12" y="73"/>
                    <a:pt x="21" y="76"/>
                  </a:cubicBezTo>
                  <a:cubicBezTo>
                    <a:pt x="8" y="61"/>
                    <a:pt x="0" y="97"/>
                    <a:pt x="20" y="88"/>
                  </a:cubicBezTo>
                  <a:close/>
                  <a:moveTo>
                    <a:pt x="16" y="85"/>
                  </a:moveTo>
                  <a:cubicBezTo>
                    <a:pt x="19" y="84"/>
                    <a:pt x="21" y="84"/>
                    <a:pt x="21" y="80"/>
                  </a:cubicBezTo>
                  <a:cubicBezTo>
                    <a:pt x="16" y="77"/>
                    <a:pt x="12" y="82"/>
                    <a:pt x="16" y="85"/>
                  </a:cubicBezTo>
                  <a:close/>
                  <a:moveTo>
                    <a:pt x="127" y="252"/>
                  </a:moveTo>
                  <a:cubicBezTo>
                    <a:pt x="118" y="220"/>
                    <a:pt x="110" y="188"/>
                    <a:pt x="102" y="155"/>
                  </a:cubicBezTo>
                  <a:cubicBezTo>
                    <a:pt x="100" y="154"/>
                    <a:pt x="100" y="156"/>
                    <a:pt x="98" y="155"/>
                  </a:cubicBezTo>
                  <a:cubicBezTo>
                    <a:pt x="96" y="162"/>
                    <a:pt x="94" y="171"/>
                    <a:pt x="87" y="171"/>
                  </a:cubicBezTo>
                  <a:cubicBezTo>
                    <a:pt x="78" y="170"/>
                    <a:pt x="80" y="156"/>
                    <a:pt x="72" y="157"/>
                  </a:cubicBezTo>
                  <a:cubicBezTo>
                    <a:pt x="67" y="163"/>
                    <a:pt x="67" y="177"/>
                    <a:pt x="64" y="188"/>
                  </a:cubicBezTo>
                  <a:cubicBezTo>
                    <a:pt x="60" y="211"/>
                    <a:pt x="57" y="238"/>
                    <a:pt x="52" y="259"/>
                  </a:cubicBezTo>
                  <a:cubicBezTo>
                    <a:pt x="64" y="261"/>
                    <a:pt x="76" y="260"/>
                    <a:pt x="90" y="261"/>
                  </a:cubicBezTo>
                  <a:cubicBezTo>
                    <a:pt x="91" y="254"/>
                    <a:pt x="87" y="247"/>
                    <a:pt x="88" y="241"/>
                  </a:cubicBezTo>
                  <a:cubicBezTo>
                    <a:pt x="95" y="241"/>
                    <a:pt x="91" y="256"/>
                    <a:pt x="96" y="260"/>
                  </a:cubicBezTo>
                  <a:cubicBezTo>
                    <a:pt x="107" y="260"/>
                    <a:pt x="120" y="255"/>
                    <a:pt x="129" y="255"/>
                  </a:cubicBezTo>
                  <a:cubicBezTo>
                    <a:pt x="130" y="252"/>
                    <a:pt x="126" y="255"/>
                    <a:pt x="127" y="252"/>
                  </a:cubicBezTo>
                  <a:close/>
                  <a:moveTo>
                    <a:pt x="81" y="157"/>
                  </a:moveTo>
                  <a:cubicBezTo>
                    <a:pt x="82" y="162"/>
                    <a:pt x="83" y="168"/>
                    <a:pt x="90" y="166"/>
                  </a:cubicBezTo>
                  <a:cubicBezTo>
                    <a:pt x="91" y="163"/>
                    <a:pt x="93" y="161"/>
                    <a:pt x="93" y="156"/>
                  </a:cubicBezTo>
                  <a:cubicBezTo>
                    <a:pt x="88" y="156"/>
                    <a:pt x="85" y="157"/>
                    <a:pt x="81" y="157"/>
                  </a:cubicBezTo>
                  <a:close/>
                  <a:moveTo>
                    <a:pt x="128" y="340"/>
                  </a:moveTo>
                  <a:cubicBezTo>
                    <a:pt x="132" y="339"/>
                    <a:pt x="143" y="340"/>
                    <a:pt x="146" y="338"/>
                  </a:cubicBezTo>
                  <a:cubicBezTo>
                    <a:pt x="139" y="334"/>
                    <a:pt x="136" y="330"/>
                    <a:pt x="128" y="327"/>
                  </a:cubicBezTo>
                  <a:cubicBezTo>
                    <a:pt x="128" y="331"/>
                    <a:pt x="128" y="336"/>
                    <a:pt x="128" y="340"/>
                  </a:cubicBezTo>
                  <a:close/>
                  <a:moveTo>
                    <a:pt x="55" y="337"/>
                  </a:moveTo>
                  <a:cubicBezTo>
                    <a:pt x="63" y="336"/>
                    <a:pt x="69" y="339"/>
                    <a:pt x="75" y="335"/>
                  </a:cubicBezTo>
                  <a:cubicBezTo>
                    <a:pt x="73" y="332"/>
                    <a:pt x="74" y="326"/>
                    <a:pt x="72" y="323"/>
                  </a:cubicBezTo>
                  <a:cubicBezTo>
                    <a:pt x="66" y="328"/>
                    <a:pt x="60" y="332"/>
                    <a:pt x="55" y="33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3974519" y="2733409"/>
              <a:ext cx="90589" cy="78975"/>
            </a:xfrm>
            <a:custGeom>
              <a:avLst/>
              <a:gdLst>
                <a:gd name="T0" fmla="*/ 13 w 16"/>
                <a:gd name="T1" fmla="*/ 12 h 14"/>
                <a:gd name="T2" fmla="*/ 5 w 16"/>
                <a:gd name="T3" fmla="*/ 13 h 14"/>
                <a:gd name="T4" fmla="*/ 13 w 16"/>
                <a:gd name="T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13" y="12"/>
                  </a:moveTo>
                  <a:cubicBezTo>
                    <a:pt x="11" y="13"/>
                    <a:pt x="7" y="14"/>
                    <a:pt x="5" y="13"/>
                  </a:cubicBezTo>
                  <a:cubicBezTo>
                    <a:pt x="0" y="3"/>
                    <a:pt x="16" y="0"/>
                    <a:pt x="13" y="1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4154802" y="2753420"/>
              <a:ext cx="72008" cy="76653"/>
            </a:xfrm>
            <a:custGeom>
              <a:avLst/>
              <a:gdLst>
                <a:gd name="T0" fmla="*/ 9 w 13"/>
                <a:gd name="T1" fmla="*/ 3 h 14"/>
                <a:gd name="T2" fmla="*/ 5 w 13"/>
                <a:gd name="T3" fmla="*/ 13 h 14"/>
                <a:gd name="T4" fmla="*/ 9 w 13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9" y="3"/>
                  </a:moveTo>
                  <a:cubicBezTo>
                    <a:pt x="13" y="7"/>
                    <a:pt x="10" y="14"/>
                    <a:pt x="5" y="13"/>
                  </a:cubicBezTo>
                  <a:cubicBezTo>
                    <a:pt x="1" y="11"/>
                    <a:pt x="0" y="0"/>
                    <a:pt x="9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3849296" y="2935351"/>
              <a:ext cx="592309" cy="260151"/>
            </a:xfrm>
            <a:custGeom>
              <a:avLst/>
              <a:gdLst>
                <a:gd name="T0" fmla="*/ 106 w 106"/>
                <a:gd name="T1" fmla="*/ 0 h 47"/>
                <a:gd name="T2" fmla="*/ 84 w 106"/>
                <a:gd name="T3" fmla="*/ 36 h 47"/>
                <a:gd name="T4" fmla="*/ 46 w 106"/>
                <a:gd name="T5" fmla="*/ 44 h 47"/>
                <a:gd name="T6" fmla="*/ 0 w 106"/>
                <a:gd name="T7" fmla="*/ 18 h 47"/>
                <a:gd name="T8" fmla="*/ 4 w 106"/>
                <a:gd name="T9" fmla="*/ 16 h 47"/>
                <a:gd name="T10" fmla="*/ 9 w 106"/>
                <a:gd name="T11" fmla="*/ 26 h 47"/>
                <a:gd name="T12" fmla="*/ 36 w 106"/>
                <a:gd name="T13" fmla="*/ 40 h 47"/>
                <a:gd name="T14" fmla="*/ 104 w 106"/>
                <a:gd name="T15" fmla="*/ 2 h 47"/>
                <a:gd name="T16" fmla="*/ 104 w 106"/>
                <a:gd name="T17" fmla="*/ 0 h 47"/>
                <a:gd name="T18" fmla="*/ 106 w 106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7">
                  <a:moveTo>
                    <a:pt x="106" y="0"/>
                  </a:moveTo>
                  <a:cubicBezTo>
                    <a:pt x="106" y="14"/>
                    <a:pt x="93" y="28"/>
                    <a:pt x="84" y="36"/>
                  </a:cubicBezTo>
                  <a:cubicBezTo>
                    <a:pt x="73" y="40"/>
                    <a:pt x="60" y="44"/>
                    <a:pt x="46" y="44"/>
                  </a:cubicBezTo>
                  <a:cubicBezTo>
                    <a:pt x="25" y="44"/>
                    <a:pt x="8" y="32"/>
                    <a:pt x="0" y="18"/>
                  </a:cubicBezTo>
                  <a:cubicBezTo>
                    <a:pt x="1" y="18"/>
                    <a:pt x="2" y="14"/>
                    <a:pt x="4" y="16"/>
                  </a:cubicBezTo>
                  <a:cubicBezTo>
                    <a:pt x="6" y="18"/>
                    <a:pt x="7" y="23"/>
                    <a:pt x="9" y="26"/>
                  </a:cubicBezTo>
                  <a:cubicBezTo>
                    <a:pt x="15" y="32"/>
                    <a:pt x="26" y="38"/>
                    <a:pt x="36" y="40"/>
                  </a:cubicBezTo>
                  <a:cubicBezTo>
                    <a:pt x="69" y="47"/>
                    <a:pt x="95" y="28"/>
                    <a:pt x="104" y="2"/>
                  </a:cubicBezTo>
                  <a:cubicBezTo>
                    <a:pt x="103" y="1"/>
                    <a:pt x="104" y="1"/>
                    <a:pt x="104" y="0"/>
                  </a:cubicBezTo>
                  <a:cubicBezTo>
                    <a:pt x="105" y="0"/>
                    <a:pt x="105" y="0"/>
                    <a:pt x="106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7"/>
          <p:cNvSpPr>
            <a:spLocks/>
          </p:cNvSpPr>
          <p:nvPr/>
        </p:nvSpPr>
        <p:spPr bwMode="auto">
          <a:xfrm>
            <a:off x="10336240" y="2104401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1" name="Freeform 12"/>
          <p:cNvSpPr>
            <a:spLocks/>
          </p:cNvSpPr>
          <p:nvPr/>
        </p:nvSpPr>
        <p:spPr bwMode="auto">
          <a:xfrm>
            <a:off x="9663140" y="2545726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9" name="Rectangle 5"/>
          <p:cNvSpPr>
            <a:spLocks noChangeArrowheads="1"/>
          </p:cNvSpPr>
          <p:nvPr/>
        </p:nvSpPr>
        <p:spPr bwMode="auto">
          <a:xfrm>
            <a:off x="586334" y="1356794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41884" y="1401244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6"/>
          <p:cNvSpPr>
            <a:spLocks noEditPoints="1"/>
          </p:cNvSpPr>
          <p:nvPr/>
        </p:nvSpPr>
        <p:spPr bwMode="auto">
          <a:xfrm>
            <a:off x="1202163" y="825406"/>
            <a:ext cx="160901" cy="164477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7"/>
          <p:cNvSpPr>
            <a:spLocks/>
          </p:cNvSpPr>
          <p:nvPr/>
        </p:nvSpPr>
        <p:spPr bwMode="auto">
          <a:xfrm>
            <a:off x="1095119" y="5245428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"/>
          <p:cNvSpPr>
            <a:spLocks noEditPoints="1"/>
          </p:cNvSpPr>
          <p:nvPr/>
        </p:nvSpPr>
        <p:spPr bwMode="auto">
          <a:xfrm>
            <a:off x="91819" y="5204153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031469" y="3134167"/>
            <a:ext cx="795567" cy="783052"/>
            <a:chOff x="1877" y="2054"/>
            <a:chExt cx="445" cy="438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84" y="2054"/>
              <a:ext cx="438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877" y="2062"/>
              <a:ext cx="438" cy="423"/>
            </a:xfrm>
            <a:custGeom>
              <a:avLst/>
              <a:gdLst>
                <a:gd name="T0" fmla="*/ 29 w 60"/>
                <a:gd name="T1" fmla="*/ 57 h 58"/>
                <a:gd name="T2" fmla="*/ 28 w 60"/>
                <a:gd name="T3" fmla="*/ 57 h 58"/>
                <a:gd name="T4" fmla="*/ 30 w 60"/>
                <a:gd name="T5" fmla="*/ 57 h 58"/>
                <a:gd name="T6" fmla="*/ 34 w 60"/>
                <a:gd name="T7" fmla="*/ 53 h 58"/>
                <a:gd name="T8" fmla="*/ 36 w 60"/>
                <a:gd name="T9" fmla="*/ 51 h 58"/>
                <a:gd name="T10" fmla="*/ 43 w 60"/>
                <a:gd name="T11" fmla="*/ 45 h 58"/>
                <a:gd name="T12" fmla="*/ 42 w 60"/>
                <a:gd name="T13" fmla="*/ 46 h 58"/>
                <a:gd name="T14" fmla="*/ 48 w 60"/>
                <a:gd name="T15" fmla="*/ 41 h 58"/>
                <a:gd name="T16" fmla="*/ 48 w 60"/>
                <a:gd name="T17" fmla="*/ 41 h 58"/>
                <a:gd name="T18" fmla="*/ 49 w 60"/>
                <a:gd name="T19" fmla="*/ 39 h 58"/>
                <a:gd name="T20" fmla="*/ 52 w 60"/>
                <a:gd name="T21" fmla="*/ 37 h 58"/>
                <a:gd name="T22" fmla="*/ 54 w 60"/>
                <a:gd name="T23" fmla="*/ 34 h 58"/>
                <a:gd name="T24" fmla="*/ 56 w 60"/>
                <a:gd name="T25" fmla="*/ 28 h 58"/>
                <a:gd name="T26" fmla="*/ 57 w 60"/>
                <a:gd name="T27" fmla="*/ 29 h 58"/>
                <a:gd name="T28" fmla="*/ 59 w 60"/>
                <a:gd name="T29" fmla="*/ 24 h 58"/>
                <a:gd name="T30" fmla="*/ 59 w 60"/>
                <a:gd name="T31" fmla="*/ 17 h 58"/>
                <a:gd name="T32" fmla="*/ 56 w 60"/>
                <a:gd name="T33" fmla="*/ 9 h 58"/>
                <a:gd name="T34" fmla="*/ 57 w 60"/>
                <a:gd name="T35" fmla="*/ 9 h 58"/>
                <a:gd name="T36" fmla="*/ 55 w 60"/>
                <a:gd name="T37" fmla="*/ 6 h 58"/>
                <a:gd name="T38" fmla="*/ 48 w 60"/>
                <a:gd name="T39" fmla="*/ 2 h 58"/>
                <a:gd name="T40" fmla="*/ 48 w 60"/>
                <a:gd name="T41" fmla="*/ 1 h 58"/>
                <a:gd name="T42" fmla="*/ 45 w 60"/>
                <a:gd name="T43" fmla="*/ 0 h 58"/>
                <a:gd name="T44" fmla="*/ 36 w 60"/>
                <a:gd name="T45" fmla="*/ 3 h 58"/>
                <a:gd name="T46" fmla="*/ 36 w 60"/>
                <a:gd name="T47" fmla="*/ 3 h 58"/>
                <a:gd name="T48" fmla="*/ 31 w 60"/>
                <a:gd name="T49" fmla="*/ 6 h 58"/>
                <a:gd name="T50" fmla="*/ 28 w 60"/>
                <a:gd name="T51" fmla="*/ 4 h 58"/>
                <a:gd name="T52" fmla="*/ 25 w 60"/>
                <a:gd name="T53" fmla="*/ 3 h 58"/>
                <a:gd name="T54" fmla="*/ 17 w 60"/>
                <a:gd name="T55" fmla="*/ 0 h 58"/>
                <a:gd name="T56" fmla="*/ 17 w 60"/>
                <a:gd name="T57" fmla="*/ 0 h 58"/>
                <a:gd name="T58" fmla="*/ 11 w 60"/>
                <a:gd name="T59" fmla="*/ 0 h 58"/>
                <a:gd name="T60" fmla="*/ 7 w 60"/>
                <a:gd name="T61" fmla="*/ 3 h 58"/>
                <a:gd name="T62" fmla="*/ 7 w 60"/>
                <a:gd name="T63" fmla="*/ 2 h 58"/>
                <a:gd name="T64" fmla="*/ 3 w 60"/>
                <a:gd name="T65" fmla="*/ 8 h 58"/>
                <a:gd name="T66" fmla="*/ 4 w 60"/>
                <a:gd name="T67" fmla="*/ 7 h 58"/>
                <a:gd name="T68" fmla="*/ 3 w 60"/>
                <a:gd name="T69" fmla="*/ 8 h 58"/>
                <a:gd name="T70" fmla="*/ 3 w 60"/>
                <a:gd name="T71" fmla="*/ 8 h 58"/>
                <a:gd name="T72" fmla="*/ 3 w 60"/>
                <a:gd name="T73" fmla="*/ 8 h 58"/>
                <a:gd name="T74" fmla="*/ 3 w 60"/>
                <a:gd name="T75" fmla="*/ 9 h 58"/>
                <a:gd name="T76" fmla="*/ 1 w 60"/>
                <a:gd name="T77" fmla="*/ 12 h 58"/>
                <a:gd name="T78" fmla="*/ 1 w 60"/>
                <a:gd name="T79" fmla="*/ 18 h 58"/>
                <a:gd name="T80" fmla="*/ 1 w 60"/>
                <a:gd name="T81" fmla="*/ 21 h 58"/>
                <a:gd name="T82" fmla="*/ 2 w 60"/>
                <a:gd name="T83" fmla="*/ 27 h 58"/>
                <a:gd name="T84" fmla="*/ 4 w 60"/>
                <a:gd name="T85" fmla="*/ 31 h 58"/>
                <a:gd name="T86" fmla="*/ 4 w 60"/>
                <a:gd name="T87" fmla="*/ 32 h 58"/>
                <a:gd name="T88" fmla="*/ 5 w 60"/>
                <a:gd name="T89" fmla="*/ 35 h 58"/>
                <a:gd name="T90" fmla="*/ 11 w 60"/>
                <a:gd name="T91" fmla="*/ 42 h 58"/>
                <a:gd name="T92" fmla="*/ 9 w 60"/>
                <a:gd name="T93" fmla="*/ 39 h 58"/>
                <a:gd name="T94" fmla="*/ 9 w 60"/>
                <a:gd name="T95" fmla="*/ 40 h 58"/>
                <a:gd name="T96" fmla="*/ 14 w 60"/>
                <a:gd name="T97" fmla="*/ 44 h 58"/>
                <a:gd name="T98" fmla="*/ 16 w 60"/>
                <a:gd name="T99" fmla="*/ 47 h 58"/>
                <a:gd name="T100" fmla="*/ 17 w 60"/>
                <a:gd name="T101" fmla="*/ 48 h 58"/>
                <a:gd name="T102" fmla="*/ 24 w 60"/>
                <a:gd name="T103" fmla="*/ 52 h 58"/>
                <a:gd name="T104" fmla="*/ 24 w 60"/>
                <a:gd name="T10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" h="58">
                  <a:moveTo>
                    <a:pt x="30" y="57"/>
                  </a:moveTo>
                  <a:cubicBezTo>
                    <a:pt x="30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28" y="56"/>
                    <a:pt x="28" y="56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7"/>
                    <a:pt x="29" y="57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lose/>
                  <a:moveTo>
                    <a:pt x="34" y="52"/>
                  </a:moveTo>
                  <a:cubicBezTo>
                    <a:pt x="33" y="53"/>
                    <a:pt x="32" y="54"/>
                    <a:pt x="32" y="55"/>
                  </a:cubicBezTo>
                  <a:cubicBezTo>
                    <a:pt x="31" y="55"/>
                    <a:pt x="31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lose/>
                  <a:moveTo>
                    <a:pt x="38" y="48"/>
                  </a:moveTo>
                  <a:cubicBezTo>
                    <a:pt x="38" y="49"/>
                    <a:pt x="38" y="49"/>
                    <a:pt x="37" y="49"/>
                  </a:cubicBezTo>
                  <a:cubicBezTo>
                    <a:pt x="37" y="50"/>
                    <a:pt x="36" y="50"/>
                    <a:pt x="36" y="50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0"/>
                    <a:pt x="37" y="50"/>
                    <a:pt x="38" y="50"/>
                  </a:cubicBezTo>
                  <a:cubicBezTo>
                    <a:pt x="38" y="49"/>
                    <a:pt x="38" y="49"/>
                    <a:pt x="39" y="49"/>
                  </a:cubicBezTo>
                  <a:cubicBezTo>
                    <a:pt x="39" y="49"/>
                    <a:pt x="39" y="49"/>
                    <a:pt x="39" y="48"/>
                  </a:cubicBezTo>
                  <a:cubicBezTo>
                    <a:pt x="39" y="48"/>
                    <a:pt x="38" y="48"/>
                    <a:pt x="38" y="48"/>
                  </a:cubicBezTo>
                  <a:close/>
                  <a:moveTo>
                    <a:pt x="43" y="45"/>
                  </a:moveTo>
                  <a:cubicBezTo>
                    <a:pt x="42" y="45"/>
                    <a:pt x="42" y="45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0" y="47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3" y="46"/>
                    <a:pt x="43" y="45"/>
                  </a:cubicBezTo>
                  <a:cubicBezTo>
                    <a:pt x="44" y="45"/>
                    <a:pt x="44" y="45"/>
                    <a:pt x="43" y="45"/>
                  </a:cubicBezTo>
                  <a:cubicBezTo>
                    <a:pt x="43" y="44"/>
                    <a:pt x="43" y="44"/>
                    <a:pt x="43" y="45"/>
                  </a:cubicBezTo>
                  <a:close/>
                  <a:moveTo>
                    <a:pt x="48" y="41"/>
                  </a:move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6" y="42"/>
                    <a:pt x="45" y="42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3"/>
                    <a:pt x="45" y="43"/>
                    <a:pt x="46" y="43"/>
                  </a:cubicBezTo>
                  <a:cubicBezTo>
                    <a:pt x="46" y="42"/>
                    <a:pt x="47" y="42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lose/>
                  <a:moveTo>
                    <a:pt x="52" y="36"/>
                  </a:moveTo>
                  <a:cubicBezTo>
                    <a:pt x="51" y="37"/>
                    <a:pt x="50" y="37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49" y="39"/>
                  </a:cubicBezTo>
                  <a:cubicBezTo>
                    <a:pt x="49" y="39"/>
                    <a:pt x="49" y="39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39"/>
                    <a:pt x="50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8"/>
                    <a:pt x="52" y="37"/>
                    <a:pt x="52" y="37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lose/>
                  <a:moveTo>
                    <a:pt x="55" y="31"/>
                  </a:moveTo>
                  <a:cubicBezTo>
                    <a:pt x="54" y="32"/>
                    <a:pt x="54" y="33"/>
                    <a:pt x="53" y="34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4" y="35"/>
                    <a:pt x="54" y="35"/>
                    <a:pt x="54" y="34"/>
                  </a:cubicBezTo>
                  <a:cubicBezTo>
                    <a:pt x="55" y="34"/>
                    <a:pt x="55" y="33"/>
                    <a:pt x="56" y="32"/>
                  </a:cubicBezTo>
                  <a:cubicBezTo>
                    <a:pt x="56" y="32"/>
                    <a:pt x="56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lose/>
                  <a:moveTo>
                    <a:pt x="57" y="26"/>
                  </a:moveTo>
                  <a:cubicBezTo>
                    <a:pt x="57" y="27"/>
                    <a:pt x="57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7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8"/>
                    <a:pt x="58" y="27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7" y="26"/>
                    <a:pt x="57" y="26"/>
                  </a:cubicBezTo>
                  <a:close/>
                  <a:moveTo>
                    <a:pt x="59" y="20"/>
                  </a:moveTo>
                  <a:cubicBezTo>
                    <a:pt x="59" y="21"/>
                    <a:pt x="58" y="22"/>
                    <a:pt x="58" y="23"/>
                  </a:cubicBezTo>
                  <a:cubicBezTo>
                    <a:pt x="58" y="23"/>
                    <a:pt x="58" y="24"/>
                    <a:pt x="59" y="24"/>
                  </a:cubicBezTo>
                  <a:cubicBezTo>
                    <a:pt x="59" y="24"/>
                    <a:pt x="59" y="24"/>
                    <a:pt x="59" y="23"/>
                  </a:cubicBezTo>
                  <a:cubicBezTo>
                    <a:pt x="59" y="22"/>
                    <a:pt x="59" y="21"/>
                    <a:pt x="59" y="20"/>
                  </a:cubicBezTo>
                  <a:cubicBezTo>
                    <a:pt x="60" y="20"/>
                    <a:pt x="59" y="20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lose/>
                  <a:moveTo>
                    <a:pt x="58" y="14"/>
                  </a:moveTo>
                  <a:cubicBezTo>
                    <a:pt x="59" y="15"/>
                    <a:pt x="59" y="16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60" y="17"/>
                    <a:pt x="60" y="17"/>
                  </a:cubicBezTo>
                  <a:cubicBezTo>
                    <a:pt x="60" y="16"/>
                    <a:pt x="59" y="15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8" y="14"/>
                    <a:pt x="58" y="14"/>
                  </a:cubicBezTo>
                  <a:close/>
                  <a:moveTo>
                    <a:pt x="56" y="9"/>
                  </a:moveTo>
                  <a:cubicBezTo>
                    <a:pt x="56" y="9"/>
                    <a:pt x="56" y="9"/>
                    <a:pt x="57" y="10"/>
                  </a:cubicBezTo>
                  <a:cubicBezTo>
                    <a:pt x="57" y="10"/>
                    <a:pt x="57" y="11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1"/>
                    <a:pt x="58" y="11"/>
                  </a:cubicBezTo>
                  <a:cubicBezTo>
                    <a:pt x="58" y="10"/>
                    <a:pt x="58" y="10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8"/>
                    <a:pt x="56" y="8"/>
                    <a:pt x="56" y="8"/>
                  </a:cubicBezTo>
                  <a:cubicBezTo>
                    <a:pt x="56" y="9"/>
                    <a:pt x="56" y="9"/>
                    <a:pt x="56" y="9"/>
                  </a:cubicBezTo>
                  <a:close/>
                  <a:moveTo>
                    <a:pt x="53" y="4"/>
                  </a:moveTo>
                  <a:cubicBezTo>
                    <a:pt x="53" y="5"/>
                    <a:pt x="54" y="6"/>
                    <a:pt x="55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3" y="4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lose/>
                  <a:moveTo>
                    <a:pt x="48" y="1"/>
                  </a:move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2"/>
                    <a:pt x="50" y="2"/>
                    <a:pt x="50" y="3"/>
                  </a:cubicBezTo>
                  <a:cubicBezTo>
                    <a:pt x="51" y="3"/>
                    <a:pt x="51" y="3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1"/>
                    <a:pt x="49" y="1"/>
                    <a:pt x="49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7" y="1"/>
                    <a:pt x="47" y="1"/>
                  </a:cubicBezTo>
                  <a:cubicBezTo>
                    <a:pt x="47" y="1"/>
                    <a:pt x="47" y="1"/>
                    <a:pt x="48" y="1"/>
                  </a:cubicBezTo>
                  <a:close/>
                  <a:moveTo>
                    <a:pt x="42" y="1"/>
                  </a:moveTo>
                  <a:cubicBezTo>
                    <a:pt x="43" y="1"/>
                    <a:pt x="43" y="1"/>
                    <a:pt x="44" y="1"/>
                  </a:cubicBezTo>
                  <a:cubicBezTo>
                    <a:pt x="44" y="1"/>
                    <a:pt x="45" y="1"/>
                    <a:pt x="45" y="1"/>
                  </a:cubicBezTo>
                  <a:cubicBezTo>
                    <a:pt x="45" y="1"/>
                    <a:pt x="45" y="1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2" y="0"/>
                    <a:pt x="41" y="0"/>
                    <a:pt x="41" y="1"/>
                  </a:cubicBezTo>
                  <a:cubicBezTo>
                    <a:pt x="41" y="1"/>
                    <a:pt x="42" y="1"/>
                    <a:pt x="42" y="1"/>
                  </a:cubicBezTo>
                  <a:close/>
                  <a:moveTo>
                    <a:pt x="36" y="3"/>
                  </a:moveTo>
                  <a:cubicBezTo>
                    <a:pt x="37" y="2"/>
                    <a:pt x="38" y="2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3"/>
                    <a:pt x="36" y="3"/>
                    <a:pt x="36" y="3"/>
                  </a:cubicBezTo>
                  <a:close/>
                  <a:moveTo>
                    <a:pt x="32" y="6"/>
                  </a:moveTo>
                  <a:cubicBezTo>
                    <a:pt x="32" y="6"/>
                    <a:pt x="33" y="5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2" y="4"/>
                    <a:pt x="32" y="5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7"/>
                    <a:pt x="32" y="7"/>
                    <a:pt x="32" y="6"/>
                  </a:cubicBezTo>
                  <a:close/>
                  <a:moveTo>
                    <a:pt x="27" y="5"/>
                  </a:moveTo>
                  <a:cubicBezTo>
                    <a:pt x="28" y="5"/>
                    <a:pt x="29" y="6"/>
                    <a:pt x="29" y="7"/>
                  </a:cubicBezTo>
                  <a:cubicBezTo>
                    <a:pt x="29" y="7"/>
                    <a:pt x="30" y="7"/>
                    <a:pt x="30" y="7"/>
                  </a:cubicBezTo>
                  <a:cubicBezTo>
                    <a:pt x="30" y="7"/>
                    <a:pt x="30" y="6"/>
                    <a:pt x="30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7" y="4"/>
                    <a:pt x="27" y="5"/>
                    <a:pt x="27" y="5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4" y="2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7" y="0"/>
                  </a:moveTo>
                  <a:cubicBezTo>
                    <a:pt x="18" y="0"/>
                    <a:pt x="19" y="0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7" y="0"/>
                  </a:cubicBezTo>
                  <a:close/>
                  <a:moveTo>
                    <a:pt x="11" y="1"/>
                  </a:move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1"/>
                    <a:pt x="11" y="1"/>
                    <a:pt x="11" y="1"/>
                  </a:cubicBezTo>
                  <a:close/>
                  <a:moveTo>
                    <a:pt x="6" y="4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lose/>
                  <a:moveTo>
                    <a:pt x="1" y="15"/>
                  </a:moveTo>
                  <a:cubicBezTo>
                    <a:pt x="1" y="14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lose/>
                  <a:moveTo>
                    <a:pt x="1" y="21"/>
                  </a:move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lose/>
                  <a:moveTo>
                    <a:pt x="2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5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5"/>
                    <a:pt x="1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6"/>
                  </a:cubicBezTo>
                  <a:close/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30"/>
                  </a:cubicBezTo>
                  <a:cubicBezTo>
                    <a:pt x="3" y="30"/>
                    <a:pt x="3" y="31"/>
                    <a:pt x="4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3"/>
                    <a:pt x="4" y="32"/>
                  </a:cubicBezTo>
                  <a:cubicBezTo>
                    <a:pt x="5" y="32"/>
                    <a:pt x="5" y="32"/>
                    <a:pt x="5" y="32"/>
                  </a:cubicBezTo>
                  <a:close/>
                  <a:moveTo>
                    <a:pt x="8" y="37"/>
                  </a:moveTo>
                  <a:cubicBezTo>
                    <a:pt x="8" y="37"/>
                    <a:pt x="7" y="36"/>
                    <a:pt x="7" y="36"/>
                  </a:cubicBezTo>
                  <a:cubicBezTo>
                    <a:pt x="7" y="36"/>
                    <a:pt x="6" y="35"/>
                    <a:pt x="6" y="35"/>
                  </a:cubicBezTo>
                  <a:cubicBezTo>
                    <a:pt x="6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6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8" y="38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lose/>
                  <a:moveTo>
                    <a:pt x="11" y="42"/>
                  </a:moveTo>
                  <a:cubicBezTo>
                    <a:pt x="11" y="42"/>
                    <a:pt x="11" y="41"/>
                    <a:pt x="11" y="41"/>
                  </a:cubicBezTo>
                  <a:cubicBezTo>
                    <a:pt x="11" y="41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0" y="41"/>
                    <a:pt x="10" y="42"/>
                  </a:cubicBezTo>
                  <a:cubicBezTo>
                    <a:pt x="10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2" y="42"/>
                    <a:pt x="11" y="42"/>
                  </a:cubicBezTo>
                  <a:close/>
                  <a:moveTo>
                    <a:pt x="16" y="46"/>
                  </a:moveTo>
                  <a:cubicBezTo>
                    <a:pt x="15" y="45"/>
                    <a:pt x="15" y="45"/>
                    <a:pt x="14" y="44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4" y="45"/>
                    <a:pt x="15" y="46"/>
                    <a:pt x="15" y="46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16" y="46"/>
                    <a:pt x="16" y="46"/>
                    <a:pt x="16" y="46"/>
                  </a:cubicBezTo>
                  <a:close/>
                  <a:moveTo>
                    <a:pt x="20" y="50"/>
                  </a:moveTo>
                  <a:cubicBezTo>
                    <a:pt x="20" y="49"/>
                    <a:pt x="19" y="49"/>
                    <a:pt x="19" y="49"/>
                  </a:cubicBezTo>
                  <a:cubicBezTo>
                    <a:pt x="19" y="48"/>
                    <a:pt x="18" y="48"/>
                    <a:pt x="18" y="48"/>
                  </a:cubicBezTo>
                  <a:cubicBezTo>
                    <a:pt x="18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9"/>
                    <a:pt x="18" y="49"/>
                    <a:pt x="19" y="49"/>
                  </a:cubicBezTo>
                  <a:cubicBezTo>
                    <a:pt x="19" y="50"/>
                    <a:pt x="19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lose/>
                  <a:moveTo>
                    <a:pt x="25" y="53"/>
                  </a:moveTo>
                  <a:cubicBezTo>
                    <a:pt x="25" y="53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3" y="51"/>
                    <a:pt x="23" y="51"/>
                  </a:cubicBezTo>
                  <a:cubicBezTo>
                    <a:pt x="23" y="51"/>
                    <a:pt x="22" y="51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3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4" y="53"/>
                    <a:pt x="24" y="53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3"/>
                    <a:pt x="25" y="53"/>
                    <a:pt x="25" y="5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819397" y="1330036"/>
            <a:ext cx="35626" cy="3906982"/>
          </a:xfrm>
          <a:custGeom>
            <a:avLst/>
            <a:gdLst>
              <a:gd name="connsiteX0" fmla="*/ 0 w 35626"/>
              <a:gd name="connsiteY0" fmla="*/ 0 h 3906982"/>
              <a:gd name="connsiteX1" fmla="*/ 35626 w 35626"/>
              <a:gd name="connsiteY1" fmla="*/ 3906982 h 3906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626" h="3906982">
                <a:moveTo>
                  <a:pt x="0" y="0"/>
                </a:moveTo>
                <a:lnTo>
                  <a:pt x="35626" y="390698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43148" y="1318161"/>
            <a:ext cx="5011387" cy="11875"/>
          </a:xfrm>
          <a:custGeom>
            <a:avLst/>
            <a:gdLst>
              <a:gd name="connsiteX0" fmla="*/ 0 w 5011387"/>
              <a:gd name="connsiteY0" fmla="*/ 0 h 11875"/>
              <a:gd name="connsiteX1" fmla="*/ 5011387 w 5011387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11387" h="11875">
                <a:moveTo>
                  <a:pt x="0" y="0"/>
                </a:moveTo>
                <a:lnTo>
                  <a:pt x="5011387" y="1187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878286" y="1306286"/>
            <a:ext cx="11875" cy="3895106"/>
          </a:xfrm>
          <a:custGeom>
            <a:avLst/>
            <a:gdLst>
              <a:gd name="connsiteX0" fmla="*/ 0 w 11875"/>
              <a:gd name="connsiteY0" fmla="*/ 0 h 3895106"/>
              <a:gd name="connsiteX1" fmla="*/ 11875 w 11875"/>
              <a:gd name="connsiteY1" fmla="*/ 3895106 h 389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875" h="3895106">
                <a:moveTo>
                  <a:pt x="0" y="0"/>
                </a:moveTo>
                <a:cubicBezTo>
                  <a:pt x="3958" y="1298369"/>
                  <a:pt x="7917" y="2596737"/>
                  <a:pt x="11875" y="389510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78774" y="5165766"/>
            <a:ext cx="5035138" cy="35626"/>
          </a:xfrm>
          <a:custGeom>
            <a:avLst/>
            <a:gdLst>
              <a:gd name="connsiteX0" fmla="*/ 0 w 5035138"/>
              <a:gd name="connsiteY0" fmla="*/ 0 h 35626"/>
              <a:gd name="connsiteX1" fmla="*/ 5035138 w 5035138"/>
              <a:gd name="connsiteY1" fmla="*/ 35626 h 3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35138" h="35626">
                <a:moveTo>
                  <a:pt x="0" y="0"/>
                </a:moveTo>
                <a:lnTo>
                  <a:pt x="5035138" y="3562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045029" y="1543792"/>
            <a:ext cx="4678877" cy="0"/>
          </a:xfrm>
          <a:custGeom>
            <a:avLst/>
            <a:gdLst>
              <a:gd name="connsiteX0" fmla="*/ 0 w 4678877"/>
              <a:gd name="connsiteY0" fmla="*/ 0 h 0"/>
              <a:gd name="connsiteX1" fmla="*/ 4678877 w 467887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78877">
                <a:moveTo>
                  <a:pt x="0" y="0"/>
                </a:moveTo>
                <a:lnTo>
                  <a:pt x="4678877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5735782" y="1567543"/>
            <a:ext cx="11875" cy="3408218"/>
          </a:xfrm>
          <a:custGeom>
            <a:avLst/>
            <a:gdLst>
              <a:gd name="connsiteX0" fmla="*/ 11875 w 11875"/>
              <a:gd name="connsiteY0" fmla="*/ 0 h 3408218"/>
              <a:gd name="connsiteX1" fmla="*/ 0 w 11875"/>
              <a:gd name="connsiteY1" fmla="*/ 3408218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875" h="3408218">
                <a:moveTo>
                  <a:pt x="11875" y="0"/>
                </a:moveTo>
                <a:cubicBezTo>
                  <a:pt x="7917" y="1136073"/>
                  <a:pt x="3958" y="2272145"/>
                  <a:pt x="0" y="340821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056904" y="1555668"/>
            <a:ext cx="0" cy="3431968"/>
          </a:xfrm>
          <a:custGeom>
            <a:avLst/>
            <a:gdLst>
              <a:gd name="connsiteX0" fmla="*/ 0 w 0"/>
              <a:gd name="connsiteY0" fmla="*/ 0 h 3431968"/>
              <a:gd name="connsiteX1" fmla="*/ 0 w 0"/>
              <a:gd name="connsiteY1" fmla="*/ 3431968 h 3431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431968">
                <a:moveTo>
                  <a:pt x="0" y="0"/>
                </a:moveTo>
                <a:lnTo>
                  <a:pt x="0" y="343196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068779" y="5011387"/>
            <a:ext cx="4678878" cy="11875"/>
          </a:xfrm>
          <a:custGeom>
            <a:avLst/>
            <a:gdLst>
              <a:gd name="connsiteX0" fmla="*/ 0 w 4678878"/>
              <a:gd name="connsiteY0" fmla="*/ 0 h 11875"/>
              <a:gd name="connsiteX1" fmla="*/ 4678878 w 4678878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78878" h="11875">
                <a:moveTo>
                  <a:pt x="0" y="0"/>
                </a:moveTo>
                <a:lnTo>
                  <a:pt x="4678878" y="1187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392471" y="230373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曾经历过的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biLevel thresh="25000"/>
          </a:blip>
          <a:srcRect b="20502"/>
          <a:stretch>
            <a:fillRect/>
          </a:stretch>
        </p:blipFill>
        <p:spPr>
          <a:xfrm>
            <a:off x="5202698" y="5491506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269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5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5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50"/>
                            </p:stCondLst>
                            <p:childTnLst>
                              <p:par>
                                <p:cTn id="86" presetID="0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81481E-6 L 2.91667E-6 -4.81481E-6 C -0.0013 -4.81481E-6 -0.01523 -0.00069 -0.01966 -0.00301 C -0.02096 -0.0037 -0.02201 -0.00532 -0.02331 -0.00625 C -0.02617 -0.00856 -0.02708 -0.00787 -0.03047 -0.00949 C -0.0349 -0.01134 -0.03138 -0.01042 -0.03581 -0.01412 C -0.03854 -0.01667 -0.0431 -0.0169 -0.04557 -0.01736 C -0.0474 -0.01852 -0.04909 -0.01967 -0.05091 -0.0206 C -0.05326 -0.02176 -0.05573 -0.02222 -0.05807 -0.02384 C -0.05937 -0.02454 -0.0651 -0.0331 -0.06523 -0.03333 C -0.06641 -0.03449 -0.07383 -0.03634 -0.07422 -0.03634 C -0.0806 -0.04398 -0.0724 -0.0338 -0.08047 -0.04606 C -0.09583 -0.06921 -0.08138 -0.04444 -0.09557 -0.06967 C -0.09648 -0.0713 -0.09753 -0.07268 -0.09831 -0.07454 C -0.10469 -0.08981 -0.09753 -0.07407 -0.10365 -0.08403 C -0.10612 -0.08819 -0.11081 -0.09676 -0.11081 -0.09676 C -0.11172 -0.1 -0.11263 -0.10301 -0.11341 -0.10625 C -0.11654 -0.11852 -0.11367 -0.11018 -0.11706 -0.11898 C -0.11758 -0.12222 -0.11823 -0.12523 -0.11875 -0.12847 C -0.1194 -0.13217 -0.11979 -0.13611 -0.12057 -0.13958 C -0.12122 -0.14259 -0.1224 -0.14491 -0.12331 -0.14745 C -0.12396 -0.14954 -0.12448 -0.15185 -0.125 -0.15393 C -0.12539 -0.1588 -0.12539 -0.16342 -0.12591 -0.16829 C -0.12591 -0.16829 -0.12812 -0.18009 -0.12865 -0.18241 C -0.12891 -0.18403 -0.12865 -0.18704 -0.12956 -0.18727 L -0.13398 -0.18889 C -0.13424 -0.19583 -0.13398 -0.20278 -0.1349 -0.20949 C -0.13529 -0.21204 -0.13659 -0.21389 -0.1375 -0.21574 C -0.14388 -0.22801 -0.14128 -0.22592 -0.1474 -0.22847 C -0.15781 -0.25185 -0.14102 -0.21551 -0.15898 -0.24768 L -0.16966 -0.26667 C -0.17057 -0.26829 -0.17122 -0.2706 -0.1724 -0.2713 C -0.17539 -0.27361 -0.17826 -0.27616 -0.18125 -0.27778 C -0.18307 -0.2787 -0.1849 -0.2787 -0.18672 -0.2794 C -0.18932 -0.28241 -0.19193 -0.28611 -0.19466 -0.28889 C -0.19583 -0.28981 -0.19714 -0.28958 -0.19831 -0.29051 C -0.20534 -0.29676 -0.20156 -0.2956 -0.20716 -0.30162 C -0.22227 -0.31759 -0.19948 -0.28981 -0.22148 -0.31574 C -0.22435 -0.31921 -0.22578 -0.32083 -0.22865 -0.32546 C -0.23372 -0.33356 -0.23437 -0.33773 -0.24023 -0.34282 C -0.24427 -0.34653 -0.25169 -0.34792 -0.25547 -0.34907 L -0.2875 -0.34768 C -0.29753 -0.34676 -0.28854 -0.34653 -0.2974 -0.3412 C -0.29948 -0.34005 -0.31315 -0.33819 -0.31341 -0.33796 C -0.31458 -0.3375 -0.31589 -0.33704 -0.31706 -0.33657 C -0.32461 -0.33241 -0.32604 -0.32986 -0.33581 -0.32685 C -0.34193 -0.32523 -0.34831 -0.32477 -0.35456 -0.32384 C -0.36654 -0.32199 -0.38229 -0.3213 -0.39375 -0.3206 C -0.39635 -0.31782 -0.39857 -0.31574 -0.40091 -0.31273 C -0.40221 -0.31111 -0.40339 -0.30949 -0.40456 -0.30787 C -0.40482 -0.30579 -0.40469 -0.30324 -0.40547 -0.30162 C -0.40599 -0.30023 -0.40729 -0.30092 -0.40807 -0.3 C -0.41016 -0.29745 -0.4112 -0.29398 -0.4125 -0.29051 C -0.41224 -0.28773 -0.41237 -0.28495 -0.41172 -0.28241 C -0.41107 -0.28055 -0.41003 -0.27917 -0.40898 -0.27778 C -0.40664 -0.2743 -0.40391 -0.27199 -0.40182 -0.26829 C -0.40013 -0.26528 -0.39922 -0.26273 -0.39648 -0.2618 C -0.39323 -0.26065 -0.38997 -0.26088 -0.38672 -0.26018 C -0.38516 -0.26042 -0.36888 -0.26389 -0.36615 -0.26018 C -0.36458 -0.25833 -0.36966 -0.25741 -0.37148 -0.25717 L -0.38398 -0.25555 C -0.38372 -0.25231 -0.38359 -0.24907 -0.38307 -0.24606 C -0.38268 -0.24282 -0.38125 -0.23657 -0.38125 -0.23657 C -0.38099 -0.24028 -0.38138 -0.24421 -0.38047 -0.24768 C -0.3793 -0.25139 -0.37617 -0.25278 -0.37422 -0.25393 L -0.36172 -0.25069 C -0.36016 -0.25023 -0.35833 -0.25116 -0.35716 -0.24907 C -0.35651 -0.24792 -0.35898 -0.24792 -0.3599 -0.24768 C -0.36224 -0.24676 -0.36458 -0.24653 -0.36706 -0.24606 C -0.37409 -0.2419 -0.37057 -0.24236 -0.37773 -0.24444 C -0.37839 -0.24537 -0.37982 -0.24606 -0.37956 -0.24768 C -0.37917 -0.24907 -0.37773 -0.24907 -0.37682 -0.24907 C -0.37383 -0.24907 -0.37083 -0.24815 -0.36797 -0.24768 C -0.37005 -0.24699 -0.37266 -0.24861 -0.37422 -0.24606 C -0.37526 -0.24398 -0.37122 -0.23773 -0.37057 -0.23657 C -0.37122 -0.23542 -0.37201 -0.23449 -0.3724 -0.23333 C -0.37292 -0.23194 -0.37305 -0.23009 -0.37331 -0.22847 C -0.37357 -0.22639 -0.37344 -0.22407 -0.37422 -0.22222 C -0.37474 -0.2206 -0.37591 -0.22014 -0.37682 -0.21898 C -0.37656 -0.2243 -0.37721 -0.23009 -0.37591 -0.23495 C -0.37539 -0.2368 -0.37357 -0.2368 -0.3724 -0.23657 C -0.37161 -0.23611 -0.37122 -0.23426 -0.37057 -0.23333 C -0.36562 -0.22592 -0.36823 -0.23171 -0.36523 -0.22384 C -0.36549 -0.22176 -0.36549 -0.21921 -0.36615 -0.21736 C -0.36706 -0.21481 -0.36992 -0.21366 -0.37148 -0.21273 C -0.37383 -0.21319 -0.37643 -0.2125 -0.37865 -0.21435 C -0.37943 -0.21481 -0.38047 -0.21852 -0.37956 -0.21898 C -0.37617 -0.2213 -0.3724 -0.22014 -0.36875 -0.2206 C -0.36966 -0.2243 -0.37109 -0.22778 -0.37148 -0.23171 C -0.37161 -0.23333 -0.37109 -0.23518 -0.37057 -0.23657 C -0.36797 -0.24305 -0.36771 -0.24236 -0.36432 -0.24444 C -0.36315 -0.24606 -0.36211 -0.24792 -0.36081 -0.24907 C -0.3599 -0.25 -0.35872 -0.24954 -0.35807 -0.25069 C -0.35729 -0.25255 -0.35807 -0.25555 -0.35716 -0.25717 C -0.35638 -0.25856 -0.35482 -0.25833 -0.35365 -0.2588 C -0.35182 -0.25926 -0.35 -0.25972 -0.34831 -0.26018 C -0.34857 -0.2588 -0.34857 -0.25694 -0.34922 -0.25555 C -0.35247 -0.24792 -0.35312 -0.24815 -0.35716 -0.24444 C -0.35391 -0.24398 -0.35039 -0.24491 -0.3474 -0.24282 C -0.34648 -0.24213 -0.34779 -0.23935 -0.34831 -0.23796 C -0.34896 -0.23611 -0.35013 -0.23495 -0.35091 -0.23333 C -0.35469 -0.22546 -0.35052 -0.23125 -0.35547 -0.22546 C -0.35339 -0.22477 -0.35117 -0.225 -0.34922 -0.22384 C -0.34831 -0.22338 -0.34805 -0.2213 -0.3474 -0.2206 C -0.34661 -0.21967 -0.34557 -0.21944 -0.34466 -0.21898 C -0.3418 -0.2037 -0.34531 -0.2206 -0.34466 -0.24282 C -0.34466 -0.2456 -0.34401 -0.24884 -0.34297 -0.25069 C -0.34206 -0.25231 -0.34049 -0.25208 -0.33932 -0.25231 C -0.33555 -0.25347 -0.32669 -0.25486 -0.32331 -0.25555 C -0.33229 -0.24745 -0.32773 -0.24977 -0.33672 -0.24768 C -0.3388 -0.24491 -0.34076 -0.2419 -0.34297 -0.23958 C -0.34375 -0.23889 -0.34622 -0.23935 -0.34557 -0.23796 C -0.34453 -0.23611 -0.34258 -0.23704 -0.34115 -0.23657 C -0.33359 -0.22986 -0.34089 -0.23495 -0.32682 -0.23495 C -0.32448 -0.23495 -0.32214 -0.2338 -0.31966 -0.23333 C -0.31875 -0.23287 -0.31706 -0.23333 -0.31706 -0.23171 C -0.31706 -0.22986 -0.31862 -0.22893 -0.31966 -0.22847 C -0.32357 -0.22731 -0.32747 -0.22755 -0.33125 -0.22685 C -0.33073 -0.22477 -0.33008 -0.22268 -0.32956 -0.2206 C -0.32917 -0.21898 -0.32812 -0.21736 -0.32865 -0.21574 C -0.3293 -0.21389 -0.33099 -0.21366 -0.33216 -0.21273 C -0.33307 -0.21319 -0.33464 -0.21273 -0.3349 -0.21435 C -0.33516 -0.2162 -0.33346 -0.21736 -0.33307 -0.21898 C -0.33255 -0.22106 -0.33255 -0.22315 -0.33216 -0.22546 C -0.3319 -0.22708 -0.33151 -0.22847 -0.33125 -0.23009 C -0.33099 -0.23264 -0.33138 -0.23588 -0.33047 -0.23796 C -0.32943 -0.24051 -0.3276 -0.24167 -0.32591 -0.24282 C -0.32448 -0.24375 -0.32305 -0.24398 -0.32148 -0.24444 C -0.31549 -0.24606 -0.30964 -0.24815 -0.30365 -0.24907 C -0.28815 -0.25162 -0.29049 -0.25116 -0.31081 -0.24907 C -0.31263 -0.24815 -0.31432 -0.24792 -0.31523 -0.24444 C -0.31576 -0.24236 -0.31576 -0.24005 -0.31615 -0.23796 C -0.31758 -0.23102 -0.31888 -0.22685 -0.32057 -0.2206 C -0.32083 -0.21643 -0.32148 -0.21227 -0.32148 -0.20787 C -0.32148 -0.20625 -0.32096 -0.21111 -0.32057 -0.21273 C -0.32005 -0.21481 -0.31953 -0.2169 -0.31875 -0.21898 C -0.31823 -0.2206 -0.31758 -0.22222 -0.31706 -0.22384 C -0.31615 -0.22639 -0.31536 -0.22917 -0.31432 -0.23171 C -0.31354 -0.23356 -0.31237 -0.23472 -0.31172 -0.23657 C -0.3082 -0.24514 -0.31198 -0.24167 -0.30716 -0.24444 C -0.30664 -0.24329 -0.30612 -0.2419 -0.30547 -0.2412 C -0.30456 -0.24028 -0.30352 -0.24074 -0.30273 -0.23958 C -0.30195 -0.23842 -0.30156 -0.23657 -0.30091 -0.23495 C -0.3 -0.23217 -0.29922 -0.22963 -0.29831 -0.22685 C -0.29805 -0.225 -0.29557 -0.21643 -0.3 -0.21736 C -0.30378 -0.21829 -0.31081 -0.22384 -0.31081 -0.22384 C -0.3112 -0.2294 -0.31263 -0.23866 -0.31081 -0.24444 C -0.31029 -0.24583 -0.30898 -0.24537 -0.30807 -0.24606 C -0.30599 -0.24514 -0.30339 -0.24467 -0.30182 -0.2412 C -0.3013 -0.23981 -0.3013 -0.23796 -0.30091 -0.23657 C -0.29687 -0.2412 -0.29909 -0.23819 -0.29466 -0.24606 C -0.29414 -0.24699 -0.29375 -0.24861 -0.29297 -0.24907 C -0.28906 -0.25139 -0.29115 -0.25046 -0.28672 -0.25231 C -0.28581 -0.25185 -0.28477 -0.25162 -0.28398 -0.25069 C -0.2806 -0.24676 -0.27982 -0.24259 -0.28216 -0.23495 C -0.28281 -0.23287 -0.28464 -0.23287 -0.28581 -0.23171 C -0.28516 -0.22963 -0.28503 -0.22662 -0.28398 -0.22546 C -0.28281 -0.22384 -0.28086 -0.22477 -0.27956 -0.22384 C -0.27878 -0.22315 -0.27839 -0.22176 -0.27773 -0.2206 C -0.27969 -0.20278 -0.28125 -0.20278 -0.25807 -0.21435 C -0.25625 -0.21505 -0.26094 -0.21875 -0.2625 -0.2206 C -0.26341 -0.22153 -0.26432 -0.22153 -0.26523 -0.22222 C -0.26641 -0.22315 -0.26758 -0.2243 -0.26875 -0.22546 C -0.2694 -0.22685 -0.26979 -0.2287 -0.27057 -0.23009 C -0.27135 -0.23148 -0.2724 -0.23217 -0.27331 -0.23333 C -0.27396 -0.23426 -0.27448 -0.23542 -0.275 -0.23657 C -0.27617 -0.24421 -0.27891 -0.24838 -0.275 -0.25231 C -0.27422 -0.25324 -0.27331 -0.25347 -0.2724 -0.25393 C -0.27031 -0.25347 -0.26667 -0.25602 -0.26615 -0.25231 C -0.25977 -0.20694 -0.26237 -0.21157 -0.27057 -0.21898 C -0.27122 -0.2206 -0.27174 -0.22222 -0.2724 -0.22384 C -0.27318 -0.22546 -0.27487 -0.22639 -0.275 -0.22847 C -0.27539 -0.23264 -0.27187 -0.23449 -0.27057 -0.23495 C -0.26823 -0.23565 -0.26589 -0.23588 -0.26341 -0.23657 C -0.26172 -0.23704 -0.25404 -0.24097 -0.25365 -0.2412 C -0.25273 -0.24236 -0.25169 -0.24305 -0.25091 -0.24444 C -0.24844 -0.24838 -0.24375 -0.25717 -0.24375 -0.25717 C -0.24505 -0.25764 -0.24622 -0.25949 -0.2474 -0.2588 C -0.24844 -0.2581 -0.24844 -0.25532 -0.24922 -0.25393 C -0.24974 -0.25278 -0.25039 -0.25185 -0.25091 -0.25069 C -0.2513 -0.24861 -0.25221 -0.24653 -0.25182 -0.24444 C -0.2513 -0.2412 -0.24935 -0.23935 -0.24831 -0.23657 C -0.24779 -0.23495 -0.24792 -0.2331 -0.2474 -0.23171 C -0.24648 -0.22917 -0.24414 -0.22685 -0.24297 -0.22546 C -0.24492 -0.22176 -0.24596 -0.21782 -0.24922 -0.22685 C -0.25052 -0.23055 -0.25091 -0.23958 -0.25091 -0.23958 C -0.25039 -0.24074 -0.25 -0.24259 -0.24922 -0.24282 C -0.24518 -0.24375 -0.2444 -0.24051 -0.24206 -0.23657 C -0.24167 -0.23426 -0.24049 -0.23194 -0.24115 -0.23009 C -0.24167 -0.2287 -0.24349 -0.23009 -0.24375 -0.23171 C -0.24427 -0.23426 -0.24349 -0.23727 -0.24297 -0.23958 C -0.24206 -0.24352 -0.24049 -0.24699 -0.23932 -0.25069 C -0.23867 -0.25278 -0.23815 -0.25509 -0.2375 -0.25717 C -0.2349 -0.25648 -0.23203 -0.25741 -0.22956 -0.25555 C -0.22865 -0.25486 -0.22904 -0.25231 -0.22865 -0.25069 C -0.22682 -0.24352 -0.22721 -0.24514 -0.22422 -0.23958 C -0.22448 -0.2338 -0.22461 -0.22801 -0.225 -0.22222 C -0.22513 -0.2206 -0.225 -0.21759 -0.22591 -0.21736 C -0.22956 -0.21643 -0.23307 -0.21852 -0.23672 -0.21898 C -0.23867 -0.2213 -0.24062 -0.22338 -0.24206 -0.22685 C -0.24258 -0.22824 -0.24258 -0.23009 -0.24297 -0.23171 C -0.24245 -0.23217 -0.23685 -0.23889 -0.23581 -0.23333 C -0.23542 -0.23148 -0.23763 -0.23125 -0.23841 -0.23009 C -0.24089 -0.22685 -0.24036 -0.225 -0.24375 -0.22222 C -0.24518 -0.22106 -0.24674 -0.22106 -0.24831 -0.2206 C -0.24948 -0.21898 -0.25052 -0.2169 -0.25182 -0.21574 C -0.25716 -0.21157 -0.25885 -0.21342 -0.26432 -0.21111 C -0.28607 -0.20231 -0.27005 -0.20648 -0.2849 -0.20324 C -0.29792 -0.20417 -0.31107 -0.2044 -0.32422 -0.20625 C -0.32956 -0.20717 -0.3349 -0.20926 -0.34023 -0.21111 C -0.35052 -0.21481 -0.34245 -0.21412 -0.35365 -0.21736 C -0.35664 -0.21829 -0.35964 -0.21852 -0.3625 -0.21898 C -0.37852 -0.22153 -0.36771 -0.21944 -0.38047 -0.22222 C -0.39154 -0.21713 -0.37904 -0.22222 -0.40547 -0.22222 C -0.41432 -0.22222 -0.42331 -0.22106 -0.43216 -0.2206 C -0.4349 -0.22014 -0.4375 -0.21944 -0.44023 -0.21898 C -0.45937 -0.21643 -0.44974 -0.21944 -0.4599 -0.21574 C -0.46081 -0.21481 -0.46159 -0.21342 -0.4625 -0.21273 C -0.46367 -0.2118 -0.4651 -0.21227 -0.46615 -0.21111 C -0.46758 -0.20926 -0.46836 -0.20417 -0.46875 -0.20162 C -0.46732 -0.18032 -0.46901 -0.19699 -0.46615 -0.1794 C -0.46549 -0.17569 -0.46536 -0.17176 -0.46432 -0.16829 C -0.46354 -0.16528 -0.46198 -0.16296 -0.46081 -0.16018 C -0.4599 -0.15532 -0.45859 -0.14977 -0.45807 -0.14444 C -0.45768 -0.14074 -0.45872 -0.13588 -0.45716 -0.13333 C -0.45547 -0.13055 -0.45247 -0.13217 -0.45 -0.13171 C -0.44857 -0.13055 -0.44635 -0.13102 -0.44557 -0.12847 C -0.44388 -0.12268 -0.44883 -0.12153 -0.45 -0.1206 C -0.46094 -0.1118 -0.45326 -0.11505 -0.46523 -0.11273 C -0.47357 -0.10532 -0.47279 -0.10694 -0.45091 -0.11111 C -0.44818 -0.11157 -0.44557 -0.11342 -0.44297 -0.11412 C -0.43997 -0.11505 -0.43698 -0.11528 -0.43398 -0.11574 C -0.4349 -0.11643 -0.43581 -0.11667 -0.43672 -0.11736 C -0.43789 -0.11829 -0.43893 -0.12083 -0.44023 -0.1206 C -0.44388 -0.12014 -0.4474 -0.11736 -0.45091 -0.11574 C -0.45156 -0.11412 -0.45247 -0.11296 -0.45273 -0.11111 C -0.45339 -0.10579 -0.45326 -0.10046 -0.45365 -0.09514 C -0.45378 -0.09259 -0.45417 -0.08981 -0.45456 -0.08727 C -0.45482 -0.07708 -0.45469 -0.06713 -0.45547 -0.05717 C -0.4556 -0.05509 -0.45677 -0.05417 -0.45716 -0.05231 C -0.46055 -0.03912 -0.45716 -0.04606 -0.46081 -0.03958 C -0.46133 -0.0412 -0.46224 -0.04259 -0.4625 -0.04444 C -0.46419 -0.05185 -0.46341 -0.05717 -0.46172 -0.06505 C -0.46107 -0.06736 -0.46016 -0.06991 -0.45898 -0.0713 C -0.45794 -0.07268 -0.45664 -0.07245 -0.45547 -0.07292 C -0.45247 -0.07245 -0.44935 -0.07315 -0.44648 -0.0713 C -0.44544 -0.07083 -0.4444 -0.06852 -0.44466 -0.06667 C -0.44518 -0.06412 -0.44714 -0.06366 -0.44831 -0.0618 C -0.44922 -0.06042 -0.45 -0.05856 -0.45091 -0.05717 C -0.4513 -0.05555 -0.45143 -0.0537 -0.45182 -0.05231 C -0.45234 -0.05069 -0.45469 -0.04722 -0.45365 -0.04745 C -0.45065 -0.04838 -0.44388 -0.05694 -0.44115 -0.06018 C -0.43867 -0.07315 -0.44154 -0.05671 -0.43932 -0.08565 C -0.43893 -0.09051 -0.43815 -0.09514 -0.4375 -0.1 C -0.43789 -0.10741 -0.43802 -0.11481 -0.43841 -0.12222 C -0.43854 -0.12384 -0.44023 -0.12662 -0.43932 -0.12685 C -0.43698 -0.12755 -0.43464 -0.12477 -0.43216 -0.12384 C -0.42526 -0.12083 -0.43021 -0.12361 -0.425 -0.1206 C -0.41849 -0.12153 -0.41185 -0.12176 -0.40547 -0.12384 C -0.40417 -0.12407 -0.40781 -0.12454 -0.40898 -0.12523 C -0.41693 -0.13148 -0.40417 -0.12639 -0.41706 -0.13009 C -0.41914 -0.13217 -0.42096 -0.13495 -0.42331 -0.13634 C -0.42617 -0.13819 -0.4293 -0.13842 -0.43216 -0.13958 C -0.43529 -0.14074 -0.43568 -0.1412 -0.43841 -0.14282 C -0.44036 -0.1463 -0.44115 -0.1493 -0.44115 -0.13958 C -0.44115 -0.10116 -0.44206 -0.10972 -0.43932 -0.09051 C -0.43958 -0.08403 -0.44023 -0.07778 -0.44023 -0.0713 C -0.44023 -0.06967 -0.43971 -0.07454 -0.43932 -0.07616 C -0.4388 -0.07778 -0.43828 -0.07963 -0.4375 -0.08079 C -0.43685 -0.08217 -0.43581 -0.0831 -0.4349 -0.08403 L -0.42422 -0.11111 C -0.41914 -0.12384 -0.42148 -0.11898 -0.41706 -0.12685 C -0.41667 -0.13125 -0.41758 -0.13611 -0.41615 -0.13958 C -0.41536 -0.14143 -0.41445 -0.13565 -0.41432 -0.13333 C -0.41406 -0.12014 -0.41484 -0.10671 -0.41523 -0.09352 C -0.41602 -0.06597 -0.41458 -0.075 -0.41706 -0.0618 C -0.41823 -0.06389 -0.41966 -0.06574 -0.42057 -0.06829 C -0.42214 -0.07222 -0.42227 -0.07662 -0.42331 -0.08079 C -0.42383 -0.0831 -0.42448 -0.08518 -0.425 -0.08727 C -0.42539 -0.08981 -0.42721 -0.09375 -0.42591 -0.09514 C -0.42383 -0.09722 -0.42057 -0.0963 -0.41875 -0.09352 C -0.41771 -0.0919 -0.41914 -0.08819 -0.41966 -0.08565 C -0.42031 -0.08241 -0.42201 -0.08009 -0.42331 -0.07778 C -0.42357 -0.07407 -0.42487 -0.07014 -0.42422 -0.06667 C -0.4237 -0.06435 -0.42187 -0.06342 -0.42057 -0.06342 C -0.41901 -0.06342 -0.41771 -0.06597 -0.41615 -0.06667 C -0.4138 -0.06759 -0.41133 -0.06759 -0.40898 -0.06829 C -0.40391 -0.07731 -0.40846 -0.06805 -0.40365 -0.08241 C -0.40286 -0.08472 -0.40169 -0.08657 -0.40091 -0.08889 C -0.40026 -0.09074 -0.39987 -0.09329 -0.39922 -0.09514 C -0.39844 -0.09745 -0.39727 -0.0993 -0.39648 -0.10162 C -0.3957 -0.10393 -0.39544 -0.10694 -0.39466 -0.10949 C -0.39284 -0.11551 -0.39049 -0.12106 -0.38841 -0.12685 C -0.38646 -0.13264 -0.38724 -0.13055 -0.3849 -0.13495 C -0.37982 -0.12569 -0.38763 -0.14051 -0.38125 -0.12384 C -0.38034 -0.1213 -0.37891 -0.11967 -0.37773 -0.11736 C -0.37669 -0.11551 -0.37604 -0.11296 -0.375 -0.11111 C -0.37422 -0.10926 -0.3737 -0.10625 -0.3724 -0.10625 C -0.37135 -0.10625 -0.37357 -0.10949 -0.37422 -0.11111 C -0.37383 -0.12014 -0.375 -0.12963 -0.37331 -0.13796 C -0.37266 -0.1412 -0.36979 -0.14051 -0.36797 -0.1412 C -0.36641 -0.14167 -0.36497 -0.14213 -0.36341 -0.14282 C -0.36289 -0.14305 -0.35547 -0.14699 -0.35365 -0.14745 C -0.3513 -0.14838 -0.34883 -0.14861 -0.34648 -0.14907 C -0.33815 -0.14861 -0.32982 -0.14907 -0.32148 -0.14745 C -0.3207 -0.14745 -0.32005 -0.14583 -0.31966 -0.14444 C -0.31914 -0.14236 -0.31914 -0.14005 -0.31875 -0.13796 C -0.32031 -0.13611 -0.32279 -0.13171 -0.325 -0.13171 C -0.32682 -0.13171 -0.32865 -0.13264 -0.33047 -0.13333 C -0.33086 -0.1368 -0.33151 -0.14329 -0.33307 -0.14606 C -0.33516 -0.14977 -0.33776 -0.15255 -0.34023 -0.15555 C -0.34115 -0.15648 -0.34193 -0.15787 -0.34297 -0.1588 C -0.35234 -0.16805 -0.34492 -0.15949 -0.35091 -0.16667 C -0.35039 -0.16458 -0.34974 -0.1625 -0.34922 -0.16018 C -0.34792 -0.15509 -0.34557 -0.14444 -0.34557 -0.14444 C -0.34583 -0.14236 -0.3457 -0.13958 -0.34648 -0.13796 C -0.34961 -0.13148 -0.35378 -0.13079 -0.35807 -0.12847 C -0.35755 -0.1243 -0.35768 -0.11944 -0.35625 -0.11574 C -0.35508 -0.11273 -0.35091 -0.10949 -0.35091 -0.10949 C -0.34505 -0.13055 -0.35221 -0.10417 -0.34831 -0.1206 C -0.34779 -0.12268 -0.34753 -0.12546 -0.34648 -0.12685 C -0.34531 -0.12847 -0.34349 -0.12801 -0.34206 -0.12847 C -0.35156 -0.1081 -0.34154 -0.12639 -0.35091 -0.11574 C -0.35286 -0.11366 -0.3543 -0.10995 -0.35625 -0.10787 C -0.35794 -0.10625 -0.36016 -0.10648 -0.36172 -0.10463 L -0.36432 -0.10162 C -0.36706 -0.10208 -0.37266 -0.09838 -0.3724 -0.10301 C -0.37214 -0.10787 -0.36341 -0.11898 -0.3599 -0.12384 C -0.35716 -0.12315 -0.35443 -0.12361 -0.35182 -0.12222 C -0.34727 -0.11967 -0.34583 -0.1162 -0.34297 -0.11111 C -0.34258 -0.10787 -0.34232 -0.10463 -0.34206 -0.10162 C -0.3418 -0.0993 -0.34102 -0.09745 -0.34115 -0.09514 C -0.34128 -0.09236 -0.3418 -0.08935 -0.34297 -0.08727 C -0.34375 -0.08565 -0.34531 -0.08634 -0.34648 -0.08565 C -0.34831 -0.08472 -0.35 -0.08287 -0.35182 -0.08241 L -0.37057 -0.0794 C -0.33281 -0.07731 -0.34219 -0.09583 -0.33841 -0.06967 C -0.33828 -0.06805 -0.33789 -0.06667 -0.3375 -0.06505 C -0.34362 -0.05787 -0.33997 -0.06134 -0.35273 -0.05717 C -0.35664 -0.05579 -0.36042 -0.05486 -0.36432 -0.05393 C -0.36393 -0.05208 -0.3625 -0.04421 -0.3625 -0.04282 C -0.36276 -0.04005 -0.3638 -0.0375 -0.36432 -0.03495 C -0.36289 -0.01991 -0.36432 -0.01505 -0.34831 -0.02847 C -0.34635 -0.03009 -0.3474 -0.03611 -0.34648 -0.03958 C -0.34596 -0.04167 -0.34466 -0.04282 -0.34375 -0.04444 C -0.34206 -0.04329 -0.34023 -0.04213 -0.33841 -0.0412 C -0.33724 -0.04051 -0.33594 -0.04074 -0.3349 -0.03958 C -0.32344 -0.02755 -0.33385 -0.03426 -0.32682 -0.03009 C -0.325 -0.03958 -0.32513 -0.03842 -0.32422 -0.05393 C -0.32279 -0.07616 -0.32266 -0.09861 -0.32057 -0.1206 C -0.3194 -0.13333 -0.31602 -0.14514 -0.3099 -0.15231 C -0.30898 -0.15347 -0.3082 -0.15486 -0.30716 -0.15555 C -0.30456 -0.15741 -0.29492 -0.15856 -0.29375 -0.1588 C -0.29258 -0.15972 -0.29154 -0.16157 -0.29023 -0.1618 C -0.28815 -0.16227 -0.28607 -0.16065 -0.28398 -0.16018 C -0.2793 -0.15949 -0.27448 -0.15926 -0.26966 -0.1588 L -0.28672 -0.15717 C -0.28789 -0.15648 -0.28555 -0.15278 -0.2849 -0.15069 C -0.28268 -0.14398 -0.28307 -0.14583 -0.27865 -0.1412 C -0.27422 -0.14167 -0.26966 -0.14213 -0.26523 -0.14282 C -0.26367 -0.14305 -0.26224 -0.14375 -0.26081 -0.14444 C -0.2599 -0.14491 -0.25742 -0.14722 -0.25807 -0.14606 C -0.25898 -0.14421 -0.26042 -0.14375 -0.26172 -0.14282 C -0.26432 -0.14097 -0.26693 -0.13889 -0.26966 -0.13796 C -0.27891 -0.13518 -0.2974 -0.13171 -0.2974 -0.13171 C -0.30117 -0.12153 -0.30273 -0.11921 -0.3 -0.1 C -0.29961 -0.09676 -0.29766 -0.10532 -0.29648 -0.10787 C -0.29622 -0.11319 -0.29661 -0.11875 -0.29557 -0.12384 C -0.29531 -0.12523 -0.29388 -0.125 -0.29297 -0.12523 C -0.28971 -0.12662 -0.28633 -0.12755 -0.28307 -0.12847 C -0.27383 -0.12755 -0.26458 -0.12708 -0.25547 -0.12523 C -0.25378 -0.125 -0.25247 -0.12338 -0.25091 -0.12222 C -0.24427 -0.1169 -0.25026 -0.1206 -0.24466 -0.11736 C -0.24583 -0.10162 -0.24362 -0.08356 -0.24831 -0.06967 C -0.25013 -0.06412 -0.25547 -0.07245 -0.25898 -0.07454 C -0.26406 -0.07755 -0.26654 -0.08241 -0.27057 -0.08889 C -0.27148 -0.09028 -0.2724 -0.0919 -0.27331 -0.09352 C -0.27852 -0.10417 -0.27474 -0.09907 -0.27956 -0.10463 C -0.27982 -0.10625 -0.27969 -0.10833 -0.28047 -0.10949 C -0.28112 -0.11065 -0.28398 -0.11088 -0.28307 -0.11111 C -0.27604 -0.11227 -0.26875 -0.11204 -0.26172 -0.11273 C -0.26354 -0.11597 -0.26602 -0.12384 -0.26966 -0.11736 C -0.27109 -0.11505 -0.2707 -0.11088 -0.27148 -0.10787 C -0.27331 -0.10139 -0.27617 -0.0956 -0.27773 -0.08889 C -0.27891 -0.08356 -0.27956 -0.07778 -0.28125 -0.07292 C -0.28255 -0.06944 -0.28477 -0.06736 -0.28672 -0.06505 C -0.29258 -0.05787 -0.29714 -0.0537 -0.30365 -0.04907 C -0.30534 -0.04792 -0.30716 -0.04699 -0.30898 -0.04606 C -0.30664 -0.05116 -0.30521 -0.05833 -0.30182 -0.0618 C -0.2832 -0.08102 -0.28997 -0.07199 -0.28047 -0.08565 C -0.27682 -0.08518 -0.27318 -0.08588 -0.26966 -0.08403 C -0.26862 -0.08356 -0.2681 -0.08125 -0.26797 -0.0794 C -0.26745 -0.07083 -0.26875 -0.07083 -0.27057 -0.06505 C -0.27344 -0.05602 -0.27096 -0.06111 -0.27422 -0.05555 C -0.27747 -0.05717 -0.28086 -0.05787 -0.28398 -0.06018 C -0.28516 -0.06111 -0.28672 -0.06273 -0.28672 -0.06505 C -0.28672 -0.0669 -0.2849 -0.06736 -0.28398 -0.06829 C -0.28255 -0.06944 -0.28099 -0.07037 -0.27956 -0.0713 C -0.27591 -0.06967 -0.27227 -0.06875 -0.26875 -0.06667 C -0.2651 -0.06435 -0.26237 -0.06018 -0.25898 -0.05717 C -0.24531 -0.04421 -0.25026 -0.04745 -0.23841 -0.04282 C -0.22995 -0.03518 -0.23398 -0.03727 -0.22682 -0.03495 C -0.22266 -0.03588 -0.21758 -0.0331 -0.21432 -0.03796 C -0.21289 -0.04028 -0.21654 -0.06065 -0.21706 -0.06342 C -0.21589 -0.07338 -0.21484 -0.08356 -0.21341 -0.09352 C -0.21172 -0.10671 -0.21224 -0.09907 -0.2099 -0.10949 C -0.20924 -0.1125 -0.20872 -0.11574 -0.20807 -0.11898 C -0.20781 -0.12222 -0.20794 -0.12569 -0.20716 -0.12847 C -0.20638 -0.13171 -0.20495 -0.1338 -0.20365 -0.13634 C -0.20182 -0.14028 -0.20026 -0.14305 -0.1974 -0.14444 C -0.19531 -0.14537 -0.19323 -0.14537 -0.19115 -0.14606 C -0.18776 -0.14792 -0.18398 -0.15069 -0.18047 -0.15069 C -0.17891 -0.15069 -0.17747 -0.14977 -0.17591 -0.14907 L -0.20716 -0.14606 C -0.20964 -0.1456 -0.21432 -0.14861 -0.21432 -0.14444 C -0.21432 -0.13912 -0.20716 -0.13495 -0.20716 -0.13495 C -0.14805 -0.13704 -0.18216 -0.13287 -0.15091 -0.13958 C -0.13177 -0.14375 -0.11471 -0.14213 -0.1875 -0.13958 C -0.1888 -0.1375 -0.19023 -0.13588 -0.19115 -0.13333 C -0.19453 -0.1243 -0.19245 -0.1206 -0.19115 -0.10949 C -0.19141 -0.10741 -0.19128 -0.10486 -0.19206 -0.10301 C -0.19427 -0.09768 -0.2 -0.08889 -0.2 -0.08889 C -0.20299 -0.08935 -0.20612 -0.08912 -0.20898 -0.09051 C -0.21094 -0.0912 -0.2125 -0.09375 -0.21432 -0.09514 C -0.21523 -0.09583 -0.21615 -0.0963 -0.21706 -0.09676 C -0.20417 -0.10116 -0.20417 -0.0993 -0.19375 -0.10787 C -0.19284 -0.10856 -0.19206 -0.10995 -0.19115 -0.11111 C -0.19049 -0.11273 -0.19036 -0.11574 -0.18932 -0.11574 C -0.18841 -0.11574 -0.18867 -0.11273 -0.18841 -0.11111 C -0.18789 -0.10741 -0.18724 -0.1037 -0.18672 -0.1 C -0.18516 -0.10301 -0.18333 -0.10579 -0.18216 -0.10949 C -0.18086 -0.11389 -0.17956 -0.12384 -0.17956 -0.12384 C -0.17773 -0.12222 -0.17526 -0.12199 -0.17422 -0.11898 C -0.17214 -0.11342 -0.17135 -0.10648 -0.17057 -0.1 C -0.17031 -0.09722 -0.17083 -0.09375 -0.16966 -0.0919 C -0.16836 -0.08981 -0.16615 -0.09097 -0.16432 -0.09051 C -0.17031 -0.08981 -0.1763 -0.09074 -0.18216 -0.08889 C -0.18477 -0.08796 -0.18685 -0.08403 -0.18932 -0.08241 C -0.19362 -0.07963 -0.19831 -0.07893 -0.20273 -0.07778 C -0.20365 -0.07662 -0.20443 -0.07523 -0.20547 -0.07454 C -0.2069 -0.07361 -0.20859 -0.0743 -0.2099 -0.07292 C -0.2112 -0.07153 -0.21172 -0.06875 -0.2125 -0.06667 C -0.21367 -0.05717 -0.2168 -0.04792 -0.21081 -0.0412 C -0.20977 -0.04005 -0.20833 -0.04236 -0.20716 -0.04282 C -0.20599 -0.04444 -0.20469 -0.04583 -0.20365 -0.04745 C -0.20026 -0.05324 -0.19375 -0.06505 -0.19375 -0.06505 C -0.18659 -0.05856 -0.19336 -0.06667 -0.18841 -0.05069 C -0.18789 -0.04884 -0.18424 -0.04606 -0.18307 -0.04606 C -0.1763 -0.04514 -0.1694 -0.04491 -0.1625 -0.04444 C -0.15573 -0.04537 -0.1487 -0.04467 -0.14206 -0.04745 C -0.14102 -0.04792 -0.14284 -0.05162 -0.14375 -0.05231 C -0.1457 -0.05393 -0.14792 -0.05347 -0.15 -0.05393 C -0.15417 -0.05764 -0.15833 -0.0618 -0.1625 -0.06505 C -0.16393 -0.06597 -0.16562 -0.06574 -0.16706 -0.06667 C -0.1793 -0.07477 -0.15885 -0.06481 -0.17331 -0.0713 C -0.17422 -0.07083 -0.17539 -0.07106 -0.17591 -0.06967 C -0.17682 -0.06759 -0.17826 -0.06273 -0.17682 -0.0618 C -0.17174 -0.05856 -0.16081 -0.06018 -0.16081 -0.06018 L -0.16081 -0.06018 C -0.15781 -0.06389 -0.15469 -0.06736 -0.15182 -0.0713 C -0.15026 -0.07361 -0.1474 -0.0794 -0.1474 -0.0794 C -0.14388 -0.0787 -0.1362 -0.07755 -0.13216 -0.07616 C -0.13125 -0.07569 -0.13047 -0.075 -0.12956 -0.07454 C -0.12812 -0.07292 -0.12526 -0.07037 -0.125 -0.06667 C -0.125 -0.06667 -0.12617 -0.04838 -0.12682 -0.04606 C -0.12747 -0.04398 -0.12865 -0.04282 -0.12956 -0.0412 C -0.13047 -0.03912 -0.13112 -0.0368 -0.13216 -0.03495 C -0.13294 -0.03356 -0.13398 -0.03264 -0.1349 -0.03171 C -0.13633 -0.03009 -0.13802 -0.0287 -0.13932 -0.02685 C -0.14062 -0.025 -0.14141 -0.02199 -0.14297 -0.0206 C -0.14779 -0.01597 -0.15339 -0.01435 -0.15807 -0.00949 C -0.16016 -0.00741 -0.16224 -0.00532 -0.16432 -0.00301 C -0.16523 -0.00208 -0.16602 -0.00069 -0.16706 -4.81481E-6 C -0.16784 0.00093 -0.16875 0.00116 -0.16966 0.00162 C -0.17031 0.0037 -0.17135 0.00556 -0.17148 0.0081 C -0.17201 0.01644 -0.16992 0.01736 -0.16615 0.0206 C -0.16107 0.02523 -0.16003 0.02431 -0.15365 0.02546 C -0.15013 0.02616 -0.14648 0.02662 -0.14297 0.02708 C -0.14089 0.02801 -0.1388 0.02963 -0.13672 0.03033 C -0.13398 0.03102 -0.13138 0.03195 -0.12865 0.03171 C -0.10573 0.03125 -0.08281 0.02963 -0.0599 0.0287 C -0.03906 0.02408 -0.07305 0.03125 -0.02591 0.02546 C -0.02174 0.025 -0.01758 0.02338 -0.01341 0.02222 C -0.01133 0.0213 -0.00911 0.02083 -0.00716 0.01921 C -0.00612 0.01806 -0.0056 0.01551 -0.00456 0.01435 C -0.00378 0.01343 -0.00273 0.0132 -0.00182 0.01273 L 2.91667E-6 -4.81481E-6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1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 animBg="1"/>
      <p:bldP spid="3" grpId="1" animBg="1"/>
      <p:bldP spid="7" grpId="0" animBg="1"/>
      <p:bldP spid="7" grpId="1" animBg="1"/>
      <p:bldP spid="8" grpId="0" animBg="1"/>
      <p:bldP spid="8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26704" y="1512072"/>
            <a:ext cx="4332559" cy="3502866"/>
            <a:chOff x="884019" y="1860809"/>
            <a:chExt cx="4004584" cy="32376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14853" y="1860809"/>
              <a:ext cx="1473750" cy="3138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50407" y="2063309"/>
              <a:ext cx="1383750" cy="29362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9052" y="2009990"/>
              <a:ext cx="832500" cy="29812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21029" y="1981628"/>
              <a:ext cx="902884" cy="300961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39846" y="2094758"/>
              <a:ext cx="1293824" cy="278335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84019" y="2094758"/>
              <a:ext cx="1001250" cy="3003750"/>
            </a:xfrm>
            <a:prstGeom prst="rect">
              <a:avLst/>
            </a:prstGeom>
          </p:spPr>
        </p:pic>
      </p:grpSp>
      <p:sp>
        <p:nvSpPr>
          <p:cNvPr id="17" name="Freeform 7"/>
          <p:cNvSpPr>
            <a:spLocks/>
          </p:cNvSpPr>
          <p:nvPr/>
        </p:nvSpPr>
        <p:spPr bwMode="auto">
          <a:xfrm>
            <a:off x="10267327" y="3074516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9666095" y="3820569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678585" y="1977320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634135" y="2021770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6"/>
          <p:cNvSpPr>
            <a:spLocks noEditPoints="1"/>
          </p:cNvSpPr>
          <p:nvPr/>
        </p:nvSpPr>
        <p:spPr bwMode="auto">
          <a:xfrm>
            <a:off x="1426298" y="1645533"/>
            <a:ext cx="142875" cy="146050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1093501" y="4280222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5"/>
          <p:cNvSpPr>
            <a:spLocks noEditPoints="1"/>
          </p:cNvSpPr>
          <p:nvPr/>
        </p:nvSpPr>
        <p:spPr bwMode="auto">
          <a:xfrm>
            <a:off x="116032" y="4625201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1137476" y="1745673"/>
            <a:ext cx="845702" cy="3256090"/>
          </a:xfrm>
          <a:custGeom>
            <a:avLst/>
            <a:gdLst>
              <a:gd name="connsiteX0" fmla="*/ 71252 w 843148"/>
              <a:gd name="connsiteY0" fmla="*/ 3230088 h 3230088"/>
              <a:gd name="connsiteX1" fmla="*/ 249382 w 843148"/>
              <a:gd name="connsiteY1" fmla="*/ 3111335 h 3230088"/>
              <a:gd name="connsiteX2" fmla="*/ 439387 w 843148"/>
              <a:gd name="connsiteY2" fmla="*/ 2256311 h 3230088"/>
              <a:gd name="connsiteX3" fmla="*/ 261257 w 843148"/>
              <a:gd name="connsiteY3" fmla="*/ 1959428 h 3230088"/>
              <a:gd name="connsiteX4" fmla="*/ 0 w 843148"/>
              <a:gd name="connsiteY4" fmla="*/ 1947553 h 3230088"/>
              <a:gd name="connsiteX5" fmla="*/ 0 w 843148"/>
              <a:gd name="connsiteY5" fmla="*/ 1947553 h 3230088"/>
              <a:gd name="connsiteX6" fmla="*/ 83127 w 843148"/>
              <a:gd name="connsiteY6" fmla="*/ 1330036 h 3230088"/>
              <a:gd name="connsiteX7" fmla="*/ 142504 w 843148"/>
              <a:gd name="connsiteY7" fmla="*/ 1223158 h 3230088"/>
              <a:gd name="connsiteX8" fmla="*/ 130629 w 843148"/>
              <a:gd name="connsiteY8" fmla="*/ 1151906 h 3230088"/>
              <a:gd name="connsiteX9" fmla="*/ 106878 w 843148"/>
              <a:gd name="connsiteY9" fmla="*/ 997527 h 3230088"/>
              <a:gd name="connsiteX10" fmla="*/ 83127 w 843148"/>
              <a:gd name="connsiteY10" fmla="*/ 902524 h 3230088"/>
              <a:gd name="connsiteX11" fmla="*/ 213756 w 843148"/>
              <a:gd name="connsiteY11" fmla="*/ 736270 h 3230088"/>
              <a:gd name="connsiteX12" fmla="*/ 344385 w 843148"/>
              <a:gd name="connsiteY12" fmla="*/ 617517 h 3230088"/>
              <a:gd name="connsiteX13" fmla="*/ 498764 w 843148"/>
              <a:gd name="connsiteY13" fmla="*/ 368135 h 3230088"/>
              <a:gd name="connsiteX14" fmla="*/ 570016 w 843148"/>
              <a:gd name="connsiteY14" fmla="*/ 130628 h 3230088"/>
              <a:gd name="connsiteX15" fmla="*/ 748146 w 843148"/>
              <a:gd name="connsiteY15" fmla="*/ 83127 h 3230088"/>
              <a:gd name="connsiteX16" fmla="*/ 843148 w 843148"/>
              <a:gd name="connsiteY16" fmla="*/ 0 h 3230088"/>
              <a:gd name="connsiteX0" fmla="*/ 75586 w 843148"/>
              <a:gd name="connsiteY0" fmla="*/ 3256090 h 3256090"/>
              <a:gd name="connsiteX1" fmla="*/ 249382 w 843148"/>
              <a:gd name="connsiteY1" fmla="*/ 3111335 h 3256090"/>
              <a:gd name="connsiteX2" fmla="*/ 439387 w 843148"/>
              <a:gd name="connsiteY2" fmla="*/ 2256311 h 3256090"/>
              <a:gd name="connsiteX3" fmla="*/ 261257 w 843148"/>
              <a:gd name="connsiteY3" fmla="*/ 1959428 h 3256090"/>
              <a:gd name="connsiteX4" fmla="*/ 0 w 843148"/>
              <a:gd name="connsiteY4" fmla="*/ 1947553 h 3256090"/>
              <a:gd name="connsiteX5" fmla="*/ 0 w 843148"/>
              <a:gd name="connsiteY5" fmla="*/ 1947553 h 3256090"/>
              <a:gd name="connsiteX6" fmla="*/ 83127 w 843148"/>
              <a:gd name="connsiteY6" fmla="*/ 1330036 h 3256090"/>
              <a:gd name="connsiteX7" fmla="*/ 142504 w 843148"/>
              <a:gd name="connsiteY7" fmla="*/ 1223158 h 3256090"/>
              <a:gd name="connsiteX8" fmla="*/ 130629 w 843148"/>
              <a:gd name="connsiteY8" fmla="*/ 1151906 h 3256090"/>
              <a:gd name="connsiteX9" fmla="*/ 106878 w 843148"/>
              <a:gd name="connsiteY9" fmla="*/ 997527 h 3256090"/>
              <a:gd name="connsiteX10" fmla="*/ 83127 w 843148"/>
              <a:gd name="connsiteY10" fmla="*/ 902524 h 3256090"/>
              <a:gd name="connsiteX11" fmla="*/ 213756 w 843148"/>
              <a:gd name="connsiteY11" fmla="*/ 736270 h 3256090"/>
              <a:gd name="connsiteX12" fmla="*/ 344385 w 843148"/>
              <a:gd name="connsiteY12" fmla="*/ 617517 h 3256090"/>
              <a:gd name="connsiteX13" fmla="*/ 498764 w 843148"/>
              <a:gd name="connsiteY13" fmla="*/ 368135 h 3256090"/>
              <a:gd name="connsiteX14" fmla="*/ 570016 w 843148"/>
              <a:gd name="connsiteY14" fmla="*/ 130628 h 3256090"/>
              <a:gd name="connsiteX15" fmla="*/ 748146 w 843148"/>
              <a:gd name="connsiteY15" fmla="*/ 83127 h 3256090"/>
              <a:gd name="connsiteX16" fmla="*/ 843148 w 843148"/>
              <a:gd name="connsiteY16" fmla="*/ 0 h 3256090"/>
              <a:gd name="connsiteX0" fmla="*/ 75586 w 843148"/>
              <a:gd name="connsiteY0" fmla="*/ 3256090 h 3256090"/>
              <a:gd name="connsiteX1" fmla="*/ 249382 w 843148"/>
              <a:gd name="connsiteY1" fmla="*/ 3111335 h 3256090"/>
              <a:gd name="connsiteX2" fmla="*/ 439387 w 843148"/>
              <a:gd name="connsiteY2" fmla="*/ 2256311 h 3256090"/>
              <a:gd name="connsiteX3" fmla="*/ 261257 w 843148"/>
              <a:gd name="connsiteY3" fmla="*/ 1959428 h 3256090"/>
              <a:gd name="connsiteX4" fmla="*/ 0 w 843148"/>
              <a:gd name="connsiteY4" fmla="*/ 1947553 h 3256090"/>
              <a:gd name="connsiteX5" fmla="*/ 0 w 843148"/>
              <a:gd name="connsiteY5" fmla="*/ 1947553 h 3256090"/>
              <a:gd name="connsiteX6" fmla="*/ 83127 w 843148"/>
              <a:gd name="connsiteY6" fmla="*/ 1330036 h 3256090"/>
              <a:gd name="connsiteX7" fmla="*/ 142504 w 843148"/>
              <a:gd name="connsiteY7" fmla="*/ 1223158 h 3256090"/>
              <a:gd name="connsiteX8" fmla="*/ 130629 w 843148"/>
              <a:gd name="connsiteY8" fmla="*/ 1151906 h 3256090"/>
              <a:gd name="connsiteX9" fmla="*/ 106878 w 843148"/>
              <a:gd name="connsiteY9" fmla="*/ 997527 h 3256090"/>
              <a:gd name="connsiteX10" fmla="*/ 83127 w 843148"/>
              <a:gd name="connsiteY10" fmla="*/ 902524 h 3256090"/>
              <a:gd name="connsiteX11" fmla="*/ 213756 w 843148"/>
              <a:gd name="connsiteY11" fmla="*/ 736270 h 3256090"/>
              <a:gd name="connsiteX12" fmla="*/ 344385 w 843148"/>
              <a:gd name="connsiteY12" fmla="*/ 617517 h 3256090"/>
              <a:gd name="connsiteX13" fmla="*/ 498764 w 843148"/>
              <a:gd name="connsiteY13" fmla="*/ 368135 h 3256090"/>
              <a:gd name="connsiteX14" fmla="*/ 570016 w 843148"/>
              <a:gd name="connsiteY14" fmla="*/ 130628 h 3256090"/>
              <a:gd name="connsiteX15" fmla="*/ 748146 w 843148"/>
              <a:gd name="connsiteY15" fmla="*/ 83127 h 3256090"/>
              <a:gd name="connsiteX16" fmla="*/ 843148 w 843148"/>
              <a:gd name="connsiteY16" fmla="*/ 0 h 3256090"/>
              <a:gd name="connsiteX0" fmla="*/ 75586 w 843148"/>
              <a:gd name="connsiteY0" fmla="*/ 3256090 h 3256090"/>
              <a:gd name="connsiteX1" fmla="*/ 249382 w 843148"/>
              <a:gd name="connsiteY1" fmla="*/ 3111335 h 3256090"/>
              <a:gd name="connsiteX2" fmla="*/ 439387 w 843148"/>
              <a:gd name="connsiteY2" fmla="*/ 2256311 h 3256090"/>
              <a:gd name="connsiteX3" fmla="*/ 261257 w 843148"/>
              <a:gd name="connsiteY3" fmla="*/ 1959428 h 3256090"/>
              <a:gd name="connsiteX4" fmla="*/ 0 w 843148"/>
              <a:gd name="connsiteY4" fmla="*/ 1947553 h 3256090"/>
              <a:gd name="connsiteX5" fmla="*/ 0 w 843148"/>
              <a:gd name="connsiteY5" fmla="*/ 1947553 h 3256090"/>
              <a:gd name="connsiteX6" fmla="*/ 83127 w 843148"/>
              <a:gd name="connsiteY6" fmla="*/ 1330036 h 3256090"/>
              <a:gd name="connsiteX7" fmla="*/ 142504 w 843148"/>
              <a:gd name="connsiteY7" fmla="*/ 1223158 h 3256090"/>
              <a:gd name="connsiteX8" fmla="*/ 130629 w 843148"/>
              <a:gd name="connsiteY8" fmla="*/ 1151906 h 3256090"/>
              <a:gd name="connsiteX9" fmla="*/ 106878 w 843148"/>
              <a:gd name="connsiteY9" fmla="*/ 997527 h 3256090"/>
              <a:gd name="connsiteX10" fmla="*/ 83127 w 843148"/>
              <a:gd name="connsiteY10" fmla="*/ 902524 h 3256090"/>
              <a:gd name="connsiteX11" fmla="*/ 213756 w 843148"/>
              <a:gd name="connsiteY11" fmla="*/ 736270 h 3256090"/>
              <a:gd name="connsiteX12" fmla="*/ 344385 w 843148"/>
              <a:gd name="connsiteY12" fmla="*/ 617517 h 3256090"/>
              <a:gd name="connsiteX13" fmla="*/ 498764 w 843148"/>
              <a:gd name="connsiteY13" fmla="*/ 368135 h 3256090"/>
              <a:gd name="connsiteX14" fmla="*/ 570016 w 843148"/>
              <a:gd name="connsiteY14" fmla="*/ 130628 h 3256090"/>
              <a:gd name="connsiteX15" fmla="*/ 748146 w 843148"/>
              <a:gd name="connsiteY15" fmla="*/ 83127 h 3256090"/>
              <a:gd name="connsiteX16" fmla="*/ 843148 w 843148"/>
              <a:gd name="connsiteY16" fmla="*/ 0 h 3256090"/>
              <a:gd name="connsiteX0" fmla="*/ 88587 w 843148"/>
              <a:gd name="connsiteY0" fmla="*/ 3256090 h 3256090"/>
              <a:gd name="connsiteX1" fmla="*/ 249382 w 843148"/>
              <a:gd name="connsiteY1" fmla="*/ 3111335 h 3256090"/>
              <a:gd name="connsiteX2" fmla="*/ 439387 w 843148"/>
              <a:gd name="connsiteY2" fmla="*/ 2256311 h 3256090"/>
              <a:gd name="connsiteX3" fmla="*/ 261257 w 843148"/>
              <a:gd name="connsiteY3" fmla="*/ 1959428 h 3256090"/>
              <a:gd name="connsiteX4" fmla="*/ 0 w 843148"/>
              <a:gd name="connsiteY4" fmla="*/ 1947553 h 3256090"/>
              <a:gd name="connsiteX5" fmla="*/ 0 w 843148"/>
              <a:gd name="connsiteY5" fmla="*/ 1947553 h 3256090"/>
              <a:gd name="connsiteX6" fmla="*/ 83127 w 843148"/>
              <a:gd name="connsiteY6" fmla="*/ 1330036 h 3256090"/>
              <a:gd name="connsiteX7" fmla="*/ 142504 w 843148"/>
              <a:gd name="connsiteY7" fmla="*/ 1223158 h 3256090"/>
              <a:gd name="connsiteX8" fmla="*/ 130629 w 843148"/>
              <a:gd name="connsiteY8" fmla="*/ 1151906 h 3256090"/>
              <a:gd name="connsiteX9" fmla="*/ 106878 w 843148"/>
              <a:gd name="connsiteY9" fmla="*/ 997527 h 3256090"/>
              <a:gd name="connsiteX10" fmla="*/ 83127 w 843148"/>
              <a:gd name="connsiteY10" fmla="*/ 902524 h 3256090"/>
              <a:gd name="connsiteX11" fmla="*/ 213756 w 843148"/>
              <a:gd name="connsiteY11" fmla="*/ 736270 h 3256090"/>
              <a:gd name="connsiteX12" fmla="*/ 344385 w 843148"/>
              <a:gd name="connsiteY12" fmla="*/ 617517 h 3256090"/>
              <a:gd name="connsiteX13" fmla="*/ 498764 w 843148"/>
              <a:gd name="connsiteY13" fmla="*/ 368135 h 3256090"/>
              <a:gd name="connsiteX14" fmla="*/ 570016 w 843148"/>
              <a:gd name="connsiteY14" fmla="*/ 130628 h 3256090"/>
              <a:gd name="connsiteX15" fmla="*/ 748146 w 843148"/>
              <a:gd name="connsiteY15" fmla="*/ 83127 h 3256090"/>
              <a:gd name="connsiteX16" fmla="*/ 843148 w 843148"/>
              <a:gd name="connsiteY16" fmla="*/ 0 h 3256090"/>
              <a:gd name="connsiteX0" fmla="*/ 88587 w 843148"/>
              <a:gd name="connsiteY0" fmla="*/ 3256090 h 3256090"/>
              <a:gd name="connsiteX1" fmla="*/ 249382 w 843148"/>
              <a:gd name="connsiteY1" fmla="*/ 3111335 h 3256090"/>
              <a:gd name="connsiteX2" fmla="*/ 439387 w 843148"/>
              <a:gd name="connsiteY2" fmla="*/ 2256311 h 3256090"/>
              <a:gd name="connsiteX3" fmla="*/ 261257 w 843148"/>
              <a:gd name="connsiteY3" fmla="*/ 1959428 h 3256090"/>
              <a:gd name="connsiteX4" fmla="*/ 0 w 843148"/>
              <a:gd name="connsiteY4" fmla="*/ 1947553 h 3256090"/>
              <a:gd name="connsiteX5" fmla="*/ 0 w 843148"/>
              <a:gd name="connsiteY5" fmla="*/ 1947553 h 3256090"/>
              <a:gd name="connsiteX6" fmla="*/ 83127 w 843148"/>
              <a:gd name="connsiteY6" fmla="*/ 1330036 h 3256090"/>
              <a:gd name="connsiteX7" fmla="*/ 142504 w 843148"/>
              <a:gd name="connsiteY7" fmla="*/ 1223158 h 3256090"/>
              <a:gd name="connsiteX8" fmla="*/ 130629 w 843148"/>
              <a:gd name="connsiteY8" fmla="*/ 1151906 h 3256090"/>
              <a:gd name="connsiteX9" fmla="*/ 106878 w 843148"/>
              <a:gd name="connsiteY9" fmla="*/ 997527 h 3256090"/>
              <a:gd name="connsiteX10" fmla="*/ 83127 w 843148"/>
              <a:gd name="connsiteY10" fmla="*/ 902524 h 3256090"/>
              <a:gd name="connsiteX11" fmla="*/ 213756 w 843148"/>
              <a:gd name="connsiteY11" fmla="*/ 736270 h 3256090"/>
              <a:gd name="connsiteX12" fmla="*/ 344385 w 843148"/>
              <a:gd name="connsiteY12" fmla="*/ 617517 h 3256090"/>
              <a:gd name="connsiteX13" fmla="*/ 498764 w 843148"/>
              <a:gd name="connsiteY13" fmla="*/ 368135 h 3256090"/>
              <a:gd name="connsiteX14" fmla="*/ 570016 w 843148"/>
              <a:gd name="connsiteY14" fmla="*/ 130628 h 3256090"/>
              <a:gd name="connsiteX15" fmla="*/ 748146 w 843148"/>
              <a:gd name="connsiteY15" fmla="*/ 83127 h 3256090"/>
              <a:gd name="connsiteX16" fmla="*/ 843148 w 843148"/>
              <a:gd name="connsiteY16" fmla="*/ 0 h 3256090"/>
              <a:gd name="connsiteX0" fmla="*/ 88587 w 843148"/>
              <a:gd name="connsiteY0" fmla="*/ 3256090 h 3256090"/>
              <a:gd name="connsiteX1" fmla="*/ 249382 w 843148"/>
              <a:gd name="connsiteY1" fmla="*/ 3111335 h 3256090"/>
              <a:gd name="connsiteX2" fmla="*/ 439387 w 843148"/>
              <a:gd name="connsiteY2" fmla="*/ 2256311 h 3256090"/>
              <a:gd name="connsiteX3" fmla="*/ 261257 w 843148"/>
              <a:gd name="connsiteY3" fmla="*/ 1959428 h 3256090"/>
              <a:gd name="connsiteX4" fmla="*/ 0 w 843148"/>
              <a:gd name="connsiteY4" fmla="*/ 1947553 h 3256090"/>
              <a:gd name="connsiteX5" fmla="*/ 0 w 843148"/>
              <a:gd name="connsiteY5" fmla="*/ 1947553 h 3256090"/>
              <a:gd name="connsiteX6" fmla="*/ 83127 w 843148"/>
              <a:gd name="connsiteY6" fmla="*/ 1330036 h 3256090"/>
              <a:gd name="connsiteX7" fmla="*/ 142504 w 843148"/>
              <a:gd name="connsiteY7" fmla="*/ 1223158 h 3256090"/>
              <a:gd name="connsiteX8" fmla="*/ 130629 w 843148"/>
              <a:gd name="connsiteY8" fmla="*/ 1151906 h 3256090"/>
              <a:gd name="connsiteX9" fmla="*/ 106878 w 843148"/>
              <a:gd name="connsiteY9" fmla="*/ 997527 h 3256090"/>
              <a:gd name="connsiteX10" fmla="*/ 83127 w 843148"/>
              <a:gd name="connsiteY10" fmla="*/ 902524 h 3256090"/>
              <a:gd name="connsiteX11" fmla="*/ 213756 w 843148"/>
              <a:gd name="connsiteY11" fmla="*/ 736270 h 3256090"/>
              <a:gd name="connsiteX12" fmla="*/ 344385 w 843148"/>
              <a:gd name="connsiteY12" fmla="*/ 617517 h 3256090"/>
              <a:gd name="connsiteX13" fmla="*/ 498764 w 843148"/>
              <a:gd name="connsiteY13" fmla="*/ 368135 h 3256090"/>
              <a:gd name="connsiteX14" fmla="*/ 570016 w 843148"/>
              <a:gd name="connsiteY14" fmla="*/ 130628 h 3256090"/>
              <a:gd name="connsiteX15" fmla="*/ 748146 w 843148"/>
              <a:gd name="connsiteY15" fmla="*/ 83127 h 3256090"/>
              <a:gd name="connsiteX16" fmla="*/ 843148 w 843148"/>
              <a:gd name="connsiteY16" fmla="*/ 0 h 3256090"/>
              <a:gd name="connsiteX0" fmla="*/ 88587 w 843148"/>
              <a:gd name="connsiteY0" fmla="*/ 3256090 h 3256090"/>
              <a:gd name="connsiteX1" fmla="*/ 249382 w 843148"/>
              <a:gd name="connsiteY1" fmla="*/ 3111335 h 3256090"/>
              <a:gd name="connsiteX2" fmla="*/ 439387 w 843148"/>
              <a:gd name="connsiteY2" fmla="*/ 2256311 h 3256090"/>
              <a:gd name="connsiteX3" fmla="*/ 261257 w 843148"/>
              <a:gd name="connsiteY3" fmla="*/ 1959428 h 3256090"/>
              <a:gd name="connsiteX4" fmla="*/ 0 w 843148"/>
              <a:gd name="connsiteY4" fmla="*/ 1947553 h 3256090"/>
              <a:gd name="connsiteX5" fmla="*/ 0 w 843148"/>
              <a:gd name="connsiteY5" fmla="*/ 1947553 h 3256090"/>
              <a:gd name="connsiteX6" fmla="*/ 83127 w 843148"/>
              <a:gd name="connsiteY6" fmla="*/ 1330036 h 3256090"/>
              <a:gd name="connsiteX7" fmla="*/ 142504 w 843148"/>
              <a:gd name="connsiteY7" fmla="*/ 1223158 h 3256090"/>
              <a:gd name="connsiteX8" fmla="*/ 130629 w 843148"/>
              <a:gd name="connsiteY8" fmla="*/ 1151906 h 3256090"/>
              <a:gd name="connsiteX9" fmla="*/ 106878 w 843148"/>
              <a:gd name="connsiteY9" fmla="*/ 997527 h 3256090"/>
              <a:gd name="connsiteX10" fmla="*/ 83127 w 843148"/>
              <a:gd name="connsiteY10" fmla="*/ 902524 h 3256090"/>
              <a:gd name="connsiteX11" fmla="*/ 213756 w 843148"/>
              <a:gd name="connsiteY11" fmla="*/ 736270 h 3256090"/>
              <a:gd name="connsiteX12" fmla="*/ 344385 w 843148"/>
              <a:gd name="connsiteY12" fmla="*/ 617517 h 3256090"/>
              <a:gd name="connsiteX13" fmla="*/ 498764 w 843148"/>
              <a:gd name="connsiteY13" fmla="*/ 368135 h 3256090"/>
              <a:gd name="connsiteX14" fmla="*/ 570016 w 843148"/>
              <a:gd name="connsiteY14" fmla="*/ 130628 h 3256090"/>
              <a:gd name="connsiteX15" fmla="*/ 748146 w 843148"/>
              <a:gd name="connsiteY15" fmla="*/ 83127 h 3256090"/>
              <a:gd name="connsiteX16" fmla="*/ 843148 w 843148"/>
              <a:gd name="connsiteY16" fmla="*/ 0 h 3256090"/>
              <a:gd name="connsiteX0" fmla="*/ 88587 w 843148"/>
              <a:gd name="connsiteY0" fmla="*/ 3256090 h 3256090"/>
              <a:gd name="connsiteX1" fmla="*/ 249382 w 843148"/>
              <a:gd name="connsiteY1" fmla="*/ 3111335 h 3256090"/>
              <a:gd name="connsiteX2" fmla="*/ 439387 w 843148"/>
              <a:gd name="connsiteY2" fmla="*/ 2256311 h 3256090"/>
              <a:gd name="connsiteX3" fmla="*/ 261257 w 843148"/>
              <a:gd name="connsiteY3" fmla="*/ 1959428 h 3256090"/>
              <a:gd name="connsiteX4" fmla="*/ 0 w 843148"/>
              <a:gd name="connsiteY4" fmla="*/ 1947553 h 3256090"/>
              <a:gd name="connsiteX5" fmla="*/ 0 w 843148"/>
              <a:gd name="connsiteY5" fmla="*/ 1947553 h 3256090"/>
              <a:gd name="connsiteX6" fmla="*/ 83127 w 843148"/>
              <a:gd name="connsiteY6" fmla="*/ 1330036 h 3256090"/>
              <a:gd name="connsiteX7" fmla="*/ 142504 w 843148"/>
              <a:gd name="connsiteY7" fmla="*/ 1223158 h 3256090"/>
              <a:gd name="connsiteX8" fmla="*/ 130629 w 843148"/>
              <a:gd name="connsiteY8" fmla="*/ 1151906 h 3256090"/>
              <a:gd name="connsiteX9" fmla="*/ 106878 w 843148"/>
              <a:gd name="connsiteY9" fmla="*/ 997527 h 3256090"/>
              <a:gd name="connsiteX10" fmla="*/ 83127 w 843148"/>
              <a:gd name="connsiteY10" fmla="*/ 902524 h 3256090"/>
              <a:gd name="connsiteX11" fmla="*/ 213756 w 843148"/>
              <a:gd name="connsiteY11" fmla="*/ 736270 h 3256090"/>
              <a:gd name="connsiteX12" fmla="*/ 344385 w 843148"/>
              <a:gd name="connsiteY12" fmla="*/ 617517 h 3256090"/>
              <a:gd name="connsiteX13" fmla="*/ 498764 w 843148"/>
              <a:gd name="connsiteY13" fmla="*/ 368135 h 3256090"/>
              <a:gd name="connsiteX14" fmla="*/ 570016 w 843148"/>
              <a:gd name="connsiteY14" fmla="*/ 130628 h 3256090"/>
              <a:gd name="connsiteX15" fmla="*/ 748146 w 843148"/>
              <a:gd name="connsiteY15" fmla="*/ 83127 h 3256090"/>
              <a:gd name="connsiteX16" fmla="*/ 843148 w 843148"/>
              <a:gd name="connsiteY16" fmla="*/ 0 h 3256090"/>
              <a:gd name="connsiteX0" fmla="*/ 88587 w 843148"/>
              <a:gd name="connsiteY0" fmla="*/ 3256090 h 3256090"/>
              <a:gd name="connsiteX1" fmla="*/ 249382 w 843148"/>
              <a:gd name="connsiteY1" fmla="*/ 3111335 h 3256090"/>
              <a:gd name="connsiteX2" fmla="*/ 439387 w 843148"/>
              <a:gd name="connsiteY2" fmla="*/ 2256311 h 3256090"/>
              <a:gd name="connsiteX3" fmla="*/ 261257 w 843148"/>
              <a:gd name="connsiteY3" fmla="*/ 1959428 h 3256090"/>
              <a:gd name="connsiteX4" fmla="*/ 0 w 843148"/>
              <a:gd name="connsiteY4" fmla="*/ 1947553 h 3256090"/>
              <a:gd name="connsiteX5" fmla="*/ 0 w 843148"/>
              <a:gd name="connsiteY5" fmla="*/ 1947553 h 3256090"/>
              <a:gd name="connsiteX6" fmla="*/ 83127 w 843148"/>
              <a:gd name="connsiteY6" fmla="*/ 1330036 h 3256090"/>
              <a:gd name="connsiteX7" fmla="*/ 142504 w 843148"/>
              <a:gd name="connsiteY7" fmla="*/ 1223158 h 3256090"/>
              <a:gd name="connsiteX8" fmla="*/ 130629 w 843148"/>
              <a:gd name="connsiteY8" fmla="*/ 1151906 h 3256090"/>
              <a:gd name="connsiteX9" fmla="*/ 106878 w 843148"/>
              <a:gd name="connsiteY9" fmla="*/ 997527 h 3256090"/>
              <a:gd name="connsiteX10" fmla="*/ 83127 w 843148"/>
              <a:gd name="connsiteY10" fmla="*/ 902524 h 3256090"/>
              <a:gd name="connsiteX11" fmla="*/ 213756 w 843148"/>
              <a:gd name="connsiteY11" fmla="*/ 736270 h 3256090"/>
              <a:gd name="connsiteX12" fmla="*/ 344385 w 843148"/>
              <a:gd name="connsiteY12" fmla="*/ 617517 h 3256090"/>
              <a:gd name="connsiteX13" fmla="*/ 498764 w 843148"/>
              <a:gd name="connsiteY13" fmla="*/ 368135 h 3256090"/>
              <a:gd name="connsiteX14" fmla="*/ 570016 w 843148"/>
              <a:gd name="connsiteY14" fmla="*/ 130628 h 3256090"/>
              <a:gd name="connsiteX15" fmla="*/ 748146 w 843148"/>
              <a:gd name="connsiteY15" fmla="*/ 83127 h 3256090"/>
              <a:gd name="connsiteX16" fmla="*/ 843148 w 843148"/>
              <a:gd name="connsiteY16" fmla="*/ 0 h 3256090"/>
              <a:gd name="connsiteX0" fmla="*/ 105826 w 860387"/>
              <a:gd name="connsiteY0" fmla="*/ 3256090 h 3256090"/>
              <a:gd name="connsiteX1" fmla="*/ 266621 w 860387"/>
              <a:gd name="connsiteY1" fmla="*/ 3111335 h 3256090"/>
              <a:gd name="connsiteX2" fmla="*/ 456626 w 860387"/>
              <a:gd name="connsiteY2" fmla="*/ 2256311 h 3256090"/>
              <a:gd name="connsiteX3" fmla="*/ 278496 w 860387"/>
              <a:gd name="connsiteY3" fmla="*/ 1959428 h 3256090"/>
              <a:gd name="connsiteX4" fmla="*/ 17239 w 860387"/>
              <a:gd name="connsiteY4" fmla="*/ 1947553 h 3256090"/>
              <a:gd name="connsiteX5" fmla="*/ 25907 w 860387"/>
              <a:gd name="connsiteY5" fmla="*/ 1943219 h 3256090"/>
              <a:gd name="connsiteX6" fmla="*/ 100366 w 860387"/>
              <a:gd name="connsiteY6" fmla="*/ 1330036 h 3256090"/>
              <a:gd name="connsiteX7" fmla="*/ 159743 w 860387"/>
              <a:gd name="connsiteY7" fmla="*/ 1223158 h 3256090"/>
              <a:gd name="connsiteX8" fmla="*/ 147868 w 860387"/>
              <a:gd name="connsiteY8" fmla="*/ 1151906 h 3256090"/>
              <a:gd name="connsiteX9" fmla="*/ 124117 w 860387"/>
              <a:gd name="connsiteY9" fmla="*/ 997527 h 3256090"/>
              <a:gd name="connsiteX10" fmla="*/ 100366 w 860387"/>
              <a:gd name="connsiteY10" fmla="*/ 902524 h 3256090"/>
              <a:gd name="connsiteX11" fmla="*/ 230995 w 860387"/>
              <a:gd name="connsiteY11" fmla="*/ 736270 h 3256090"/>
              <a:gd name="connsiteX12" fmla="*/ 361624 w 860387"/>
              <a:gd name="connsiteY12" fmla="*/ 617517 h 3256090"/>
              <a:gd name="connsiteX13" fmla="*/ 516003 w 860387"/>
              <a:gd name="connsiteY13" fmla="*/ 368135 h 3256090"/>
              <a:gd name="connsiteX14" fmla="*/ 587255 w 860387"/>
              <a:gd name="connsiteY14" fmla="*/ 130628 h 3256090"/>
              <a:gd name="connsiteX15" fmla="*/ 765385 w 860387"/>
              <a:gd name="connsiteY15" fmla="*/ 83127 h 3256090"/>
              <a:gd name="connsiteX16" fmla="*/ 860387 w 860387"/>
              <a:gd name="connsiteY16" fmla="*/ 0 h 3256090"/>
              <a:gd name="connsiteX0" fmla="*/ 104766 w 859327"/>
              <a:gd name="connsiteY0" fmla="*/ 3256090 h 3256090"/>
              <a:gd name="connsiteX1" fmla="*/ 265561 w 859327"/>
              <a:gd name="connsiteY1" fmla="*/ 3111335 h 3256090"/>
              <a:gd name="connsiteX2" fmla="*/ 455566 w 859327"/>
              <a:gd name="connsiteY2" fmla="*/ 2256311 h 3256090"/>
              <a:gd name="connsiteX3" fmla="*/ 277436 w 859327"/>
              <a:gd name="connsiteY3" fmla="*/ 1959428 h 3256090"/>
              <a:gd name="connsiteX4" fmla="*/ 16179 w 859327"/>
              <a:gd name="connsiteY4" fmla="*/ 1947553 h 3256090"/>
              <a:gd name="connsiteX5" fmla="*/ 24847 w 859327"/>
              <a:gd name="connsiteY5" fmla="*/ 1943219 h 3256090"/>
              <a:gd name="connsiteX6" fmla="*/ 99306 w 859327"/>
              <a:gd name="connsiteY6" fmla="*/ 1330036 h 3256090"/>
              <a:gd name="connsiteX7" fmla="*/ 158683 w 859327"/>
              <a:gd name="connsiteY7" fmla="*/ 1223158 h 3256090"/>
              <a:gd name="connsiteX8" fmla="*/ 146808 w 859327"/>
              <a:gd name="connsiteY8" fmla="*/ 1151906 h 3256090"/>
              <a:gd name="connsiteX9" fmla="*/ 123057 w 859327"/>
              <a:gd name="connsiteY9" fmla="*/ 997527 h 3256090"/>
              <a:gd name="connsiteX10" fmla="*/ 99306 w 859327"/>
              <a:gd name="connsiteY10" fmla="*/ 902524 h 3256090"/>
              <a:gd name="connsiteX11" fmla="*/ 229935 w 859327"/>
              <a:gd name="connsiteY11" fmla="*/ 736270 h 3256090"/>
              <a:gd name="connsiteX12" fmla="*/ 360564 w 859327"/>
              <a:gd name="connsiteY12" fmla="*/ 617517 h 3256090"/>
              <a:gd name="connsiteX13" fmla="*/ 514943 w 859327"/>
              <a:gd name="connsiteY13" fmla="*/ 368135 h 3256090"/>
              <a:gd name="connsiteX14" fmla="*/ 586195 w 859327"/>
              <a:gd name="connsiteY14" fmla="*/ 130628 h 3256090"/>
              <a:gd name="connsiteX15" fmla="*/ 764325 w 859327"/>
              <a:gd name="connsiteY15" fmla="*/ 83127 h 3256090"/>
              <a:gd name="connsiteX16" fmla="*/ 859327 w 859327"/>
              <a:gd name="connsiteY16" fmla="*/ 0 h 3256090"/>
              <a:gd name="connsiteX0" fmla="*/ 104766 w 859327"/>
              <a:gd name="connsiteY0" fmla="*/ 3256090 h 3256090"/>
              <a:gd name="connsiteX1" fmla="*/ 265561 w 859327"/>
              <a:gd name="connsiteY1" fmla="*/ 3111335 h 3256090"/>
              <a:gd name="connsiteX2" fmla="*/ 455566 w 859327"/>
              <a:gd name="connsiteY2" fmla="*/ 2256311 h 3256090"/>
              <a:gd name="connsiteX3" fmla="*/ 277436 w 859327"/>
              <a:gd name="connsiteY3" fmla="*/ 1959428 h 3256090"/>
              <a:gd name="connsiteX4" fmla="*/ 16179 w 859327"/>
              <a:gd name="connsiteY4" fmla="*/ 1947553 h 3256090"/>
              <a:gd name="connsiteX5" fmla="*/ 24847 w 859327"/>
              <a:gd name="connsiteY5" fmla="*/ 1943219 h 3256090"/>
              <a:gd name="connsiteX6" fmla="*/ 99306 w 859327"/>
              <a:gd name="connsiteY6" fmla="*/ 1330036 h 3256090"/>
              <a:gd name="connsiteX7" fmla="*/ 158683 w 859327"/>
              <a:gd name="connsiteY7" fmla="*/ 1223158 h 3256090"/>
              <a:gd name="connsiteX8" fmla="*/ 146808 w 859327"/>
              <a:gd name="connsiteY8" fmla="*/ 1151906 h 3256090"/>
              <a:gd name="connsiteX9" fmla="*/ 123057 w 859327"/>
              <a:gd name="connsiteY9" fmla="*/ 997527 h 3256090"/>
              <a:gd name="connsiteX10" fmla="*/ 99306 w 859327"/>
              <a:gd name="connsiteY10" fmla="*/ 902524 h 3256090"/>
              <a:gd name="connsiteX11" fmla="*/ 229935 w 859327"/>
              <a:gd name="connsiteY11" fmla="*/ 736270 h 3256090"/>
              <a:gd name="connsiteX12" fmla="*/ 360564 w 859327"/>
              <a:gd name="connsiteY12" fmla="*/ 617517 h 3256090"/>
              <a:gd name="connsiteX13" fmla="*/ 514943 w 859327"/>
              <a:gd name="connsiteY13" fmla="*/ 368135 h 3256090"/>
              <a:gd name="connsiteX14" fmla="*/ 586195 w 859327"/>
              <a:gd name="connsiteY14" fmla="*/ 130628 h 3256090"/>
              <a:gd name="connsiteX15" fmla="*/ 764325 w 859327"/>
              <a:gd name="connsiteY15" fmla="*/ 83127 h 3256090"/>
              <a:gd name="connsiteX16" fmla="*/ 859327 w 859327"/>
              <a:gd name="connsiteY16" fmla="*/ 0 h 3256090"/>
              <a:gd name="connsiteX0" fmla="*/ 107329 w 861890"/>
              <a:gd name="connsiteY0" fmla="*/ 3256090 h 3256090"/>
              <a:gd name="connsiteX1" fmla="*/ 268124 w 861890"/>
              <a:gd name="connsiteY1" fmla="*/ 3111335 h 3256090"/>
              <a:gd name="connsiteX2" fmla="*/ 458129 w 861890"/>
              <a:gd name="connsiteY2" fmla="*/ 2256311 h 3256090"/>
              <a:gd name="connsiteX3" fmla="*/ 279999 w 861890"/>
              <a:gd name="connsiteY3" fmla="*/ 1959428 h 3256090"/>
              <a:gd name="connsiteX4" fmla="*/ 18742 w 861890"/>
              <a:gd name="connsiteY4" fmla="*/ 1947553 h 3256090"/>
              <a:gd name="connsiteX5" fmla="*/ 27410 w 861890"/>
              <a:gd name="connsiteY5" fmla="*/ 1943219 h 3256090"/>
              <a:gd name="connsiteX6" fmla="*/ 80201 w 861890"/>
              <a:gd name="connsiteY6" fmla="*/ 1317035 h 3256090"/>
              <a:gd name="connsiteX7" fmla="*/ 161246 w 861890"/>
              <a:gd name="connsiteY7" fmla="*/ 1223158 h 3256090"/>
              <a:gd name="connsiteX8" fmla="*/ 149371 w 861890"/>
              <a:gd name="connsiteY8" fmla="*/ 1151906 h 3256090"/>
              <a:gd name="connsiteX9" fmla="*/ 125620 w 861890"/>
              <a:gd name="connsiteY9" fmla="*/ 997527 h 3256090"/>
              <a:gd name="connsiteX10" fmla="*/ 101869 w 861890"/>
              <a:gd name="connsiteY10" fmla="*/ 902524 h 3256090"/>
              <a:gd name="connsiteX11" fmla="*/ 232498 w 861890"/>
              <a:gd name="connsiteY11" fmla="*/ 736270 h 3256090"/>
              <a:gd name="connsiteX12" fmla="*/ 363127 w 861890"/>
              <a:gd name="connsiteY12" fmla="*/ 617517 h 3256090"/>
              <a:gd name="connsiteX13" fmla="*/ 517506 w 861890"/>
              <a:gd name="connsiteY13" fmla="*/ 368135 h 3256090"/>
              <a:gd name="connsiteX14" fmla="*/ 588758 w 861890"/>
              <a:gd name="connsiteY14" fmla="*/ 130628 h 3256090"/>
              <a:gd name="connsiteX15" fmla="*/ 766888 w 861890"/>
              <a:gd name="connsiteY15" fmla="*/ 83127 h 3256090"/>
              <a:gd name="connsiteX16" fmla="*/ 861890 w 861890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25778 w 862048"/>
              <a:gd name="connsiteY9" fmla="*/ 997527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17517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25778 w 862048"/>
              <a:gd name="connsiteY9" fmla="*/ 997527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17517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25778 w 862048"/>
              <a:gd name="connsiteY9" fmla="*/ 997527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17517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17517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17517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17517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17517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67046 w 862048"/>
              <a:gd name="connsiteY15" fmla="*/ 83127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58378 w 862048"/>
              <a:gd name="connsiteY15" fmla="*/ 74460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58378 w 862048"/>
              <a:gd name="connsiteY15" fmla="*/ 74460 h 3256090"/>
              <a:gd name="connsiteX16" fmla="*/ 862048 w 862048"/>
              <a:gd name="connsiteY16" fmla="*/ 0 h 3256090"/>
              <a:gd name="connsiteX0" fmla="*/ 107487 w 862048"/>
              <a:gd name="connsiteY0" fmla="*/ 3256090 h 3256090"/>
              <a:gd name="connsiteX1" fmla="*/ 268282 w 862048"/>
              <a:gd name="connsiteY1" fmla="*/ 3111335 h 3256090"/>
              <a:gd name="connsiteX2" fmla="*/ 458287 w 862048"/>
              <a:gd name="connsiteY2" fmla="*/ 2256311 h 3256090"/>
              <a:gd name="connsiteX3" fmla="*/ 280157 w 862048"/>
              <a:gd name="connsiteY3" fmla="*/ 1959428 h 3256090"/>
              <a:gd name="connsiteX4" fmla="*/ 18900 w 862048"/>
              <a:gd name="connsiteY4" fmla="*/ 1947553 h 3256090"/>
              <a:gd name="connsiteX5" fmla="*/ 27568 w 862048"/>
              <a:gd name="connsiteY5" fmla="*/ 1943219 h 3256090"/>
              <a:gd name="connsiteX6" fmla="*/ 84692 w 862048"/>
              <a:gd name="connsiteY6" fmla="*/ 1317035 h 3256090"/>
              <a:gd name="connsiteX7" fmla="*/ 161404 w 862048"/>
              <a:gd name="connsiteY7" fmla="*/ 1223158 h 3256090"/>
              <a:gd name="connsiteX8" fmla="*/ 149529 w 862048"/>
              <a:gd name="connsiteY8" fmla="*/ 1151906 h 3256090"/>
              <a:gd name="connsiteX9" fmla="*/ 108443 w 862048"/>
              <a:gd name="connsiteY9" fmla="*/ 1001861 h 3256090"/>
              <a:gd name="connsiteX10" fmla="*/ 102027 w 862048"/>
              <a:gd name="connsiteY10" fmla="*/ 902524 h 3256090"/>
              <a:gd name="connsiteX11" fmla="*/ 232656 w 862048"/>
              <a:gd name="connsiteY11" fmla="*/ 736270 h 3256090"/>
              <a:gd name="connsiteX12" fmla="*/ 363285 w 862048"/>
              <a:gd name="connsiteY12" fmla="*/ 600183 h 3256090"/>
              <a:gd name="connsiteX13" fmla="*/ 517664 w 862048"/>
              <a:gd name="connsiteY13" fmla="*/ 368135 h 3256090"/>
              <a:gd name="connsiteX14" fmla="*/ 588916 w 862048"/>
              <a:gd name="connsiteY14" fmla="*/ 130628 h 3256090"/>
              <a:gd name="connsiteX15" fmla="*/ 758378 w 862048"/>
              <a:gd name="connsiteY15" fmla="*/ 74460 h 3256090"/>
              <a:gd name="connsiteX16" fmla="*/ 862048 w 862048"/>
              <a:gd name="connsiteY16" fmla="*/ 0 h 3256090"/>
              <a:gd name="connsiteX0" fmla="*/ 135757 w 890318"/>
              <a:gd name="connsiteY0" fmla="*/ 3256090 h 3256090"/>
              <a:gd name="connsiteX1" fmla="*/ 296552 w 890318"/>
              <a:gd name="connsiteY1" fmla="*/ 3111335 h 3256090"/>
              <a:gd name="connsiteX2" fmla="*/ 486557 w 890318"/>
              <a:gd name="connsiteY2" fmla="*/ 2256311 h 3256090"/>
              <a:gd name="connsiteX3" fmla="*/ 308427 w 890318"/>
              <a:gd name="connsiteY3" fmla="*/ 1959428 h 3256090"/>
              <a:gd name="connsiteX4" fmla="*/ 47170 w 890318"/>
              <a:gd name="connsiteY4" fmla="*/ 1947553 h 3256090"/>
              <a:gd name="connsiteX5" fmla="*/ 5349 w 890318"/>
              <a:gd name="connsiteY5" fmla="*/ 1937609 h 3256090"/>
              <a:gd name="connsiteX6" fmla="*/ 112962 w 890318"/>
              <a:gd name="connsiteY6" fmla="*/ 1317035 h 3256090"/>
              <a:gd name="connsiteX7" fmla="*/ 189674 w 890318"/>
              <a:gd name="connsiteY7" fmla="*/ 1223158 h 3256090"/>
              <a:gd name="connsiteX8" fmla="*/ 177799 w 890318"/>
              <a:gd name="connsiteY8" fmla="*/ 1151906 h 3256090"/>
              <a:gd name="connsiteX9" fmla="*/ 136713 w 890318"/>
              <a:gd name="connsiteY9" fmla="*/ 1001861 h 3256090"/>
              <a:gd name="connsiteX10" fmla="*/ 130297 w 890318"/>
              <a:gd name="connsiteY10" fmla="*/ 902524 h 3256090"/>
              <a:gd name="connsiteX11" fmla="*/ 260926 w 890318"/>
              <a:gd name="connsiteY11" fmla="*/ 736270 h 3256090"/>
              <a:gd name="connsiteX12" fmla="*/ 391555 w 890318"/>
              <a:gd name="connsiteY12" fmla="*/ 600183 h 3256090"/>
              <a:gd name="connsiteX13" fmla="*/ 545934 w 890318"/>
              <a:gd name="connsiteY13" fmla="*/ 368135 h 3256090"/>
              <a:gd name="connsiteX14" fmla="*/ 617186 w 890318"/>
              <a:gd name="connsiteY14" fmla="*/ 130628 h 3256090"/>
              <a:gd name="connsiteX15" fmla="*/ 786648 w 890318"/>
              <a:gd name="connsiteY15" fmla="*/ 74460 h 3256090"/>
              <a:gd name="connsiteX16" fmla="*/ 890318 w 890318"/>
              <a:gd name="connsiteY16" fmla="*/ 0 h 3256090"/>
              <a:gd name="connsiteX0" fmla="*/ 132407 w 886968"/>
              <a:gd name="connsiteY0" fmla="*/ 3256090 h 3256090"/>
              <a:gd name="connsiteX1" fmla="*/ 293202 w 886968"/>
              <a:gd name="connsiteY1" fmla="*/ 3111335 h 3256090"/>
              <a:gd name="connsiteX2" fmla="*/ 483207 w 886968"/>
              <a:gd name="connsiteY2" fmla="*/ 2256311 h 3256090"/>
              <a:gd name="connsiteX3" fmla="*/ 305077 w 886968"/>
              <a:gd name="connsiteY3" fmla="*/ 1959428 h 3256090"/>
              <a:gd name="connsiteX4" fmla="*/ 60649 w 886968"/>
              <a:gd name="connsiteY4" fmla="*/ 1961577 h 3256090"/>
              <a:gd name="connsiteX5" fmla="*/ 1999 w 886968"/>
              <a:gd name="connsiteY5" fmla="*/ 1937609 h 3256090"/>
              <a:gd name="connsiteX6" fmla="*/ 109612 w 886968"/>
              <a:gd name="connsiteY6" fmla="*/ 1317035 h 3256090"/>
              <a:gd name="connsiteX7" fmla="*/ 186324 w 886968"/>
              <a:gd name="connsiteY7" fmla="*/ 1223158 h 3256090"/>
              <a:gd name="connsiteX8" fmla="*/ 174449 w 886968"/>
              <a:gd name="connsiteY8" fmla="*/ 1151906 h 3256090"/>
              <a:gd name="connsiteX9" fmla="*/ 133363 w 886968"/>
              <a:gd name="connsiteY9" fmla="*/ 1001861 h 3256090"/>
              <a:gd name="connsiteX10" fmla="*/ 126947 w 886968"/>
              <a:gd name="connsiteY10" fmla="*/ 902524 h 3256090"/>
              <a:gd name="connsiteX11" fmla="*/ 257576 w 886968"/>
              <a:gd name="connsiteY11" fmla="*/ 736270 h 3256090"/>
              <a:gd name="connsiteX12" fmla="*/ 388205 w 886968"/>
              <a:gd name="connsiteY12" fmla="*/ 600183 h 3256090"/>
              <a:gd name="connsiteX13" fmla="*/ 542584 w 886968"/>
              <a:gd name="connsiteY13" fmla="*/ 368135 h 3256090"/>
              <a:gd name="connsiteX14" fmla="*/ 613836 w 886968"/>
              <a:gd name="connsiteY14" fmla="*/ 130628 h 3256090"/>
              <a:gd name="connsiteX15" fmla="*/ 783298 w 886968"/>
              <a:gd name="connsiteY15" fmla="*/ 74460 h 3256090"/>
              <a:gd name="connsiteX16" fmla="*/ 886968 w 886968"/>
              <a:gd name="connsiteY16" fmla="*/ 0 h 3256090"/>
              <a:gd name="connsiteX0" fmla="*/ 132270 w 886831"/>
              <a:gd name="connsiteY0" fmla="*/ 3256090 h 3256090"/>
              <a:gd name="connsiteX1" fmla="*/ 293065 w 886831"/>
              <a:gd name="connsiteY1" fmla="*/ 3111335 h 3256090"/>
              <a:gd name="connsiteX2" fmla="*/ 483070 w 886831"/>
              <a:gd name="connsiteY2" fmla="*/ 2256311 h 3256090"/>
              <a:gd name="connsiteX3" fmla="*/ 304940 w 886831"/>
              <a:gd name="connsiteY3" fmla="*/ 1959428 h 3256090"/>
              <a:gd name="connsiteX4" fmla="*/ 60512 w 886831"/>
              <a:gd name="connsiteY4" fmla="*/ 1961577 h 3256090"/>
              <a:gd name="connsiteX5" fmla="*/ 1862 w 886831"/>
              <a:gd name="connsiteY5" fmla="*/ 1937609 h 3256090"/>
              <a:gd name="connsiteX6" fmla="*/ 109475 w 886831"/>
              <a:gd name="connsiteY6" fmla="*/ 1317035 h 3256090"/>
              <a:gd name="connsiteX7" fmla="*/ 186187 w 886831"/>
              <a:gd name="connsiteY7" fmla="*/ 1223158 h 3256090"/>
              <a:gd name="connsiteX8" fmla="*/ 174312 w 886831"/>
              <a:gd name="connsiteY8" fmla="*/ 1151906 h 3256090"/>
              <a:gd name="connsiteX9" fmla="*/ 133226 w 886831"/>
              <a:gd name="connsiteY9" fmla="*/ 1001861 h 3256090"/>
              <a:gd name="connsiteX10" fmla="*/ 126810 w 886831"/>
              <a:gd name="connsiteY10" fmla="*/ 902524 h 3256090"/>
              <a:gd name="connsiteX11" fmla="*/ 257439 w 886831"/>
              <a:gd name="connsiteY11" fmla="*/ 736270 h 3256090"/>
              <a:gd name="connsiteX12" fmla="*/ 388068 w 886831"/>
              <a:gd name="connsiteY12" fmla="*/ 600183 h 3256090"/>
              <a:gd name="connsiteX13" fmla="*/ 542447 w 886831"/>
              <a:gd name="connsiteY13" fmla="*/ 368135 h 3256090"/>
              <a:gd name="connsiteX14" fmla="*/ 613699 w 886831"/>
              <a:gd name="connsiteY14" fmla="*/ 130628 h 3256090"/>
              <a:gd name="connsiteX15" fmla="*/ 783161 w 886831"/>
              <a:gd name="connsiteY15" fmla="*/ 74460 h 3256090"/>
              <a:gd name="connsiteX16" fmla="*/ 886831 w 886831"/>
              <a:gd name="connsiteY16" fmla="*/ 0 h 3256090"/>
              <a:gd name="connsiteX0" fmla="*/ 130984 w 885545"/>
              <a:gd name="connsiteY0" fmla="*/ 3256090 h 3256090"/>
              <a:gd name="connsiteX1" fmla="*/ 291779 w 885545"/>
              <a:gd name="connsiteY1" fmla="*/ 3111335 h 3256090"/>
              <a:gd name="connsiteX2" fmla="*/ 481784 w 885545"/>
              <a:gd name="connsiteY2" fmla="*/ 2256311 h 3256090"/>
              <a:gd name="connsiteX3" fmla="*/ 303654 w 885545"/>
              <a:gd name="connsiteY3" fmla="*/ 1959428 h 3256090"/>
              <a:gd name="connsiteX4" fmla="*/ 76056 w 885545"/>
              <a:gd name="connsiteY4" fmla="*/ 1961577 h 3256090"/>
              <a:gd name="connsiteX5" fmla="*/ 576 w 885545"/>
              <a:gd name="connsiteY5" fmla="*/ 1937609 h 3256090"/>
              <a:gd name="connsiteX6" fmla="*/ 108189 w 885545"/>
              <a:gd name="connsiteY6" fmla="*/ 1317035 h 3256090"/>
              <a:gd name="connsiteX7" fmla="*/ 184901 w 885545"/>
              <a:gd name="connsiteY7" fmla="*/ 1223158 h 3256090"/>
              <a:gd name="connsiteX8" fmla="*/ 173026 w 885545"/>
              <a:gd name="connsiteY8" fmla="*/ 1151906 h 3256090"/>
              <a:gd name="connsiteX9" fmla="*/ 131940 w 885545"/>
              <a:gd name="connsiteY9" fmla="*/ 1001861 h 3256090"/>
              <a:gd name="connsiteX10" fmla="*/ 125524 w 885545"/>
              <a:gd name="connsiteY10" fmla="*/ 902524 h 3256090"/>
              <a:gd name="connsiteX11" fmla="*/ 256153 w 885545"/>
              <a:gd name="connsiteY11" fmla="*/ 736270 h 3256090"/>
              <a:gd name="connsiteX12" fmla="*/ 386782 w 885545"/>
              <a:gd name="connsiteY12" fmla="*/ 600183 h 3256090"/>
              <a:gd name="connsiteX13" fmla="*/ 541161 w 885545"/>
              <a:gd name="connsiteY13" fmla="*/ 368135 h 3256090"/>
              <a:gd name="connsiteX14" fmla="*/ 612413 w 885545"/>
              <a:gd name="connsiteY14" fmla="*/ 130628 h 3256090"/>
              <a:gd name="connsiteX15" fmla="*/ 781875 w 885545"/>
              <a:gd name="connsiteY15" fmla="*/ 74460 h 3256090"/>
              <a:gd name="connsiteX16" fmla="*/ 885545 w 885545"/>
              <a:gd name="connsiteY16" fmla="*/ 0 h 3256090"/>
              <a:gd name="connsiteX0" fmla="*/ 93994 w 848555"/>
              <a:gd name="connsiteY0" fmla="*/ 3256090 h 3256090"/>
              <a:gd name="connsiteX1" fmla="*/ 254789 w 848555"/>
              <a:gd name="connsiteY1" fmla="*/ 3111335 h 3256090"/>
              <a:gd name="connsiteX2" fmla="*/ 444794 w 848555"/>
              <a:gd name="connsiteY2" fmla="*/ 2256311 h 3256090"/>
              <a:gd name="connsiteX3" fmla="*/ 266664 w 848555"/>
              <a:gd name="connsiteY3" fmla="*/ 1959428 h 3256090"/>
              <a:gd name="connsiteX4" fmla="*/ 39066 w 848555"/>
              <a:gd name="connsiteY4" fmla="*/ 1961577 h 3256090"/>
              <a:gd name="connsiteX5" fmla="*/ 2855 w 848555"/>
              <a:gd name="connsiteY5" fmla="*/ 1915170 h 3256090"/>
              <a:gd name="connsiteX6" fmla="*/ 71199 w 848555"/>
              <a:gd name="connsiteY6" fmla="*/ 1317035 h 3256090"/>
              <a:gd name="connsiteX7" fmla="*/ 147911 w 848555"/>
              <a:gd name="connsiteY7" fmla="*/ 1223158 h 3256090"/>
              <a:gd name="connsiteX8" fmla="*/ 136036 w 848555"/>
              <a:gd name="connsiteY8" fmla="*/ 1151906 h 3256090"/>
              <a:gd name="connsiteX9" fmla="*/ 94950 w 848555"/>
              <a:gd name="connsiteY9" fmla="*/ 1001861 h 3256090"/>
              <a:gd name="connsiteX10" fmla="*/ 88534 w 848555"/>
              <a:gd name="connsiteY10" fmla="*/ 902524 h 3256090"/>
              <a:gd name="connsiteX11" fmla="*/ 219163 w 848555"/>
              <a:gd name="connsiteY11" fmla="*/ 736270 h 3256090"/>
              <a:gd name="connsiteX12" fmla="*/ 349792 w 848555"/>
              <a:gd name="connsiteY12" fmla="*/ 600183 h 3256090"/>
              <a:gd name="connsiteX13" fmla="*/ 504171 w 848555"/>
              <a:gd name="connsiteY13" fmla="*/ 368135 h 3256090"/>
              <a:gd name="connsiteX14" fmla="*/ 575423 w 848555"/>
              <a:gd name="connsiteY14" fmla="*/ 130628 h 3256090"/>
              <a:gd name="connsiteX15" fmla="*/ 744885 w 848555"/>
              <a:gd name="connsiteY15" fmla="*/ 74460 h 3256090"/>
              <a:gd name="connsiteX16" fmla="*/ 848555 w 848555"/>
              <a:gd name="connsiteY16" fmla="*/ 0 h 3256090"/>
              <a:gd name="connsiteX0" fmla="*/ 120565 w 875126"/>
              <a:gd name="connsiteY0" fmla="*/ 3256090 h 3256090"/>
              <a:gd name="connsiteX1" fmla="*/ 281360 w 875126"/>
              <a:gd name="connsiteY1" fmla="*/ 3111335 h 3256090"/>
              <a:gd name="connsiteX2" fmla="*/ 471365 w 875126"/>
              <a:gd name="connsiteY2" fmla="*/ 2256311 h 3256090"/>
              <a:gd name="connsiteX3" fmla="*/ 293235 w 875126"/>
              <a:gd name="connsiteY3" fmla="*/ 1959428 h 3256090"/>
              <a:gd name="connsiteX4" fmla="*/ 65637 w 875126"/>
              <a:gd name="connsiteY4" fmla="*/ 1961577 h 3256090"/>
              <a:gd name="connsiteX5" fmla="*/ 29426 w 875126"/>
              <a:gd name="connsiteY5" fmla="*/ 1915170 h 3256090"/>
              <a:gd name="connsiteX6" fmla="*/ 97770 w 875126"/>
              <a:gd name="connsiteY6" fmla="*/ 1317035 h 3256090"/>
              <a:gd name="connsiteX7" fmla="*/ 174482 w 875126"/>
              <a:gd name="connsiteY7" fmla="*/ 1223158 h 3256090"/>
              <a:gd name="connsiteX8" fmla="*/ 162607 w 875126"/>
              <a:gd name="connsiteY8" fmla="*/ 1151906 h 3256090"/>
              <a:gd name="connsiteX9" fmla="*/ 121521 w 875126"/>
              <a:gd name="connsiteY9" fmla="*/ 1001861 h 3256090"/>
              <a:gd name="connsiteX10" fmla="*/ 115105 w 875126"/>
              <a:gd name="connsiteY10" fmla="*/ 902524 h 3256090"/>
              <a:gd name="connsiteX11" fmla="*/ 245734 w 875126"/>
              <a:gd name="connsiteY11" fmla="*/ 736270 h 3256090"/>
              <a:gd name="connsiteX12" fmla="*/ 376363 w 875126"/>
              <a:gd name="connsiteY12" fmla="*/ 600183 h 3256090"/>
              <a:gd name="connsiteX13" fmla="*/ 530742 w 875126"/>
              <a:gd name="connsiteY13" fmla="*/ 368135 h 3256090"/>
              <a:gd name="connsiteX14" fmla="*/ 601994 w 875126"/>
              <a:gd name="connsiteY14" fmla="*/ 130628 h 3256090"/>
              <a:gd name="connsiteX15" fmla="*/ 771456 w 875126"/>
              <a:gd name="connsiteY15" fmla="*/ 74460 h 3256090"/>
              <a:gd name="connsiteX16" fmla="*/ 875126 w 875126"/>
              <a:gd name="connsiteY16" fmla="*/ 0 h 3256090"/>
              <a:gd name="connsiteX0" fmla="*/ 91779 w 846340"/>
              <a:gd name="connsiteY0" fmla="*/ 3256090 h 3256090"/>
              <a:gd name="connsiteX1" fmla="*/ 252574 w 846340"/>
              <a:gd name="connsiteY1" fmla="*/ 3111335 h 3256090"/>
              <a:gd name="connsiteX2" fmla="*/ 442579 w 846340"/>
              <a:gd name="connsiteY2" fmla="*/ 2256311 h 3256090"/>
              <a:gd name="connsiteX3" fmla="*/ 264449 w 846340"/>
              <a:gd name="connsiteY3" fmla="*/ 1959428 h 3256090"/>
              <a:gd name="connsiteX4" fmla="*/ 36851 w 846340"/>
              <a:gd name="connsiteY4" fmla="*/ 1961577 h 3256090"/>
              <a:gd name="connsiteX5" fmla="*/ 640 w 846340"/>
              <a:gd name="connsiteY5" fmla="*/ 1915170 h 3256090"/>
              <a:gd name="connsiteX6" fmla="*/ 38418 w 846340"/>
              <a:gd name="connsiteY6" fmla="*/ 1645461 h 3256090"/>
              <a:gd name="connsiteX7" fmla="*/ 68984 w 846340"/>
              <a:gd name="connsiteY7" fmla="*/ 1317035 h 3256090"/>
              <a:gd name="connsiteX8" fmla="*/ 145696 w 846340"/>
              <a:gd name="connsiteY8" fmla="*/ 1223158 h 3256090"/>
              <a:gd name="connsiteX9" fmla="*/ 133821 w 846340"/>
              <a:gd name="connsiteY9" fmla="*/ 1151906 h 3256090"/>
              <a:gd name="connsiteX10" fmla="*/ 92735 w 846340"/>
              <a:gd name="connsiteY10" fmla="*/ 1001861 h 3256090"/>
              <a:gd name="connsiteX11" fmla="*/ 86319 w 846340"/>
              <a:gd name="connsiteY11" fmla="*/ 902524 h 3256090"/>
              <a:gd name="connsiteX12" fmla="*/ 216948 w 846340"/>
              <a:gd name="connsiteY12" fmla="*/ 736270 h 3256090"/>
              <a:gd name="connsiteX13" fmla="*/ 347577 w 846340"/>
              <a:gd name="connsiteY13" fmla="*/ 600183 h 3256090"/>
              <a:gd name="connsiteX14" fmla="*/ 501956 w 846340"/>
              <a:gd name="connsiteY14" fmla="*/ 368135 h 3256090"/>
              <a:gd name="connsiteX15" fmla="*/ 573208 w 846340"/>
              <a:gd name="connsiteY15" fmla="*/ 130628 h 3256090"/>
              <a:gd name="connsiteX16" fmla="*/ 742670 w 846340"/>
              <a:gd name="connsiteY16" fmla="*/ 74460 h 3256090"/>
              <a:gd name="connsiteX17" fmla="*/ 846340 w 846340"/>
              <a:gd name="connsiteY17" fmla="*/ 0 h 3256090"/>
              <a:gd name="connsiteX0" fmla="*/ 91141 w 845702"/>
              <a:gd name="connsiteY0" fmla="*/ 3256090 h 3256090"/>
              <a:gd name="connsiteX1" fmla="*/ 251936 w 845702"/>
              <a:gd name="connsiteY1" fmla="*/ 3111335 h 3256090"/>
              <a:gd name="connsiteX2" fmla="*/ 441941 w 845702"/>
              <a:gd name="connsiteY2" fmla="*/ 2256311 h 3256090"/>
              <a:gd name="connsiteX3" fmla="*/ 263811 w 845702"/>
              <a:gd name="connsiteY3" fmla="*/ 1959428 h 3256090"/>
              <a:gd name="connsiteX4" fmla="*/ 36213 w 845702"/>
              <a:gd name="connsiteY4" fmla="*/ 1961577 h 3256090"/>
              <a:gd name="connsiteX5" fmla="*/ 2 w 845702"/>
              <a:gd name="connsiteY5" fmla="*/ 1915170 h 3256090"/>
              <a:gd name="connsiteX6" fmla="*/ 37780 w 845702"/>
              <a:gd name="connsiteY6" fmla="*/ 1645461 h 3256090"/>
              <a:gd name="connsiteX7" fmla="*/ 68346 w 845702"/>
              <a:gd name="connsiteY7" fmla="*/ 1317035 h 3256090"/>
              <a:gd name="connsiteX8" fmla="*/ 145058 w 845702"/>
              <a:gd name="connsiteY8" fmla="*/ 1223158 h 3256090"/>
              <a:gd name="connsiteX9" fmla="*/ 133183 w 845702"/>
              <a:gd name="connsiteY9" fmla="*/ 1151906 h 3256090"/>
              <a:gd name="connsiteX10" fmla="*/ 92097 w 845702"/>
              <a:gd name="connsiteY10" fmla="*/ 1001861 h 3256090"/>
              <a:gd name="connsiteX11" fmla="*/ 85681 w 845702"/>
              <a:gd name="connsiteY11" fmla="*/ 902524 h 3256090"/>
              <a:gd name="connsiteX12" fmla="*/ 216310 w 845702"/>
              <a:gd name="connsiteY12" fmla="*/ 736270 h 3256090"/>
              <a:gd name="connsiteX13" fmla="*/ 346939 w 845702"/>
              <a:gd name="connsiteY13" fmla="*/ 600183 h 3256090"/>
              <a:gd name="connsiteX14" fmla="*/ 501318 w 845702"/>
              <a:gd name="connsiteY14" fmla="*/ 368135 h 3256090"/>
              <a:gd name="connsiteX15" fmla="*/ 572570 w 845702"/>
              <a:gd name="connsiteY15" fmla="*/ 130628 h 3256090"/>
              <a:gd name="connsiteX16" fmla="*/ 742032 w 845702"/>
              <a:gd name="connsiteY16" fmla="*/ 74460 h 3256090"/>
              <a:gd name="connsiteX17" fmla="*/ 845702 w 845702"/>
              <a:gd name="connsiteY17" fmla="*/ 0 h 3256090"/>
              <a:gd name="connsiteX0" fmla="*/ 91141 w 845702"/>
              <a:gd name="connsiteY0" fmla="*/ 3256090 h 3256090"/>
              <a:gd name="connsiteX1" fmla="*/ 251936 w 845702"/>
              <a:gd name="connsiteY1" fmla="*/ 3111335 h 3256090"/>
              <a:gd name="connsiteX2" fmla="*/ 441941 w 845702"/>
              <a:gd name="connsiteY2" fmla="*/ 2256311 h 3256090"/>
              <a:gd name="connsiteX3" fmla="*/ 263811 w 845702"/>
              <a:gd name="connsiteY3" fmla="*/ 1959428 h 3256090"/>
              <a:gd name="connsiteX4" fmla="*/ 36213 w 845702"/>
              <a:gd name="connsiteY4" fmla="*/ 1961577 h 3256090"/>
              <a:gd name="connsiteX5" fmla="*/ 2 w 845702"/>
              <a:gd name="connsiteY5" fmla="*/ 1915170 h 3256090"/>
              <a:gd name="connsiteX6" fmla="*/ 37780 w 845702"/>
              <a:gd name="connsiteY6" fmla="*/ 1645461 h 3256090"/>
              <a:gd name="connsiteX7" fmla="*/ 68346 w 845702"/>
              <a:gd name="connsiteY7" fmla="*/ 1317035 h 3256090"/>
              <a:gd name="connsiteX8" fmla="*/ 145058 w 845702"/>
              <a:gd name="connsiteY8" fmla="*/ 1223158 h 3256090"/>
              <a:gd name="connsiteX9" fmla="*/ 133183 w 845702"/>
              <a:gd name="connsiteY9" fmla="*/ 1151906 h 3256090"/>
              <a:gd name="connsiteX10" fmla="*/ 92097 w 845702"/>
              <a:gd name="connsiteY10" fmla="*/ 1001861 h 3256090"/>
              <a:gd name="connsiteX11" fmla="*/ 85681 w 845702"/>
              <a:gd name="connsiteY11" fmla="*/ 902524 h 3256090"/>
              <a:gd name="connsiteX12" fmla="*/ 216310 w 845702"/>
              <a:gd name="connsiteY12" fmla="*/ 736270 h 3256090"/>
              <a:gd name="connsiteX13" fmla="*/ 346939 w 845702"/>
              <a:gd name="connsiteY13" fmla="*/ 600183 h 3256090"/>
              <a:gd name="connsiteX14" fmla="*/ 501318 w 845702"/>
              <a:gd name="connsiteY14" fmla="*/ 368135 h 3256090"/>
              <a:gd name="connsiteX15" fmla="*/ 572570 w 845702"/>
              <a:gd name="connsiteY15" fmla="*/ 130628 h 3256090"/>
              <a:gd name="connsiteX16" fmla="*/ 742032 w 845702"/>
              <a:gd name="connsiteY16" fmla="*/ 74460 h 3256090"/>
              <a:gd name="connsiteX17" fmla="*/ 845702 w 845702"/>
              <a:gd name="connsiteY17" fmla="*/ 0 h 325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45702" h="3256090">
                <a:moveTo>
                  <a:pt x="91141" y="3256090"/>
                </a:moveTo>
                <a:cubicBezTo>
                  <a:pt x="110070" y="3181836"/>
                  <a:pt x="176670" y="3120584"/>
                  <a:pt x="251936" y="3111335"/>
                </a:cubicBezTo>
                <a:cubicBezTo>
                  <a:pt x="479950" y="2882665"/>
                  <a:pt x="404608" y="2541319"/>
                  <a:pt x="441941" y="2256311"/>
                </a:cubicBezTo>
                <a:cubicBezTo>
                  <a:pt x="404232" y="2157350"/>
                  <a:pt x="323188" y="2058389"/>
                  <a:pt x="263811" y="1959428"/>
                </a:cubicBezTo>
                <a:cubicBezTo>
                  <a:pt x="215209" y="2018428"/>
                  <a:pt x="39012" y="2006071"/>
                  <a:pt x="36213" y="1961577"/>
                </a:cubicBezTo>
                <a:cubicBezTo>
                  <a:pt x="31514" y="1886883"/>
                  <a:pt x="-259" y="1967856"/>
                  <a:pt x="2" y="1915170"/>
                </a:cubicBezTo>
                <a:cubicBezTo>
                  <a:pt x="263" y="1862484"/>
                  <a:pt x="26389" y="1745150"/>
                  <a:pt x="37780" y="1645461"/>
                </a:cubicBezTo>
                <a:cubicBezTo>
                  <a:pt x="49171" y="1545772"/>
                  <a:pt x="45792" y="1387886"/>
                  <a:pt x="68346" y="1317035"/>
                </a:cubicBezTo>
                <a:lnTo>
                  <a:pt x="145058" y="1223158"/>
                </a:lnTo>
                <a:lnTo>
                  <a:pt x="133183" y="1151906"/>
                </a:lnTo>
                <a:cubicBezTo>
                  <a:pt x="119488" y="1101891"/>
                  <a:pt x="118793" y="1043209"/>
                  <a:pt x="92097" y="1001861"/>
                </a:cubicBezTo>
                <a:lnTo>
                  <a:pt x="85681" y="902524"/>
                </a:lnTo>
                <a:cubicBezTo>
                  <a:pt x="129224" y="847106"/>
                  <a:pt x="146765" y="770020"/>
                  <a:pt x="216310" y="736270"/>
                </a:cubicBezTo>
                <a:cubicBezTo>
                  <a:pt x="177514" y="644682"/>
                  <a:pt x="264393" y="557427"/>
                  <a:pt x="346939" y="600183"/>
                </a:cubicBezTo>
                <a:cubicBezTo>
                  <a:pt x="433069" y="561837"/>
                  <a:pt x="449858" y="445484"/>
                  <a:pt x="501318" y="368135"/>
                </a:cubicBezTo>
                <a:cubicBezTo>
                  <a:pt x="494733" y="275965"/>
                  <a:pt x="522817" y="205463"/>
                  <a:pt x="572570" y="130628"/>
                </a:cubicBezTo>
                <a:cubicBezTo>
                  <a:pt x="627614" y="71458"/>
                  <a:pt x="708657" y="42624"/>
                  <a:pt x="742032" y="74460"/>
                </a:cubicBezTo>
                <a:cubicBezTo>
                  <a:pt x="776589" y="49640"/>
                  <a:pt x="772142" y="16153"/>
                  <a:pt x="84570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989145" y="1750794"/>
            <a:ext cx="788724" cy="566432"/>
          </a:xfrm>
          <a:custGeom>
            <a:avLst/>
            <a:gdLst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7335 h 572042"/>
              <a:gd name="connsiteX6" fmla="*/ 411697 w 788724"/>
              <a:gd name="connsiteY6" fmla="*/ 34670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7335 h 572042"/>
              <a:gd name="connsiteX6" fmla="*/ 411697 w 788724"/>
              <a:gd name="connsiteY6" fmla="*/ 34670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7335 h 572042"/>
              <a:gd name="connsiteX6" fmla="*/ 411697 w 788724"/>
              <a:gd name="connsiteY6" fmla="*/ 34670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7335 h 572042"/>
              <a:gd name="connsiteX6" fmla="*/ 411697 w 788724"/>
              <a:gd name="connsiteY6" fmla="*/ 34670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7335 h 572042"/>
              <a:gd name="connsiteX6" fmla="*/ 411697 w 788724"/>
              <a:gd name="connsiteY6" fmla="*/ 34670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7335 h 572042"/>
              <a:gd name="connsiteX6" fmla="*/ 411697 w 788724"/>
              <a:gd name="connsiteY6" fmla="*/ 34670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3310 h 572042"/>
              <a:gd name="connsiteX6" fmla="*/ 411697 w 788724"/>
              <a:gd name="connsiteY6" fmla="*/ 34670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3310 h 572042"/>
              <a:gd name="connsiteX6" fmla="*/ 414502 w 788724"/>
              <a:gd name="connsiteY6" fmla="*/ 26255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1724 h 572042"/>
              <a:gd name="connsiteX6" fmla="*/ 414502 w 788724"/>
              <a:gd name="connsiteY6" fmla="*/ 26255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1724 h 572042"/>
              <a:gd name="connsiteX6" fmla="*/ 414502 w 788724"/>
              <a:gd name="connsiteY6" fmla="*/ 26255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1724 h 572042"/>
              <a:gd name="connsiteX6" fmla="*/ 414502 w 788724"/>
              <a:gd name="connsiteY6" fmla="*/ 26255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1724 h 572042"/>
              <a:gd name="connsiteX6" fmla="*/ 414502 w 788724"/>
              <a:gd name="connsiteY6" fmla="*/ 26255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1724 h 572042"/>
              <a:gd name="connsiteX6" fmla="*/ 414502 w 788724"/>
              <a:gd name="connsiteY6" fmla="*/ 26255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1724 h 572042"/>
              <a:gd name="connsiteX6" fmla="*/ 414502 w 788724"/>
              <a:gd name="connsiteY6" fmla="*/ 26255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1724 h 572042"/>
              <a:gd name="connsiteX6" fmla="*/ 414502 w 788724"/>
              <a:gd name="connsiteY6" fmla="*/ 26255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72042"/>
              <a:gd name="connsiteX1" fmla="*/ 30336 w 788724"/>
              <a:gd name="connsiteY1" fmla="*/ 56338 h 572042"/>
              <a:gd name="connsiteX2" fmla="*/ 169012 w 788724"/>
              <a:gd name="connsiteY2" fmla="*/ 125676 h 572042"/>
              <a:gd name="connsiteX3" fmla="*/ 290355 w 788724"/>
              <a:gd name="connsiteY3" fmla="*/ 47670 h 572042"/>
              <a:gd name="connsiteX4" fmla="*/ 312023 w 788724"/>
              <a:gd name="connsiteY4" fmla="*/ 65005 h 572042"/>
              <a:gd name="connsiteX5" fmla="*/ 368360 w 788724"/>
              <a:gd name="connsiteY5" fmla="*/ 11724 h 572042"/>
              <a:gd name="connsiteX6" fmla="*/ 414502 w 788724"/>
              <a:gd name="connsiteY6" fmla="*/ 26255 h 572042"/>
              <a:gd name="connsiteX7" fmla="*/ 463700 w 788724"/>
              <a:gd name="connsiteY7" fmla="*/ 43337 h 572042"/>
              <a:gd name="connsiteX8" fmla="*/ 520038 w 788724"/>
              <a:gd name="connsiteY8" fmla="*/ 125676 h 572042"/>
              <a:gd name="connsiteX9" fmla="*/ 606711 w 788724"/>
              <a:gd name="connsiteY9" fmla="*/ 455033 h 572042"/>
              <a:gd name="connsiteX10" fmla="*/ 715052 w 788724"/>
              <a:gd name="connsiteY10" fmla="*/ 524372 h 572042"/>
              <a:gd name="connsiteX11" fmla="*/ 680383 w 788724"/>
              <a:gd name="connsiteY11" fmla="*/ 537373 h 572042"/>
              <a:gd name="connsiteX12" fmla="*/ 710719 w 788724"/>
              <a:gd name="connsiteY12" fmla="*/ 572042 h 572042"/>
              <a:gd name="connsiteX13" fmla="*/ 788724 w 788724"/>
              <a:gd name="connsiteY13" fmla="*/ 489703 h 572042"/>
              <a:gd name="connsiteX14" fmla="*/ 780057 w 788724"/>
              <a:gd name="connsiteY14" fmla="*/ 411697 h 572042"/>
              <a:gd name="connsiteX15" fmla="*/ 784391 w 788724"/>
              <a:gd name="connsiteY15" fmla="*/ 420364 h 572042"/>
              <a:gd name="connsiteX0" fmla="*/ 0 w 788724"/>
              <a:gd name="connsiteY0" fmla="*/ 0 h 566432"/>
              <a:gd name="connsiteX1" fmla="*/ 30336 w 788724"/>
              <a:gd name="connsiteY1" fmla="*/ 56338 h 566432"/>
              <a:gd name="connsiteX2" fmla="*/ 169012 w 788724"/>
              <a:gd name="connsiteY2" fmla="*/ 125676 h 566432"/>
              <a:gd name="connsiteX3" fmla="*/ 290355 w 788724"/>
              <a:gd name="connsiteY3" fmla="*/ 47670 h 566432"/>
              <a:gd name="connsiteX4" fmla="*/ 312023 w 788724"/>
              <a:gd name="connsiteY4" fmla="*/ 65005 h 566432"/>
              <a:gd name="connsiteX5" fmla="*/ 368360 w 788724"/>
              <a:gd name="connsiteY5" fmla="*/ 11724 h 566432"/>
              <a:gd name="connsiteX6" fmla="*/ 414502 w 788724"/>
              <a:gd name="connsiteY6" fmla="*/ 26255 h 566432"/>
              <a:gd name="connsiteX7" fmla="*/ 463700 w 788724"/>
              <a:gd name="connsiteY7" fmla="*/ 43337 h 566432"/>
              <a:gd name="connsiteX8" fmla="*/ 520038 w 788724"/>
              <a:gd name="connsiteY8" fmla="*/ 125676 h 566432"/>
              <a:gd name="connsiteX9" fmla="*/ 606711 w 788724"/>
              <a:gd name="connsiteY9" fmla="*/ 455033 h 566432"/>
              <a:gd name="connsiteX10" fmla="*/ 715052 w 788724"/>
              <a:gd name="connsiteY10" fmla="*/ 524372 h 566432"/>
              <a:gd name="connsiteX11" fmla="*/ 680383 w 788724"/>
              <a:gd name="connsiteY11" fmla="*/ 537373 h 566432"/>
              <a:gd name="connsiteX12" fmla="*/ 693890 w 788724"/>
              <a:gd name="connsiteY12" fmla="*/ 566432 h 566432"/>
              <a:gd name="connsiteX13" fmla="*/ 788724 w 788724"/>
              <a:gd name="connsiteY13" fmla="*/ 489703 h 566432"/>
              <a:gd name="connsiteX14" fmla="*/ 780057 w 788724"/>
              <a:gd name="connsiteY14" fmla="*/ 411697 h 566432"/>
              <a:gd name="connsiteX15" fmla="*/ 784391 w 788724"/>
              <a:gd name="connsiteY15" fmla="*/ 420364 h 566432"/>
              <a:gd name="connsiteX0" fmla="*/ 0 w 788724"/>
              <a:gd name="connsiteY0" fmla="*/ 0 h 566432"/>
              <a:gd name="connsiteX1" fmla="*/ 30336 w 788724"/>
              <a:gd name="connsiteY1" fmla="*/ 56338 h 566432"/>
              <a:gd name="connsiteX2" fmla="*/ 169012 w 788724"/>
              <a:gd name="connsiteY2" fmla="*/ 125676 h 566432"/>
              <a:gd name="connsiteX3" fmla="*/ 290355 w 788724"/>
              <a:gd name="connsiteY3" fmla="*/ 47670 h 566432"/>
              <a:gd name="connsiteX4" fmla="*/ 312023 w 788724"/>
              <a:gd name="connsiteY4" fmla="*/ 65005 h 566432"/>
              <a:gd name="connsiteX5" fmla="*/ 368360 w 788724"/>
              <a:gd name="connsiteY5" fmla="*/ 11724 h 566432"/>
              <a:gd name="connsiteX6" fmla="*/ 414502 w 788724"/>
              <a:gd name="connsiteY6" fmla="*/ 26255 h 566432"/>
              <a:gd name="connsiteX7" fmla="*/ 463700 w 788724"/>
              <a:gd name="connsiteY7" fmla="*/ 43337 h 566432"/>
              <a:gd name="connsiteX8" fmla="*/ 520038 w 788724"/>
              <a:gd name="connsiteY8" fmla="*/ 125676 h 566432"/>
              <a:gd name="connsiteX9" fmla="*/ 606711 w 788724"/>
              <a:gd name="connsiteY9" fmla="*/ 455033 h 566432"/>
              <a:gd name="connsiteX10" fmla="*/ 715052 w 788724"/>
              <a:gd name="connsiteY10" fmla="*/ 524372 h 566432"/>
              <a:gd name="connsiteX11" fmla="*/ 680383 w 788724"/>
              <a:gd name="connsiteY11" fmla="*/ 537373 h 566432"/>
              <a:gd name="connsiteX12" fmla="*/ 693890 w 788724"/>
              <a:gd name="connsiteY12" fmla="*/ 566432 h 566432"/>
              <a:gd name="connsiteX13" fmla="*/ 788724 w 788724"/>
              <a:gd name="connsiteY13" fmla="*/ 489703 h 566432"/>
              <a:gd name="connsiteX14" fmla="*/ 780057 w 788724"/>
              <a:gd name="connsiteY14" fmla="*/ 411697 h 566432"/>
              <a:gd name="connsiteX15" fmla="*/ 784391 w 788724"/>
              <a:gd name="connsiteY15" fmla="*/ 420364 h 566432"/>
              <a:gd name="connsiteX0" fmla="*/ 0 w 788724"/>
              <a:gd name="connsiteY0" fmla="*/ 0 h 566432"/>
              <a:gd name="connsiteX1" fmla="*/ 30336 w 788724"/>
              <a:gd name="connsiteY1" fmla="*/ 56338 h 566432"/>
              <a:gd name="connsiteX2" fmla="*/ 169012 w 788724"/>
              <a:gd name="connsiteY2" fmla="*/ 125676 h 566432"/>
              <a:gd name="connsiteX3" fmla="*/ 290355 w 788724"/>
              <a:gd name="connsiteY3" fmla="*/ 47670 h 566432"/>
              <a:gd name="connsiteX4" fmla="*/ 312023 w 788724"/>
              <a:gd name="connsiteY4" fmla="*/ 65005 h 566432"/>
              <a:gd name="connsiteX5" fmla="*/ 368360 w 788724"/>
              <a:gd name="connsiteY5" fmla="*/ 11724 h 566432"/>
              <a:gd name="connsiteX6" fmla="*/ 414502 w 788724"/>
              <a:gd name="connsiteY6" fmla="*/ 26255 h 566432"/>
              <a:gd name="connsiteX7" fmla="*/ 463700 w 788724"/>
              <a:gd name="connsiteY7" fmla="*/ 43337 h 566432"/>
              <a:gd name="connsiteX8" fmla="*/ 520038 w 788724"/>
              <a:gd name="connsiteY8" fmla="*/ 125676 h 566432"/>
              <a:gd name="connsiteX9" fmla="*/ 606711 w 788724"/>
              <a:gd name="connsiteY9" fmla="*/ 455033 h 566432"/>
              <a:gd name="connsiteX10" fmla="*/ 715052 w 788724"/>
              <a:gd name="connsiteY10" fmla="*/ 524372 h 566432"/>
              <a:gd name="connsiteX11" fmla="*/ 680383 w 788724"/>
              <a:gd name="connsiteY11" fmla="*/ 537373 h 566432"/>
              <a:gd name="connsiteX12" fmla="*/ 693890 w 788724"/>
              <a:gd name="connsiteY12" fmla="*/ 566432 h 566432"/>
              <a:gd name="connsiteX13" fmla="*/ 788724 w 788724"/>
              <a:gd name="connsiteY13" fmla="*/ 489703 h 566432"/>
              <a:gd name="connsiteX14" fmla="*/ 780057 w 788724"/>
              <a:gd name="connsiteY14" fmla="*/ 411697 h 566432"/>
              <a:gd name="connsiteX15" fmla="*/ 784391 w 788724"/>
              <a:gd name="connsiteY15" fmla="*/ 420364 h 56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88724" h="566432">
                <a:moveTo>
                  <a:pt x="0" y="0"/>
                </a:moveTo>
                <a:lnTo>
                  <a:pt x="30336" y="56338"/>
                </a:lnTo>
                <a:cubicBezTo>
                  <a:pt x="111231" y="36115"/>
                  <a:pt x="122787" y="102563"/>
                  <a:pt x="169012" y="125676"/>
                </a:cubicBezTo>
                <a:cubicBezTo>
                  <a:pt x="196459" y="69338"/>
                  <a:pt x="228239" y="13001"/>
                  <a:pt x="290355" y="47670"/>
                </a:cubicBezTo>
                <a:lnTo>
                  <a:pt x="312023" y="65005"/>
                </a:lnTo>
                <a:cubicBezTo>
                  <a:pt x="316777" y="37895"/>
                  <a:pt x="349581" y="27614"/>
                  <a:pt x="368360" y="11724"/>
                </a:cubicBezTo>
                <a:lnTo>
                  <a:pt x="414502" y="26255"/>
                </a:lnTo>
                <a:cubicBezTo>
                  <a:pt x="430901" y="31949"/>
                  <a:pt x="461326" y="29228"/>
                  <a:pt x="463700" y="43337"/>
                </a:cubicBezTo>
                <a:cubicBezTo>
                  <a:pt x="482479" y="70783"/>
                  <a:pt x="501259" y="92620"/>
                  <a:pt x="520038" y="125676"/>
                </a:cubicBezTo>
                <a:cubicBezTo>
                  <a:pt x="593807" y="232657"/>
                  <a:pt x="566600" y="348052"/>
                  <a:pt x="606711" y="455033"/>
                </a:cubicBezTo>
                <a:cubicBezTo>
                  <a:pt x="642825" y="478146"/>
                  <a:pt x="664913" y="515284"/>
                  <a:pt x="715052" y="524372"/>
                </a:cubicBezTo>
                <a:lnTo>
                  <a:pt x="680383" y="537373"/>
                </a:lnTo>
                <a:lnTo>
                  <a:pt x="693890" y="566432"/>
                </a:lnTo>
                <a:cubicBezTo>
                  <a:pt x="705867" y="529636"/>
                  <a:pt x="757113" y="515279"/>
                  <a:pt x="788724" y="489703"/>
                </a:cubicBezTo>
                <a:lnTo>
                  <a:pt x="780057" y="411697"/>
                </a:lnTo>
                <a:lnTo>
                  <a:pt x="784391" y="42036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2547743" y="1640314"/>
            <a:ext cx="814726" cy="517486"/>
          </a:xfrm>
          <a:custGeom>
            <a:avLst/>
            <a:gdLst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77680 w 814726"/>
              <a:gd name="connsiteY10" fmla="*/ 60671 h 528705"/>
              <a:gd name="connsiteX11" fmla="*/ 151678 w 814726"/>
              <a:gd name="connsiteY11" fmla="*/ 21668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77680 w 814726"/>
              <a:gd name="connsiteY10" fmla="*/ 60671 h 528705"/>
              <a:gd name="connsiteX11" fmla="*/ 151678 w 814726"/>
              <a:gd name="connsiteY11" fmla="*/ 21668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77680 w 814726"/>
              <a:gd name="connsiteY10" fmla="*/ 60671 h 528705"/>
              <a:gd name="connsiteX11" fmla="*/ 151678 w 814726"/>
              <a:gd name="connsiteY11" fmla="*/ 21668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77680 w 814726"/>
              <a:gd name="connsiteY10" fmla="*/ 60671 h 528705"/>
              <a:gd name="connsiteX11" fmla="*/ 151678 w 814726"/>
              <a:gd name="connsiteY11" fmla="*/ 21668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77680 w 814726"/>
              <a:gd name="connsiteY10" fmla="*/ 60671 h 528705"/>
              <a:gd name="connsiteX11" fmla="*/ 151678 w 814726"/>
              <a:gd name="connsiteY11" fmla="*/ 21668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77680 w 814726"/>
              <a:gd name="connsiteY10" fmla="*/ 60671 h 528705"/>
              <a:gd name="connsiteX11" fmla="*/ 151678 w 814726"/>
              <a:gd name="connsiteY11" fmla="*/ 21668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77680 w 814726"/>
              <a:gd name="connsiteY10" fmla="*/ 60671 h 528705"/>
              <a:gd name="connsiteX11" fmla="*/ 151678 w 814726"/>
              <a:gd name="connsiteY11" fmla="*/ 21668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88899 w 814726"/>
              <a:gd name="connsiteY10" fmla="*/ 57866 h 528705"/>
              <a:gd name="connsiteX11" fmla="*/ 151678 w 814726"/>
              <a:gd name="connsiteY11" fmla="*/ 21668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88899 w 814726"/>
              <a:gd name="connsiteY10" fmla="*/ 57866 h 528705"/>
              <a:gd name="connsiteX11" fmla="*/ 123629 w 814726"/>
              <a:gd name="connsiteY11" fmla="*/ 18863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88899 w 814726"/>
              <a:gd name="connsiteY10" fmla="*/ 57866 h 528705"/>
              <a:gd name="connsiteX11" fmla="*/ 140459 w 814726"/>
              <a:gd name="connsiteY11" fmla="*/ 18863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88899 w 814726"/>
              <a:gd name="connsiteY10" fmla="*/ 57866 h 528705"/>
              <a:gd name="connsiteX11" fmla="*/ 140459 w 814726"/>
              <a:gd name="connsiteY11" fmla="*/ 18863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28705 h 528705"/>
              <a:gd name="connsiteX1" fmla="*/ 108341 w 814726"/>
              <a:gd name="connsiteY1" fmla="*/ 420364 h 528705"/>
              <a:gd name="connsiteX2" fmla="*/ 95340 w 814726"/>
              <a:gd name="connsiteY2" fmla="*/ 381361 h 528705"/>
              <a:gd name="connsiteX3" fmla="*/ 86673 w 814726"/>
              <a:gd name="connsiteY3" fmla="*/ 372694 h 528705"/>
              <a:gd name="connsiteX4" fmla="*/ 91007 w 814726"/>
              <a:gd name="connsiteY4" fmla="*/ 333691 h 528705"/>
              <a:gd name="connsiteX5" fmla="*/ 73672 w 814726"/>
              <a:gd name="connsiteY5" fmla="*/ 320690 h 528705"/>
              <a:gd name="connsiteX6" fmla="*/ 52004 w 814726"/>
              <a:gd name="connsiteY6" fmla="*/ 273020 h 528705"/>
              <a:gd name="connsiteX7" fmla="*/ 30336 w 814726"/>
              <a:gd name="connsiteY7" fmla="*/ 364027 h 528705"/>
              <a:gd name="connsiteX8" fmla="*/ 56338 w 814726"/>
              <a:gd name="connsiteY8" fmla="*/ 138677 h 528705"/>
              <a:gd name="connsiteX9" fmla="*/ 0 w 814726"/>
              <a:gd name="connsiteY9" fmla="*/ 164679 h 528705"/>
              <a:gd name="connsiteX10" fmla="*/ 188899 w 814726"/>
              <a:gd name="connsiteY10" fmla="*/ 57866 h 528705"/>
              <a:gd name="connsiteX11" fmla="*/ 151679 w 814726"/>
              <a:gd name="connsiteY11" fmla="*/ 18863 h 528705"/>
              <a:gd name="connsiteX12" fmla="*/ 307689 w 814726"/>
              <a:gd name="connsiteY12" fmla="*/ 60671 h 528705"/>
              <a:gd name="connsiteX13" fmla="*/ 307689 w 814726"/>
              <a:gd name="connsiteY13" fmla="*/ 0 h 528705"/>
              <a:gd name="connsiteX14" fmla="*/ 398696 w 814726"/>
              <a:gd name="connsiteY14" fmla="*/ 138677 h 528705"/>
              <a:gd name="connsiteX15" fmla="*/ 420364 w 814726"/>
              <a:gd name="connsiteY15" fmla="*/ 91007 h 528705"/>
              <a:gd name="connsiteX16" fmla="*/ 450700 w 814726"/>
              <a:gd name="connsiteY16" fmla="*/ 151678 h 528705"/>
              <a:gd name="connsiteX17" fmla="*/ 515704 w 814726"/>
              <a:gd name="connsiteY17" fmla="*/ 56338 h 528705"/>
              <a:gd name="connsiteX18" fmla="*/ 736721 w 814726"/>
              <a:gd name="connsiteY18" fmla="*/ 91007 h 528705"/>
              <a:gd name="connsiteX19" fmla="*/ 715052 w 814726"/>
              <a:gd name="connsiteY19" fmla="*/ 99674 h 528705"/>
              <a:gd name="connsiteX20" fmla="*/ 814726 w 814726"/>
              <a:gd name="connsiteY20" fmla="*/ 182013 h 528705"/>
              <a:gd name="connsiteX21" fmla="*/ 749721 w 814726"/>
              <a:gd name="connsiteY21" fmla="*/ 173346 h 528705"/>
              <a:gd name="connsiteX22" fmla="*/ 797392 w 814726"/>
              <a:gd name="connsiteY22" fmla="*/ 221016 h 528705"/>
              <a:gd name="connsiteX23" fmla="*/ 771390 w 814726"/>
              <a:gd name="connsiteY23" fmla="*/ 229684 h 528705"/>
              <a:gd name="connsiteX24" fmla="*/ 762722 w 814726"/>
              <a:gd name="connsiteY24" fmla="*/ 216683 h 528705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  <a:gd name="connsiteX0" fmla="*/ 216683 w 814726"/>
              <a:gd name="connsiteY0" fmla="*/ 517486 h 517486"/>
              <a:gd name="connsiteX1" fmla="*/ 108341 w 814726"/>
              <a:gd name="connsiteY1" fmla="*/ 409145 h 517486"/>
              <a:gd name="connsiteX2" fmla="*/ 95340 w 814726"/>
              <a:gd name="connsiteY2" fmla="*/ 370142 h 517486"/>
              <a:gd name="connsiteX3" fmla="*/ 86673 w 814726"/>
              <a:gd name="connsiteY3" fmla="*/ 361475 h 517486"/>
              <a:gd name="connsiteX4" fmla="*/ 91007 w 814726"/>
              <a:gd name="connsiteY4" fmla="*/ 322472 h 517486"/>
              <a:gd name="connsiteX5" fmla="*/ 73672 w 814726"/>
              <a:gd name="connsiteY5" fmla="*/ 309471 h 517486"/>
              <a:gd name="connsiteX6" fmla="*/ 52004 w 814726"/>
              <a:gd name="connsiteY6" fmla="*/ 261801 h 517486"/>
              <a:gd name="connsiteX7" fmla="*/ 30336 w 814726"/>
              <a:gd name="connsiteY7" fmla="*/ 352808 h 517486"/>
              <a:gd name="connsiteX8" fmla="*/ 56338 w 814726"/>
              <a:gd name="connsiteY8" fmla="*/ 127458 h 517486"/>
              <a:gd name="connsiteX9" fmla="*/ 0 w 814726"/>
              <a:gd name="connsiteY9" fmla="*/ 153460 h 517486"/>
              <a:gd name="connsiteX10" fmla="*/ 188899 w 814726"/>
              <a:gd name="connsiteY10" fmla="*/ 46647 h 517486"/>
              <a:gd name="connsiteX11" fmla="*/ 151679 w 814726"/>
              <a:gd name="connsiteY11" fmla="*/ 7644 h 517486"/>
              <a:gd name="connsiteX12" fmla="*/ 307689 w 814726"/>
              <a:gd name="connsiteY12" fmla="*/ 49452 h 517486"/>
              <a:gd name="connsiteX13" fmla="*/ 310494 w 814726"/>
              <a:gd name="connsiteY13" fmla="*/ 0 h 517486"/>
              <a:gd name="connsiteX14" fmla="*/ 398696 w 814726"/>
              <a:gd name="connsiteY14" fmla="*/ 127458 h 517486"/>
              <a:gd name="connsiteX15" fmla="*/ 420364 w 814726"/>
              <a:gd name="connsiteY15" fmla="*/ 79788 h 517486"/>
              <a:gd name="connsiteX16" fmla="*/ 450700 w 814726"/>
              <a:gd name="connsiteY16" fmla="*/ 140459 h 517486"/>
              <a:gd name="connsiteX17" fmla="*/ 515704 w 814726"/>
              <a:gd name="connsiteY17" fmla="*/ 45119 h 517486"/>
              <a:gd name="connsiteX18" fmla="*/ 736721 w 814726"/>
              <a:gd name="connsiteY18" fmla="*/ 79788 h 517486"/>
              <a:gd name="connsiteX19" fmla="*/ 715052 w 814726"/>
              <a:gd name="connsiteY19" fmla="*/ 88455 h 517486"/>
              <a:gd name="connsiteX20" fmla="*/ 814726 w 814726"/>
              <a:gd name="connsiteY20" fmla="*/ 170794 h 517486"/>
              <a:gd name="connsiteX21" fmla="*/ 749721 w 814726"/>
              <a:gd name="connsiteY21" fmla="*/ 162127 h 517486"/>
              <a:gd name="connsiteX22" fmla="*/ 797392 w 814726"/>
              <a:gd name="connsiteY22" fmla="*/ 209797 h 517486"/>
              <a:gd name="connsiteX23" fmla="*/ 771390 w 814726"/>
              <a:gd name="connsiteY23" fmla="*/ 218465 h 517486"/>
              <a:gd name="connsiteX24" fmla="*/ 762722 w 814726"/>
              <a:gd name="connsiteY24" fmla="*/ 205464 h 5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14726" h="517486">
                <a:moveTo>
                  <a:pt x="216683" y="517486"/>
                </a:moveTo>
                <a:lnTo>
                  <a:pt x="108341" y="409145"/>
                </a:lnTo>
                <a:cubicBezTo>
                  <a:pt x="104007" y="396144"/>
                  <a:pt x="110894" y="380339"/>
                  <a:pt x="95340" y="370142"/>
                </a:cubicBezTo>
                <a:lnTo>
                  <a:pt x="86673" y="361475"/>
                </a:lnTo>
                <a:lnTo>
                  <a:pt x="91007" y="322472"/>
                </a:lnTo>
                <a:lnTo>
                  <a:pt x="73672" y="309471"/>
                </a:lnTo>
                <a:lnTo>
                  <a:pt x="52004" y="261801"/>
                </a:lnTo>
                <a:cubicBezTo>
                  <a:pt x="44781" y="292137"/>
                  <a:pt x="40364" y="339302"/>
                  <a:pt x="30336" y="352808"/>
                </a:cubicBezTo>
                <a:cubicBezTo>
                  <a:pt x="10954" y="280496"/>
                  <a:pt x="2792" y="205380"/>
                  <a:pt x="56338" y="127458"/>
                </a:cubicBezTo>
                <a:lnTo>
                  <a:pt x="0" y="153460"/>
                </a:lnTo>
                <a:cubicBezTo>
                  <a:pt x="31178" y="71107"/>
                  <a:pt x="124062" y="19609"/>
                  <a:pt x="188899" y="46647"/>
                </a:cubicBezTo>
                <a:lnTo>
                  <a:pt x="151679" y="7644"/>
                </a:lnTo>
                <a:cubicBezTo>
                  <a:pt x="207422" y="21580"/>
                  <a:pt x="254751" y="10272"/>
                  <a:pt x="307689" y="49452"/>
                </a:cubicBezTo>
                <a:lnTo>
                  <a:pt x="310494" y="0"/>
                </a:lnTo>
                <a:cubicBezTo>
                  <a:pt x="362334" y="42486"/>
                  <a:pt x="383320" y="79364"/>
                  <a:pt x="398696" y="127458"/>
                </a:cubicBezTo>
                <a:cubicBezTo>
                  <a:pt x="405919" y="111568"/>
                  <a:pt x="410336" y="106897"/>
                  <a:pt x="420364" y="79788"/>
                </a:cubicBezTo>
                <a:lnTo>
                  <a:pt x="450700" y="140459"/>
                </a:lnTo>
                <a:cubicBezTo>
                  <a:pt x="455539" y="97459"/>
                  <a:pt x="468792" y="60070"/>
                  <a:pt x="515704" y="45119"/>
                </a:cubicBezTo>
                <a:cubicBezTo>
                  <a:pt x="589376" y="25821"/>
                  <a:pt x="665854" y="28963"/>
                  <a:pt x="736721" y="79788"/>
                </a:cubicBezTo>
                <a:lnTo>
                  <a:pt x="715052" y="88455"/>
                </a:lnTo>
                <a:lnTo>
                  <a:pt x="814726" y="170794"/>
                </a:lnTo>
                <a:lnTo>
                  <a:pt x="749721" y="162127"/>
                </a:lnTo>
                <a:lnTo>
                  <a:pt x="797392" y="209797"/>
                </a:lnTo>
                <a:lnTo>
                  <a:pt x="771390" y="218465"/>
                </a:lnTo>
                <a:lnTo>
                  <a:pt x="762722" y="20546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3297908" y="1728762"/>
            <a:ext cx="658776" cy="646077"/>
          </a:xfrm>
          <a:custGeom>
            <a:avLst/>
            <a:gdLst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6002 w 658715"/>
              <a:gd name="connsiteY2" fmla="*/ 459367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7018 w 658715"/>
              <a:gd name="connsiteY5" fmla="*/ 628379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6002 w 658715"/>
              <a:gd name="connsiteY2" fmla="*/ 459367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7018 w 658715"/>
              <a:gd name="connsiteY5" fmla="*/ 628379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6002 w 658715"/>
              <a:gd name="connsiteY2" fmla="*/ 459367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7018 w 658715"/>
              <a:gd name="connsiteY5" fmla="*/ 628379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6002 w 658715"/>
              <a:gd name="connsiteY2" fmla="*/ 459367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7018 w 658715"/>
              <a:gd name="connsiteY5" fmla="*/ 628379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6002 w 658715"/>
              <a:gd name="connsiteY2" fmla="*/ 459367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7018 w 658715"/>
              <a:gd name="connsiteY5" fmla="*/ 628379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600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7018 w 658715"/>
              <a:gd name="connsiteY5" fmla="*/ 628379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7018 w 658715"/>
              <a:gd name="connsiteY5" fmla="*/ 628379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7018 w 658715"/>
              <a:gd name="connsiteY5" fmla="*/ 628379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5350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8154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8154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8154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8154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676 h 645714"/>
              <a:gd name="connsiteX1" fmla="*/ 65005 w 658715"/>
              <a:gd name="connsiteY1" fmla="*/ 229683 h 645714"/>
              <a:gd name="connsiteX2" fmla="*/ 20392 w 658715"/>
              <a:gd name="connsiteY2" fmla="*/ 442538 h 645714"/>
              <a:gd name="connsiteX3" fmla="*/ 0 w 658715"/>
              <a:gd name="connsiteY3" fmla="*/ 463701 h 645714"/>
              <a:gd name="connsiteX4" fmla="*/ 8667 w 658715"/>
              <a:gd name="connsiteY4" fmla="*/ 528705 h 645714"/>
              <a:gd name="connsiteX5" fmla="*/ 244213 w 658715"/>
              <a:gd name="connsiteY5" fmla="*/ 631184 h 645714"/>
              <a:gd name="connsiteX6" fmla="*/ 303356 w 658715"/>
              <a:gd name="connsiteY6" fmla="*/ 645714 h 645714"/>
              <a:gd name="connsiteX7" fmla="*/ 342358 w 658715"/>
              <a:gd name="connsiteY7" fmla="*/ 498370 h 645714"/>
              <a:gd name="connsiteX8" fmla="*/ 381361 w 658715"/>
              <a:gd name="connsiteY8" fmla="*/ 511371 h 645714"/>
              <a:gd name="connsiteX9" fmla="*/ 290355 w 658715"/>
              <a:gd name="connsiteY9" fmla="*/ 407363 h 645714"/>
              <a:gd name="connsiteX10" fmla="*/ 277354 w 658715"/>
              <a:gd name="connsiteY10" fmla="*/ 342358 h 645714"/>
              <a:gd name="connsiteX11" fmla="*/ 228154 w 658715"/>
              <a:gd name="connsiteY11" fmla="*/ 320690 h 645714"/>
              <a:gd name="connsiteX12" fmla="*/ 229684 w 658715"/>
              <a:gd name="connsiteY12" fmla="*/ 130010 h 645714"/>
              <a:gd name="connsiteX13" fmla="*/ 251352 w 658715"/>
              <a:gd name="connsiteY13" fmla="*/ 99674 h 645714"/>
              <a:gd name="connsiteX14" fmla="*/ 377028 w 658715"/>
              <a:gd name="connsiteY14" fmla="*/ 0 h 645714"/>
              <a:gd name="connsiteX15" fmla="*/ 602377 w 658715"/>
              <a:gd name="connsiteY15" fmla="*/ 56338 h 645714"/>
              <a:gd name="connsiteX16" fmla="*/ 572042 w 658715"/>
              <a:gd name="connsiteY16" fmla="*/ 65005 h 645714"/>
              <a:gd name="connsiteX17" fmla="*/ 658715 w 658715"/>
              <a:gd name="connsiteY17" fmla="*/ 199348 h 645714"/>
              <a:gd name="connsiteX0" fmla="*/ 17335 w 658715"/>
              <a:gd name="connsiteY0" fmla="*/ 125904 h 645942"/>
              <a:gd name="connsiteX1" fmla="*/ 65005 w 658715"/>
              <a:gd name="connsiteY1" fmla="*/ 229911 h 645942"/>
              <a:gd name="connsiteX2" fmla="*/ 20392 w 658715"/>
              <a:gd name="connsiteY2" fmla="*/ 442766 h 645942"/>
              <a:gd name="connsiteX3" fmla="*/ 0 w 658715"/>
              <a:gd name="connsiteY3" fmla="*/ 463929 h 645942"/>
              <a:gd name="connsiteX4" fmla="*/ 8667 w 658715"/>
              <a:gd name="connsiteY4" fmla="*/ 528933 h 645942"/>
              <a:gd name="connsiteX5" fmla="*/ 244213 w 658715"/>
              <a:gd name="connsiteY5" fmla="*/ 631412 h 645942"/>
              <a:gd name="connsiteX6" fmla="*/ 303356 w 658715"/>
              <a:gd name="connsiteY6" fmla="*/ 645942 h 645942"/>
              <a:gd name="connsiteX7" fmla="*/ 342358 w 658715"/>
              <a:gd name="connsiteY7" fmla="*/ 498598 h 645942"/>
              <a:gd name="connsiteX8" fmla="*/ 381361 w 658715"/>
              <a:gd name="connsiteY8" fmla="*/ 511599 h 645942"/>
              <a:gd name="connsiteX9" fmla="*/ 290355 w 658715"/>
              <a:gd name="connsiteY9" fmla="*/ 407591 h 645942"/>
              <a:gd name="connsiteX10" fmla="*/ 277354 w 658715"/>
              <a:gd name="connsiteY10" fmla="*/ 342586 h 645942"/>
              <a:gd name="connsiteX11" fmla="*/ 228154 w 658715"/>
              <a:gd name="connsiteY11" fmla="*/ 320918 h 645942"/>
              <a:gd name="connsiteX12" fmla="*/ 229684 w 658715"/>
              <a:gd name="connsiteY12" fmla="*/ 130238 h 645942"/>
              <a:gd name="connsiteX13" fmla="*/ 251352 w 658715"/>
              <a:gd name="connsiteY13" fmla="*/ 99902 h 645942"/>
              <a:gd name="connsiteX14" fmla="*/ 377028 w 658715"/>
              <a:gd name="connsiteY14" fmla="*/ 228 h 645942"/>
              <a:gd name="connsiteX15" fmla="*/ 602377 w 658715"/>
              <a:gd name="connsiteY15" fmla="*/ 56566 h 645942"/>
              <a:gd name="connsiteX16" fmla="*/ 572042 w 658715"/>
              <a:gd name="connsiteY16" fmla="*/ 65233 h 645942"/>
              <a:gd name="connsiteX17" fmla="*/ 658715 w 658715"/>
              <a:gd name="connsiteY17" fmla="*/ 199576 h 645942"/>
              <a:gd name="connsiteX0" fmla="*/ 17335 w 658715"/>
              <a:gd name="connsiteY0" fmla="*/ 126039 h 646077"/>
              <a:gd name="connsiteX1" fmla="*/ 65005 w 658715"/>
              <a:gd name="connsiteY1" fmla="*/ 230046 h 646077"/>
              <a:gd name="connsiteX2" fmla="*/ 20392 w 658715"/>
              <a:gd name="connsiteY2" fmla="*/ 442901 h 646077"/>
              <a:gd name="connsiteX3" fmla="*/ 0 w 658715"/>
              <a:gd name="connsiteY3" fmla="*/ 464064 h 646077"/>
              <a:gd name="connsiteX4" fmla="*/ 8667 w 658715"/>
              <a:gd name="connsiteY4" fmla="*/ 529068 h 646077"/>
              <a:gd name="connsiteX5" fmla="*/ 244213 w 658715"/>
              <a:gd name="connsiteY5" fmla="*/ 631547 h 646077"/>
              <a:gd name="connsiteX6" fmla="*/ 303356 w 658715"/>
              <a:gd name="connsiteY6" fmla="*/ 646077 h 646077"/>
              <a:gd name="connsiteX7" fmla="*/ 342358 w 658715"/>
              <a:gd name="connsiteY7" fmla="*/ 498733 h 646077"/>
              <a:gd name="connsiteX8" fmla="*/ 381361 w 658715"/>
              <a:gd name="connsiteY8" fmla="*/ 511734 h 646077"/>
              <a:gd name="connsiteX9" fmla="*/ 290355 w 658715"/>
              <a:gd name="connsiteY9" fmla="*/ 407726 h 646077"/>
              <a:gd name="connsiteX10" fmla="*/ 277354 w 658715"/>
              <a:gd name="connsiteY10" fmla="*/ 342721 h 646077"/>
              <a:gd name="connsiteX11" fmla="*/ 228154 w 658715"/>
              <a:gd name="connsiteY11" fmla="*/ 321053 h 646077"/>
              <a:gd name="connsiteX12" fmla="*/ 229684 w 658715"/>
              <a:gd name="connsiteY12" fmla="*/ 130373 h 646077"/>
              <a:gd name="connsiteX13" fmla="*/ 251352 w 658715"/>
              <a:gd name="connsiteY13" fmla="*/ 100037 h 646077"/>
              <a:gd name="connsiteX14" fmla="*/ 377028 w 658715"/>
              <a:gd name="connsiteY14" fmla="*/ 363 h 646077"/>
              <a:gd name="connsiteX15" fmla="*/ 602377 w 658715"/>
              <a:gd name="connsiteY15" fmla="*/ 56701 h 646077"/>
              <a:gd name="connsiteX16" fmla="*/ 572042 w 658715"/>
              <a:gd name="connsiteY16" fmla="*/ 65368 h 646077"/>
              <a:gd name="connsiteX17" fmla="*/ 658715 w 658715"/>
              <a:gd name="connsiteY17" fmla="*/ 199711 h 646077"/>
              <a:gd name="connsiteX0" fmla="*/ 17335 w 658762"/>
              <a:gd name="connsiteY0" fmla="*/ 126039 h 646077"/>
              <a:gd name="connsiteX1" fmla="*/ 65005 w 658762"/>
              <a:gd name="connsiteY1" fmla="*/ 230046 h 646077"/>
              <a:gd name="connsiteX2" fmla="*/ 20392 w 658762"/>
              <a:gd name="connsiteY2" fmla="*/ 442901 h 646077"/>
              <a:gd name="connsiteX3" fmla="*/ 0 w 658762"/>
              <a:gd name="connsiteY3" fmla="*/ 464064 h 646077"/>
              <a:gd name="connsiteX4" fmla="*/ 8667 w 658762"/>
              <a:gd name="connsiteY4" fmla="*/ 529068 h 646077"/>
              <a:gd name="connsiteX5" fmla="*/ 244213 w 658762"/>
              <a:gd name="connsiteY5" fmla="*/ 631547 h 646077"/>
              <a:gd name="connsiteX6" fmla="*/ 303356 w 658762"/>
              <a:gd name="connsiteY6" fmla="*/ 646077 h 646077"/>
              <a:gd name="connsiteX7" fmla="*/ 342358 w 658762"/>
              <a:gd name="connsiteY7" fmla="*/ 498733 h 646077"/>
              <a:gd name="connsiteX8" fmla="*/ 381361 w 658762"/>
              <a:gd name="connsiteY8" fmla="*/ 511734 h 646077"/>
              <a:gd name="connsiteX9" fmla="*/ 290355 w 658762"/>
              <a:gd name="connsiteY9" fmla="*/ 407726 h 646077"/>
              <a:gd name="connsiteX10" fmla="*/ 277354 w 658762"/>
              <a:gd name="connsiteY10" fmla="*/ 342721 h 646077"/>
              <a:gd name="connsiteX11" fmla="*/ 228154 w 658762"/>
              <a:gd name="connsiteY11" fmla="*/ 321053 h 646077"/>
              <a:gd name="connsiteX12" fmla="*/ 229684 w 658762"/>
              <a:gd name="connsiteY12" fmla="*/ 130373 h 646077"/>
              <a:gd name="connsiteX13" fmla="*/ 251352 w 658762"/>
              <a:gd name="connsiteY13" fmla="*/ 100037 h 646077"/>
              <a:gd name="connsiteX14" fmla="*/ 377028 w 658762"/>
              <a:gd name="connsiteY14" fmla="*/ 363 h 646077"/>
              <a:gd name="connsiteX15" fmla="*/ 602377 w 658762"/>
              <a:gd name="connsiteY15" fmla="*/ 56701 h 646077"/>
              <a:gd name="connsiteX16" fmla="*/ 572042 w 658762"/>
              <a:gd name="connsiteY16" fmla="*/ 65368 h 646077"/>
              <a:gd name="connsiteX17" fmla="*/ 658715 w 658762"/>
              <a:gd name="connsiteY17" fmla="*/ 199711 h 646077"/>
              <a:gd name="connsiteX0" fmla="*/ 17335 w 658776"/>
              <a:gd name="connsiteY0" fmla="*/ 126039 h 646077"/>
              <a:gd name="connsiteX1" fmla="*/ 65005 w 658776"/>
              <a:gd name="connsiteY1" fmla="*/ 230046 h 646077"/>
              <a:gd name="connsiteX2" fmla="*/ 20392 w 658776"/>
              <a:gd name="connsiteY2" fmla="*/ 442901 h 646077"/>
              <a:gd name="connsiteX3" fmla="*/ 0 w 658776"/>
              <a:gd name="connsiteY3" fmla="*/ 464064 h 646077"/>
              <a:gd name="connsiteX4" fmla="*/ 8667 w 658776"/>
              <a:gd name="connsiteY4" fmla="*/ 529068 h 646077"/>
              <a:gd name="connsiteX5" fmla="*/ 244213 w 658776"/>
              <a:gd name="connsiteY5" fmla="*/ 631547 h 646077"/>
              <a:gd name="connsiteX6" fmla="*/ 303356 w 658776"/>
              <a:gd name="connsiteY6" fmla="*/ 646077 h 646077"/>
              <a:gd name="connsiteX7" fmla="*/ 342358 w 658776"/>
              <a:gd name="connsiteY7" fmla="*/ 498733 h 646077"/>
              <a:gd name="connsiteX8" fmla="*/ 381361 w 658776"/>
              <a:gd name="connsiteY8" fmla="*/ 511734 h 646077"/>
              <a:gd name="connsiteX9" fmla="*/ 290355 w 658776"/>
              <a:gd name="connsiteY9" fmla="*/ 407726 h 646077"/>
              <a:gd name="connsiteX10" fmla="*/ 277354 w 658776"/>
              <a:gd name="connsiteY10" fmla="*/ 342721 h 646077"/>
              <a:gd name="connsiteX11" fmla="*/ 228154 w 658776"/>
              <a:gd name="connsiteY11" fmla="*/ 321053 h 646077"/>
              <a:gd name="connsiteX12" fmla="*/ 229684 w 658776"/>
              <a:gd name="connsiteY12" fmla="*/ 130373 h 646077"/>
              <a:gd name="connsiteX13" fmla="*/ 251352 w 658776"/>
              <a:gd name="connsiteY13" fmla="*/ 100037 h 646077"/>
              <a:gd name="connsiteX14" fmla="*/ 377028 w 658776"/>
              <a:gd name="connsiteY14" fmla="*/ 363 h 646077"/>
              <a:gd name="connsiteX15" fmla="*/ 602377 w 658776"/>
              <a:gd name="connsiteY15" fmla="*/ 56701 h 646077"/>
              <a:gd name="connsiteX16" fmla="*/ 572042 w 658776"/>
              <a:gd name="connsiteY16" fmla="*/ 65368 h 646077"/>
              <a:gd name="connsiteX17" fmla="*/ 658715 w 658776"/>
              <a:gd name="connsiteY17" fmla="*/ 199711 h 646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58776" h="646077">
                <a:moveTo>
                  <a:pt x="17335" y="126039"/>
                </a:moveTo>
                <a:cubicBezTo>
                  <a:pt x="19200" y="166318"/>
                  <a:pt x="40701" y="192572"/>
                  <a:pt x="65005" y="230046"/>
                </a:cubicBezTo>
                <a:cubicBezTo>
                  <a:pt x="77248" y="303802"/>
                  <a:pt x="72661" y="369145"/>
                  <a:pt x="20392" y="442901"/>
                </a:cubicBezTo>
                <a:lnTo>
                  <a:pt x="0" y="464064"/>
                </a:lnTo>
                <a:lnTo>
                  <a:pt x="8667" y="529068"/>
                </a:lnTo>
                <a:lnTo>
                  <a:pt x="244213" y="631547"/>
                </a:lnTo>
                <a:lnTo>
                  <a:pt x="303356" y="646077"/>
                </a:lnTo>
                <a:lnTo>
                  <a:pt x="342358" y="498733"/>
                </a:lnTo>
                <a:lnTo>
                  <a:pt x="381361" y="511734"/>
                </a:lnTo>
                <a:cubicBezTo>
                  <a:pt x="351026" y="477065"/>
                  <a:pt x="301056" y="453615"/>
                  <a:pt x="290355" y="407726"/>
                </a:cubicBezTo>
                <a:cubicBezTo>
                  <a:pt x="286021" y="386058"/>
                  <a:pt x="273274" y="361584"/>
                  <a:pt x="277354" y="342721"/>
                </a:cubicBezTo>
                <a:lnTo>
                  <a:pt x="228154" y="321053"/>
                </a:lnTo>
                <a:cubicBezTo>
                  <a:pt x="187526" y="257493"/>
                  <a:pt x="186166" y="174298"/>
                  <a:pt x="229684" y="130373"/>
                </a:cubicBezTo>
                <a:lnTo>
                  <a:pt x="251352" y="100037"/>
                </a:lnTo>
                <a:cubicBezTo>
                  <a:pt x="273609" y="44373"/>
                  <a:pt x="329527" y="16759"/>
                  <a:pt x="377028" y="363"/>
                </a:cubicBezTo>
                <a:cubicBezTo>
                  <a:pt x="457754" y="-3298"/>
                  <a:pt x="527261" y="21093"/>
                  <a:pt x="602377" y="56701"/>
                </a:cubicBezTo>
                <a:lnTo>
                  <a:pt x="572042" y="65368"/>
                </a:lnTo>
                <a:cubicBezTo>
                  <a:pt x="614958" y="104539"/>
                  <a:pt x="660678" y="152126"/>
                  <a:pt x="658715" y="19971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3865615" y="1893805"/>
            <a:ext cx="394362" cy="559040"/>
          </a:xfrm>
          <a:custGeom>
            <a:avLst/>
            <a:gdLst>
              <a:gd name="connsiteX0" fmla="*/ 82340 w 394362"/>
              <a:gd name="connsiteY0" fmla="*/ 21668 h 559040"/>
              <a:gd name="connsiteX1" fmla="*/ 30336 w 394362"/>
              <a:gd name="connsiteY1" fmla="*/ 0 h 559040"/>
              <a:gd name="connsiteX2" fmla="*/ 69339 w 394362"/>
              <a:gd name="connsiteY2" fmla="*/ 95340 h 559040"/>
              <a:gd name="connsiteX3" fmla="*/ 21668 w 394362"/>
              <a:gd name="connsiteY3" fmla="*/ 203681 h 559040"/>
              <a:gd name="connsiteX4" fmla="*/ 0 w 394362"/>
              <a:gd name="connsiteY4" fmla="*/ 307689 h 559040"/>
              <a:gd name="connsiteX5" fmla="*/ 30336 w 394362"/>
              <a:gd name="connsiteY5" fmla="*/ 390028 h 559040"/>
              <a:gd name="connsiteX6" fmla="*/ 8667 w 394362"/>
              <a:gd name="connsiteY6" fmla="*/ 312022 h 559040"/>
              <a:gd name="connsiteX7" fmla="*/ 130010 w 394362"/>
              <a:gd name="connsiteY7" fmla="*/ 385695 h 559040"/>
              <a:gd name="connsiteX8" fmla="*/ 147344 w 394362"/>
              <a:gd name="connsiteY8" fmla="*/ 437698 h 559040"/>
              <a:gd name="connsiteX9" fmla="*/ 394362 w 394362"/>
              <a:gd name="connsiteY9" fmla="*/ 559040 h 559040"/>
              <a:gd name="connsiteX0" fmla="*/ 82340 w 394362"/>
              <a:gd name="connsiteY0" fmla="*/ 21668 h 559040"/>
              <a:gd name="connsiteX1" fmla="*/ 30336 w 394362"/>
              <a:gd name="connsiteY1" fmla="*/ 0 h 559040"/>
              <a:gd name="connsiteX2" fmla="*/ 69339 w 394362"/>
              <a:gd name="connsiteY2" fmla="*/ 95340 h 559040"/>
              <a:gd name="connsiteX3" fmla="*/ 21668 w 394362"/>
              <a:gd name="connsiteY3" fmla="*/ 203681 h 559040"/>
              <a:gd name="connsiteX4" fmla="*/ 0 w 394362"/>
              <a:gd name="connsiteY4" fmla="*/ 307689 h 559040"/>
              <a:gd name="connsiteX5" fmla="*/ 30336 w 394362"/>
              <a:gd name="connsiteY5" fmla="*/ 390028 h 559040"/>
              <a:gd name="connsiteX6" fmla="*/ 8667 w 394362"/>
              <a:gd name="connsiteY6" fmla="*/ 312022 h 559040"/>
              <a:gd name="connsiteX7" fmla="*/ 130010 w 394362"/>
              <a:gd name="connsiteY7" fmla="*/ 385695 h 559040"/>
              <a:gd name="connsiteX8" fmla="*/ 147344 w 394362"/>
              <a:gd name="connsiteY8" fmla="*/ 437698 h 559040"/>
              <a:gd name="connsiteX9" fmla="*/ 394362 w 394362"/>
              <a:gd name="connsiteY9" fmla="*/ 559040 h 559040"/>
              <a:gd name="connsiteX0" fmla="*/ 82340 w 394362"/>
              <a:gd name="connsiteY0" fmla="*/ 21668 h 559040"/>
              <a:gd name="connsiteX1" fmla="*/ 30336 w 394362"/>
              <a:gd name="connsiteY1" fmla="*/ 0 h 559040"/>
              <a:gd name="connsiteX2" fmla="*/ 69339 w 394362"/>
              <a:gd name="connsiteY2" fmla="*/ 95340 h 559040"/>
              <a:gd name="connsiteX3" fmla="*/ 21668 w 394362"/>
              <a:gd name="connsiteY3" fmla="*/ 203681 h 559040"/>
              <a:gd name="connsiteX4" fmla="*/ 0 w 394362"/>
              <a:gd name="connsiteY4" fmla="*/ 307689 h 559040"/>
              <a:gd name="connsiteX5" fmla="*/ 30336 w 394362"/>
              <a:gd name="connsiteY5" fmla="*/ 390028 h 559040"/>
              <a:gd name="connsiteX6" fmla="*/ 8667 w 394362"/>
              <a:gd name="connsiteY6" fmla="*/ 312022 h 559040"/>
              <a:gd name="connsiteX7" fmla="*/ 130010 w 394362"/>
              <a:gd name="connsiteY7" fmla="*/ 385695 h 559040"/>
              <a:gd name="connsiteX8" fmla="*/ 147344 w 394362"/>
              <a:gd name="connsiteY8" fmla="*/ 437698 h 559040"/>
              <a:gd name="connsiteX9" fmla="*/ 394362 w 394362"/>
              <a:gd name="connsiteY9" fmla="*/ 559040 h 559040"/>
              <a:gd name="connsiteX0" fmla="*/ 82340 w 394362"/>
              <a:gd name="connsiteY0" fmla="*/ 21668 h 559040"/>
              <a:gd name="connsiteX1" fmla="*/ 30336 w 394362"/>
              <a:gd name="connsiteY1" fmla="*/ 0 h 559040"/>
              <a:gd name="connsiteX2" fmla="*/ 69339 w 394362"/>
              <a:gd name="connsiteY2" fmla="*/ 95340 h 559040"/>
              <a:gd name="connsiteX3" fmla="*/ 21668 w 394362"/>
              <a:gd name="connsiteY3" fmla="*/ 203681 h 559040"/>
              <a:gd name="connsiteX4" fmla="*/ 0 w 394362"/>
              <a:gd name="connsiteY4" fmla="*/ 307689 h 559040"/>
              <a:gd name="connsiteX5" fmla="*/ 30336 w 394362"/>
              <a:gd name="connsiteY5" fmla="*/ 390028 h 559040"/>
              <a:gd name="connsiteX6" fmla="*/ 8667 w 394362"/>
              <a:gd name="connsiteY6" fmla="*/ 312022 h 559040"/>
              <a:gd name="connsiteX7" fmla="*/ 130010 w 394362"/>
              <a:gd name="connsiteY7" fmla="*/ 385695 h 559040"/>
              <a:gd name="connsiteX8" fmla="*/ 147344 w 394362"/>
              <a:gd name="connsiteY8" fmla="*/ 437698 h 559040"/>
              <a:gd name="connsiteX9" fmla="*/ 394362 w 394362"/>
              <a:gd name="connsiteY9" fmla="*/ 559040 h 559040"/>
              <a:gd name="connsiteX0" fmla="*/ 82340 w 394362"/>
              <a:gd name="connsiteY0" fmla="*/ 21668 h 559040"/>
              <a:gd name="connsiteX1" fmla="*/ 30336 w 394362"/>
              <a:gd name="connsiteY1" fmla="*/ 0 h 559040"/>
              <a:gd name="connsiteX2" fmla="*/ 69339 w 394362"/>
              <a:gd name="connsiteY2" fmla="*/ 95340 h 559040"/>
              <a:gd name="connsiteX3" fmla="*/ 32888 w 394362"/>
              <a:gd name="connsiteY3" fmla="*/ 206486 h 559040"/>
              <a:gd name="connsiteX4" fmla="*/ 0 w 394362"/>
              <a:gd name="connsiteY4" fmla="*/ 307689 h 559040"/>
              <a:gd name="connsiteX5" fmla="*/ 30336 w 394362"/>
              <a:gd name="connsiteY5" fmla="*/ 390028 h 559040"/>
              <a:gd name="connsiteX6" fmla="*/ 8667 w 394362"/>
              <a:gd name="connsiteY6" fmla="*/ 312022 h 559040"/>
              <a:gd name="connsiteX7" fmla="*/ 130010 w 394362"/>
              <a:gd name="connsiteY7" fmla="*/ 385695 h 559040"/>
              <a:gd name="connsiteX8" fmla="*/ 147344 w 394362"/>
              <a:gd name="connsiteY8" fmla="*/ 437698 h 559040"/>
              <a:gd name="connsiteX9" fmla="*/ 394362 w 394362"/>
              <a:gd name="connsiteY9" fmla="*/ 559040 h 559040"/>
              <a:gd name="connsiteX0" fmla="*/ 82340 w 394362"/>
              <a:gd name="connsiteY0" fmla="*/ 21668 h 559040"/>
              <a:gd name="connsiteX1" fmla="*/ 30336 w 394362"/>
              <a:gd name="connsiteY1" fmla="*/ 0 h 559040"/>
              <a:gd name="connsiteX2" fmla="*/ 69339 w 394362"/>
              <a:gd name="connsiteY2" fmla="*/ 95340 h 559040"/>
              <a:gd name="connsiteX3" fmla="*/ 32888 w 394362"/>
              <a:gd name="connsiteY3" fmla="*/ 200876 h 559040"/>
              <a:gd name="connsiteX4" fmla="*/ 0 w 394362"/>
              <a:gd name="connsiteY4" fmla="*/ 307689 h 559040"/>
              <a:gd name="connsiteX5" fmla="*/ 30336 w 394362"/>
              <a:gd name="connsiteY5" fmla="*/ 390028 h 559040"/>
              <a:gd name="connsiteX6" fmla="*/ 8667 w 394362"/>
              <a:gd name="connsiteY6" fmla="*/ 312022 h 559040"/>
              <a:gd name="connsiteX7" fmla="*/ 130010 w 394362"/>
              <a:gd name="connsiteY7" fmla="*/ 385695 h 559040"/>
              <a:gd name="connsiteX8" fmla="*/ 147344 w 394362"/>
              <a:gd name="connsiteY8" fmla="*/ 437698 h 559040"/>
              <a:gd name="connsiteX9" fmla="*/ 394362 w 394362"/>
              <a:gd name="connsiteY9" fmla="*/ 559040 h 559040"/>
              <a:gd name="connsiteX0" fmla="*/ 82340 w 394362"/>
              <a:gd name="connsiteY0" fmla="*/ 21668 h 559040"/>
              <a:gd name="connsiteX1" fmla="*/ 30336 w 394362"/>
              <a:gd name="connsiteY1" fmla="*/ 0 h 559040"/>
              <a:gd name="connsiteX2" fmla="*/ 69339 w 394362"/>
              <a:gd name="connsiteY2" fmla="*/ 95340 h 559040"/>
              <a:gd name="connsiteX3" fmla="*/ 32888 w 394362"/>
              <a:gd name="connsiteY3" fmla="*/ 200876 h 559040"/>
              <a:gd name="connsiteX4" fmla="*/ 0 w 394362"/>
              <a:gd name="connsiteY4" fmla="*/ 307689 h 559040"/>
              <a:gd name="connsiteX5" fmla="*/ 30336 w 394362"/>
              <a:gd name="connsiteY5" fmla="*/ 390028 h 559040"/>
              <a:gd name="connsiteX6" fmla="*/ 8667 w 394362"/>
              <a:gd name="connsiteY6" fmla="*/ 312022 h 559040"/>
              <a:gd name="connsiteX7" fmla="*/ 130010 w 394362"/>
              <a:gd name="connsiteY7" fmla="*/ 385695 h 559040"/>
              <a:gd name="connsiteX8" fmla="*/ 147344 w 394362"/>
              <a:gd name="connsiteY8" fmla="*/ 437698 h 559040"/>
              <a:gd name="connsiteX9" fmla="*/ 394362 w 394362"/>
              <a:gd name="connsiteY9" fmla="*/ 559040 h 559040"/>
              <a:gd name="connsiteX0" fmla="*/ 82340 w 394362"/>
              <a:gd name="connsiteY0" fmla="*/ 21668 h 559040"/>
              <a:gd name="connsiteX1" fmla="*/ 30336 w 394362"/>
              <a:gd name="connsiteY1" fmla="*/ 0 h 559040"/>
              <a:gd name="connsiteX2" fmla="*/ 69339 w 394362"/>
              <a:gd name="connsiteY2" fmla="*/ 95340 h 559040"/>
              <a:gd name="connsiteX3" fmla="*/ 32888 w 394362"/>
              <a:gd name="connsiteY3" fmla="*/ 200876 h 559040"/>
              <a:gd name="connsiteX4" fmla="*/ 0 w 394362"/>
              <a:gd name="connsiteY4" fmla="*/ 307689 h 559040"/>
              <a:gd name="connsiteX5" fmla="*/ 30336 w 394362"/>
              <a:gd name="connsiteY5" fmla="*/ 390028 h 559040"/>
              <a:gd name="connsiteX6" fmla="*/ 8667 w 394362"/>
              <a:gd name="connsiteY6" fmla="*/ 312022 h 559040"/>
              <a:gd name="connsiteX7" fmla="*/ 130010 w 394362"/>
              <a:gd name="connsiteY7" fmla="*/ 385695 h 559040"/>
              <a:gd name="connsiteX8" fmla="*/ 158564 w 394362"/>
              <a:gd name="connsiteY8" fmla="*/ 434893 h 559040"/>
              <a:gd name="connsiteX9" fmla="*/ 394362 w 394362"/>
              <a:gd name="connsiteY9" fmla="*/ 559040 h 559040"/>
              <a:gd name="connsiteX0" fmla="*/ 82340 w 394362"/>
              <a:gd name="connsiteY0" fmla="*/ 21668 h 559040"/>
              <a:gd name="connsiteX1" fmla="*/ 30336 w 394362"/>
              <a:gd name="connsiteY1" fmla="*/ 0 h 559040"/>
              <a:gd name="connsiteX2" fmla="*/ 69339 w 394362"/>
              <a:gd name="connsiteY2" fmla="*/ 95340 h 559040"/>
              <a:gd name="connsiteX3" fmla="*/ 32888 w 394362"/>
              <a:gd name="connsiteY3" fmla="*/ 200876 h 559040"/>
              <a:gd name="connsiteX4" fmla="*/ 0 w 394362"/>
              <a:gd name="connsiteY4" fmla="*/ 307689 h 559040"/>
              <a:gd name="connsiteX5" fmla="*/ 30336 w 394362"/>
              <a:gd name="connsiteY5" fmla="*/ 390028 h 559040"/>
              <a:gd name="connsiteX6" fmla="*/ 8667 w 394362"/>
              <a:gd name="connsiteY6" fmla="*/ 312022 h 559040"/>
              <a:gd name="connsiteX7" fmla="*/ 130010 w 394362"/>
              <a:gd name="connsiteY7" fmla="*/ 385695 h 559040"/>
              <a:gd name="connsiteX8" fmla="*/ 155759 w 394362"/>
              <a:gd name="connsiteY8" fmla="*/ 434893 h 559040"/>
              <a:gd name="connsiteX9" fmla="*/ 394362 w 394362"/>
              <a:gd name="connsiteY9" fmla="*/ 559040 h 55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4362" h="559040">
                <a:moveTo>
                  <a:pt x="82340" y="21668"/>
                </a:moveTo>
                <a:lnTo>
                  <a:pt x="30336" y="0"/>
                </a:lnTo>
                <a:cubicBezTo>
                  <a:pt x="43337" y="31780"/>
                  <a:pt x="81582" y="63560"/>
                  <a:pt x="69339" y="95340"/>
                </a:cubicBezTo>
                <a:lnTo>
                  <a:pt x="32888" y="200876"/>
                </a:lnTo>
                <a:lnTo>
                  <a:pt x="0" y="307689"/>
                </a:lnTo>
                <a:lnTo>
                  <a:pt x="30336" y="390028"/>
                </a:lnTo>
                <a:lnTo>
                  <a:pt x="8667" y="312022"/>
                </a:lnTo>
                <a:cubicBezTo>
                  <a:pt x="49115" y="336580"/>
                  <a:pt x="106392" y="352723"/>
                  <a:pt x="130010" y="385695"/>
                </a:cubicBezTo>
                <a:lnTo>
                  <a:pt x="155759" y="434893"/>
                </a:lnTo>
                <a:lnTo>
                  <a:pt x="394362" y="55904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3999958" y="1542780"/>
            <a:ext cx="502704" cy="784391"/>
          </a:xfrm>
          <a:custGeom>
            <a:avLst/>
            <a:gdLst>
              <a:gd name="connsiteX0" fmla="*/ 30336 w 502704"/>
              <a:gd name="connsiteY0" fmla="*/ 797392 h 797392"/>
              <a:gd name="connsiteX1" fmla="*/ 112675 w 502704"/>
              <a:gd name="connsiteY1" fmla="*/ 719386 h 797392"/>
              <a:gd name="connsiteX2" fmla="*/ 260019 w 502704"/>
              <a:gd name="connsiteY2" fmla="*/ 541706 h 797392"/>
              <a:gd name="connsiteX3" fmla="*/ 190681 w 502704"/>
              <a:gd name="connsiteY3" fmla="*/ 489703 h 797392"/>
              <a:gd name="connsiteX4" fmla="*/ 134343 w 502704"/>
              <a:gd name="connsiteY4" fmla="*/ 485369 h 797392"/>
              <a:gd name="connsiteX5" fmla="*/ 95341 w 502704"/>
              <a:gd name="connsiteY5" fmla="*/ 424698 h 797392"/>
              <a:gd name="connsiteX6" fmla="*/ 143011 w 502704"/>
              <a:gd name="connsiteY6" fmla="*/ 407363 h 797392"/>
              <a:gd name="connsiteX7" fmla="*/ 82340 w 502704"/>
              <a:gd name="connsiteY7" fmla="*/ 394362 h 797392"/>
              <a:gd name="connsiteX8" fmla="*/ 0 w 502704"/>
              <a:gd name="connsiteY8" fmla="*/ 320690 h 797392"/>
              <a:gd name="connsiteX9" fmla="*/ 26002 w 502704"/>
              <a:gd name="connsiteY9" fmla="*/ 290355 h 797392"/>
              <a:gd name="connsiteX10" fmla="*/ 108342 w 502704"/>
              <a:gd name="connsiteY10" fmla="*/ 65005 h 797392"/>
              <a:gd name="connsiteX11" fmla="*/ 247018 w 502704"/>
              <a:gd name="connsiteY11" fmla="*/ 13001 h 797392"/>
              <a:gd name="connsiteX12" fmla="*/ 390029 w 502704"/>
              <a:gd name="connsiteY12" fmla="*/ 82340 h 797392"/>
              <a:gd name="connsiteX13" fmla="*/ 390029 w 502704"/>
              <a:gd name="connsiteY13" fmla="*/ 0 h 797392"/>
              <a:gd name="connsiteX14" fmla="*/ 411697 w 502704"/>
              <a:gd name="connsiteY14" fmla="*/ 73672 h 797392"/>
              <a:gd name="connsiteX15" fmla="*/ 463701 w 502704"/>
              <a:gd name="connsiteY15" fmla="*/ 0 h 797392"/>
              <a:gd name="connsiteX16" fmla="*/ 429032 w 502704"/>
              <a:gd name="connsiteY16" fmla="*/ 69339 h 797392"/>
              <a:gd name="connsiteX17" fmla="*/ 494036 w 502704"/>
              <a:gd name="connsiteY17" fmla="*/ 125676 h 797392"/>
              <a:gd name="connsiteX18" fmla="*/ 502704 w 502704"/>
              <a:gd name="connsiteY18" fmla="*/ 121342 h 797392"/>
              <a:gd name="connsiteX0" fmla="*/ 30336 w 502704"/>
              <a:gd name="connsiteY0" fmla="*/ 797392 h 797392"/>
              <a:gd name="connsiteX1" fmla="*/ 112675 w 502704"/>
              <a:gd name="connsiteY1" fmla="*/ 719386 h 797392"/>
              <a:gd name="connsiteX2" fmla="*/ 260019 w 502704"/>
              <a:gd name="connsiteY2" fmla="*/ 541706 h 797392"/>
              <a:gd name="connsiteX3" fmla="*/ 190681 w 502704"/>
              <a:gd name="connsiteY3" fmla="*/ 489703 h 797392"/>
              <a:gd name="connsiteX4" fmla="*/ 139953 w 502704"/>
              <a:gd name="connsiteY4" fmla="*/ 476954 h 797392"/>
              <a:gd name="connsiteX5" fmla="*/ 95341 w 502704"/>
              <a:gd name="connsiteY5" fmla="*/ 424698 h 797392"/>
              <a:gd name="connsiteX6" fmla="*/ 143011 w 502704"/>
              <a:gd name="connsiteY6" fmla="*/ 407363 h 797392"/>
              <a:gd name="connsiteX7" fmla="*/ 82340 w 502704"/>
              <a:gd name="connsiteY7" fmla="*/ 394362 h 797392"/>
              <a:gd name="connsiteX8" fmla="*/ 0 w 502704"/>
              <a:gd name="connsiteY8" fmla="*/ 320690 h 797392"/>
              <a:gd name="connsiteX9" fmla="*/ 26002 w 502704"/>
              <a:gd name="connsiteY9" fmla="*/ 290355 h 797392"/>
              <a:gd name="connsiteX10" fmla="*/ 108342 w 502704"/>
              <a:gd name="connsiteY10" fmla="*/ 65005 h 797392"/>
              <a:gd name="connsiteX11" fmla="*/ 247018 w 502704"/>
              <a:gd name="connsiteY11" fmla="*/ 13001 h 797392"/>
              <a:gd name="connsiteX12" fmla="*/ 390029 w 502704"/>
              <a:gd name="connsiteY12" fmla="*/ 82340 h 797392"/>
              <a:gd name="connsiteX13" fmla="*/ 390029 w 502704"/>
              <a:gd name="connsiteY13" fmla="*/ 0 h 797392"/>
              <a:gd name="connsiteX14" fmla="*/ 411697 w 502704"/>
              <a:gd name="connsiteY14" fmla="*/ 73672 h 797392"/>
              <a:gd name="connsiteX15" fmla="*/ 463701 w 502704"/>
              <a:gd name="connsiteY15" fmla="*/ 0 h 797392"/>
              <a:gd name="connsiteX16" fmla="*/ 429032 w 502704"/>
              <a:gd name="connsiteY16" fmla="*/ 69339 h 797392"/>
              <a:gd name="connsiteX17" fmla="*/ 494036 w 502704"/>
              <a:gd name="connsiteY17" fmla="*/ 125676 h 797392"/>
              <a:gd name="connsiteX18" fmla="*/ 502704 w 502704"/>
              <a:gd name="connsiteY18" fmla="*/ 121342 h 797392"/>
              <a:gd name="connsiteX0" fmla="*/ 30336 w 502704"/>
              <a:gd name="connsiteY0" fmla="*/ 797392 h 797392"/>
              <a:gd name="connsiteX1" fmla="*/ 112675 w 502704"/>
              <a:gd name="connsiteY1" fmla="*/ 719386 h 797392"/>
              <a:gd name="connsiteX2" fmla="*/ 260019 w 502704"/>
              <a:gd name="connsiteY2" fmla="*/ 541706 h 797392"/>
              <a:gd name="connsiteX3" fmla="*/ 190681 w 502704"/>
              <a:gd name="connsiteY3" fmla="*/ 489703 h 797392"/>
              <a:gd name="connsiteX4" fmla="*/ 139953 w 502704"/>
              <a:gd name="connsiteY4" fmla="*/ 476954 h 797392"/>
              <a:gd name="connsiteX5" fmla="*/ 100951 w 502704"/>
              <a:gd name="connsiteY5" fmla="*/ 421894 h 797392"/>
              <a:gd name="connsiteX6" fmla="*/ 143011 w 502704"/>
              <a:gd name="connsiteY6" fmla="*/ 407363 h 797392"/>
              <a:gd name="connsiteX7" fmla="*/ 82340 w 502704"/>
              <a:gd name="connsiteY7" fmla="*/ 394362 h 797392"/>
              <a:gd name="connsiteX8" fmla="*/ 0 w 502704"/>
              <a:gd name="connsiteY8" fmla="*/ 320690 h 797392"/>
              <a:gd name="connsiteX9" fmla="*/ 26002 w 502704"/>
              <a:gd name="connsiteY9" fmla="*/ 290355 h 797392"/>
              <a:gd name="connsiteX10" fmla="*/ 108342 w 502704"/>
              <a:gd name="connsiteY10" fmla="*/ 65005 h 797392"/>
              <a:gd name="connsiteX11" fmla="*/ 247018 w 502704"/>
              <a:gd name="connsiteY11" fmla="*/ 13001 h 797392"/>
              <a:gd name="connsiteX12" fmla="*/ 390029 w 502704"/>
              <a:gd name="connsiteY12" fmla="*/ 82340 h 797392"/>
              <a:gd name="connsiteX13" fmla="*/ 390029 w 502704"/>
              <a:gd name="connsiteY13" fmla="*/ 0 h 797392"/>
              <a:gd name="connsiteX14" fmla="*/ 411697 w 502704"/>
              <a:gd name="connsiteY14" fmla="*/ 73672 h 797392"/>
              <a:gd name="connsiteX15" fmla="*/ 463701 w 502704"/>
              <a:gd name="connsiteY15" fmla="*/ 0 h 797392"/>
              <a:gd name="connsiteX16" fmla="*/ 429032 w 502704"/>
              <a:gd name="connsiteY16" fmla="*/ 69339 h 797392"/>
              <a:gd name="connsiteX17" fmla="*/ 494036 w 502704"/>
              <a:gd name="connsiteY17" fmla="*/ 125676 h 797392"/>
              <a:gd name="connsiteX18" fmla="*/ 502704 w 502704"/>
              <a:gd name="connsiteY18" fmla="*/ 121342 h 797392"/>
              <a:gd name="connsiteX0" fmla="*/ 30336 w 502704"/>
              <a:gd name="connsiteY0" fmla="*/ 797392 h 797392"/>
              <a:gd name="connsiteX1" fmla="*/ 112675 w 502704"/>
              <a:gd name="connsiteY1" fmla="*/ 719386 h 797392"/>
              <a:gd name="connsiteX2" fmla="*/ 260019 w 502704"/>
              <a:gd name="connsiteY2" fmla="*/ 541706 h 797392"/>
              <a:gd name="connsiteX3" fmla="*/ 190681 w 502704"/>
              <a:gd name="connsiteY3" fmla="*/ 489703 h 797392"/>
              <a:gd name="connsiteX4" fmla="*/ 139953 w 502704"/>
              <a:gd name="connsiteY4" fmla="*/ 476954 h 797392"/>
              <a:gd name="connsiteX5" fmla="*/ 100951 w 502704"/>
              <a:gd name="connsiteY5" fmla="*/ 421894 h 797392"/>
              <a:gd name="connsiteX6" fmla="*/ 143011 w 502704"/>
              <a:gd name="connsiteY6" fmla="*/ 407363 h 797392"/>
              <a:gd name="connsiteX7" fmla="*/ 82340 w 502704"/>
              <a:gd name="connsiteY7" fmla="*/ 394362 h 797392"/>
              <a:gd name="connsiteX8" fmla="*/ 0 w 502704"/>
              <a:gd name="connsiteY8" fmla="*/ 320690 h 797392"/>
              <a:gd name="connsiteX9" fmla="*/ 26002 w 502704"/>
              <a:gd name="connsiteY9" fmla="*/ 290355 h 797392"/>
              <a:gd name="connsiteX10" fmla="*/ 108342 w 502704"/>
              <a:gd name="connsiteY10" fmla="*/ 65005 h 797392"/>
              <a:gd name="connsiteX11" fmla="*/ 247018 w 502704"/>
              <a:gd name="connsiteY11" fmla="*/ 13001 h 797392"/>
              <a:gd name="connsiteX12" fmla="*/ 390029 w 502704"/>
              <a:gd name="connsiteY12" fmla="*/ 82340 h 797392"/>
              <a:gd name="connsiteX13" fmla="*/ 390029 w 502704"/>
              <a:gd name="connsiteY13" fmla="*/ 0 h 797392"/>
              <a:gd name="connsiteX14" fmla="*/ 411697 w 502704"/>
              <a:gd name="connsiteY14" fmla="*/ 73672 h 797392"/>
              <a:gd name="connsiteX15" fmla="*/ 463701 w 502704"/>
              <a:gd name="connsiteY15" fmla="*/ 0 h 797392"/>
              <a:gd name="connsiteX16" fmla="*/ 429032 w 502704"/>
              <a:gd name="connsiteY16" fmla="*/ 69339 h 797392"/>
              <a:gd name="connsiteX17" fmla="*/ 494036 w 502704"/>
              <a:gd name="connsiteY17" fmla="*/ 125676 h 797392"/>
              <a:gd name="connsiteX18" fmla="*/ 502704 w 502704"/>
              <a:gd name="connsiteY18" fmla="*/ 121342 h 797392"/>
              <a:gd name="connsiteX0" fmla="*/ 30336 w 502704"/>
              <a:gd name="connsiteY0" fmla="*/ 797392 h 797392"/>
              <a:gd name="connsiteX1" fmla="*/ 112675 w 502704"/>
              <a:gd name="connsiteY1" fmla="*/ 719386 h 797392"/>
              <a:gd name="connsiteX2" fmla="*/ 260019 w 502704"/>
              <a:gd name="connsiteY2" fmla="*/ 541706 h 797392"/>
              <a:gd name="connsiteX3" fmla="*/ 190681 w 502704"/>
              <a:gd name="connsiteY3" fmla="*/ 489703 h 797392"/>
              <a:gd name="connsiteX4" fmla="*/ 139953 w 502704"/>
              <a:gd name="connsiteY4" fmla="*/ 476954 h 797392"/>
              <a:gd name="connsiteX5" fmla="*/ 100951 w 502704"/>
              <a:gd name="connsiteY5" fmla="*/ 421894 h 797392"/>
              <a:gd name="connsiteX6" fmla="*/ 143011 w 502704"/>
              <a:gd name="connsiteY6" fmla="*/ 407363 h 797392"/>
              <a:gd name="connsiteX7" fmla="*/ 82340 w 502704"/>
              <a:gd name="connsiteY7" fmla="*/ 394362 h 797392"/>
              <a:gd name="connsiteX8" fmla="*/ 0 w 502704"/>
              <a:gd name="connsiteY8" fmla="*/ 320690 h 797392"/>
              <a:gd name="connsiteX9" fmla="*/ 26002 w 502704"/>
              <a:gd name="connsiteY9" fmla="*/ 290355 h 797392"/>
              <a:gd name="connsiteX10" fmla="*/ 108342 w 502704"/>
              <a:gd name="connsiteY10" fmla="*/ 65005 h 797392"/>
              <a:gd name="connsiteX11" fmla="*/ 247018 w 502704"/>
              <a:gd name="connsiteY11" fmla="*/ 13001 h 797392"/>
              <a:gd name="connsiteX12" fmla="*/ 390029 w 502704"/>
              <a:gd name="connsiteY12" fmla="*/ 82340 h 797392"/>
              <a:gd name="connsiteX13" fmla="*/ 390029 w 502704"/>
              <a:gd name="connsiteY13" fmla="*/ 0 h 797392"/>
              <a:gd name="connsiteX14" fmla="*/ 411697 w 502704"/>
              <a:gd name="connsiteY14" fmla="*/ 73672 h 797392"/>
              <a:gd name="connsiteX15" fmla="*/ 463701 w 502704"/>
              <a:gd name="connsiteY15" fmla="*/ 0 h 797392"/>
              <a:gd name="connsiteX16" fmla="*/ 429032 w 502704"/>
              <a:gd name="connsiteY16" fmla="*/ 69339 h 797392"/>
              <a:gd name="connsiteX17" fmla="*/ 494036 w 502704"/>
              <a:gd name="connsiteY17" fmla="*/ 125676 h 797392"/>
              <a:gd name="connsiteX18" fmla="*/ 502704 w 502704"/>
              <a:gd name="connsiteY18" fmla="*/ 121342 h 797392"/>
              <a:gd name="connsiteX0" fmla="*/ 30336 w 502704"/>
              <a:gd name="connsiteY0" fmla="*/ 828246 h 828246"/>
              <a:gd name="connsiteX1" fmla="*/ 112675 w 502704"/>
              <a:gd name="connsiteY1" fmla="*/ 750240 h 828246"/>
              <a:gd name="connsiteX2" fmla="*/ 260019 w 502704"/>
              <a:gd name="connsiteY2" fmla="*/ 572560 h 828246"/>
              <a:gd name="connsiteX3" fmla="*/ 190681 w 502704"/>
              <a:gd name="connsiteY3" fmla="*/ 520557 h 828246"/>
              <a:gd name="connsiteX4" fmla="*/ 139953 w 502704"/>
              <a:gd name="connsiteY4" fmla="*/ 507808 h 828246"/>
              <a:gd name="connsiteX5" fmla="*/ 100951 w 502704"/>
              <a:gd name="connsiteY5" fmla="*/ 452748 h 828246"/>
              <a:gd name="connsiteX6" fmla="*/ 143011 w 502704"/>
              <a:gd name="connsiteY6" fmla="*/ 438217 h 828246"/>
              <a:gd name="connsiteX7" fmla="*/ 82340 w 502704"/>
              <a:gd name="connsiteY7" fmla="*/ 425216 h 828246"/>
              <a:gd name="connsiteX8" fmla="*/ 0 w 502704"/>
              <a:gd name="connsiteY8" fmla="*/ 351544 h 828246"/>
              <a:gd name="connsiteX9" fmla="*/ 26002 w 502704"/>
              <a:gd name="connsiteY9" fmla="*/ 321209 h 828246"/>
              <a:gd name="connsiteX10" fmla="*/ 108342 w 502704"/>
              <a:gd name="connsiteY10" fmla="*/ 95859 h 828246"/>
              <a:gd name="connsiteX11" fmla="*/ 247018 w 502704"/>
              <a:gd name="connsiteY11" fmla="*/ 43855 h 828246"/>
              <a:gd name="connsiteX12" fmla="*/ 390029 w 502704"/>
              <a:gd name="connsiteY12" fmla="*/ 113194 h 828246"/>
              <a:gd name="connsiteX13" fmla="*/ 384419 w 502704"/>
              <a:gd name="connsiteY13" fmla="*/ 0 h 828246"/>
              <a:gd name="connsiteX14" fmla="*/ 411697 w 502704"/>
              <a:gd name="connsiteY14" fmla="*/ 104526 h 828246"/>
              <a:gd name="connsiteX15" fmla="*/ 463701 w 502704"/>
              <a:gd name="connsiteY15" fmla="*/ 30854 h 828246"/>
              <a:gd name="connsiteX16" fmla="*/ 429032 w 502704"/>
              <a:gd name="connsiteY16" fmla="*/ 100193 h 828246"/>
              <a:gd name="connsiteX17" fmla="*/ 494036 w 502704"/>
              <a:gd name="connsiteY17" fmla="*/ 156530 h 828246"/>
              <a:gd name="connsiteX18" fmla="*/ 502704 w 502704"/>
              <a:gd name="connsiteY18" fmla="*/ 152196 h 828246"/>
              <a:gd name="connsiteX0" fmla="*/ 30336 w 502704"/>
              <a:gd name="connsiteY0" fmla="*/ 805807 h 805807"/>
              <a:gd name="connsiteX1" fmla="*/ 112675 w 502704"/>
              <a:gd name="connsiteY1" fmla="*/ 727801 h 805807"/>
              <a:gd name="connsiteX2" fmla="*/ 260019 w 502704"/>
              <a:gd name="connsiteY2" fmla="*/ 550121 h 805807"/>
              <a:gd name="connsiteX3" fmla="*/ 190681 w 502704"/>
              <a:gd name="connsiteY3" fmla="*/ 498118 h 805807"/>
              <a:gd name="connsiteX4" fmla="*/ 139953 w 502704"/>
              <a:gd name="connsiteY4" fmla="*/ 485369 h 805807"/>
              <a:gd name="connsiteX5" fmla="*/ 100951 w 502704"/>
              <a:gd name="connsiteY5" fmla="*/ 430309 h 805807"/>
              <a:gd name="connsiteX6" fmla="*/ 143011 w 502704"/>
              <a:gd name="connsiteY6" fmla="*/ 415778 h 805807"/>
              <a:gd name="connsiteX7" fmla="*/ 82340 w 502704"/>
              <a:gd name="connsiteY7" fmla="*/ 402777 h 805807"/>
              <a:gd name="connsiteX8" fmla="*/ 0 w 502704"/>
              <a:gd name="connsiteY8" fmla="*/ 329105 h 805807"/>
              <a:gd name="connsiteX9" fmla="*/ 26002 w 502704"/>
              <a:gd name="connsiteY9" fmla="*/ 298770 h 805807"/>
              <a:gd name="connsiteX10" fmla="*/ 108342 w 502704"/>
              <a:gd name="connsiteY10" fmla="*/ 73420 h 805807"/>
              <a:gd name="connsiteX11" fmla="*/ 247018 w 502704"/>
              <a:gd name="connsiteY11" fmla="*/ 21416 h 805807"/>
              <a:gd name="connsiteX12" fmla="*/ 390029 w 502704"/>
              <a:gd name="connsiteY12" fmla="*/ 90755 h 805807"/>
              <a:gd name="connsiteX13" fmla="*/ 384419 w 502704"/>
              <a:gd name="connsiteY13" fmla="*/ 0 h 805807"/>
              <a:gd name="connsiteX14" fmla="*/ 411697 w 502704"/>
              <a:gd name="connsiteY14" fmla="*/ 82087 h 805807"/>
              <a:gd name="connsiteX15" fmla="*/ 463701 w 502704"/>
              <a:gd name="connsiteY15" fmla="*/ 8415 h 805807"/>
              <a:gd name="connsiteX16" fmla="*/ 429032 w 502704"/>
              <a:gd name="connsiteY16" fmla="*/ 77754 h 805807"/>
              <a:gd name="connsiteX17" fmla="*/ 494036 w 502704"/>
              <a:gd name="connsiteY17" fmla="*/ 134091 h 805807"/>
              <a:gd name="connsiteX18" fmla="*/ 502704 w 502704"/>
              <a:gd name="connsiteY18" fmla="*/ 129757 h 805807"/>
              <a:gd name="connsiteX0" fmla="*/ 30336 w 502704"/>
              <a:gd name="connsiteY0" fmla="*/ 797392 h 797392"/>
              <a:gd name="connsiteX1" fmla="*/ 112675 w 502704"/>
              <a:gd name="connsiteY1" fmla="*/ 719386 h 797392"/>
              <a:gd name="connsiteX2" fmla="*/ 260019 w 502704"/>
              <a:gd name="connsiteY2" fmla="*/ 541706 h 797392"/>
              <a:gd name="connsiteX3" fmla="*/ 190681 w 502704"/>
              <a:gd name="connsiteY3" fmla="*/ 489703 h 797392"/>
              <a:gd name="connsiteX4" fmla="*/ 139953 w 502704"/>
              <a:gd name="connsiteY4" fmla="*/ 476954 h 797392"/>
              <a:gd name="connsiteX5" fmla="*/ 100951 w 502704"/>
              <a:gd name="connsiteY5" fmla="*/ 421894 h 797392"/>
              <a:gd name="connsiteX6" fmla="*/ 143011 w 502704"/>
              <a:gd name="connsiteY6" fmla="*/ 407363 h 797392"/>
              <a:gd name="connsiteX7" fmla="*/ 82340 w 502704"/>
              <a:gd name="connsiteY7" fmla="*/ 394362 h 797392"/>
              <a:gd name="connsiteX8" fmla="*/ 0 w 502704"/>
              <a:gd name="connsiteY8" fmla="*/ 320690 h 797392"/>
              <a:gd name="connsiteX9" fmla="*/ 26002 w 502704"/>
              <a:gd name="connsiteY9" fmla="*/ 290355 h 797392"/>
              <a:gd name="connsiteX10" fmla="*/ 108342 w 502704"/>
              <a:gd name="connsiteY10" fmla="*/ 65005 h 797392"/>
              <a:gd name="connsiteX11" fmla="*/ 247018 w 502704"/>
              <a:gd name="connsiteY11" fmla="*/ 13001 h 797392"/>
              <a:gd name="connsiteX12" fmla="*/ 390029 w 502704"/>
              <a:gd name="connsiteY12" fmla="*/ 82340 h 797392"/>
              <a:gd name="connsiteX13" fmla="*/ 390029 w 502704"/>
              <a:gd name="connsiteY13" fmla="*/ 19634 h 797392"/>
              <a:gd name="connsiteX14" fmla="*/ 411697 w 502704"/>
              <a:gd name="connsiteY14" fmla="*/ 73672 h 797392"/>
              <a:gd name="connsiteX15" fmla="*/ 463701 w 502704"/>
              <a:gd name="connsiteY15" fmla="*/ 0 h 797392"/>
              <a:gd name="connsiteX16" fmla="*/ 429032 w 502704"/>
              <a:gd name="connsiteY16" fmla="*/ 69339 h 797392"/>
              <a:gd name="connsiteX17" fmla="*/ 494036 w 502704"/>
              <a:gd name="connsiteY17" fmla="*/ 125676 h 797392"/>
              <a:gd name="connsiteX18" fmla="*/ 502704 w 502704"/>
              <a:gd name="connsiteY18" fmla="*/ 121342 h 797392"/>
              <a:gd name="connsiteX0" fmla="*/ 30336 w 502704"/>
              <a:gd name="connsiteY0" fmla="*/ 784391 h 784391"/>
              <a:gd name="connsiteX1" fmla="*/ 112675 w 502704"/>
              <a:gd name="connsiteY1" fmla="*/ 706385 h 784391"/>
              <a:gd name="connsiteX2" fmla="*/ 260019 w 502704"/>
              <a:gd name="connsiteY2" fmla="*/ 528705 h 784391"/>
              <a:gd name="connsiteX3" fmla="*/ 190681 w 502704"/>
              <a:gd name="connsiteY3" fmla="*/ 476702 h 784391"/>
              <a:gd name="connsiteX4" fmla="*/ 139953 w 502704"/>
              <a:gd name="connsiteY4" fmla="*/ 463953 h 784391"/>
              <a:gd name="connsiteX5" fmla="*/ 100951 w 502704"/>
              <a:gd name="connsiteY5" fmla="*/ 408893 h 784391"/>
              <a:gd name="connsiteX6" fmla="*/ 143011 w 502704"/>
              <a:gd name="connsiteY6" fmla="*/ 394362 h 784391"/>
              <a:gd name="connsiteX7" fmla="*/ 82340 w 502704"/>
              <a:gd name="connsiteY7" fmla="*/ 381361 h 784391"/>
              <a:gd name="connsiteX8" fmla="*/ 0 w 502704"/>
              <a:gd name="connsiteY8" fmla="*/ 307689 h 784391"/>
              <a:gd name="connsiteX9" fmla="*/ 26002 w 502704"/>
              <a:gd name="connsiteY9" fmla="*/ 277354 h 784391"/>
              <a:gd name="connsiteX10" fmla="*/ 108342 w 502704"/>
              <a:gd name="connsiteY10" fmla="*/ 52004 h 784391"/>
              <a:gd name="connsiteX11" fmla="*/ 247018 w 502704"/>
              <a:gd name="connsiteY11" fmla="*/ 0 h 784391"/>
              <a:gd name="connsiteX12" fmla="*/ 390029 w 502704"/>
              <a:gd name="connsiteY12" fmla="*/ 69339 h 784391"/>
              <a:gd name="connsiteX13" fmla="*/ 390029 w 502704"/>
              <a:gd name="connsiteY13" fmla="*/ 6633 h 784391"/>
              <a:gd name="connsiteX14" fmla="*/ 411697 w 502704"/>
              <a:gd name="connsiteY14" fmla="*/ 60671 h 784391"/>
              <a:gd name="connsiteX15" fmla="*/ 446871 w 502704"/>
              <a:gd name="connsiteY15" fmla="*/ 12243 h 784391"/>
              <a:gd name="connsiteX16" fmla="*/ 429032 w 502704"/>
              <a:gd name="connsiteY16" fmla="*/ 56338 h 784391"/>
              <a:gd name="connsiteX17" fmla="*/ 494036 w 502704"/>
              <a:gd name="connsiteY17" fmla="*/ 112675 h 784391"/>
              <a:gd name="connsiteX18" fmla="*/ 502704 w 502704"/>
              <a:gd name="connsiteY18" fmla="*/ 108341 h 784391"/>
              <a:gd name="connsiteX0" fmla="*/ 30336 w 502704"/>
              <a:gd name="connsiteY0" fmla="*/ 784391 h 784391"/>
              <a:gd name="connsiteX1" fmla="*/ 112675 w 502704"/>
              <a:gd name="connsiteY1" fmla="*/ 706385 h 784391"/>
              <a:gd name="connsiteX2" fmla="*/ 260019 w 502704"/>
              <a:gd name="connsiteY2" fmla="*/ 528705 h 784391"/>
              <a:gd name="connsiteX3" fmla="*/ 190681 w 502704"/>
              <a:gd name="connsiteY3" fmla="*/ 476702 h 784391"/>
              <a:gd name="connsiteX4" fmla="*/ 139953 w 502704"/>
              <a:gd name="connsiteY4" fmla="*/ 463953 h 784391"/>
              <a:gd name="connsiteX5" fmla="*/ 100951 w 502704"/>
              <a:gd name="connsiteY5" fmla="*/ 408893 h 784391"/>
              <a:gd name="connsiteX6" fmla="*/ 143011 w 502704"/>
              <a:gd name="connsiteY6" fmla="*/ 394362 h 784391"/>
              <a:gd name="connsiteX7" fmla="*/ 82340 w 502704"/>
              <a:gd name="connsiteY7" fmla="*/ 381361 h 784391"/>
              <a:gd name="connsiteX8" fmla="*/ 0 w 502704"/>
              <a:gd name="connsiteY8" fmla="*/ 307689 h 784391"/>
              <a:gd name="connsiteX9" fmla="*/ 26002 w 502704"/>
              <a:gd name="connsiteY9" fmla="*/ 277354 h 784391"/>
              <a:gd name="connsiteX10" fmla="*/ 108342 w 502704"/>
              <a:gd name="connsiteY10" fmla="*/ 52004 h 784391"/>
              <a:gd name="connsiteX11" fmla="*/ 247018 w 502704"/>
              <a:gd name="connsiteY11" fmla="*/ 0 h 784391"/>
              <a:gd name="connsiteX12" fmla="*/ 390029 w 502704"/>
              <a:gd name="connsiteY12" fmla="*/ 69339 h 784391"/>
              <a:gd name="connsiteX13" fmla="*/ 390029 w 502704"/>
              <a:gd name="connsiteY13" fmla="*/ 6633 h 784391"/>
              <a:gd name="connsiteX14" fmla="*/ 411697 w 502704"/>
              <a:gd name="connsiteY14" fmla="*/ 60671 h 784391"/>
              <a:gd name="connsiteX15" fmla="*/ 446871 w 502704"/>
              <a:gd name="connsiteY15" fmla="*/ 12243 h 784391"/>
              <a:gd name="connsiteX16" fmla="*/ 429032 w 502704"/>
              <a:gd name="connsiteY16" fmla="*/ 56338 h 784391"/>
              <a:gd name="connsiteX17" fmla="*/ 494036 w 502704"/>
              <a:gd name="connsiteY17" fmla="*/ 112675 h 784391"/>
              <a:gd name="connsiteX18" fmla="*/ 502704 w 502704"/>
              <a:gd name="connsiteY18" fmla="*/ 108341 h 784391"/>
              <a:gd name="connsiteX0" fmla="*/ 30336 w 502704"/>
              <a:gd name="connsiteY0" fmla="*/ 784391 h 784391"/>
              <a:gd name="connsiteX1" fmla="*/ 112675 w 502704"/>
              <a:gd name="connsiteY1" fmla="*/ 706385 h 784391"/>
              <a:gd name="connsiteX2" fmla="*/ 260019 w 502704"/>
              <a:gd name="connsiteY2" fmla="*/ 528705 h 784391"/>
              <a:gd name="connsiteX3" fmla="*/ 190681 w 502704"/>
              <a:gd name="connsiteY3" fmla="*/ 476702 h 784391"/>
              <a:gd name="connsiteX4" fmla="*/ 139953 w 502704"/>
              <a:gd name="connsiteY4" fmla="*/ 463953 h 784391"/>
              <a:gd name="connsiteX5" fmla="*/ 100951 w 502704"/>
              <a:gd name="connsiteY5" fmla="*/ 408893 h 784391"/>
              <a:gd name="connsiteX6" fmla="*/ 143011 w 502704"/>
              <a:gd name="connsiteY6" fmla="*/ 394362 h 784391"/>
              <a:gd name="connsiteX7" fmla="*/ 82340 w 502704"/>
              <a:gd name="connsiteY7" fmla="*/ 381361 h 784391"/>
              <a:gd name="connsiteX8" fmla="*/ 0 w 502704"/>
              <a:gd name="connsiteY8" fmla="*/ 307689 h 784391"/>
              <a:gd name="connsiteX9" fmla="*/ 26002 w 502704"/>
              <a:gd name="connsiteY9" fmla="*/ 277354 h 784391"/>
              <a:gd name="connsiteX10" fmla="*/ 108342 w 502704"/>
              <a:gd name="connsiteY10" fmla="*/ 52004 h 784391"/>
              <a:gd name="connsiteX11" fmla="*/ 247018 w 502704"/>
              <a:gd name="connsiteY11" fmla="*/ 0 h 784391"/>
              <a:gd name="connsiteX12" fmla="*/ 390029 w 502704"/>
              <a:gd name="connsiteY12" fmla="*/ 69339 h 784391"/>
              <a:gd name="connsiteX13" fmla="*/ 390029 w 502704"/>
              <a:gd name="connsiteY13" fmla="*/ 6633 h 784391"/>
              <a:gd name="connsiteX14" fmla="*/ 411697 w 502704"/>
              <a:gd name="connsiteY14" fmla="*/ 60671 h 784391"/>
              <a:gd name="connsiteX15" fmla="*/ 446871 w 502704"/>
              <a:gd name="connsiteY15" fmla="*/ 12243 h 784391"/>
              <a:gd name="connsiteX16" fmla="*/ 429032 w 502704"/>
              <a:gd name="connsiteY16" fmla="*/ 56338 h 784391"/>
              <a:gd name="connsiteX17" fmla="*/ 494036 w 502704"/>
              <a:gd name="connsiteY17" fmla="*/ 112675 h 784391"/>
              <a:gd name="connsiteX18" fmla="*/ 502704 w 502704"/>
              <a:gd name="connsiteY18" fmla="*/ 108341 h 784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2704" h="784391">
                <a:moveTo>
                  <a:pt x="30336" y="784391"/>
                </a:moveTo>
                <a:lnTo>
                  <a:pt x="112675" y="706385"/>
                </a:lnTo>
                <a:lnTo>
                  <a:pt x="260019" y="528705"/>
                </a:lnTo>
                <a:lnTo>
                  <a:pt x="190681" y="476702"/>
                </a:lnTo>
                <a:lnTo>
                  <a:pt x="139953" y="463953"/>
                </a:lnTo>
                <a:lnTo>
                  <a:pt x="100951" y="408893"/>
                </a:lnTo>
                <a:lnTo>
                  <a:pt x="143011" y="394362"/>
                </a:lnTo>
                <a:lnTo>
                  <a:pt x="82340" y="381361"/>
                </a:lnTo>
                <a:lnTo>
                  <a:pt x="0" y="307689"/>
                </a:lnTo>
                <a:lnTo>
                  <a:pt x="26002" y="277354"/>
                </a:lnTo>
                <a:cubicBezTo>
                  <a:pt x="22595" y="188212"/>
                  <a:pt x="36017" y="110292"/>
                  <a:pt x="108342" y="52004"/>
                </a:cubicBezTo>
                <a:lnTo>
                  <a:pt x="247018" y="0"/>
                </a:lnTo>
                <a:lnTo>
                  <a:pt x="390029" y="69339"/>
                </a:lnTo>
                <a:lnTo>
                  <a:pt x="390029" y="6633"/>
                </a:lnTo>
                <a:lnTo>
                  <a:pt x="411697" y="60671"/>
                </a:lnTo>
                <a:lnTo>
                  <a:pt x="446871" y="12243"/>
                </a:lnTo>
                <a:lnTo>
                  <a:pt x="429032" y="56338"/>
                </a:lnTo>
                <a:cubicBezTo>
                  <a:pt x="464724" y="61092"/>
                  <a:pt x="494807" y="77067"/>
                  <a:pt x="494036" y="112675"/>
                </a:cubicBezTo>
                <a:lnTo>
                  <a:pt x="502704" y="10834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4496694" y="1649086"/>
            <a:ext cx="615434" cy="1625119"/>
          </a:xfrm>
          <a:custGeom>
            <a:avLst/>
            <a:gdLst>
              <a:gd name="connsiteX0" fmla="*/ 0 w 615378"/>
              <a:gd name="connsiteY0" fmla="*/ 0 h 1625119"/>
              <a:gd name="connsiteX1" fmla="*/ 21668 w 615378"/>
              <a:gd name="connsiteY1" fmla="*/ 160345 h 1625119"/>
              <a:gd name="connsiteX2" fmla="*/ 13001 w 615378"/>
              <a:gd name="connsiteY2" fmla="*/ 251352 h 1625119"/>
              <a:gd name="connsiteX3" fmla="*/ 8667 w 615378"/>
              <a:gd name="connsiteY3" fmla="*/ 368361 h 1625119"/>
              <a:gd name="connsiteX4" fmla="*/ 60671 w 615378"/>
              <a:gd name="connsiteY4" fmla="*/ 403030 h 1625119"/>
              <a:gd name="connsiteX5" fmla="*/ 104008 w 615378"/>
              <a:gd name="connsiteY5" fmla="*/ 351026 h 1625119"/>
              <a:gd name="connsiteX6" fmla="*/ 195014 w 615378"/>
              <a:gd name="connsiteY6" fmla="*/ 403030 h 1625119"/>
              <a:gd name="connsiteX7" fmla="*/ 182013 w 615378"/>
              <a:gd name="connsiteY7" fmla="*/ 476702 h 1625119"/>
              <a:gd name="connsiteX8" fmla="*/ 212349 w 615378"/>
              <a:gd name="connsiteY8" fmla="*/ 476702 h 1625119"/>
              <a:gd name="connsiteX9" fmla="*/ 359693 w 615378"/>
              <a:gd name="connsiteY9" fmla="*/ 476702 h 1625119"/>
              <a:gd name="connsiteX10" fmla="*/ 598044 w 615378"/>
              <a:gd name="connsiteY10" fmla="*/ 1152751 h 1625119"/>
              <a:gd name="connsiteX11" fmla="*/ 572042 w 615378"/>
              <a:gd name="connsiteY11" fmla="*/ 1274093 h 1625119"/>
              <a:gd name="connsiteX12" fmla="*/ 598044 w 615378"/>
              <a:gd name="connsiteY12" fmla="*/ 1313096 h 1625119"/>
              <a:gd name="connsiteX13" fmla="*/ 615378 w 615378"/>
              <a:gd name="connsiteY13" fmla="*/ 1395435 h 1625119"/>
              <a:gd name="connsiteX14" fmla="*/ 589376 w 615378"/>
              <a:gd name="connsiteY14" fmla="*/ 1443106 h 1625119"/>
              <a:gd name="connsiteX15" fmla="*/ 576375 w 615378"/>
              <a:gd name="connsiteY15" fmla="*/ 1503777 h 1625119"/>
              <a:gd name="connsiteX16" fmla="*/ 559041 w 615378"/>
              <a:gd name="connsiteY16" fmla="*/ 1521111 h 1625119"/>
              <a:gd name="connsiteX17" fmla="*/ 550373 w 615378"/>
              <a:gd name="connsiteY17" fmla="*/ 1607784 h 1625119"/>
              <a:gd name="connsiteX18" fmla="*/ 511371 w 615378"/>
              <a:gd name="connsiteY18" fmla="*/ 1607784 h 1625119"/>
              <a:gd name="connsiteX19" fmla="*/ 437699 w 615378"/>
              <a:gd name="connsiteY19" fmla="*/ 1625119 h 1625119"/>
              <a:gd name="connsiteX20" fmla="*/ 437699 w 615378"/>
              <a:gd name="connsiteY20" fmla="*/ 1625119 h 1625119"/>
              <a:gd name="connsiteX0" fmla="*/ 3577 w 618955"/>
              <a:gd name="connsiteY0" fmla="*/ 0 h 1625119"/>
              <a:gd name="connsiteX1" fmla="*/ 0 w 618955"/>
              <a:gd name="connsiteY1" fmla="*/ 151930 h 1625119"/>
              <a:gd name="connsiteX2" fmla="*/ 16578 w 618955"/>
              <a:gd name="connsiteY2" fmla="*/ 251352 h 1625119"/>
              <a:gd name="connsiteX3" fmla="*/ 12244 w 618955"/>
              <a:gd name="connsiteY3" fmla="*/ 368361 h 1625119"/>
              <a:gd name="connsiteX4" fmla="*/ 64248 w 618955"/>
              <a:gd name="connsiteY4" fmla="*/ 403030 h 1625119"/>
              <a:gd name="connsiteX5" fmla="*/ 107585 w 618955"/>
              <a:gd name="connsiteY5" fmla="*/ 351026 h 1625119"/>
              <a:gd name="connsiteX6" fmla="*/ 198591 w 618955"/>
              <a:gd name="connsiteY6" fmla="*/ 403030 h 1625119"/>
              <a:gd name="connsiteX7" fmla="*/ 185590 w 618955"/>
              <a:gd name="connsiteY7" fmla="*/ 476702 h 1625119"/>
              <a:gd name="connsiteX8" fmla="*/ 215926 w 618955"/>
              <a:gd name="connsiteY8" fmla="*/ 476702 h 1625119"/>
              <a:gd name="connsiteX9" fmla="*/ 363270 w 618955"/>
              <a:gd name="connsiteY9" fmla="*/ 476702 h 1625119"/>
              <a:gd name="connsiteX10" fmla="*/ 601621 w 618955"/>
              <a:gd name="connsiteY10" fmla="*/ 1152751 h 1625119"/>
              <a:gd name="connsiteX11" fmla="*/ 575619 w 618955"/>
              <a:gd name="connsiteY11" fmla="*/ 1274093 h 1625119"/>
              <a:gd name="connsiteX12" fmla="*/ 601621 w 618955"/>
              <a:gd name="connsiteY12" fmla="*/ 1313096 h 1625119"/>
              <a:gd name="connsiteX13" fmla="*/ 618955 w 618955"/>
              <a:gd name="connsiteY13" fmla="*/ 1395435 h 1625119"/>
              <a:gd name="connsiteX14" fmla="*/ 592953 w 618955"/>
              <a:gd name="connsiteY14" fmla="*/ 1443106 h 1625119"/>
              <a:gd name="connsiteX15" fmla="*/ 579952 w 618955"/>
              <a:gd name="connsiteY15" fmla="*/ 1503777 h 1625119"/>
              <a:gd name="connsiteX16" fmla="*/ 562618 w 618955"/>
              <a:gd name="connsiteY16" fmla="*/ 1521111 h 1625119"/>
              <a:gd name="connsiteX17" fmla="*/ 553950 w 618955"/>
              <a:gd name="connsiteY17" fmla="*/ 1607784 h 1625119"/>
              <a:gd name="connsiteX18" fmla="*/ 514948 w 618955"/>
              <a:gd name="connsiteY18" fmla="*/ 1607784 h 1625119"/>
              <a:gd name="connsiteX19" fmla="*/ 441276 w 618955"/>
              <a:gd name="connsiteY19" fmla="*/ 1625119 h 1625119"/>
              <a:gd name="connsiteX20" fmla="*/ 441276 w 618955"/>
              <a:gd name="connsiteY20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13057 w 615434"/>
              <a:gd name="connsiteY2" fmla="*/ 251352 h 1625119"/>
              <a:gd name="connsiteX3" fmla="*/ 8723 w 615434"/>
              <a:gd name="connsiteY3" fmla="*/ 368361 h 1625119"/>
              <a:gd name="connsiteX4" fmla="*/ 60727 w 615434"/>
              <a:gd name="connsiteY4" fmla="*/ 403030 h 1625119"/>
              <a:gd name="connsiteX5" fmla="*/ 104064 w 615434"/>
              <a:gd name="connsiteY5" fmla="*/ 351026 h 1625119"/>
              <a:gd name="connsiteX6" fmla="*/ 195070 w 615434"/>
              <a:gd name="connsiteY6" fmla="*/ 403030 h 1625119"/>
              <a:gd name="connsiteX7" fmla="*/ 182069 w 615434"/>
              <a:gd name="connsiteY7" fmla="*/ 476702 h 1625119"/>
              <a:gd name="connsiteX8" fmla="*/ 212405 w 615434"/>
              <a:gd name="connsiteY8" fmla="*/ 476702 h 1625119"/>
              <a:gd name="connsiteX9" fmla="*/ 359749 w 615434"/>
              <a:gd name="connsiteY9" fmla="*/ 476702 h 1625119"/>
              <a:gd name="connsiteX10" fmla="*/ 598100 w 615434"/>
              <a:gd name="connsiteY10" fmla="*/ 1152751 h 1625119"/>
              <a:gd name="connsiteX11" fmla="*/ 572098 w 615434"/>
              <a:gd name="connsiteY11" fmla="*/ 1274093 h 1625119"/>
              <a:gd name="connsiteX12" fmla="*/ 598100 w 615434"/>
              <a:gd name="connsiteY12" fmla="*/ 1313096 h 1625119"/>
              <a:gd name="connsiteX13" fmla="*/ 615434 w 615434"/>
              <a:gd name="connsiteY13" fmla="*/ 1395435 h 1625119"/>
              <a:gd name="connsiteX14" fmla="*/ 589432 w 615434"/>
              <a:gd name="connsiteY14" fmla="*/ 1443106 h 1625119"/>
              <a:gd name="connsiteX15" fmla="*/ 576431 w 615434"/>
              <a:gd name="connsiteY15" fmla="*/ 1503777 h 1625119"/>
              <a:gd name="connsiteX16" fmla="*/ 559097 w 615434"/>
              <a:gd name="connsiteY16" fmla="*/ 1521111 h 1625119"/>
              <a:gd name="connsiteX17" fmla="*/ 550429 w 615434"/>
              <a:gd name="connsiteY17" fmla="*/ 1607784 h 1625119"/>
              <a:gd name="connsiteX18" fmla="*/ 511427 w 615434"/>
              <a:gd name="connsiteY18" fmla="*/ 1607784 h 1625119"/>
              <a:gd name="connsiteX19" fmla="*/ 437755 w 615434"/>
              <a:gd name="connsiteY19" fmla="*/ 1625119 h 1625119"/>
              <a:gd name="connsiteX20" fmla="*/ 437755 w 615434"/>
              <a:gd name="connsiteY20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13598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50429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  <a:gd name="connsiteX0" fmla="*/ 56 w 615434"/>
              <a:gd name="connsiteY0" fmla="*/ 0 h 1625119"/>
              <a:gd name="connsiteX1" fmla="*/ 16113 w 615434"/>
              <a:gd name="connsiteY1" fmla="*/ 154735 h 1625119"/>
              <a:gd name="connsiteX2" fmla="*/ 36037 w 615434"/>
              <a:gd name="connsiteY2" fmla="*/ 216178 h 1625119"/>
              <a:gd name="connsiteX3" fmla="*/ 13057 w 615434"/>
              <a:gd name="connsiteY3" fmla="*/ 251352 h 1625119"/>
              <a:gd name="connsiteX4" fmla="*/ 8723 w 615434"/>
              <a:gd name="connsiteY4" fmla="*/ 368361 h 1625119"/>
              <a:gd name="connsiteX5" fmla="*/ 60727 w 615434"/>
              <a:gd name="connsiteY5" fmla="*/ 403030 h 1625119"/>
              <a:gd name="connsiteX6" fmla="*/ 104064 w 615434"/>
              <a:gd name="connsiteY6" fmla="*/ 351026 h 1625119"/>
              <a:gd name="connsiteX7" fmla="*/ 195070 w 615434"/>
              <a:gd name="connsiteY7" fmla="*/ 403030 h 1625119"/>
              <a:gd name="connsiteX8" fmla="*/ 182069 w 615434"/>
              <a:gd name="connsiteY8" fmla="*/ 476702 h 1625119"/>
              <a:gd name="connsiteX9" fmla="*/ 212405 w 615434"/>
              <a:gd name="connsiteY9" fmla="*/ 476702 h 1625119"/>
              <a:gd name="connsiteX10" fmla="*/ 359749 w 615434"/>
              <a:gd name="connsiteY10" fmla="*/ 476702 h 1625119"/>
              <a:gd name="connsiteX11" fmla="*/ 598100 w 615434"/>
              <a:gd name="connsiteY11" fmla="*/ 1152751 h 1625119"/>
              <a:gd name="connsiteX12" fmla="*/ 572098 w 615434"/>
              <a:gd name="connsiteY12" fmla="*/ 1274093 h 1625119"/>
              <a:gd name="connsiteX13" fmla="*/ 598100 w 615434"/>
              <a:gd name="connsiteY13" fmla="*/ 1313096 h 1625119"/>
              <a:gd name="connsiteX14" fmla="*/ 615434 w 615434"/>
              <a:gd name="connsiteY14" fmla="*/ 1395435 h 1625119"/>
              <a:gd name="connsiteX15" fmla="*/ 589432 w 615434"/>
              <a:gd name="connsiteY15" fmla="*/ 1443106 h 1625119"/>
              <a:gd name="connsiteX16" fmla="*/ 576431 w 615434"/>
              <a:gd name="connsiteY16" fmla="*/ 1503777 h 1625119"/>
              <a:gd name="connsiteX17" fmla="*/ 559097 w 615434"/>
              <a:gd name="connsiteY17" fmla="*/ 1521111 h 1625119"/>
              <a:gd name="connsiteX18" fmla="*/ 542015 w 615434"/>
              <a:gd name="connsiteY18" fmla="*/ 1607784 h 1625119"/>
              <a:gd name="connsiteX19" fmla="*/ 511427 w 615434"/>
              <a:gd name="connsiteY19" fmla="*/ 1607784 h 1625119"/>
              <a:gd name="connsiteX20" fmla="*/ 437755 w 615434"/>
              <a:gd name="connsiteY20" fmla="*/ 1625119 h 1625119"/>
              <a:gd name="connsiteX21" fmla="*/ 437755 w 615434"/>
              <a:gd name="connsiteY21" fmla="*/ 1625119 h 16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15434" h="1625119">
                <a:moveTo>
                  <a:pt x="56" y="0"/>
                </a:moveTo>
                <a:cubicBezTo>
                  <a:pt x="-1136" y="50643"/>
                  <a:pt x="17305" y="104092"/>
                  <a:pt x="16113" y="154735"/>
                </a:cubicBezTo>
                <a:cubicBezTo>
                  <a:pt x="18370" y="190765"/>
                  <a:pt x="53376" y="200075"/>
                  <a:pt x="36037" y="216178"/>
                </a:cubicBezTo>
                <a:cubicBezTo>
                  <a:pt x="46748" y="232281"/>
                  <a:pt x="13869" y="225988"/>
                  <a:pt x="13057" y="251352"/>
                </a:cubicBezTo>
                <a:lnTo>
                  <a:pt x="8723" y="368361"/>
                </a:lnTo>
                <a:lnTo>
                  <a:pt x="60727" y="403030"/>
                </a:lnTo>
                <a:cubicBezTo>
                  <a:pt x="75173" y="385695"/>
                  <a:pt x="-45018" y="351531"/>
                  <a:pt x="104064" y="351026"/>
                </a:cubicBezTo>
                <a:cubicBezTo>
                  <a:pt x="134399" y="368361"/>
                  <a:pt x="167539" y="371671"/>
                  <a:pt x="195070" y="403030"/>
                </a:cubicBezTo>
                <a:cubicBezTo>
                  <a:pt x="190736" y="427587"/>
                  <a:pt x="180793" y="452145"/>
                  <a:pt x="182069" y="476702"/>
                </a:cubicBezTo>
                <a:lnTo>
                  <a:pt x="212405" y="476702"/>
                </a:lnTo>
                <a:cubicBezTo>
                  <a:pt x="261520" y="476702"/>
                  <a:pt x="307829" y="454263"/>
                  <a:pt x="359749" y="476702"/>
                </a:cubicBezTo>
                <a:cubicBezTo>
                  <a:pt x="514932" y="668393"/>
                  <a:pt x="577553" y="921791"/>
                  <a:pt x="598100" y="1152751"/>
                </a:cubicBezTo>
                <a:lnTo>
                  <a:pt x="572098" y="1274093"/>
                </a:lnTo>
                <a:lnTo>
                  <a:pt x="598100" y="1313096"/>
                </a:lnTo>
                <a:cubicBezTo>
                  <a:pt x="587048" y="1362981"/>
                  <a:pt x="609656" y="1367989"/>
                  <a:pt x="615434" y="1395435"/>
                </a:cubicBezTo>
                <a:lnTo>
                  <a:pt x="589432" y="1443106"/>
                </a:lnTo>
                <a:lnTo>
                  <a:pt x="576431" y="1503777"/>
                </a:lnTo>
                <a:lnTo>
                  <a:pt x="559097" y="1521111"/>
                </a:lnTo>
                <a:lnTo>
                  <a:pt x="542015" y="1607784"/>
                </a:lnTo>
                <a:lnTo>
                  <a:pt x="511427" y="1607784"/>
                </a:lnTo>
                <a:lnTo>
                  <a:pt x="437755" y="1625119"/>
                </a:lnTo>
                <a:lnTo>
                  <a:pt x="437755" y="162511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940360" y="3271905"/>
            <a:ext cx="520038" cy="1581782"/>
          </a:xfrm>
          <a:custGeom>
            <a:avLst/>
            <a:gdLst>
              <a:gd name="connsiteX0" fmla="*/ 0 w 520038"/>
              <a:gd name="connsiteY0" fmla="*/ 0 h 1581782"/>
              <a:gd name="connsiteX1" fmla="*/ 69339 w 520038"/>
              <a:gd name="connsiteY1" fmla="*/ 624046 h 1581782"/>
              <a:gd name="connsiteX2" fmla="*/ 60671 w 520038"/>
              <a:gd name="connsiteY2" fmla="*/ 663049 h 1581782"/>
              <a:gd name="connsiteX3" fmla="*/ 377028 w 520038"/>
              <a:gd name="connsiteY3" fmla="*/ 1373767 h 1581782"/>
              <a:gd name="connsiteX4" fmla="*/ 320690 w 520038"/>
              <a:gd name="connsiteY4" fmla="*/ 1408436 h 1581782"/>
              <a:gd name="connsiteX5" fmla="*/ 359693 w 520038"/>
              <a:gd name="connsiteY5" fmla="*/ 1417104 h 1581782"/>
              <a:gd name="connsiteX6" fmla="*/ 489703 w 520038"/>
              <a:gd name="connsiteY6" fmla="*/ 1438772 h 1581782"/>
              <a:gd name="connsiteX7" fmla="*/ 511371 w 520038"/>
              <a:gd name="connsiteY7" fmla="*/ 1581782 h 1581782"/>
              <a:gd name="connsiteX8" fmla="*/ 520038 w 520038"/>
              <a:gd name="connsiteY8" fmla="*/ 1568781 h 1581782"/>
              <a:gd name="connsiteX0" fmla="*/ 0 w 520038"/>
              <a:gd name="connsiteY0" fmla="*/ 0 h 1581782"/>
              <a:gd name="connsiteX1" fmla="*/ 69339 w 520038"/>
              <a:gd name="connsiteY1" fmla="*/ 624046 h 1581782"/>
              <a:gd name="connsiteX2" fmla="*/ 60671 w 520038"/>
              <a:gd name="connsiteY2" fmla="*/ 663049 h 1581782"/>
              <a:gd name="connsiteX3" fmla="*/ 377028 w 520038"/>
              <a:gd name="connsiteY3" fmla="*/ 1373767 h 1581782"/>
              <a:gd name="connsiteX4" fmla="*/ 320690 w 520038"/>
              <a:gd name="connsiteY4" fmla="*/ 1408436 h 1581782"/>
              <a:gd name="connsiteX5" fmla="*/ 359693 w 520038"/>
              <a:gd name="connsiteY5" fmla="*/ 1417104 h 1581782"/>
              <a:gd name="connsiteX6" fmla="*/ 489703 w 520038"/>
              <a:gd name="connsiteY6" fmla="*/ 1438772 h 1581782"/>
              <a:gd name="connsiteX7" fmla="*/ 511371 w 520038"/>
              <a:gd name="connsiteY7" fmla="*/ 1581782 h 1581782"/>
              <a:gd name="connsiteX8" fmla="*/ 520038 w 520038"/>
              <a:gd name="connsiteY8" fmla="*/ 1568781 h 1581782"/>
              <a:gd name="connsiteX0" fmla="*/ 0 w 520038"/>
              <a:gd name="connsiteY0" fmla="*/ 0 h 1581782"/>
              <a:gd name="connsiteX1" fmla="*/ 69339 w 520038"/>
              <a:gd name="connsiteY1" fmla="*/ 624046 h 1581782"/>
              <a:gd name="connsiteX2" fmla="*/ 60671 w 520038"/>
              <a:gd name="connsiteY2" fmla="*/ 663049 h 1581782"/>
              <a:gd name="connsiteX3" fmla="*/ 377028 w 520038"/>
              <a:gd name="connsiteY3" fmla="*/ 1373767 h 1581782"/>
              <a:gd name="connsiteX4" fmla="*/ 320690 w 520038"/>
              <a:gd name="connsiteY4" fmla="*/ 1408436 h 1581782"/>
              <a:gd name="connsiteX5" fmla="*/ 359693 w 520038"/>
              <a:gd name="connsiteY5" fmla="*/ 1417104 h 1581782"/>
              <a:gd name="connsiteX6" fmla="*/ 489703 w 520038"/>
              <a:gd name="connsiteY6" fmla="*/ 1438772 h 1581782"/>
              <a:gd name="connsiteX7" fmla="*/ 511371 w 520038"/>
              <a:gd name="connsiteY7" fmla="*/ 1581782 h 1581782"/>
              <a:gd name="connsiteX8" fmla="*/ 520038 w 520038"/>
              <a:gd name="connsiteY8" fmla="*/ 1568781 h 1581782"/>
              <a:gd name="connsiteX0" fmla="*/ 0 w 520038"/>
              <a:gd name="connsiteY0" fmla="*/ 0 h 1581782"/>
              <a:gd name="connsiteX1" fmla="*/ 69339 w 520038"/>
              <a:gd name="connsiteY1" fmla="*/ 624046 h 1581782"/>
              <a:gd name="connsiteX2" fmla="*/ 60671 w 520038"/>
              <a:gd name="connsiteY2" fmla="*/ 663049 h 1581782"/>
              <a:gd name="connsiteX3" fmla="*/ 377028 w 520038"/>
              <a:gd name="connsiteY3" fmla="*/ 1373767 h 1581782"/>
              <a:gd name="connsiteX4" fmla="*/ 320690 w 520038"/>
              <a:gd name="connsiteY4" fmla="*/ 1408436 h 1581782"/>
              <a:gd name="connsiteX5" fmla="*/ 359693 w 520038"/>
              <a:gd name="connsiteY5" fmla="*/ 1417104 h 1581782"/>
              <a:gd name="connsiteX6" fmla="*/ 489703 w 520038"/>
              <a:gd name="connsiteY6" fmla="*/ 1438772 h 1581782"/>
              <a:gd name="connsiteX7" fmla="*/ 511371 w 520038"/>
              <a:gd name="connsiteY7" fmla="*/ 1581782 h 1581782"/>
              <a:gd name="connsiteX8" fmla="*/ 520038 w 520038"/>
              <a:gd name="connsiteY8" fmla="*/ 1568781 h 1581782"/>
              <a:gd name="connsiteX0" fmla="*/ 0 w 520038"/>
              <a:gd name="connsiteY0" fmla="*/ 0 h 1581782"/>
              <a:gd name="connsiteX1" fmla="*/ 69339 w 520038"/>
              <a:gd name="connsiteY1" fmla="*/ 624046 h 1581782"/>
              <a:gd name="connsiteX2" fmla="*/ 60671 w 520038"/>
              <a:gd name="connsiteY2" fmla="*/ 663049 h 1581782"/>
              <a:gd name="connsiteX3" fmla="*/ 377028 w 520038"/>
              <a:gd name="connsiteY3" fmla="*/ 1373767 h 1581782"/>
              <a:gd name="connsiteX4" fmla="*/ 320690 w 520038"/>
              <a:gd name="connsiteY4" fmla="*/ 1408436 h 1581782"/>
              <a:gd name="connsiteX5" fmla="*/ 359693 w 520038"/>
              <a:gd name="connsiteY5" fmla="*/ 1417104 h 1581782"/>
              <a:gd name="connsiteX6" fmla="*/ 489703 w 520038"/>
              <a:gd name="connsiteY6" fmla="*/ 1438772 h 1581782"/>
              <a:gd name="connsiteX7" fmla="*/ 511371 w 520038"/>
              <a:gd name="connsiteY7" fmla="*/ 1581782 h 1581782"/>
              <a:gd name="connsiteX8" fmla="*/ 520038 w 520038"/>
              <a:gd name="connsiteY8" fmla="*/ 1568781 h 158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0038" h="1581782">
                <a:moveTo>
                  <a:pt x="0" y="0"/>
                </a:moveTo>
                <a:cubicBezTo>
                  <a:pt x="23113" y="208015"/>
                  <a:pt x="85495" y="418836"/>
                  <a:pt x="69339" y="624046"/>
                </a:cubicBezTo>
                <a:lnTo>
                  <a:pt x="60671" y="663049"/>
                </a:lnTo>
                <a:cubicBezTo>
                  <a:pt x="154904" y="911175"/>
                  <a:pt x="271576" y="1136861"/>
                  <a:pt x="377028" y="1373767"/>
                </a:cubicBezTo>
                <a:lnTo>
                  <a:pt x="320690" y="1408436"/>
                </a:lnTo>
                <a:lnTo>
                  <a:pt x="359693" y="1417104"/>
                </a:lnTo>
                <a:cubicBezTo>
                  <a:pt x="408639" y="1413107"/>
                  <a:pt x="446366" y="1431549"/>
                  <a:pt x="489703" y="1438772"/>
                </a:cubicBezTo>
                <a:cubicBezTo>
                  <a:pt x="524975" y="1472417"/>
                  <a:pt x="504148" y="1534112"/>
                  <a:pt x="511371" y="1581782"/>
                </a:cubicBezTo>
                <a:lnTo>
                  <a:pt x="520038" y="156878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4413651" y="3446717"/>
            <a:ext cx="1050019" cy="1423471"/>
          </a:xfrm>
          <a:custGeom>
            <a:avLst/>
            <a:gdLst>
              <a:gd name="connsiteX0" fmla="*/ 1044409 w 1044409"/>
              <a:gd name="connsiteY0" fmla="*/ 1438771 h 1443105"/>
              <a:gd name="connsiteX1" fmla="*/ 840728 w 1044409"/>
              <a:gd name="connsiteY1" fmla="*/ 1443105 h 1443105"/>
              <a:gd name="connsiteX2" fmla="*/ 619711 w 1044409"/>
              <a:gd name="connsiteY2" fmla="*/ 1330430 h 1443105"/>
              <a:gd name="connsiteX3" fmla="*/ 632712 w 1044409"/>
              <a:gd name="connsiteY3" fmla="*/ 1243757 h 1443105"/>
              <a:gd name="connsiteX4" fmla="*/ 576375 w 1044409"/>
              <a:gd name="connsiteY4" fmla="*/ 1248091 h 1443105"/>
              <a:gd name="connsiteX5" fmla="*/ 515704 w 1044409"/>
              <a:gd name="connsiteY5" fmla="*/ 910066 h 1443105"/>
              <a:gd name="connsiteX6" fmla="*/ 416030 w 1044409"/>
              <a:gd name="connsiteY6" fmla="*/ 758388 h 1443105"/>
              <a:gd name="connsiteX7" fmla="*/ 407363 w 1044409"/>
              <a:gd name="connsiteY7" fmla="*/ 559040 h 1443105"/>
              <a:gd name="connsiteX8" fmla="*/ 143010 w 1044409"/>
              <a:gd name="connsiteY8" fmla="*/ 0 h 1443105"/>
              <a:gd name="connsiteX9" fmla="*/ 4333 w 1044409"/>
              <a:gd name="connsiteY9" fmla="*/ 446365 h 1443105"/>
              <a:gd name="connsiteX10" fmla="*/ 13001 w 1044409"/>
              <a:gd name="connsiteY10" fmla="*/ 507037 h 1443105"/>
              <a:gd name="connsiteX11" fmla="*/ 8667 w 1044409"/>
              <a:gd name="connsiteY11" fmla="*/ 533038 h 1443105"/>
              <a:gd name="connsiteX12" fmla="*/ 0 w 1044409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19711 w 1035995"/>
              <a:gd name="connsiteY2" fmla="*/ 1330430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15704 w 1035995"/>
              <a:gd name="connsiteY5" fmla="*/ 910066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19711 w 1035995"/>
              <a:gd name="connsiteY2" fmla="*/ 1330430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15704 w 1035995"/>
              <a:gd name="connsiteY5" fmla="*/ 910066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19711 w 1035995"/>
              <a:gd name="connsiteY2" fmla="*/ 1330430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15704 w 1035995"/>
              <a:gd name="connsiteY5" fmla="*/ 910066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08492 w 1035995"/>
              <a:gd name="connsiteY2" fmla="*/ 1338845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15704 w 1035995"/>
              <a:gd name="connsiteY5" fmla="*/ 910066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08492 w 1035995"/>
              <a:gd name="connsiteY2" fmla="*/ 1338845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15704 w 1035995"/>
              <a:gd name="connsiteY5" fmla="*/ 910066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08492 w 1035995"/>
              <a:gd name="connsiteY2" fmla="*/ 1338845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15704 w 1035995"/>
              <a:gd name="connsiteY5" fmla="*/ 910066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08492 w 1035995"/>
              <a:gd name="connsiteY2" fmla="*/ 1338845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15704 w 1035995"/>
              <a:gd name="connsiteY5" fmla="*/ 910066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08492 w 1035995"/>
              <a:gd name="connsiteY2" fmla="*/ 1338845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15704 w 1035995"/>
              <a:gd name="connsiteY5" fmla="*/ 910066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08492 w 1035995"/>
              <a:gd name="connsiteY2" fmla="*/ 1338845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01679 w 1035995"/>
              <a:gd name="connsiteY5" fmla="*/ 921285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08492 w 1035995"/>
              <a:gd name="connsiteY2" fmla="*/ 1338845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01679 w 1035995"/>
              <a:gd name="connsiteY5" fmla="*/ 921285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427552 h 1443105"/>
              <a:gd name="connsiteX1" fmla="*/ 840728 w 1035995"/>
              <a:gd name="connsiteY1" fmla="*/ 1443105 h 1443105"/>
              <a:gd name="connsiteX2" fmla="*/ 608492 w 1035995"/>
              <a:gd name="connsiteY2" fmla="*/ 1338845 h 1443105"/>
              <a:gd name="connsiteX3" fmla="*/ 632712 w 1035995"/>
              <a:gd name="connsiteY3" fmla="*/ 1243757 h 1443105"/>
              <a:gd name="connsiteX4" fmla="*/ 576375 w 1035995"/>
              <a:gd name="connsiteY4" fmla="*/ 1248091 h 1443105"/>
              <a:gd name="connsiteX5" fmla="*/ 501679 w 1035995"/>
              <a:gd name="connsiteY5" fmla="*/ 921285 h 1443105"/>
              <a:gd name="connsiteX6" fmla="*/ 416030 w 1035995"/>
              <a:gd name="connsiteY6" fmla="*/ 758388 h 1443105"/>
              <a:gd name="connsiteX7" fmla="*/ 407363 w 1035995"/>
              <a:gd name="connsiteY7" fmla="*/ 559040 h 1443105"/>
              <a:gd name="connsiteX8" fmla="*/ 143010 w 1035995"/>
              <a:gd name="connsiteY8" fmla="*/ 0 h 1443105"/>
              <a:gd name="connsiteX9" fmla="*/ 4333 w 1035995"/>
              <a:gd name="connsiteY9" fmla="*/ 446365 h 1443105"/>
              <a:gd name="connsiteX10" fmla="*/ 13001 w 1035995"/>
              <a:gd name="connsiteY10" fmla="*/ 507037 h 1443105"/>
              <a:gd name="connsiteX11" fmla="*/ 8667 w 1035995"/>
              <a:gd name="connsiteY11" fmla="*/ 533038 h 1443105"/>
              <a:gd name="connsiteX12" fmla="*/ 0 w 1035995"/>
              <a:gd name="connsiteY12" fmla="*/ 875397 h 1443105"/>
              <a:gd name="connsiteX0" fmla="*/ 1035995 w 1035995"/>
              <a:gd name="connsiteY0" fmla="*/ 1396698 h 1412251"/>
              <a:gd name="connsiteX1" fmla="*/ 840728 w 1035995"/>
              <a:gd name="connsiteY1" fmla="*/ 1412251 h 1412251"/>
              <a:gd name="connsiteX2" fmla="*/ 608492 w 1035995"/>
              <a:gd name="connsiteY2" fmla="*/ 1307991 h 1412251"/>
              <a:gd name="connsiteX3" fmla="*/ 632712 w 1035995"/>
              <a:gd name="connsiteY3" fmla="*/ 1212903 h 1412251"/>
              <a:gd name="connsiteX4" fmla="*/ 576375 w 1035995"/>
              <a:gd name="connsiteY4" fmla="*/ 1217237 h 1412251"/>
              <a:gd name="connsiteX5" fmla="*/ 501679 w 1035995"/>
              <a:gd name="connsiteY5" fmla="*/ 890431 h 1412251"/>
              <a:gd name="connsiteX6" fmla="*/ 416030 w 1035995"/>
              <a:gd name="connsiteY6" fmla="*/ 727534 h 1412251"/>
              <a:gd name="connsiteX7" fmla="*/ 407363 w 1035995"/>
              <a:gd name="connsiteY7" fmla="*/ 528186 h 1412251"/>
              <a:gd name="connsiteX8" fmla="*/ 137400 w 1035995"/>
              <a:gd name="connsiteY8" fmla="*/ 0 h 1412251"/>
              <a:gd name="connsiteX9" fmla="*/ 4333 w 1035995"/>
              <a:gd name="connsiteY9" fmla="*/ 415511 h 1412251"/>
              <a:gd name="connsiteX10" fmla="*/ 13001 w 1035995"/>
              <a:gd name="connsiteY10" fmla="*/ 476183 h 1412251"/>
              <a:gd name="connsiteX11" fmla="*/ 8667 w 1035995"/>
              <a:gd name="connsiteY11" fmla="*/ 502184 h 1412251"/>
              <a:gd name="connsiteX12" fmla="*/ 0 w 1035995"/>
              <a:gd name="connsiteY12" fmla="*/ 844543 h 1412251"/>
              <a:gd name="connsiteX0" fmla="*/ 1035995 w 1035995"/>
              <a:gd name="connsiteY0" fmla="*/ 1396698 h 1412251"/>
              <a:gd name="connsiteX1" fmla="*/ 840728 w 1035995"/>
              <a:gd name="connsiteY1" fmla="*/ 1412251 h 1412251"/>
              <a:gd name="connsiteX2" fmla="*/ 608492 w 1035995"/>
              <a:gd name="connsiteY2" fmla="*/ 1307991 h 1412251"/>
              <a:gd name="connsiteX3" fmla="*/ 632712 w 1035995"/>
              <a:gd name="connsiteY3" fmla="*/ 1212903 h 1412251"/>
              <a:gd name="connsiteX4" fmla="*/ 576375 w 1035995"/>
              <a:gd name="connsiteY4" fmla="*/ 1217237 h 1412251"/>
              <a:gd name="connsiteX5" fmla="*/ 501679 w 1035995"/>
              <a:gd name="connsiteY5" fmla="*/ 890431 h 1412251"/>
              <a:gd name="connsiteX6" fmla="*/ 416030 w 1035995"/>
              <a:gd name="connsiteY6" fmla="*/ 727534 h 1412251"/>
              <a:gd name="connsiteX7" fmla="*/ 407363 w 1035995"/>
              <a:gd name="connsiteY7" fmla="*/ 528186 h 1412251"/>
              <a:gd name="connsiteX8" fmla="*/ 137400 w 1035995"/>
              <a:gd name="connsiteY8" fmla="*/ 0 h 1412251"/>
              <a:gd name="connsiteX9" fmla="*/ 4333 w 1035995"/>
              <a:gd name="connsiteY9" fmla="*/ 415511 h 1412251"/>
              <a:gd name="connsiteX10" fmla="*/ 13001 w 1035995"/>
              <a:gd name="connsiteY10" fmla="*/ 476183 h 1412251"/>
              <a:gd name="connsiteX11" fmla="*/ 8667 w 1035995"/>
              <a:gd name="connsiteY11" fmla="*/ 502184 h 1412251"/>
              <a:gd name="connsiteX12" fmla="*/ 0 w 1035995"/>
              <a:gd name="connsiteY12" fmla="*/ 844543 h 1412251"/>
              <a:gd name="connsiteX0" fmla="*/ 1035995 w 1035995"/>
              <a:gd name="connsiteY0" fmla="*/ 1407918 h 1423471"/>
              <a:gd name="connsiteX1" fmla="*/ 840728 w 1035995"/>
              <a:gd name="connsiteY1" fmla="*/ 1423471 h 1423471"/>
              <a:gd name="connsiteX2" fmla="*/ 608492 w 1035995"/>
              <a:gd name="connsiteY2" fmla="*/ 1319211 h 1423471"/>
              <a:gd name="connsiteX3" fmla="*/ 632712 w 1035995"/>
              <a:gd name="connsiteY3" fmla="*/ 1224123 h 1423471"/>
              <a:gd name="connsiteX4" fmla="*/ 576375 w 1035995"/>
              <a:gd name="connsiteY4" fmla="*/ 1228457 h 1423471"/>
              <a:gd name="connsiteX5" fmla="*/ 501679 w 1035995"/>
              <a:gd name="connsiteY5" fmla="*/ 901651 h 1423471"/>
              <a:gd name="connsiteX6" fmla="*/ 416030 w 1035995"/>
              <a:gd name="connsiteY6" fmla="*/ 738754 h 1423471"/>
              <a:gd name="connsiteX7" fmla="*/ 407363 w 1035995"/>
              <a:gd name="connsiteY7" fmla="*/ 539406 h 1423471"/>
              <a:gd name="connsiteX8" fmla="*/ 134595 w 1035995"/>
              <a:gd name="connsiteY8" fmla="*/ 0 h 1423471"/>
              <a:gd name="connsiteX9" fmla="*/ 4333 w 1035995"/>
              <a:gd name="connsiteY9" fmla="*/ 426731 h 1423471"/>
              <a:gd name="connsiteX10" fmla="*/ 13001 w 1035995"/>
              <a:gd name="connsiteY10" fmla="*/ 487403 h 1423471"/>
              <a:gd name="connsiteX11" fmla="*/ 8667 w 1035995"/>
              <a:gd name="connsiteY11" fmla="*/ 513404 h 1423471"/>
              <a:gd name="connsiteX12" fmla="*/ 0 w 1035995"/>
              <a:gd name="connsiteY12" fmla="*/ 855763 h 1423471"/>
              <a:gd name="connsiteX0" fmla="*/ 1035995 w 1035995"/>
              <a:gd name="connsiteY0" fmla="*/ 1407918 h 1423471"/>
              <a:gd name="connsiteX1" fmla="*/ 840728 w 1035995"/>
              <a:gd name="connsiteY1" fmla="*/ 1423471 h 1423471"/>
              <a:gd name="connsiteX2" fmla="*/ 608492 w 1035995"/>
              <a:gd name="connsiteY2" fmla="*/ 1319211 h 1423471"/>
              <a:gd name="connsiteX3" fmla="*/ 632712 w 1035995"/>
              <a:gd name="connsiteY3" fmla="*/ 1224123 h 1423471"/>
              <a:gd name="connsiteX4" fmla="*/ 576375 w 1035995"/>
              <a:gd name="connsiteY4" fmla="*/ 1228457 h 1423471"/>
              <a:gd name="connsiteX5" fmla="*/ 501679 w 1035995"/>
              <a:gd name="connsiteY5" fmla="*/ 901651 h 1423471"/>
              <a:gd name="connsiteX6" fmla="*/ 416030 w 1035995"/>
              <a:gd name="connsiteY6" fmla="*/ 738754 h 1423471"/>
              <a:gd name="connsiteX7" fmla="*/ 407363 w 1035995"/>
              <a:gd name="connsiteY7" fmla="*/ 539406 h 1423471"/>
              <a:gd name="connsiteX8" fmla="*/ 134595 w 1035995"/>
              <a:gd name="connsiteY8" fmla="*/ 0 h 1423471"/>
              <a:gd name="connsiteX9" fmla="*/ 4333 w 1035995"/>
              <a:gd name="connsiteY9" fmla="*/ 426731 h 1423471"/>
              <a:gd name="connsiteX10" fmla="*/ 13001 w 1035995"/>
              <a:gd name="connsiteY10" fmla="*/ 487403 h 1423471"/>
              <a:gd name="connsiteX11" fmla="*/ 3058 w 1035995"/>
              <a:gd name="connsiteY11" fmla="*/ 507794 h 1423471"/>
              <a:gd name="connsiteX12" fmla="*/ 0 w 1035995"/>
              <a:gd name="connsiteY12" fmla="*/ 855763 h 1423471"/>
              <a:gd name="connsiteX0" fmla="*/ 1035995 w 1035995"/>
              <a:gd name="connsiteY0" fmla="*/ 1407918 h 1423471"/>
              <a:gd name="connsiteX1" fmla="*/ 840728 w 1035995"/>
              <a:gd name="connsiteY1" fmla="*/ 1423471 h 1423471"/>
              <a:gd name="connsiteX2" fmla="*/ 608492 w 1035995"/>
              <a:gd name="connsiteY2" fmla="*/ 1319211 h 1423471"/>
              <a:gd name="connsiteX3" fmla="*/ 632712 w 1035995"/>
              <a:gd name="connsiteY3" fmla="*/ 1224123 h 1423471"/>
              <a:gd name="connsiteX4" fmla="*/ 576375 w 1035995"/>
              <a:gd name="connsiteY4" fmla="*/ 1228457 h 1423471"/>
              <a:gd name="connsiteX5" fmla="*/ 501679 w 1035995"/>
              <a:gd name="connsiteY5" fmla="*/ 901651 h 1423471"/>
              <a:gd name="connsiteX6" fmla="*/ 416030 w 1035995"/>
              <a:gd name="connsiteY6" fmla="*/ 738754 h 1423471"/>
              <a:gd name="connsiteX7" fmla="*/ 407363 w 1035995"/>
              <a:gd name="connsiteY7" fmla="*/ 539406 h 1423471"/>
              <a:gd name="connsiteX8" fmla="*/ 134595 w 1035995"/>
              <a:gd name="connsiteY8" fmla="*/ 0 h 1423471"/>
              <a:gd name="connsiteX9" fmla="*/ 4333 w 1035995"/>
              <a:gd name="connsiteY9" fmla="*/ 426731 h 1423471"/>
              <a:gd name="connsiteX10" fmla="*/ 13001 w 1035995"/>
              <a:gd name="connsiteY10" fmla="*/ 487403 h 1423471"/>
              <a:gd name="connsiteX11" fmla="*/ 3058 w 1035995"/>
              <a:gd name="connsiteY11" fmla="*/ 507794 h 1423471"/>
              <a:gd name="connsiteX12" fmla="*/ 12494 w 1035995"/>
              <a:gd name="connsiteY12" fmla="*/ 539057 h 1423471"/>
              <a:gd name="connsiteX13" fmla="*/ 0 w 1035995"/>
              <a:gd name="connsiteY13" fmla="*/ 855763 h 1423471"/>
              <a:gd name="connsiteX0" fmla="*/ 1035995 w 1035995"/>
              <a:gd name="connsiteY0" fmla="*/ 1407918 h 1423471"/>
              <a:gd name="connsiteX1" fmla="*/ 840728 w 1035995"/>
              <a:gd name="connsiteY1" fmla="*/ 1423471 h 1423471"/>
              <a:gd name="connsiteX2" fmla="*/ 608492 w 1035995"/>
              <a:gd name="connsiteY2" fmla="*/ 1319211 h 1423471"/>
              <a:gd name="connsiteX3" fmla="*/ 632712 w 1035995"/>
              <a:gd name="connsiteY3" fmla="*/ 1224123 h 1423471"/>
              <a:gd name="connsiteX4" fmla="*/ 576375 w 1035995"/>
              <a:gd name="connsiteY4" fmla="*/ 1228457 h 1423471"/>
              <a:gd name="connsiteX5" fmla="*/ 501679 w 1035995"/>
              <a:gd name="connsiteY5" fmla="*/ 901651 h 1423471"/>
              <a:gd name="connsiteX6" fmla="*/ 416030 w 1035995"/>
              <a:gd name="connsiteY6" fmla="*/ 738754 h 1423471"/>
              <a:gd name="connsiteX7" fmla="*/ 407363 w 1035995"/>
              <a:gd name="connsiteY7" fmla="*/ 539406 h 1423471"/>
              <a:gd name="connsiteX8" fmla="*/ 134595 w 1035995"/>
              <a:gd name="connsiteY8" fmla="*/ 0 h 1423471"/>
              <a:gd name="connsiteX9" fmla="*/ 4333 w 1035995"/>
              <a:gd name="connsiteY9" fmla="*/ 426731 h 1423471"/>
              <a:gd name="connsiteX10" fmla="*/ 13001 w 1035995"/>
              <a:gd name="connsiteY10" fmla="*/ 487403 h 1423471"/>
              <a:gd name="connsiteX11" fmla="*/ 3058 w 1035995"/>
              <a:gd name="connsiteY11" fmla="*/ 507794 h 1423471"/>
              <a:gd name="connsiteX12" fmla="*/ 12494 w 1035995"/>
              <a:gd name="connsiteY12" fmla="*/ 539057 h 1423471"/>
              <a:gd name="connsiteX13" fmla="*/ 0 w 1035995"/>
              <a:gd name="connsiteY13" fmla="*/ 855763 h 1423471"/>
              <a:gd name="connsiteX0" fmla="*/ 1044409 w 1044409"/>
              <a:gd name="connsiteY0" fmla="*/ 1407918 h 1423471"/>
              <a:gd name="connsiteX1" fmla="*/ 849142 w 1044409"/>
              <a:gd name="connsiteY1" fmla="*/ 1423471 h 1423471"/>
              <a:gd name="connsiteX2" fmla="*/ 616906 w 1044409"/>
              <a:gd name="connsiteY2" fmla="*/ 1319211 h 1423471"/>
              <a:gd name="connsiteX3" fmla="*/ 641126 w 1044409"/>
              <a:gd name="connsiteY3" fmla="*/ 1224123 h 1423471"/>
              <a:gd name="connsiteX4" fmla="*/ 584789 w 1044409"/>
              <a:gd name="connsiteY4" fmla="*/ 1228457 h 1423471"/>
              <a:gd name="connsiteX5" fmla="*/ 510093 w 1044409"/>
              <a:gd name="connsiteY5" fmla="*/ 901651 h 1423471"/>
              <a:gd name="connsiteX6" fmla="*/ 424444 w 1044409"/>
              <a:gd name="connsiteY6" fmla="*/ 738754 h 1423471"/>
              <a:gd name="connsiteX7" fmla="*/ 415777 w 1044409"/>
              <a:gd name="connsiteY7" fmla="*/ 539406 h 1423471"/>
              <a:gd name="connsiteX8" fmla="*/ 143009 w 1044409"/>
              <a:gd name="connsiteY8" fmla="*/ 0 h 1423471"/>
              <a:gd name="connsiteX9" fmla="*/ 12747 w 1044409"/>
              <a:gd name="connsiteY9" fmla="*/ 426731 h 1423471"/>
              <a:gd name="connsiteX10" fmla="*/ 21415 w 1044409"/>
              <a:gd name="connsiteY10" fmla="*/ 487403 h 1423471"/>
              <a:gd name="connsiteX11" fmla="*/ 11472 w 1044409"/>
              <a:gd name="connsiteY11" fmla="*/ 507794 h 1423471"/>
              <a:gd name="connsiteX12" fmla="*/ 20908 w 1044409"/>
              <a:gd name="connsiteY12" fmla="*/ 539057 h 1423471"/>
              <a:gd name="connsiteX13" fmla="*/ 0 w 1044409"/>
              <a:gd name="connsiteY13" fmla="*/ 844543 h 1423471"/>
              <a:gd name="connsiteX0" fmla="*/ 1050019 w 1050019"/>
              <a:gd name="connsiteY0" fmla="*/ 1407918 h 1423471"/>
              <a:gd name="connsiteX1" fmla="*/ 854752 w 1050019"/>
              <a:gd name="connsiteY1" fmla="*/ 1423471 h 1423471"/>
              <a:gd name="connsiteX2" fmla="*/ 622516 w 1050019"/>
              <a:gd name="connsiteY2" fmla="*/ 1319211 h 1423471"/>
              <a:gd name="connsiteX3" fmla="*/ 646736 w 1050019"/>
              <a:gd name="connsiteY3" fmla="*/ 1224123 h 1423471"/>
              <a:gd name="connsiteX4" fmla="*/ 590399 w 1050019"/>
              <a:gd name="connsiteY4" fmla="*/ 1228457 h 1423471"/>
              <a:gd name="connsiteX5" fmla="*/ 515703 w 1050019"/>
              <a:gd name="connsiteY5" fmla="*/ 901651 h 1423471"/>
              <a:gd name="connsiteX6" fmla="*/ 430054 w 1050019"/>
              <a:gd name="connsiteY6" fmla="*/ 738754 h 1423471"/>
              <a:gd name="connsiteX7" fmla="*/ 421387 w 1050019"/>
              <a:gd name="connsiteY7" fmla="*/ 539406 h 1423471"/>
              <a:gd name="connsiteX8" fmla="*/ 148619 w 1050019"/>
              <a:gd name="connsiteY8" fmla="*/ 0 h 1423471"/>
              <a:gd name="connsiteX9" fmla="*/ 18357 w 1050019"/>
              <a:gd name="connsiteY9" fmla="*/ 426731 h 1423471"/>
              <a:gd name="connsiteX10" fmla="*/ 27025 w 1050019"/>
              <a:gd name="connsiteY10" fmla="*/ 487403 h 1423471"/>
              <a:gd name="connsiteX11" fmla="*/ 17082 w 1050019"/>
              <a:gd name="connsiteY11" fmla="*/ 507794 h 1423471"/>
              <a:gd name="connsiteX12" fmla="*/ 26518 w 1050019"/>
              <a:gd name="connsiteY12" fmla="*/ 539057 h 1423471"/>
              <a:gd name="connsiteX13" fmla="*/ 0 w 1050019"/>
              <a:gd name="connsiteY13" fmla="*/ 864178 h 1423471"/>
              <a:gd name="connsiteX0" fmla="*/ 1050019 w 1050019"/>
              <a:gd name="connsiteY0" fmla="*/ 1407918 h 1423471"/>
              <a:gd name="connsiteX1" fmla="*/ 854752 w 1050019"/>
              <a:gd name="connsiteY1" fmla="*/ 1423471 h 1423471"/>
              <a:gd name="connsiteX2" fmla="*/ 622516 w 1050019"/>
              <a:gd name="connsiteY2" fmla="*/ 1319211 h 1423471"/>
              <a:gd name="connsiteX3" fmla="*/ 646736 w 1050019"/>
              <a:gd name="connsiteY3" fmla="*/ 1224123 h 1423471"/>
              <a:gd name="connsiteX4" fmla="*/ 590399 w 1050019"/>
              <a:gd name="connsiteY4" fmla="*/ 1228457 h 1423471"/>
              <a:gd name="connsiteX5" fmla="*/ 515703 w 1050019"/>
              <a:gd name="connsiteY5" fmla="*/ 901651 h 1423471"/>
              <a:gd name="connsiteX6" fmla="*/ 430054 w 1050019"/>
              <a:gd name="connsiteY6" fmla="*/ 738754 h 1423471"/>
              <a:gd name="connsiteX7" fmla="*/ 421387 w 1050019"/>
              <a:gd name="connsiteY7" fmla="*/ 539406 h 1423471"/>
              <a:gd name="connsiteX8" fmla="*/ 148619 w 1050019"/>
              <a:gd name="connsiteY8" fmla="*/ 0 h 1423471"/>
              <a:gd name="connsiteX9" fmla="*/ 18357 w 1050019"/>
              <a:gd name="connsiteY9" fmla="*/ 426731 h 1423471"/>
              <a:gd name="connsiteX10" fmla="*/ 27025 w 1050019"/>
              <a:gd name="connsiteY10" fmla="*/ 487403 h 1423471"/>
              <a:gd name="connsiteX11" fmla="*/ 17082 w 1050019"/>
              <a:gd name="connsiteY11" fmla="*/ 507794 h 1423471"/>
              <a:gd name="connsiteX12" fmla="*/ 26518 w 1050019"/>
              <a:gd name="connsiteY12" fmla="*/ 539057 h 1423471"/>
              <a:gd name="connsiteX13" fmla="*/ 0 w 1050019"/>
              <a:gd name="connsiteY13" fmla="*/ 864178 h 1423471"/>
              <a:gd name="connsiteX0" fmla="*/ 1050019 w 1050019"/>
              <a:gd name="connsiteY0" fmla="*/ 1407918 h 1423471"/>
              <a:gd name="connsiteX1" fmla="*/ 854752 w 1050019"/>
              <a:gd name="connsiteY1" fmla="*/ 1423471 h 1423471"/>
              <a:gd name="connsiteX2" fmla="*/ 622516 w 1050019"/>
              <a:gd name="connsiteY2" fmla="*/ 1319211 h 1423471"/>
              <a:gd name="connsiteX3" fmla="*/ 646736 w 1050019"/>
              <a:gd name="connsiteY3" fmla="*/ 1224123 h 1423471"/>
              <a:gd name="connsiteX4" fmla="*/ 590399 w 1050019"/>
              <a:gd name="connsiteY4" fmla="*/ 1228457 h 1423471"/>
              <a:gd name="connsiteX5" fmla="*/ 515703 w 1050019"/>
              <a:gd name="connsiteY5" fmla="*/ 901651 h 1423471"/>
              <a:gd name="connsiteX6" fmla="*/ 430054 w 1050019"/>
              <a:gd name="connsiteY6" fmla="*/ 738754 h 1423471"/>
              <a:gd name="connsiteX7" fmla="*/ 421387 w 1050019"/>
              <a:gd name="connsiteY7" fmla="*/ 539406 h 1423471"/>
              <a:gd name="connsiteX8" fmla="*/ 148619 w 1050019"/>
              <a:gd name="connsiteY8" fmla="*/ 0 h 1423471"/>
              <a:gd name="connsiteX9" fmla="*/ 18357 w 1050019"/>
              <a:gd name="connsiteY9" fmla="*/ 426731 h 1423471"/>
              <a:gd name="connsiteX10" fmla="*/ 27025 w 1050019"/>
              <a:gd name="connsiteY10" fmla="*/ 487403 h 1423471"/>
              <a:gd name="connsiteX11" fmla="*/ 17082 w 1050019"/>
              <a:gd name="connsiteY11" fmla="*/ 507794 h 1423471"/>
              <a:gd name="connsiteX12" fmla="*/ 26518 w 1050019"/>
              <a:gd name="connsiteY12" fmla="*/ 539057 h 1423471"/>
              <a:gd name="connsiteX13" fmla="*/ 0 w 1050019"/>
              <a:gd name="connsiteY13" fmla="*/ 872592 h 1423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50019" h="1423471">
                <a:moveTo>
                  <a:pt x="1050019" y="1407918"/>
                </a:moveTo>
                <a:cubicBezTo>
                  <a:pt x="987735" y="1424321"/>
                  <a:pt x="919841" y="1418287"/>
                  <a:pt x="854752" y="1423471"/>
                </a:cubicBezTo>
                <a:cubicBezTo>
                  <a:pt x="778275" y="1391522"/>
                  <a:pt x="696188" y="1356769"/>
                  <a:pt x="622516" y="1319211"/>
                </a:cubicBezTo>
                <a:cubicBezTo>
                  <a:pt x="613759" y="1281905"/>
                  <a:pt x="644273" y="1255819"/>
                  <a:pt x="646736" y="1224123"/>
                </a:cubicBezTo>
                <a:lnTo>
                  <a:pt x="590399" y="1228457"/>
                </a:lnTo>
                <a:cubicBezTo>
                  <a:pt x="570175" y="1115782"/>
                  <a:pt x="549952" y="1014326"/>
                  <a:pt x="515703" y="901651"/>
                </a:cubicBezTo>
                <a:cubicBezTo>
                  <a:pt x="487153" y="847352"/>
                  <a:pt x="441775" y="798663"/>
                  <a:pt x="430054" y="738754"/>
                </a:cubicBezTo>
                <a:cubicBezTo>
                  <a:pt x="427165" y="672305"/>
                  <a:pt x="404642" y="608660"/>
                  <a:pt x="421387" y="539406"/>
                </a:cubicBezTo>
                <a:lnTo>
                  <a:pt x="148619" y="0"/>
                </a:lnTo>
                <a:cubicBezTo>
                  <a:pt x="87433" y="116065"/>
                  <a:pt x="62713" y="288227"/>
                  <a:pt x="18357" y="426731"/>
                </a:cubicBezTo>
                <a:lnTo>
                  <a:pt x="27025" y="487403"/>
                </a:lnTo>
                <a:lnTo>
                  <a:pt x="17082" y="507794"/>
                </a:lnTo>
                <a:cubicBezTo>
                  <a:pt x="15128" y="516403"/>
                  <a:pt x="27028" y="481062"/>
                  <a:pt x="26518" y="539057"/>
                </a:cubicBezTo>
                <a:cubicBezTo>
                  <a:pt x="45643" y="597052"/>
                  <a:pt x="213" y="819808"/>
                  <a:pt x="0" y="87259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667795" y="3375141"/>
            <a:ext cx="869535" cy="1532120"/>
          </a:xfrm>
          <a:custGeom>
            <a:avLst/>
            <a:gdLst>
              <a:gd name="connsiteX0" fmla="*/ 749721 w 866730"/>
              <a:gd name="connsiteY0" fmla="*/ 923067 h 1508110"/>
              <a:gd name="connsiteX1" fmla="*/ 793058 w 866730"/>
              <a:gd name="connsiteY1" fmla="*/ 975071 h 1508110"/>
              <a:gd name="connsiteX2" fmla="*/ 775723 w 866730"/>
              <a:gd name="connsiteY2" fmla="*/ 1027075 h 1508110"/>
              <a:gd name="connsiteX3" fmla="*/ 866730 w 866730"/>
              <a:gd name="connsiteY3" fmla="*/ 1122415 h 1508110"/>
              <a:gd name="connsiteX4" fmla="*/ 624045 w 866730"/>
              <a:gd name="connsiteY4" fmla="*/ 1347765 h 1508110"/>
              <a:gd name="connsiteX5" fmla="*/ 667382 w 866730"/>
              <a:gd name="connsiteY5" fmla="*/ 1477774 h 1508110"/>
              <a:gd name="connsiteX6" fmla="*/ 563374 w 866730"/>
              <a:gd name="connsiteY6" fmla="*/ 1508110 h 1508110"/>
              <a:gd name="connsiteX7" fmla="*/ 182013 w 866730"/>
              <a:gd name="connsiteY7" fmla="*/ 1391101 h 1508110"/>
              <a:gd name="connsiteX8" fmla="*/ 208015 w 866730"/>
              <a:gd name="connsiteY8" fmla="*/ 1278427 h 1508110"/>
              <a:gd name="connsiteX9" fmla="*/ 151678 w 866730"/>
              <a:gd name="connsiteY9" fmla="*/ 1243757 h 1508110"/>
              <a:gd name="connsiteX10" fmla="*/ 177680 w 866730"/>
              <a:gd name="connsiteY10" fmla="*/ 1057410 h 1508110"/>
              <a:gd name="connsiteX11" fmla="*/ 234017 w 866730"/>
              <a:gd name="connsiteY11" fmla="*/ 1035742 h 1508110"/>
              <a:gd name="connsiteX12" fmla="*/ 195014 w 866730"/>
              <a:gd name="connsiteY12" fmla="*/ 988072 h 1508110"/>
              <a:gd name="connsiteX13" fmla="*/ 203681 w 866730"/>
              <a:gd name="connsiteY13" fmla="*/ 671716 h 1508110"/>
              <a:gd name="connsiteX14" fmla="*/ 156011 w 866730"/>
              <a:gd name="connsiteY14" fmla="*/ 606711 h 1508110"/>
              <a:gd name="connsiteX15" fmla="*/ 0 w 866730"/>
              <a:gd name="connsiteY15" fmla="*/ 0 h 1508110"/>
              <a:gd name="connsiteX0" fmla="*/ 749721 w 866730"/>
              <a:gd name="connsiteY0" fmla="*/ 923067 h 1508110"/>
              <a:gd name="connsiteX1" fmla="*/ 793058 w 866730"/>
              <a:gd name="connsiteY1" fmla="*/ 975071 h 1508110"/>
              <a:gd name="connsiteX2" fmla="*/ 767308 w 866730"/>
              <a:gd name="connsiteY2" fmla="*/ 1013050 h 1508110"/>
              <a:gd name="connsiteX3" fmla="*/ 866730 w 866730"/>
              <a:gd name="connsiteY3" fmla="*/ 1122415 h 1508110"/>
              <a:gd name="connsiteX4" fmla="*/ 624045 w 866730"/>
              <a:gd name="connsiteY4" fmla="*/ 1347765 h 1508110"/>
              <a:gd name="connsiteX5" fmla="*/ 667382 w 866730"/>
              <a:gd name="connsiteY5" fmla="*/ 1477774 h 1508110"/>
              <a:gd name="connsiteX6" fmla="*/ 563374 w 866730"/>
              <a:gd name="connsiteY6" fmla="*/ 1508110 h 1508110"/>
              <a:gd name="connsiteX7" fmla="*/ 182013 w 866730"/>
              <a:gd name="connsiteY7" fmla="*/ 1391101 h 1508110"/>
              <a:gd name="connsiteX8" fmla="*/ 208015 w 866730"/>
              <a:gd name="connsiteY8" fmla="*/ 1278427 h 1508110"/>
              <a:gd name="connsiteX9" fmla="*/ 151678 w 866730"/>
              <a:gd name="connsiteY9" fmla="*/ 1243757 h 1508110"/>
              <a:gd name="connsiteX10" fmla="*/ 177680 w 866730"/>
              <a:gd name="connsiteY10" fmla="*/ 1057410 h 1508110"/>
              <a:gd name="connsiteX11" fmla="*/ 234017 w 866730"/>
              <a:gd name="connsiteY11" fmla="*/ 1035742 h 1508110"/>
              <a:gd name="connsiteX12" fmla="*/ 195014 w 866730"/>
              <a:gd name="connsiteY12" fmla="*/ 988072 h 1508110"/>
              <a:gd name="connsiteX13" fmla="*/ 203681 w 866730"/>
              <a:gd name="connsiteY13" fmla="*/ 671716 h 1508110"/>
              <a:gd name="connsiteX14" fmla="*/ 156011 w 866730"/>
              <a:gd name="connsiteY14" fmla="*/ 606711 h 1508110"/>
              <a:gd name="connsiteX15" fmla="*/ 0 w 866730"/>
              <a:gd name="connsiteY15" fmla="*/ 0 h 1508110"/>
              <a:gd name="connsiteX0" fmla="*/ 749721 w 866730"/>
              <a:gd name="connsiteY0" fmla="*/ 923067 h 1508110"/>
              <a:gd name="connsiteX1" fmla="*/ 793058 w 866730"/>
              <a:gd name="connsiteY1" fmla="*/ 975071 h 1508110"/>
              <a:gd name="connsiteX2" fmla="*/ 767308 w 866730"/>
              <a:gd name="connsiteY2" fmla="*/ 1013050 h 1508110"/>
              <a:gd name="connsiteX3" fmla="*/ 866730 w 866730"/>
              <a:gd name="connsiteY3" fmla="*/ 1122415 h 1508110"/>
              <a:gd name="connsiteX4" fmla="*/ 624045 w 866730"/>
              <a:gd name="connsiteY4" fmla="*/ 1347765 h 1508110"/>
              <a:gd name="connsiteX5" fmla="*/ 667382 w 866730"/>
              <a:gd name="connsiteY5" fmla="*/ 1477774 h 1508110"/>
              <a:gd name="connsiteX6" fmla="*/ 563374 w 866730"/>
              <a:gd name="connsiteY6" fmla="*/ 1508110 h 1508110"/>
              <a:gd name="connsiteX7" fmla="*/ 182013 w 866730"/>
              <a:gd name="connsiteY7" fmla="*/ 1391101 h 1508110"/>
              <a:gd name="connsiteX8" fmla="*/ 208015 w 866730"/>
              <a:gd name="connsiteY8" fmla="*/ 1278427 h 1508110"/>
              <a:gd name="connsiteX9" fmla="*/ 151678 w 866730"/>
              <a:gd name="connsiteY9" fmla="*/ 1243757 h 1508110"/>
              <a:gd name="connsiteX10" fmla="*/ 177680 w 866730"/>
              <a:gd name="connsiteY10" fmla="*/ 1057410 h 1508110"/>
              <a:gd name="connsiteX11" fmla="*/ 234017 w 866730"/>
              <a:gd name="connsiteY11" fmla="*/ 1035742 h 1508110"/>
              <a:gd name="connsiteX12" fmla="*/ 195014 w 866730"/>
              <a:gd name="connsiteY12" fmla="*/ 988072 h 1508110"/>
              <a:gd name="connsiteX13" fmla="*/ 203681 w 866730"/>
              <a:gd name="connsiteY13" fmla="*/ 671716 h 1508110"/>
              <a:gd name="connsiteX14" fmla="*/ 156011 w 866730"/>
              <a:gd name="connsiteY14" fmla="*/ 606711 h 1508110"/>
              <a:gd name="connsiteX15" fmla="*/ 0 w 866730"/>
              <a:gd name="connsiteY15" fmla="*/ 0 h 1508110"/>
              <a:gd name="connsiteX0" fmla="*/ 749721 w 866730"/>
              <a:gd name="connsiteY0" fmla="*/ 923067 h 1508110"/>
              <a:gd name="connsiteX1" fmla="*/ 793058 w 866730"/>
              <a:gd name="connsiteY1" fmla="*/ 975071 h 1508110"/>
              <a:gd name="connsiteX2" fmla="*/ 767308 w 866730"/>
              <a:gd name="connsiteY2" fmla="*/ 1013050 h 1508110"/>
              <a:gd name="connsiteX3" fmla="*/ 866730 w 866730"/>
              <a:gd name="connsiteY3" fmla="*/ 1122415 h 1508110"/>
              <a:gd name="connsiteX4" fmla="*/ 624045 w 866730"/>
              <a:gd name="connsiteY4" fmla="*/ 1347765 h 1508110"/>
              <a:gd name="connsiteX5" fmla="*/ 667382 w 866730"/>
              <a:gd name="connsiteY5" fmla="*/ 1477774 h 1508110"/>
              <a:gd name="connsiteX6" fmla="*/ 563374 w 866730"/>
              <a:gd name="connsiteY6" fmla="*/ 1508110 h 1508110"/>
              <a:gd name="connsiteX7" fmla="*/ 182013 w 866730"/>
              <a:gd name="connsiteY7" fmla="*/ 1391101 h 1508110"/>
              <a:gd name="connsiteX8" fmla="*/ 208015 w 866730"/>
              <a:gd name="connsiteY8" fmla="*/ 1278427 h 1508110"/>
              <a:gd name="connsiteX9" fmla="*/ 151678 w 866730"/>
              <a:gd name="connsiteY9" fmla="*/ 1243757 h 1508110"/>
              <a:gd name="connsiteX10" fmla="*/ 177680 w 866730"/>
              <a:gd name="connsiteY10" fmla="*/ 1057410 h 1508110"/>
              <a:gd name="connsiteX11" fmla="*/ 234017 w 866730"/>
              <a:gd name="connsiteY11" fmla="*/ 1035742 h 1508110"/>
              <a:gd name="connsiteX12" fmla="*/ 195014 w 866730"/>
              <a:gd name="connsiteY12" fmla="*/ 988072 h 1508110"/>
              <a:gd name="connsiteX13" fmla="*/ 203681 w 866730"/>
              <a:gd name="connsiteY13" fmla="*/ 671716 h 1508110"/>
              <a:gd name="connsiteX14" fmla="*/ 156011 w 866730"/>
              <a:gd name="connsiteY14" fmla="*/ 606711 h 1508110"/>
              <a:gd name="connsiteX15" fmla="*/ 0 w 866730"/>
              <a:gd name="connsiteY15" fmla="*/ 0 h 1508110"/>
              <a:gd name="connsiteX0" fmla="*/ 749721 w 866730"/>
              <a:gd name="connsiteY0" fmla="*/ 923067 h 1508110"/>
              <a:gd name="connsiteX1" fmla="*/ 793058 w 866730"/>
              <a:gd name="connsiteY1" fmla="*/ 975071 h 1508110"/>
              <a:gd name="connsiteX2" fmla="*/ 767308 w 866730"/>
              <a:gd name="connsiteY2" fmla="*/ 1013050 h 1508110"/>
              <a:gd name="connsiteX3" fmla="*/ 866730 w 866730"/>
              <a:gd name="connsiteY3" fmla="*/ 1122415 h 1508110"/>
              <a:gd name="connsiteX4" fmla="*/ 624045 w 866730"/>
              <a:gd name="connsiteY4" fmla="*/ 1347765 h 1508110"/>
              <a:gd name="connsiteX5" fmla="*/ 667382 w 866730"/>
              <a:gd name="connsiteY5" fmla="*/ 1477774 h 1508110"/>
              <a:gd name="connsiteX6" fmla="*/ 563374 w 866730"/>
              <a:gd name="connsiteY6" fmla="*/ 1508110 h 1508110"/>
              <a:gd name="connsiteX7" fmla="*/ 182013 w 866730"/>
              <a:gd name="connsiteY7" fmla="*/ 1391101 h 1508110"/>
              <a:gd name="connsiteX8" fmla="*/ 208015 w 866730"/>
              <a:gd name="connsiteY8" fmla="*/ 1278427 h 1508110"/>
              <a:gd name="connsiteX9" fmla="*/ 151678 w 866730"/>
              <a:gd name="connsiteY9" fmla="*/ 1243757 h 1508110"/>
              <a:gd name="connsiteX10" fmla="*/ 177680 w 866730"/>
              <a:gd name="connsiteY10" fmla="*/ 1057410 h 1508110"/>
              <a:gd name="connsiteX11" fmla="*/ 234017 w 866730"/>
              <a:gd name="connsiteY11" fmla="*/ 1035742 h 1508110"/>
              <a:gd name="connsiteX12" fmla="*/ 195014 w 866730"/>
              <a:gd name="connsiteY12" fmla="*/ 988072 h 1508110"/>
              <a:gd name="connsiteX13" fmla="*/ 203681 w 866730"/>
              <a:gd name="connsiteY13" fmla="*/ 671716 h 1508110"/>
              <a:gd name="connsiteX14" fmla="*/ 156011 w 866730"/>
              <a:gd name="connsiteY14" fmla="*/ 606711 h 1508110"/>
              <a:gd name="connsiteX15" fmla="*/ 0 w 866730"/>
              <a:gd name="connsiteY15" fmla="*/ 0 h 1508110"/>
              <a:gd name="connsiteX0" fmla="*/ 749721 w 866730"/>
              <a:gd name="connsiteY0" fmla="*/ 923067 h 1508110"/>
              <a:gd name="connsiteX1" fmla="*/ 793058 w 866730"/>
              <a:gd name="connsiteY1" fmla="*/ 975071 h 1508110"/>
              <a:gd name="connsiteX2" fmla="*/ 767308 w 866730"/>
              <a:gd name="connsiteY2" fmla="*/ 1013050 h 1508110"/>
              <a:gd name="connsiteX3" fmla="*/ 866730 w 866730"/>
              <a:gd name="connsiteY3" fmla="*/ 1122415 h 1508110"/>
              <a:gd name="connsiteX4" fmla="*/ 624045 w 866730"/>
              <a:gd name="connsiteY4" fmla="*/ 1347765 h 1508110"/>
              <a:gd name="connsiteX5" fmla="*/ 667382 w 866730"/>
              <a:gd name="connsiteY5" fmla="*/ 1477774 h 1508110"/>
              <a:gd name="connsiteX6" fmla="*/ 563374 w 866730"/>
              <a:gd name="connsiteY6" fmla="*/ 1508110 h 1508110"/>
              <a:gd name="connsiteX7" fmla="*/ 182013 w 866730"/>
              <a:gd name="connsiteY7" fmla="*/ 1391101 h 1508110"/>
              <a:gd name="connsiteX8" fmla="*/ 208015 w 866730"/>
              <a:gd name="connsiteY8" fmla="*/ 1278427 h 1508110"/>
              <a:gd name="connsiteX9" fmla="*/ 151678 w 866730"/>
              <a:gd name="connsiteY9" fmla="*/ 1243757 h 1508110"/>
              <a:gd name="connsiteX10" fmla="*/ 177680 w 866730"/>
              <a:gd name="connsiteY10" fmla="*/ 1057410 h 1508110"/>
              <a:gd name="connsiteX11" fmla="*/ 234017 w 866730"/>
              <a:gd name="connsiteY11" fmla="*/ 1035742 h 1508110"/>
              <a:gd name="connsiteX12" fmla="*/ 195014 w 866730"/>
              <a:gd name="connsiteY12" fmla="*/ 988072 h 1508110"/>
              <a:gd name="connsiteX13" fmla="*/ 203681 w 866730"/>
              <a:gd name="connsiteY13" fmla="*/ 671716 h 1508110"/>
              <a:gd name="connsiteX14" fmla="*/ 156011 w 866730"/>
              <a:gd name="connsiteY14" fmla="*/ 606711 h 1508110"/>
              <a:gd name="connsiteX15" fmla="*/ 0 w 866730"/>
              <a:gd name="connsiteY15" fmla="*/ 0 h 1508110"/>
              <a:gd name="connsiteX0" fmla="*/ 749721 w 866730"/>
              <a:gd name="connsiteY0" fmla="*/ 923067 h 1508110"/>
              <a:gd name="connsiteX1" fmla="*/ 793058 w 866730"/>
              <a:gd name="connsiteY1" fmla="*/ 975071 h 1508110"/>
              <a:gd name="connsiteX2" fmla="*/ 767308 w 866730"/>
              <a:gd name="connsiteY2" fmla="*/ 1013050 h 1508110"/>
              <a:gd name="connsiteX3" fmla="*/ 866730 w 866730"/>
              <a:gd name="connsiteY3" fmla="*/ 1122415 h 1508110"/>
              <a:gd name="connsiteX4" fmla="*/ 624045 w 866730"/>
              <a:gd name="connsiteY4" fmla="*/ 1347765 h 1508110"/>
              <a:gd name="connsiteX5" fmla="*/ 667382 w 866730"/>
              <a:gd name="connsiteY5" fmla="*/ 1477774 h 1508110"/>
              <a:gd name="connsiteX6" fmla="*/ 563374 w 866730"/>
              <a:gd name="connsiteY6" fmla="*/ 1508110 h 1508110"/>
              <a:gd name="connsiteX7" fmla="*/ 182013 w 866730"/>
              <a:gd name="connsiteY7" fmla="*/ 1391101 h 1508110"/>
              <a:gd name="connsiteX8" fmla="*/ 208015 w 866730"/>
              <a:gd name="connsiteY8" fmla="*/ 1278427 h 1508110"/>
              <a:gd name="connsiteX9" fmla="*/ 151678 w 866730"/>
              <a:gd name="connsiteY9" fmla="*/ 1243757 h 1508110"/>
              <a:gd name="connsiteX10" fmla="*/ 177680 w 866730"/>
              <a:gd name="connsiteY10" fmla="*/ 1057410 h 1508110"/>
              <a:gd name="connsiteX11" fmla="*/ 234017 w 866730"/>
              <a:gd name="connsiteY11" fmla="*/ 1035742 h 1508110"/>
              <a:gd name="connsiteX12" fmla="*/ 195014 w 866730"/>
              <a:gd name="connsiteY12" fmla="*/ 988072 h 1508110"/>
              <a:gd name="connsiteX13" fmla="*/ 203681 w 866730"/>
              <a:gd name="connsiteY13" fmla="*/ 671716 h 1508110"/>
              <a:gd name="connsiteX14" fmla="*/ 156011 w 866730"/>
              <a:gd name="connsiteY14" fmla="*/ 606711 h 1508110"/>
              <a:gd name="connsiteX15" fmla="*/ 0 w 866730"/>
              <a:gd name="connsiteY15" fmla="*/ 0 h 1508110"/>
              <a:gd name="connsiteX0" fmla="*/ 749721 w 866730"/>
              <a:gd name="connsiteY0" fmla="*/ 923067 h 1509680"/>
              <a:gd name="connsiteX1" fmla="*/ 793058 w 866730"/>
              <a:gd name="connsiteY1" fmla="*/ 975071 h 1509680"/>
              <a:gd name="connsiteX2" fmla="*/ 767308 w 866730"/>
              <a:gd name="connsiteY2" fmla="*/ 1013050 h 1509680"/>
              <a:gd name="connsiteX3" fmla="*/ 866730 w 866730"/>
              <a:gd name="connsiteY3" fmla="*/ 1122415 h 1509680"/>
              <a:gd name="connsiteX4" fmla="*/ 624045 w 866730"/>
              <a:gd name="connsiteY4" fmla="*/ 1347765 h 1509680"/>
              <a:gd name="connsiteX5" fmla="*/ 667382 w 866730"/>
              <a:gd name="connsiteY5" fmla="*/ 1477774 h 1509680"/>
              <a:gd name="connsiteX6" fmla="*/ 563374 w 866730"/>
              <a:gd name="connsiteY6" fmla="*/ 1508110 h 1509680"/>
              <a:gd name="connsiteX7" fmla="*/ 182013 w 866730"/>
              <a:gd name="connsiteY7" fmla="*/ 1391101 h 1509680"/>
              <a:gd name="connsiteX8" fmla="*/ 208015 w 866730"/>
              <a:gd name="connsiteY8" fmla="*/ 1278427 h 1509680"/>
              <a:gd name="connsiteX9" fmla="*/ 151678 w 866730"/>
              <a:gd name="connsiteY9" fmla="*/ 1243757 h 1509680"/>
              <a:gd name="connsiteX10" fmla="*/ 177680 w 866730"/>
              <a:gd name="connsiteY10" fmla="*/ 1057410 h 1509680"/>
              <a:gd name="connsiteX11" fmla="*/ 234017 w 866730"/>
              <a:gd name="connsiteY11" fmla="*/ 1035742 h 1509680"/>
              <a:gd name="connsiteX12" fmla="*/ 195014 w 866730"/>
              <a:gd name="connsiteY12" fmla="*/ 988072 h 1509680"/>
              <a:gd name="connsiteX13" fmla="*/ 203681 w 866730"/>
              <a:gd name="connsiteY13" fmla="*/ 671716 h 1509680"/>
              <a:gd name="connsiteX14" fmla="*/ 156011 w 866730"/>
              <a:gd name="connsiteY14" fmla="*/ 606711 h 1509680"/>
              <a:gd name="connsiteX15" fmla="*/ 0 w 866730"/>
              <a:gd name="connsiteY15" fmla="*/ 0 h 1509680"/>
              <a:gd name="connsiteX0" fmla="*/ 749721 w 866730"/>
              <a:gd name="connsiteY0" fmla="*/ 923067 h 1509680"/>
              <a:gd name="connsiteX1" fmla="*/ 793058 w 866730"/>
              <a:gd name="connsiteY1" fmla="*/ 975071 h 1509680"/>
              <a:gd name="connsiteX2" fmla="*/ 767308 w 866730"/>
              <a:gd name="connsiteY2" fmla="*/ 1013050 h 1509680"/>
              <a:gd name="connsiteX3" fmla="*/ 866730 w 866730"/>
              <a:gd name="connsiteY3" fmla="*/ 1122415 h 1509680"/>
              <a:gd name="connsiteX4" fmla="*/ 624045 w 866730"/>
              <a:gd name="connsiteY4" fmla="*/ 1347765 h 1509680"/>
              <a:gd name="connsiteX5" fmla="*/ 667382 w 866730"/>
              <a:gd name="connsiteY5" fmla="*/ 1477774 h 1509680"/>
              <a:gd name="connsiteX6" fmla="*/ 563374 w 866730"/>
              <a:gd name="connsiteY6" fmla="*/ 1508110 h 1509680"/>
              <a:gd name="connsiteX7" fmla="*/ 187622 w 866730"/>
              <a:gd name="connsiteY7" fmla="*/ 1391101 h 1509680"/>
              <a:gd name="connsiteX8" fmla="*/ 208015 w 866730"/>
              <a:gd name="connsiteY8" fmla="*/ 1278427 h 1509680"/>
              <a:gd name="connsiteX9" fmla="*/ 151678 w 866730"/>
              <a:gd name="connsiteY9" fmla="*/ 1243757 h 1509680"/>
              <a:gd name="connsiteX10" fmla="*/ 177680 w 866730"/>
              <a:gd name="connsiteY10" fmla="*/ 1057410 h 1509680"/>
              <a:gd name="connsiteX11" fmla="*/ 234017 w 866730"/>
              <a:gd name="connsiteY11" fmla="*/ 1035742 h 1509680"/>
              <a:gd name="connsiteX12" fmla="*/ 195014 w 866730"/>
              <a:gd name="connsiteY12" fmla="*/ 988072 h 1509680"/>
              <a:gd name="connsiteX13" fmla="*/ 203681 w 866730"/>
              <a:gd name="connsiteY13" fmla="*/ 671716 h 1509680"/>
              <a:gd name="connsiteX14" fmla="*/ 156011 w 866730"/>
              <a:gd name="connsiteY14" fmla="*/ 606711 h 1509680"/>
              <a:gd name="connsiteX15" fmla="*/ 0 w 866730"/>
              <a:gd name="connsiteY15" fmla="*/ 0 h 1509680"/>
              <a:gd name="connsiteX0" fmla="*/ 749721 w 866730"/>
              <a:gd name="connsiteY0" fmla="*/ 923067 h 1509680"/>
              <a:gd name="connsiteX1" fmla="*/ 793058 w 866730"/>
              <a:gd name="connsiteY1" fmla="*/ 975071 h 1509680"/>
              <a:gd name="connsiteX2" fmla="*/ 767308 w 866730"/>
              <a:gd name="connsiteY2" fmla="*/ 1013050 h 1509680"/>
              <a:gd name="connsiteX3" fmla="*/ 866730 w 866730"/>
              <a:gd name="connsiteY3" fmla="*/ 1122415 h 1509680"/>
              <a:gd name="connsiteX4" fmla="*/ 624045 w 866730"/>
              <a:gd name="connsiteY4" fmla="*/ 1347765 h 1509680"/>
              <a:gd name="connsiteX5" fmla="*/ 667382 w 866730"/>
              <a:gd name="connsiteY5" fmla="*/ 1477774 h 1509680"/>
              <a:gd name="connsiteX6" fmla="*/ 563374 w 866730"/>
              <a:gd name="connsiteY6" fmla="*/ 1508110 h 1509680"/>
              <a:gd name="connsiteX7" fmla="*/ 187622 w 866730"/>
              <a:gd name="connsiteY7" fmla="*/ 1391101 h 1509680"/>
              <a:gd name="connsiteX8" fmla="*/ 208015 w 866730"/>
              <a:gd name="connsiteY8" fmla="*/ 1278427 h 1509680"/>
              <a:gd name="connsiteX9" fmla="*/ 160092 w 866730"/>
              <a:gd name="connsiteY9" fmla="*/ 1252171 h 1509680"/>
              <a:gd name="connsiteX10" fmla="*/ 177680 w 866730"/>
              <a:gd name="connsiteY10" fmla="*/ 1057410 h 1509680"/>
              <a:gd name="connsiteX11" fmla="*/ 234017 w 866730"/>
              <a:gd name="connsiteY11" fmla="*/ 1035742 h 1509680"/>
              <a:gd name="connsiteX12" fmla="*/ 195014 w 866730"/>
              <a:gd name="connsiteY12" fmla="*/ 988072 h 1509680"/>
              <a:gd name="connsiteX13" fmla="*/ 203681 w 866730"/>
              <a:gd name="connsiteY13" fmla="*/ 671716 h 1509680"/>
              <a:gd name="connsiteX14" fmla="*/ 156011 w 866730"/>
              <a:gd name="connsiteY14" fmla="*/ 606711 h 1509680"/>
              <a:gd name="connsiteX15" fmla="*/ 0 w 866730"/>
              <a:gd name="connsiteY15" fmla="*/ 0 h 1509680"/>
              <a:gd name="connsiteX0" fmla="*/ 749721 w 866730"/>
              <a:gd name="connsiteY0" fmla="*/ 923067 h 1509680"/>
              <a:gd name="connsiteX1" fmla="*/ 793058 w 866730"/>
              <a:gd name="connsiteY1" fmla="*/ 975071 h 1509680"/>
              <a:gd name="connsiteX2" fmla="*/ 767308 w 866730"/>
              <a:gd name="connsiteY2" fmla="*/ 1013050 h 1509680"/>
              <a:gd name="connsiteX3" fmla="*/ 866730 w 866730"/>
              <a:gd name="connsiteY3" fmla="*/ 1122415 h 1509680"/>
              <a:gd name="connsiteX4" fmla="*/ 624045 w 866730"/>
              <a:gd name="connsiteY4" fmla="*/ 1347765 h 1509680"/>
              <a:gd name="connsiteX5" fmla="*/ 667382 w 866730"/>
              <a:gd name="connsiteY5" fmla="*/ 1477774 h 1509680"/>
              <a:gd name="connsiteX6" fmla="*/ 563374 w 866730"/>
              <a:gd name="connsiteY6" fmla="*/ 1508110 h 1509680"/>
              <a:gd name="connsiteX7" fmla="*/ 187622 w 866730"/>
              <a:gd name="connsiteY7" fmla="*/ 1391101 h 1509680"/>
              <a:gd name="connsiteX8" fmla="*/ 208015 w 866730"/>
              <a:gd name="connsiteY8" fmla="*/ 1278427 h 1509680"/>
              <a:gd name="connsiteX9" fmla="*/ 160092 w 866730"/>
              <a:gd name="connsiteY9" fmla="*/ 1252171 h 1509680"/>
              <a:gd name="connsiteX10" fmla="*/ 180485 w 866730"/>
              <a:gd name="connsiteY10" fmla="*/ 1079849 h 1509680"/>
              <a:gd name="connsiteX11" fmla="*/ 234017 w 866730"/>
              <a:gd name="connsiteY11" fmla="*/ 1035742 h 1509680"/>
              <a:gd name="connsiteX12" fmla="*/ 195014 w 866730"/>
              <a:gd name="connsiteY12" fmla="*/ 988072 h 1509680"/>
              <a:gd name="connsiteX13" fmla="*/ 203681 w 866730"/>
              <a:gd name="connsiteY13" fmla="*/ 671716 h 1509680"/>
              <a:gd name="connsiteX14" fmla="*/ 156011 w 866730"/>
              <a:gd name="connsiteY14" fmla="*/ 606711 h 1509680"/>
              <a:gd name="connsiteX15" fmla="*/ 0 w 866730"/>
              <a:gd name="connsiteY15" fmla="*/ 0 h 1509680"/>
              <a:gd name="connsiteX0" fmla="*/ 749721 w 866730"/>
              <a:gd name="connsiteY0" fmla="*/ 923067 h 1509680"/>
              <a:gd name="connsiteX1" fmla="*/ 793058 w 866730"/>
              <a:gd name="connsiteY1" fmla="*/ 975071 h 1509680"/>
              <a:gd name="connsiteX2" fmla="*/ 767308 w 866730"/>
              <a:gd name="connsiteY2" fmla="*/ 1013050 h 1509680"/>
              <a:gd name="connsiteX3" fmla="*/ 866730 w 866730"/>
              <a:gd name="connsiteY3" fmla="*/ 1122415 h 1509680"/>
              <a:gd name="connsiteX4" fmla="*/ 624045 w 866730"/>
              <a:gd name="connsiteY4" fmla="*/ 1347765 h 1509680"/>
              <a:gd name="connsiteX5" fmla="*/ 667382 w 866730"/>
              <a:gd name="connsiteY5" fmla="*/ 1477774 h 1509680"/>
              <a:gd name="connsiteX6" fmla="*/ 563374 w 866730"/>
              <a:gd name="connsiteY6" fmla="*/ 1508110 h 1509680"/>
              <a:gd name="connsiteX7" fmla="*/ 187622 w 866730"/>
              <a:gd name="connsiteY7" fmla="*/ 1391101 h 1509680"/>
              <a:gd name="connsiteX8" fmla="*/ 208015 w 866730"/>
              <a:gd name="connsiteY8" fmla="*/ 1278427 h 1509680"/>
              <a:gd name="connsiteX9" fmla="*/ 160092 w 866730"/>
              <a:gd name="connsiteY9" fmla="*/ 1252171 h 1509680"/>
              <a:gd name="connsiteX10" fmla="*/ 180485 w 866730"/>
              <a:gd name="connsiteY10" fmla="*/ 1079849 h 1509680"/>
              <a:gd name="connsiteX11" fmla="*/ 234017 w 866730"/>
              <a:gd name="connsiteY11" fmla="*/ 1035742 h 1509680"/>
              <a:gd name="connsiteX12" fmla="*/ 195014 w 866730"/>
              <a:gd name="connsiteY12" fmla="*/ 988072 h 1509680"/>
              <a:gd name="connsiteX13" fmla="*/ 212096 w 866730"/>
              <a:gd name="connsiteY13" fmla="*/ 685740 h 1509680"/>
              <a:gd name="connsiteX14" fmla="*/ 156011 w 866730"/>
              <a:gd name="connsiteY14" fmla="*/ 606711 h 1509680"/>
              <a:gd name="connsiteX15" fmla="*/ 0 w 866730"/>
              <a:gd name="connsiteY15" fmla="*/ 0 h 1509680"/>
              <a:gd name="connsiteX0" fmla="*/ 752526 w 869535"/>
              <a:gd name="connsiteY0" fmla="*/ 945507 h 1532120"/>
              <a:gd name="connsiteX1" fmla="*/ 795863 w 869535"/>
              <a:gd name="connsiteY1" fmla="*/ 997511 h 1532120"/>
              <a:gd name="connsiteX2" fmla="*/ 770113 w 869535"/>
              <a:gd name="connsiteY2" fmla="*/ 1035490 h 1532120"/>
              <a:gd name="connsiteX3" fmla="*/ 869535 w 869535"/>
              <a:gd name="connsiteY3" fmla="*/ 1144855 h 1532120"/>
              <a:gd name="connsiteX4" fmla="*/ 626850 w 869535"/>
              <a:gd name="connsiteY4" fmla="*/ 1370205 h 1532120"/>
              <a:gd name="connsiteX5" fmla="*/ 670187 w 869535"/>
              <a:gd name="connsiteY5" fmla="*/ 1500214 h 1532120"/>
              <a:gd name="connsiteX6" fmla="*/ 566179 w 869535"/>
              <a:gd name="connsiteY6" fmla="*/ 1530550 h 1532120"/>
              <a:gd name="connsiteX7" fmla="*/ 190427 w 869535"/>
              <a:gd name="connsiteY7" fmla="*/ 1413541 h 1532120"/>
              <a:gd name="connsiteX8" fmla="*/ 210820 w 869535"/>
              <a:gd name="connsiteY8" fmla="*/ 1300867 h 1532120"/>
              <a:gd name="connsiteX9" fmla="*/ 162897 w 869535"/>
              <a:gd name="connsiteY9" fmla="*/ 1274611 h 1532120"/>
              <a:gd name="connsiteX10" fmla="*/ 183290 w 869535"/>
              <a:gd name="connsiteY10" fmla="*/ 1102289 h 1532120"/>
              <a:gd name="connsiteX11" fmla="*/ 236822 w 869535"/>
              <a:gd name="connsiteY11" fmla="*/ 1058182 h 1532120"/>
              <a:gd name="connsiteX12" fmla="*/ 197819 w 869535"/>
              <a:gd name="connsiteY12" fmla="*/ 1010512 h 1532120"/>
              <a:gd name="connsiteX13" fmla="*/ 214901 w 869535"/>
              <a:gd name="connsiteY13" fmla="*/ 708180 h 1532120"/>
              <a:gd name="connsiteX14" fmla="*/ 158816 w 869535"/>
              <a:gd name="connsiteY14" fmla="*/ 629151 h 1532120"/>
              <a:gd name="connsiteX15" fmla="*/ 0 w 869535"/>
              <a:gd name="connsiteY15" fmla="*/ 0 h 153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9535" h="1532120">
                <a:moveTo>
                  <a:pt x="752526" y="945507"/>
                </a:moveTo>
                <a:lnTo>
                  <a:pt x="795863" y="997511"/>
                </a:lnTo>
                <a:lnTo>
                  <a:pt x="770113" y="1035490"/>
                </a:lnTo>
                <a:cubicBezTo>
                  <a:pt x="822888" y="1066335"/>
                  <a:pt x="864443" y="1097180"/>
                  <a:pt x="869535" y="1144855"/>
                </a:cubicBezTo>
                <a:lnTo>
                  <a:pt x="626850" y="1370205"/>
                </a:lnTo>
                <a:cubicBezTo>
                  <a:pt x="655320" y="1413541"/>
                  <a:pt x="672571" y="1465293"/>
                  <a:pt x="670187" y="1500214"/>
                </a:cubicBezTo>
                <a:cubicBezTo>
                  <a:pt x="649542" y="1521545"/>
                  <a:pt x="612067" y="1537268"/>
                  <a:pt x="566179" y="1530550"/>
                </a:cubicBezTo>
                <a:lnTo>
                  <a:pt x="190427" y="1413541"/>
                </a:lnTo>
                <a:lnTo>
                  <a:pt x="210820" y="1300867"/>
                </a:lnTo>
                <a:lnTo>
                  <a:pt x="162897" y="1274611"/>
                </a:lnTo>
                <a:lnTo>
                  <a:pt x="183290" y="1102289"/>
                </a:lnTo>
                <a:lnTo>
                  <a:pt x="236822" y="1058182"/>
                </a:lnTo>
                <a:lnTo>
                  <a:pt x="197819" y="1010512"/>
                </a:lnTo>
                <a:lnTo>
                  <a:pt x="214901" y="708180"/>
                </a:lnTo>
                <a:lnTo>
                  <a:pt x="158816" y="629151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2877543" y="3206900"/>
            <a:ext cx="914400" cy="1696535"/>
          </a:xfrm>
          <a:custGeom>
            <a:avLst/>
            <a:gdLst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46040 w 914400"/>
              <a:gd name="connsiteY9" fmla="*/ 784391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98044 w 914400"/>
              <a:gd name="connsiteY12" fmla="*/ 1339098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46040 w 914400"/>
              <a:gd name="connsiteY9" fmla="*/ 784391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98044 w 914400"/>
              <a:gd name="connsiteY12" fmla="*/ 1339098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46040 w 914400"/>
              <a:gd name="connsiteY9" fmla="*/ 784391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98044 w 914400"/>
              <a:gd name="connsiteY12" fmla="*/ 1339098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46040 w 914400"/>
              <a:gd name="connsiteY9" fmla="*/ 784391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98044 w 914400"/>
              <a:gd name="connsiteY12" fmla="*/ 1339098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46040 w 914400"/>
              <a:gd name="connsiteY9" fmla="*/ 784391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98044 w 914400"/>
              <a:gd name="connsiteY12" fmla="*/ 1339098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98044 w 914400"/>
              <a:gd name="connsiteY12" fmla="*/ 1339098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98044 w 914400"/>
              <a:gd name="connsiteY12" fmla="*/ 1339098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98044 w 914400"/>
              <a:gd name="connsiteY12" fmla="*/ 1339098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88398 w 914400"/>
              <a:gd name="connsiteY15" fmla="*/ 1525445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91203 w 914400"/>
              <a:gd name="connsiteY15" fmla="*/ 1536664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91203 w 914400"/>
              <a:gd name="connsiteY15" fmla="*/ 1536664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91203 w 914400"/>
              <a:gd name="connsiteY15" fmla="*/ 1536664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4457"/>
              <a:gd name="connsiteX1" fmla="*/ 793058 w 914400"/>
              <a:gd name="connsiteY1" fmla="*/ 186347 h 1694457"/>
              <a:gd name="connsiteX2" fmla="*/ 745388 w 914400"/>
              <a:gd name="connsiteY2" fmla="*/ 156012 h 1694457"/>
              <a:gd name="connsiteX3" fmla="*/ 710719 w 914400"/>
              <a:gd name="connsiteY3" fmla="*/ 0 h 1694457"/>
              <a:gd name="connsiteX4" fmla="*/ 710719 w 914400"/>
              <a:gd name="connsiteY4" fmla="*/ 82340 h 1694457"/>
              <a:gd name="connsiteX5" fmla="*/ 710719 w 914400"/>
              <a:gd name="connsiteY5" fmla="*/ 121343 h 1694457"/>
              <a:gd name="connsiteX6" fmla="*/ 650048 w 914400"/>
              <a:gd name="connsiteY6" fmla="*/ 546040 h 1694457"/>
              <a:gd name="connsiteX7" fmla="*/ 697718 w 914400"/>
              <a:gd name="connsiteY7" fmla="*/ 650048 h 1694457"/>
              <a:gd name="connsiteX8" fmla="*/ 576375 w 914400"/>
              <a:gd name="connsiteY8" fmla="*/ 719386 h 1694457"/>
              <a:gd name="connsiteX9" fmla="*/ 517991 w 914400"/>
              <a:gd name="connsiteY9" fmla="*/ 787196 h 1694457"/>
              <a:gd name="connsiteX10" fmla="*/ 559041 w 914400"/>
              <a:gd name="connsiteY10" fmla="*/ 892732 h 1694457"/>
              <a:gd name="connsiteX11" fmla="*/ 602377 w 914400"/>
              <a:gd name="connsiteY11" fmla="*/ 1291428 h 1694457"/>
              <a:gd name="connsiteX12" fmla="*/ 578410 w 914400"/>
              <a:gd name="connsiteY12" fmla="*/ 1319464 h 1694457"/>
              <a:gd name="connsiteX13" fmla="*/ 693384 w 914400"/>
              <a:gd name="connsiteY13" fmla="*/ 1386768 h 1694457"/>
              <a:gd name="connsiteX14" fmla="*/ 914400 w 914400"/>
              <a:gd name="connsiteY14" fmla="*/ 1495109 h 1694457"/>
              <a:gd name="connsiteX15" fmla="*/ 891203 w 914400"/>
              <a:gd name="connsiteY15" fmla="*/ 1536664 h 1694457"/>
              <a:gd name="connsiteX16" fmla="*/ 697718 w 914400"/>
              <a:gd name="connsiteY16" fmla="*/ 1521111 h 1694457"/>
              <a:gd name="connsiteX17" fmla="*/ 715052 w 914400"/>
              <a:gd name="connsiteY17" fmla="*/ 1633786 h 1694457"/>
              <a:gd name="connsiteX18" fmla="*/ 476702 w 914400"/>
              <a:gd name="connsiteY18" fmla="*/ 1694457 h 1694457"/>
              <a:gd name="connsiteX19" fmla="*/ 225350 w 914400"/>
              <a:gd name="connsiteY19" fmla="*/ 1672789 h 1694457"/>
              <a:gd name="connsiteX20" fmla="*/ 173346 w 914400"/>
              <a:gd name="connsiteY20" fmla="*/ 1612118 h 1694457"/>
              <a:gd name="connsiteX21" fmla="*/ 130010 w 914400"/>
              <a:gd name="connsiteY21" fmla="*/ 1464774 h 1694457"/>
              <a:gd name="connsiteX22" fmla="*/ 117009 w 914400"/>
              <a:gd name="connsiteY22" fmla="*/ 1464774 h 1694457"/>
              <a:gd name="connsiteX23" fmla="*/ 125676 w 914400"/>
              <a:gd name="connsiteY23" fmla="*/ 1313096 h 1694457"/>
              <a:gd name="connsiteX24" fmla="*/ 60671 w 914400"/>
              <a:gd name="connsiteY24" fmla="*/ 1378101 h 1694457"/>
              <a:gd name="connsiteX25" fmla="*/ 86673 w 914400"/>
              <a:gd name="connsiteY25" fmla="*/ 1516778 h 1694457"/>
              <a:gd name="connsiteX26" fmla="*/ 0 w 914400"/>
              <a:gd name="connsiteY26" fmla="*/ 1573115 h 1694457"/>
              <a:gd name="connsiteX0" fmla="*/ 793058 w 914400"/>
              <a:gd name="connsiteY0" fmla="*/ 186347 h 1696535"/>
              <a:gd name="connsiteX1" fmla="*/ 793058 w 914400"/>
              <a:gd name="connsiteY1" fmla="*/ 186347 h 1696535"/>
              <a:gd name="connsiteX2" fmla="*/ 745388 w 914400"/>
              <a:gd name="connsiteY2" fmla="*/ 156012 h 1696535"/>
              <a:gd name="connsiteX3" fmla="*/ 710719 w 914400"/>
              <a:gd name="connsiteY3" fmla="*/ 0 h 1696535"/>
              <a:gd name="connsiteX4" fmla="*/ 710719 w 914400"/>
              <a:gd name="connsiteY4" fmla="*/ 82340 h 1696535"/>
              <a:gd name="connsiteX5" fmla="*/ 710719 w 914400"/>
              <a:gd name="connsiteY5" fmla="*/ 121343 h 1696535"/>
              <a:gd name="connsiteX6" fmla="*/ 650048 w 914400"/>
              <a:gd name="connsiteY6" fmla="*/ 546040 h 1696535"/>
              <a:gd name="connsiteX7" fmla="*/ 697718 w 914400"/>
              <a:gd name="connsiteY7" fmla="*/ 650048 h 1696535"/>
              <a:gd name="connsiteX8" fmla="*/ 576375 w 914400"/>
              <a:gd name="connsiteY8" fmla="*/ 719386 h 1696535"/>
              <a:gd name="connsiteX9" fmla="*/ 517991 w 914400"/>
              <a:gd name="connsiteY9" fmla="*/ 787196 h 1696535"/>
              <a:gd name="connsiteX10" fmla="*/ 559041 w 914400"/>
              <a:gd name="connsiteY10" fmla="*/ 892732 h 1696535"/>
              <a:gd name="connsiteX11" fmla="*/ 602377 w 914400"/>
              <a:gd name="connsiteY11" fmla="*/ 1291428 h 1696535"/>
              <a:gd name="connsiteX12" fmla="*/ 578410 w 914400"/>
              <a:gd name="connsiteY12" fmla="*/ 1319464 h 1696535"/>
              <a:gd name="connsiteX13" fmla="*/ 693384 w 914400"/>
              <a:gd name="connsiteY13" fmla="*/ 1386768 h 1696535"/>
              <a:gd name="connsiteX14" fmla="*/ 914400 w 914400"/>
              <a:gd name="connsiteY14" fmla="*/ 1495109 h 1696535"/>
              <a:gd name="connsiteX15" fmla="*/ 891203 w 914400"/>
              <a:gd name="connsiteY15" fmla="*/ 1536664 h 1696535"/>
              <a:gd name="connsiteX16" fmla="*/ 697718 w 914400"/>
              <a:gd name="connsiteY16" fmla="*/ 1521111 h 1696535"/>
              <a:gd name="connsiteX17" fmla="*/ 715052 w 914400"/>
              <a:gd name="connsiteY17" fmla="*/ 1633786 h 1696535"/>
              <a:gd name="connsiteX18" fmla="*/ 476702 w 914400"/>
              <a:gd name="connsiteY18" fmla="*/ 1694457 h 1696535"/>
              <a:gd name="connsiteX19" fmla="*/ 225350 w 914400"/>
              <a:gd name="connsiteY19" fmla="*/ 1672789 h 1696535"/>
              <a:gd name="connsiteX20" fmla="*/ 173346 w 914400"/>
              <a:gd name="connsiteY20" fmla="*/ 1612118 h 1696535"/>
              <a:gd name="connsiteX21" fmla="*/ 130010 w 914400"/>
              <a:gd name="connsiteY21" fmla="*/ 1464774 h 1696535"/>
              <a:gd name="connsiteX22" fmla="*/ 117009 w 914400"/>
              <a:gd name="connsiteY22" fmla="*/ 1464774 h 1696535"/>
              <a:gd name="connsiteX23" fmla="*/ 125676 w 914400"/>
              <a:gd name="connsiteY23" fmla="*/ 1313096 h 1696535"/>
              <a:gd name="connsiteX24" fmla="*/ 60671 w 914400"/>
              <a:gd name="connsiteY24" fmla="*/ 1378101 h 1696535"/>
              <a:gd name="connsiteX25" fmla="*/ 86673 w 914400"/>
              <a:gd name="connsiteY25" fmla="*/ 1516778 h 1696535"/>
              <a:gd name="connsiteX26" fmla="*/ 0 w 914400"/>
              <a:gd name="connsiteY26" fmla="*/ 1573115 h 1696535"/>
              <a:gd name="connsiteX0" fmla="*/ 793058 w 914400"/>
              <a:gd name="connsiteY0" fmla="*/ 186347 h 1696535"/>
              <a:gd name="connsiteX1" fmla="*/ 793058 w 914400"/>
              <a:gd name="connsiteY1" fmla="*/ 186347 h 1696535"/>
              <a:gd name="connsiteX2" fmla="*/ 745388 w 914400"/>
              <a:gd name="connsiteY2" fmla="*/ 156012 h 1696535"/>
              <a:gd name="connsiteX3" fmla="*/ 710719 w 914400"/>
              <a:gd name="connsiteY3" fmla="*/ 0 h 1696535"/>
              <a:gd name="connsiteX4" fmla="*/ 710719 w 914400"/>
              <a:gd name="connsiteY4" fmla="*/ 82340 h 1696535"/>
              <a:gd name="connsiteX5" fmla="*/ 710719 w 914400"/>
              <a:gd name="connsiteY5" fmla="*/ 121343 h 1696535"/>
              <a:gd name="connsiteX6" fmla="*/ 650048 w 914400"/>
              <a:gd name="connsiteY6" fmla="*/ 546040 h 1696535"/>
              <a:gd name="connsiteX7" fmla="*/ 697718 w 914400"/>
              <a:gd name="connsiteY7" fmla="*/ 650048 h 1696535"/>
              <a:gd name="connsiteX8" fmla="*/ 576375 w 914400"/>
              <a:gd name="connsiteY8" fmla="*/ 719386 h 1696535"/>
              <a:gd name="connsiteX9" fmla="*/ 517991 w 914400"/>
              <a:gd name="connsiteY9" fmla="*/ 787196 h 1696535"/>
              <a:gd name="connsiteX10" fmla="*/ 559041 w 914400"/>
              <a:gd name="connsiteY10" fmla="*/ 892732 h 1696535"/>
              <a:gd name="connsiteX11" fmla="*/ 602377 w 914400"/>
              <a:gd name="connsiteY11" fmla="*/ 1291428 h 1696535"/>
              <a:gd name="connsiteX12" fmla="*/ 578410 w 914400"/>
              <a:gd name="connsiteY12" fmla="*/ 1319464 h 1696535"/>
              <a:gd name="connsiteX13" fmla="*/ 693384 w 914400"/>
              <a:gd name="connsiteY13" fmla="*/ 1386768 h 1696535"/>
              <a:gd name="connsiteX14" fmla="*/ 914400 w 914400"/>
              <a:gd name="connsiteY14" fmla="*/ 1495109 h 1696535"/>
              <a:gd name="connsiteX15" fmla="*/ 891203 w 914400"/>
              <a:gd name="connsiteY15" fmla="*/ 1536664 h 1696535"/>
              <a:gd name="connsiteX16" fmla="*/ 697718 w 914400"/>
              <a:gd name="connsiteY16" fmla="*/ 1521111 h 1696535"/>
              <a:gd name="connsiteX17" fmla="*/ 715052 w 914400"/>
              <a:gd name="connsiteY17" fmla="*/ 1633786 h 1696535"/>
              <a:gd name="connsiteX18" fmla="*/ 476702 w 914400"/>
              <a:gd name="connsiteY18" fmla="*/ 1694457 h 1696535"/>
              <a:gd name="connsiteX19" fmla="*/ 225350 w 914400"/>
              <a:gd name="connsiteY19" fmla="*/ 1672789 h 1696535"/>
              <a:gd name="connsiteX20" fmla="*/ 173346 w 914400"/>
              <a:gd name="connsiteY20" fmla="*/ 1612118 h 1696535"/>
              <a:gd name="connsiteX21" fmla="*/ 144035 w 914400"/>
              <a:gd name="connsiteY21" fmla="*/ 1473189 h 1696535"/>
              <a:gd name="connsiteX22" fmla="*/ 117009 w 914400"/>
              <a:gd name="connsiteY22" fmla="*/ 1464774 h 1696535"/>
              <a:gd name="connsiteX23" fmla="*/ 125676 w 914400"/>
              <a:gd name="connsiteY23" fmla="*/ 1313096 h 1696535"/>
              <a:gd name="connsiteX24" fmla="*/ 60671 w 914400"/>
              <a:gd name="connsiteY24" fmla="*/ 1378101 h 1696535"/>
              <a:gd name="connsiteX25" fmla="*/ 86673 w 914400"/>
              <a:gd name="connsiteY25" fmla="*/ 1516778 h 1696535"/>
              <a:gd name="connsiteX26" fmla="*/ 0 w 914400"/>
              <a:gd name="connsiteY26" fmla="*/ 1573115 h 1696535"/>
              <a:gd name="connsiteX0" fmla="*/ 793058 w 914400"/>
              <a:gd name="connsiteY0" fmla="*/ 186347 h 1696535"/>
              <a:gd name="connsiteX1" fmla="*/ 793058 w 914400"/>
              <a:gd name="connsiteY1" fmla="*/ 186347 h 1696535"/>
              <a:gd name="connsiteX2" fmla="*/ 745388 w 914400"/>
              <a:gd name="connsiteY2" fmla="*/ 156012 h 1696535"/>
              <a:gd name="connsiteX3" fmla="*/ 710719 w 914400"/>
              <a:gd name="connsiteY3" fmla="*/ 0 h 1696535"/>
              <a:gd name="connsiteX4" fmla="*/ 710719 w 914400"/>
              <a:gd name="connsiteY4" fmla="*/ 82340 h 1696535"/>
              <a:gd name="connsiteX5" fmla="*/ 710719 w 914400"/>
              <a:gd name="connsiteY5" fmla="*/ 121343 h 1696535"/>
              <a:gd name="connsiteX6" fmla="*/ 650048 w 914400"/>
              <a:gd name="connsiteY6" fmla="*/ 546040 h 1696535"/>
              <a:gd name="connsiteX7" fmla="*/ 697718 w 914400"/>
              <a:gd name="connsiteY7" fmla="*/ 650048 h 1696535"/>
              <a:gd name="connsiteX8" fmla="*/ 576375 w 914400"/>
              <a:gd name="connsiteY8" fmla="*/ 719386 h 1696535"/>
              <a:gd name="connsiteX9" fmla="*/ 517991 w 914400"/>
              <a:gd name="connsiteY9" fmla="*/ 787196 h 1696535"/>
              <a:gd name="connsiteX10" fmla="*/ 559041 w 914400"/>
              <a:gd name="connsiteY10" fmla="*/ 892732 h 1696535"/>
              <a:gd name="connsiteX11" fmla="*/ 602377 w 914400"/>
              <a:gd name="connsiteY11" fmla="*/ 1291428 h 1696535"/>
              <a:gd name="connsiteX12" fmla="*/ 578410 w 914400"/>
              <a:gd name="connsiteY12" fmla="*/ 1319464 h 1696535"/>
              <a:gd name="connsiteX13" fmla="*/ 693384 w 914400"/>
              <a:gd name="connsiteY13" fmla="*/ 1386768 h 1696535"/>
              <a:gd name="connsiteX14" fmla="*/ 914400 w 914400"/>
              <a:gd name="connsiteY14" fmla="*/ 1495109 h 1696535"/>
              <a:gd name="connsiteX15" fmla="*/ 891203 w 914400"/>
              <a:gd name="connsiteY15" fmla="*/ 1536664 h 1696535"/>
              <a:gd name="connsiteX16" fmla="*/ 697718 w 914400"/>
              <a:gd name="connsiteY16" fmla="*/ 1521111 h 1696535"/>
              <a:gd name="connsiteX17" fmla="*/ 715052 w 914400"/>
              <a:gd name="connsiteY17" fmla="*/ 1633786 h 1696535"/>
              <a:gd name="connsiteX18" fmla="*/ 476702 w 914400"/>
              <a:gd name="connsiteY18" fmla="*/ 1694457 h 1696535"/>
              <a:gd name="connsiteX19" fmla="*/ 225350 w 914400"/>
              <a:gd name="connsiteY19" fmla="*/ 1672789 h 1696535"/>
              <a:gd name="connsiteX20" fmla="*/ 173346 w 914400"/>
              <a:gd name="connsiteY20" fmla="*/ 1612118 h 1696535"/>
              <a:gd name="connsiteX21" fmla="*/ 144035 w 914400"/>
              <a:gd name="connsiteY21" fmla="*/ 1473189 h 1696535"/>
              <a:gd name="connsiteX22" fmla="*/ 128228 w 914400"/>
              <a:gd name="connsiteY22" fmla="*/ 1467579 h 1696535"/>
              <a:gd name="connsiteX23" fmla="*/ 125676 w 914400"/>
              <a:gd name="connsiteY23" fmla="*/ 1313096 h 1696535"/>
              <a:gd name="connsiteX24" fmla="*/ 60671 w 914400"/>
              <a:gd name="connsiteY24" fmla="*/ 1378101 h 1696535"/>
              <a:gd name="connsiteX25" fmla="*/ 86673 w 914400"/>
              <a:gd name="connsiteY25" fmla="*/ 1516778 h 1696535"/>
              <a:gd name="connsiteX26" fmla="*/ 0 w 914400"/>
              <a:gd name="connsiteY26" fmla="*/ 1573115 h 1696535"/>
              <a:gd name="connsiteX0" fmla="*/ 793058 w 914400"/>
              <a:gd name="connsiteY0" fmla="*/ 186347 h 1696535"/>
              <a:gd name="connsiteX1" fmla="*/ 793058 w 914400"/>
              <a:gd name="connsiteY1" fmla="*/ 186347 h 1696535"/>
              <a:gd name="connsiteX2" fmla="*/ 745388 w 914400"/>
              <a:gd name="connsiteY2" fmla="*/ 156012 h 1696535"/>
              <a:gd name="connsiteX3" fmla="*/ 710719 w 914400"/>
              <a:gd name="connsiteY3" fmla="*/ 0 h 1696535"/>
              <a:gd name="connsiteX4" fmla="*/ 710719 w 914400"/>
              <a:gd name="connsiteY4" fmla="*/ 82340 h 1696535"/>
              <a:gd name="connsiteX5" fmla="*/ 710719 w 914400"/>
              <a:gd name="connsiteY5" fmla="*/ 121343 h 1696535"/>
              <a:gd name="connsiteX6" fmla="*/ 650048 w 914400"/>
              <a:gd name="connsiteY6" fmla="*/ 546040 h 1696535"/>
              <a:gd name="connsiteX7" fmla="*/ 697718 w 914400"/>
              <a:gd name="connsiteY7" fmla="*/ 650048 h 1696535"/>
              <a:gd name="connsiteX8" fmla="*/ 576375 w 914400"/>
              <a:gd name="connsiteY8" fmla="*/ 719386 h 1696535"/>
              <a:gd name="connsiteX9" fmla="*/ 517991 w 914400"/>
              <a:gd name="connsiteY9" fmla="*/ 787196 h 1696535"/>
              <a:gd name="connsiteX10" fmla="*/ 559041 w 914400"/>
              <a:gd name="connsiteY10" fmla="*/ 892732 h 1696535"/>
              <a:gd name="connsiteX11" fmla="*/ 602377 w 914400"/>
              <a:gd name="connsiteY11" fmla="*/ 1291428 h 1696535"/>
              <a:gd name="connsiteX12" fmla="*/ 578410 w 914400"/>
              <a:gd name="connsiteY12" fmla="*/ 1319464 h 1696535"/>
              <a:gd name="connsiteX13" fmla="*/ 693384 w 914400"/>
              <a:gd name="connsiteY13" fmla="*/ 1386768 h 1696535"/>
              <a:gd name="connsiteX14" fmla="*/ 914400 w 914400"/>
              <a:gd name="connsiteY14" fmla="*/ 1495109 h 1696535"/>
              <a:gd name="connsiteX15" fmla="*/ 891203 w 914400"/>
              <a:gd name="connsiteY15" fmla="*/ 1536664 h 1696535"/>
              <a:gd name="connsiteX16" fmla="*/ 697718 w 914400"/>
              <a:gd name="connsiteY16" fmla="*/ 1521111 h 1696535"/>
              <a:gd name="connsiteX17" fmla="*/ 715052 w 914400"/>
              <a:gd name="connsiteY17" fmla="*/ 1633786 h 1696535"/>
              <a:gd name="connsiteX18" fmla="*/ 476702 w 914400"/>
              <a:gd name="connsiteY18" fmla="*/ 1694457 h 1696535"/>
              <a:gd name="connsiteX19" fmla="*/ 225350 w 914400"/>
              <a:gd name="connsiteY19" fmla="*/ 1672789 h 1696535"/>
              <a:gd name="connsiteX20" fmla="*/ 173346 w 914400"/>
              <a:gd name="connsiteY20" fmla="*/ 1612118 h 1696535"/>
              <a:gd name="connsiteX21" fmla="*/ 144035 w 914400"/>
              <a:gd name="connsiteY21" fmla="*/ 1473189 h 1696535"/>
              <a:gd name="connsiteX22" fmla="*/ 128228 w 914400"/>
              <a:gd name="connsiteY22" fmla="*/ 1467579 h 1696535"/>
              <a:gd name="connsiteX23" fmla="*/ 125676 w 914400"/>
              <a:gd name="connsiteY23" fmla="*/ 1349559 h 1696535"/>
              <a:gd name="connsiteX24" fmla="*/ 60671 w 914400"/>
              <a:gd name="connsiteY24" fmla="*/ 1378101 h 1696535"/>
              <a:gd name="connsiteX25" fmla="*/ 86673 w 914400"/>
              <a:gd name="connsiteY25" fmla="*/ 1516778 h 1696535"/>
              <a:gd name="connsiteX26" fmla="*/ 0 w 914400"/>
              <a:gd name="connsiteY26" fmla="*/ 1573115 h 1696535"/>
              <a:gd name="connsiteX0" fmla="*/ 793058 w 914400"/>
              <a:gd name="connsiteY0" fmla="*/ 186347 h 1696535"/>
              <a:gd name="connsiteX1" fmla="*/ 793058 w 914400"/>
              <a:gd name="connsiteY1" fmla="*/ 186347 h 1696535"/>
              <a:gd name="connsiteX2" fmla="*/ 745388 w 914400"/>
              <a:gd name="connsiteY2" fmla="*/ 156012 h 1696535"/>
              <a:gd name="connsiteX3" fmla="*/ 710719 w 914400"/>
              <a:gd name="connsiteY3" fmla="*/ 0 h 1696535"/>
              <a:gd name="connsiteX4" fmla="*/ 710719 w 914400"/>
              <a:gd name="connsiteY4" fmla="*/ 82340 h 1696535"/>
              <a:gd name="connsiteX5" fmla="*/ 710719 w 914400"/>
              <a:gd name="connsiteY5" fmla="*/ 121343 h 1696535"/>
              <a:gd name="connsiteX6" fmla="*/ 650048 w 914400"/>
              <a:gd name="connsiteY6" fmla="*/ 546040 h 1696535"/>
              <a:gd name="connsiteX7" fmla="*/ 697718 w 914400"/>
              <a:gd name="connsiteY7" fmla="*/ 650048 h 1696535"/>
              <a:gd name="connsiteX8" fmla="*/ 576375 w 914400"/>
              <a:gd name="connsiteY8" fmla="*/ 719386 h 1696535"/>
              <a:gd name="connsiteX9" fmla="*/ 517991 w 914400"/>
              <a:gd name="connsiteY9" fmla="*/ 787196 h 1696535"/>
              <a:gd name="connsiteX10" fmla="*/ 559041 w 914400"/>
              <a:gd name="connsiteY10" fmla="*/ 892732 h 1696535"/>
              <a:gd name="connsiteX11" fmla="*/ 602377 w 914400"/>
              <a:gd name="connsiteY11" fmla="*/ 1291428 h 1696535"/>
              <a:gd name="connsiteX12" fmla="*/ 578410 w 914400"/>
              <a:gd name="connsiteY12" fmla="*/ 1319464 h 1696535"/>
              <a:gd name="connsiteX13" fmla="*/ 693384 w 914400"/>
              <a:gd name="connsiteY13" fmla="*/ 1386768 h 1696535"/>
              <a:gd name="connsiteX14" fmla="*/ 914400 w 914400"/>
              <a:gd name="connsiteY14" fmla="*/ 1495109 h 1696535"/>
              <a:gd name="connsiteX15" fmla="*/ 891203 w 914400"/>
              <a:gd name="connsiteY15" fmla="*/ 1536664 h 1696535"/>
              <a:gd name="connsiteX16" fmla="*/ 697718 w 914400"/>
              <a:gd name="connsiteY16" fmla="*/ 1521111 h 1696535"/>
              <a:gd name="connsiteX17" fmla="*/ 715052 w 914400"/>
              <a:gd name="connsiteY17" fmla="*/ 1633786 h 1696535"/>
              <a:gd name="connsiteX18" fmla="*/ 476702 w 914400"/>
              <a:gd name="connsiteY18" fmla="*/ 1694457 h 1696535"/>
              <a:gd name="connsiteX19" fmla="*/ 225350 w 914400"/>
              <a:gd name="connsiteY19" fmla="*/ 1672789 h 1696535"/>
              <a:gd name="connsiteX20" fmla="*/ 173346 w 914400"/>
              <a:gd name="connsiteY20" fmla="*/ 1612118 h 1696535"/>
              <a:gd name="connsiteX21" fmla="*/ 144035 w 914400"/>
              <a:gd name="connsiteY21" fmla="*/ 1473189 h 1696535"/>
              <a:gd name="connsiteX22" fmla="*/ 128228 w 914400"/>
              <a:gd name="connsiteY22" fmla="*/ 1467579 h 1696535"/>
              <a:gd name="connsiteX23" fmla="*/ 125676 w 914400"/>
              <a:gd name="connsiteY23" fmla="*/ 1349559 h 1696535"/>
              <a:gd name="connsiteX24" fmla="*/ 43842 w 914400"/>
              <a:gd name="connsiteY24" fmla="*/ 1386516 h 1696535"/>
              <a:gd name="connsiteX25" fmla="*/ 86673 w 914400"/>
              <a:gd name="connsiteY25" fmla="*/ 1516778 h 1696535"/>
              <a:gd name="connsiteX26" fmla="*/ 0 w 914400"/>
              <a:gd name="connsiteY26" fmla="*/ 1573115 h 1696535"/>
              <a:gd name="connsiteX0" fmla="*/ 793058 w 914400"/>
              <a:gd name="connsiteY0" fmla="*/ 186347 h 1696535"/>
              <a:gd name="connsiteX1" fmla="*/ 793058 w 914400"/>
              <a:gd name="connsiteY1" fmla="*/ 186347 h 1696535"/>
              <a:gd name="connsiteX2" fmla="*/ 745388 w 914400"/>
              <a:gd name="connsiteY2" fmla="*/ 156012 h 1696535"/>
              <a:gd name="connsiteX3" fmla="*/ 710719 w 914400"/>
              <a:gd name="connsiteY3" fmla="*/ 0 h 1696535"/>
              <a:gd name="connsiteX4" fmla="*/ 710719 w 914400"/>
              <a:gd name="connsiteY4" fmla="*/ 82340 h 1696535"/>
              <a:gd name="connsiteX5" fmla="*/ 710719 w 914400"/>
              <a:gd name="connsiteY5" fmla="*/ 121343 h 1696535"/>
              <a:gd name="connsiteX6" fmla="*/ 650048 w 914400"/>
              <a:gd name="connsiteY6" fmla="*/ 546040 h 1696535"/>
              <a:gd name="connsiteX7" fmla="*/ 697718 w 914400"/>
              <a:gd name="connsiteY7" fmla="*/ 650048 h 1696535"/>
              <a:gd name="connsiteX8" fmla="*/ 576375 w 914400"/>
              <a:gd name="connsiteY8" fmla="*/ 719386 h 1696535"/>
              <a:gd name="connsiteX9" fmla="*/ 517991 w 914400"/>
              <a:gd name="connsiteY9" fmla="*/ 787196 h 1696535"/>
              <a:gd name="connsiteX10" fmla="*/ 559041 w 914400"/>
              <a:gd name="connsiteY10" fmla="*/ 892732 h 1696535"/>
              <a:gd name="connsiteX11" fmla="*/ 602377 w 914400"/>
              <a:gd name="connsiteY11" fmla="*/ 1291428 h 1696535"/>
              <a:gd name="connsiteX12" fmla="*/ 578410 w 914400"/>
              <a:gd name="connsiteY12" fmla="*/ 1319464 h 1696535"/>
              <a:gd name="connsiteX13" fmla="*/ 693384 w 914400"/>
              <a:gd name="connsiteY13" fmla="*/ 1386768 h 1696535"/>
              <a:gd name="connsiteX14" fmla="*/ 914400 w 914400"/>
              <a:gd name="connsiteY14" fmla="*/ 1495109 h 1696535"/>
              <a:gd name="connsiteX15" fmla="*/ 891203 w 914400"/>
              <a:gd name="connsiteY15" fmla="*/ 1536664 h 1696535"/>
              <a:gd name="connsiteX16" fmla="*/ 697718 w 914400"/>
              <a:gd name="connsiteY16" fmla="*/ 1521111 h 1696535"/>
              <a:gd name="connsiteX17" fmla="*/ 715052 w 914400"/>
              <a:gd name="connsiteY17" fmla="*/ 1633786 h 1696535"/>
              <a:gd name="connsiteX18" fmla="*/ 476702 w 914400"/>
              <a:gd name="connsiteY18" fmla="*/ 1694457 h 1696535"/>
              <a:gd name="connsiteX19" fmla="*/ 225350 w 914400"/>
              <a:gd name="connsiteY19" fmla="*/ 1672789 h 1696535"/>
              <a:gd name="connsiteX20" fmla="*/ 173346 w 914400"/>
              <a:gd name="connsiteY20" fmla="*/ 1612118 h 1696535"/>
              <a:gd name="connsiteX21" fmla="*/ 144035 w 914400"/>
              <a:gd name="connsiteY21" fmla="*/ 1473189 h 1696535"/>
              <a:gd name="connsiteX22" fmla="*/ 128228 w 914400"/>
              <a:gd name="connsiteY22" fmla="*/ 1467579 h 1696535"/>
              <a:gd name="connsiteX23" fmla="*/ 125676 w 914400"/>
              <a:gd name="connsiteY23" fmla="*/ 1349559 h 1696535"/>
              <a:gd name="connsiteX24" fmla="*/ 43842 w 914400"/>
              <a:gd name="connsiteY24" fmla="*/ 1386516 h 1696535"/>
              <a:gd name="connsiteX25" fmla="*/ 86673 w 914400"/>
              <a:gd name="connsiteY25" fmla="*/ 1516778 h 1696535"/>
              <a:gd name="connsiteX26" fmla="*/ 0 w 914400"/>
              <a:gd name="connsiteY26" fmla="*/ 1573115 h 1696535"/>
              <a:gd name="connsiteX0" fmla="*/ 793058 w 914400"/>
              <a:gd name="connsiteY0" fmla="*/ 186347 h 1696535"/>
              <a:gd name="connsiteX1" fmla="*/ 793058 w 914400"/>
              <a:gd name="connsiteY1" fmla="*/ 186347 h 1696535"/>
              <a:gd name="connsiteX2" fmla="*/ 745388 w 914400"/>
              <a:gd name="connsiteY2" fmla="*/ 156012 h 1696535"/>
              <a:gd name="connsiteX3" fmla="*/ 710719 w 914400"/>
              <a:gd name="connsiteY3" fmla="*/ 0 h 1696535"/>
              <a:gd name="connsiteX4" fmla="*/ 710719 w 914400"/>
              <a:gd name="connsiteY4" fmla="*/ 82340 h 1696535"/>
              <a:gd name="connsiteX5" fmla="*/ 710719 w 914400"/>
              <a:gd name="connsiteY5" fmla="*/ 121343 h 1696535"/>
              <a:gd name="connsiteX6" fmla="*/ 650048 w 914400"/>
              <a:gd name="connsiteY6" fmla="*/ 546040 h 1696535"/>
              <a:gd name="connsiteX7" fmla="*/ 697718 w 914400"/>
              <a:gd name="connsiteY7" fmla="*/ 650048 h 1696535"/>
              <a:gd name="connsiteX8" fmla="*/ 576375 w 914400"/>
              <a:gd name="connsiteY8" fmla="*/ 719386 h 1696535"/>
              <a:gd name="connsiteX9" fmla="*/ 517991 w 914400"/>
              <a:gd name="connsiteY9" fmla="*/ 787196 h 1696535"/>
              <a:gd name="connsiteX10" fmla="*/ 559041 w 914400"/>
              <a:gd name="connsiteY10" fmla="*/ 892732 h 1696535"/>
              <a:gd name="connsiteX11" fmla="*/ 602377 w 914400"/>
              <a:gd name="connsiteY11" fmla="*/ 1291428 h 1696535"/>
              <a:gd name="connsiteX12" fmla="*/ 578410 w 914400"/>
              <a:gd name="connsiteY12" fmla="*/ 1319464 h 1696535"/>
              <a:gd name="connsiteX13" fmla="*/ 693384 w 914400"/>
              <a:gd name="connsiteY13" fmla="*/ 1386768 h 1696535"/>
              <a:gd name="connsiteX14" fmla="*/ 914400 w 914400"/>
              <a:gd name="connsiteY14" fmla="*/ 1495109 h 1696535"/>
              <a:gd name="connsiteX15" fmla="*/ 891203 w 914400"/>
              <a:gd name="connsiteY15" fmla="*/ 1536664 h 1696535"/>
              <a:gd name="connsiteX16" fmla="*/ 697718 w 914400"/>
              <a:gd name="connsiteY16" fmla="*/ 1521111 h 1696535"/>
              <a:gd name="connsiteX17" fmla="*/ 715052 w 914400"/>
              <a:gd name="connsiteY17" fmla="*/ 1633786 h 1696535"/>
              <a:gd name="connsiteX18" fmla="*/ 476702 w 914400"/>
              <a:gd name="connsiteY18" fmla="*/ 1694457 h 1696535"/>
              <a:gd name="connsiteX19" fmla="*/ 225350 w 914400"/>
              <a:gd name="connsiteY19" fmla="*/ 1672789 h 1696535"/>
              <a:gd name="connsiteX20" fmla="*/ 173346 w 914400"/>
              <a:gd name="connsiteY20" fmla="*/ 1612118 h 1696535"/>
              <a:gd name="connsiteX21" fmla="*/ 144035 w 914400"/>
              <a:gd name="connsiteY21" fmla="*/ 1473189 h 1696535"/>
              <a:gd name="connsiteX22" fmla="*/ 128228 w 914400"/>
              <a:gd name="connsiteY22" fmla="*/ 1467579 h 1696535"/>
              <a:gd name="connsiteX23" fmla="*/ 125676 w 914400"/>
              <a:gd name="connsiteY23" fmla="*/ 1349559 h 1696535"/>
              <a:gd name="connsiteX24" fmla="*/ 43842 w 914400"/>
              <a:gd name="connsiteY24" fmla="*/ 1386516 h 1696535"/>
              <a:gd name="connsiteX25" fmla="*/ 86673 w 914400"/>
              <a:gd name="connsiteY25" fmla="*/ 1516778 h 1696535"/>
              <a:gd name="connsiteX26" fmla="*/ 0 w 914400"/>
              <a:gd name="connsiteY26" fmla="*/ 1573115 h 169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14400" h="1696535">
                <a:moveTo>
                  <a:pt x="793058" y="186347"/>
                </a:moveTo>
                <a:lnTo>
                  <a:pt x="793058" y="186347"/>
                </a:lnTo>
                <a:lnTo>
                  <a:pt x="745388" y="156012"/>
                </a:lnTo>
                <a:lnTo>
                  <a:pt x="710719" y="0"/>
                </a:lnTo>
                <a:lnTo>
                  <a:pt x="710719" y="82340"/>
                </a:lnTo>
                <a:lnTo>
                  <a:pt x="710719" y="121343"/>
                </a:lnTo>
                <a:lnTo>
                  <a:pt x="650048" y="546040"/>
                </a:lnTo>
                <a:cubicBezTo>
                  <a:pt x="677158" y="577904"/>
                  <a:pt x="721097" y="606964"/>
                  <a:pt x="697718" y="650048"/>
                </a:cubicBezTo>
                <a:cubicBezTo>
                  <a:pt x="690929" y="729259"/>
                  <a:pt x="622432" y="713102"/>
                  <a:pt x="576375" y="719386"/>
                </a:cubicBezTo>
                <a:lnTo>
                  <a:pt x="517991" y="787196"/>
                </a:lnTo>
                <a:lnTo>
                  <a:pt x="559041" y="892732"/>
                </a:lnTo>
                <a:cubicBezTo>
                  <a:pt x="531412" y="1031241"/>
                  <a:pt x="557078" y="1161334"/>
                  <a:pt x="602377" y="1291428"/>
                </a:cubicBezTo>
                <a:lnTo>
                  <a:pt x="578410" y="1319464"/>
                </a:lnTo>
                <a:cubicBezTo>
                  <a:pt x="627955" y="1330679"/>
                  <a:pt x="680346" y="1396656"/>
                  <a:pt x="693384" y="1386768"/>
                </a:cubicBezTo>
                <a:cubicBezTo>
                  <a:pt x="801799" y="1304546"/>
                  <a:pt x="913656" y="1411312"/>
                  <a:pt x="914400" y="1495109"/>
                </a:cubicBezTo>
                <a:lnTo>
                  <a:pt x="891203" y="1536664"/>
                </a:lnTo>
                <a:cubicBezTo>
                  <a:pt x="821098" y="1553919"/>
                  <a:pt x="759408" y="1551539"/>
                  <a:pt x="697718" y="1521111"/>
                </a:cubicBezTo>
                <a:lnTo>
                  <a:pt x="715052" y="1633786"/>
                </a:lnTo>
                <a:cubicBezTo>
                  <a:pt x="655236" y="1679255"/>
                  <a:pt x="558957" y="1685453"/>
                  <a:pt x="476702" y="1694457"/>
                </a:cubicBezTo>
                <a:cubicBezTo>
                  <a:pt x="393107" y="1703608"/>
                  <a:pt x="309134" y="1680012"/>
                  <a:pt x="225350" y="1672789"/>
                </a:cubicBezTo>
                <a:lnTo>
                  <a:pt x="173346" y="1612118"/>
                </a:lnTo>
                <a:lnTo>
                  <a:pt x="144035" y="1473189"/>
                </a:lnTo>
                <a:lnTo>
                  <a:pt x="128228" y="1467579"/>
                </a:lnTo>
                <a:cubicBezTo>
                  <a:pt x="127377" y="1416085"/>
                  <a:pt x="126527" y="1401053"/>
                  <a:pt x="125676" y="1349559"/>
                </a:cubicBezTo>
                <a:lnTo>
                  <a:pt x="43842" y="1386516"/>
                </a:lnTo>
                <a:cubicBezTo>
                  <a:pt x="58119" y="1429937"/>
                  <a:pt x="94835" y="1470552"/>
                  <a:pt x="86673" y="1516778"/>
                </a:cubicBezTo>
                <a:cubicBezTo>
                  <a:pt x="71806" y="1538362"/>
                  <a:pt x="28891" y="1554336"/>
                  <a:pt x="0" y="157311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1222088" y="4350983"/>
            <a:ext cx="511371" cy="654381"/>
          </a:xfrm>
          <a:custGeom>
            <a:avLst/>
            <a:gdLst>
              <a:gd name="connsiteX0" fmla="*/ 182014 w 182014"/>
              <a:gd name="connsiteY0" fmla="*/ 0 h 650047"/>
              <a:gd name="connsiteX1" fmla="*/ 78006 w 182014"/>
              <a:gd name="connsiteY1" fmla="*/ 286021 h 650047"/>
              <a:gd name="connsiteX2" fmla="*/ 151678 w 182014"/>
              <a:gd name="connsiteY2" fmla="*/ 407363 h 650047"/>
              <a:gd name="connsiteX3" fmla="*/ 91007 w 182014"/>
              <a:gd name="connsiteY3" fmla="*/ 619712 h 650047"/>
              <a:gd name="connsiteX4" fmla="*/ 47671 w 182014"/>
              <a:gd name="connsiteY4" fmla="*/ 511371 h 650047"/>
              <a:gd name="connsiteX5" fmla="*/ 0 w 182014"/>
              <a:gd name="connsiteY5" fmla="*/ 650047 h 650047"/>
              <a:gd name="connsiteX0" fmla="*/ 203682 w 203682"/>
              <a:gd name="connsiteY0" fmla="*/ 0 h 788723"/>
              <a:gd name="connsiteX1" fmla="*/ 99674 w 203682"/>
              <a:gd name="connsiteY1" fmla="*/ 286021 h 788723"/>
              <a:gd name="connsiteX2" fmla="*/ 173346 w 203682"/>
              <a:gd name="connsiteY2" fmla="*/ 407363 h 788723"/>
              <a:gd name="connsiteX3" fmla="*/ 112675 w 203682"/>
              <a:gd name="connsiteY3" fmla="*/ 619712 h 788723"/>
              <a:gd name="connsiteX4" fmla="*/ 69339 w 203682"/>
              <a:gd name="connsiteY4" fmla="*/ 511371 h 788723"/>
              <a:gd name="connsiteX5" fmla="*/ 0 w 203682"/>
              <a:gd name="connsiteY5" fmla="*/ 788723 h 788723"/>
              <a:gd name="connsiteX0" fmla="*/ 203682 w 203682"/>
              <a:gd name="connsiteY0" fmla="*/ 0 h 788723"/>
              <a:gd name="connsiteX1" fmla="*/ 99674 w 203682"/>
              <a:gd name="connsiteY1" fmla="*/ 286021 h 788723"/>
              <a:gd name="connsiteX2" fmla="*/ 173346 w 203682"/>
              <a:gd name="connsiteY2" fmla="*/ 407363 h 788723"/>
              <a:gd name="connsiteX3" fmla="*/ 112675 w 203682"/>
              <a:gd name="connsiteY3" fmla="*/ 619712 h 788723"/>
              <a:gd name="connsiteX4" fmla="*/ 69339 w 203682"/>
              <a:gd name="connsiteY4" fmla="*/ 511371 h 788723"/>
              <a:gd name="connsiteX5" fmla="*/ 13001 w 203682"/>
              <a:gd name="connsiteY5" fmla="*/ 654381 h 788723"/>
              <a:gd name="connsiteX6" fmla="*/ 0 w 203682"/>
              <a:gd name="connsiteY6" fmla="*/ 788723 h 788723"/>
              <a:gd name="connsiteX0" fmla="*/ 515705 w 515705"/>
              <a:gd name="connsiteY0" fmla="*/ 0 h 663048"/>
              <a:gd name="connsiteX1" fmla="*/ 411697 w 515705"/>
              <a:gd name="connsiteY1" fmla="*/ 286021 h 663048"/>
              <a:gd name="connsiteX2" fmla="*/ 485369 w 515705"/>
              <a:gd name="connsiteY2" fmla="*/ 407363 h 663048"/>
              <a:gd name="connsiteX3" fmla="*/ 424698 w 515705"/>
              <a:gd name="connsiteY3" fmla="*/ 619712 h 663048"/>
              <a:gd name="connsiteX4" fmla="*/ 381362 w 515705"/>
              <a:gd name="connsiteY4" fmla="*/ 511371 h 663048"/>
              <a:gd name="connsiteX5" fmla="*/ 325024 w 515705"/>
              <a:gd name="connsiteY5" fmla="*/ 654381 h 663048"/>
              <a:gd name="connsiteX6" fmla="*/ 0 w 515705"/>
              <a:gd name="connsiteY6" fmla="*/ 663048 h 663048"/>
              <a:gd name="connsiteX0" fmla="*/ 511371 w 511371"/>
              <a:gd name="connsiteY0" fmla="*/ 0 h 654381"/>
              <a:gd name="connsiteX1" fmla="*/ 407363 w 511371"/>
              <a:gd name="connsiteY1" fmla="*/ 286021 h 654381"/>
              <a:gd name="connsiteX2" fmla="*/ 481035 w 511371"/>
              <a:gd name="connsiteY2" fmla="*/ 407363 h 654381"/>
              <a:gd name="connsiteX3" fmla="*/ 420364 w 511371"/>
              <a:gd name="connsiteY3" fmla="*/ 619712 h 654381"/>
              <a:gd name="connsiteX4" fmla="*/ 377028 w 511371"/>
              <a:gd name="connsiteY4" fmla="*/ 511371 h 654381"/>
              <a:gd name="connsiteX5" fmla="*/ 320690 w 511371"/>
              <a:gd name="connsiteY5" fmla="*/ 654381 h 654381"/>
              <a:gd name="connsiteX6" fmla="*/ 0 w 511371"/>
              <a:gd name="connsiteY6" fmla="*/ 654380 h 654381"/>
              <a:gd name="connsiteX0" fmla="*/ 511371 w 511371"/>
              <a:gd name="connsiteY0" fmla="*/ 0 h 654381"/>
              <a:gd name="connsiteX1" fmla="*/ 407363 w 511371"/>
              <a:gd name="connsiteY1" fmla="*/ 286021 h 654381"/>
              <a:gd name="connsiteX2" fmla="*/ 481035 w 511371"/>
              <a:gd name="connsiteY2" fmla="*/ 407363 h 654381"/>
              <a:gd name="connsiteX3" fmla="*/ 420364 w 511371"/>
              <a:gd name="connsiteY3" fmla="*/ 619712 h 654381"/>
              <a:gd name="connsiteX4" fmla="*/ 382637 w 511371"/>
              <a:gd name="connsiteY4" fmla="*/ 502956 h 654381"/>
              <a:gd name="connsiteX5" fmla="*/ 320690 w 511371"/>
              <a:gd name="connsiteY5" fmla="*/ 654381 h 654381"/>
              <a:gd name="connsiteX6" fmla="*/ 0 w 511371"/>
              <a:gd name="connsiteY6" fmla="*/ 654380 h 654381"/>
              <a:gd name="connsiteX0" fmla="*/ 511371 w 511371"/>
              <a:gd name="connsiteY0" fmla="*/ 0 h 654381"/>
              <a:gd name="connsiteX1" fmla="*/ 407363 w 511371"/>
              <a:gd name="connsiteY1" fmla="*/ 286021 h 654381"/>
              <a:gd name="connsiteX2" fmla="*/ 481035 w 511371"/>
              <a:gd name="connsiteY2" fmla="*/ 407363 h 654381"/>
              <a:gd name="connsiteX3" fmla="*/ 420364 w 511371"/>
              <a:gd name="connsiteY3" fmla="*/ 619712 h 654381"/>
              <a:gd name="connsiteX4" fmla="*/ 382637 w 511371"/>
              <a:gd name="connsiteY4" fmla="*/ 502956 h 654381"/>
              <a:gd name="connsiteX5" fmla="*/ 320690 w 511371"/>
              <a:gd name="connsiteY5" fmla="*/ 654381 h 654381"/>
              <a:gd name="connsiteX6" fmla="*/ 0 w 511371"/>
              <a:gd name="connsiteY6" fmla="*/ 654380 h 654381"/>
              <a:gd name="connsiteX0" fmla="*/ 511371 w 511371"/>
              <a:gd name="connsiteY0" fmla="*/ 0 h 654381"/>
              <a:gd name="connsiteX1" fmla="*/ 407363 w 511371"/>
              <a:gd name="connsiteY1" fmla="*/ 286021 h 654381"/>
              <a:gd name="connsiteX2" fmla="*/ 481035 w 511371"/>
              <a:gd name="connsiteY2" fmla="*/ 407363 h 654381"/>
              <a:gd name="connsiteX3" fmla="*/ 409144 w 511371"/>
              <a:gd name="connsiteY3" fmla="*/ 611297 h 654381"/>
              <a:gd name="connsiteX4" fmla="*/ 382637 w 511371"/>
              <a:gd name="connsiteY4" fmla="*/ 502956 h 654381"/>
              <a:gd name="connsiteX5" fmla="*/ 320690 w 511371"/>
              <a:gd name="connsiteY5" fmla="*/ 654381 h 654381"/>
              <a:gd name="connsiteX6" fmla="*/ 0 w 511371"/>
              <a:gd name="connsiteY6" fmla="*/ 654380 h 654381"/>
              <a:gd name="connsiteX0" fmla="*/ 511371 w 511371"/>
              <a:gd name="connsiteY0" fmla="*/ 0 h 654381"/>
              <a:gd name="connsiteX1" fmla="*/ 407363 w 511371"/>
              <a:gd name="connsiteY1" fmla="*/ 286021 h 654381"/>
              <a:gd name="connsiteX2" fmla="*/ 481035 w 511371"/>
              <a:gd name="connsiteY2" fmla="*/ 407363 h 654381"/>
              <a:gd name="connsiteX3" fmla="*/ 409144 w 511371"/>
              <a:gd name="connsiteY3" fmla="*/ 611297 h 654381"/>
              <a:gd name="connsiteX4" fmla="*/ 382637 w 511371"/>
              <a:gd name="connsiteY4" fmla="*/ 502956 h 654381"/>
              <a:gd name="connsiteX5" fmla="*/ 320690 w 511371"/>
              <a:gd name="connsiteY5" fmla="*/ 654381 h 654381"/>
              <a:gd name="connsiteX6" fmla="*/ 0 w 511371"/>
              <a:gd name="connsiteY6" fmla="*/ 654380 h 654381"/>
              <a:gd name="connsiteX0" fmla="*/ 511371 w 511371"/>
              <a:gd name="connsiteY0" fmla="*/ 0 h 654381"/>
              <a:gd name="connsiteX1" fmla="*/ 407363 w 511371"/>
              <a:gd name="connsiteY1" fmla="*/ 286021 h 654381"/>
              <a:gd name="connsiteX2" fmla="*/ 481035 w 511371"/>
              <a:gd name="connsiteY2" fmla="*/ 407363 h 654381"/>
              <a:gd name="connsiteX3" fmla="*/ 420364 w 511371"/>
              <a:gd name="connsiteY3" fmla="*/ 619712 h 654381"/>
              <a:gd name="connsiteX4" fmla="*/ 382637 w 511371"/>
              <a:gd name="connsiteY4" fmla="*/ 502956 h 654381"/>
              <a:gd name="connsiteX5" fmla="*/ 320690 w 511371"/>
              <a:gd name="connsiteY5" fmla="*/ 654381 h 654381"/>
              <a:gd name="connsiteX6" fmla="*/ 0 w 511371"/>
              <a:gd name="connsiteY6" fmla="*/ 654380 h 654381"/>
              <a:gd name="connsiteX0" fmla="*/ 511371 w 511371"/>
              <a:gd name="connsiteY0" fmla="*/ 0 h 654381"/>
              <a:gd name="connsiteX1" fmla="*/ 407363 w 511371"/>
              <a:gd name="connsiteY1" fmla="*/ 286021 h 654381"/>
              <a:gd name="connsiteX2" fmla="*/ 481035 w 511371"/>
              <a:gd name="connsiteY2" fmla="*/ 407363 h 654381"/>
              <a:gd name="connsiteX3" fmla="*/ 420364 w 511371"/>
              <a:gd name="connsiteY3" fmla="*/ 619712 h 654381"/>
              <a:gd name="connsiteX4" fmla="*/ 382637 w 511371"/>
              <a:gd name="connsiteY4" fmla="*/ 502956 h 654381"/>
              <a:gd name="connsiteX5" fmla="*/ 320690 w 511371"/>
              <a:gd name="connsiteY5" fmla="*/ 654381 h 654381"/>
              <a:gd name="connsiteX6" fmla="*/ 0 w 511371"/>
              <a:gd name="connsiteY6" fmla="*/ 654380 h 654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371" h="654381">
                <a:moveTo>
                  <a:pt x="511371" y="0"/>
                </a:moveTo>
                <a:lnTo>
                  <a:pt x="407363" y="286021"/>
                </a:lnTo>
                <a:lnTo>
                  <a:pt x="481035" y="407363"/>
                </a:lnTo>
                <a:cubicBezTo>
                  <a:pt x="457071" y="475341"/>
                  <a:pt x="452743" y="560149"/>
                  <a:pt x="420364" y="619712"/>
                </a:cubicBezTo>
                <a:lnTo>
                  <a:pt x="382637" y="502956"/>
                </a:lnTo>
                <a:cubicBezTo>
                  <a:pt x="344475" y="545100"/>
                  <a:pt x="330802" y="603822"/>
                  <a:pt x="320690" y="654381"/>
                </a:cubicBezTo>
                <a:lnTo>
                  <a:pt x="0" y="65438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2241121" y="4025043"/>
            <a:ext cx="636715" cy="754520"/>
          </a:xfrm>
          <a:custGeom>
            <a:avLst/>
            <a:gdLst>
              <a:gd name="connsiteX0" fmla="*/ 636715 w 636715"/>
              <a:gd name="connsiteY0" fmla="*/ 754520 h 754520"/>
              <a:gd name="connsiteX1" fmla="*/ 504884 w 636715"/>
              <a:gd name="connsiteY1" fmla="*/ 589031 h 754520"/>
              <a:gd name="connsiteX2" fmla="*/ 504884 w 636715"/>
              <a:gd name="connsiteY2" fmla="*/ 373053 h 754520"/>
              <a:gd name="connsiteX3" fmla="*/ 244027 w 636715"/>
              <a:gd name="connsiteY3" fmla="*/ 0 h 754520"/>
              <a:gd name="connsiteX4" fmla="*/ 98172 w 636715"/>
              <a:gd name="connsiteY4" fmla="*/ 378663 h 754520"/>
              <a:gd name="connsiteX5" fmla="*/ 148661 w 636715"/>
              <a:gd name="connsiteY5" fmla="*/ 566591 h 754520"/>
              <a:gd name="connsiteX6" fmla="*/ 196344 w 636715"/>
              <a:gd name="connsiteY6" fmla="*/ 600250 h 754520"/>
              <a:gd name="connsiteX7" fmla="*/ 218783 w 636715"/>
              <a:gd name="connsiteY7" fmla="*/ 681593 h 754520"/>
              <a:gd name="connsiteX8" fmla="*/ 120612 w 636715"/>
              <a:gd name="connsiteY8" fmla="*/ 706837 h 754520"/>
              <a:gd name="connsiteX9" fmla="*/ 0 w 636715"/>
              <a:gd name="connsiteY9" fmla="*/ 698422 h 754520"/>
              <a:gd name="connsiteX0" fmla="*/ 636715 w 636715"/>
              <a:gd name="connsiteY0" fmla="*/ 754520 h 754520"/>
              <a:gd name="connsiteX1" fmla="*/ 504884 w 636715"/>
              <a:gd name="connsiteY1" fmla="*/ 589031 h 754520"/>
              <a:gd name="connsiteX2" fmla="*/ 504884 w 636715"/>
              <a:gd name="connsiteY2" fmla="*/ 373053 h 754520"/>
              <a:gd name="connsiteX3" fmla="*/ 244027 w 636715"/>
              <a:gd name="connsiteY3" fmla="*/ 0 h 754520"/>
              <a:gd name="connsiteX4" fmla="*/ 98172 w 636715"/>
              <a:gd name="connsiteY4" fmla="*/ 378663 h 754520"/>
              <a:gd name="connsiteX5" fmla="*/ 148661 w 636715"/>
              <a:gd name="connsiteY5" fmla="*/ 566591 h 754520"/>
              <a:gd name="connsiteX6" fmla="*/ 196344 w 636715"/>
              <a:gd name="connsiteY6" fmla="*/ 600250 h 754520"/>
              <a:gd name="connsiteX7" fmla="*/ 218783 w 636715"/>
              <a:gd name="connsiteY7" fmla="*/ 681593 h 754520"/>
              <a:gd name="connsiteX8" fmla="*/ 120612 w 636715"/>
              <a:gd name="connsiteY8" fmla="*/ 706837 h 754520"/>
              <a:gd name="connsiteX9" fmla="*/ 0 w 636715"/>
              <a:gd name="connsiteY9" fmla="*/ 698422 h 754520"/>
              <a:gd name="connsiteX0" fmla="*/ 636715 w 636715"/>
              <a:gd name="connsiteY0" fmla="*/ 754520 h 754520"/>
              <a:gd name="connsiteX1" fmla="*/ 504884 w 636715"/>
              <a:gd name="connsiteY1" fmla="*/ 589031 h 754520"/>
              <a:gd name="connsiteX2" fmla="*/ 504884 w 636715"/>
              <a:gd name="connsiteY2" fmla="*/ 373053 h 754520"/>
              <a:gd name="connsiteX3" fmla="*/ 244027 w 636715"/>
              <a:gd name="connsiteY3" fmla="*/ 0 h 754520"/>
              <a:gd name="connsiteX4" fmla="*/ 98172 w 636715"/>
              <a:gd name="connsiteY4" fmla="*/ 378663 h 754520"/>
              <a:gd name="connsiteX5" fmla="*/ 148661 w 636715"/>
              <a:gd name="connsiteY5" fmla="*/ 566591 h 754520"/>
              <a:gd name="connsiteX6" fmla="*/ 196344 w 636715"/>
              <a:gd name="connsiteY6" fmla="*/ 600250 h 754520"/>
              <a:gd name="connsiteX7" fmla="*/ 218783 w 636715"/>
              <a:gd name="connsiteY7" fmla="*/ 681593 h 754520"/>
              <a:gd name="connsiteX8" fmla="*/ 120612 w 636715"/>
              <a:gd name="connsiteY8" fmla="*/ 706837 h 754520"/>
              <a:gd name="connsiteX9" fmla="*/ 0 w 636715"/>
              <a:gd name="connsiteY9" fmla="*/ 698422 h 754520"/>
              <a:gd name="connsiteX0" fmla="*/ 636715 w 636715"/>
              <a:gd name="connsiteY0" fmla="*/ 754520 h 754520"/>
              <a:gd name="connsiteX1" fmla="*/ 504884 w 636715"/>
              <a:gd name="connsiteY1" fmla="*/ 589031 h 754520"/>
              <a:gd name="connsiteX2" fmla="*/ 504884 w 636715"/>
              <a:gd name="connsiteY2" fmla="*/ 373053 h 754520"/>
              <a:gd name="connsiteX3" fmla="*/ 244027 w 636715"/>
              <a:gd name="connsiteY3" fmla="*/ 0 h 754520"/>
              <a:gd name="connsiteX4" fmla="*/ 98172 w 636715"/>
              <a:gd name="connsiteY4" fmla="*/ 378663 h 754520"/>
              <a:gd name="connsiteX5" fmla="*/ 148661 w 636715"/>
              <a:gd name="connsiteY5" fmla="*/ 566591 h 754520"/>
              <a:gd name="connsiteX6" fmla="*/ 196344 w 636715"/>
              <a:gd name="connsiteY6" fmla="*/ 600250 h 754520"/>
              <a:gd name="connsiteX7" fmla="*/ 218783 w 636715"/>
              <a:gd name="connsiteY7" fmla="*/ 681593 h 754520"/>
              <a:gd name="connsiteX8" fmla="*/ 120612 w 636715"/>
              <a:gd name="connsiteY8" fmla="*/ 706837 h 754520"/>
              <a:gd name="connsiteX9" fmla="*/ 0 w 636715"/>
              <a:gd name="connsiteY9" fmla="*/ 698422 h 754520"/>
              <a:gd name="connsiteX0" fmla="*/ 636715 w 636715"/>
              <a:gd name="connsiteY0" fmla="*/ 754520 h 754520"/>
              <a:gd name="connsiteX1" fmla="*/ 504884 w 636715"/>
              <a:gd name="connsiteY1" fmla="*/ 589031 h 754520"/>
              <a:gd name="connsiteX2" fmla="*/ 504884 w 636715"/>
              <a:gd name="connsiteY2" fmla="*/ 373053 h 754520"/>
              <a:gd name="connsiteX3" fmla="*/ 244027 w 636715"/>
              <a:gd name="connsiteY3" fmla="*/ 0 h 754520"/>
              <a:gd name="connsiteX4" fmla="*/ 98172 w 636715"/>
              <a:gd name="connsiteY4" fmla="*/ 378663 h 754520"/>
              <a:gd name="connsiteX5" fmla="*/ 148661 w 636715"/>
              <a:gd name="connsiteY5" fmla="*/ 566591 h 754520"/>
              <a:gd name="connsiteX6" fmla="*/ 196344 w 636715"/>
              <a:gd name="connsiteY6" fmla="*/ 600250 h 754520"/>
              <a:gd name="connsiteX7" fmla="*/ 218783 w 636715"/>
              <a:gd name="connsiteY7" fmla="*/ 681593 h 754520"/>
              <a:gd name="connsiteX8" fmla="*/ 120612 w 636715"/>
              <a:gd name="connsiteY8" fmla="*/ 706837 h 754520"/>
              <a:gd name="connsiteX9" fmla="*/ 0 w 636715"/>
              <a:gd name="connsiteY9" fmla="*/ 698422 h 75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715" h="754520">
                <a:moveTo>
                  <a:pt x="636715" y="754520"/>
                </a:moveTo>
                <a:cubicBezTo>
                  <a:pt x="567527" y="738625"/>
                  <a:pt x="506755" y="697487"/>
                  <a:pt x="504884" y="589031"/>
                </a:cubicBezTo>
                <a:cubicBezTo>
                  <a:pt x="504884" y="517038"/>
                  <a:pt x="524518" y="445046"/>
                  <a:pt x="504884" y="373053"/>
                </a:cubicBezTo>
                <a:lnTo>
                  <a:pt x="244027" y="0"/>
                </a:lnTo>
                <a:lnTo>
                  <a:pt x="98172" y="378663"/>
                </a:lnTo>
                <a:cubicBezTo>
                  <a:pt x="98172" y="444110"/>
                  <a:pt x="131831" y="503948"/>
                  <a:pt x="148661" y="566591"/>
                </a:cubicBezTo>
                <a:lnTo>
                  <a:pt x="196344" y="600250"/>
                </a:lnTo>
                <a:lnTo>
                  <a:pt x="218783" y="681593"/>
                </a:lnTo>
                <a:lnTo>
                  <a:pt x="120612" y="706837"/>
                </a:lnTo>
                <a:lnTo>
                  <a:pt x="0" y="69842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988680" y="3528574"/>
            <a:ext cx="373053" cy="1192086"/>
          </a:xfrm>
          <a:custGeom>
            <a:avLst/>
            <a:gdLst>
              <a:gd name="connsiteX0" fmla="*/ 252441 w 373053"/>
              <a:gd name="connsiteY0" fmla="*/ 1192086 h 1192086"/>
              <a:gd name="connsiteX1" fmla="*/ 255246 w 373053"/>
              <a:gd name="connsiteY1" fmla="*/ 1071475 h 1192086"/>
              <a:gd name="connsiteX2" fmla="*/ 204758 w 373053"/>
              <a:gd name="connsiteY2" fmla="*/ 931230 h 1192086"/>
              <a:gd name="connsiteX3" fmla="*/ 249637 w 373053"/>
              <a:gd name="connsiteY3" fmla="*/ 855497 h 1192086"/>
              <a:gd name="connsiteX4" fmla="*/ 297320 w 373053"/>
              <a:gd name="connsiteY4" fmla="*/ 628300 h 1192086"/>
              <a:gd name="connsiteX5" fmla="*/ 294515 w 373053"/>
              <a:gd name="connsiteY5" fmla="*/ 401102 h 1192086"/>
              <a:gd name="connsiteX6" fmla="*/ 373053 w 373053"/>
              <a:gd name="connsiteY6" fmla="*/ 241222 h 1192086"/>
              <a:gd name="connsiteX7" fmla="*/ 356223 w 373053"/>
              <a:gd name="connsiteY7" fmla="*/ 154270 h 1192086"/>
              <a:gd name="connsiteX8" fmla="*/ 241222 w 373053"/>
              <a:gd name="connsiteY8" fmla="*/ 25244 h 1192086"/>
              <a:gd name="connsiteX9" fmla="*/ 44878 w 373053"/>
              <a:gd name="connsiteY9" fmla="*/ 39269 h 1192086"/>
              <a:gd name="connsiteX10" fmla="*/ 8414 w 373053"/>
              <a:gd name="connsiteY10" fmla="*/ 0 h 1192086"/>
              <a:gd name="connsiteX11" fmla="*/ 0 w 373053"/>
              <a:gd name="connsiteY11" fmla="*/ 2805 h 1192086"/>
              <a:gd name="connsiteX12" fmla="*/ 14024 w 373053"/>
              <a:gd name="connsiteY12" fmla="*/ 42074 h 119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3053" h="1192086">
                <a:moveTo>
                  <a:pt x="252441" y="1192086"/>
                </a:moveTo>
                <a:lnTo>
                  <a:pt x="255246" y="1071475"/>
                </a:lnTo>
                <a:lnTo>
                  <a:pt x="204758" y="931230"/>
                </a:lnTo>
                <a:lnTo>
                  <a:pt x="249637" y="855497"/>
                </a:lnTo>
                <a:lnTo>
                  <a:pt x="297320" y="628300"/>
                </a:lnTo>
                <a:lnTo>
                  <a:pt x="294515" y="401102"/>
                </a:lnTo>
                <a:lnTo>
                  <a:pt x="373053" y="241222"/>
                </a:lnTo>
                <a:lnTo>
                  <a:pt x="356223" y="154270"/>
                </a:lnTo>
                <a:lnTo>
                  <a:pt x="241222" y="25244"/>
                </a:lnTo>
                <a:lnTo>
                  <a:pt x="44878" y="39269"/>
                </a:lnTo>
                <a:lnTo>
                  <a:pt x="8414" y="0"/>
                </a:lnTo>
                <a:lnTo>
                  <a:pt x="0" y="2805"/>
                </a:lnTo>
                <a:lnTo>
                  <a:pt x="14024" y="4207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1741848" y="3559428"/>
            <a:ext cx="260856" cy="213173"/>
          </a:xfrm>
          <a:custGeom>
            <a:avLst/>
            <a:gdLst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210368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210368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210368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210368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210368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193539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199149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199149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199149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199149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199149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  <a:gd name="connsiteX0" fmla="*/ 260856 w 260856"/>
              <a:gd name="connsiteY0" fmla="*/ 8415 h 213173"/>
              <a:gd name="connsiteX1" fmla="*/ 215978 w 260856"/>
              <a:gd name="connsiteY1" fmla="*/ 42074 h 213173"/>
              <a:gd name="connsiteX2" fmla="*/ 199149 w 260856"/>
              <a:gd name="connsiteY2" fmla="*/ 103782 h 213173"/>
              <a:gd name="connsiteX3" fmla="*/ 154270 w 260856"/>
              <a:gd name="connsiteY3" fmla="*/ 134636 h 213173"/>
              <a:gd name="connsiteX4" fmla="*/ 95367 w 260856"/>
              <a:gd name="connsiteY4" fmla="*/ 213173 h 213173"/>
              <a:gd name="connsiteX5" fmla="*/ 70123 w 260856"/>
              <a:gd name="connsiteY5" fmla="*/ 154270 h 213173"/>
              <a:gd name="connsiteX6" fmla="*/ 126221 w 260856"/>
              <a:gd name="connsiteY6" fmla="*/ 117806 h 213173"/>
              <a:gd name="connsiteX7" fmla="*/ 145855 w 260856"/>
              <a:gd name="connsiteY7" fmla="*/ 58903 h 213173"/>
              <a:gd name="connsiteX8" fmla="*/ 123416 w 260856"/>
              <a:gd name="connsiteY8" fmla="*/ 0 h 213173"/>
              <a:gd name="connsiteX9" fmla="*/ 123416 w 260856"/>
              <a:gd name="connsiteY9" fmla="*/ 112197 h 213173"/>
              <a:gd name="connsiteX10" fmla="*/ 70123 w 260856"/>
              <a:gd name="connsiteY10" fmla="*/ 115001 h 213173"/>
              <a:gd name="connsiteX11" fmla="*/ 70123 w 260856"/>
              <a:gd name="connsiteY11" fmla="*/ 81343 h 213173"/>
              <a:gd name="connsiteX12" fmla="*/ 44878 w 260856"/>
              <a:gd name="connsiteY12" fmla="*/ 78538 h 213173"/>
              <a:gd name="connsiteX13" fmla="*/ 47683 w 260856"/>
              <a:gd name="connsiteY13" fmla="*/ 100977 h 213173"/>
              <a:gd name="connsiteX14" fmla="*/ 0 w 260856"/>
              <a:gd name="connsiteY14" fmla="*/ 120611 h 21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0856" h="213173">
                <a:moveTo>
                  <a:pt x="260856" y="8415"/>
                </a:moveTo>
                <a:lnTo>
                  <a:pt x="215978" y="42074"/>
                </a:lnTo>
                <a:lnTo>
                  <a:pt x="199149" y="103782"/>
                </a:lnTo>
                <a:cubicBezTo>
                  <a:pt x="194475" y="116872"/>
                  <a:pt x="172969" y="124351"/>
                  <a:pt x="154270" y="134636"/>
                </a:cubicBezTo>
                <a:cubicBezTo>
                  <a:pt x="134636" y="160815"/>
                  <a:pt x="123416" y="186994"/>
                  <a:pt x="95367" y="213173"/>
                </a:cubicBezTo>
                <a:cubicBezTo>
                  <a:pt x="67317" y="193538"/>
                  <a:pt x="78538" y="173904"/>
                  <a:pt x="70123" y="154270"/>
                </a:cubicBezTo>
                <a:lnTo>
                  <a:pt x="126221" y="117806"/>
                </a:lnTo>
                <a:lnTo>
                  <a:pt x="145855" y="58903"/>
                </a:lnTo>
                <a:cubicBezTo>
                  <a:pt x="155205" y="36464"/>
                  <a:pt x="130896" y="19634"/>
                  <a:pt x="123416" y="0"/>
                </a:cubicBezTo>
                <a:lnTo>
                  <a:pt x="123416" y="112197"/>
                </a:lnTo>
                <a:cubicBezTo>
                  <a:pt x="108456" y="129962"/>
                  <a:pt x="85082" y="119676"/>
                  <a:pt x="70123" y="115001"/>
                </a:cubicBezTo>
                <a:lnTo>
                  <a:pt x="70123" y="81343"/>
                </a:lnTo>
                <a:lnTo>
                  <a:pt x="44878" y="78538"/>
                </a:lnTo>
                <a:lnTo>
                  <a:pt x="47683" y="100977"/>
                </a:lnTo>
                <a:lnTo>
                  <a:pt x="0" y="12061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736238" y="3682845"/>
            <a:ext cx="375858" cy="1253794"/>
          </a:xfrm>
          <a:custGeom>
            <a:avLst/>
            <a:gdLst>
              <a:gd name="connsiteX0" fmla="*/ 0 w 375858"/>
              <a:gd name="connsiteY0" fmla="*/ 0 h 1065865"/>
              <a:gd name="connsiteX1" fmla="*/ 2805 w 375858"/>
              <a:gd name="connsiteY1" fmla="*/ 221588 h 1065865"/>
              <a:gd name="connsiteX2" fmla="*/ 33659 w 375858"/>
              <a:gd name="connsiteY2" fmla="*/ 283296 h 1065865"/>
              <a:gd name="connsiteX3" fmla="*/ 162685 w 375858"/>
              <a:gd name="connsiteY3" fmla="*/ 532933 h 1065865"/>
              <a:gd name="connsiteX4" fmla="*/ 249637 w 375858"/>
              <a:gd name="connsiteY4" fmla="*/ 931230 h 1065865"/>
              <a:gd name="connsiteX5" fmla="*/ 375858 w 375858"/>
              <a:gd name="connsiteY5" fmla="*/ 1015377 h 1065865"/>
              <a:gd name="connsiteX6" fmla="*/ 350614 w 375858"/>
              <a:gd name="connsiteY6" fmla="*/ 1065865 h 1065865"/>
              <a:gd name="connsiteX0" fmla="*/ 0 w 375858"/>
              <a:gd name="connsiteY0" fmla="*/ 0 h 1253794"/>
              <a:gd name="connsiteX1" fmla="*/ 2805 w 375858"/>
              <a:gd name="connsiteY1" fmla="*/ 221588 h 1253794"/>
              <a:gd name="connsiteX2" fmla="*/ 33659 w 375858"/>
              <a:gd name="connsiteY2" fmla="*/ 283296 h 1253794"/>
              <a:gd name="connsiteX3" fmla="*/ 162685 w 375858"/>
              <a:gd name="connsiteY3" fmla="*/ 532933 h 1253794"/>
              <a:gd name="connsiteX4" fmla="*/ 249637 w 375858"/>
              <a:gd name="connsiteY4" fmla="*/ 931230 h 1253794"/>
              <a:gd name="connsiteX5" fmla="*/ 375858 w 375858"/>
              <a:gd name="connsiteY5" fmla="*/ 1015377 h 1253794"/>
              <a:gd name="connsiteX6" fmla="*/ 280491 w 375858"/>
              <a:gd name="connsiteY6" fmla="*/ 1253794 h 1253794"/>
              <a:gd name="connsiteX0" fmla="*/ 0 w 375858"/>
              <a:gd name="connsiteY0" fmla="*/ 0 h 1253794"/>
              <a:gd name="connsiteX1" fmla="*/ 2805 w 375858"/>
              <a:gd name="connsiteY1" fmla="*/ 221588 h 1253794"/>
              <a:gd name="connsiteX2" fmla="*/ 33659 w 375858"/>
              <a:gd name="connsiteY2" fmla="*/ 283296 h 1253794"/>
              <a:gd name="connsiteX3" fmla="*/ 162685 w 375858"/>
              <a:gd name="connsiteY3" fmla="*/ 532933 h 1253794"/>
              <a:gd name="connsiteX4" fmla="*/ 249637 w 375858"/>
              <a:gd name="connsiteY4" fmla="*/ 931230 h 1253794"/>
              <a:gd name="connsiteX5" fmla="*/ 375858 w 375858"/>
              <a:gd name="connsiteY5" fmla="*/ 1015377 h 1253794"/>
              <a:gd name="connsiteX6" fmla="*/ 280491 w 375858"/>
              <a:gd name="connsiteY6" fmla="*/ 1253794 h 1253794"/>
              <a:gd name="connsiteX0" fmla="*/ 0 w 375858"/>
              <a:gd name="connsiteY0" fmla="*/ 0 h 1253794"/>
              <a:gd name="connsiteX1" fmla="*/ 2805 w 375858"/>
              <a:gd name="connsiteY1" fmla="*/ 221588 h 1253794"/>
              <a:gd name="connsiteX2" fmla="*/ 33659 w 375858"/>
              <a:gd name="connsiteY2" fmla="*/ 283296 h 1253794"/>
              <a:gd name="connsiteX3" fmla="*/ 162685 w 375858"/>
              <a:gd name="connsiteY3" fmla="*/ 532933 h 1253794"/>
              <a:gd name="connsiteX4" fmla="*/ 249637 w 375858"/>
              <a:gd name="connsiteY4" fmla="*/ 931230 h 1253794"/>
              <a:gd name="connsiteX5" fmla="*/ 375858 w 375858"/>
              <a:gd name="connsiteY5" fmla="*/ 1015377 h 1253794"/>
              <a:gd name="connsiteX6" fmla="*/ 288906 w 375858"/>
              <a:gd name="connsiteY6" fmla="*/ 1197695 h 1253794"/>
              <a:gd name="connsiteX7" fmla="*/ 280491 w 375858"/>
              <a:gd name="connsiteY7" fmla="*/ 1253794 h 1253794"/>
              <a:gd name="connsiteX0" fmla="*/ 0 w 377179"/>
              <a:gd name="connsiteY0" fmla="*/ 0 h 1253794"/>
              <a:gd name="connsiteX1" fmla="*/ 2805 w 377179"/>
              <a:gd name="connsiteY1" fmla="*/ 221588 h 1253794"/>
              <a:gd name="connsiteX2" fmla="*/ 33659 w 377179"/>
              <a:gd name="connsiteY2" fmla="*/ 283296 h 1253794"/>
              <a:gd name="connsiteX3" fmla="*/ 162685 w 377179"/>
              <a:gd name="connsiteY3" fmla="*/ 532933 h 1253794"/>
              <a:gd name="connsiteX4" fmla="*/ 249637 w 377179"/>
              <a:gd name="connsiteY4" fmla="*/ 931230 h 1253794"/>
              <a:gd name="connsiteX5" fmla="*/ 375858 w 377179"/>
              <a:gd name="connsiteY5" fmla="*/ 1015377 h 1253794"/>
              <a:gd name="connsiteX6" fmla="*/ 314150 w 377179"/>
              <a:gd name="connsiteY6" fmla="*/ 1189280 h 1253794"/>
              <a:gd name="connsiteX7" fmla="*/ 288906 w 377179"/>
              <a:gd name="connsiteY7" fmla="*/ 1197695 h 1253794"/>
              <a:gd name="connsiteX8" fmla="*/ 280491 w 377179"/>
              <a:gd name="connsiteY8" fmla="*/ 1253794 h 1253794"/>
              <a:gd name="connsiteX0" fmla="*/ 0 w 377179"/>
              <a:gd name="connsiteY0" fmla="*/ 0 h 1253794"/>
              <a:gd name="connsiteX1" fmla="*/ 2805 w 377179"/>
              <a:gd name="connsiteY1" fmla="*/ 221588 h 1253794"/>
              <a:gd name="connsiteX2" fmla="*/ 33659 w 377179"/>
              <a:gd name="connsiteY2" fmla="*/ 283296 h 1253794"/>
              <a:gd name="connsiteX3" fmla="*/ 162685 w 377179"/>
              <a:gd name="connsiteY3" fmla="*/ 532933 h 1253794"/>
              <a:gd name="connsiteX4" fmla="*/ 249637 w 377179"/>
              <a:gd name="connsiteY4" fmla="*/ 931230 h 1253794"/>
              <a:gd name="connsiteX5" fmla="*/ 375858 w 377179"/>
              <a:gd name="connsiteY5" fmla="*/ 1015377 h 1253794"/>
              <a:gd name="connsiteX6" fmla="*/ 314150 w 377179"/>
              <a:gd name="connsiteY6" fmla="*/ 1189280 h 1253794"/>
              <a:gd name="connsiteX7" fmla="*/ 288906 w 377179"/>
              <a:gd name="connsiteY7" fmla="*/ 1197695 h 1253794"/>
              <a:gd name="connsiteX8" fmla="*/ 280491 w 377179"/>
              <a:gd name="connsiteY8" fmla="*/ 1253794 h 1253794"/>
              <a:gd name="connsiteX0" fmla="*/ 0 w 377179"/>
              <a:gd name="connsiteY0" fmla="*/ 0 h 1253794"/>
              <a:gd name="connsiteX1" fmla="*/ 2805 w 377179"/>
              <a:gd name="connsiteY1" fmla="*/ 221588 h 1253794"/>
              <a:gd name="connsiteX2" fmla="*/ 33659 w 377179"/>
              <a:gd name="connsiteY2" fmla="*/ 283296 h 1253794"/>
              <a:gd name="connsiteX3" fmla="*/ 162685 w 377179"/>
              <a:gd name="connsiteY3" fmla="*/ 532933 h 1253794"/>
              <a:gd name="connsiteX4" fmla="*/ 249637 w 377179"/>
              <a:gd name="connsiteY4" fmla="*/ 931230 h 1253794"/>
              <a:gd name="connsiteX5" fmla="*/ 375858 w 377179"/>
              <a:gd name="connsiteY5" fmla="*/ 1015377 h 1253794"/>
              <a:gd name="connsiteX6" fmla="*/ 314150 w 377179"/>
              <a:gd name="connsiteY6" fmla="*/ 1189280 h 1253794"/>
              <a:gd name="connsiteX7" fmla="*/ 288906 w 377179"/>
              <a:gd name="connsiteY7" fmla="*/ 1197695 h 1253794"/>
              <a:gd name="connsiteX8" fmla="*/ 280491 w 377179"/>
              <a:gd name="connsiteY8" fmla="*/ 1253794 h 1253794"/>
              <a:gd name="connsiteX0" fmla="*/ 0 w 377179"/>
              <a:gd name="connsiteY0" fmla="*/ 0 h 1253794"/>
              <a:gd name="connsiteX1" fmla="*/ 2805 w 377179"/>
              <a:gd name="connsiteY1" fmla="*/ 221588 h 1253794"/>
              <a:gd name="connsiteX2" fmla="*/ 33659 w 377179"/>
              <a:gd name="connsiteY2" fmla="*/ 283296 h 1253794"/>
              <a:gd name="connsiteX3" fmla="*/ 162685 w 377179"/>
              <a:gd name="connsiteY3" fmla="*/ 532933 h 1253794"/>
              <a:gd name="connsiteX4" fmla="*/ 249637 w 377179"/>
              <a:gd name="connsiteY4" fmla="*/ 931230 h 1253794"/>
              <a:gd name="connsiteX5" fmla="*/ 375858 w 377179"/>
              <a:gd name="connsiteY5" fmla="*/ 1015377 h 1253794"/>
              <a:gd name="connsiteX6" fmla="*/ 314150 w 377179"/>
              <a:gd name="connsiteY6" fmla="*/ 1189280 h 1253794"/>
              <a:gd name="connsiteX7" fmla="*/ 288906 w 377179"/>
              <a:gd name="connsiteY7" fmla="*/ 1197695 h 1253794"/>
              <a:gd name="connsiteX8" fmla="*/ 280491 w 377179"/>
              <a:gd name="connsiteY8" fmla="*/ 1253794 h 1253794"/>
              <a:gd name="connsiteX0" fmla="*/ 0 w 377179"/>
              <a:gd name="connsiteY0" fmla="*/ 0 h 1253794"/>
              <a:gd name="connsiteX1" fmla="*/ 2805 w 377179"/>
              <a:gd name="connsiteY1" fmla="*/ 221588 h 1253794"/>
              <a:gd name="connsiteX2" fmla="*/ 33659 w 377179"/>
              <a:gd name="connsiteY2" fmla="*/ 283296 h 1253794"/>
              <a:gd name="connsiteX3" fmla="*/ 162685 w 377179"/>
              <a:gd name="connsiteY3" fmla="*/ 532933 h 1253794"/>
              <a:gd name="connsiteX4" fmla="*/ 252441 w 377179"/>
              <a:gd name="connsiteY4" fmla="*/ 925620 h 1253794"/>
              <a:gd name="connsiteX5" fmla="*/ 375858 w 377179"/>
              <a:gd name="connsiteY5" fmla="*/ 1015377 h 1253794"/>
              <a:gd name="connsiteX6" fmla="*/ 314150 w 377179"/>
              <a:gd name="connsiteY6" fmla="*/ 1189280 h 1253794"/>
              <a:gd name="connsiteX7" fmla="*/ 288906 w 377179"/>
              <a:gd name="connsiteY7" fmla="*/ 1197695 h 1253794"/>
              <a:gd name="connsiteX8" fmla="*/ 280491 w 377179"/>
              <a:gd name="connsiteY8" fmla="*/ 1253794 h 1253794"/>
              <a:gd name="connsiteX0" fmla="*/ 0 w 377179"/>
              <a:gd name="connsiteY0" fmla="*/ 0 h 1253794"/>
              <a:gd name="connsiteX1" fmla="*/ 2805 w 377179"/>
              <a:gd name="connsiteY1" fmla="*/ 221588 h 1253794"/>
              <a:gd name="connsiteX2" fmla="*/ 33659 w 377179"/>
              <a:gd name="connsiteY2" fmla="*/ 283296 h 1253794"/>
              <a:gd name="connsiteX3" fmla="*/ 162685 w 377179"/>
              <a:gd name="connsiteY3" fmla="*/ 532933 h 1253794"/>
              <a:gd name="connsiteX4" fmla="*/ 252441 w 377179"/>
              <a:gd name="connsiteY4" fmla="*/ 925620 h 1253794"/>
              <a:gd name="connsiteX5" fmla="*/ 375858 w 377179"/>
              <a:gd name="connsiteY5" fmla="*/ 1015377 h 1253794"/>
              <a:gd name="connsiteX6" fmla="*/ 314150 w 377179"/>
              <a:gd name="connsiteY6" fmla="*/ 1189280 h 1253794"/>
              <a:gd name="connsiteX7" fmla="*/ 288906 w 377179"/>
              <a:gd name="connsiteY7" fmla="*/ 1197695 h 1253794"/>
              <a:gd name="connsiteX8" fmla="*/ 280491 w 377179"/>
              <a:gd name="connsiteY8" fmla="*/ 1253794 h 1253794"/>
              <a:gd name="connsiteX0" fmla="*/ 0 w 377179"/>
              <a:gd name="connsiteY0" fmla="*/ 0 h 1253794"/>
              <a:gd name="connsiteX1" fmla="*/ 2805 w 377179"/>
              <a:gd name="connsiteY1" fmla="*/ 221588 h 1253794"/>
              <a:gd name="connsiteX2" fmla="*/ 33659 w 377179"/>
              <a:gd name="connsiteY2" fmla="*/ 283296 h 1253794"/>
              <a:gd name="connsiteX3" fmla="*/ 162685 w 377179"/>
              <a:gd name="connsiteY3" fmla="*/ 532933 h 1253794"/>
              <a:gd name="connsiteX4" fmla="*/ 252441 w 377179"/>
              <a:gd name="connsiteY4" fmla="*/ 925620 h 1253794"/>
              <a:gd name="connsiteX5" fmla="*/ 375858 w 377179"/>
              <a:gd name="connsiteY5" fmla="*/ 1015377 h 1253794"/>
              <a:gd name="connsiteX6" fmla="*/ 314150 w 377179"/>
              <a:gd name="connsiteY6" fmla="*/ 1189280 h 1253794"/>
              <a:gd name="connsiteX7" fmla="*/ 288906 w 377179"/>
              <a:gd name="connsiteY7" fmla="*/ 1197695 h 1253794"/>
              <a:gd name="connsiteX8" fmla="*/ 280491 w 377179"/>
              <a:gd name="connsiteY8" fmla="*/ 1253794 h 1253794"/>
              <a:gd name="connsiteX0" fmla="*/ 0 w 377179"/>
              <a:gd name="connsiteY0" fmla="*/ 0 h 1253794"/>
              <a:gd name="connsiteX1" fmla="*/ 2805 w 377179"/>
              <a:gd name="connsiteY1" fmla="*/ 221588 h 1253794"/>
              <a:gd name="connsiteX2" fmla="*/ 33659 w 377179"/>
              <a:gd name="connsiteY2" fmla="*/ 283296 h 1253794"/>
              <a:gd name="connsiteX3" fmla="*/ 162685 w 377179"/>
              <a:gd name="connsiteY3" fmla="*/ 532933 h 1253794"/>
              <a:gd name="connsiteX4" fmla="*/ 252441 w 377179"/>
              <a:gd name="connsiteY4" fmla="*/ 925620 h 1253794"/>
              <a:gd name="connsiteX5" fmla="*/ 375858 w 377179"/>
              <a:gd name="connsiteY5" fmla="*/ 1015377 h 1253794"/>
              <a:gd name="connsiteX6" fmla="*/ 314150 w 377179"/>
              <a:gd name="connsiteY6" fmla="*/ 1189280 h 1253794"/>
              <a:gd name="connsiteX7" fmla="*/ 288906 w 377179"/>
              <a:gd name="connsiteY7" fmla="*/ 1197695 h 1253794"/>
              <a:gd name="connsiteX8" fmla="*/ 280491 w 377179"/>
              <a:gd name="connsiteY8" fmla="*/ 1253794 h 1253794"/>
              <a:gd name="connsiteX0" fmla="*/ 0 w 375858"/>
              <a:gd name="connsiteY0" fmla="*/ 0 h 1253794"/>
              <a:gd name="connsiteX1" fmla="*/ 2805 w 375858"/>
              <a:gd name="connsiteY1" fmla="*/ 221588 h 1253794"/>
              <a:gd name="connsiteX2" fmla="*/ 33659 w 375858"/>
              <a:gd name="connsiteY2" fmla="*/ 283296 h 1253794"/>
              <a:gd name="connsiteX3" fmla="*/ 162685 w 375858"/>
              <a:gd name="connsiteY3" fmla="*/ 532933 h 1253794"/>
              <a:gd name="connsiteX4" fmla="*/ 252441 w 375858"/>
              <a:gd name="connsiteY4" fmla="*/ 925620 h 1253794"/>
              <a:gd name="connsiteX5" fmla="*/ 375858 w 375858"/>
              <a:gd name="connsiteY5" fmla="*/ 1015377 h 1253794"/>
              <a:gd name="connsiteX6" fmla="*/ 314150 w 375858"/>
              <a:gd name="connsiteY6" fmla="*/ 1189280 h 1253794"/>
              <a:gd name="connsiteX7" fmla="*/ 288906 w 375858"/>
              <a:gd name="connsiteY7" fmla="*/ 1197695 h 1253794"/>
              <a:gd name="connsiteX8" fmla="*/ 280491 w 375858"/>
              <a:gd name="connsiteY8" fmla="*/ 1253794 h 1253794"/>
              <a:gd name="connsiteX0" fmla="*/ 0 w 375858"/>
              <a:gd name="connsiteY0" fmla="*/ 0 h 1253794"/>
              <a:gd name="connsiteX1" fmla="*/ 2805 w 375858"/>
              <a:gd name="connsiteY1" fmla="*/ 221588 h 1253794"/>
              <a:gd name="connsiteX2" fmla="*/ 33659 w 375858"/>
              <a:gd name="connsiteY2" fmla="*/ 283296 h 1253794"/>
              <a:gd name="connsiteX3" fmla="*/ 162685 w 375858"/>
              <a:gd name="connsiteY3" fmla="*/ 532933 h 1253794"/>
              <a:gd name="connsiteX4" fmla="*/ 252441 w 375858"/>
              <a:gd name="connsiteY4" fmla="*/ 925620 h 1253794"/>
              <a:gd name="connsiteX5" fmla="*/ 375858 w 375858"/>
              <a:gd name="connsiteY5" fmla="*/ 1015377 h 1253794"/>
              <a:gd name="connsiteX6" fmla="*/ 314150 w 375858"/>
              <a:gd name="connsiteY6" fmla="*/ 1189280 h 1253794"/>
              <a:gd name="connsiteX7" fmla="*/ 288906 w 375858"/>
              <a:gd name="connsiteY7" fmla="*/ 1197695 h 1253794"/>
              <a:gd name="connsiteX8" fmla="*/ 280491 w 375858"/>
              <a:gd name="connsiteY8" fmla="*/ 1253794 h 125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5858" h="1253794">
                <a:moveTo>
                  <a:pt x="0" y="0"/>
                </a:moveTo>
                <a:lnTo>
                  <a:pt x="2805" y="221588"/>
                </a:lnTo>
                <a:lnTo>
                  <a:pt x="33659" y="283296"/>
                </a:lnTo>
                <a:cubicBezTo>
                  <a:pt x="101912" y="313215"/>
                  <a:pt x="150531" y="413258"/>
                  <a:pt x="162685" y="532933"/>
                </a:cubicBezTo>
                <a:lnTo>
                  <a:pt x="252441" y="925620"/>
                </a:lnTo>
                <a:cubicBezTo>
                  <a:pt x="316020" y="919075"/>
                  <a:pt x="345940" y="993873"/>
                  <a:pt x="375858" y="1015377"/>
                </a:cubicBezTo>
                <a:cubicBezTo>
                  <a:pt x="333317" y="1060722"/>
                  <a:pt x="303398" y="1153284"/>
                  <a:pt x="314150" y="1189280"/>
                </a:cubicBezTo>
                <a:cubicBezTo>
                  <a:pt x="299658" y="1219666"/>
                  <a:pt x="294516" y="1180865"/>
                  <a:pt x="288906" y="1197695"/>
                </a:cubicBezTo>
                <a:lnTo>
                  <a:pt x="280491" y="125379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1783921" y="4939443"/>
            <a:ext cx="232808" cy="8415"/>
          </a:xfrm>
          <a:custGeom>
            <a:avLst/>
            <a:gdLst>
              <a:gd name="connsiteX0" fmla="*/ 232808 w 232808"/>
              <a:gd name="connsiteY0" fmla="*/ 0 h 8415"/>
              <a:gd name="connsiteX1" fmla="*/ 0 w 232808"/>
              <a:gd name="connsiteY1" fmla="*/ 8415 h 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808" h="8415">
                <a:moveTo>
                  <a:pt x="232808" y="0"/>
                </a:moveTo>
                <a:lnTo>
                  <a:pt x="0" y="841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1736238" y="4353217"/>
            <a:ext cx="180839" cy="597446"/>
          </a:xfrm>
          <a:custGeom>
            <a:avLst/>
            <a:gdLst>
              <a:gd name="connsiteX0" fmla="*/ 44879 w 176709"/>
              <a:gd name="connsiteY0" fmla="*/ 586226 h 586226"/>
              <a:gd name="connsiteX1" fmla="*/ 154270 w 176709"/>
              <a:gd name="connsiteY1" fmla="*/ 445981 h 586226"/>
              <a:gd name="connsiteX2" fmla="*/ 176709 w 176709"/>
              <a:gd name="connsiteY2" fmla="*/ 291711 h 586226"/>
              <a:gd name="connsiteX3" fmla="*/ 0 w 176709"/>
              <a:gd name="connsiteY3" fmla="*/ 0 h 586226"/>
              <a:gd name="connsiteX4" fmla="*/ 0 w 176709"/>
              <a:gd name="connsiteY4" fmla="*/ 0 h 586226"/>
              <a:gd name="connsiteX0" fmla="*/ 44879 w 176709"/>
              <a:gd name="connsiteY0" fmla="*/ 586226 h 586226"/>
              <a:gd name="connsiteX1" fmla="*/ 154270 w 176709"/>
              <a:gd name="connsiteY1" fmla="*/ 445981 h 586226"/>
              <a:gd name="connsiteX2" fmla="*/ 176709 w 176709"/>
              <a:gd name="connsiteY2" fmla="*/ 291711 h 586226"/>
              <a:gd name="connsiteX3" fmla="*/ 0 w 176709"/>
              <a:gd name="connsiteY3" fmla="*/ 0 h 586226"/>
              <a:gd name="connsiteX4" fmla="*/ 0 w 176709"/>
              <a:gd name="connsiteY4" fmla="*/ 0 h 586226"/>
              <a:gd name="connsiteX0" fmla="*/ 53294 w 176709"/>
              <a:gd name="connsiteY0" fmla="*/ 580616 h 580616"/>
              <a:gd name="connsiteX1" fmla="*/ 154270 w 176709"/>
              <a:gd name="connsiteY1" fmla="*/ 445981 h 580616"/>
              <a:gd name="connsiteX2" fmla="*/ 176709 w 176709"/>
              <a:gd name="connsiteY2" fmla="*/ 291711 h 580616"/>
              <a:gd name="connsiteX3" fmla="*/ 0 w 176709"/>
              <a:gd name="connsiteY3" fmla="*/ 0 h 580616"/>
              <a:gd name="connsiteX4" fmla="*/ 0 w 176709"/>
              <a:gd name="connsiteY4" fmla="*/ 0 h 580616"/>
              <a:gd name="connsiteX0" fmla="*/ 53294 w 176709"/>
              <a:gd name="connsiteY0" fmla="*/ 597446 h 597446"/>
              <a:gd name="connsiteX1" fmla="*/ 154270 w 176709"/>
              <a:gd name="connsiteY1" fmla="*/ 445981 h 597446"/>
              <a:gd name="connsiteX2" fmla="*/ 176709 w 176709"/>
              <a:gd name="connsiteY2" fmla="*/ 291711 h 597446"/>
              <a:gd name="connsiteX3" fmla="*/ 0 w 176709"/>
              <a:gd name="connsiteY3" fmla="*/ 0 h 597446"/>
              <a:gd name="connsiteX4" fmla="*/ 0 w 176709"/>
              <a:gd name="connsiteY4" fmla="*/ 0 h 597446"/>
              <a:gd name="connsiteX0" fmla="*/ 53294 w 176709"/>
              <a:gd name="connsiteY0" fmla="*/ 597446 h 597446"/>
              <a:gd name="connsiteX1" fmla="*/ 154270 w 176709"/>
              <a:gd name="connsiteY1" fmla="*/ 445981 h 597446"/>
              <a:gd name="connsiteX2" fmla="*/ 176709 w 176709"/>
              <a:gd name="connsiteY2" fmla="*/ 291711 h 597446"/>
              <a:gd name="connsiteX3" fmla="*/ 0 w 176709"/>
              <a:gd name="connsiteY3" fmla="*/ 0 h 597446"/>
              <a:gd name="connsiteX4" fmla="*/ 0 w 176709"/>
              <a:gd name="connsiteY4" fmla="*/ 0 h 597446"/>
              <a:gd name="connsiteX0" fmla="*/ 53294 w 180839"/>
              <a:gd name="connsiteY0" fmla="*/ 597446 h 597446"/>
              <a:gd name="connsiteX1" fmla="*/ 154270 w 180839"/>
              <a:gd name="connsiteY1" fmla="*/ 445981 h 597446"/>
              <a:gd name="connsiteX2" fmla="*/ 176709 w 180839"/>
              <a:gd name="connsiteY2" fmla="*/ 291711 h 597446"/>
              <a:gd name="connsiteX3" fmla="*/ 0 w 180839"/>
              <a:gd name="connsiteY3" fmla="*/ 0 h 597446"/>
              <a:gd name="connsiteX4" fmla="*/ 0 w 180839"/>
              <a:gd name="connsiteY4" fmla="*/ 0 h 59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839" h="597446">
                <a:moveTo>
                  <a:pt x="53294" y="597446"/>
                </a:moveTo>
                <a:cubicBezTo>
                  <a:pt x="61709" y="539478"/>
                  <a:pt x="56098" y="456265"/>
                  <a:pt x="154270" y="445981"/>
                </a:cubicBezTo>
                <a:cubicBezTo>
                  <a:pt x="161750" y="394558"/>
                  <a:pt x="191668" y="351549"/>
                  <a:pt x="176709" y="291711"/>
                </a:cubicBez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988800" y="241133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曾出去郊游的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168063" y="2972695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留恋合影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8">
            <a:biLevel thresh="25000"/>
          </a:blip>
          <a:srcRect b="20502"/>
          <a:stretch>
            <a:fillRect/>
          </a:stretch>
        </p:blipFill>
        <p:spPr>
          <a:xfrm>
            <a:off x="5200379" y="5499295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3051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300"/>
                            </p:stCondLst>
                            <p:childTnLst>
                              <p:par>
                                <p:cTn id="146" presetID="0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81481E-6 L 2.91667E-6 -4.81481E-6 C -0.00833 -0.00741 -0.01615 -0.01782 -0.025 -0.02222 C -0.03229 -0.02592 -0.04492 -0.03194 -0.05208 -0.03704 C -0.07031 -0.05 -0.05078 -0.04028 -0.06875 -0.04815 C -0.07357 -0.06088 -0.07292 -0.0618 -0.08125 -0.07037 C -0.08672 -0.07616 -0.09245 -0.08032 -0.09792 -0.08518 C -0.10078 -0.08773 -0.10378 -0.08935 -0.10625 -0.09259 C -0.10911 -0.0963 -0.11172 -0.10046 -0.11458 -0.1037 C -0.11732 -0.10671 -0.12044 -0.1081 -0.12292 -0.11111 C -0.12539 -0.11435 -0.12695 -0.11898 -0.12917 -0.12222 C -0.1319 -0.12639 -0.13477 -0.12986 -0.1375 -0.13333 C -0.13958 -0.13611 -0.14193 -0.13796 -0.14375 -0.14074 C -0.14753 -0.14653 -0.15091 -0.15278 -0.15417 -0.15926 C -0.15716 -0.16528 -0.16016 -0.1713 -0.1625 -0.17778 C -0.16432 -0.18241 -0.16523 -0.18796 -0.16667 -0.19259 C -0.16797 -0.19653 -0.1694 -0.20023 -0.17083 -0.2037 C -0.17292 -0.2088 -0.17487 -0.21389 -0.17708 -0.21852 C -0.17904 -0.22268 -0.18164 -0.22546 -0.18333 -0.22963 C -0.18516 -0.23426 -0.18594 -0.23981 -0.1875 -0.24444 C -0.1901 -0.25208 -0.19583 -0.26667 -0.19583 -0.26667 C -0.19922 -0.29074 -0.19466 -0.27592 -0.20417 -0.28518 C -0.21055 -0.29167 -0.22161 -0.30833 -0.22917 -0.31111 C -0.23802 -0.31458 -0.24727 -0.31366 -0.25625 -0.31481 C -0.27305 -0.32685 -0.26029 -0.31921 -0.27917 -0.32592 C -0.28203 -0.32708 -0.28477 -0.32824 -0.2875 -0.32963 C -0.28971 -0.33079 -0.29167 -0.33287 -0.29375 -0.33333 C -0.30898 -0.3368 -0.32435 -0.33842 -0.33958 -0.34074 L -0.36458 -0.33704 C -0.41589 -0.33125 -0.38867 -0.3375 -0.41875 -0.32963 C -0.42565 -0.29305 -0.42878 -0.29398 -0.42083 -0.25185 C -0.42018 -0.24815 -0.42031 -0.24352 -0.41875 -0.24074 C -0.41667 -0.23704 -0.41315 -0.23611 -0.41042 -0.23333 C -0.40833 -0.23125 -0.40625 -0.22847 -0.40417 -0.22592 C -0.40495 -0.21852 -0.40326 -0.20903 -0.40625 -0.2037 C -0.40807 -0.20069 -0.41016 -0.21042 -0.41042 -0.21481 C -0.41081 -0.21991 -0.40911 -0.22477 -0.40833 -0.22963 C -0.40625 -0.22847 -0.40365 -0.2287 -0.40208 -0.22592 C -0.39792 -0.21852 -0.40104 -0.20764 -0.40208 -0.2 C -0.39805 -0.19514 -0.39479 -0.18727 -0.38958 -0.1963 C -0.38802 -0.19907 -0.38906 -0.20486 -0.3875 -0.20741 C -0.38542 -0.21134 -0.38177 -0.2118 -0.37917 -0.21481 C -0.36562 -0.23217 -0.38164 -0.22292 -0.3625 -0.22963 C -0.3612 -0.22477 -0.35742 -0.22014 -0.35833 -0.21481 C -0.36094 -0.20116 -0.36927 -0.20903 -0.37292 -0.21111 C -0.37161 -0.2162 -0.37161 -0.22847 -0.36875 -0.22592 C -0.36484 -0.22245 -0.36458 -0.2037 -0.36458 -0.2037 C -0.36927 -0.18727 -0.37396 -0.17824 -0.35625 -0.2 C -0.35234 -0.20509 -0.34622 -0.21736 -0.34375 -0.22592 C -0.34284 -0.22963 -0.34245 -0.23333 -0.34167 -0.23704 C -0.33958 -0.23472 -0.33594 -0.23403 -0.33542 -0.22963 C -0.33477 -0.22384 -0.34635 -0.21204 -0.34167 -0.2037 C -0.33997 -0.20069 -0.3375 -0.2088 -0.33542 -0.21111 C -0.31081 -0.20255 -0.33581 -0.21319 -0.34375 -0.2037 C -0.34622 -0.20092 -0.34023 -0.19514 -0.3375 -0.19259 C -0.33437 -0.18981 -0.3306 -0.19028 -0.32708 -0.18889 C -0.325 -0.19028 -0.32161 -0.18889 -0.32083 -0.19259 C -0.31979 -0.19861 -0.32292 -0.20486 -0.32292 -0.21111 C -0.32292 -0.22245 -0.32187 -0.23356 -0.32083 -0.24444 C -0.32057 -0.24838 -0.32057 -0.25324 -0.31875 -0.25555 C -0.31654 -0.2588 -0.31328 -0.2581 -0.31042 -0.25926 C -0.30768 -0.25555 -0.30312 -0.25417 -0.30208 -0.24815 C -0.29831 -0.22477 -0.31784 -0.23866 -0.29792 -0.22963 C -0.3 -0.22847 -0.30208 -0.22708 -0.30417 -0.22592 C -0.30703 -0.22454 -0.3125 -0.22731 -0.3125 -0.22222 C -0.3125 -0.21736 -0.30703 -0.21991 -0.30417 -0.21852 L -0.30625 -0.2037 C -0.30117 -0.23079 -0.30326 -0.21852 -0.3 -0.24074 C -0.29583 -0.19514 -0.30013 -0.22917 -0.29583 -0.24815 C -0.29505 -0.25185 -0.29453 -0.24074 -0.29375 -0.23704 C -0.28529 -0.24028 -0.27526 -0.24583 -0.26667 -0.23704 C -0.26484 -0.23518 -0.26823 -0.22986 -0.26875 -0.22592 C -0.26953 -0.22106 -0.26966 -0.21574 -0.27083 -0.21111 C -0.27318 -0.20324 -0.27917 -0.18889 -0.27917 -0.18889 C -0.28333 -0.19028 -0.28854 -0.18773 -0.29167 -0.19259 C -0.30208 -0.20856 -0.29128 -0.21273 -0.2875 -0.21852 C -0.27044 -0.2456 -0.28203 -0.23773 -0.26667 -0.24444 C -0.26745 -0.24074 -0.26745 -0.23657 -0.26875 -0.23333 C -0.27031 -0.22986 -0.27409 -0.23009 -0.275 -0.22592 C -0.27591 -0.22245 -0.27357 -0.21875 -0.27292 -0.21481 C -0.27148 -0.20509 -0.26875 -0.18518 -0.26875 -0.18518 C -0.27083 -0.18287 -0.27253 -0.1787 -0.275 -0.17778 C -0.28268 -0.17569 -0.28268 -0.18518 -0.27917 -0.19259 C -0.2776 -0.1963 -0.27539 -0.19907 -0.27292 -0.2 C -0.26615 -0.20301 -0.25911 -0.20255 -0.25208 -0.2037 C -0.23984 -0.23657 -0.25872 -0.18426 -0.24375 -0.23704 C -0.24258 -0.24167 -0.24505 -0.22731 -0.24583 -0.22222 C -0.24648 -0.21852 -0.24727 -0.21481 -0.24792 -0.21111 C -0.24557 -0.19861 -0.24753 -0.19676 -0.23958 -0.2037 C -0.23737 -0.20579 -0.23333 -0.21574 -0.23333 -0.21111 C -0.23333 -0.20509 -0.24206 -0.20069 -0.23958 -0.1963 C -0.23724 -0.19213 -0.23411 -0.20393 -0.23125 -0.20741 C -0.2293 -0.21018 -0.22708 -0.2125 -0.225 -0.21481 C -0.22292 -0.2125 -0.21914 -0.21204 -0.21875 -0.20741 C -0.21823 -0.19977 -0.21875 -0.18727 -0.22292 -0.18518 C -0.22656 -0.1838 -0.22578 -0.19768 -0.22708 -0.2037 C -0.24245 -0.20139 -0.25781 -0.2 -0.27292 -0.1963 C -0.28477 -0.19352 -0.28698 -0.19005 -0.29583 -0.18518 C -0.30078 -0.18264 -0.30547 -0.17963 -0.31042 -0.17778 C -0.31667 -0.17592 -0.32292 -0.17546 -0.32917 -0.17407 C -0.34036 -0.17176 -0.3513 -0.16782 -0.3625 -0.16667 C -0.39583 -0.16412 -0.42917 -0.16435 -0.4625 -0.16296 C -0.4681 -0.1618 -0.47461 -0.16505 -0.47917 -0.15926 C -0.48151 -0.15648 -0.47812 -0.1493 -0.47708 -0.14444 C -0.47344 -0.12708 -0.47487 -0.13079 -0.46667 -0.12592 C -0.48229 -0.11204 -0.47266 -0.12685 -0.47083 -0.10741 C -0.47057 -0.1037 -0.47227 -0.1 -0.47292 -0.0963 C -0.46901 -0.06805 -0.47331 -0.08611 -0.46667 -0.1 C -0.46536 -0.10301 -0.4625 -0.10255 -0.46042 -0.1037 L -0.45625 -0.12592 L -0.45208 -0.14815 C -0.44792 -0.14699 -0.44349 -0.14745 -0.43958 -0.14444 C -0.43503 -0.1412 -0.42708 -0.12963 -0.42708 -0.12963 C -0.42643 -0.12477 -0.425 -0.11991 -0.425 -0.11481 C -0.425 -0.09398 -0.4263 -0.08981 -0.42917 -0.07407 C -0.43203 -0.07778 -0.43529 -0.08055 -0.4375 -0.08518 C -0.43893 -0.08819 -0.43906 -0.09259 -0.43958 -0.0963 C -0.44115 -0.10509 -0.44245 -0.11366 -0.44375 -0.12222 C -0.44583 -0.11852 -0.44844 -0.11551 -0.45 -0.11111 C -0.4513 -0.10787 -0.45052 -0.10278 -0.45208 -0.1 C -0.45495 -0.09514 -0.45911 -0.09259 -0.4625 -0.08889 C -0.47383 -0.05903 -0.45977 -0.09884 -0.46875 -0.06296 C -0.47044 -0.05648 -0.48086 -0.02893 -0.47083 -0.05555 C -0.47018 -0.06435 -0.46953 -0.07292 -0.46875 -0.08148 C -0.4681 -0.08912 -0.46862 -0.09699 -0.46667 -0.1037 C -0.46562 -0.10787 -0.4625 -0.1088 -0.46042 -0.11111 C -0.45703 -0.10995 -0.45326 -0.11042 -0.45 -0.10741 C -0.4474 -0.10509 -0.44622 -0.0993 -0.44375 -0.0963 C -0.44193 -0.09421 -0.43958 -0.09398 -0.4375 -0.09259 C -0.43685 -0.08889 -0.43542 -0.08542 -0.43542 -0.08148 C -0.43542 -0.03773 -0.43503 -0.04352 -0.43958 -0.01852 C -0.44167 -0.01991 -0.44427 -0.01991 -0.44583 -0.02222 C -0.4526 -0.03264 -0.45469 -0.04259 -0.45833 -0.05555 C -0.45495 -0.0581 -0.45169 -0.0625 -0.44792 -0.06296 C -0.43698 -0.06505 -0.43385 -0.05856 -0.43958 -0.04074 C -0.44154 -0.03495 -0.44896 -0.03171 -0.45208 -0.02963 C -0.45286 -0.02477 -0.45599 -0.01898 -0.45417 -0.01481 C -0.45195 -0.00995 -0.44727 -0.01065 -0.44375 -0.01111 C -0.4401 -0.0118 -0.43685 -0.0162 -0.43333 -0.01852 C -0.42513 -0.02407 -0.42539 -0.02292 -0.41458 -0.02592 C -0.4125 -0.02847 -0.40964 -0.02963 -0.40833 -0.03333 C -0.40117 -0.05579 -0.41263 -0.05069 -0.40208 -0.07407 C -0.39661 -0.08657 -0.38945 -0.09699 -0.38542 -0.11111 C -0.38411 -0.1162 -0.38281 -0.1213 -0.38125 -0.12592 C -0.37839 -0.13542 -0.37552 -0.1412 -0.37083 -0.14815 C -0.36901 -0.15116 -0.36667 -0.15324 -0.36458 -0.15555 C -0.35 -0.13842 -0.35495 -0.14815 -0.34792 -0.12963 C -0.34948 -0.11898 -0.34948 -0.10579 -0.35833 -0.1037 C -0.36667 -0.10208 -0.3918 -0.10741 -0.38333 -0.10741 C -0.3612 -0.10741 -0.33893 -0.10509 -0.31667 -0.1037 C -0.34102 -0.08935 -0.31693 -0.10324 -0.34375 -0.08889 C -0.35573 -0.08264 -0.34714 -0.08495 -0.36667 -0.07778 C -0.37148 -0.07616 -0.37643 -0.07546 -0.38125 -0.07407 C -0.3806 -0.06921 -0.38177 -0.06157 -0.37917 -0.05926 C -0.36862 -0.05 -0.36914 -0.06782 -0.36458 -0.07407 C -0.36289 -0.07662 -0.36042 -0.07662 -0.35833 -0.07778 C -0.3556 -0.07662 -0.35286 -0.075 -0.35 -0.07407 C -0.34453 -0.07245 -0.33802 -0.07592 -0.33333 -0.07037 C -0.33047 -0.0669 -0.34036 -0.06805 -0.34375 -0.06667 C -0.34583 -0.06435 -0.34792 -0.06157 -0.35 -0.05926 C -0.35456 -0.05486 -0.36406 -0.04699 -0.36875 -0.04444 C -0.37214 -0.04282 -0.37578 -0.04236 -0.37917 -0.04074 C -0.38138 -0.03981 -0.38333 -0.03842 -0.38542 -0.03704 C -0.38828 -0.03333 -0.39076 -0.02917 -0.39375 -0.02592 C -0.3957 -0.02407 -0.39948 -0.02616 -0.4 -0.02222 C -0.40065 -0.01805 -0.39727 -0.01481 -0.39583 -0.01111 C -0.39245 -0.0125 -0.38906 -0.01481 -0.38542 -0.01481 C -0.36693 -0.01481 -0.36536 -0.01342 -0.35208 -0.00741 C -0.3487 -0.01667 -0.34583 -0.02153 -0.34583 -0.03333 C -0.34583 -0.03727 -0.34622 -0.04213 -0.34792 -0.04444 C -0.35026 -0.04768 -0.35911 -0.04815 -0.35625 -0.04815 C -0.35065 -0.04815 -0.34518 -0.04583 -0.33958 -0.04444 C -0.3375 -0.04699 -0.33503 -0.04861 -0.33333 -0.05185 C -0.32865 -0.06204 -0.33047 -0.06921 -0.325 -0.07778 C -0.31992 -0.08611 -0.31289 -0.09074 -0.30833 -0.1 C -0.30456 -0.1081 -0.2987 -0.125 -0.29167 -0.12963 C -0.28841 -0.13194 -0.28477 -0.13217 -0.28125 -0.13333 C -0.27852 -0.13588 -0.27513 -0.14467 -0.27292 -0.14074 C -0.27083 -0.13704 -0.27565 -0.13079 -0.27708 -0.12592 C -0.27917 -0.11967 -0.28034 -0.1125 -0.28333 -0.10741 C -0.28893 -0.09861 -0.29687 -0.09467 -0.30208 -0.08518 L -0.30833 -0.07407 C -0.30417 -0.07292 -0.30013 -0.07037 -0.29583 -0.07037 C -0.29023 -0.07037 -0.28477 -0.07268 -0.27917 -0.07407 C -0.26992 -0.07685 -0.27018 -0.07708 -0.2625 -0.08148 C -0.25378 -0.09329 -0.25417 -0.0963 -0.24167 -0.0963 C -0.23958 -0.0963 -0.2375 -0.09398 -0.23542 -0.09259 C -0.23685 -0.08889 -0.23711 -0.08241 -0.23958 -0.08148 C -0.25885 -0.07592 -0.29792 -0.07407 -0.29792 -0.07407 C -0.29518 -0.07292 -0.29089 -0.075 -0.28958 -0.07037 C -0.28802 -0.06481 -0.29049 -0.05787 -0.29167 -0.05185 C -0.29258 -0.04768 -0.29831 -0.04236 -0.29583 -0.04074 C -0.29232 -0.03866 -0.28893 -0.04583 -0.28542 -0.04815 C -0.28411 -0.05185 -0.28372 -0.05856 -0.28125 -0.05926 C -0.26875 -0.06319 -0.27305 -0.03773 -0.275 -0.02963 C -0.2763 -0.025 -0.27891 -0.02153 -0.28125 -0.01852 C -0.28307 -0.01643 -0.2875 -0.01111 -0.2875 -0.01481 C -0.2875 -0.01944 -0.2832 -0.01944 -0.28125 -0.02222 C -0.27617 -0.03055 -0.27057 -0.03819 -0.26667 -0.04815 C -0.26536 -0.05185 -0.26445 -0.05648 -0.2625 -0.05926 C -0.26081 -0.0618 -0.25846 -0.06204 -0.25625 -0.06296 C -0.25013 -0.06574 -0.24375 -0.06805 -0.2375 -0.07037 C -0.2362 -0.07407 -0.23503 -0.07824 -0.23333 -0.08148 C -0.23151 -0.08565 -0.22878 -0.08842 -0.22708 -0.09259 C -0.22591 -0.09606 -0.22617 -0.10046 -0.225 -0.1037 C -0.21654 -0.13125 -0.21953 -0.1243 -0.20417 -0.13333 C -0.2026 -0.12454 -0.19987 -0.1169 -0.20417 -0.10741 C -0.20625 -0.10324 -0.20977 -0.10255 -0.2125 -0.1 C -0.21393 -0.0963 -0.21914 -0.0875 -0.21667 -0.08889 C -0.21289 -0.0912 -0.20352 -0.1088 -0.2 -0.11481 C -0.19935 -0.11111 -0.19714 -0.10741 -0.19792 -0.1037 C -0.19896 -0.09977 -0.20234 -0.0993 -0.20417 -0.0963 C -0.2168 -0.07731 -0.20729 -0.08472 -0.21875 -0.07778 C -0.22161 -0.07292 -0.22643 -0.06991 -0.22708 -0.06296 C -0.2276 -0.05926 -0.22305 -0.05926 -0.22083 -0.05926 C -0.21589 -0.05926 -0.20911 -0.06389 -0.20417 -0.06667 C -0.2056 -0.0618 -0.20664 -0.05648 -0.20833 -0.05185 C -0.21016 -0.04768 -0.21497 -0.04606 -0.21458 -0.04074 C -0.21406 -0.03194 -0.20911 -0.02592 -0.20625 -0.01852 C -0.20495 -0.01481 -0.20964 -0.02546 -0.21042 -0.02963 L -0.2125 -0.04074 C -0.21042 -0.04329 -0.20729 -0.04421 -0.20625 -0.04815 C -0.19922 -0.07639 -0.20937 -0.06944 -0.2 -0.09259 C -0.19857 -0.0963 -0.1957 -0.09722 -0.19375 -0.1 C -0.17773 -0.12384 -0.19687 -0.10023 -0.18125 -0.11852 C -0.17279 -0.09583 -0.1793 -0.12037 -0.18125 -0.09259 C -0.18164 -0.08773 -0.17995 -0.08287 -0.17917 -0.07778 C -0.1806 -0.07407 -0.18242 -0.07083 -0.18333 -0.06667 C -0.18529 -0.0588 -0.18698 -0.04514 -0.18333 -0.03704 C -0.18203 -0.03403 -0.17917 -0.03472 -0.17708 -0.03333 C -0.17578 -0.02963 -0.17331 -0.02685 -0.17292 -0.02222 C -0.17253 -0.0162 -0.17305 -0.00903 -0.175 -0.0037 C -0.17682 0.0007 -0.18034 0.00301 -0.18333 0.0037 C -0.19792 0.00671 -0.2125 0.00602 -0.22708 0.00741 C -0.2306 0.00857 -0.23542 0.00602 -0.2375 0.01111 C -0.23906 0.01458 -0.23503 0.01875 -0.23333 0.02222 C -0.2293 0.03079 -0.22279 0.04074 -0.21667 0.04445 C -0.21211 0.04699 -0.20703 0.04676 -0.20208 0.04815 C -0.17578 0.04676 -0.14935 0.04745 -0.12292 0.04445 C -0.11797 0.04375 -0.11341 0.03796 -0.10833 0.03704 C -0.08828 0.03287 -0.06797 0.03426 -0.04792 0.02963 C -0.02982 0.02523 -0.02253 0.0257 -0.00833 0.01852 C -0.00625 0.01736 -0.00417 0.01644 -0.00208 0.01482 C 0.00013 0.01273 0.00417 0.00741 0.00417 0.00741 L 0.00417 0.00741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4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2" grpId="0" animBg="1"/>
      <p:bldP spid="2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6" grpId="0" animBg="1"/>
      <p:bldP spid="26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4" grpId="0" animBg="1"/>
      <p:bldP spid="54" grpId="1" animBg="1"/>
      <p:bldP spid="2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605133" y="1806724"/>
            <a:ext cx="5978525" cy="3333750"/>
            <a:chOff x="4572000" y="2393950"/>
            <a:chExt cx="5978525" cy="3333750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4572000" y="2393950"/>
              <a:ext cx="5978525" cy="3333750"/>
              <a:chOff x="2880" y="1508"/>
              <a:chExt cx="3766" cy="2100"/>
            </a:xfrm>
          </p:grpSpPr>
          <p:sp>
            <p:nvSpPr>
              <p:cNvPr id="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880" y="1508"/>
                <a:ext cx="3766" cy="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3988" y="2784"/>
                <a:ext cx="418" cy="375"/>
              </a:xfrm>
              <a:custGeom>
                <a:avLst/>
                <a:gdLst>
                  <a:gd name="T0" fmla="*/ 17 w 17"/>
                  <a:gd name="T1" fmla="*/ 15 h 15"/>
                  <a:gd name="T2" fmla="*/ 17 w 17"/>
                  <a:gd name="T3" fmla="*/ 3 h 15"/>
                  <a:gd name="T4" fmla="*/ 12 w 17"/>
                  <a:gd name="T5" fmla="*/ 0 h 15"/>
                  <a:gd name="T6" fmla="*/ 5 w 17"/>
                  <a:gd name="T7" fmla="*/ 0 h 15"/>
                  <a:gd name="T8" fmla="*/ 0 w 17"/>
                  <a:gd name="T9" fmla="*/ 3 h 15"/>
                  <a:gd name="T10" fmla="*/ 0 w 17"/>
                  <a:gd name="T11" fmla="*/ 15 h 15"/>
                  <a:gd name="T12" fmla="*/ 17 w 1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5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0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0D3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3151" y="1484"/>
                <a:ext cx="2092" cy="1425"/>
              </a:xfrm>
              <a:custGeom>
                <a:avLst/>
                <a:gdLst>
                  <a:gd name="T0" fmla="*/ 85 w 85"/>
                  <a:gd name="T1" fmla="*/ 54 h 57"/>
                  <a:gd name="T2" fmla="*/ 82 w 85"/>
                  <a:gd name="T3" fmla="*/ 57 h 57"/>
                  <a:gd name="T4" fmla="*/ 3 w 85"/>
                  <a:gd name="T5" fmla="*/ 57 h 57"/>
                  <a:gd name="T6" fmla="*/ 0 w 85"/>
                  <a:gd name="T7" fmla="*/ 54 h 57"/>
                  <a:gd name="T8" fmla="*/ 0 w 85"/>
                  <a:gd name="T9" fmla="*/ 3 h 57"/>
                  <a:gd name="T10" fmla="*/ 3 w 85"/>
                  <a:gd name="T11" fmla="*/ 0 h 57"/>
                  <a:gd name="T12" fmla="*/ 82 w 85"/>
                  <a:gd name="T13" fmla="*/ 0 h 57"/>
                  <a:gd name="T14" fmla="*/ 85 w 85"/>
                  <a:gd name="T15" fmla="*/ 3 h 57"/>
                  <a:gd name="T16" fmla="*/ 85 w 85"/>
                  <a:gd name="T17" fmla="*/ 5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57">
                    <a:moveTo>
                      <a:pt x="85" y="54"/>
                    </a:moveTo>
                    <a:cubicBezTo>
                      <a:pt x="85" y="56"/>
                      <a:pt x="84" y="57"/>
                      <a:pt x="82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1" y="57"/>
                      <a:pt x="0" y="56"/>
                      <a:pt x="0" y="5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4" y="0"/>
                      <a:pt x="85" y="1"/>
                      <a:pt x="85" y="3"/>
                    </a:cubicBezTo>
                    <a:lnTo>
                      <a:pt x="85" y="54"/>
                    </a:lnTo>
                    <a:close/>
                  </a:path>
                </a:pathLst>
              </a:custGeom>
              <a:solidFill>
                <a:srgbClr val="2B54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3151" y="1484"/>
                <a:ext cx="1034" cy="1425"/>
              </a:xfrm>
              <a:custGeom>
                <a:avLst/>
                <a:gdLst>
                  <a:gd name="T0" fmla="*/ 42 w 42"/>
                  <a:gd name="T1" fmla="*/ 0 h 57"/>
                  <a:gd name="T2" fmla="*/ 3 w 42"/>
                  <a:gd name="T3" fmla="*/ 0 h 57"/>
                  <a:gd name="T4" fmla="*/ 0 w 42"/>
                  <a:gd name="T5" fmla="*/ 3 h 57"/>
                  <a:gd name="T6" fmla="*/ 0 w 42"/>
                  <a:gd name="T7" fmla="*/ 54 h 57"/>
                  <a:gd name="T8" fmla="*/ 3 w 42"/>
                  <a:gd name="T9" fmla="*/ 57 h 57"/>
                  <a:gd name="T10" fmla="*/ 42 w 42"/>
                  <a:gd name="T11" fmla="*/ 57 h 57"/>
                  <a:gd name="T12" fmla="*/ 42 w 42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7">
                    <a:moveTo>
                      <a:pt x="4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1" y="57"/>
                      <a:pt x="3" y="57"/>
                    </a:cubicBezTo>
                    <a:cubicBezTo>
                      <a:pt x="42" y="57"/>
                      <a:pt x="42" y="57"/>
                      <a:pt x="42" y="57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3C64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3225" y="1559"/>
                <a:ext cx="1944" cy="1250"/>
              </a:xfrm>
              <a:prstGeom prst="rect">
                <a:avLst/>
              </a:prstGeom>
              <a:solidFill>
                <a:srgbClr val="ED6E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3225" y="1559"/>
                <a:ext cx="960" cy="1250"/>
              </a:xfrm>
              <a:prstGeom prst="rect">
                <a:avLst/>
              </a:prstGeom>
              <a:solidFill>
                <a:srgbClr val="FF8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5096" y="2834"/>
                <a:ext cx="49" cy="50"/>
              </a:xfrm>
              <a:prstGeom prst="ellipse">
                <a:avLst/>
              </a:prstGeom>
              <a:solidFill>
                <a:srgbClr val="0C4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4973" y="2834"/>
                <a:ext cx="49" cy="50"/>
              </a:xfrm>
              <a:prstGeom prst="ellipse">
                <a:avLst/>
              </a:prstGeom>
              <a:solidFill>
                <a:srgbClr val="053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12"/>
              <p:cNvSpPr>
                <a:spLocks noChangeArrowheads="1"/>
              </p:cNvSpPr>
              <p:nvPr/>
            </p:nvSpPr>
            <p:spPr bwMode="auto">
              <a:xfrm>
                <a:off x="4899" y="2834"/>
                <a:ext cx="49" cy="50"/>
              </a:xfrm>
              <a:prstGeom prst="ellipse">
                <a:avLst/>
              </a:prstGeom>
              <a:solidFill>
                <a:srgbClr val="053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Oval 13"/>
              <p:cNvSpPr>
                <a:spLocks noChangeArrowheads="1"/>
              </p:cNvSpPr>
              <p:nvPr/>
            </p:nvSpPr>
            <p:spPr bwMode="auto">
              <a:xfrm>
                <a:off x="4825" y="2834"/>
                <a:ext cx="49" cy="50"/>
              </a:xfrm>
              <a:prstGeom prst="ellipse">
                <a:avLst/>
              </a:prstGeom>
              <a:solidFill>
                <a:srgbClr val="053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auto">
              <a:xfrm>
                <a:off x="4751" y="2834"/>
                <a:ext cx="49" cy="50"/>
              </a:xfrm>
              <a:prstGeom prst="ellipse">
                <a:avLst/>
              </a:prstGeom>
              <a:solidFill>
                <a:srgbClr val="053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5096" y="2834"/>
                <a:ext cx="49" cy="50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  <a:gd name="T10" fmla="*/ 1 w 2"/>
                  <a:gd name="T11" fmla="*/ 1 h 2"/>
                  <a:gd name="T12" fmla="*/ 1 w 2"/>
                  <a:gd name="T13" fmla="*/ 0 h 2"/>
                  <a:gd name="T14" fmla="*/ 0 w 2"/>
                  <a:gd name="T15" fmla="*/ 1 h 2"/>
                  <a:gd name="T16" fmla="*/ 1 w 2"/>
                  <a:gd name="T17" fmla="*/ 2 h 2"/>
                  <a:gd name="T18" fmla="*/ 2 w 2"/>
                  <a:gd name="T19" fmla="*/ 1 h 2"/>
                  <a:gd name="T20" fmla="*/ 1 w 2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1CCF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5120" y="2834"/>
                <a:ext cx="0" cy="2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0 h 1"/>
                  <a:gd name="T5" fmla="*/ 0 h 1"/>
                  <a:gd name="T6" fmla="*/ 0 h 1"/>
                  <a:gd name="T7" fmla="*/ 0 h 1"/>
                  <a:gd name="T8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CCF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3693" y="3134"/>
                <a:ext cx="1009" cy="100"/>
              </a:xfrm>
              <a:custGeom>
                <a:avLst/>
                <a:gdLst>
                  <a:gd name="T0" fmla="*/ 41 w 41"/>
                  <a:gd name="T1" fmla="*/ 4 h 4"/>
                  <a:gd name="T2" fmla="*/ 38 w 41"/>
                  <a:gd name="T3" fmla="*/ 0 h 4"/>
                  <a:gd name="T4" fmla="*/ 3 w 41"/>
                  <a:gd name="T5" fmla="*/ 0 h 4"/>
                  <a:gd name="T6" fmla="*/ 0 w 41"/>
                  <a:gd name="T7" fmla="*/ 4 h 4"/>
                  <a:gd name="T8" fmla="*/ 41 w 4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">
                    <a:moveTo>
                      <a:pt x="41" y="4"/>
                    </a:moveTo>
                    <a:cubicBezTo>
                      <a:pt x="41" y="2"/>
                      <a:pt x="40" y="0"/>
                      <a:pt x="3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2B54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3004" y="3259"/>
                <a:ext cx="98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3102" y="3259"/>
                <a:ext cx="123" cy="50"/>
              </a:xfrm>
              <a:custGeom>
                <a:avLst/>
                <a:gdLst>
                  <a:gd name="T0" fmla="*/ 5 w 5"/>
                  <a:gd name="T1" fmla="*/ 2 h 2"/>
                  <a:gd name="T2" fmla="*/ 3 w 5"/>
                  <a:gd name="T3" fmla="*/ 0 h 2"/>
                  <a:gd name="T4" fmla="*/ 1 w 5"/>
                  <a:gd name="T5" fmla="*/ 0 h 2"/>
                  <a:gd name="T6" fmla="*/ 0 w 5"/>
                  <a:gd name="T7" fmla="*/ 2 h 2"/>
                  <a:gd name="T8" fmla="*/ 5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3225" y="3259"/>
                <a:ext cx="99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4111" y="3259"/>
                <a:ext cx="99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4210" y="3259"/>
                <a:ext cx="98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>
                <a:spLocks/>
              </p:cNvSpPr>
              <p:nvPr/>
            </p:nvSpPr>
            <p:spPr bwMode="auto">
              <a:xfrm>
                <a:off x="4333" y="3259"/>
                <a:ext cx="98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4431" y="3259"/>
                <a:ext cx="99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auto">
              <a:xfrm>
                <a:off x="4603" y="3259"/>
                <a:ext cx="99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auto">
              <a:xfrm>
                <a:off x="4726" y="3259"/>
                <a:ext cx="99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4825" y="3259"/>
                <a:ext cx="123" cy="50"/>
              </a:xfrm>
              <a:custGeom>
                <a:avLst/>
                <a:gdLst>
                  <a:gd name="T0" fmla="*/ 5 w 5"/>
                  <a:gd name="T1" fmla="*/ 2 h 2"/>
                  <a:gd name="T2" fmla="*/ 3 w 5"/>
                  <a:gd name="T3" fmla="*/ 0 h 2"/>
                  <a:gd name="T4" fmla="*/ 2 w 5"/>
                  <a:gd name="T5" fmla="*/ 0 h 2"/>
                  <a:gd name="T6" fmla="*/ 0 w 5"/>
                  <a:gd name="T7" fmla="*/ 2 h 2"/>
                  <a:gd name="T8" fmla="*/ 5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5022" y="3259"/>
                <a:ext cx="172" cy="50"/>
              </a:xfrm>
              <a:custGeom>
                <a:avLst/>
                <a:gdLst>
                  <a:gd name="T0" fmla="*/ 7 w 7"/>
                  <a:gd name="T1" fmla="*/ 2 h 2"/>
                  <a:gd name="T2" fmla="*/ 6 w 7"/>
                  <a:gd name="T3" fmla="*/ 0 h 2"/>
                  <a:gd name="T4" fmla="*/ 1 w 7"/>
                  <a:gd name="T5" fmla="*/ 0 h 2"/>
                  <a:gd name="T6" fmla="*/ 0 w 7"/>
                  <a:gd name="T7" fmla="*/ 2 h 2"/>
                  <a:gd name="T8" fmla="*/ 7 w 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1"/>
                      <a:pt x="6" y="0"/>
                      <a:pt x="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9"/>
              <p:cNvSpPr>
                <a:spLocks/>
              </p:cNvSpPr>
              <p:nvPr/>
            </p:nvSpPr>
            <p:spPr bwMode="auto">
              <a:xfrm>
                <a:off x="5194" y="3259"/>
                <a:ext cx="98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auto">
              <a:xfrm>
                <a:off x="5317" y="3259"/>
                <a:ext cx="99" cy="50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0 w 4"/>
                  <a:gd name="T7" fmla="*/ 2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1"/>
              <p:cNvSpPr>
                <a:spLocks/>
              </p:cNvSpPr>
              <p:nvPr/>
            </p:nvSpPr>
            <p:spPr bwMode="auto">
              <a:xfrm>
                <a:off x="3348" y="3259"/>
                <a:ext cx="739" cy="50"/>
              </a:xfrm>
              <a:custGeom>
                <a:avLst/>
                <a:gdLst>
                  <a:gd name="T0" fmla="*/ 30 w 30"/>
                  <a:gd name="T1" fmla="*/ 2 h 2"/>
                  <a:gd name="T2" fmla="*/ 28 w 30"/>
                  <a:gd name="T3" fmla="*/ 0 h 2"/>
                  <a:gd name="T4" fmla="*/ 1 w 30"/>
                  <a:gd name="T5" fmla="*/ 0 h 2"/>
                  <a:gd name="T6" fmla="*/ 0 w 30"/>
                  <a:gd name="T7" fmla="*/ 2 h 2"/>
                  <a:gd name="T8" fmla="*/ 30 w 3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">
                    <a:moveTo>
                      <a:pt x="30" y="2"/>
                    </a:moveTo>
                    <a:cubicBezTo>
                      <a:pt x="30" y="1"/>
                      <a:pt x="29" y="0"/>
                      <a:pt x="2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30" y="2"/>
                    </a:lnTo>
                    <a:close/>
                  </a:path>
                </a:pathLst>
              </a:custGeom>
              <a:solidFill>
                <a:srgbClr val="507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905" y="3284"/>
                <a:ext cx="2560" cy="75"/>
              </a:xfrm>
              <a:custGeom>
                <a:avLst/>
                <a:gdLst>
                  <a:gd name="T0" fmla="*/ 104 w 104"/>
                  <a:gd name="T1" fmla="*/ 3 h 3"/>
                  <a:gd name="T2" fmla="*/ 102 w 104"/>
                  <a:gd name="T3" fmla="*/ 0 h 3"/>
                  <a:gd name="T4" fmla="*/ 2 w 104"/>
                  <a:gd name="T5" fmla="*/ 0 h 3"/>
                  <a:gd name="T6" fmla="*/ 0 w 104"/>
                  <a:gd name="T7" fmla="*/ 3 h 3"/>
                  <a:gd name="T8" fmla="*/ 104 w 10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3">
                    <a:moveTo>
                      <a:pt x="104" y="3"/>
                    </a:moveTo>
                    <a:cubicBezTo>
                      <a:pt x="104" y="2"/>
                      <a:pt x="104" y="0"/>
                      <a:pt x="10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lnTo>
                      <a:pt x="104" y="3"/>
                    </a:lnTo>
                    <a:close/>
                  </a:path>
                </a:pathLst>
              </a:custGeom>
              <a:solidFill>
                <a:srgbClr val="2B54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auto">
              <a:xfrm>
                <a:off x="5637" y="1484"/>
                <a:ext cx="984" cy="1975"/>
              </a:xfrm>
              <a:custGeom>
                <a:avLst/>
                <a:gdLst>
                  <a:gd name="T0" fmla="*/ 40 w 40"/>
                  <a:gd name="T1" fmla="*/ 76 h 79"/>
                  <a:gd name="T2" fmla="*/ 37 w 40"/>
                  <a:gd name="T3" fmla="*/ 79 h 79"/>
                  <a:gd name="T4" fmla="*/ 3 w 40"/>
                  <a:gd name="T5" fmla="*/ 79 h 79"/>
                  <a:gd name="T6" fmla="*/ 0 w 40"/>
                  <a:gd name="T7" fmla="*/ 76 h 79"/>
                  <a:gd name="T8" fmla="*/ 0 w 40"/>
                  <a:gd name="T9" fmla="*/ 2 h 79"/>
                  <a:gd name="T10" fmla="*/ 3 w 40"/>
                  <a:gd name="T11" fmla="*/ 0 h 79"/>
                  <a:gd name="T12" fmla="*/ 37 w 40"/>
                  <a:gd name="T13" fmla="*/ 0 h 79"/>
                  <a:gd name="T14" fmla="*/ 40 w 40"/>
                  <a:gd name="T15" fmla="*/ 2 h 79"/>
                  <a:gd name="T16" fmla="*/ 40 w 40"/>
                  <a:gd name="T17" fmla="*/ 7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79">
                    <a:moveTo>
                      <a:pt x="40" y="76"/>
                    </a:moveTo>
                    <a:cubicBezTo>
                      <a:pt x="40" y="78"/>
                      <a:pt x="38" y="79"/>
                      <a:pt x="37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1" y="79"/>
                      <a:pt x="0" y="78"/>
                      <a:pt x="0" y="7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0"/>
                      <a:pt x="40" y="1"/>
                      <a:pt x="40" y="2"/>
                    </a:cubicBezTo>
                    <a:lnTo>
                      <a:pt x="40" y="76"/>
                    </a:lnTo>
                    <a:close/>
                  </a:path>
                </a:pathLst>
              </a:custGeom>
              <a:solidFill>
                <a:srgbClr val="495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34"/>
              <p:cNvSpPr>
                <a:spLocks noChangeArrowheads="1"/>
              </p:cNvSpPr>
              <p:nvPr/>
            </p:nvSpPr>
            <p:spPr bwMode="auto">
              <a:xfrm>
                <a:off x="5711" y="1534"/>
                <a:ext cx="837" cy="1850"/>
              </a:xfrm>
              <a:prstGeom prst="rect">
                <a:avLst/>
              </a:prstGeom>
              <a:solidFill>
                <a:srgbClr val="A3B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auto">
              <a:xfrm>
                <a:off x="5735" y="1559"/>
                <a:ext cx="788" cy="1300"/>
              </a:xfrm>
              <a:custGeom>
                <a:avLst/>
                <a:gdLst>
                  <a:gd name="T0" fmla="*/ 0 w 788"/>
                  <a:gd name="T1" fmla="*/ 1100 h 1300"/>
                  <a:gd name="T2" fmla="*/ 0 w 788"/>
                  <a:gd name="T3" fmla="*/ 0 h 1300"/>
                  <a:gd name="T4" fmla="*/ 788 w 788"/>
                  <a:gd name="T5" fmla="*/ 0 h 1300"/>
                  <a:gd name="T6" fmla="*/ 788 w 788"/>
                  <a:gd name="T7" fmla="*/ 1300 h 1300"/>
                  <a:gd name="T8" fmla="*/ 0 w 788"/>
                  <a:gd name="T9" fmla="*/ 1100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8" h="1300">
                    <a:moveTo>
                      <a:pt x="0" y="1100"/>
                    </a:moveTo>
                    <a:lnTo>
                      <a:pt x="0" y="0"/>
                    </a:lnTo>
                    <a:lnTo>
                      <a:pt x="788" y="0"/>
                    </a:lnTo>
                    <a:lnTo>
                      <a:pt x="788" y="1300"/>
                    </a:lnTo>
                    <a:lnTo>
                      <a:pt x="0" y="1100"/>
                    </a:lnTo>
                    <a:close/>
                  </a:path>
                </a:pathLst>
              </a:custGeom>
              <a:solidFill>
                <a:srgbClr val="586A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36"/>
              <p:cNvSpPr>
                <a:spLocks noChangeArrowheads="1"/>
              </p:cNvSpPr>
              <p:nvPr/>
            </p:nvSpPr>
            <p:spPr bwMode="auto">
              <a:xfrm>
                <a:off x="6351" y="2484"/>
                <a:ext cx="172" cy="225"/>
              </a:xfrm>
              <a:prstGeom prst="rect">
                <a:avLst/>
              </a:prstGeom>
              <a:solidFill>
                <a:srgbClr val="6D7B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37"/>
              <p:cNvSpPr>
                <a:spLocks noChangeArrowheads="1"/>
              </p:cNvSpPr>
              <p:nvPr/>
            </p:nvSpPr>
            <p:spPr bwMode="auto">
              <a:xfrm>
                <a:off x="5735" y="1784"/>
                <a:ext cx="788" cy="150"/>
              </a:xfrm>
              <a:prstGeom prst="rect">
                <a:avLst/>
              </a:prstGeom>
              <a:solidFill>
                <a:srgbClr val="495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38"/>
              <p:cNvSpPr>
                <a:spLocks noChangeArrowheads="1"/>
              </p:cNvSpPr>
              <p:nvPr/>
            </p:nvSpPr>
            <p:spPr bwMode="auto">
              <a:xfrm>
                <a:off x="5859" y="1834"/>
                <a:ext cx="541" cy="75"/>
              </a:xfrm>
              <a:prstGeom prst="rect">
                <a:avLst/>
              </a:prstGeom>
              <a:solidFill>
                <a:srgbClr val="5967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6252" y="2484"/>
                <a:ext cx="197" cy="225"/>
              </a:xfrm>
              <a:prstGeom prst="ellipse">
                <a:avLst/>
              </a:prstGeom>
              <a:solidFill>
                <a:srgbClr val="3A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6277" y="2509"/>
                <a:ext cx="172" cy="175"/>
              </a:xfrm>
              <a:prstGeom prst="ellipse">
                <a:avLst/>
              </a:prstGeom>
              <a:solidFill>
                <a:srgbClr val="5967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6277" y="2509"/>
                <a:ext cx="148" cy="175"/>
              </a:xfrm>
              <a:prstGeom prst="ellipse">
                <a:avLst/>
              </a:prstGeom>
              <a:solidFill>
                <a:srgbClr val="919A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6277" y="2534"/>
                <a:ext cx="148" cy="125"/>
              </a:xfrm>
              <a:prstGeom prst="ellipse">
                <a:avLst/>
              </a:prstGeom>
              <a:solidFill>
                <a:srgbClr val="CBD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5809" y="3259"/>
                <a:ext cx="616" cy="200"/>
              </a:xfrm>
              <a:custGeom>
                <a:avLst/>
                <a:gdLst>
                  <a:gd name="T0" fmla="*/ 4 w 25"/>
                  <a:gd name="T1" fmla="*/ 0 h 8"/>
                  <a:gd name="T2" fmla="*/ 1 w 25"/>
                  <a:gd name="T3" fmla="*/ 3 h 8"/>
                  <a:gd name="T4" fmla="*/ 0 w 25"/>
                  <a:gd name="T5" fmla="*/ 8 h 8"/>
                  <a:gd name="T6" fmla="*/ 25 w 25"/>
                  <a:gd name="T7" fmla="*/ 8 h 8"/>
                  <a:gd name="T8" fmla="*/ 25 w 25"/>
                  <a:gd name="T9" fmla="*/ 3 h 8"/>
                  <a:gd name="T10" fmla="*/ 22 w 25"/>
                  <a:gd name="T11" fmla="*/ 0 h 8"/>
                  <a:gd name="T12" fmla="*/ 4 w 2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8">
                    <a:moveTo>
                      <a:pt x="4" y="0"/>
                    </a:moveTo>
                    <a:cubicBezTo>
                      <a:pt x="2" y="0"/>
                      <a:pt x="2" y="1"/>
                      <a:pt x="1" y="3"/>
                    </a:cubicBezTo>
                    <a:cubicBezTo>
                      <a:pt x="1" y="4"/>
                      <a:pt x="1" y="6"/>
                      <a:pt x="0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6"/>
                      <a:pt x="25" y="4"/>
                      <a:pt x="25" y="3"/>
                    </a:cubicBezTo>
                    <a:cubicBezTo>
                      <a:pt x="24" y="1"/>
                      <a:pt x="23" y="0"/>
                      <a:pt x="22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46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auto">
              <a:xfrm>
                <a:off x="5785" y="2934"/>
                <a:ext cx="689" cy="25"/>
              </a:xfrm>
              <a:custGeom>
                <a:avLst/>
                <a:gdLst>
                  <a:gd name="T0" fmla="*/ 28 w 28"/>
                  <a:gd name="T1" fmla="*/ 1 h 1"/>
                  <a:gd name="T2" fmla="*/ 28 w 28"/>
                  <a:gd name="T3" fmla="*/ 0 h 1"/>
                  <a:gd name="T4" fmla="*/ 0 w 28"/>
                  <a:gd name="T5" fmla="*/ 0 h 1"/>
                  <a:gd name="T6" fmla="*/ 0 w 28"/>
                  <a:gd name="T7" fmla="*/ 1 h 1"/>
                  <a:gd name="T8" fmla="*/ 0 w 28"/>
                  <a:gd name="T9" fmla="*/ 1 h 1"/>
                  <a:gd name="T10" fmla="*/ 0 w 28"/>
                  <a:gd name="T11" fmla="*/ 1 h 1"/>
                  <a:gd name="T12" fmla="*/ 28 w 28"/>
                  <a:gd name="T13" fmla="*/ 1 h 1"/>
                  <a:gd name="T14" fmla="*/ 28 w 28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">
                    <a:moveTo>
                      <a:pt x="28" y="1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rgbClr val="495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5785" y="2984"/>
                <a:ext cx="689" cy="25"/>
              </a:xfrm>
              <a:custGeom>
                <a:avLst/>
                <a:gdLst>
                  <a:gd name="T0" fmla="*/ 28 w 28"/>
                  <a:gd name="T1" fmla="*/ 1 h 1"/>
                  <a:gd name="T2" fmla="*/ 28 w 28"/>
                  <a:gd name="T3" fmla="*/ 0 h 1"/>
                  <a:gd name="T4" fmla="*/ 0 w 28"/>
                  <a:gd name="T5" fmla="*/ 0 h 1"/>
                  <a:gd name="T6" fmla="*/ 0 w 28"/>
                  <a:gd name="T7" fmla="*/ 1 h 1"/>
                  <a:gd name="T8" fmla="*/ 0 w 28"/>
                  <a:gd name="T9" fmla="*/ 1 h 1"/>
                  <a:gd name="T10" fmla="*/ 0 w 28"/>
                  <a:gd name="T11" fmla="*/ 1 h 1"/>
                  <a:gd name="T12" fmla="*/ 28 w 28"/>
                  <a:gd name="T13" fmla="*/ 1 h 1"/>
                  <a:gd name="T14" fmla="*/ 28 w 28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">
                    <a:moveTo>
                      <a:pt x="28" y="1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rgbClr val="495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6"/>
              <p:cNvSpPr>
                <a:spLocks/>
              </p:cNvSpPr>
              <p:nvPr/>
            </p:nvSpPr>
            <p:spPr bwMode="auto">
              <a:xfrm>
                <a:off x="5785" y="3034"/>
                <a:ext cx="689" cy="25"/>
              </a:xfrm>
              <a:custGeom>
                <a:avLst/>
                <a:gdLst>
                  <a:gd name="T0" fmla="*/ 28 w 28"/>
                  <a:gd name="T1" fmla="*/ 1 h 1"/>
                  <a:gd name="T2" fmla="*/ 28 w 28"/>
                  <a:gd name="T3" fmla="*/ 0 h 1"/>
                  <a:gd name="T4" fmla="*/ 0 w 28"/>
                  <a:gd name="T5" fmla="*/ 0 h 1"/>
                  <a:gd name="T6" fmla="*/ 0 w 28"/>
                  <a:gd name="T7" fmla="*/ 1 h 1"/>
                  <a:gd name="T8" fmla="*/ 0 w 28"/>
                  <a:gd name="T9" fmla="*/ 1 h 1"/>
                  <a:gd name="T10" fmla="*/ 0 w 28"/>
                  <a:gd name="T11" fmla="*/ 1 h 1"/>
                  <a:gd name="T12" fmla="*/ 28 w 28"/>
                  <a:gd name="T13" fmla="*/ 1 h 1"/>
                  <a:gd name="T14" fmla="*/ 28 w 28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">
                    <a:moveTo>
                      <a:pt x="28" y="1"/>
                    </a:moveTo>
                    <a:cubicBezTo>
                      <a:pt x="28" y="1"/>
                      <a:pt x="28" y="0"/>
                      <a:pt x="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rgbClr val="495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7"/>
              <p:cNvSpPr>
                <a:spLocks/>
              </p:cNvSpPr>
              <p:nvPr/>
            </p:nvSpPr>
            <p:spPr bwMode="auto">
              <a:xfrm>
                <a:off x="5785" y="3109"/>
                <a:ext cx="689" cy="0"/>
              </a:xfrm>
              <a:custGeom>
                <a:avLst/>
                <a:gdLst>
                  <a:gd name="T0" fmla="*/ 28 w 28"/>
                  <a:gd name="T1" fmla="*/ 28 w 28"/>
                  <a:gd name="T2" fmla="*/ 0 w 28"/>
                  <a:gd name="T3" fmla="*/ 0 w 28"/>
                  <a:gd name="T4" fmla="*/ 0 w 28"/>
                  <a:gd name="T5" fmla="*/ 0 w 28"/>
                  <a:gd name="T6" fmla="*/ 28 w 28"/>
                  <a:gd name="T7" fmla="*/ 28 w 2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8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lose/>
                  </a:path>
                </a:pathLst>
              </a:custGeom>
              <a:solidFill>
                <a:srgbClr val="495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8"/>
              <p:cNvSpPr>
                <a:spLocks/>
              </p:cNvSpPr>
              <p:nvPr/>
            </p:nvSpPr>
            <p:spPr bwMode="auto">
              <a:xfrm>
                <a:off x="5785" y="3159"/>
                <a:ext cx="689" cy="25"/>
              </a:xfrm>
              <a:custGeom>
                <a:avLst/>
                <a:gdLst>
                  <a:gd name="T0" fmla="*/ 28 w 28"/>
                  <a:gd name="T1" fmla="*/ 0 h 1"/>
                  <a:gd name="T2" fmla="*/ 28 w 28"/>
                  <a:gd name="T3" fmla="*/ 0 h 1"/>
                  <a:gd name="T4" fmla="*/ 0 w 28"/>
                  <a:gd name="T5" fmla="*/ 0 h 1"/>
                  <a:gd name="T6" fmla="*/ 0 w 28"/>
                  <a:gd name="T7" fmla="*/ 0 h 1"/>
                  <a:gd name="T8" fmla="*/ 0 w 28"/>
                  <a:gd name="T9" fmla="*/ 0 h 1"/>
                  <a:gd name="T10" fmla="*/ 0 w 28"/>
                  <a:gd name="T11" fmla="*/ 1 h 1"/>
                  <a:gd name="T12" fmla="*/ 28 w 28"/>
                  <a:gd name="T13" fmla="*/ 1 h 1"/>
                  <a:gd name="T14" fmla="*/ 28 w 28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0"/>
                      <a:pt x="28" y="0"/>
                    </a:cubicBezTo>
                    <a:close/>
                  </a:path>
                </a:pathLst>
              </a:custGeom>
              <a:solidFill>
                <a:srgbClr val="495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auto">
              <a:xfrm>
                <a:off x="5785" y="3209"/>
                <a:ext cx="689" cy="25"/>
              </a:xfrm>
              <a:custGeom>
                <a:avLst/>
                <a:gdLst>
                  <a:gd name="T0" fmla="*/ 28 w 28"/>
                  <a:gd name="T1" fmla="*/ 0 h 1"/>
                  <a:gd name="T2" fmla="*/ 28 w 28"/>
                  <a:gd name="T3" fmla="*/ 0 h 1"/>
                  <a:gd name="T4" fmla="*/ 0 w 28"/>
                  <a:gd name="T5" fmla="*/ 0 h 1"/>
                  <a:gd name="T6" fmla="*/ 0 w 28"/>
                  <a:gd name="T7" fmla="*/ 0 h 1"/>
                  <a:gd name="T8" fmla="*/ 0 w 28"/>
                  <a:gd name="T9" fmla="*/ 0 h 1"/>
                  <a:gd name="T10" fmla="*/ 0 w 28"/>
                  <a:gd name="T11" fmla="*/ 1 h 1"/>
                  <a:gd name="T12" fmla="*/ 28 w 28"/>
                  <a:gd name="T13" fmla="*/ 1 h 1"/>
                  <a:gd name="T14" fmla="*/ 28 w 28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0"/>
                      <a:pt x="28" y="0"/>
                    </a:cubicBezTo>
                    <a:close/>
                  </a:path>
                </a:pathLst>
              </a:custGeom>
              <a:solidFill>
                <a:srgbClr val="495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50"/>
              <p:cNvSpPr>
                <a:spLocks noChangeArrowheads="1"/>
              </p:cNvSpPr>
              <p:nvPr/>
            </p:nvSpPr>
            <p:spPr bwMode="auto">
              <a:xfrm>
                <a:off x="5883" y="3359"/>
                <a:ext cx="492" cy="75"/>
              </a:xfrm>
              <a:prstGeom prst="rect">
                <a:avLst/>
              </a:prstGeom>
              <a:solidFill>
                <a:srgbClr val="515F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51"/>
              <p:cNvSpPr>
                <a:spLocks noChangeArrowheads="1"/>
              </p:cNvSpPr>
              <p:nvPr/>
            </p:nvSpPr>
            <p:spPr bwMode="auto">
              <a:xfrm>
                <a:off x="5908" y="3384"/>
                <a:ext cx="98" cy="25"/>
              </a:xfrm>
              <a:prstGeom prst="rect">
                <a:avLst/>
              </a:prstGeom>
              <a:solidFill>
                <a:srgbClr val="37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52"/>
              <p:cNvSpPr>
                <a:spLocks noChangeArrowheads="1"/>
              </p:cNvSpPr>
              <p:nvPr/>
            </p:nvSpPr>
            <p:spPr bwMode="auto">
              <a:xfrm>
                <a:off x="6252" y="3384"/>
                <a:ext cx="99" cy="25"/>
              </a:xfrm>
              <a:prstGeom prst="rect">
                <a:avLst/>
              </a:prstGeom>
              <a:solidFill>
                <a:srgbClr val="37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53"/>
              <p:cNvSpPr>
                <a:spLocks noChangeArrowheads="1"/>
              </p:cNvSpPr>
              <p:nvPr/>
            </p:nvSpPr>
            <p:spPr bwMode="auto">
              <a:xfrm>
                <a:off x="6080" y="3384"/>
                <a:ext cx="25" cy="25"/>
              </a:xfrm>
              <a:prstGeom prst="ellipse">
                <a:avLst/>
              </a:prstGeom>
              <a:solidFill>
                <a:srgbClr val="37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54"/>
              <p:cNvSpPr>
                <a:spLocks noChangeArrowheads="1"/>
              </p:cNvSpPr>
              <p:nvPr/>
            </p:nvSpPr>
            <p:spPr bwMode="auto">
              <a:xfrm>
                <a:off x="6154" y="3384"/>
                <a:ext cx="24" cy="25"/>
              </a:xfrm>
              <a:prstGeom prst="ellipse">
                <a:avLst/>
              </a:prstGeom>
              <a:solidFill>
                <a:srgbClr val="37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55"/>
              <p:cNvSpPr>
                <a:spLocks noChangeArrowheads="1"/>
              </p:cNvSpPr>
              <p:nvPr/>
            </p:nvSpPr>
            <p:spPr bwMode="auto">
              <a:xfrm>
                <a:off x="6449" y="1884"/>
                <a:ext cx="25" cy="50"/>
              </a:xfrm>
              <a:prstGeom prst="ellipse">
                <a:avLst/>
              </a:prstGeom>
              <a:solidFill>
                <a:srgbClr val="5967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56"/>
              <p:cNvSpPr>
                <a:spLocks noChangeArrowheads="1"/>
              </p:cNvSpPr>
              <p:nvPr/>
            </p:nvSpPr>
            <p:spPr bwMode="auto">
              <a:xfrm>
                <a:off x="6449" y="1884"/>
                <a:ext cx="25" cy="25"/>
              </a:xfrm>
              <a:prstGeom prst="ellipse">
                <a:avLst/>
              </a:prstGeom>
              <a:solidFill>
                <a:srgbClr val="A3B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5785" y="2784"/>
                <a:ext cx="74" cy="75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2 w 3"/>
                  <a:gd name="T5" fmla="*/ 3 h 3"/>
                  <a:gd name="T6" fmla="*/ 3 w 3"/>
                  <a:gd name="T7" fmla="*/ 2 h 3"/>
                  <a:gd name="T8" fmla="*/ 3 w 3"/>
                  <a:gd name="T9" fmla="*/ 1 h 3"/>
                  <a:gd name="T10" fmla="*/ 2 w 3"/>
                  <a:gd name="T11" fmla="*/ 0 h 3"/>
                  <a:gd name="T12" fmla="*/ 1 w 3"/>
                  <a:gd name="T13" fmla="*/ 0 h 3"/>
                  <a:gd name="T14" fmla="*/ 0 w 3"/>
                  <a:gd name="T15" fmla="*/ 1 h 3"/>
                  <a:gd name="T16" fmla="*/ 0 w 3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3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46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5883" y="2784"/>
                <a:ext cx="74" cy="75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3 w 3"/>
                  <a:gd name="T9" fmla="*/ 1 h 3"/>
                  <a:gd name="T10" fmla="*/ 3 w 3"/>
                  <a:gd name="T11" fmla="*/ 0 h 3"/>
                  <a:gd name="T12" fmla="*/ 1 w 3"/>
                  <a:gd name="T13" fmla="*/ 0 h 3"/>
                  <a:gd name="T14" fmla="*/ 0 w 3"/>
                  <a:gd name="T15" fmla="*/ 1 h 3"/>
                  <a:gd name="T16" fmla="*/ 0 w 3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DB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5194" y="3409"/>
                <a:ext cx="394" cy="175"/>
              </a:xfrm>
              <a:custGeom>
                <a:avLst/>
                <a:gdLst>
                  <a:gd name="T0" fmla="*/ 16 w 16"/>
                  <a:gd name="T1" fmla="*/ 7 h 7"/>
                  <a:gd name="T2" fmla="*/ 16 w 16"/>
                  <a:gd name="T3" fmla="*/ 6 h 7"/>
                  <a:gd name="T4" fmla="*/ 8 w 16"/>
                  <a:gd name="T5" fmla="*/ 0 h 7"/>
                  <a:gd name="T6" fmla="*/ 0 w 16"/>
                  <a:gd name="T7" fmla="*/ 6 h 7"/>
                  <a:gd name="T8" fmla="*/ 0 w 16"/>
                  <a:gd name="T9" fmla="*/ 7 h 7"/>
                  <a:gd name="T10" fmla="*/ 0 w 16"/>
                  <a:gd name="T11" fmla="*/ 7 h 7"/>
                  <a:gd name="T12" fmla="*/ 16 w 16"/>
                  <a:gd name="T13" fmla="*/ 7 h 7"/>
                  <a:gd name="T14" fmla="*/ 16 w 16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7">
                    <a:moveTo>
                      <a:pt x="16" y="7"/>
                    </a:moveTo>
                    <a:cubicBezTo>
                      <a:pt x="16" y="7"/>
                      <a:pt x="16" y="6"/>
                      <a:pt x="16" y="6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lose/>
                  </a:path>
                </a:pathLst>
              </a:custGeom>
              <a:solidFill>
                <a:srgbClr val="2B54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5268" y="3409"/>
                <a:ext cx="271" cy="175"/>
              </a:xfrm>
              <a:custGeom>
                <a:avLst/>
                <a:gdLst>
                  <a:gd name="T0" fmla="*/ 9 w 11"/>
                  <a:gd name="T1" fmla="*/ 7 h 7"/>
                  <a:gd name="T2" fmla="*/ 11 w 11"/>
                  <a:gd name="T3" fmla="*/ 2 h 7"/>
                  <a:gd name="T4" fmla="*/ 5 w 11"/>
                  <a:gd name="T5" fmla="*/ 0 h 7"/>
                  <a:gd name="T6" fmla="*/ 0 w 11"/>
                  <a:gd name="T7" fmla="*/ 2 h 7"/>
                  <a:gd name="T8" fmla="*/ 2 w 11"/>
                  <a:gd name="T9" fmla="*/ 7 h 7"/>
                  <a:gd name="T10" fmla="*/ 9 w 11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9" y="7"/>
                    </a:moveTo>
                    <a:cubicBezTo>
                      <a:pt x="8" y="5"/>
                      <a:pt x="9" y="3"/>
                      <a:pt x="11" y="2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1" y="3"/>
                      <a:pt x="2" y="5"/>
                      <a:pt x="2" y="7"/>
                    </a:cubicBez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5688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5194" y="3559"/>
                <a:ext cx="394" cy="25"/>
              </a:xfrm>
              <a:custGeom>
                <a:avLst/>
                <a:gdLst>
                  <a:gd name="T0" fmla="*/ 16 w 16"/>
                  <a:gd name="T1" fmla="*/ 1 h 1"/>
                  <a:gd name="T2" fmla="*/ 16 w 16"/>
                  <a:gd name="T3" fmla="*/ 0 h 1"/>
                  <a:gd name="T4" fmla="*/ 16 w 16"/>
                  <a:gd name="T5" fmla="*/ 0 h 1"/>
                  <a:gd name="T6" fmla="*/ 0 w 16"/>
                  <a:gd name="T7" fmla="*/ 0 h 1"/>
                  <a:gd name="T8" fmla="*/ 0 w 16"/>
                  <a:gd name="T9" fmla="*/ 0 h 1"/>
                  <a:gd name="T10" fmla="*/ 0 w 16"/>
                  <a:gd name="T11" fmla="*/ 1 h 1"/>
                  <a:gd name="T12" fmla="*/ 0 w 16"/>
                  <a:gd name="T13" fmla="*/ 1 h 1"/>
                  <a:gd name="T14" fmla="*/ 16 w 16"/>
                  <a:gd name="T15" fmla="*/ 1 h 1"/>
                  <a:gd name="T16" fmla="*/ 16 w 16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">
                    <a:moveTo>
                      <a:pt x="16" y="1"/>
                    </a:moveTo>
                    <a:cubicBezTo>
                      <a:pt x="16" y="1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4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lose/>
                  </a:path>
                </a:pathLst>
              </a:custGeom>
              <a:solidFill>
                <a:srgbClr val="4175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2415" y="2474913"/>
              <a:ext cx="3096723" cy="1984373"/>
            </a:xfrm>
            <a:prstGeom prst="rect">
              <a:avLst/>
            </a:prstGeom>
          </p:spPr>
        </p:pic>
      </p:grpSp>
      <p:sp>
        <p:nvSpPr>
          <p:cNvPr id="69" name="Freeform 7"/>
          <p:cNvSpPr>
            <a:spLocks/>
          </p:cNvSpPr>
          <p:nvPr/>
        </p:nvSpPr>
        <p:spPr bwMode="auto">
          <a:xfrm>
            <a:off x="10610361" y="1847999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72" name="Freeform 12"/>
          <p:cNvSpPr>
            <a:spLocks/>
          </p:cNvSpPr>
          <p:nvPr/>
        </p:nvSpPr>
        <p:spPr bwMode="auto">
          <a:xfrm>
            <a:off x="9937261" y="2289324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80" name="Rectangle 5"/>
          <p:cNvSpPr>
            <a:spLocks noChangeArrowheads="1"/>
          </p:cNvSpPr>
          <p:nvPr/>
        </p:nvSpPr>
        <p:spPr bwMode="auto">
          <a:xfrm>
            <a:off x="482905" y="1085385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Rectangle 6"/>
          <p:cNvSpPr>
            <a:spLocks noChangeArrowheads="1"/>
          </p:cNvSpPr>
          <p:nvPr/>
        </p:nvSpPr>
        <p:spPr bwMode="auto">
          <a:xfrm>
            <a:off x="438455" y="1129835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7"/>
          <p:cNvSpPr>
            <a:spLocks/>
          </p:cNvSpPr>
          <p:nvPr/>
        </p:nvSpPr>
        <p:spPr bwMode="auto">
          <a:xfrm>
            <a:off x="2370113" y="437733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2"/>
          <p:cNvSpPr>
            <a:spLocks/>
          </p:cNvSpPr>
          <p:nvPr/>
        </p:nvSpPr>
        <p:spPr bwMode="auto">
          <a:xfrm>
            <a:off x="637687" y="3733875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1032734" y="1753496"/>
            <a:ext cx="75304" cy="2291379"/>
          </a:xfrm>
          <a:custGeom>
            <a:avLst/>
            <a:gdLst>
              <a:gd name="connsiteX0" fmla="*/ 75304 w 75304"/>
              <a:gd name="connsiteY0" fmla="*/ 0 h 2291379"/>
              <a:gd name="connsiteX1" fmla="*/ 0 w 75304"/>
              <a:gd name="connsiteY1" fmla="*/ 96819 h 2291379"/>
              <a:gd name="connsiteX2" fmla="*/ 0 w 75304"/>
              <a:gd name="connsiteY2" fmla="*/ 2216076 h 2291379"/>
              <a:gd name="connsiteX3" fmla="*/ 53788 w 75304"/>
              <a:gd name="connsiteY3" fmla="*/ 2291379 h 229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04" h="2291379">
                <a:moveTo>
                  <a:pt x="75304" y="0"/>
                </a:moveTo>
                <a:lnTo>
                  <a:pt x="0" y="96819"/>
                </a:lnTo>
                <a:lnTo>
                  <a:pt x="0" y="2216076"/>
                </a:lnTo>
                <a:lnTo>
                  <a:pt x="53788" y="229137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1086522" y="3899878"/>
            <a:ext cx="3268134" cy="134240"/>
          </a:xfrm>
          <a:custGeom>
            <a:avLst/>
            <a:gdLst>
              <a:gd name="connsiteX0" fmla="*/ 0 w 3281083"/>
              <a:gd name="connsiteY0" fmla="*/ 139850 h 139850"/>
              <a:gd name="connsiteX1" fmla="*/ 3151991 w 3281083"/>
              <a:gd name="connsiteY1" fmla="*/ 129092 h 139850"/>
              <a:gd name="connsiteX2" fmla="*/ 3281083 w 3281083"/>
              <a:gd name="connsiteY2" fmla="*/ 0 h 139850"/>
              <a:gd name="connsiteX0" fmla="*/ 0 w 3267058"/>
              <a:gd name="connsiteY0" fmla="*/ 134240 h 134240"/>
              <a:gd name="connsiteX1" fmla="*/ 3151991 w 3267058"/>
              <a:gd name="connsiteY1" fmla="*/ 123482 h 134240"/>
              <a:gd name="connsiteX2" fmla="*/ 3267058 w 3267058"/>
              <a:gd name="connsiteY2" fmla="*/ 0 h 134240"/>
              <a:gd name="connsiteX0" fmla="*/ 0 w 3267760"/>
              <a:gd name="connsiteY0" fmla="*/ 134240 h 134240"/>
              <a:gd name="connsiteX1" fmla="*/ 3151991 w 3267760"/>
              <a:gd name="connsiteY1" fmla="*/ 123482 h 134240"/>
              <a:gd name="connsiteX2" fmla="*/ 3267058 w 3267760"/>
              <a:gd name="connsiteY2" fmla="*/ 0 h 134240"/>
              <a:gd name="connsiteX0" fmla="*/ 0 w 3268134"/>
              <a:gd name="connsiteY0" fmla="*/ 134240 h 134240"/>
              <a:gd name="connsiteX1" fmla="*/ 3151991 w 3268134"/>
              <a:gd name="connsiteY1" fmla="*/ 123482 h 134240"/>
              <a:gd name="connsiteX2" fmla="*/ 3267058 w 3268134"/>
              <a:gd name="connsiteY2" fmla="*/ 0 h 13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8134" h="134240">
                <a:moveTo>
                  <a:pt x="0" y="134240"/>
                </a:moveTo>
                <a:lnTo>
                  <a:pt x="3151991" y="123482"/>
                </a:lnTo>
                <a:cubicBezTo>
                  <a:pt x="3224006" y="118785"/>
                  <a:pt x="3276386" y="111283"/>
                  <a:pt x="3267058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4200648" y="1763399"/>
            <a:ext cx="177714" cy="2141627"/>
          </a:xfrm>
          <a:custGeom>
            <a:avLst/>
            <a:gdLst>
              <a:gd name="connsiteX0" fmla="*/ 0 w 182880"/>
              <a:gd name="connsiteY0" fmla="*/ 0 h 2162287"/>
              <a:gd name="connsiteX1" fmla="*/ 182880 w 182880"/>
              <a:gd name="connsiteY1" fmla="*/ 107576 h 2162287"/>
              <a:gd name="connsiteX2" fmla="*/ 150607 w 182880"/>
              <a:gd name="connsiteY2" fmla="*/ 2162287 h 2162287"/>
              <a:gd name="connsiteX0" fmla="*/ 0 w 182880"/>
              <a:gd name="connsiteY0" fmla="*/ 0 h 2162287"/>
              <a:gd name="connsiteX1" fmla="*/ 182880 w 182880"/>
              <a:gd name="connsiteY1" fmla="*/ 107576 h 2162287"/>
              <a:gd name="connsiteX2" fmla="*/ 150607 w 182880"/>
              <a:gd name="connsiteY2" fmla="*/ 2162287 h 2162287"/>
              <a:gd name="connsiteX0" fmla="*/ 0 w 182880"/>
              <a:gd name="connsiteY0" fmla="*/ 0 h 2126124"/>
              <a:gd name="connsiteX1" fmla="*/ 182880 w 182880"/>
              <a:gd name="connsiteY1" fmla="*/ 71413 h 2126124"/>
              <a:gd name="connsiteX2" fmla="*/ 150607 w 182880"/>
              <a:gd name="connsiteY2" fmla="*/ 2126124 h 2126124"/>
              <a:gd name="connsiteX0" fmla="*/ 0 w 182880"/>
              <a:gd name="connsiteY0" fmla="*/ 5670 h 2131794"/>
              <a:gd name="connsiteX1" fmla="*/ 182880 w 182880"/>
              <a:gd name="connsiteY1" fmla="*/ 77083 h 2131794"/>
              <a:gd name="connsiteX2" fmla="*/ 150607 w 182880"/>
              <a:gd name="connsiteY2" fmla="*/ 2131794 h 2131794"/>
              <a:gd name="connsiteX0" fmla="*/ 0 w 177714"/>
              <a:gd name="connsiteY0" fmla="*/ 4053 h 2145675"/>
              <a:gd name="connsiteX1" fmla="*/ 177714 w 177714"/>
              <a:gd name="connsiteY1" fmla="*/ 90964 h 2145675"/>
              <a:gd name="connsiteX2" fmla="*/ 145441 w 177714"/>
              <a:gd name="connsiteY2" fmla="*/ 2145675 h 2145675"/>
              <a:gd name="connsiteX0" fmla="*/ 0 w 177714"/>
              <a:gd name="connsiteY0" fmla="*/ 5 h 2141627"/>
              <a:gd name="connsiteX1" fmla="*/ 177714 w 177714"/>
              <a:gd name="connsiteY1" fmla="*/ 86916 h 2141627"/>
              <a:gd name="connsiteX2" fmla="*/ 145441 w 177714"/>
              <a:gd name="connsiteY2" fmla="*/ 2141627 h 214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714" h="2141627">
                <a:moveTo>
                  <a:pt x="0" y="5"/>
                </a:moveTo>
                <a:cubicBezTo>
                  <a:pt x="117786" y="-298"/>
                  <a:pt x="142584" y="14895"/>
                  <a:pt x="177714" y="86916"/>
                </a:cubicBezTo>
                <a:lnTo>
                  <a:pt x="145441" y="214162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108038" y="1764254"/>
            <a:ext cx="3108960" cy="0"/>
          </a:xfrm>
          <a:custGeom>
            <a:avLst/>
            <a:gdLst>
              <a:gd name="connsiteX0" fmla="*/ 0 w 3108960"/>
              <a:gd name="connsiteY0" fmla="*/ 0 h 0"/>
              <a:gd name="connsiteX1" fmla="*/ 3108960 w 31089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08960">
                <a:moveTo>
                  <a:pt x="0" y="0"/>
                </a:moveTo>
                <a:lnTo>
                  <a:pt x="310896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650739" y="4577610"/>
            <a:ext cx="3225644" cy="165489"/>
          </a:xfrm>
          <a:custGeom>
            <a:avLst/>
            <a:gdLst>
              <a:gd name="connsiteX0" fmla="*/ 0 w 3225644"/>
              <a:gd name="connsiteY0" fmla="*/ 159879 h 159879"/>
              <a:gd name="connsiteX1" fmla="*/ 61708 w 3225644"/>
              <a:gd name="connsiteY1" fmla="*/ 36463 h 159879"/>
              <a:gd name="connsiteX2" fmla="*/ 154270 w 3225644"/>
              <a:gd name="connsiteY2" fmla="*/ 42073 h 159879"/>
              <a:gd name="connsiteX3" fmla="*/ 179514 w 3225644"/>
              <a:gd name="connsiteY3" fmla="*/ 8414 h 159879"/>
              <a:gd name="connsiteX4" fmla="*/ 269271 w 3225644"/>
              <a:gd name="connsiteY4" fmla="*/ 5609 h 159879"/>
              <a:gd name="connsiteX5" fmla="*/ 297320 w 3225644"/>
              <a:gd name="connsiteY5" fmla="*/ 39268 h 159879"/>
              <a:gd name="connsiteX6" fmla="*/ 297320 w 3225644"/>
              <a:gd name="connsiteY6" fmla="*/ 39268 h 159879"/>
              <a:gd name="connsiteX7" fmla="*/ 350613 w 3225644"/>
              <a:gd name="connsiteY7" fmla="*/ 5609 h 159879"/>
              <a:gd name="connsiteX8" fmla="*/ 445980 w 3225644"/>
              <a:gd name="connsiteY8" fmla="*/ 2805 h 159879"/>
              <a:gd name="connsiteX9" fmla="*/ 479639 w 3225644"/>
              <a:gd name="connsiteY9" fmla="*/ 44878 h 159879"/>
              <a:gd name="connsiteX10" fmla="*/ 513298 w 3225644"/>
              <a:gd name="connsiteY10" fmla="*/ 42073 h 159879"/>
              <a:gd name="connsiteX11" fmla="*/ 541347 w 3225644"/>
              <a:gd name="connsiteY11" fmla="*/ 8414 h 159879"/>
              <a:gd name="connsiteX12" fmla="*/ 631104 w 3225644"/>
              <a:gd name="connsiteY12" fmla="*/ 5609 h 159879"/>
              <a:gd name="connsiteX13" fmla="*/ 659153 w 3225644"/>
              <a:gd name="connsiteY13" fmla="*/ 42073 h 159879"/>
              <a:gd name="connsiteX14" fmla="*/ 712446 w 3225644"/>
              <a:gd name="connsiteY14" fmla="*/ 44878 h 159879"/>
              <a:gd name="connsiteX15" fmla="*/ 737690 w 3225644"/>
              <a:gd name="connsiteY15" fmla="*/ 5609 h 159879"/>
              <a:gd name="connsiteX16" fmla="*/ 1803555 w 3225644"/>
              <a:gd name="connsiteY16" fmla="*/ 2805 h 159879"/>
              <a:gd name="connsiteX17" fmla="*/ 1859654 w 3225644"/>
              <a:gd name="connsiteY17" fmla="*/ 39268 h 159879"/>
              <a:gd name="connsiteX18" fmla="*/ 1918557 w 3225644"/>
              <a:gd name="connsiteY18" fmla="*/ 42073 h 159879"/>
              <a:gd name="connsiteX19" fmla="*/ 1938191 w 3225644"/>
              <a:gd name="connsiteY19" fmla="*/ 5609 h 159879"/>
              <a:gd name="connsiteX20" fmla="*/ 2025143 w 3225644"/>
              <a:gd name="connsiteY20" fmla="*/ 5609 h 159879"/>
              <a:gd name="connsiteX21" fmla="*/ 2053192 w 3225644"/>
              <a:gd name="connsiteY21" fmla="*/ 36463 h 159879"/>
              <a:gd name="connsiteX22" fmla="*/ 2075632 w 3225644"/>
              <a:gd name="connsiteY22" fmla="*/ 33659 h 159879"/>
              <a:gd name="connsiteX23" fmla="*/ 2103681 w 3225644"/>
              <a:gd name="connsiteY23" fmla="*/ 5609 h 159879"/>
              <a:gd name="connsiteX24" fmla="*/ 2204657 w 3225644"/>
              <a:gd name="connsiteY24" fmla="*/ 2805 h 159879"/>
              <a:gd name="connsiteX25" fmla="*/ 2215877 w 3225644"/>
              <a:gd name="connsiteY25" fmla="*/ 42073 h 159879"/>
              <a:gd name="connsiteX26" fmla="*/ 2263560 w 3225644"/>
              <a:gd name="connsiteY26" fmla="*/ 44878 h 159879"/>
              <a:gd name="connsiteX27" fmla="*/ 2280390 w 3225644"/>
              <a:gd name="connsiteY27" fmla="*/ 2805 h 159879"/>
              <a:gd name="connsiteX28" fmla="*/ 2378562 w 3225644"/>
              <a:gd name="connsiteY28" fmla="*/ 2805 h 159879"/>
              <a:gd name="connsiteX29" fmla="*/ 2406611 w 3225644"/>
              <a:gd name="connsiteY29" fmla="*/ 42073 h 159879"/>
              <a:gd name="connsiteX30" fmla="*/ 2406611 w 3225644"/>
              <a:gd name="connsiteY30" fmla="*/ 42073 h 159879"/>
              <a:gd name="connsiteX31" fmla="*/ 2457099 w 3225644"/>
              <a:gd name="connsiteY31" fmla="*/ 2805 h 159879"/>
              <a:gd name="connsiteX32" fmla="*/ 2552466 w 3225644"/>
              <a:gd name="connsiteY32" fmla="*/ 5609 h 159879"/>
              <a:gd name="connsiteX33" fmla="*/ 2569295 w 3225644"/>
              <a:gd name="connsiteY33" fmla="*/ 44878 h 159879"/>
              <a:gd name="connsiteX34" fmla="*/ 2703931 w 3225644"/>
              <a:gd name="connsiteY34" fmla="*/ 44878 h 159879"/>
              <a:gd name="connsiteX35" fmla="*/ 2729175 w 3225644"/>
              <a:gd name="connsiteY35" fmla="*/ 0 h 159879"/>
              <a:gd name="connsiteX36" fmla="*/ 2824542 w 3225644"/>
              <a:gd name="connsiteY36" fmla="*/ 5609 h 159879"/>
              <a:gd name="connsiteX37" fmla="*/ 2844176 w 3225644"/>
              <a:gd name="connsiteY37" fmla="*/ 42073 h 159879"/>
              <a:gd name="connsiteX38" fmla="*/ 2894665 w 3225644"/>
              <a:gd name="connsiteY38" fmla="*/ 39268 h 159879"/>
              <a:gd name="connsiteX39" fmla="*/ 2905884 w 3225644"/>
              <a:gd name="connsiteY39" fmla="*/ 0 h 159879"/>
              <a:gd name="connsiteX40" fmla="*/ 3018081 w 3225644"/>
              <a:gd name="connsiteY40" fmla="*/ 2805 h 159879"/>
              <a:gd name="connsiteX41" fmla="*/ 3046130 w 3225644"/>
              <a:gd name="connsiteY41" fmla="*/ 42073 h 159879"/>
              <a:gd name="connsiteX42" fmla="*/ 3057349 w 3225644"/>
              <a:gd name="connsiteY42" fmla="*/ 42073 h 159879"/>
              <a:gd name="connsiteX43" fmla="*/ 3096618 w 3225644"/>
              <a:gd name="connsiteY43" fmla="*/ 8414 h 159879"/>
              <a:gd name="connsiteX44" fmla="*/ 3180765 w 3225644"/>
              <a:gd name="connsiteY44" fmla="*/ 5609 h 159879"/>
              <a:gd name="connsiteX45" fmla="*/ 3225644 w 3225644"/>
              <a:gd name="connsiteY45" fmla="*/ 39268 h 15987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2514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103681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80390 w 3225644"/>
              <a:gd name="connsiteY27" fmla="*/ 8415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06611 w 3225644"/>
              <a:gd name="connsiteY30" fmla="*/ 47683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4542 w 3225644"/>
              <a:gd name="connsiteY36" fmla="*/ 11219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0765 w 3225644"/>
              <a:gd name="connsiteY44" fmla="*/ 11219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2514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103681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80390 w 3225644"/>
              <a:gd name="connsiteY27" fmla="*/ 8415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06611 w 3225644"/>
              <a:gd name="connsiteY30" fmla="*/ 47683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4542 w 3225644"/>
              <a:gd name="connsiteY36" fmla="*/ 11219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0765 w 3225644"/>
              <a:gd name="connsiteY44" fmla="*/ 11219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2514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103681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80390 w 3225644"/>
              <a:gd name="connsiteY27" fmla="*/ 8415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06611 w 3225644"/>
              <a:gd name="connsiteY30" fmla="*/ 47683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4542 w 3225644"/>
              <a:gd name="connsiteY36" fmla="*/ 11219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2514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103681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80390 w 3225644"/>
              <a:gd name="connsiteY27" fmla="*/ 8415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06611 w 3225644"/>
              <a:gd name="connsiteY30" fmla="*/ 47683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2514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103681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80390 w 3225644"/>
              <a:gd name="connsiteY27" fmla="*/ 8415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2514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103681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80390 w 3225644"/>
              <a:gd name="connsiteY27" fmla="*/ 8415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103681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80390 w 3225644"/>
              <a:gd name="connsiteY27" fmla="*/ 8415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089656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80390 w 3225644"/>
              <a:gd name="connsiteY27" fmla="*/ 8415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089656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80390 w 3225644"/>
              <a:gd name="connsiteY27" fmla="*/ 8415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089656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77585 w 3225644"/>
              <a:gd name="connsiteY27" fmla="*/ 5610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089656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77585 w 3225644"/>
              <a:gd name="connsiteY27" fmla="*/ 5610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089656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77585 w 3225644"/>
              <a:gd name="connsiteY27" fmla="*/ 5610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69295 w 3225644"/>
              <a:gd name="connsiteY33" fmla="*/ 50488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089656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77585 w 3225644"/>
              <a:gd name="connsiteY27" fmla="*/ 5610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80514 w 3225644"/>
              <a:gd name="connsiteY33" fmla="*/ 47683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089656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77585 w 3225644"/>
              <a:gd name="connsiteY27" fmla="*/ 5610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80514 w 3225644"/>
              <a:gd name="connsiteY33" fmla="*/ 47683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089656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77585 w 3225644"/>
              <a:gd name="connsiteY27" fmla="*/ 5610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80514 w 3225644"/>
              <a:gd name="connsiteY33" fmla="*/ 47683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  <a:gd name="connsiteX0" fmla="*/ 0 w 3225644"/>
              <a:gd name="connsiteY0" fmla="*/ 165489 h 165489"/>
              <a:gd name="connsiteX1" fmla="*/ 61708 w 3225644"/>
              <a:gd name="connsiteY1" fmla="*/ 42073 h 165489"/>
              <a:gd name="connsiteX2" fmla="*/ 154270 w 3225644"/>
              <a:gd name="connsiteY2" fmla="*/ 47683 h 165489"/>
              <a:gd name="connsiteX3" fmla="*/ 179514 w 3225644"/>
              <a:gd name="connsiteY3" fmla="*/ 14024 h 165489"/>
              <a:gd name="connsiteX4" fmla="*/ 269271 w 3225644"/>
              <a:gd name="connsiteY4" fmla="*/ 11219 h 165489"/>
              <a:gd name="connsiteX5" fmla="*/ 297320 w 3225644"/>
              <a:gd name="connsiteY5" fmla="*/ 44878 h 165489"/>
              <a:gd name="connsiteX6" fmla="*/ 297320 w 3225644"/>
              <a:gd name="connsiteY6" fmla="*/ 44878 h 165489"/>
              <a:gd name="connsiteX7" fmla="*/ 350613 w 3225644"/>
              <a:gd name="connsiteY7" fmla="*/ 11219 h 165489"/>
              <a:gd name="connsiteX8" fmla="*/ 445980 w 3225644"/>
              <a:gd name="connsiteY8" fmla="*/ 8415 h 165489"/>
              <a:gd name="connsiteX9" fmla="*/ 479639 w 3225644"/>
              <a:gd name="connsiteY9" fmla="*/ 50488 h 165489"/>
              <a:gd name="connsiteX10" fmla="*/ 513298 w 3225644"/>
              <a:gd name="connsiteY10" fmla="*/ 47683 h 165489"/>
              <a:gd name="connsiteX11" fmla="*/ 541347 w 3225644"/>
              <a:gd name="connsiteY11" fmla="*/ 14024 h 165489"/>
              <a:gd name="connsiteX12" fmla="*/ 631104 w 3225644"/>
              <a:gd name="connsiteY12" fmla="*/ 11219 h 165489"/>
              <a:gd name="connsiteX13" fmla="*/ 659153 w 3225644"/>
              <a:gd name="connsiteY13" fmla="*/ 47683 h 165489"/>
              <a:gd name="connsiteX14" fmla="*/ 712446 w 3225644"/>
              <a:gd name="connsiteY14" fmla="*/ 50488 h 165489"/>
              <a:gd name="connsiteX15" fmla="*/ 737690 w 3225644"/>
              <a:gd name="connsiteY15" fmla="*/ 11219 h 165489"/>
              <a:gd name="connsiteX16" fmla="*/ 1803555 w 3225644"/>
              <a:gd name="connsiteY16" fmla="*/ 8415 h 165489"/>
              <a:gd name="connsiteX17" fmla="*/ 1859654 w 3225644"/>
              <a:gd name="connsiteY17" fmla="*/ 44878 h 165489"/>
              <a:gd name="connsiteX18" fmla="*/ 1918557 w 3225644"/>
              <a:gd name="connsiteY18" fmla="*/ 47683 h 165489"/>
              <a:gd name="connsiteX19" fmla="*/ 1938191 w 3225644"/>
              <a:gd name="connsiteY19" fmla="*/ 11219 h 165489"/>
              <a:gd name="connsiteX20" fmla="*/ 2036363 w 3225644"/>
              <a:gd name="connsiteY20" fmla="*/ 11219 h 165489"/>
              <a:gd name="connsiteX21" fmla="*/ 2053192 w 3225644"/>
              <a:gd name="connsiteY21" fmla="*/ 42073 h 165489"/>
              <a:gd name="connsiteX22" fmla="*/ 2075632 w 3225644"/>
              <a:gd name="connsiteY22" fmla="*/ 39269 h 165489"/>
              <a:gd name="connsiteX23" fmla="*/ 2089656 w 3225644"/>
              <a:gd name="connsiteY23" fmla="*/ 11219 h 165489"/>
              <a:gd name="connsiteX24" fmla="*/ 2204657 w 3225644"/>
              <a:gd name="connsiteY24" fmla="*/ 8415 h 165489"/>
              <a:gd name="connsiteX25" fmla="*/ 2215877 w 3225644"/>
              <a:gd name="connsiteY25" fmla="*/ 47683 h 165489"/>
              <a:gd name="connsiteX26" fmla="*/ 2263560 w 3225644"/>
              <a:gd name="connsiteY26" fmla="*/ 50488 h 165489"/>
              <a:gd name="connsiteX27" fmla="*/ 2277585 w 3225644"/>
              <a:gd name="connsiteY27" fmla="*/ 5610 h 165489"/>
              <a:gd name="connsiteX28" fmla="*/ 2378562 w 3225644"/>
              <a:gd name="connsiteY28" fmla="*/ 8415 h 165489"/>
              <a:gd name="connsiteX29" fmla="*/ 2406611 w 3225644"/>
              <a:gd name="connsiteY29" fmla="*/ 47683 h 165489"/>
              <a:gd name="connsiteX30" fmla="*/ 2415025 w 3225644"/>
              <a:gd name="connsiteY30" fmla="*/ 50488 h 165489"/>
              <a:gd name="connsiteX31" fmla="*/ 2457099 w 3225644"/>
              <a:gd name="connsiteY31" fmla="*/ 8415 h 165489"/>
              <a:gd name="connsiteX32" fmla="*/ 2552466 w 3225644"/>
              <a:gd name="connsiteY32" fmla="*/ 11219 h 165489"/>
              <a:gd name="connsiteX33" fmla="*/ 2580514 w 3225644"/>
              <a:gd name="connsiteY33" fmla="*/ 47683 h 165489"/>
              <a:gd name="connsiteX34" fmla="*/ 2703931 w 3225644"/>
              <a:gd name="connsiteY34" fmla="*/ 50488 h 165489"/>
              <a:gd name="connsiteX35" fmla="*/ 2729175 w 3225644"/>
              <a:gd name="connsiteY35" fmla="*/ 5610 h 165489"/>
              <a:gd name="connsiteX36" fmla="*/ 2821737 w 3225644"/>
              <a:gd name="connsiteY36" fmla="*/ 2805 h 165489"/>
              <a:gd name="connsiteX37" fmla="*/ 2844176 w 3225644"/>
              <a:gd name="connsiteY37" fmla="*/ 47683 h 165489"/>
              <a:gd name="connsiteX38" fmla="*/ 2894665 w 3225644"/>
              <a:gd name="connsiteY38" fmla="*/ 44878 h 165489"/>
              <a:gd name="connsiteX39" fmla="*/ 2905884 w 3225644"/>
              <a:gd name="connsiteY39" fmla="*/ 5610 h 165489"/>
              <a:gd name="connsiteX40" fmla="*/ 3018081 w 3225644"/>
              <a:gd name="connsiteY40" fmla="*/ 8415 h 165489"/>
              <a:gd name="connsiteX41" fmla="*/ 3046130 w 3225644"/>
              <a:gd name="connsiteY41" fmla="*/ 47683 h 165489"/>
              <a:gd name="connsiteX42" fmla="*/ 3057349 w 3225644"/>
              <a:gd name="connsiteY42" fmla="*/ 47683 h 165489"/>
              <a:gd name="connsiteX43" fmla="*/ 3099423 w 3225644"/>
              <a:gd name="connsiteY43" fmla="*/ 0 h 165489"/>
              <a:gd name="connsiteX44" fmla="*/ 3186375 w 3225644"/>
              <a:gd name="connsiteY44" fmla="*/ 2805 h 165489"/>
              <a:gd name="connsiteX45" fmla="*/ 3225644 w 3225644"/>
              <a:gd name="connsiteY45" fmla="*/ 44878 h 165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25644" h="165489">
                <a:moveTo>
                  <a:pt x="0" y="165489"/>
                </a:moveTo>
                <a:cubicBezTo>
                  <a:pt x="9349" y="127155"/>
                  <a:pt x="4676" y="80407"/>
                  <a:pt x="61708" y="42073"/>
                </a:cubicBezTo>
                <a:lnTo>
                  <a:pt x="154270" y="47683"/>
                </a:lnTo>
                <a:lnTo>
                  <a:pt x="179514" y="14024"/>
                </a:lnTo>
                <a:lnTo>
                  <a:pt x="269271" y="11219"/>
                </a:lnTo>
                <a:lnTo>
                  <a:pt x="297320" y="44878"/>
                </a:lnTo>
                <a:lnTo>
                  <a:pt x="297320" y="44878"/>
                </a:lnTo>
                <a:lnTo>
                  <a:pt x="350613" y="11219"/>
                </a:lnTo>
                <a:lnTo>
                  <a:pt x="445980" y="8415"/>
                </a:lnTo>
                <a:lnTo>
                  <a:pt x="479639" y="50488"/>
                </a:lnTo>
                <a:lnTo>
                  <a:pt x="513298" y="47683"/>
                </a:lnTo>
                <a:lnTo>
                  <a:pt x="541347" y="14024"/>
                </a:lnTo>
                <a:lnTo>
                  <a:pt x="631104" y="11219"/>
                </a:lnTo>
                <a:lnTo>
                  <a:pt x="659153" y="47683"/>
                </a:lnTo>
                <a:lnTo>
                  <a:pt x="712446" y="50488"/>
                </a:lnTo>
                <a:lnTo>
                  <a:pt x="737690" y="11219"/>
                </a:lnTo>
                <a:lnTo>
                  <a:pt x="1803555" y="8415"/>
                </a:lnTo>
                <a:cubicBezTo>
                  <a:pt x="1833474" y="17764"/>
                  <a:pt x="1840954" y="32724"/>
                  <a:pt x="1859654" y="44878"/>
                </a:cubicBezTo>
                <a:lnTo>
                  <a:pt x="1918557" y="47683"/>
                </a:lnTo>
                <a:cubicBezTo>
                  <a:pt x="1925102" y="35528"/>
                  <a:pt x="1923232" y="17764"/>
                  <a:pt x="1938191" y="11219"/>
                </a:cubicBezTo>
                <a:lnTo>
                  <a:pt x="2036363" y="11219"/>
                </a:lnTo>
                <a:lnTo>
                  <a:pt x="2053192" y="42073"/>
                </a:lnTo>
                <a:lnTo>
                  <a:pt x="2075632" y="39269"/>
                </a:lnTo>
                <a:lnTo>
                  <a:pt x="2089656" y="11219"/>
                </a:lnTo>
                <a:lnTo>
                  <a:pt x="2204657" y="8415"/>
                </a:lnTo>
                <a:cubicBezTo>
                  <a:pt x="2216812" y="21504"/>
                  <a:pt x="2212137" y="34594"/>
                  <a:pt x="2215877" y="47683"/>
                </a:cubicBezTo>
                <a:lnTo>
                  <a:pt x="2263560" y="50488"/>
                </a:lnTo>
                <a:lnTo>
                  <a:pt x="2277585" y="5610"/>
                </a:lnTo>
                <a:lnTo>
                  <a:pt x="2378562" y="8415"/>
                </a:lnTo>
                <a:cubicBezTo>
                  <a:pt x="2401937" y="13089"/>
                  <a:pt x="2400534" y="40671"/>
                  <a:pt x="2406611" y="47683"/>
                </a:cubicBezTo>
                <a:cubicBezTo>
                  <a:pt x="2412688" y="54695"/>
                  <a:pt x="2412220" y="49553"/>
                  <a:pt x="2415025" y="50488"/>
                </a:cubicBezTo>
                <a:cubicBezTo>
                  <a:pt x="2429050" y="36464"/>
                  <a:pt x="2437465" y="14024"/>
                  <a:pt x="2457099" y="8415"/>
                </a:cubicBezTo>
                <a:lnTo>
                  <a:pt x="2552466" y="11219"/>
                </a:lnTo>
                <a:lnTo>
                  <a:pt x="2580514" y="47683"/>
                </a:lnTo>
                <a:lnTo>
                  <a:pt x="2703931" y="50488"/>
                </a:lnTo>
                <a:lnTo>
                  <a:pt x="2729175" y="5610"/>
                </a:lnTo>
                <a:lnTo>
                  <a:pt x="2821737" y="2805"/>
                </a:lnTo>
                <a:lnTo>
                  <a:pt x="2844176" y="47683"/>
                </a:lnTo>
                <a:lnTo>
                  <a:pt x="2894665" y="44878"/>
                </a:lnTo>
                <a:lnTo>
                  <a:pt x="2905884" y="5610"/>
                </a:lnTo>
                <a:lnTo>
                  <a:pt x="3018081" y="8415"/>
                </a:lnTo>
                <a:lnTo>
                  <a:pt x="3046130" y="47683"/>
                </a:lnTo>
                <a:lnTo>
                  <a:pt x="3057349" y="47683"/>
                </a:lnTo>
                <a:lnTo>
                  <a:pt x="3099423" y="0"/>
                </a:lnTo>
                <a:lnTo>
                  <a:pt x="3186375" y="2805"/>
                </a:lnTo>
                <a:lnTo>
                  <a:pt x="3225644" y="4487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>
            <a:off x="3876383" y="4583220"/>
            <a:ext cx="788179" cy="44878"/>
          </a:xfrm>
          <a:custGeom>
            <a:avLst/>
            <a:gdLst>
              <a:gd name="connsiteX0" fmla="*/ 0 w 788179"/>
              <a:gd name="connsiteY0" fmla="*/ 36463 h 44878"/>
              <a:gd name="connsiteX1" fmla="*/ 126221 w 788179"/>
              <a:gd name="connsiteY1" fmla="*/ 44878 h 44878"/>
              <a:gd name="connsiteX2" fmla="*/ 157075 w 788179"/>
              <a:gd name="connsiteY2" fmla="*/ 0 h 44878"/>
              <a:gd name="connsiteX3" fmla="*/ 364638 w 788179"/>
              <a:gd name="connsiteY3" fmla="*/ 2805 h 44878"/>
              <a:gd name="connsiteX4" fmla="*/ 392687 w 788179"/>
              <a:gd name="connsiteY4" fmla="*/ 39268 h 44878"/>
              <a:gd name="connsiteX5" fmla="*/ 409516 w 788179"/>
              <a:gd name="connsiteY5" fmla="*/ 39268 h 44878"/>
              <a:gd name="connsiteX6" fmla="*/ 437565 w 788179"/>
              <a:gd name="connsiteY6" fmla="*/ 8414 h 44878"/>
              <a:gd name="connsiteX7" fmla="*/ 541347 w 788179"/>
              <a:gd name="connsiteY7" fmla="*/ 8414 h 44878"/>
              <a:gd name="connsiteX8" fmla="*/ 560981 w 788179"/>
              <a:gd name="connsiteY8" fmla="*/ 42073 h 44878"/>
              <a:gd name="connsiteX9" fmla="*/ 594640 w 788179"/>
              <a:gd name="connsiteY9" fmla="*/ 42073 h 44878"/>
              <a:gd name="connsiteX10" fmla="*/ 622689 w 788179"/>
              <a:gd name="connsiteY10" fmla="*/ 8414 h 44878"/>
              <a:gd name="connsiteX11" fmla="*/ 718056 w 788179"/>
              <a:gd name="connsiteY11" fmla="*/ 2805 h 44878"/>
              <a:gd name="connsiteX12" fmla="*/ 734886 w 788179"/>
              <a:gd name="connsiteY12" fmla="*/ 42073 h 44878"/>
              <a:gd name="connsiteX13" fmla="*/ 788179 w 788179"/>
              <a:gd name="connsiteY13" fmla="*/ 44878 h 44878"/>
              <a:gd name="connsiteX0" fmla="*/ 0 w 788179"/>
              <a:gd name="connsiteY0" fmla="*/ 36463 h 44878"/>
              <a:gd name="connsiteX1" fmla="*/ 129026 w 788179"/>
              <a:gd name="connsiteY1" fmla="*/ 36463 h 44878"/>
              <a:gd name="connsiteX2" fmla="*/ 157075 w 788179"/>
              <a:gd name="connsiteY2" fmla="*/ 0 h 44878"/>
              <a:gd name="connsiteX3" fmla="*/ 364638 w 788179"/>
              <a:gd name="connsiteY3" fmla="*/ 2805 h 44878"/>
              <a:gd name="connsiteX4" fmla="*/ 392687 w 788179"/>
              <a:gd name="connsiteY4" fmla="*/ 39268 h 44878"/>
              <a:gd name="connsiteX5" fmla="*/ 409516 w 788179"/>
              <a:gd name="connsiteY5" fmla="*/ 39268 h 44878"/>
              <a:gd name="connsiteX6" fmla="*/ 437565 w 788179"/>
              <a:gd name="connsiteY6" fmla="*/ 8414 h 44878"/>
              <a:gd name="connsiteX7" fmla="*/ 541347 w 788179"/>
              <a:gd name="connsiteY7" fmla="*/ 8414 h 44878"/>
              <a:gd name="connsiteX8" fmla="*/ 560981 w 788179"/>
              <a:gd name="connsiteY8" fmla="*/ 42073 h 44878"/>
              <a:gd name="connsiteX9" fmla="*/ 594640 w 788179"/>
              <a:gd name="connsiteY9" fmla="*/ 42073 h 44878"/>
              <a:gd name="connsiteX10" fmla="*/ 622689 w 788179"/>
              <a:gd name="connsiteY10" fmla="*/ 8414 h 44878"/>
              <a:gd name="connsiteX11" fmla="*/ 718056 w 788179"/>
              <a:gd name="connsiteY11" fmla="*/ 2805 h 44878"/>
              <a:gd name="connsiteX12" fmla="*/ 734886 w 788179"/>
              <a:gd name="connsiteY12" fmla="*/ 42073 h 44878"/>
              <a:gd name="connsiteX13" fmla="*/ 788179 w 788179"/>
              <a:gd name="connsiteY13" fmla="*/ 44878 h 44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8179" h="44878">
                <a:moveTo>
                  <a:pt x="0" y="36463"/>
                </a:moveTo>
                <a:lnTo>
                  <a:pt x="129026" y="36463"/>
                </a:lnTo>
                <a:lnTo>
                  <a:pt x="157075" y="0"/>
                </a:lnTo>
                <a:lnTo>
                  <a:pt x="364638" y="2805"/>
                </a:lnTo>
                <a:lnTo>
                  <a:pt x="392687" y="39268"/>
                </a:lnTo>
                <a:lnTo>
                  <a:pt x="409516" y="39268"/>
                </a:lnTo>
                <a:lnTo>
                  <a:pt x="437565" y="8414"/>
                </a:lnTo>
                <a:lnTo>
                  <a:pt x="541347" y="8414"/>
                </a:lnTo>
                <a:lnTo>
                  <a:pt x="560981" y="42073"/>
                </a:lnTo>
                <a:lnTo>
                  <a:pt x="594640" y="42073"/>
                </a:lnTo>
                <a:lnTo>
                  <a:pt x="622689" y="8414"/>
                </a:lnTo>
                <a:lnTo>
                  <a:pt x="718056" y="2805"/>
                </a:lnTo>
                <a:lnTo>
                  <a:pt x="734886" y="42073"/>
                </a:lnTo>
                <a:lnTo>
                  <a:pt x="788179" y="4487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644821" y="4636513"/>
            <a:ext cx="4061816" cy="115413"/>
          </a:xfrm>
          <a:custGeom>
            <a:avLst/>
            <a:gdLst>
              <a:gd name="connsiteX0" fmla="*/ 1121963 w 1169647"/>
              <a:gd name="connsiteY0" fmla="*/ 0 h 126221"/>
              <a:gd name="connsiteX1" fmla="*/ 1169647 w 1169647"/>
              <a:gd name="connsiteY1" fmla="*/ 126221 h 126221"/>
              <a:gd name="connsiteX2" fmla="*/ 0 w 1169647"/>
              <a:gd name="connsiteY2" fmla="*/ 126221 h 126221"/>
              <a:gd name="connsiteX0" fmla="*/ 1159925 w 1169647"/>
              <a:gd name="connsiteY0" fmla="*/ 0 h 131692"/>
              <a:gd name="connsiteX1" fmla="*/ 1169647 w 1169647"/>
              <a:gd name="connsiteY1" fmla="*/ 131692 h 131692"/>
              <a:gd name="connsiteX2" fmla="*/ 0 w 1169647"/>
              <a:gd name="connsiteY2" fmla="*/ 131692 h 131692"/>
              <a:gd name="connsiteX0" fmla="*/ 1159925 w 1169647"/>
              <a:gd name="connsiteY0" fmla="*/ 0 h 131692"/>
              <a:gd name="connsiteX1" fmla="*/ 1169647 w 1169647"/>
              <a:gd name="connsiteY1" fmla="*/ 131692 h 131692"/>
              <a:gd name="connsiteX2" fmla="*/ 0 w 1169647"/>
              <a:gd name="connsiteY2" fmla="*/ 131692 h 131692"/>
              <a:gd name="connsiteX0" fmla="*/ 1159925 w 1169647"/>
              <a:gd name="connsiteY0" fmla="*/ 0 h 112545"/>
              <a:gd name="connsiteX1" fmla="*/ 1169647 w 1169647"/>
              <a:gd name="connsiteY1" fmla="*/ 112545 h 112545"/>
              <a:gd name="connsiteX2" fmla="*/ 0 w 1169647"/>
              <a:gd name="connsiteY2" fmla="*/ 112545 h 11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9647" h="112545">
                <a:moveTo>
                  <a:pt x="1159925" y="0"/>
                </a:moveTo>
                <a:cubicBezTo>
                  <a:pt x="1172859" y="38427"/>
                  <a:pt x="1166406" y="68648"/>
                  <a:pt x="1169647" y="112545"/>
                </a:cubicBezTo>
                <a:lnTo>
                  <a:pt x="0" y="11254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>
            <a:off x="4277485" y="4821391"/>
            <a:ext cx="619884" cy="283541"/>
          </a:xfrm>
          <a:custGeom>
            <a:avLst/>
            <a:gdLst>
              <a:gd name="connsiteX0" fmla="*/ 117806 w 619884"/>
              <a:gd name="connsiteY0" fmla="*/ 75732 h 277686"/>
              <a:gd name="connsiteX1" fmla="*/ 193538 w 619884"/>
              <a:gd name="connsiteY1" fmla="*/ 246832 h 277686"/>
              <a:gd name="connsiteX2" fmla="*/ 2805 w 619884"/>
              <a:gd name="connsiteY2" fmla="*/ 241222 h 277686"/>
              <a:gd name="connsiteX3" fmla="*/ 2805 w 619884"/>
              <a:gd name="connsiteY3" fmla="*/ 277686 h 277686"/>
              <a:gd name="connsiteX4" fmla="*/ 619884 w 619884"/>
              <a:gd name="connsiteY4" fmla="*/ 277686 h 277686"/>
              <a:gd name="connsiteX5" fmla="*/ 619884 w 619884"/>
              <a:gd name="connsiteY5" fmla="*/ 246832 h 277686"/>
              <a:gd name="connsiteX6" fmla="*/ 465614 w 619884"/>
              <a:gd name="connsiteY6" fmla="*/ 238417 h 277686"/>
              <a:gd name="connsiteX7" fmla="*/ 549762 w 619884"/>
              <a:gd name="connsiteY7" fmla="*/ 84147 h 277686"/>
              <a:gd name="connsiteX8" fmla="*/ 330979 w 619884"/>
              <a:gd name="connsiteY8" fmla="*/ 0 h 277686"/>
              <a:gd name="connsiteX9" fmla="*/ 64513 w 619884"/>
              <a:gd name="connsiteY9" fmla="*/ 89757 h 277686"/>
              <a:gd name="connsiteX10" fmla="*/ 0 w 619884"/>
              <a:gd name="connsiteY10" fmla="*/ 238417 h 277686"/>
              <a:gd name="connsiteX0" fmla="*/ 117806 w 619884"/>
              <a:gd name="connsiteY0" fmla="*/ 75732 h 277686"/>
              <a:gd name="connsiteX1" fmla="*/ 193538 w 619884"/>
              <a:gd name="connsiteY1" fmla="*/ 246832 h 277686"/>
              <a:gd name="connsiteX2" fmla="*/ 2805 w 619884"/>
              <a:gd name="connsiteY2" fmla="*/ 241222 h 277686"/>
              <a:gd name="connsiteX3" fmla="*/ 2805 w 619884"/>
              <a:gd name="connsiteY3" fmla="*/ 277686 h 277686"/>
              <a:gd name="connsiteX4" fmla="*/ 619884 w 619884"/>
              <a:gd name="connsiteY4" fmla="*/ 277686 h 277686"/>
              <a:gd name="connsiteX5" fmla="*/ 619884 w 619884"/>
              <a:gd name="connsiteY5" fmla="*/ 246832 h 277686"/>
              <a:gd name="connsiteX6" fmla="*/ 465614 w 619884"/>
              <a:gd name="connsiteY6" fmla="*/ 238417 h 277686"/>
              <a:gd name="connsiteX7" fmla="*/ 549762 w 619884"/>
              <a:gd name="connsiteY7" fmla="*/ 84147 h 277686"/>
              <a:gd name="connsiteX8" fmla="*/ 330979 w 619884"/>
              <a:gd name="connsiteY8" fmla="*/ 0 h 277686"/>
              <a:gd name="connsiteX9" fmla="*/ 64513 w 619884"/>
              <a:gd name="connsiteY9" fmla="*/ 89757 h 277686"/>
              <a:gd name="connsiteX10" fmla="*/ 0 w 619884"/>
              <a:gd name="connsiteY10" fmla="*/ 238417 h 277686"/>
              <a:gd name="connsiteX0" fmla="*/ 117806 w 619884"/>
              <a:gd name="connsiteY0" fmla="*/ 75732 h 277686"/>
              <a:gd name="connsiteX1" fmla="*/ 193538 w 619884"/>
              <a:gd name="connsiteY1" fmla="*/ 246832 h 277686"/>
              <a:gd name="connsiteX2" fmla="*/ 2805 w 619884"/>
              <a:gd name="connsiteY2" fmla="*/ 241222 h 277686"/>
              <a:gd name="connsiteX3" fmla="*/ 2805 w 619884"/>
              <a:gd name="connsiteY3" fmla="*/ 277686 h 277686"/>
              <a:gd name="connsiteX4" fmla="*/ 619884 w 619884"/>
              <a:gd name="connsiteY4" fmla="*/ 277686 h 277686"/>
              <a:gd name="connsiteX5" fmla="*/ 619884 w 619884"/>
              <a:gd name="connsiteY5" fmla="*/ 246832 h 277686"/>
              <a:gd name="connsiteX6" fmla="*/ 465614 w 619884"/>
              <a:gd name="connsiteY6" fmla="*/ 238417 h 277686"/>
              <a:gd name="connsiteX7" fmla="*/ 549762 w 619884"/>
              <a:gd name="connsiteY7" fmla="*/ 84147 h 277686"/>
              <a:gd name="connsiteX8" fmla="*/ 330979 w 619884"/>
              <a:gd name="connsiteY8" fmla="*/ 0 h 277686"/>
              <a:gd name="connsiteX9" fmla="*/ 64513 w 619884"/>
              <a:gd name="connsiteY9" fmla="*/ 89757 h 277686"/>
              <a:gd name="connsiteX10" fmla="*/ 0 w 619884"/>
              <a:gd name="connsiteY10" fmla="*/ 238417 h 277686"/>
              <a:gd name="connsiteX0" fmla="*/ 117806 w 619884"/>
              <a:gd name="connsiteY0" fmla="*/ 75732 h 277686"/>
              <a:gd name="connsiteX1" fmla="*/ 193538 w 619884"/>
              <a:gd name="connsiteY1" fmla="*/ 246832 h 277686"/>
              <a:gd name="connsiteX2" fmla="*/ 2805 w 619884"/>
              <a:gd name="connsiteY2" fmla="*/ 241222 h 277686"/>
              <a:gd name="connsiteX3" fmla="*/ 2805 w 619884"/>
              <a:gd name="connsiteY3" fmla="*/ 277686 h 277686"/>
              <a:gd name="connsiteX4" fmla="*/ 619884 w 619884"/>
              <a:gd name="connsiteY4" fmla="*/ 277686 h 277686"/>
              <a:gd name="connsiteX5" fmla="*/ 619884 w 619884"/>
              <a:gd name="connsiteY5" fmla="*/ 246832 h 277686"/>
              <a:gd name="connsiteX6" fmla="*/ 465614 w 619884"/>
              <a:gd name="connsiteY6" fmla="*/ 238417 h 277686"/>
              <a:gd name="connsiteX7" fmla="*/ 549762 w 619884"/>
              <a:gd name="connsiteY7" fmla="*/ 84147 h 277686"/>
              <a:gd name="connsiteX8" fmla="*/ 330979 w 619884"/>
              <a:gd name="connsiteY8" fmla="*/ 0 h 277686"/>
              <a:gd name="connsiteX9" fmla="*/ 64513 w 619884"/>
              <a:gd name="connsiteY9" fmla="*/ 89757 h 277686"/>
              <a:gd name="connsiteX10" fmla="*/ 0 w 619884"/>
              <a:gd name="connsiteY10" fmla="*/ 238417 h 277686"/>
              <a:gd name="connsiteX0" fmla="*/ 117806 w 619884"/>
              <a:gd name="connsiteY0" fmla="*/ 75732 h 277686"/>
              <a:gd name="connsiteX1" fmla="*/ 193538 w 619884"/>
              <a:gd name="connsiteY1" fmla="*/ 241222 h 277686"/>
              <a:gd name="connsiteX2" fmla="*/ 2805 w 619884"/>
              <a:gd name="connsiteY2" fmla="*/ 241222 h 277686"/>
              <a:gd name="connsiteX3" fmla="*/ 2805 w 619884"/>
              <a:gd name="connsiteY3" fmla="*/ 277686 h 277686"/>
              <a:gd name="connsiteX4" fmla="*/ 619884 w 619884"/>
              <a:gd name="connsiteY4" fmla="*/ 277686 h 277686"/>
              <a:gd name="connsiteX5" fmla="*/ 619884 w 619884"/>
              <a:gd name="connsiteY5" fmla="*/ 246832 h 277686"/>
              <a:gd name="connsiteX6" fmla="*/ 465614 w 619884"/>
              <a:gd name="connsiteY6" fmla="*/ 238417 h 277686"/>
              <a:gd name="connsiteX7" fmla="*/ 549762 w 619884"/>
              <a:gd name="connsiteY7" fmla="*/ 84147 h 277686"/>
              <a:gd name="connsiteX8" fmla="*/ 330979 w 619884"/>
              <a:gd name="connsiteY8" fmla="*/ 0 h 277686"/>
              <a:gd name="connsiteX9" fmla="*/ 64513 w 619884"/>
              <a:gd name="connsiteY9" fmla="*/ 89757 h 277686"/>
              <a:gd name="connsiteX10" fmla="*/ 0 w 619884"/>
              <a:gd name="connsiteY10" fmla="*/ 238417 h 277686"/>
              <a:gd name="connsiteX0" fmla="*/ 117806 w 619884"/>
              <a:gd name="connsiteY0" fmla="*/ 75732 h 277686"/>
              <a:gd name="connsiteX1" fmla="*/ 193538 w 619884"/>
              <a:gd name="connsiteY1" fmla="*/ 241222 h 277686"/>
              <a:gd name="connsiteX2" fmla="*/ 2805 w 619884"/>
              <a:gd name="connsiteY2" fmla="*/ 241222 h 277686"/>
              <a:gd name="connsiteX3" fmla="*/ 2805 w 619884"/>
              <a:gd name="connsiteY3" fmla="*/ 277686 h 277686"/>
              <a:gd name="connsiteX4" fmla="*/ 619884 w 619884"/>
              <a:gd name="connsiteY4" fmla="*/ 277686 h 277686"/>
              <a:gd name="connsiteX5" fmla="*/ 619884 w 619884"/>
              <a:gd name="connsiteY5" fmla="*/ 246832 h 277686"/>
              <a:gd name="connsiteX6" fmla="*/ 465614 w 619884"/>
              <a:gd name="connsiteY6" fmla="*/ 238417 h 277686"/>
              <a:gd name="connsiteX7" fmla="*/ 549762 w 619884"/>
              <a:gd name="connsiteY7" fmla="*/ 84147 h 277686"/>
              <a:gd name="connsiteX8" fmla="*/ 330979 w 619884"/>
              <a:gd name="connsiteY8" fmla="*/ 0 h 277686"/>
              <a:gd name="connsiteX9" fmla="*/ 64513 w 619884"/>
              <a:gd name="connsiteY9" fmla="*/ 89757 h 277686"/>
              <a:gd name="connsiteX10" fmla="*/ 0 w 619884"/>
              <a:gd name="connsiteY10" fmla="*/ 238417 h 277686"/>
              <a:gd name="connsiteX0" fmla="*/ 117806 w 619884"/>
              <a:gd name="connsiteY0" fmla="*/ 75732 h 277686"/>
              <a:gd name="connsiteX1" fmla="*/ 193538 w 619884"/>
              <a:gd name="connsiteY1" fmla="*/ 241222 h 277686"/>
              <a:gd name="connsiteX2" fmla="*/ 2805 w 619884"/>
              <a:gd name="connsiteY2" fmla="*/ 241222 h 277686"/>
              <a:gd name="connsiteX3" fmla="*/ 2805 w 619884"/>
              <a:gd name="connsiteY3" fmla="*/ 277686 h 277686"/>
              <a:gd name="connsiteX4" fmla="*/ 619884 w 619884"/>
              <a:gd name="connsiteY4" fmla="*/ 277686 h 277686"/>
              <a:gd name="connsiteX5" fmla="*/ 619884 w 619884"/>
              <a:gd name="connsiteY5" fmla="*/ 246832 h 277686"/>
              <a:gd name="connsiteX6" fmla="*/ 465614 w 619884"/>
              <a:gd name="connsiteY6" fmla="*/ 238417 h 277686"/>
              <a:gd name="connsiteX7" fmla="*/ 549762 w 619884"/>
              <a:gd name="connsiteY7" fmla="*/ 84147 h 277686"/>
              <a:gd name="connsiteX8" fmla="*/ 330979 w 619884"/>
              <a:gd name="connsiteY8" fmla="*/ 0 h 277686"/>
              <a:gd name="connsiteX9" fmla="*/ 64513 w 619884"/>
              <a:gd name="connsiteY9" fmla="*/ 89757 h 277686"/>
              <a:gd name="connsiteX10" fmla="*/ 0 w 619884"/>
              <a:gd name="connsiteY10" fmla="*/ 238417 h 277686"/>
              <a:gd name="connsiteX0" fmla="*/ 117806 w 619884"/>
              <a:gd name="connsiteY0" fmla="*/ 75732 h 277686"/>
              <a:gd name="connsiteX1" fmla="*/ 193538 w 619884"/>
              <a:gd name="connsiteY1" fmla="*/ 241222 h 277686"/>
              <a:gd name="connsiteX2" fmla="*/ 2805 w 619884"/>
              <a:gd name="connsiteY2" fmla="*/ 241222 h 277686"/>
              <a:gd name="connsiteX3" fmla="*/ 2805 w 619884"/>
              <a:gd name="connsiteY3" fmla="*/ 277686 h 277686"/>
              <a:gd name="connsiteX4" fmla="*/ 619884 w 619884"/>
              <a:gd name="connsiteY4" fmla="*/ 277686 h 277686"/>
              <a:gd name="connsiteX5" fmla="*/ 619884 w 619884"/>
              <a:gd name="connsiteY5" fmla="*/ 246832 h 277686"/>
              <a:gd name="connsiteX6" fmla="*/ 465614 w 619884"/>
              <a:gd name="connsiteY6" fmla="*/ 238417 h 277686"/>
              <a:gd name="connsiteX7" fmla="*/ 549762 w 619884"/>
              <a:gd name="connsiteY7" fmla="*/ 84147 h 277686"/>
              <a:gd name="connsiteX8" fmla="*/ 330979 w 619884"/>
              <a:gd name="connsiteY8" fmla="*/ 0 h 277686"/>
              <a:gd name="connsiteX9" fmla="*/ 64513 w 619884"/>
              <a:gd name="connsiteY9" fmla="*/ 89757 h 277686"/>
              <a:gd name="connsiteX10" fmla="*/ 0 w 619884"/>
              <a:gd name="connsiteY10" fmla="*/ 238417 h 277686"/>
              <a:gd name="connsiteX0" fmla="*/ 117806 w 619884"/>
              <a:gd name="connsiteY0" fmla="*/ 75890 h 277844"/>
              <a:gd name="connsiteX1" fmla="*/ 193538 w 619884"/>
              <a:gd name="connsiteY1" fmla="*/ 241380 h 277844"/>
              <a:gd name="connsiteX2" fmla="*/ 2805 w 619884"/>
              <a:gd name="connsiteY2" fmla="*/ 241380 h 277844"/>
              <a:gd name="connsiteX3" fmla="*/ 2805 w 619884"/>
              <a:gd name="connsiteY3" fmla="*/ 277844 h 277844"/>
              <a:gd name="connsiteX4" fmla="*/ 619884 w 619884"/>
              <a:gd name="connsiteY4" fmla="*/ 277844 h 277844"/>
              <a:gd name="connsiteX5" fmla="*/ 619884 w 619884"/>
              <a:gd name="connsiteY5" fmla="*/ 246990 h 277844"/>
              <a:gd name="connsiteX6" fmla="*/ 465614 w 619884"/>
              <a:gd name="connsiteY6" fmla="*/ 238575 h 277844"/>
              <a:gd name="connsiteX7" fmla="*/ 549762 w 619884"/>
              <a:gd name="connsiteY7" fmla="*/ 84305 h 277844"/>
              <a:gd name="connsiteX8" fmla="*/ 330979 w 619884"/>
              <a:gd name="connsiteY8" fmla="*/ 158 h 277844"/>
              <a:gd name="connsiteX9" fmla="*/ 64513 w 619884"/>
              <a:gd name="connsiteY9" fmla="*/ 89915 h 277844"/>
              <a:gd name="connsiteX10" fmla="*/ 0 w 619884"/>
              <a:gd name="connsiteY10" fmla="*/ 238575 h 277844"/>
              <a:gd name="connsiteX0" fmla="*/ 117806 w 619884"/>
              <a:gd name="connsiteY0" fmla="*/ 75921 h 277875"/>
              <a:gd name="connsiteX1" fmla="*/ 193538 w 619884"/>
              <a:gd name="connsiteY1" fmla="*/ 241411 h 277875"/>
              <a:gd name="connsiteX2" fmla="*/ 2805 w 619884"/>
              <a:gd name="connsiteY2" fmla="*/ 241411 h 277875"/>
              <a:gd name="connsiteX3" fmla="*/ 2805 w 619884"/>
              <a:gd name="connsiteY3" fmla="*/ 277875 h 277875"/>
              <a:gd name="connsiteX4" fmla="*/ 619884 w 619884"/>
              <a:gd name="connsiteY4" fmla="*/ 277875 h 277875"/>
              <a:gd name="connsiteX5" fmla="*/ 619884 w 619884"/>
              <a:gd name="connsiteY5" fmla="*/ 247021 h 277875"/>
              <a:gd name="connsiteX6" fmla="*/ 465614 w 619884"/>
              <a:gd name="connsiteY6" fmla="*/ 238606 h 277875"/>
              <a:gd name="connsiteX7" fmla="*/ 549762 w 619884"/>
              <a:gd name="connsiteY7" fmla="*/ 84336 h 277875"/>
              <a:gd name="connsiteX8" fmla="*/ 330979 w 619884"/>
              <a:gd name="connsiteY8" fmla="*/ 189 h 277875"/>
              <a:gd name="connsiteX9" fmla="*/ 64513 w 619884"/>
              <a:gd name="connsiteY9" fmla="*/ 89946 h 277875"/>
              <a:gd name="connsiteX10" fmla="*/ 0 w 619884"/>
              <a:gd name="connsiteY10" fmla="*/ 238606 h 277875"/>
              <a:gd name="connsiteX0" fmla="*/ 117806 w 619884"/>
              <a:gd name="connsiteY0" fmla="*/ 75921 h 277875"/>
              <a:gd name="connsiteX1" fmla="*/ 193538 w 619884"/>
              <a:gd name="connsiteY1" fmla="*/ 241411 h 277875"/>
              <a:gd name="connsiteX2" fmla="*/ 2805 w 619884"/>
              <a:gd name="connsiteY2" fmla="*/ 241411 h 277875"/>
              <a:gd name="connsiteX3" fmla="*/ 2805 w 619884"/>
              <a:gd name="connsiteY3" fmla="*/ 277875 h 277875"/>
              <a:gd name="connsiteX4" fmla="*/ 619884 w 619884"/>
              <a:gd name="connsiteY4" fmla="*/ 277875 h 277875"/>
              <a:gd name="connsiteX5" fmla="*/ 619884 w 619884"/>
              <a:gd name="connsiteY5" fmla="*/ 247021 h 277875"/>
              <a:gd name="connsiteX6" fmla="*/ 465614 w 619884"/>
              <a:gd name="connsiteY6" fmla="*/ 238606 h 277875"/>
              <a:gd name="connsiteX7" fmla="*/ 549762 w 619884"/>
              <a:gd name="connsiteY7" fmla="*/ 84336 h 277875"/>
              <a:gd name="connsiteX8" fmla="*/ 330979 w 619884"/>
              <a:gd name="connsiteY8" fmla="*/ 189 h 277875"/>
              <a:gd name="connsiteX9" fmla="*/ 64513 w 619884"/>
              <a:gd name="connsiteY9" fmla="*/ 89946 h 277875"/>
              <a:gd name="connsiteX10" fmla="*/ 0 w 619884"/>
              <a:gd name="connsiteY10" fmla="*/ 238606 h 277875"/>
              <a:gd name="connsiteX0" fmla="*/ 117806 w 619884"/>
              <a:gd name="connsiteY0" fmla="*/ 75921 h 277875"/>
              <a:gd name="connsiteX1" fmla="*/ 193538 w 619884"/>
              <a:gd name="connsiteY1" fmla="*/ 241411 h 277875"/>
              <a:gd name="connsiteX2" fmla="*/ 2805 w 619884"/>
              <a:gd name="connsiteY2" fmla="*/ 241411 h 277875"/>
              <a:gd name="connsiteX3" fmla="*/ 2805 w 619884"/>
              <a:gd name="connsiteY3" fmla="*/ 277875 h 277875"/>
              <a:gd name="connsiteX4" fmla="*/ 619884 w 619884"/>
              <a:gd name="connsiteY4" fmla="*/ 277875 h 277875"/>
              <a:gd name="connsiteX5" fmla="*/ 619884 w 619884"/>
              <a:gd name="connsiteY5" fmla="*/ 247021 h 277875"/>
              <a:gd name="connsiteX6" fmla="*/ 465614 w 619884"/>
              <a:gd name="connsiteY6" fmla="*/ 238606 h 277875"/>
              <a:gd name="connsiteX7" fmla="*/ 549762 w 619884"/>
              <a:gd name="connsiteY7" fmla="*/ 84336 h 277875"/>
              <a:gd name="connsiteX8" fmla="*/ 330979 w 619884"/>
              <a:gd name="connsiteY8" fmla="*/ 189 h 277875"/>
              <a:gd name="connsiteX9" fmla="*/ 64513 w 619884"/>
              <a:gd name="connsiteY9" fmla="*/ 89946 h 277875"/>
              <a:gd name="connsiteX10" fmla="*/ 0 w 619884"/>
              <a:gd name="connsiteY10" fmla="*/ 238606 h 277875"/>
              <a:gd name="connsiteX0" fmla="*/ 117806 w 619884"/>
              <a:gd name="connsiteY0" fmla="*/ 75921 h 283485"/>
              <a:gd name="connsiteX1" fmla="*/ 193538 w 619884"/>
              <a:gd name="connsiteY1" fmla="*/ 241411 h 283485"/>
              <a:gd name="connsiteX2" fmla="*/ 2805 w 619884"/>
              <a:gd name="connsiteY2" fmla="*/ 241411 h 283485"/>
              <a:gd name="connsiteX3" fmla="*/ 2805 w 619884"/>
              <a:gd name="connsiteY3" fmla="*/ 277875 h 283485"/>
              <a:gd name="connsiteX4" fmla="*/ 617079 w 619884"/>
              <a:gd name="connsiteY4" fmla="*/ 283485 h 283485"/>
              <a:gd name="connsiteX5" fmla="*/ 619884 w 619884"/>
              <a:gd name="connsiteY5" fmla="*/ 247021 h 283485"/>
              <a:gd name="connsiteX6" fmla="*/ 465614 w 619884"/>
              <a:gd name="connsiteY6" fmla="*/ 238606 h 283485"/>
              <a:gd name="connsiteX7" fmla="*/ 549762 w 619884"/>
              <a:gd name="connsiteY7" fmla="*/ 84336 h 283485"/>
              <a:gd name="connsiteX8" fmla="*/ 330979 w 619884"/>
              <a:gd name="connsiteY8" fmla="*/ 189 h 283485"/>
              <a:gd name="connsiteX9" fmla="*/ 64513 w 619884"/>
              <a:gd name="connsiteY9" fmla="*/ 89946 h 283485"/>
              <a:gd name="connsiteX10" fmla="*/ 0 w 619884"/>
              <a:gd name="connsiteY10" fmla="*/ 238606 h 283485"/>
              <a:gd name="connsiteX0" fmla="*/ 117806 w 619884"/>
              <a:gd name="connsiteY0" fmla="*/ 75921 h 283485"/>
              <a:gd name="connsiteX1" fmla="*/ 193538 w 619884"/>
              <a:gd name="connsiteY1" fmla="*/ 241411 h 283485"/>
              <a:gd name="connsiteX2" fmla="*/ 2805 w 619884"/>
              <a:gd name="connsiteY2" fmla="*/ 241411 h 283485"/>
              <a:gd name="connsiteX3" fmla="*/ 2805 w 619884"/>
              <a:gd name="connsiteY3" fmla="*/ 283485 h 283485"/>
              <a:gd name="connsiteX4" fmla="*/ 617079 w 619884"/>
              <a:gd name="connsiteY4" fmla="*/ 283485 h 283485"/>
              <a:gd name="connsiteX5" fmla="*/ 619884 w 619884"/>
              <a:gd name="connsiteY5" fmla="*/ 247021 h 283485"/>
              <a:gd name="connsiteX6" fmla="*/ 465614 w 619884"/>
              <a:gd name="connsiteY6" fmla="*/ 238606 h 283485"/>
              <a:gd name="connsiteX7" fmla="*/ 549762 w 619884"/>
              <a:gd name="connsiteY7" fmla="*/ 84336 h 283485"/>
              <a:gd name="connsiteX8" fmla="*/ 330979 w 619884"/>
              <a:gd name="connsiteY8" fmla="*/ 189 h 283485"/>
              <a:gd name="connsiteX9" fmla="*/ 64513 w 619884"/>
              <a:gd name="connsiteY9" fmla="*/ 89946 h 283485"/>
              <a:gd name="connsiteX10" fmla="*/ 0 w 619884"/>
              <a:gd name="connsiteY10" fmla="*/ 238606 h 283485"/>
              <a:gd name="connsiteX0" fmla="*/ 117806 w 619884"/>
              <a:gd name="connsiteY0" fmla="*/ 75902 h 283466"/>
              <a:gd name="connsiteX1" fmla="*/ 193538 w 619884"/>
              <a:gd name="connsiteY1" fmla="*/ 241392 h 283466"/>
              <a:gd name="connsiteX2" fmla="*/ 2805 w 619884"/>
              <a:gd name="connsiteY2" fmla="*/ 241392 h 283466"/>
              <a:gd name="connsiteX3" fmla="*/ 2805 w 619884"/>
              <a:gd name="connsiteY3" fmla="*/ 283466 h 283466"/>
              <a:gd name="connsiteX4" fmla="*/ 617079 w 619884"/>
              <a:gd name="connsiteY4" fmla="*/ 283466 h 283466"/>
              <a:gd name="connsiteX5" fmla="*/ 619884 w 619884"/>
              <a:gd name="connsiteY5" fmla="*/ 247002 h 283466"/>
              <a:gd name="connsiteX6" fmla="*/ 465614 w 619884"/>
              <a:gd name="connsiteY6" fmla="*/ 238587 h 283466"/>
              <a:gd name="connsiteX7" fmla="*/ 549762 w 619884"/>
              <a:gd name="connsiteY7" fmla="*/ 84317 h 283466"/>
              <a:gd name="connsiteX8" fmla="*/ 330979 w 619884"/>
              <a:gd name="connsiteY8" fmla="*/ 170 h 283466"/>
              <a:gd name="connsiteX9" fmla="*/ 74310 w 619884"/>
              <a:gd name="connsiteY9" fmla="*/ 96458 h 283466"/>
              <a:gd name="connsiteX10" fmla="*/ 0 w 619884"/>
              <a:gd name="connsiteY10" fmla="*/ 238587 h 283466"/>
              <a:gd name="connsiteX0" fmla="*/ 121071 w 619884"/>
              <a:gd name="connsiteY0" fmla="*/ 69370 h 283466"/>
              <a:gd name="connsiteX1" fmla="*/ 193538 w 619884"/>
              <a:gd name="connsiteY1" fmla="*/ 241392 h 283466"/>
              <a:gd name="connsiteX2" fmla="*/ 2805 w 619884"/>
              <a:gd name="connsiteY2" fmla="*/ 241392 h 283466"/>
              <a:gd name="connsiteX3" fmla="*/ 2805 w 619884"/>
              <a:gd name="connsiteY3" fmla="*/ 283466 h 283466"/>
              <a:gd name="connsiteX4" fmla="*/ 617079 w 619884"/>
              <a:gd name="connsiteY4" fmla="*/ 283466 h 283466"/>
              <a:gd name="connsiteX5" fmla="*/ 619884 w 619884"/>
              <a:gd name="connsiteY5" fmla="*/ 247002 h 283466"/>
              <a:gd name="connsiteX6" fmla="*/ 465614 w 619884"/>
              <a:gd name="connsiteY6" fmla="*/ 238587 h 283466"/>
              <a:gd name="connsiteX7" fmla="*/ 549762 w 619884"/>
              <a:gd name="connsiteY7" fmla="*/ 84317 h 283466"/>
              <a:gd name="connsiteX8" fmla="*/ 330979 w 619884"/>
              <a:gd name="connsiteY8" fmla="*/ 170 h 283466"/>
              <a:gd name="connsiteX9" fmla="*/ 74310 w 619884"/>
              <a:gd name="connsiteY9" fmla="*/ 96458 h 283466"/>
              <a:gd name="connsiteX10" fmla="*/ 0 w 619884"/>
              <a:gd name="connsiteY10" fmla="*/ 238587 h 283466"/>
              <a:gd name="connsiteX0" fmla="*/ 121071 w 619884"/>
              <a:gd name="connsiteY0" fmla="*/ 69445 h 283541"/>
              <a:gd name="connsiteX1" fmla="*/ 193538 w 619884"/>
              <a:gd name="connsiteY1" fmla="*/ 241467 h 283541"/>
              <a:gd name="connsiteX2" fmla="*/ 2805 w 619884"/>
              <a:gd name="connsiteY2" fmla="*/ 241467 h 283541"/>
              <a:gd name="connsiteX3" fmla="*/ 2805 w 619884"/>
              <a:gd name="connsiteY3" fmla="*/ 283541 h 283541"/>
              <a:gd name="connsiteX4" fmla="*/ 617079 w 619884"/>
              <a:gd name="connsiteY4" fmla="*/ 283541 h 283541"/>
              <a:gd name="connsiteX5" fmla="*/ 619884 w 619884"/>
              <a:gd name="connsiteY5" fmla="*/ 247077 h 283541"/>
              <a:gd name="connsiteX6" fmla="*/ 465614 w 619884"/>
              <a:gd name="connsiteY6" fmla="*/ 238662 h 283541"/>
              <a:gd name="connsiteX7" fmla="*/ 549762 w 619884"/>
              <a:gd name="connsiteY7" fmla="*/ 84392 h 283541"/>
              <a:gd name="connsiteX8" fmla="*/ 330979 w 619884"/>
              <a:gd name="connsiteY8" fmla="*/ 245 h 283541"/>
              <a:gd name="connsiteX9" fmla="*/ 74310 w 619884"/>
              <a:gd name="connsiteY9" fmla="*/ 96533 h 283541"/>
              <a:gd name="connsiteX10" fmla="*/ 0 w 619884"/>
              <a:gd name="connsiteY10" fmla="*/ 238662 h 28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884" h="283541">
                <a:moveTo>
                  <a:pt x="121071" y="69445"/>
                </a:moveTo>
                <a:cubicBezTo>
                  <a:pt x="146315" y="126478"/>
                  <a:pt x="185124" y="178824"/>
                  <a:pt x="193538" y="241467"/>
                </a:cubicBezTo>
                <a:lnTo>
                  <a:pt x="2805" y="241467"/>
                </a:lnTo>
                <a:lnTo>
                  <a:pt x="2805" y="283541"/>
                </a:lnTo>
                <a:lnTo>
                  <a:pt x="617079" y="283541"/>
                </a:lnTo>
                <a:lnTo>
                  <a:pt x="619884" y="247077"/>
                </a:lnTo>
                <a:lnTo>
                  <a:pt x="465614" y="238662"/>
                </a:lnTo>
                <a:cubicBezTo>
                  <a:pt x="454395" y="173214"/>
                  <a:pt x="485249" y="133010"/>
                  <a:pt x="549762" y="84392"/>
                </a:cubicBezTo>
                <a:cubicBezTo>
                  <a:pt x="502078" y="50733"/>
                  <a:pt x="426346" y="14269"/>
                  <a:pt x="330979" y="245"/>
                </a:cubicBezTo>
                <a:cubicBezTo>
                  <a:pt x="233742" y="-3495"/>
                  <a:pt x="163132" y="35799"/>
                  <a:pt x="74310" y="96533"/>
                </a:cubicBezTo>
                <a:cubicBezTo>
                  <a:pt x="38782" y="151695"/>
                  <a:pt x="1869" y="189109"/>
                  <a:pt x="0" y="23866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1896118" y="4036263"/>
            <a:ext cx="471224" cy="516103"/>
          </a:xfrm>
          <a:custGeom>
            <a:avLst/>
            <a:gdLst>
              <a:gd name="connsiteX0" fmla="*/ 0 w 471224"/>
              <a:gd name="connsiteY0" fmla="*/ 516103 h 516103"/>
              <a:gd name="connsiteX1" fmla="*/ 95367 w 471224"/>
              <a:gd name="connsiteY1" fmla="*/ 356223 h 516103"/>
              <a:gd name="connsiteX2" fmla="*/ 471224 w 471224"/>
              <a:gd name="connsiteY2" fmla="*/ 347808 h 516103"/>
              <a:gd name="connsiteX3" fmla="*/ 462810 w 471224"/>
              <a:gd name="connsiteY3" fmla="*/ 0 h 516103"/>
              <a:gd name="connsiteX0" fmla="*/ 0 w 471224"/>
              <a:gd name="connsiteY0" fmla="*/ 516103 h 516103"/>
              <a:gd name="connsiteX1" fmla="*/ 95367 w 471224"/>
              <a:gd name="connsiteY1" fmla="*/ 356223 h 516103"/>
              <a:gd name="connsiteX2" fmla="*/ 471224 w 471224"/>
              <a:gd name="connsiteY2" fmla="*/ 347808 h 516103"/>
              <a:gd name="connsiteX3" fmla="*/ 462810 w 471224"/>
              <a:gd name="connsiteY3" fmla="*/ 0 h 516103"/>
              <a:gd name="connsiteX0" fmla="*/ 0 w 471224"/>
              <a:gd name="connsiteY0" fmla="*/ 516103 h 516103"/>
              <a:gd name="connsiteX1" fmla="*/ 95367 w 471224"/>
              <a:gd name="connsiteY1" fmla="*/ 356223 h 516103"/>
              <a:gd name="connsiteX2" fmla="*/ 471224 w 471224"/>
              <a:gd name="connsiteY2" fmla="*/ 347808 h 516103"/>
              <a:gd name="connsiteX3" fmla="*/ 462810 w 471224"/>
              <a:gd name="connsiteY3" fmla="*/ 0 h 516103"/>
              <a:gd name="connsiteX0" fmla="*/ 0 w 471224"/>
              <a:gd name="connsiteY0" fmla="*/ 516103 h 516103"/>
              <a:gd name="connsiteX1" fmla="*/ 95367 w 471224"/>
              <a:gd name="connsiteY1" fmla="*/ 356223 h 516103"/>
              <a:gd name="connsiteX2" fmla="*/ 471224 w 471224"/>
              <a:gd name="connsiteY2" fmla="*/ 347808 h 516103"/>
              <a:gd name="connsiteX3" fmla="*/ 462810 w 471224"/>
              <a:gd name="connsiteY3" fmla="*/ 0 h 5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224" h="516103">
                <a:moveTo>
                  <a:pt x="0" y="516103"/>
                </a:moveTo>
                <a:cubicBezTo>
                  <a:pt x="14959" y="457200"/>
                  <a:pt x="-935" y="389882"/>
                  <a:pt x="95367" y="356223"/>
                </a:cubicBezTo>
                <a:lnTo>
                  <a:pt x="471224" y="347808"/>
                </a:lnTo>
                <a:lnTo>
                  <a:pt x="46281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>
            <a:off x="1896118" y="4541146"/>
            <a:ext cx="1604407" cy="2805"/>
          </a:xfrm>
          <a:custGeom>
            <a:avLst/>
            <a:gdLst>
              <a:gd name="connsiteX0" fmla="*/ 0 w 1604407"/>
              <a:gd name="connsiteY0" fmla="*/ 0 h 2805"/>
              <a:gd name="connsiteX1" fmla="*/ 1604407 w 1604407"/>
              <a:gd name="connsiteY1" fmla="*/ 2805 h 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4407" h="2805">
                <a:moveTo>
                  <a:pt x="0" y="0"/>
                </a:moveTo>
                <a:lnTo>
                  <a:pt x="1604407" y="280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>
            <a:off x="3023691" y="4036263"/>
            <a:ext cx="479639" cy="510493"/>
          </a:xfrm>
          <a:custGeom>
            <a:avLst/>
            <a:gdLst>
              <a:gd name="connsiteX0" fmla="*/ 0 w 474029"/>
              <a:gd name="connsiteY0" fmla="*/ 0 h 510493"/>
              <a:gd name="connsiteX1" fmla="*/ 8415 w 474029"/>
              <a:gd name="connsiteY1" fmla="*/ 345003 h 510493"/>
              <a:gd name="connsiteX2" fmla="*/ 373053 w 474029"/>
              <a:gd name="connsiteY2" fmla="*/ 353418 h 510493"/>
              <a:gd name="connsiteX3" fmla="*/ 474029 w 474029"/>
              <a:gd name="connsiteY3" fmla="*/ 510493 h 510493"/>
              <a:gd name="connsiteX0" fmla="*/ 0 w 474029"/>
              <a:gd name="connsiteY0" fmla="*/ 0 h 510493"/>
              <a:gd name="connsiteX1" fmla="*/ 8415 w 474029"/>
              <a:gd name="connsiteY1" fmla="*/ 345003 h 510493"/>
              <a:gd name="connsiteX2" fmla="*/ 373053 w 474029"/>
              <a:gd name="connsiteY2" fmla="*/ 353418 h 510493"/>
              <a:gd name="connsiteX3" fmla="*/ 474029 w 474029"/>
              <a:gd name="connsiteY3" fmla="*/ 510493 h 510493"/>
              <a:gd name="connsiteX0" fmla="*/ 0 w 479639"/>
              <a:gd name="connsiteY0" fmla="*/ 0 h 510493"/>
              <a:gd name="connsiteX1" fmla="*/ 8415 w 479639"/>
              <a:gd name="connsiteY1" fmla="*/ 345003 h 510493"/>
              <a:gd name="connsiteX2" fmla="*/ 373053 w 479639"/>
              <a:gd name="connsiteY2" fmla="*/ 353418 h 510493"/>
              <a:gd name="connsiteX3" fmla="*/ 479639 w 479639"/>
              <a:gd name="connsiteY3" fmla="*/ 510493 h 510493"/>
              <a:gd name="connsiteX0" fmla="*/ 0 w 479639"/>
              <a:gd name="connsiteY0" fmla="*/ 0 h 510493"/>
              <a:gd name="connsiteX1" fmla="*/ 8415 w 479639"/>
              <a:gd name="connsiteY1" fmla="*/ 345003 h 510493"/>
              <a:gd name="connsiteX2" fmla="*/ 373053 w 479639"/>
              <a:gd name="connsiteY2" fmla="*/ 353418 h 510493"/>
              <a:gd name="connsiteX3" fmla="*/ 479639 w 479639"/>
              <a:gd name="connsiteY3" fmla="*/ 510493 h 510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639" h="510493">
                <a:moveTo>
                  <a:pt x="0" y="0"/>
                </a:moveTo>
                <a:lnTo>
                  <a:pt x="8415" y="345003"/>
                </a:lnTo>
                <a:lnTo>
                  <a:pt x="373053" y="353418"/>
                </a:lnTo>
                <a:cubicBezTo>
                  <a:pt x="476835" y="377727"/>
                  <a:pt x="451590" y="458135"/>
                  <a:pt x="479639" y="51049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4975187" y="1775012"/>
            <a:ext cx="1560085" cy="73959"/>
          </a:xfrm>
          <a:custGeom>
            <a:avLst/>
            <a:gdLst>
              <a:gd name="connsiteX0" fmla="*/ 0 w 1539689"/>
              <a:gd name="connsiteY0" fmla="*/ 53788 h 73959"/>
              <a:gd name="connsiteX1" fmla="*/ 60512 w 1539689"/>
              <a:gd name="connsiteY1" fmla="*/ 0 h 73959"/>
              <a:gd name="connsiteX2" fmla="*/ 1459006 w 1539689"/>
              <a:gd name="connsiteY2" fmla="*/ 0 h 73959"/>
              <a:gd name="connsiteX3" fmla="*/ 1539689 w 1539689"/>
              <a:gd name="connsiteY3" fmla="*/ 73959 h 73959"/>
              <a:gd name="connsiteX0" fmla="*/ 0 w 1560084"/>
              <a:gd name="connsiteY0" fmla="*/ 70784 h 73959"/>
              <a:gd name="connsiteX1" fmla="*/ 80907 w 1560084"/>
              <a:gd name="connsiteY1" fmla="*/ 0 h 73959"/>
              <a:gd name="connsiteX2" fmla="*/ 1479401 w 1560084"/>
              <a:gd name="connsiteY2" fmla="*/ 0 h 73959"/>
              <a:gd name="connsiteX3" fmla="*/ 1560084 w 1560084"/>
              <a:gd name="connsiteY3" fmla="*/ 73959 h 73959"/>
              <a:gd name="connsiteX0" fmla="*/ 0 w 1560084"/>
              <a:gd name="connsiteY0" fmla="*/ 70784 h 73959"/>
              <a:gd name="connsiteX1" fmla="*/ 80907 w 1560084"/>
              <a:gd name="connsiteY1" fmla="*/ 0 h 73959"/>
              <a:gd name="connsiteX2" fmla="*/ 1479401 w 1560084"/>
              <a:gd name="connsiteY2" fmla="*/ 0 h 73959"/>
              <a:gd name="connsiteX3" fmla="*/ 1560084 w 1560084"/>
              <a:gd name="connsiteY3" fmla="*/ 73959 h 73959"/>
              <a:gd name="connsiteX0" fmla="*/ 0 w 1560084"/>
              <a:gd name="connsiteY0" fmla="*/ 70784 h 73959"/>
              <a:gd name="connsiteX1" fmla="*/ 80907 w 1560084"/>
              <a:gd name="connsiteY1" fmla="*/ 0 h 73959"/>
              <a:gd name="connsiteX2" fmla="*/ 1479401 w 1560084"/>
              <a:gd name="connsiteY2" fmla="*/ 0 h 73959"/>
              <a:gd name="connsiteX3" fmla="*/ 1560084 w 1560084"/>
              <a:gd name="connsiteY3" fmla="*/ 73959 h 73959"/>
              <a:gd name="connsiteX0" fmla="*/ 0 w 1560085"/>
              <a:gd name="connsiteY0" fmla="*/ 70784 h 73959"/>
              <a:gd name="connsiteX1" fmla="*/ 80907 w 1560085"/>
              <a:gd name="connsiteY1" fmla="*/ 0 h 73959"/>
              <a:gd name="connsiteX2" fmla="*/ 1479401 w 1560085"/>
              <a:gd name="connsiteY2" fmla="*/ 0 h 73959"/>
              <a:gd name="connsiteX3" fmla="*/ 1560084 w 1560085"/>
              <a:gd name="connsiteY3" fmla="*/ 73959 h 73959"/>
              <a:gd name="connsiteX0" fmla="*/ 0 w 1560085"/>
              <a:gd name="connsiteY0" fmla="*/ 70784 h 73959"/>
              <a:gd name="connsiteX1" fmla="*/ 80907 w 1560085"/>
              <a:gd name="connsiteY1" fmla="*/ 0 h 73959"/>
              <a:gd name="connsiteX2" fmla="*/ 1479401 w 1560085"/>
              <a:gd name="connsiteY2" fmla="*/ 0 h 73959"/>
              <a:gd name="connsiteX3" fmla="*/ 1560084 w 1560085"/>
              <a:gd name="connsiteY3" fmla="*/ 73959 h 73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0085" h="73959">
                <a:moveTo>
                  <a:pt x="0" y="70784"/>
                </a:moveTo>
                <a:cubicBezTo>
                  <a:pt x="6574" y="30192"/>
                  <a:pt x="47139" y="9998"/>
                  <a:pt x="80907" y="0"/>
                </a:cubicBezTo>
                <a:lnTo>
                  <a:pt x="1479401" y="0"/>
                </a:lnTo>
                <a:cubicBezTo>
                  <a:pt x="1526691" y="17854"/>
                  <a:pt x="1560384" y="35709"/>
                  <a:pt x="1560084" y="7395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>
            <a:off x="4977510" y="1855358"/>
            <a:ext cx="144525" cy="3047671"/>
          </a:xfrm>
          <a:custGeom>
            <a:avLst/>
            <a:gdLst>
              <a:gd name="connsiteX0" fmla="*/ 0 w 130628"/>
              <a:gd name="connsiteY0" fmla="*/ 0 h 3074796"/>
              <a:gd name="connsiteX1" fmla="*/ 30145 w 130628"/>
              <a:gd name="connsiteY1" fmla="*/ 2984360 h 3074796"/>
              <a:gd name="connsiteX2" fmla="*/ 110532 w 130628"/>
              <a:gd name="connsiteY2" fmla="*/ 3074796 h 3074796"/>
              <a:gd name="connsiteX3" fmla="*/ 130628 w 130628"/>
              <a:gd name="connsiteY3" fmla="*/ 3044651 h 3074796"/>
              <a:gd name="connsiteX0" fmla="*/ 0 w 110532"/>
              <a:gd name="connsiteY0" fmla="*/ 0 h 3074796"/>
              <a:gd name="connsiteX1" fmla="*/ 30145 w 110532"/>
              <a:gd name="connsiteY1" fmla="*/ 2984360 h 3074796"/>
              <a:gd name="connsiteX2" fmla="*/ 110532 w 110532"/>
              <a:gd name="connsiteY2" fmla="*/ 3074796 h 3074796"/>
              <a:gd name="connsiteX0" fmla="*/ 0 w 147924"/>
              <a:gd name="connsiteY0" fmla="*/ 0 h 3051001"/>
              <a:gd name="connsiteX1" fmla="*/ 30145 w 147924"/>
              <a:gd name="connsiteY1" fmla="*/ 2984360 h 3051001"/>
              <a:gd name="connsiteX2" fmla="*/ 147924 w 147924"/>
              <a:gd name="connsiteY2" fmla="*/ 3051001 h 3051001"/>
              <a:gd name="connsiteX0" fmla="*/ 0 w 147924"/>
              <a:gd name="connsiteY0" fmla="*/ 0 h 3051040"/>
              <a:gd name="connsiteX1" fmla="*/ 30145 w 147924"/>
              <a:gd name="connsiteY1" fmla="*/ 2984360 h 3051040"/>
              <a:gd name="connsiteX2" fmla="*/ 147924 w 147924"/>
              <a:gd name="connsiteY2" fmla="*/ 3051001 h 3051040"/>
              <a:gd name="connsiteX0" fmla="*/ 0 w 147924"/>
              <a:gd name="connsiteY0" fmla="*/ 0 h 3051038"/>
              <a:gd name="connsiteX1" fmla="*/ 9749 w 147924"/>
              <a:gd name="connsiteY1" fmla="*/ 2980960 h 3051038"/>
              <a:gd name="connsiteX2" fmla="*/ 147924 w 147924"/>
              <a:gd name="connsiteY2" fmla="*/ 3051001 h 3051038"/>
              <a:gd name="connsiteX0" fmla="*/ 0 w 147924"/>
              <a:gd name="connsiteY0" fmla="*/ 0 h 3051062"/>
              <a:gd name="connsiteX1" fmla="*/ 9749 w 147924"/>
              <a:gd name="connsiteY1" fmla="*/ 2980960 h 3051062"/>
              <a:gd name="connsiteX2" fmla="*/ 147924 w 147924"/>
              <a:gd name="connsiteY2" fmla="*/ 3051001 h 3051062"/>
              <a:gd name="connsiteX0" fmla="*/ 0 w 147924"/>
              <a:gd name="connsiteY0" fmla="*/ 0 h 3047671"/>
              <a:gd name="connsiteX1" fmla="*/ 9749 w 147924"/>
              <a:gd name="connsiteY1" fmla="*/ 2980960 h 3047671"/>
              <a:gd name="connsiteX2" fmla="*/ 147924 w 147924"/>
              <a:gd name="connsiteY2" fmla="*/ 3047602 h 3047671"/>
              <a:gd name="connsiteX0" fmla="*/ 0 w 144525"/>
              <a:gd name="connsiteY0" fmla="*/ 0 h 3047671"/>
              <a:gd name="connsiteX1" fmla="*/ 9749 w 144525"/>
              <a:gd name="connsiteY1" fmla="*/ 2980960 h 3047671"/>
              <a:gd name="connsiteX2" fmla="*/ 144525 w 144525"/>
              <a:gd name="connsiteY2" fmla="*/ 3047602 h 3047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525" h="3047671">
                <a:moveTo>
                  <a:pt x="0" y="0"/>
                </a:moveTo>
                <a:cubicBezTo>
                  <a:pt x="3250" y="993653"/>
                  <a:pt x="6499" y="1987307"/>
                  <a:pt x="9749" y="2980960"/>
                </a:cubicBezTo>
                <a:cubicBezTo>
                  <a:pt x="49009" y="3023570"/>
                  <a:pt x="67873" y="3049183"/>
                  <a:pt x="144525" y="304760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>
            <a:off x="5134709" y="4803112"/>
            <a:ext cx="1397393" cy="100484"/>
          </a:xfrm>
          <a:custGeom>
            <a:avLst/>
            <a:gdLst>
              <a:gd name="connsiteX0" fmla="*/ 0 w 1396721"/>
              <a:gd name="connsiteY0" fmla="*/ 90435 h 100484"/>
              <a:gd name="connsiteX1" fmla="*/ 1286189 w 1396721"/>
              <a:gd name="connsiteY1" fmla="*/ 100484 h 100484"/>
              <a:gd name="connsiteX2" fmla="*/ 1396721 w 1396721"/>
              <a:gd name="connsiteY2" fmla="*/ 0 h 100484"/>
              <a:gd name="connsiteX0" fmla="*/ 0 w 1397188"/>
              <a:gd name="connsiteY0" fmla="*/ 90435 h 100484"/>
              <a:gd name="connsiteX1" fmla="*/ 1286189 w 1397188"/>
              <a:gd name="connsiteY1" fmla="*/ 100484 h 100484"/>
              <a:gd name="connsiteX2" fmla="*/ 1396721 w 1397188"/>
              <a:gd name="connsiteY2" fmla="*/ 0 h 100484"/>
              <a:gd name="connsiteX0" fmla="*/ 0 w 1397393"/>
              <a:gd name="connsiteY0" fmla="*/ 90435 h 100484"/>
              <a:gd name="connsiteX1" fmla="*/ 1286189 w 1397393"/>
              <a:gd name="connsiteY1" fmla="*/ 100484 h 100484"/>
              <a:gd name="connsiteX2" fmla="*/ 1396721 w 1397393"/>
              <a:gd name="connsiteY2" fmla="*/ 0 h 1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7393" h="100484">
                <a:moveTo>
                  <a:pt x="0" y="90435"/>
                </a:moveTo>
                <a:lnTo>
                  <a:pt x="1286189" y="100484"/>
                </a:lnTo>
                <a:cubicBezTo>
                  <a:pt x="1350227" y="90784"/>
                  <a:pt x="1404067" y="43693"/>
                  <a:pt x="1396721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>
            <a:off x="6531429" y="1808703"/>
            <a:ext cx="10048" cy="3004457"/>
          </a:xfrm>
          <a:custGeom>
            <a:avLst/>
            <a:gdLst>
              <a:gd name="connsiteX0" fmla="*/ 10048 w 10048"/>
              <a:gd name="connsiteY0" fmla="*/ 0 h 3004457"/>
              <a:gd name="connsiteX1" fmla="*/ 0 w 10048"/>
              <a:gd name="connsiteY1" fmla="*/ 3004457 h 300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48" h="3004457">
                <a:moveTo>
                  <a:pt x="10048" y="0"/>
                </a:moveTo>
                <a:cubicBezTo>
                  <a:pt x="6699" y="1001486"/>
                  <a:pt x="3349" y="2002971"/>
                  <a:pt x="0" y="300445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 105"/>
          <p:cNvSpPr/>
          <p:nvPr/>
        </p:nvSpPr>
        <p:spPr>
          <a:xfrm>
            <a:off x="5104563" y="1858945"/>
            <a:ext cx="1306285" cy="20097"/>
          </a:xfrm>
          <a:custGeom>
            <a:avLst/>
            <a:gdLst>
              <a:gd name="connsiteX0" fmla="*/ 0 w 1306285"/>
              <a:gd name="connsiteY0" fmla="*/ 0 h 20097"/>
              <a:gd name="connsiteX1" fmla="*/ 1306285 w 1306285"/>
              <a:gd name="connsiteY1" fmla="*/ 10048 h 20097"/>
              <a:gd name="connsiteX2" fmla="*/ 1296237 w 1306285"/>
              <a:gd name="connsiteY2" fmla="*/ 20097 h 2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20097">
                <a:moveTo>
                  <a:pt x="0" y="0"/>
                </a:moveTo>
                <a:lnTo>
                  <a:pt x="1306285" y="10048"/>
                </a:lnTo>
                <a:lnTo>
                  <a:pt x="1296237" y="2009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>
            <a:off x="5091299" y="1878755"/>
            <a:ext cx="20096" cy="2903973"/>
          </a:xfrm>
          <a:custGeom>
            <a:avLst/>
            <a:gdLst>
              <a:gd name="connsiteX0" fmla="*/ 20096 w 20096"/>
              <a:gd name="connsiteY0" fmla="*/ 0 h 2903973"/>
              <a:gd name="connsiteX1" fmla="*/ 0 w 20096"/>
              <a:gd name="connsiteY1" fmla="*/ 2903973 h 290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96" h="2903973">
                <a:moveTo>
                  <a:pt x="20096" y="0"/>
                </a:moveTo>
                <a:lnTo>
                  <a:pt x="0" y="290397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>
            <a:off x="5109084" y="4585300"/>
            <a:ext cx="1315062" cy="203932"/>
          </a:xfrm>
          <a:custGeom>
            <a:avLst/>
            <a:gdLst>
              <a:gd name="connsiteX0" fmla="*/ 0 w 1336431"/>
              <a:gd name="connsiteY0" fmla="*/ 231112 h 231112"/>
              <a:gd name="connsiteX1" fmla="*/ 190919 w 1336431"/>
              <a:gd name="connsiteY1" fmla="*/ 221064 h 231112"/>
              <a:gd name="connsiteX2" fmla="*/ 291402 w 1336431"/>
              <a:gd name="connsiteY2" fmla="*/ 0 h 231112"/>
              <a:gd name="connsiteX3" fmla="*/ 984739 w 1336431"/>
              <a:gd name="connsiteY3" fmla="*/ 20097 h 231112"/>
              <a:gd name="connsiteX4" fmla="*/ 1125416 w 1336431"/>
              <a:gd name="connsiteY4" fmla="*/ 211015 h 231112"/>
              <a:gd name="connsiteX5" fmla="*/ 1336431 w 1336431"/>
              <a:gd name="connsiteY5" fmla="*/ 200967 h 231112"/>
              <a:gd name="connsiteX0" fmla="*/ 0 w 1336431"/>
              <a:gd name="connsiteY0" fmla="*/ 231112 h 231112"/>
              <a:gd name="connsiteX1" fmla="*/ 190919 w 1336431"/>
              <a:gd name="connsiteY1" fmla="*/ 221064 h 231112"/>
              <a:gd name="connsiteX2" fmla="*/ 291402 w 1336431"/>
              <a:gd name="connsiteY2" fmla="*/ 0 h 231112"/>
              <a:gd name="connsiteX3" fmla="*/ 1028929 w 1336431"/>
              <a:gd name="connsiteY3" fmla="*/ 13299 h 231112"/>
              <a:gd name="connsiteX4" fmla="*/ 1125416 w 1336431"/>
              <a:gd name="connsiteY4" fmla="*/ 211015 h 231112"/>
              <a:gd name="connsiteX5" fmla="*/ 1336431 w 1336431"/>
              <a:gd name="connsiteY5" fmla="*/ 200967 h 231112"/>
              <a:gd name="connsiteX0" fmla="*/ 0 w 1336431"/>
              <a:gd name="connsiteY0" fmla="*/ 217813 h 217813"/>
              <a:gd name="connsiteX1" fmla="*/ 190919 w 1336431"/>
              <a:gd name="connsiteY1" fmla="*/ 207765 h 217813"/>
              <a:gd name="connsiteX2" fmla="*/ 291402 w 1336431"/>
              <a:gd name="connsiteY2" fmla="*/ 298 h 217813"/>
              <a:gd name="connsiteX3" fmla="*/ 1028929 w 1336431"/>
              <a:gd name="connsiteY3" fmla="*/ 0 h 217813"/>
              <a:gd name="connsiteX4" fmla="*/ 1125416 w 1336431"/>
              <a:gd name="connsiteY4" fmla="*/ 197716 h 217813"/>
              <a:gd name="connsiteX5" fmla="*/ 1336431 w 1336431"/>
              <a:gd name="connsiteY5" fmla="*/ 187668 h 217813"/>
              <a:gd name="connsiteX0" fmla="*/ 0 w 1336431"/>
              <a:gd name="connsiteY0" fmla="*/ 217813 h 217813"/>
              <a:gd name="connsiteX1" fmla="*/ 190919 w 1336431"/>
              <a:gd name="connsiteY1" fmla="*/ 207765 h 217813"/>
              <a:gd name="connsiteX2" fmla="*/ 291402 w 1336431"/>
              <a:gd name="connsiteY2" fmla="*/ 298 h 217813"/>
              <a:gd name="connsiteX3" fmla="*/ 1028929 w 1336431"/>
              <a:gd name="connsiteY3" fmla="*/ 0 h 217813"/>
              <a:gd name="connsiteX4" fmla="*/ 1125416 w 1336431"/>
              <a:gd name="connsiteY4" fmla="*/ 197716 h 217813"/>
              <a:gd name="connsiteX5" fmla="*/ 1336431 w 1336431"/>
              <a:gd name="connsiteY5" fmla="*/ 187668 h 217813"/>
              <a:gd name="connsiteX0" fmla="*/ 0 w 1336431"/>
              <a:gd name="connsiteY0" fmla="*/ 217813 h 217813"/>
              <a:gd name="connsiteX1" fmla="*/ 190919 w 1336431"/>
              <a:gd name="connsiteY1" fmla="*/ 207765 h 217813"/>
              <a:gd name="connsiteX2" fmla="*/ 291402 w 1336431"/>
              <a:gd name="connsiteY2" fmla="*/ 298 h 217813"/>
              <a:gd name="connsiteX3" fmla="*/ 1028929 w 1336431"/>
              <a:gd name="connsiteY3" fmla="*/ 0 h 217813"/>
              <a:gd name="connsiteX4" fmla="*/ 1125416 w 1336431"/>
              <a:gd name="connsiteY4" fmla="*/ 197716 h 217813"/>
              <a:gd name="connsiteX5" fmla="*/ 1336431 w 1336431"/>
              <a:gd name="connsiteY5" fmla="*/ 187668 h 217813"/>
              <a:gd name="connsiteX0" fmla="*/ 0 w 1336431"/>
              <a:gd name="connsiteY0" fmla="*/ 217813 h 217813"/>
              <a:gd name="connsiteX1" fmla="*/ 190919 w 1336431"/>
              <a:gd name="connsiteY1" fmla="*/ 207765 h 217813"/>
              <a:gd name="connsiteX2" fmla="*/ 291402 w 1336431"/>
              <a:gd name="connsiteY2" fmla="*/ 298 h 217813"/>
              <a:gd name="connsiteX3" fmla="*/ 1028929 w 1336431"/>
              <a:gd name="connsiteY3" fmla="*/ 0 h 217813"/>
              <a:gd name="connsiteX4" fmla="*/ 1125416 w 1336431"/>
              <a:gd name="connsiteY4" fmla="*/ 197716 h 217813"/>
              <a:gd name="connsiteX5" fmla="*/ 1336431 w 1336431"/>
              <a:gd name="connsiteY5" fmla="*/ 187668 h 217813"/>
              <a:gd name="connsiteX0" fmla="*/ 0 w 1329632"/>
              <a:gd name="connsiteY0" fmla="*/ 217813 h 217813"/>
              <a:gd name="connsiteX1" fmla="*/ 190919 w 1329632"/>
              <a:gd name="connsiteY1" fmla="*/ 207765 h 217813"/>
              <a:gd name="connsiteX2" fmla="*/ 291402 w 1329632"/>
              <a:gd name="connsiteY2" fmla="*/ 298 h 217813"/>
              <a:gd name="connsiteX3" fmla="*/ 1028929 w 1329632"/>
              <a:gd name="connsiteY3" fmla="*/ 0 h 217813"/>
              <a:gd name="connsiteX4" fmla="*/ 1125416 w 1329632"/>
              <a:gd name="connsiteY4" fmla="*/ 197716 h 217813"/>
              <a:gd name="connsiteX5" fmla="*/ 1329632 w 1329632"/>
              <a:gd name="connsiteY5" fmla="*/ 197865 h 217813"/>
              <a:gd name="connsiteX0" fmla="*/ 0 w 1329632"/>
              <a:gd name="connsiteY0" fmla="*/ 217813 h 217813"/>
              <a:gd name="connsiteX1" fmla="*/ 190919 w 1329632"/>
              <a:gd name="connsiteY1" fmla="*/ 207765 h 217813"/>
              <a:gd name="connsiteX2" fmla="*/ 291402 w 1329632"/>
              <a:gd name="connsiteY2" fmla="*/ 298 h 217813"/>
              <a:gd name="connsiteX3" fmla="*/ 1028929 w 1329632"/>
              <a:gd name="connsiteY3" fmla="*/ 0 h 217813"/>
              <a:gd name="connsiteX4" fmla="*/ 1125416 w 1329632"/>
              <a:gd name="connsiteY4" fmla="*/ 197716 h 217813"/>
              <a:gd name="connsiteX5" fmla="*/ 1329632 w 1329632"/>
              <a:gd name="connsiteY5" fmla="*/ 197865 h 217813"/>
              <a:gd name="connsiteX0" fmla="*/ 0 w 1329632"/>
              <a:gd name="connsiteY0" fmla="*/ 217813 h 217813"/>
              <a:gd name="connsiteX1" fmla="*/ 190919 w 1329632"/>
              <a:gd name="connsiteY1" fmla="*/ 207765 h 217813"/>
              <a:gd name="connsiteX2" fmla="*/ 291402 w 1329632"/>
              <a:gd name="connsiteY2" fmla="*/ 298 h 217813"/>
              <a:gd name="connsiteX3" fmla="*/ 1028929 w 1329632"/>
              <a:gd name="connsiteY3" fmla="*/ 0 h 217813"/>
              <a:gd name="connsiteX4" fmla="*/ 1125416 w 1329632"/>
              <a:gd name="connsiteY4" fmla="*/ 197716 h 217813"/>
              <a:gd name="connsiteX5" fmla="*/ 1329632 w 1329632"/>
              <a:gd name="connsiteY5" fmla="*/ 197865 h 217813"/>
              <a:gd name="connsiteX0" fmla="*/ 0 w 1329632"/>
              <a:gd name="connsiteY0" fmla="*/ 217813 h 217813"/>
              <a:gd name="connsiteX1" fmla="*/ 184027 w 1329632"/>
              <a:gd name="connsiteY1" fmla="*/ 200738 h 217813"/>
              <a:gd name="connsiteX2" fmla="*/ 291402 w 1329632"/>
              <a:gd name="connsiteY2" fmla="*/ 298 h 217813"/>
              <a:gd name="connsiteX3" fmla="*/ 1028929 w 1329632"/>
              <a:gd name="connsiteY3" fmla="*/ 0 h 217813"/>
              <a:gd name="connsiteX4" fmla="*/ 1125416 w 1329632"/>
              <a:gd name="connsiteY4" fmla="*/ 197716 h 217813"/>
              <a:gd name="connsiteX5" fmla="*/ 1329632 w 1329632"/>
              <a:gd name="connsiteY5" fmla="*/ 197865 h 217813"/>
              <a:gd name="connsiteX0" fmla="*/ 0 w 1326185"/>
              <a:gd name="connsiteY0" fmla="*/ 210787 h 210787"/>
              <a:gd name="connsiteX1" fmla="*/ 180580 w 1326185"/>
              <a:gd name="connsiteY1" fmla="*/ 200738 h 210787"/>
              <a:gd name="connsiteX2" fmla="*/ 287955 w 1326185"/>
              <a:gd name="connsiteY2" fmla="*/ 298 h 210787"/>
              <a:gd name="connsiteX3" fmla="*/ 1025482 w 1326185"/>
              <a:gd name="connsiteY3" fmla="*/ 0 h 210787"/>
              <a:gd name="connsiteX4" fmla="*/ 1121969 w 1326185"/>
              <a:gd name="connsiteY4" fmla="*/ 197716 h 210787"/>
              <a:gd name="connsiteX5" fmla="*/ 1326185 w 1326185"/>
              <a:gd name="connsiteY5" fmla="*/ 197865 h 21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6185" h="210787">
                <a:moveTo>
                  <a:pt x="0" y="210787"/>
                </a:moveTo>
                <a:lnTo>
                  <a:pt x="180580" y="200738"/>
                </a:lnTo>
                <a:cubicBezTo>
                  <a:pt x="179615" y="131582"/>
                  <a:pt x="171760" y="34318"/>
                  <a:pt x="287955" y="298"/>
                </a:cubicBezTo>
                <a:lnTo>
                  <a:pt x="1025482" y="0"/>
                </a:lnTo>
                <a:cubicBezTo>
                  <a:pt x="1105234" y="45509"/>
                  <a:pt x="1140795" y="114814"/>
                  <a:pt x="1121969" y="197716"/>
                </a:cubicBezTo>
                <a:lnTo>
                  <a:pt x="1326185" y="19786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任意多边形 108"/>
          <p:cNvSpPr/>
          <p:nvPr/>
        </p:nvSpPr>
        <p:spPr>
          <a:xfrm>
            <a:off x="6432164" y="1865742"/>
            <a:ext cx="9444" cy="2915920"/>
          </a:xfrm>
          <a:custGeom>
            <a:avLst/>
            <a:gdLst>
              <a:gd name="connsiteX0" fmla="*/ 0 w 20096"/>
              <a:gd name="connsiteY0" fmla="*/ 0 h 2883877"/>
              <a:gd name="connsiteX1" fmla="*/ 20096 w 20096"/>
              <a:gd name="connsiteY1" fmla="*/ 2883877 h 2883877"/>
              <a:gd name="connsiteX0" fmla="*/ 2259 w 4151"/>
              <a:gd name="connsiteY0" fmla="*/ 0 h 2897091"/>
              <a:gd name="connsiteX1" fmla="*/ 1893 w 4151"/>
              <a:gd name="connsiteY1" fmla="*/ 2897091 h 2897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51" h="2897091">
                <a:moveTo>
                  <a:pt x="2259" y="0"/>
                </a:moveTo>
                <a:cubicBezTo>
                  <a:pt x="8958" y="961292"/>
                  <a:pt x="-4806" y="1935799"/>
                  <a:pt x="1893" y="28970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5225143" y="4079631"/>
            <a:ext cx="1065125" cy="10048"/>
          </a:xfrm>
          <a:custGeom>
            <a:avLst/>
            <a:gdLst>
              <a:gd name="connsiteX0" fmla="*/ 0 w 1065125"/>
              <a:gd name="connsiteY0" fmla="*/ 10048 h 10048"/>
              <a:gd name="connsiteX1" fmla="*/ 1065125 w 1065125"/>
              <a:gd name="connsiteY1" fmla="*/ 0 h 1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5125" h="10048">
                <a:moveTo>
                  <a:pt x="0" y="10048"/>
                </a:moveTo>
                <a:lnTo>
                  <a:pt x="106512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>
            <a:off x="5225143" y="4170066"/>
            <a:ext cx="1065125" cy="10048"/>
          </a:xfrm>
          <a:custGeom>
            <a:avLst/>
            <a:gdLst>
              <a:gd name="connsiteX0" fmla="*/ 0 w 1065125"/>
              <a:gd name="connsiteY0" fmla="*/ 10048 h 10048"/>
              <a:gd name="connsiteX1" fmla="*/ 1065125 w 1065125"/>
              <a:gd name="connsiteY1" fmla="*/ 0 h 10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5125" h="10048">
                <a:moveTo>
                  <a:pt x="0" y="10048"/>
                </a:moveTo>
                <a:lnTo>
                  <a:pt x="106512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5215095" y="4240404"/>
            <a:ext cx="1065125" cy="20097"/>
          </a:xfrm>
          <a:custGeom>
            <a:avLst/>
            <a:gdLst>
              <a:gd name="connsiteX0" fmla="*/ 0 w 1065125"/>
              <a:gd name="connsiteY0" fmla="*/ 0 h 20097"/>
              <a:gd name="connsiteX1" fmla="*/ 1065125 w 1065125"/>
              <a:gd name="connsiteY1" fmla="*/ 20097 h 2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5125" h="20097">
                <a:moveTo>
                  <a:pt x="0" y="0"/>
                </a:moveTo>
                <a:lnTo>
                  <a:pt x="1065125" y="2009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5235191" y="4441371"/>
            <a:ext cx="1055077" cy="20097"/>
          </a:xfrm>
          <a:custGeom>
            <a:avLst/>
            <a:gdLst>
              <a:gd name="connsiteX0" fmla="*/ 0 w 1055077"/>
              <a:gd name="connsiteY0" fmla="*/ 0 h 20097"/>
              <a:gd name="connsiteX1" fmla="*/ 1055077 w 1055077"/>
              <a:gd name="connsiteY1" fmla="*/ 20097 h 2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5077" h="20097">
                <a:moveTo>
                  <a:pt x="0" y="0"/>
                </a:moveTo>
                <a:lnTo>
                  <a:pt x="1055077" y="2009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>
            <a:off x="5225143" y="4511710"/>
            <a:ext cx="1065125" cy="30145"/>
          </a:xfrm>
          <a:custGeom>
            <a:avLst/>
            <a:gdLst>
              <a:gd name="connsiteX0" fmla="*/ 0 w 1065125"/>
              <a:gd name="connsiteY0" fmla="*/ 0 h 30145"/>
              <a:gd name="connsiteX1" fmla="*/ 1065125 w 1065125"/>
              <a:gd name="connsiteY1" fmla="*/ 30145 h 3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5125" h="30145">
                <a:moveTo>
                  <a:pt x="0" y="0"/>
                </a:moveTo>
                <a:lnTo>
                  <a:pt x="1065125" y="3014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5136276" y="2240110"/>
            <a:ext cx="1247527" cy="234549"/>
          </a:xfrm>
          <a:custGeom>
            <a:avLst/>
            <a:gdLst>
              <a:gd name="connsiteX0" fmla="*/ 0 w 1250926"/>
              <a:gd name="connsiteY0" fmla="*/ 0 h 244747"/>
              <a:gd name="connsiteX1" fmla="*/ 0 w 1250926"/>
              <a:gd name="connsiteY1" fmla="*/ 244747 h 244747"/>
              <a:gd name="connsiteX2" fmla="*/ 1250926 w 1250926"/>
              <a:gd name="connsiteY2" fmla="*/ 234549 h 244747"/>
              <a:gd name="connsiteX3" fmla="*/ 1244127 w 1250926"/>
              <a:gd name="connsiteY3" fmla="*/ 3399 h 244747"/>
              <a:gd name="connsiteX4" fmla="*/ 0 w 1250926"/>
              <a:gd name="connsiteY4" fmla="*/ 0 h 244747"/>
              <a:gd name="connsiteX0" fmla="*/ 0 w 1247527"/>
              <a:gd name="connsiteY0" fmla="*/ 0 h 244747"/>
              <a:gd name="connsiteX1" fmla="*/ 0 w 1247527"/>
              <a:gd name="connsiteY1" fmla="*/ 244747 h 244747"/>
              <a:gd name="connsiteX2" fmla="*/ 1247527 w 1247527"/>
              <a:gd name="connsiteY2" fmla="*/ 234549 h 244747"/>
              <a:gd name="connsiteX3" fmla="*/ 1244127 w 1247527"/>
              <a:gd name="connsiteY3" fmla="*/ 3399 h 244747"/>
              <a:gd name="connsiteX4" fmla="*/ 0 w 1247527"/>
              <a:gd name="connsiteY4" fmla="*/ 0 h 244747"/>
              <a:gd name="connsiteX0" fmla="*/ 0 w 1247527"/>
              <a:gd name="connsiteY0" fmla="*/ 0 h 234549"/>
              <a:gd name="connsiteX1" fmla="*/ 0 w 1247527"/>
              <a:gd name="connsiteY1" fmla="*/ 234549 h 234549"/>
              <a:gd name="connsiteX2" fmla="*/ 1247527 w 1247527"/>
              <a:gd name="connsiteY2" fmla="*/ 234549 h 234549"/>
              <a:gd name="connsiteX3" fmla="*/ 1244127 w 1247527"/>
              <a:gd name="connsiteY3" fmla="*/ 3399 h 234549"/>
              <a:gd name="connsiteX4" fmla="*/ 0 w 1247527"/>
              <a:gd name="connsiteY4" fmla="*/ 0 h 234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7527" h="234549">
                <a:moveTo>
                  <a:pt x="0" y="0"/>
                </a:moveTo>
                <a:lnTo>
                  <a:pt x="0" y="234549"/>
                </a:lnTo>
                <a:lnTo>
                  <a:pt x="1247527" y="234549"/>
                </a:lnTo>
                <a:cubicBezTo>
                  <a:pt x="1246394" y="157499"/>
                  <a:pt x="1245260" y="80449"/>
                  <a:pt x="1244127" y="3399"/>
                </a:cubicBez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8283622" y="253960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曾一起对决的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462885" y="3079904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大杀特杀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4817625" y="4903029"/>
            <a:ext cx="83690" cy="166255"/>
          </a:xfrm>
          <a:custGeom>
            <a:avLst/>
            <a:gdLst>
              <a:gd name="connsiteX0" fmla="*/ 0 w 83128"/>
              <a:gd name="connsiteY0" fmla="*/ 0 h 166255"/>
              <a:gd name="connsiteX1" fmla="*/ 83128 w 83128"/>
              <a:gd name="connsiteY1" fmla="*/ 166255 h 166255"/>
              <a:gd name="connsiteX0" fmla="*/ 0 w 83414"/>
              <a:gd name="connsiteY0" fmla="*/ 0 h 166255"/>
              <a:gd name="connsiteX1" fmla="*/ 83128 w 83414"/>
              <a:gd name="connsiteY1" fmla="*/ 166255 h 166255"/>
              <a:gd name="connsiteX0" fmla="*/ 0 w 83690"/>
              <a:gd name="connsiteY0" fmla="*/ 0 h 166255"/>
              <a:gd name="connsiteX1" fmla="*/ 83128 w 83690"/>
              <a:gd name="connsiteY1" fmla="*/ 166255 h 16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0" h="166255">
                <a:moveTo>
                  <a:pt x="0" y="0"/>
                </a:moveTo>
                <a:cubicBezTo>
                  <a:pt x="60366" y="32558"/>
                  <a:pt x="88076" y="94509"/>
                  <a:pt x="83128" y="16625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>
          <a:blip r:embed="rId4">
            <a:biLevel thresh="25000"/>
          </a:blip>
          <a:srcRect b="20502"/>
          <a:stretch>
            <a:fillRect/>
          </a:stretch>
        </p:blipFill>
        <p:spPr>
          <a:xfrm>
            <a:off x="5202698" y="5491506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4777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1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3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2.96296E-6 L 6.66667E-6 -2.96296E-6 C -0.00403 -0.0007 -0.0082 -0.00046 -0.0121 -0.00185 C -0.01341 -0.00232 -0.01419 -0.00486 -0.01536 -0.00579 C -0.01679 -0.00695 -0.01835 -0.00718 -0.01979 -0.00787 C -0.02096 -0.01042 -0.02161 -0.01366 -0.02317 -0.01574 C -0.02434 -0.01713 -0.02643 -0.01597 -0.0276 -0.01759 C -0.02851 -0.01898 -0.02786 -0.02199 -0.02864 -0.02338 C -0.03163 -0.02986 -0.03346 -0.02963 -0.03749 -0.03125 C -0.03854 -0.03264 -0.03984 -0.03357 -0.04075 -0.03519 C -0.04166 -0.03704 -0.04192 -0.03982 -0.04296 -0.0412 C -0.04466 -0.04329 -0.04674 -0.04352 -0.04856 -0.04514 C -0.05598 -0.05093 -0.04999 -0.04653 -0.05624 -0.05301 C -0.06601 -0.06296 -0.05585 -0.05116 -0.06393 -0.06065 C -0.06536 -0.06806 -0.06445 -0.06667 -0.06835 -0.07245 C -0.08111 -0.0919 -0.07564 -0.08843 -0.08606 -0.09213 C -0.08919 -0.09792 -0.09439 -0.10764 -0.09817 -0.10972 L -0.10143 -0.11181 C -0.10286 -0.11505 -0.10455 -0.11806 -0.10585 -0.12153 C -0.10755 -0.12593 -0.10833 -0.13125 -0.11028 -0.13519 C -0.11132 -0.1375 -0.11314 -0.13796 -0.11471 -0.13912 C -0.1164 -0.14514 -0.11835 -0.15394 -0.12135 -0.1588 C -0.12473 -0.16435 -0.12877 -0.16898 -0.13229 -0.17454 C -0.16015 -0.21852 -0.12877 -0.16991 -0.14557 -0.2 C -0.15091 -0.20949 -0.15663 -0.21829 -0.1621 -0.22732 C -0.16367 -0.22986 -0.1651 -0.23264 -0.16653 -0.23519 L -0.1776 -0.25486 C -0.17994 -0.26759 -0.17695 -0.25579 -0.18632 -0.2706 C -0.18736 -0.27222 -0.18775 -0.27477 -0.18854 -0.27639 C -0.194 -0.2875 -0.19348 -0.28611 -0.19856 -0.29213 C -0.20611 -0.3125 -0.19856 -0.29607 -0.22942 -0.29398 C -0.25064 -0.29282 -0.272 -0.29282 -0.29335 -0.29213 L -0.34413 -0.2882 C -0.34739 -0.28796 -0.35077 -0.28727 -0.35403 -0.28634 C -0.36718 -0.28218 -0.3664 -0.28218 -0.37604 -0.27639 C -0.37643 -0.27315 -0.37591 -0.26898 -0.37721 -0.26667 C -0.37877 -0.26366 -0.38385 -0.26273 -0.38385 -0.26273 C -0.38867 -0.25695 -0.38906 -0.25486 -0.39374 -0.25301 C -0.39557 -0.25208 -0.39739 -0.25162 -0.39921 -0.25093 C -0.39843 -0.24769 -0.3983 -0.24375 -0.397 -0.2412 C -0.39622 -0.23958 -0.39466 -0.24028 -0.39374 -0.23912 C -0.38893 -0.23357 -0.39218 -0.23333 -0.3871 -0.2294 C -0.38567 -0.22824 -0.38411 -0.22824 -0.38268 -0.22732 C -0.3815 -0.22685 -0.38046 -0.22616 -0.37942 -0.22546 C -0.38736 -0.21829 -0.3832 -0.22431 -0.37721 -0.21759 C -0.37604 -0.21644 -0.37564 -0.21366 -0.37499 -0.21181 C -0.37538 -0.20857 -0.37447 -0.2037 -0.37604 -0.20185 C -0.37747 -0.20046 -0.3789 -0.20509 -0.38046 -0.20579 C -0.38268 -0.20695 -0.38489 -0.20718 -0.3871 -0.20787 C -0.38593 -0.20903 -0.38502 -0.21088 -0.38385 -0.21181 C -0.38202 -0.21296 -0.37369 -0.21574 -0.37278 -0.21574 C -0.37122 -0.21574 -0.37564 -0.21412 -0.37721 -0.21366 C -0.38007 -0.21273 -0.38307 -0.21227 -0.38593 -0.21181 C -0.38671 -0.20972 -0.38854 -0.2081 -0.38814 -0.20579 C -0.38762 -0.20116 -0.38385 -0.19398 -0.38385 -0.19398 C -0.38346 -0.19144 -0.38268 -0.18889 -0.38268 -0.18634 C -0.38268 -0.18426 -0.38398 -0.19005 -0.38385 -0.19213 C -0.38333 -0.19676 -0.37851 -0.19745 -0.37721 -0.19792 C -0.37604 -0.19514 -0.37382 -0.19028 -0.37382 -0.18634 C -0.37382 -0.18426 -0.3746 -0.18241 -0.37499 -0.18032 C -0.37825 -0.18102 -0.38189 -0.17963 -0.38489 -0.18241 C -0.38593 -0.18333 -0.38476 -0.18704 -0.38385 -0.1882 C -0.38189 -0.19051 -0.37916 -0.18982 -0.37721 -0.19213 C -0.37304 -0.19699 -0.37473 -0.19445 -0.37161 -0.2 C -0.37135 -0.20185 -0.37135 -0.2044 -0.37057 -0.20579 C -0.36835 -0.20972 -0.3651 -0.20695 -0.36288 -0.20579 C -0.35442 -0.20648 -0.34583 -0.20602 -0.33749 -0.20787 C -0.33619 -0.2081 -0.33541 -0.21088 -0.33411 -0.21181 C -0.33085 -0.21389 -0.32369 -0.2162 -0.31979 -0.21759 C -0.32018 -0.21968 -0.32005 -0.22199 -0.32096 -0.22338 C -0.32174 -0.225 -0.32408 -0.22755 -0.32421 -0.22546 C -0.32499 -0.21505 -0.32343 -0.20463 -0.32317 -0.19398 C -0.32382 -0.19144 -0.32382 -0.1875 -0.32538 -0.18634 C -0.3263 -0.18542 -0.32695 -0.18866 -0.3276 -0.19005 C -0.32812 -0.1919 -0.32825 -0.19398 -0.32864 -0.19607 C -0.32721 -0.19676 -0.32564 -0.19722 -0.32421 -0.19792 C -0.32317 -0.19861 -0.32213 -0.2 -0.32096 -0.2 C -0.319 -0.2 -0.31718 -0.19861 -0.31536 -0.19792 C -0.31692 -0.19676 -0.31835 -0.19514 -0.31979 -0.19398 C -0.32083 -0.19329 -0.32226 -0.19352 -0.32317 -0.19213 C -0.32421 -0.19074 -0.3246 -0.1882 -0.32538 -0.18634 C -0.32421 -0.18495 -0.32174 -0.18449 -0.322 -0.18241 C -0.32239 -0.1794 -0.32812 -0.1787 -0.32643 -0.17847 C -0.31731 -0.17616 -0.30807 -0.17708 -0.29882 -0.17639 C -0.30429 -0.17824 -0.30416 -0.17755 -0.30885 -0.18241 C -0.31106 -0.18472 -0.31536 -0.19005 -0.31536 -0.19005 C -0.31718 -0.19977 -0.31939 -0.20857 -0.31536 -0.21968 C -0.31471 -0.22153 -0.30729 -0.21667 -0.30546 -0.21574 C -0.30442 -0.21366 -0.30247 -0.2125 -0.30221 -0.20972 C -0.30117 -0.20185 -0.30338 -0.19769 -0.30546 -0.19213 C -0.30507 -0.1875 -0.3065 -0.18102 -0.30442 -0.17847 C -0.29101 -0.1625 -0.29596 -0.18241 -0.29661 -0.18634 C -0.2957 -0.20417 -0.29908 -0.21875 -0.2845 -0.20394 C -0.28333 -0.20278 -0.28671 -0.20116 -0.28788 -0.2 C -0.3039 -0.18357 -0.2832 -0.20509 -0.29557 -0.19398 C -0.29674 -0.19306 -0.29778 -0.19144 -0.29882 -0.19005 C -0.29817 -0.19213 -0.29791 -0.19537 -0.29661 -0.19607 C -0.29492 -0.19699 -0.29296 -0.19491 -0.29114 -0.19398 C -0.28697 -0.19213 -0.28788 -0.19167 -0.28346 -0.1882 C -0.28242 -0.18727 -0.28124 -0.18681 -0.28007 -0.18634 C -0.28046 -0.18889 -0.28059 -0.19167 -0.28124 -0.19398 C -0.28176 -0.1963 -0.28255 -0.19815 -0.28346 -0.2 C -0.28893 -0.21088 -0.28827 -0.20972 -0.29335 -0.21574 C -0.28046 -0.22338 -0.29296 -0.21759 -0.27343 -0.21759 C -0.26952 -0.21759 -0.26341 -0.22014 -0.25911 -0.22153 C -0.25572 -0.23079 -0.25325 -0.2331 -0.26796 -0.23125 C -0.26979 -0.23102 -0.27096 -0.22732 -0.27239 -0.22546 C -0.27057 -0.2125 -0.26874 -0.20394 -0.27343 -0.1882 C -0.27499 -0.1831 -0.28229 -0.18032 -0.28229 -0.18032 C -0.28385 -0.18102 -0.28554 -0.18056 -0.28671 -0.18241 C -0.28762 -0.18357 -0.28736 -0.18634 -0.28788 -0.1882 C -0.28841 -0.19028 -0.28932 -0.19213 -0.2901 -0.19398 C -0.28932 -0.19676 -0.28932 -0.2007 -0.28788 -0.20185 C -0.28515 -0.20417 -0.28189 -0.20324 -0.27903 -0.20394 L -0.26913 -0.20579 C -0.26744 -0.20787 -0.26471 -0.21181 -0.26249 -0.21181 C -0.26132 -0.21181 -0.26028 -0.21042 -0.25911 -0.20972 C -0.25846 -0.20718 -0.25781 -0.2044 -0.25689 -0.20185 C -0.25559 -0.19838 -0.25221 -0.1963 -0.2526 -0.19213 C -0.25286 -0.18889 -0.25624 -0.19074 -0.25807 -0.19005 C -0.25768 -0.19213 -0.25781 -0.19468 -0.25689 -0.19607 C -0.25507 -0.19884 -0.25247 -0.19977 -0.25038 -0.20185 C -0.24882 -0.2037 -0.24739 -0.20579 -0.24596 -0.20787 C -0.24479 -0.20718 -0.24257 -0.20787 -0.24257 -0.20579 C -0.24257 -0.2037 -0.24479 -0.2044 -0.24596 -0.20394 C -0.26145 -0.19792 -0.269 -0.19907 -0.23593 -0.20185 C -0.23489 -0.20255 -0.23229 -0.20185 -0.23268 -0.20394 C -0.2332 -0.20671 -0.23567 -0.20625 -0.2371 -0.20787 C -0.24322 -0.21412 -0.23736 -0.21065 -0.24596 -0.21366 C -0.24726 -0.20139 -0.24687 -0.20093 -0.25143 -0.1882 C -0.25234 -0.18588 -0.25325 -0.18241 -0.25468 -0.18241 C -0.25611 -0.18241 -0.25364 -0.18681 -0.2526 -0.1882 C -0.25169 -0.18958 -0.25038 -0.18958 -0.24921 -0.19005 C -0.23502 -0.18519 -0.24999 -0.19282 -0.24153 -0.18241 C -0.2388 -0.17894 -0.23567 -0.17708 -0.23268 -0.17454 L -0.22825 -0.1706 C -0.2138 -0.17431 -0.21666 -0.16898 -0.21939 -0.21574 C -0.21966 -0.21852 -0.22187 -0.21204 -0.22278 -0.20972 C -0.22369 -0.20741 -0.22421 -0.2044 -0.22499 -0.20185 C -0.22564 -0.19977 -0.22643 -0.19792 -0.22721 -0.19607 C -0.22682 -0.19352 -0.22708 -0.19028 -0.22604 -0.1882 C -0.22538 -0.18657 -0.22317 -0.18426 -0.22278 -0.18634 C -0.22122 -0.19282 -0.222 -0.2007 -0.22161 -0.20787 C -0.22057 -0.20741 -0.21367 -0.20625 -0.21288 -0.20185 C -0.21236 -0.19931 -0.21314 -0.1963 -0.21393 -0.19398 C -0.21471 -0.19213 -0.21614 -0.19144 -0.21731 -0.19005 C -0.21835 -0.19074 -0.22018 -0.19005 -0.22057 -0.19213 C -0.22239 -0.20185 -0.21822 -0.20301 -0.2151 -0.20579 C -0.21471 -0.20857 -0.21484 -0.21134 -0.21393 -0.21366 C -0.21314 -0.21574 -0.20702 -0.22083 -0.20624 -0.22153 C -0.20729 -0.21898 -0.20859 -0.21644 -0.2095 -0.21366 C -0.21015 -0.21181 -0.21171 -0.20857 -0.21067 -0.20787 C -0.2065 -0.20509 -0.20182 -0.20648 -0.19739 -0.20579 C -0.19778 -0.20116 -0.19739 -0.1963 -0.19856 -0.19213 C -0.19934 -0.18843 -0.20351 -0.18773 -0.20507 -0.18634 C -0.20624 -0.18519 -0.20729 -0.18357 -0.20846 -0.18241 C -0.2095 -0.18357 -0.21119 -0.18403 -0.21171 -0.18634 C -0.2121 -0.1882 -0.21106 -0.19028 -0.21067 -0.19213 C -0.20833 -0.20139 -0.20937 -0.19884 -0.20507 -0.20394 C -0.20403 -0.20255 -0.20286 -0.20139 -0.20182 -0.2 C -0.20104 -0.19884 -0.19947 -0.19792 -0.1996 -0.19607 C -0.19986 -0.19282 -0.20182 -0.19074 -0.20286 -0.1882 C -0.20325 -0.18426 -0.20299 -0.17986 -0.20403 -0.17639 C -0.20494 -0.17361 -0.20689 -0.17245 -0.20846 -0.1706 C -0.21327 -0.16435 -0.21028 -0.16921 -0.21393 -0.16273 L -0.27239 -0.16458 C -0.28189 -0.16458 -0.29153 -0.16273 -0.30104 -0.16273 C -0.31288 -0.16273 -0.3246 -0.16435 -0.33632 -0.16458 L -0.40911 -0.16667 C -0.41288 -0.16597 -0.41653 -0.16574 -0.42018 -0.16458 C -0.42135 -0.16435 -0.42239 -0.1632 -0.42343 -0.16273 C -0.42525 -0.16181 -0.42721 -0.16134 -0.42903 -0.16065 C -0.43046 -0.15949 -0.43189 -0.15764 -0.43346 -0.15671 C -0.44296 -0.15116 -0.43541 -0.15903 -0.44218 -0.15093 C -0.44296 -0.14907 -0.44361 -0.14676 -0.44439 -0.14514 C -0.44973 -0.13449 -0.45012 -0.13449 -0.45546 -0.12732 C -0.45585 -0.12338 -0.45611 -0.11945 -0.45663 -0.11574 C -0.45689 -0.11296 -0.45742 -0.11042 -0.45768 -0.10787 C -0.4582 -0.10324 -0.45846 -0.09861 -0.45872 -0.09398 C -0.45807 -0.09213 -0.45755 -0.08982 -0.45663 -0.0882 C -0.45468 -0.08472 -0.45156 -0.08264 -0.44882 -0.08241 C -0.43606 -0.08125 -0.42317 -0.08102 -0.41028 -0.08032 C -0.41171 -0.08102 -0.41327 -0.08148 -0.41471 -0.08241 C -0.422 -0.08704 -0.42447 -0.09005 -0.43124 -0.09792 L -0.43788 -0.10579 C -0.4345 -0.09699 -0.43502 -0.09861 -0.43124 -0.08634 C -0.43046 -0.08357 -0.42968 -0.08102 -0.42903 -0.07847 C -0.42851 -0.07639 -0.42838 -0.07431 -0.42786 -0.07245 C -0.42734 -0.07037 -0.42643 -0.06852 -0.42564 -0.06667 C -0.42643 -0.0544 -0.42643 -0.04815 -0.42786 -0.03727 C -0.42812 -0.03519 -0.42838 -0.0331 -0.42903 -0.03125 C -0.43046 -0.02755 -0.43346 -0.02384 -0.43567 -0.02153 C -0.4371 -0.02014 -0.43841 -0.01829 -0.4401 -0.01759 C -0.44322 -0.0162 -0.44661 -0.0162 -0.44999 -0.01574 C -0.45104 -0.0162 -0.45299 -0.01551 -0.45325 -0.01759 C -0.45429 -0.02477 -0.44635 -0.02523 -0.44557 -0.02546 C -0.44062 -0.03056 -0.43645 -0.03495 -0.43124 -0.03912 C -0.4302 -0.04005 -0.42903 -0.04051 -0.42786 -0.0412 C -0.42721 -0.03912 -0.42643 -0.03727 -0.42564 -0.03519 C -0.4246 -0.03195 -0.42382 -0.02824 -0.42239 -0.02546 C -0.42148 -0.02361 -0.42005 -0.02315 -0.41913 -0.02153 C -0.4164 -0.01736 -0.41471 -0.01227 -0.41132 -0.00972 C -0.41002 -0.0088 -0.40846 -0.00857 -0.40689 -0.00787 C -0.39817 -0.00857 -0.38919 -0.00718 -0.38046 -0.00972 C -0.37929 -0.01019 -0.38163 -0.01366 -0.38163 -0.01574 C -0.38163 -0.02546 -0.38098 -0.03519 -0.38046 -0.04514 C -0.38007 -0.05278 -0.37981 -0.06343 -0.37721 -0.0706 C -0.37604 -0.07361 -0.37421 -0.0757 -0.37278 -0.07847 C -0.36926 -0.11597 -0.37291 -0.09074 -0.36835 -0.10972 C -0.36783 -0.11157 -0.36809 -0.11412 -0.36718 -0.11574 C -0.36497 -0.11968 -0.36015 -0.1206 -0.35729 -0.12153 C -0.35468 -0.12083 -0.35208 -0.12107 -0.3496 -0.11968 C -0.34387 -0.11644 -0.33893 -0.1088 -0.33307 -0.10787 L -0.32096 -0.10579 C -0.31757 -0.10718 -0.31341 -0.10556 -0.31093 -0.10972 C -0.30963 -0.11204 -0.31314 -0.11505 -0.31432 -0.11759 C -0.31562 -0.12037 -0.31731 -0.12269 -0.31874 -0.12546 C -0.31992 -0.12801 -0.32044 -0.13148 -0.322 -0.13333 C -0.32356 -0.13495 -0.32564 -0.13449 -0.3276 -0.13519 C -0.3345 -0.13032 -0.3358 -0.13009 -0.34296 -0.11968 C -0.34518 -0.1162 -0.34726 -0.1125 -0.3496 -0.10972 C -0.35169 -0.10741 -0.3539 -0.10556 -0.35624 -0.10394 C -0.3595 -0.10162 -0.36614 -0.09792 -0.36614 -0.09792 C -0.36718 -0.09607 -0.36861 -0.09445 -0.36939 -0.09213 C -0.37005 -0.09051 -0.36979 -0.08796 -0.37057 -0.08634 C -0.37135 -0.08449 -0.37278 -0.08357 -0.37382 -0.08241 C -0.37317 -0.07963 -0.37317 -0.0757 -0.37161 -0.07454 C -0.36861 -0.07199 -0.36497 -0.07338 -0.36171 -0.07245 C -0.36028 -0.07199 -0.35885 -0.0713 -0.35729 -0.0706 C -0.35286 -0.0713 -0.34856 -0.07199 -0.34413 -0.07245 C -0.33671 -0.07338 -0.32929 -0.07315 -0.322 -0.07454 C -0.31835 -0.07523 -0.31471 -0.07708 -0.31093 -0.07847 C -0.31314 -0.08032 -0.31523 -0.08287 -0.31757 -0.08426 C -0.31979 -0.08565 -0.32213 -0.08472 -0.32421 -0.08634 C -0.32669 -0.08796 -0.33085 -0.09398 -0.33085 -0.09398 C -0.33124 -0.09005 -0.3315 -0.08634 -0.33189 -0.08241 C -0.33307 -0.07176 -0.33437 -0.06111 -0.33632 -0.05093 C -0.33684 -0.04815 -0.33788 -0.04583 -0.33854 -0.04306 C -0.33906 -0.0412 -0.33932 -0.03912 -0.33971 -0.03727 C -0.3401 -0.0294 -0.33958 -0.0213 -0.34075 -0.01366 C -0.34114 -0.01134 -0.34283 -0.00926 -0.34413 -0.00972 C -0.34518 -0.01019 -0.34479 -0.01366 -0.34518 -0.01574 C -0.34596 -0.02477 -0.34713 -0.0338 -0.34739 -0.04306 C -0.34765 -0.05023 -0.34426 -0.05185 -0.34739 -0.0588 C -0.34817 -0.06042 -0.3496 -0.06019 -0.35064 -0.06065 C -0.35143 -0.05671 -0.35156 -0.05232 -0.35286 -0.04907 C -0.3539 -0.04676 -0.35585 -0.04653 -0.35729 -0.04514 C -0.35963 -0.04282 -0.36314 -0.03773 -0.3651 -0.03519 C -0.36393 -0.03403 -0.36301 -0.03125 -0.36171 -0.03125 C -0.35937 -0.03125 -0.35729 -0.03403 -0.35507 -0.03519 C -0.35143 -0.03727 -0.34778 -0.03912 -0.34413 -0.0412 C -0.34114 -0.04051 -0.33801 -0.04097 -0.33528 -0.03912 C -0.33189 -0.03681 -0.32682 -0.025 -0.32421 -0.02153 C -0.31874 -0.01435 -0.32135 -0.01736 -0.31653 -0.01181 C -0.31653 -0.01157 -0.31393 0.00208 -0.31093 -0.00185 C -0.30976 -0.00347 -0.31028 -0.00718 -0.30989 -0.00972 C -0.3095 -0.01829 -0.30937 -0.02685 -0.30885 -0.03519 C -0.30846 -0.03935 -0.30481 -0.05162 -0.30442 -0.05301 C -0.30351 -0.05532 -0.30221 -0.05671 -0.30104 -0.0588 C -0.29843 -0.06806 -0.29895 -0.06667 -0.29557 -0.07639 C -0.29479 -0.07847 -0.29439 -0.08079 -0.29335 -0.08241 C -0.27291 -0.11042 -0.28619 -0.08704 -0.27903 -0.1 C -0.27942 -0.09352 -0.27903 -0.08657 -0.28007 -0.08032 C -0.28059 -0.07778 -0.28255 -0.07685 -0.28346 -0.07454 C -0.28411 -0.07269 -0.28554 -0.06736 -0.2845 -0.06852 C -0.26406 -0.09282 -0.28632 -0.07546 -0.27135 -0.08634 C -0.27096 -0.08426 -0.26952 -0.08195 -0.27018 -0.08032 C -0.27174 -0.07662 -0.27499 -0.07593 -0.27682 -0.07245 C -0.28216 -0.06296 -0.27942 -0.06667 -0.2845 -0.06065 C -0.28359 -0.05556 -0.28242 -0.05278 -0.2845 -0.04699 C -0.28528 -0.04514 -0.28671 -0.04445 -0.28788 -0.04306 C -0.28749 -0.04514 -0.2871 -0.04699 -0.28671 -0.04907 C -0.28606 -0.05232 -0.28476 -0.05532 -0.2845 -0.0588 C -0.28111 -0.10671 -0.2871 -0.0831 -0.28124 -0.10394 C -0.28085 -0.10718 -0.28137 -0.11134 -0.28007 -0.11366 C -0.27929 -0.11505 -0.27942 -0.10972 -0.27903 -0.10787 C -0.27838 -0.1044 -0.2776 -0.10116 -0.27682 -0.09792 C -0.27643 -0.09352 -0.27577 -0.08889 -0.27564 -0.08426 C -0.27382 -0.00602 -0.27838 0.02268 -0.27343 -0.01181 C -0.27304 -0.02431 -0.2707 -0.10255 -0.27018 -0.10394 C -0.26913 -0.10625 -0.22851 -0.10949 -0.22604 -0.10972 C -0.22564 -0.11181 -0.22447 -0.11366 -0.22499 -0.11574 C -0.22551 -0.11782 -0.22708 -0.11852 -0.22825 -0.11968 C -0.24153 -0.13264 -0.22994 -0.12107 -0.23814 -0.12732 C -0.23971 -0.12847 -0.24114 -0.13009 -0.24257 -0.13125 C -0.24439 -0.13079 -0.24752 -0.13264 -0.24817 -0.1294 C -0.24947 -0.12176 -0.247 -0.11366 -0.247 -0.10579 C -0.247 -0.09213 -0.24752 -0.09352 -0.25143 -0.08426 C -0.2595 -0.08495 -0.26757 -0.08727 -0.27564 -0.08634 C -0.27903 -0.08588 -0.26913 -0.0831 -0.26575 -0.08241 C -0.26028 -0.08102 -0.25468 -0.08102 -0.24921 -0.08032 C -0.24843 -0.07778 -0.24583 -0.07454 -0.247 -0.07245 C -0.24986 -0.06806 -0.25442 -0.06898 -0.25807 -0.06667 C -0.26484 -0.06227 -0.26445 -0.06227 -0.26913 -0.05671 C -0.26653 -0.05625 -0.26393 -0.05486 -0.26132 -0.05486 C -0.25104 -0.05486 -0.24062 -0.0537 -0.23046 -0.05671 C -0.22864 -0.05741 -0.23333 -0.06088 -0.23489 -0.06273 C -0.23632 -0.06435 -0.23801 -0.06482 -0.23932 -0.06667 C -0.2414 -0.06945 -0.24322 -0.07269 -0.24479 -0.07639 C -0.24583 -0.0787 -0.24544 -0.08426 -0.247 -0.08426 C -0.24856 -0.08426 -0.24648 -0.07894 -0.24596 -0.07639 C -0.24544 -0.07431 -0.24439 -0.07245 -0.24374 -0.0706 C -0.24296 -0.06458 -0.24231 -0.0588 -0.24153 -0.05301 C -0.24127 -0.05093 -0.24075 -0.04907 -0.24036 -0.04699 C -0.23997 -0.04375 -0.23971 -0.04051 -0.23932 -0.03727 C -0.23971 -0.02732 -0.23827 -0.0169 -0.24036 -0.00787 C -0.24114 -0.00463 -0.24426 -0.00833 -0.24596 -0.00972 C -0.24804 -0.01157 -0.24947 -0.01528 -0.25143 -0.01759 C -0.25286 -0.01921 -0.25442 -0.02014 -0.25585 -0.02153 C -0.25663 -0.02338 -0.25833 -0.025 -0.25807 -0.02732 C -0.25781 -0.03009 -0.25559 -0.03102 -0.25468 -0.03333 C -0.25416 -0.03495 -0.25403 -0.03727 -0.25364 -0.03912 C -0.2526 -0.03796 -0.25169 -0.03519 -0.25038 -0.03519 C -0.24869 -0.03519 -0.24739 -0.03773 -0.24596 -0.03912 C -0.24335 -0.04167 -0.24075 -0.04445 -0.23814 -0.04699 C -0.22721 -0.05764 -0.24062 -0.04167 -0.21939 -0.06667 C -0.21744 -0.06898 -0.21562 -0.07153 -0.21393 -0.07454 C -0.21223 -0.07755 -0.21106 -0.08102 -0.2095 -0.08426 C -0.20872 -0.09028 -0.20872 -0.09352 -0.20624 -0.09792 C -0.20533 -0.09977 -0.20403 -0.1007 -0.20286 -0.10185 C -0.20221 -0.10718 -0.20234 -0.1132 -0.20064 -0.11759 C -0.19986 -0.11991 -0.19778 -0.1206 -0.19635 -0.11968 C -0.19335 -0.11759 -0.19127 -0.1125 -0.18854 -0.10972 C -0.18684 -0.1081 -0.18489 -0.10718 -0.18307 -0.10579 C -0.18202 -0.10394 -0.17695 -0.09375 -0.17421 -0.09213 C -0.17213 -0.09097 -0.16979 -0.09097 -0.16757 -0.09005 C -0.16497 -0.08912 -0.16249 -0.0875 -0.15989 -0.08634 C -0.15729 -0.08681 -0.15338 -0.08403 -0.15221 -0.0882 C -0.15117 -0.0919 -0.15546 -0.09445 -0.15663 -0.09792 C -0.15833 -0.1037 -0.1595 -0.10972 -0.16106 -0.11574 C -0.16432 -0.12824 -0.16236 -0.11875 -0.16432 -0.1294 C -0.16575 -0.12546 -0.16705 -0.1213 -0.16874 -0.11759 C -0.17031 -0.11412 -0.17226 -0.11088 -0.17421 -0.10787 C -0.18958 -0.08472 -0.18502 -0.08935 -0.19518 -0.08032 C -0.20064 -0.06574 -0.19361 -0.0838 -0.20064 -0.06852 C -0.20156 -0.06667 -0.20221 -0.06458 -0.20286 -0.06273 C -0.20182 -0.06204 -0.20077 -0.06065 -0.1996 -0.06065 C -0.16614 -0.06227 -0.17356 -0.05949 -0.15768 -0.06667 C -0.15846 -0.06852 -0.15898 -0.07083 -0.15989 -0.07245 C -0.16171 -0.0757 -0.16562 -0.07824 -0.16757 -0.08032 C -0.16874 -0.08148 -0.16979 -0.08287 -0.17096 -0.08426 C -0.1815 -0.05602 -0.17031 -0.0882 -0.17538 -2.96296E-6 C -0.17564 0.00625 -0.1776 0.0118 -0.17864 0.01759 C -0.17903 0.01505 -0.17929 0.0125 -0.17981 0.00995 C -0.18072 0.00463 -0.18242 -0.00046 -0.18307 -0.00579 C -0.18398 -0.01366 -0.18385 -0.02153 -0.18411 -0.0294 C -0.20051 -0.02361 -0.18229 -0.03056 -0.1621 -0.0294 C -0.16015 -0.02917 -0.15846 -0.02685 -0.15663 -0.02546 C -0.15507 -0.02292 -0.15351 -0.02037 -0.15221 -0.01759 C -0.15091 -0.01505 -0.15012 -0.01204 -0.14882 -0.00972 C -0.14674 -0.00602 -0.14492 -0.00556 -0.14231 -0.00394 C -0.14296 -0.0007 -0.14309 0.00347 -0.14439 0.00602 C -0.14557 0.00787 -0.14739 0.00741 -0.14882 0.00787 C -0.15064 0.00856 -0.1526 0.00926 -0.15442 0.00995 C -0.15572 0.01713 -0.15689 0.02037 -0.15442 0.0294 C -0.15325 0.03356 -0.15064 0.03588 -0.14882 0.03935 C -0.14505 0.05625 -0.14765 0.04213 -0.14557 0.06481 C -0.14531 0.06736 -0.14557 0.0706 -0.14439 0.07268 C -0.14309 0.075 -0.14075 0.07523 -0.13893 0.07662 C -0.13411 0.07593 -0.12929 0.07616 -0.1246 0.07454 C -0.1233 0.07407 -0.12239 0.07176 -0.12135 0.0706 C -0.11692 0.06597 -0.11275 0.06042 -0.10807 0.05694 C -0.10117 0.05162 -0.09609 0.04815 -0.08932 0.0412 C -0.08775 0.03958 -0.08645 0.0368 -0.08489 0.03542 C -0.06393 0.01528 -0.08554 0.03935 -0.06614 0.01968 C -0.0638 0.01736 -0.06184 0.01412 -0.0595 0.0118 C -0.05742 0.00949 -0.05507 0.0081 -0.05286 0.00602 C -0.05182 0.00486 -0.05077 0.00301 -0.0496 0.00208 C -0.04635 -0.00046 -0.04309 -0.00347 -0.03971 -0.00394 L 0.00118 -0.00972 C 0.00495 -0.00741 0.00365 -0.00926 0.00561 -0.00579 L 0.00561 -0.00579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95" dur="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74" grpId="0" animBg="1"/>
      <p:bldP spid="74" grpId="1" animBg="1"/>
      <p:bldP spid="76" grpId="0" animBg="1"/>
      <p:bldP spid="76" grpId="1" animBg="1"/>
      <p:bldP spid="77" grpId="0" animBg="1"/>
      <p:bldP spid="77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6" grpId="0" animBg="1"/>
      <p:bldP spid="116" grpId="1" animBg="1"/>
      <p:bldP spid="73" grpId="0"/>
      <p:bldP spid="78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13" b="93931" l="0" r="98200">
                        <a14:foregroundMark x1="49600" y1="15607" x2="49600" y2="15607"/>
                        <a14:foregroundMark x1="49200" y1="28613" x2="49200" y2="28613"/>
                        <a14:foregroundMark x1="50000" y1="13006" x2="50000" y2="44509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455" y="1273741"/>
            <a:ext cx="5846776" cy="40459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843" y="3725477"/>
            <a:ext cx="3319721" cy="1814781"/>
          </a:xfrm>
          <a:prstGeom prst="rect">
            <a:avLst/>
          </a:prstGeom>
        </p:spPr>
      </p:pic>
      <p:sp>
        <p:nvSpPr>
          <p:cNvPr id="9" name="Freeform 7"/>
          <p:cNvSpPr>
            <a:spLocks/>
          </p:cNvSpPr>
          <p:nvPr/>
        </p:nvSpPr>
        <p:spPr bwMode="auto">
          <a:xfrm>
            <a:off x="10162069" y="3296725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8723312" y="203296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10893907" y="1388439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741324" y="1723505"/>
            <a:ext cx="2660072" cy="1496291"/>
          </a:xfrm>
          <a:custGeom>
            <a:avLst/>
            <a:gdLst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194560 w 2660072"/>
              <a:gd name="connsiteY20" fmla="*/ 86452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72887 w 2660072"/>
              <a:gd name="connsiteY24" fmla="*/ 1075113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70065 w 2660072"/>
              <a:gd name="connsiteY27" fmla="*/ 692728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7560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7709 w 2660072"/>
              <a:gd name="connsiteY31" fmla="*/ 698270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  <a:gd name="connsiteX0" fmla="*/ 2660072 w 2660072"/>
              <a:gd name="connsiteY0" fmla="*/ 0 h 1496291"/>
              <a:gd name="connsiteX1" fmla="*/ 2621280 w 2660072"/>
              <a:gd name="connsiteY1" fmla="*/ 116379 h 1496291"/>
              <a:gd name="connsiteX2" fmla="*/ 2576945 w 2660072"/>
              <a:gd name="connsiteY2" fmla="*/ 166255 h 1496291"/>
              <a:gd name="connsiteX3" fmla="*/ 2582487 w 2660072"/>
              <a:gd name="connsiteY3" fmla="*/ 188422 h 1496291"/>
              <a:gd name="connsiteX4" fmla="*/ 2565861 w 2660072"/>
              <a:gd name="connsiteY4" fmla="*/ 232757 h 1496291"/>
              <a:gd name="connsiteX5" fmla="*/ 2621280 w 2660072"/>
              <a:gd name="connsiteY5" fmla="*/ 304800 h 1496291"/>
              <a:gd name="connsiteX6" fmla="*/ 2632363 w 2660072"/>
              <a:gd name="connsiteY6" fmla="*/ 332510 h 1496291"/>
              <a:gd name="connsiteX7" fmla="*/ 2637905 w 2660072"/>
              <a:gd name="connsiteY7" fmla="*/ 426720 h 1496291"/>
              <a:gd name="connsiteX8" fmla="*/ 2621280 w 2660072"/>
              <a:gd name="connsiteY8" fmla="*/ 448888 h 1496291"/>
              <a:gd name="connsiteX9" fmla="*/ 2626821 w 2660072"/>
              <a:gd name="connsiteY9" fmla="*/ 465513 h 1496291"/>
              <a:gd name="connsiteX10" fmla="*/ 2626821 w 2660072"/>
              <a:gd name="connsiteY10" fmla="*/ 482139 h 1496291"/>
              <a:gd name="connsiteX11" fmla="*/ 2626821 w 2660072"/>
              <a:gd name="connsiteY11" fmla="*/ 498764 h 1496291"/>
              <a:gd name="connsiteX12" fmla="*/ 2637905 w 2660072"/>
              <a:gd name="connsiteY12" fmla="*/ 504306 h 1496291"/>
              <a:gd name="connsiteX13" fmla="*/ 2648989 w 2660072"/>
              <a:gd name="connsiteY13" fmla="*/ 676102 h 1496291"/>
              <a:gd name="connsiteX14" fmla="*/ 2576945 w 2660072"/>
              <a:gd name="connsiteY14" fmla="*/ 698270 h 1496291"/>
              <a:gd name="connsiteX15" fmla="*/ 2532611 w 2660072"/>
              <a:gd name="connsiteY15" fmla="*/ 698270 h 1496291"/>
              <a:gd name="connsiteX16" fmla="*/ 2477192 w 2660072"/>
              <a:gd name="connsiteY16" fmla="*/ 642851 h 1496291"/>
              <a:gd name="connsiteX17" fmla="*/ 2349731 w 2660072"/>
              <a:gd name="connsiteY17" fmla="*/ 648393 h 1496291"/>
              <a:gd name="connsiteX18" fmla="*/ 2299854 w 2660072"/>
              <a:gd name="connsiteY18" fmla="*/ 626226 h 1496291"/>
              <a:gd name="connsiteX19" fmla="*/ 2216727 w 2660072"/>
              <a:gd name="connsiteY19" fmla="*/ 720437 h 1496291"/>
              <a:gd name="connsiteX20" fmla="*/ 2208803 w 2660072"/>
              <a:gd name="connsiteY20" fmla="*/ 844584 h 1496291"/>
              <a:gd name="connsiteX21" fmla="*/ 2150225 w 2660072"/>
              <a:gd name="connsiteY21" fmla="*/ 1019695 h 1496291"/>
              <a:gd name="connsiteX22" fmla="*/ 2139141 w 2660072"/>
              <a:gd name="connsiteY22" fmla="*/ 1052946 h 1496291"/>
              <a:gd name="connsiteX23" fmla="*/ 1995054 w 2660072"/>
              <a:gd name="connsiteY23" fmla="*/ 1047404 h 1496291"/>
              <a:gd name="connsiteX24" fmla="*/ 1967190 w 2660072"/>
              <a:gd name="connsiteY24" fmla="*/ 1089356 h 1496291"/>
              <a:gd name="connsiteX25" fmla="*/ 1917469 w 2660072"/>
              <a:gd name="connsiteY25" fmla="*/ 1075113 h 1496291"/>
              <a:gd name="connsiteX26" fmla="*/ 1562792 w 2660072"/>
              <a:gd name="connsiteY26" fmla="*/ 781397 h 1496291"/>
              <a:gd name="connsiteX27" fmla="*/ 861519 w 2660072"/>
              <a:gd name="connsiteY27" fmla="*/ 687031 h 1496291"/>
              <a:gd name="connsiteX28" fmla="*/ 855667 w 2660072"/>
              <a:gd name="connsiteY28" fmla="*/ 731520 h 1496291"/>
              <a:gd name="connsiteX29" fmla="*/ 0 w 2660072"/>
              <a:gd name="connsiteY29" fmla="*/ 448888 h 1496291"/>
              <a:gd name="connsiteX30" fmla="*/ 155171 w 2660072"/>
              <a:gd name="connsiteY30" fmla="*/ 698270 h 1496291"/>
              <a:gd name="connsiteX31" fmla="*/ 24861 w 2660072"/>
              <a:gd name="connsiteY31" fmla="*/ 706816 h 1496291"/>
              <a:gd name="connsiteX32" fmla="*/ 182880 w 2660072"/>
              <a:gd name="connsiteY32" fmla="*/ 847899 h 1496291"/>
              <a:gd name="connsiteX33" fmla="*/ 66501 w 2660072"/>
              <a:gd name="connsiteY33" fmla="*/ 908859 h 1496291"/>
              <a:gd name="connsiteX34" fmla="*/ 393469 w 2660072"/>
              <a:gd name="connsiteY34" fmla="*/ 1019695 h 1496291"/>
              <a:gd name="connsiteX35" fmla="*/ 288174 w 2660072"/>
              <a:gd name="connsiteY35" fmla="*/ 1102822 h 1496291"/>
              <a:gd name="connsiteX36" fmla="*/ 520931 w 2660072"/>
              <a:gd name="connsiteY36" fmla="*/ 1174866 h 1496291"/>
              <a:gd name="connsiteX37" fmla="*/ 393469 w 2660072"/>
              <a:gd name="connsiteY37" fmla="*/ 1313411 h 1496291"/>
              <a:gd name="connsiteX38" fmla="*/ 604058 w 2660072"/>
              <a:gd name="connsiteY38" fmla="*/ 1352204 h 1496291"/>
              <a:gd name="connsiteX39" fmla="*/ 576349 w 2660072"/>
              <a:gd name="connsiteY39" fmla="*/ 1496291 h 1496291"/>
              <a:gd name="connsiteX40" fmla="*/ 709352 w 2660072"/>
              <a:gd name="connsiteY40" fmla="*/ 1474124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660072" h="1496291">
                <a:moveTo>
                  <a:pt x="2660072" y="0"/>
                </a:moveTo>
                <a:lnTo>
                  <a:pt x="2621280" y="116379"/>
                </a:lnTo>
                <a:lnTo>
                  <a:pt x="2576945" y="166255"/>
                </a:lnTo>
                <a:lnTo>
                  <a:pt x="2582487" y="188422"/>
                </a:lnTo>
                <a:lnTo>
                  <a:pt x="2565861" y="232757"/>
                </a:lnTo>
                <a:lnTo>
                  <a:pt x="2621280" y="304800"/>
                </a:lnTo>
                <a:lnTo>
                  <a:pt x="2632363" y="332510"/>
                </a:lnTo>
                <a:lnTo>
                  <a:pt x="2637905" y="426720"/>
                </a:lnTo>
                <a:lnTo>
                  <a:pt x="2621280" y="448888"/>
                </a:lnTo>
                <a:lnTo>
                  <a:pt x="2626821" y="465513"/>
                </a:lnTo>
                <a:lnTo>
                  <a:pt x="2626821" y="482139"/>
                </a:lnTo>
                <a:lnTo>
                  <a:pt x="2626821" y="498764"/>
                </a:lnTo>
                <a:lnTo>
                  <a:pt x="2637905" y="504306"/>
                </a:lnTo>
                <a:lnTo>
                  <a:pt x="2648989" y="676102"/>
                </a:lnTo>
                <a:cubicBezTo>
                  <a:pt x="2624974" y="683491"/>
                  <a:pt x="2603809" y="670941"/>
                  <a:pt x="2576945" y="698270"/>
                </a:cubicBezTo>
                <a:lnTo>
                  <a:pt x="2532611" y="698270"/>
                </a:lnTo>
                <a:cubicBezTo>
                  <a:pt x="2528381" y="682646"/>
                  <a:pt x="2495665" y="661324"/>
                  <a:pt x="2477192" y="642851"/>
                </a:cubicBezTo>
                <a:cubicBezTo>
                  <a:pt x="2437554" y="639001"/>
                  <a:pt x="2389369" y="638000"/>
                  <a:pt x="2349731" y="648393"/>
                </a:cubicBezTo>
                <a:lnTo>
                  <a:pt x="2299854" y="626226"/>
                </a:lnTo>
                <a:lnTo>
                  <a:pt x="2216727" y="720437"/>
                </a:lnTo>
                <a:cubicBezTo>
                  <a:pt x="2180852" y="762769"/>
                  <a:pt x="2221889" y="793707"/>
                  <a:pt x="2208803" y="844584"/>
                </a:cubicBezTo>
                <a:cubicBezTo>
                  <a:pt x="2189277" y="902954"/>
                  <a:pt x="2135568" y="927142"/>
                  <a:pt x="2150225" y="1019695"/>
                </a:cubicBezTo>
                <a:lnTo>
                  <a:pt x="2139141" y="1052946"/>
                </a:lnTo>
                <a:lnTo>
                  <a:pt x="1995054" y="1047404"/>
                </a:lnTo>
                <a:lnTo>
                  <a:pt x="1967190" y="1089356"/>
                </a:lnTo>
                <a:lnTo>
                  <a:pt x="1917469" y="1075113"/>
                </a:lnTo>
                <a:cubicBezTo>
                  <a:pt x="1787848" y="1002845"/>
                  <a:pt x="1641138" y="910637"/>
                  <a:pt x="1562792" y="781397"/>
                </a:cubicBezTo>
                <a:cubicBezTo>
                  <a:pt x="1334732" y="768932"/>
                  <a:pt x="1083882" y="759316"/>
                  <a:pt x="861519" y="687031"/>
                </a:cubicBezTo>
                <a:lnTo>
                  <a:pt x="855667" y="731520"/>
                </a:lnTo>
                <a:cubicBezTo>
                  <a:pt x="563798" y="677189"/>
                  <a:pt x="269080" y="597222"/>
                  <a:pt x="0" y="448888"/>
                </a:cubicBezTo>
                <a:cubicBezTo>
                  <a:pt x="26087" y="549107"/>
                  <a:pt x="72113" y="617992"/>
                  <a:pt x="155171" y="698270"/>
                </a:cubicBezTo>
                <a:lnTo>
                  <a:pt x="24861" y="706816"/>
                </a:lnTo>
                <a:cubicBezTo>
                  <a:pt x="49048" y="782330"/>
                  <a:pt x="130207" y="800871"/>
                  <a:pt x="182880" y="847899"/>
                </a:cubicBezTo>
                <a:lnTo>
                  <a:pt x="66501" y="908859"/>
                </a:lnTo>
                <a:cubicBezTo>
                  <a:pt x="169793" y="982836"/>
                  <a:pt x="284480" y="994144"/>
                  <a:pt x="393469" y="1019695"/>
                </a:cubicBezTo>
                <a:cubicBezTo>
                  <a:pt x="358371" y="1047404"/>
                  <a:pt x="291938" y="1058021"/>
                  <a:pt x="288174" y="1102822"/>
                </a:cubicBezTo>
                <a:cubicBezTo>
                  <a:pt x="362911" y="1143929"/>
                  <a:pt x="443345" y="1150851"/>
                  <a:pt x="520931" y="1174866"/>
                </a:cubicBezTo>
                <a:cubicBezTo>
                  <a:pt x="478444" y="1221048"/>
                  <a:pt x="413167" y="1255835"/>
                  <a:pt x="393469" y="1313411"/>
                </a:cubicBezTo>
                <a:lnTo>
                  <a:pt x="604058" y="1352204"/>
                </a:lnTo>
                <a:cubicBezTo>
                  <a:pt x="566336" y="1400233"/>
                  <a:pt x="568493" y="1451110"/>
                  <a:pt x="576349" y="1496291"/>
                </a:cubicBezTo>
                <a:lnTo>
                  <a:pt x="709352" y="147412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443529" y="3204673"/>
            <a:ext cx="797607" cy="566871"/>
          </a:xfrm>
          <a:custGeom>
            <a:avLst/>
            <a:gdLst>
              <a:gd name="connsiteX0" fmla="*/ 0 w 797607"/>
              <a:gd name="connsiteY0" fmla="*/ 0 h 566871"/>
              <a:gd name="connsiteX1" fmla="*/ 54123 w 797607"/>
              <a:gd name="connsiteY1" fmla="*/ 54123 h 566871"/>
              <a:gd name="connsiteX2" fmla="*/ 62669 w 797607"/>
              <a:gd name="connsiteY2" fmla="*/ 139581 h 566871"/>
              <a:gd name="connsiteX3" fmla="*/ 125338 w 797607"/>
              <a:gd name="connsiteY3" fmla="*/ 148127 h 566871"/>
              <a:gd name="connsiteX4" fmla="*/ 122490 w 797607"/>
              <a:gd name="connsiteY4" fmla="*/ 324740 h 566871"/>
              <a:gd name="connsiteX5" fmla="*/ 85458 w 797607"/>
              <a:gd name="connsiteY5" fmla="*/ 367469 h 566871"/>
              <a:gd name="connsiteX6" fmla="*/ 68366 w 797607"/>
              <a:gd name="connsiteY6" fmla="*/ 501353 h 566871"/>
              <a:gd name="connsiteX7" fmla="*/ 145278 w 797607"/>
              <a:gd name="connsiteY7" fmla="*/ 472867 h 566871"/>
              <a:gd name="connsiteX8" fmla="*/ 487110 w 797607"/>
              <a:gd name="connsiteY8" fmla="*/ 370318 h 566871"/>
              <a:gd name="connsiteX9" fmla="*/ 797607 w 797607"/>
              <a:gd name="connsiteY9" fmla="*/ 552628 h 566871"/>
              <a:gd name="connsiteX10" fmla="*/ 797607 w 797607"/>
              <a:gd name="connsiteY10" fmla="*/ 566871 h 566871"/>
              <a:gd name="connsiteX0" fmla="*/ 0 w 797607"/>
              <a:gd name="connsiteY0" fmla="*/ 0 h 566871"/>
              <a:gd name="connsiteX1" fmla="*/ 54123 w 797607"/>
              <a:gd name="connsiteY1" fmla="*/ 54123 h 566871"/>
              <a:gd name="connsiteX2" fmla="*/ 62669 w 797607"/>
              <a:gd name="connsiteY2" fmla="*/ 139581 h 566871"/>
              <a:gd name="connsiteX3" fmla="*/ 125338 w 797607"/>
              <a:gd name="connsiteY3" fmla="*/ 148127 h 566871"/>
              <a:gd name="connsiteX4" fmla="*/ 122490 w 797607"/>
              <a:gd name="connsiteY4" fmla="*/ 324740 h 566871"/>
              <a:gd name="connsiteX5" fmla="*/ 85458 w 797607"/>
              <a:gd name="connsiteY5" fmla="*/ 367469 h 566871"/>
              <a:gd name="connsiteX6" fmla="*/ 68366 w 797607"/>
              <a:gd name="connsiteY6" fmla="*/ 501353 h 566871"/>
              <a:gd name="connsiteX7" fmla="*/ 145278 w 797607"/>
              <a:gd name="connsiteY7" fmla="*/ 472867 h 566871"/>
              <a:gd name="connsiteX8" fmla="*/ 487110 w 797607"/>
              <a:gd name="connsiteY8" fmla="*/ 370318 h 566871"/>
              <a:gd name="connsiteX9" fmla="*/ 797607 w 797607"/>
              <a:gd name="connsiteY9" fmla="*/ 552628 h 566871"/>
              <a:gd name="connsiteX10" fmla="*/ 797607 w 797607"/>
              <a:gd name="connsiteY10" fmla="*/ 566871 h 566871"/>
              <a:gd name="connsiteX0" fmla="*/ 0 w 797607"/>
              <a:gd name="connsiteY0" fmla="*/ 0 h 566871"/>
              <a:gd name="connsiteX1" fmla="*/ 54123 w 797607"/>
              <a:gd name="connsiteY1" fmla="*/ 54123 h 566871"/>
              <a:gd name="connsiteX2" fmla="*/ 62669 w 797607"/>
              <a:gd name="connsiteY2" fmla="*/ 139581 h 566871"/>
              <a:gd name="connsiteX3" fmla="*/ 125338 w 797607"/>
              <a:gd name="connsiteY3" fmla="*/ 148127 h 566871"/>
              <a:gd name="connsiteX4" fmla="*/ 122490 w 797607"/>
              <a:gd name="connsiteY4" fmla="*/ 324740 h 566871"/>
              <a:gd name="connsiteX5" fmla="*/ 85458 w 797607"/>
              <a:gd name="connsiteY5" fmla="*/ 367469 h 566871"/>
              <a:gd name="connsiteX6" fmla="*/ 68366 w 797607"/>
              <a:gd name="connsiteY6" fmla="*/ 501353 h 566871"/>
              <a:gd name="connsiteX7" fmla="*/ 145278 w 797607"/>
              <a:gd name="connsiteY7" fmla="*/ 472867 h 566871"/>
              <a:gd name="connsiteX8" fmla="*/ 467169 w 797607"/>
              <a:gd name="connsiteY8" fmla="*/ 364621 h 566871"/>
              <a:gd name="connsiteX9" fmla="*/ 797607 w 797607"/>
              <a:gd name="connsiteY9" fmla="*/ 552628 h 566871"/>
              <a:gd name="connsiteX10" fmla="*/ 797607 w 797607"/>
              <a:gd name="connsiteY10" fmla="*/ 566871 h 566871"/>
              <a:gd name="connsiteX0" fmla="*/ 0 w 797607"/>
              <a:gd name="connsiteY0" fmla="*/ 0 h 566871"/>
              <a:gd name="connsiteX1" fmla="*/ 54123 w 797607"/>
              <a:gd name="connsiteY1" fmla="*/ 54123 h 566871"/>
              <a:gd name="connsiteX2" fmla="*/ 62669 w 797607"/>
              <a:gd name="connsiteY2" fmla="*/ 139581 h 566871"/>
              <a:gd name="connsiteX3" fmla="*/ 125338 w 797607"/>
              <a:gd name="connsiteY3" fmla="*/ 148127 h 566871"/>
              <a:gd name="connsiteX4" fmla="*/ 122490 w 797607"/>
              <a:gd name="connsiteY4" fmla="*/ 324740 h 566871"/>
              <a:gd name="connsiteX5" fmla="*/ 85458 w 797607"/>
              <a:gd name="connsiteY5" fmla="*/ 367469 h 566871"/>
              <a:gd name="connsiteX6" fmla="*/ 68366 w 797607"/>
              <a:gd name="connsiteY6" fmla="*/ 501353 h 566871"/>
              <a:gd name="connsiteX7" fmla="*/ 145278 w 797607"/>
              <a:gd name="connsiteY7" fmla="*/ 472867 h 566871"/>
              <a:gd name="connsiteX8" fmla="*/ 467169 w 797607"/>
              <a:gd name="connsiteY8" fmla="*/ 364621 h 566871"/>
              <a:gd name="connsiteX9" fmla="*/ 797607 w 797607"/>
              <a:gd name="connsiteY9" fmla="*/ 552628 h 566871"/>
              <a:gd name="connsiteX10" fmla="*/ 797607 w 797607"/>
              <a:gd name="connsiteY10" fmla="*/ 566871 h 566871"/>
              <a:gd name="connsiteX0" fmla="*/ 0 w 797607"/>
              <a:gd name="connsiteY0" fmla="*/ 0 h 566871"/>
              <a:gd name="connsiteX1" fmla="*/ 54123 w 797607"/>
              <a:gd name="connsiteY1" fmla="*/ 54123 h 566871"/>
              <a:gd name="connsiteX2" fmla="*/ 62669 w 797607"/>
              <a:gd name="connsiteY2" fmla="*/ 139581 h 566871"/>
              <a:gd name="connsiteX3" fmla="*/ 125338 w 797607"/>
              <a:gd name="connsiteY3" fmla="*/ 148127 h 566871"/>
              <a:gd name="connsiteX4" fmla="*/ 122490 w 797607"/>
              <a:gd name="connsiteY4" fmla="*/ 324740 h 566871"/>
              <a:gd name="connsiteX5" fmla="*/ 85458 w 797607"/>
              <a:gd name="connsiteY5" fmla="*/ 367469 h 566871"/>
              <a:gd name="connsiteX6" fmla="*/ 68366 w 797607"/>
              <a:gd name="connsiteY6" fmla="*/ 501353 h 566871"/>
              <a:gd name="connsiteX7" fmla="*/ 145278 w 797607"/>
              <a:gd name="connsiteY7" fmla="*/ 472867 h 566871"/>
              <a:gd name="connsiteX8" fmla="*/ 467169 w 797607"/>
              <a:gd name="connsiteY8" fmla="*/ 364621 h 566871"/>
              <a:gd name="connsiteX9" fmla="*/ 797607 w 797607"/>
              <a:gd name="connsiteY9" fmla="*/ 552628 h 566871"/>
              <a:gd name="connsiteX10" fmla="*/ 797607 w 797607"/>
              <a:gd name="connsiteY10" fmla="*/ 566871 h 566871"/>
              <a:gd name="connsiteX0" fmla="*/ 0 w 797607"/>
              <a:gd name="connsiteY0" fmla="*/ 0 h 566871"/>
              <a:gd name="connsiteX1" fmla="*/ 54123 w 797607"/>
              <a:gd name="connsiteY1" fmla="*/ 54123 h 566871"/>
              <a:gd name="connsiteX2" fmla="*/ 62669 w 797607"/>
              <a:gd name="connsiteY2" fmla="*/ 139581 h 566871"/>
              <a:gd name="connsiteX3" fmla="*/ 125338 w 797607"/>
              <a:gd name="connsiteY3" fmla="*/ 148127 h 566871"/>
              <a:gd name="connsiteX4" fmla="*/ 122490 w 797607"/>
              <a:gd name="connsiteY4" fmla="*/ 324740 h 566871"/>
              <a:gd name="connsiteX5" fmla="*/ 74064 w 797607"/>
              <a:gd name="connsiteY5" fmla="*/ 364620 h 566871"/>
              <a:gd name="connsiteX6" fmla="*/ 68366 w 797607"/>
              <a:gd name="connsiteY6" fmla="*/ 501353 h 566871"/>
              <a:gd name="connsiteX7" fmla="*/ 145278 w 797607"/>
              <a:gd name="connsiteY7" fmla="*/ 472867 h 566871"/>
              <a:gd name="connsiteX8" fmla="*/ 467169 w 797607"/>
              <a:gd name="connsiteY8" fmla="*/ 364621 h 566871"/>
              <a:gd name="connsiteX9" fmla="*/ 797607 w 797607"/>
              <a:gd name="connsiteY9" fmla="*/ 552628 h 566871"/>
              <a:gd name="connsiteX10" fmla="*/ 797607 w 797607"/>
              <a:gd name="connsiteY10" fmla="*/ 566871 h 566871"/>
              <a:gd name="connsiteX0" fmla="*/ 0 w 797607"/>
              <a:gd name="connsiteY0" fmla="*/ 0 h 566871"/>
              <a:gd name="connsiteX1" fmla="*/ 54123 w 797607"/>
              <a:gd name="connsiteY1" fmla="*/ 54123 h 566871"/>
              <a:gd name="connsiteX2" fmla="*/ 62669 w 797607"/>
              <a:gd name="connsiteY2" fmla="*/ 139581 h 566871"/>
              <a:gd name="connsiteX3" fmla="*/ 125338 w 797607"/>
              <a:gd name="connsiteY3" fmla="*/ 148127 h 566871"/>
              <a:gd name="connsiteX4" fmla="*/ 122490 w 797607"/>
              <a:gd name="connsiteY4" fmla="*/ 324740 h 566871"/>
              <a:gd name="connsiteX5" fmla="*/ 74064 w 797607"/>
              <a:gd name="connsiteY5" fmla="*/ 364620 h 566871"/>
              <a:gd name="connsiteX6" fmla="*/ 68366 w 797607"/>
              <a:gd name="connsiteY6" fmla="*/ 501353 h 566871"/>
              <a:gd name="connsiteX7" fmla="*/ 145278 w 797607"/>
              <a:gd name="connsiteY7" fmla="*/ 472867 h 566871"/>
              <a:gd name="connsiteX8" fmla="*/ 467169 w 797607"/>
              <a:gd name="connsiteY8" fmla="*/ 364621 h 566871"/>
              <a:gd name="connsiteX9" fmla="*/ 797607 w 797607"/>
              <a:gd name="connsiteY9" fmla="*/ 552628 h 566871"/>
              <a:gd name="connsiteX10" fmla="*/ 797607 w 797607"/>
              <a:gd name="connsiteY10" fmla="*/ 566871 h 56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7607" h="566871">
                <a:moveTo>
                  <a:pt x="0" y="0"/>
                </a:moveTo>
                <a:lnTo>
                  <a:pt x="54123" y="54123"/>
                </a:lnTo>
                <a:lnTo>
                  <a:pt x="62669" y="139581"/>
                </a:lnTo>
                <a:lnTo>
                  <a:pt x="125338" y="148127"/>
                </a:lnTo>
                <a:cubicBezTo>
                  <a:pt x="124389" y="206998"/>
                  <a:pt x="123439" y="265869"/>
                  <a:pt x="122490" y="324740"/>
                </a:cubicBezTo>
                <a:lnTo>
                  <a:pt x="74064" y="364620"/>
                </a:lnTo>
                <a:lnTo>
                  <a:pt x="68366" y="501353"/>
                </a:lnTo>
                <a:lnTo>
                  <a:pt x="145278" y="472867"/>
                </a:lnTo>
                <a:cubicBezTo>
                  <a:pt x="273465" y="501353"/>
                  <a:pt x="376014" y="413047"/>
                  <a:pt x="467169" y="364621"/>
                </a:cubicBezTo>
                <a:lnTo>
                  <a:pt x="797607" y="552628"/>
                </a:lnTo>
                <a:lnTo>
                  <a:pt x="797607" y="56687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6828090" y="3762998"/>
            <a:ext cx="1390116" cy="640935"/>
          </a:xfrm>
          <a:custGeom>
            <a:avLst/>
            <a:gdLst>
              <a:gd name="connsiteX0" fmla="*/ 413046 w 1390116"/>
              <a:gd name="connsiteY0" fmla="*/ 0 h 640935"/>
              <a:gd name="connsiteX1" fmla="*/ 492807 w 1390116"/>
              <a:gd name="connsiteY1" fmla="*/ 74064 h 640935"/>
              <a:gd name="connsiteX2" fmla="*/ 484261 w 1390116"/>
              <a:gd name="connsiteY2" fmla="*/ 150976 h 640935"/>
              <a:gd name="connsiteX3" fmla="*/ 0 w 1390116"/>
              <a:gd name="connsiteY3" fmla="*/ 139581 h 640935"/>
              <a:gd name="connsiteX4" fmla="*/ 19940 w 1390116"/>
              <a:gd name="connsiteY4" fmla="*/ 193705 h 640935"/>
              <a:gd name="connsiteX5" fmla="*/ 22789 w 1390116"/>
              <a:gd name="connsiteY5" fmla="*/ 313346 h 640935"/>
              <a:gd name="connsiteX6" fmla="*/ 0 w 1390116"/>
              <a:gd name="connsiteY6" fmla="*/ 347529 h 640935"/>
              <a:gd name="connsiteX7" fmla="*/ 1230594 w 1390116"/>
              <a:gd name="connsiteY7" fmla="*/ 358923 h 640935"/>
              <a:gd name="connsiteX8" fmla="*/ 1259080 w 1390116"/>
              <a:gd name="connsiteY8" fmla="*/ 301952 h 640935"/>
              <a:gd name="connsiteX9" fmla="*/ 1390116 w 1390116"/>
              <a:gd name="connsiteY9" fmla="*/ 370318 h 640935"/>
              <a:gd name="connsiteX10" fmla="*/ 1387267 w 1390116"/>
              <a:gd name="connsiteY10" fmla="*/ 509899 h 640935"/>
              <a:gd name="connsiteX11" fmla="*/ 1330295 w 1390116"/>
              <a:gd name="connsiteY11" fmla="*/ 546931 h 640935"/>
              <a:gd name="connsiteX12" fmla="*/ 1353084 w 1390116"/>
              <a:gd name="connsiteY12" fmla="*/ 601054 h 640935"/>
              <a:gd name="connsiteX13" fmla="*/ 1304658 w 1390116"/>
              <a:gd name="connsiteY13" fmla="*/ 640935 h 640935"/>
              <a:gd name="connsiteX0" fmla="*/ 413046 w 1390116"/>
              <a:gd name="connsiteY0" fmla="*/ 0 h 640935"/>
              <a:gd name="connsiteX1" fmla="*/ 492807 w 1390116"/>
              <a:gd name="connsiteY1" fmla="*/ 74064 h 640935"/>
              <a:gd name="connsiteX2" fmla="*/ 484261 w 1390116"/>
              <a:gd name="connsiteY2" fmla="*/ 150976 h 640935"/>
              <a:gd name="connsiteX3" fmla="*/ 0 w 1390116"/>
              <a:gd name="connsiteY3" fmla="*/ 139581 h 640935"/>
              <a:gd name="connsiteX4" fmla="*/ 19940 w 1390116"/>
              <a:gd name="connsiteY4" fmla="*/ 193705 h 640935"/>
              <a:gd name="connsiteX5" fmla="*/ 22789 w 1390116"/>
              <a:gd name="connsiteY5" fmla="*/ 313346 h 640935"/>
              <a:gd name="connsiteX6" fmla="*/ 0 w 1390116"/>
              <a:gd name="connsiteY6" fmla="*/ 347529 h 640935"/>
              <a:gd name="connsiteX7" fmla="*/ 1230594 w 1390116"/>
              <a:gd name="connsiteY7" fmla="*/ 358923 h 640935"/>
              <a:gd name="connsiteX8" fmla="*/ 1259080 w 1390116"/>
              <a:gd name="connsiteY8" fmla="*/ 301952 h 640935"/>
              <a:gd name="connsiteX9" fmla="*/ 1390116 w 1390116"/>
              <a:gd name="connsiteY9" fmla="*/ 370318 h 640935"/>
              <a:gd name="connsiteX10" fmla="*/ 1387267 w 1390116"/>
              <a:gd name="connsiteY10" fmla="*/ 509899 h 640935"/>
              <a:gd name="connsiteX11" fmla="*/ 1330295 w 1390116"/>
              <a:gd name="connsiteY11" fmla="*/ 546931 h 640935"/>
              <a:gd name="connsiteX12" fmla="*/ 1353084 w 1390116"/>
              <a:gd name="connsiteY12" fmla="*/ 601054 h 640935"/>
              <a:gd name="connsiteX13" fmla="*/ 1304658 w 1390116"/>
              <a:gd name="connsiteY13" fmla="*/ 640935 h 64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0116" h="640935">
                <a:moveTo>
                  <a:pt x="413046" y="0"/>
                </a:moveTo>
                <a:lnTo>
                  <a:pt x="492807" y="74064"/>
                </a:lnTo>
                <a:lnTo>
                  <a:pt x="484261" y="150976"/>
                </a:lnTo>
                <a:lnTo>
                  <a:pt x="0" y="139581"/>
                </a:lnTo>
                <a:lnTo>
                  <a:pt x="19940" y="193705"/>
                </a:lnTo>
                <a:cubicBezTo>
                  <a:pt x="20890" y="233585"/>
                  <a:pt x="21839" y="273466"/>
                  <a:pt x="22789" y="313346"/>
                </a:cubicBezTo>
                <a:lnTo>
                  <a:pt x="0" y="347529"/>
                </a:lnTo>
                <a:lnTo>
                  <a:pt x="1230594" y="358923"/>
                </a:lnTo>
                <a:lnTo>
                  <a:pt x="1259080" y="301952"/>
                </a:lnTo>
                <a:lnTo>
                  <a:pt x="1390116" y="370318"/>
                </a:lnTo>
                <a:cubicBezTo>
                  <a:pt x="1389166" y="416845"/>
                  <a:pt x="1388217" y="463372"/>
                  <a:pt x="1387267" y="509899"/>
                </a:cubicBezTo>
                <a:lnTo>
                  <a:pt x="1330295" y="546931"/>
                </a:lnTo>
                <a:lnTo>
                  <a:pt x="1353084" y="601054"/>
                </a:lnTo>
                <a:lnTo>
                  <a:pt x="1304658" y="64093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8132748" y="4415327"/>
            <a:ext cx="301951" cy="384561"/>
          </a:xfrm>
          <a:custGeom>
            <a:avLst/>
            <a:gdLst>
              <a:gd name="connsiteX0" fmla="*/ 0 w 301951"/>
              <a:gd name="connsiteY0" fmla="*/ 0 h 384561"/>
              <a:gd name="connsiteX1" fmla="*/ 301951 w 301951"/>
              <a:gd name="connsiteY1" fmla="*/ 384561 h 384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1951" h="384561">
                <a:moveTo>
                  <a:pt x="0" y="0"/>
                </a:moveTo>
                <a:lnTo>
                  <a:pt x="301951" y="38456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8431850" y="4101981"/>
            <a:ext cx="1375873" cy="697907"/>
          </a:xfrm>
          <a:custGeom>
            <a:avLst/>
            <a:gdLst>
              <a:gd name="connsiteX0" fmla="*/ 0 w 1375873"/>
              <a:gd name="connsiteY0" fmla="*/ 697907 h 697907"/>
              <a:gd name="connsiteX1" fmla="*/ 264920 w 1375873"/>
              <a:gd name="connsiteY1" fmla="*/ 327589 h 697907"/>
              <a:gd name="connsiteX2" fmla="*/ 282012 w 1375873"/>
              <a:gd name="connsiteY2" fmla="*/ 284860 h 697907"/>
              <a:gd name="connsiteX3" fmla="*/ 207948 w 1375873"/>
              <a:gd name="connsiteY3" fmla="*/ 213645 h 697907"/>
              <a:gd name="connsiteX4" fmla="*/ 179462 w 1375873"/>
              <a:gd name="connsiteY4" fmla="*/ 159522 h 697907"/>
              <a:gd name="connsiteX5" fmla="*/ 193705 w 1375873"/>
              <a:gd name="connsiteY5" fmla="*/ 82610 h 697907"/>
              <a:gd name="connsiteX6" fmla="*/ 253526 w 1375873"/>
              <a:gd name="connsiteY6" fmla="*/ 0 h 697907"/>
              <a:gd name="connsiteX7" fmla="*/ 1375873 w 1375873"/>
              <a:gd name="connsiteY7" fmla="*/ 5698 h 69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5873" h="697907">
                <a:moveTo>
                  <a:pt x="0" y="697907"/>
                </a:moveTo>
                <a:lnTo>
                  <a:pt x="264920" y="327589"/>
                </a:lnTo>
                <a:lnTo>
                  <a:pt x="282012" y="284860"/>
                </a:lnTo>
                <a:lnTo>
                  <a:pt x="207948" y="213645"/>
                </a:lnTo>
                <a:lnTo>
                  <a:pt x="179462" y="159522"/>
                </a:lnTo>
                <a:lnTo>
                  <a:pt x="193705" y="82610"/>
                </a:lnTo>
                <a:lnTo>
                  <a:pt x="253526" y="0"/>
                </a:lnTo>
                <a:lnTo>
                  <a:pt x="1375873" y="569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9799178" y="4101981"/>
            <a:ext cx="304800" cy="11395"/>
          </a:xfrm>
          <a:custGeom>
            <a:avLst/>
            <a:gdLst>
              <a:gd name="connsiteX0" fmla="*/ 0 w 304800"/>
              <a:gd name="connsiteY0" fmla="*/ 0 h 11395"/>
              <a:gd name="connsiteX1" fmla="*/ 304800 w 304800"/>
              <a:gd name="connsiteY1" fmla="*/ 11395 h 11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0" h="11395">
                <a:moveTo>
                  <a:pt x="0" y="0"/>
                </a:moveTo>
                <a:lnTo>
                  <a:pt x="304800" y="1139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9807723" y="3079335"/>
            <a:ext cx="763425" cy="1036889"/>
          </a:xfrm>
          <a:custGeom>
            <a:avLst/>
            <a:gdLst>
              <a:gd name="connsiteX0" fmla="*/ 310498 w 763425"/>
              <a:gd name="connsiteY0" fmla="*/ 1036889 h 1036889"/>
              <a:gd name="connsiteX1" fmla="*/ 304800 w 763425"/>
              <a:gd name="connsiteY1" fmla="*/ 826093 h 1036889"/>
              <a:gd name="connsiteX2" fmla="*/ 2849 w 763425"/>
              <a:gd name="connsiteY2" fmla="*/ 814699 h 1036889"/>
              <a:gd name="connsiteX3" fmla="*/ 0 w 763425"/>
              <a:gd name="connsiteY3" fmla="*/ 652329 h 1036889"/>
              <a:gd name="connsiteX4" fmla="*/ 22789 w 763425"/>
              <a:gd name="connsiteY4" fmla="*/ 623843 h 1036889"/>
              <a:gd name="connsiteX5" fmla="*/ 552628 w 763425"/>
              <a:gd name="connsiteY5" fmla="*/ 629540 h 1036889"/>
              <a:gd name="connsiteX6" fmla="*/ 489959 w 763425"/>
              <a:gd name="connsiteY6" fmla="*/ 566871 h 1036889"/>
              <a:gd name="connsiteX7" fmla="*/ 489959 w 763425"/>
              <a:gd name="connsiteY7" fmla="*/ 296254 h 1036889"/>
              <a:gd name="connsiteX8" fmla="*/ 529840 w 763425"/>
              <a:gd name="connsiteY8" fmla="*/ 270616 h 1036889"/>
              <a:gd name="connsiteX9" fmla="*/ 569720 w 763425"/>
              <a:gd name="connsiteY9" fmla="*/ 287708 h 1036889"/>
              <a:gd name="connsiteX10" fmla="*/ 561174 w 763425"/>
              <a:gd name="connsiteY10" fmla="*/ 119641 h 1036889"/>
              <a:gd name="connsiteX11" fmla="*/ 743484 w 763425"/>
              <a:gd name="connsiteY11" fmla="*/ 116792 h 1036889"/>
              <a:gd name="connsiteX12" fmla="*/ 763425 w 763425"/>
              <a:gd name="connsiteY12" fmla="*/ 51274 h 1036889"/>
              <a:gd name="connsiteX13" fmla="*/ 723544 w 763425"/>
              <a:gd name="connsiteY13" fmla="*/ 0 h 1036889"/>
              <a:gd name="connsiteX0" fmla="*/ 301952 w 763425"/>
              <a:gd name="connsiteY0" fmla="*/ 1036889 h 1036889"/>
              <a:gd name="connsiteX1" fmla="*/ 304800 w 763425"/>
              <a:gd name="connsiteY1" fmla="*/ 826093 h 1036889"/>
              <a:gd name="connsiteX2" fmla="*/ 2849 w 763425"/>
              <a:gd name="connsiteY2" fmla="*/ 814699 h 1036889"/>
              <a:gd name="connsiteX3" fmla="*/ 0 w 763425"/>
              <a:gd name="connsiteY3" fmla="*/ 652329 h 1036889"/>
              <a:gd name="connsiteX4" fmla="*/ 22789 w 763425"/>
              <a:gd name="connsiteY4" fmla="*/ 623843 h 1036889"/>
              <a:gd name="connsiteX5" fmla="*/ 552628 w 763425"/>
              <a:gd name="connsiteY5" fmla="*/ 629540 h 1036889"/>
              <a:gd name="connsiteX6" fmla="*/ 489959 w 763425"/>
              <a:gd name="connsiteY6" fmla="*/ 566871 h 1036889"/>
              <a:gd name="connsiteX7" fmla="*/ 489959 w 763425"/>
              <a:gd name="connsiteY7" fmla="*/ 296254 h 1036889"/>
              <a:gd name="connsiteX8" fmla="*/ 529840 w 763425"/>
              <a:gd name="connsiteY8" fmla="*/ 270616 h 1036889"/>
              <a:gd name="connsiteX9" fmla="*/ 569720 w 763425"/>
              <a:gd name="connsiteY9" fmla="*/ 287708 h 1036889"/>
              <a:gd name="connsiteX10" fmla="*/ 561174 w 763425"/>
              <a:gd name="connsiteY10" fmla="*/ 119641 h 1036889"/>
              <a:gd name="connsiteX11" fmla="*/ 743484 w 763425"/>
              <a:gd name="connsiteY11" fmla="*/ 116792 h 1036889"/>
              <a:gd name="connsiteX12" fmla="*/ 763425 w 763425"/>
              <a:gd name="connsiteY12" fmla="*/ 51274 h 1036889"/>
              <a:gd name="connsiteX13" fmla="*/ 723544 w 763425"/>
              <a:gd name="connsiteY13" fmla="*/ 0 h 10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63425" h="1036889">
                <a:moveTo>
                  <a:pt x="301952" y="1036889"/>
                </a:moveTo>
                <a:cubicBezTo>
                  <a:pt x="302901" y="966624"/>
                  <a:pt x="303851" y="896358"/>
                  <a:pt x="304800" y="826093"/>
                </a:cubicBezTo>
                <a:lnTo>
                  <a:pt x="2849" y="814699"/>
                </a:lnTo>
                <a:cubicBezTo>
                  <a:pt x="1899" y="760576"/>
                  <a:pt x="950" y="706452"/>
                  <a:pt x="0" y="652329"/>
                </a:cubicBezTo>
                <a:lnTo>
                  <a:pt x="22789" y="623843"/>
                </a:lnTo>
                <a:lnTo>
                  <a:pt x="552628" y="629540"/>
                </a:lnTo>
                <a:lnTo>
                  <a:pt x="489959" y="566871"/>
                </a:lnTo>
                <a:lnTo>
                  <a:pt x="489959" y="296254"/>
                </a:lnTo>
                <a:lnTo>
                  <a:pt x="529840" y="270616"/>
                </a:lnTo>
                <a:lnTo>
                  <a:pt x="569720" y="287708"/>
                </a:lnTo>
                <a:lnTo>
                  <a:pt x="561174" y="119641"/>
                </a:lnTo>
                <a:lnTo>
                  <a:pt x="743484" y="116792"/>
                </a:lnTo>
                <a:lnTo>
                  <a:pt x="763425" y="51274"/>
                </a:lnTo>
                <a:lnTo>
                  <a:pt x="723544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0528419" y="2173480"/>
            <a:ext cx="615297" cy="897309"/>
          </a:xfrm>
          <a:custGeom>
            <a:avLst/>
            <a:gdLst>
              <a:gd name="connsiteX0" fmla="*/ 0 w 615297"/>
              <a:gd name="connsiteY0" fmla="*/ 897309 h 897309"/>
              <a:gd name="connsiteX1" fmla="*/ 230736 w 615297"/>
              <a:gd name="connsiteY1" fmla="*/ 863126 h 897309"/>
              <a:gd name="connsiteX2" fmla="*/ 102549 w 615297"/>
              <a:gd name="connsiteY2" fmla="*/ 726393 h 897309"/>
              <a:gd name="connsiteX3" fmla="*/ 316194 w 615297"/>
              <a:gd name="connsiteY3" fmla="*/ 643784 h 897309"/>
              <a:gd name="connsiteX4" fmla="*/ 227888 w 615297"/>
              <a:gd name="connsiteY4" fmla="*/ 569720 h 897309"/>
              <a:gd name="connsiteX5" fmla="*/ 518445 w 615297"/>
              <a:gd name="connsiteY5" fmla="*/ 464322 h 897309"/>
              <a:gd name="connsiteX6" fmla="*/ 432987 w 615297"/>
              <a:gd name="connsiteY6" fmla="*/ 395956 h 897309"/>
              <a:gd name="connsiteX7" fmla="*/ 581114 w 615297"/>
              <a:gd name="connsiteY7" fmla="*/ 264920 h 897309"/>
              <a:gd name="connsiteX8" fmla="*/ 452927 w 615297"/>
              <a:gd name="connsiteY8" fmla="*/ 247828 h 897309"/>
              <a:gd name="connsiteX9" fmla="*/ 615297 w 615297"/>
              <a:gd name="connsiteY9" fmla="*/ 0 h 897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5297" h="897309">
                <a:moveTo>
                  <a:pt x="0" y="897309"/>
                </a:moveTo>
                <a:lnTo>
                  <a:pt x="230736" y="863126"/>
                </a:lnTo>
                <a:lnTo>
                  <a:pt x="102549" y="726393"/>
                </a:lnTo>
                <a:lnTo>
                  <a:pt x="316194" y="643784"/>
                </a:lnTo>
                <a:lnTo>
                  <a:pt x="227888" y="569720"/>
                </a:lnTo>
                <a:lnTo>
                  <a:pt x="518445" y="464322"/>
                </a:lnTo>
                <a:lnTo>
                  <a:pt x="432987" y="395956"/>
                </a:lnTo>
                <a:lnTo>
                  <a:pt x="581114" y="264920"/>
                </a:lnTo>
                <a:lnTo>
                  <a:pt x="452927" y="247828"/>
                </a:lnTo>
                <a:lnTo>
                  <a:pt x="615297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8409062" y="1723402"/>
            <a:ext cx="2728957" cy="1068224"/>
          </a:xfrm>
          <a:custGeom>
            <a:avLst/>
            <a:gdLst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  <a:gd name="connsiteX0" fmla="*/ 0 w 2728957"/>
              <a:gd name="connsiteY0" fmla="*/ 0 h 1068224"/>
              <a:gd name="connsiteX1" fmla="*/ 56972 w 2728957"/>
              <a:gd name="connsiteY1" fmla="*/ 99701 h 1068224"/>
              <a:gd name="connsiteX2" fmla="*/ 96852 w 2728957"/>
              <a:gd name="connsiteY2" fmla="*/ 159521 h 1068224"/>
              <a:gd name="connsiteX3" fmla="*/ 96852 w 2728957"/>
              <a:gd name="connsiteY3" fmla="*/ 230736 h 1068224"/>
              <a:gd name="connsiteX4" fmla="*/ 37031 w 2728957"/>
              <a:gd name="connsiteY4" fmla="*/ 290557 h 1068224"/>
              <a:gd name="connsiteX5" fmla="*/ 37031 w 2728957"/>
              <a:gd name="connsiteY5" fmla="*/ 333286 h 1068224"/>
              <a:gd name="connsiteX6" fmla="*/ 22788 w 2728957"/>
              <a:gd name="connsiteY6" fmla="*/ 344680 h 1068224"/>
              <a:gd name="connsiteX7" fmla="*/ 25637 w 2728957"/>
              <a:gd name="connsiteY7" fmla="*/ 430138 h 1068224"/>
              <a:gd name="connsiteX8" fmla="*/ 31334 w 2728957"/>
              <a:gd name="connsiteY8" fmla="*/ 450078 h 1068224"/>
              <a:gd name="connsiteX9" fmla="*/ 25637 w 2728957"/>
              <a:gd name="connsiteY9" fmla="*/ 458624 h 1068224"/>
              <a:gd name="connsiteX10" fmla="*/ 37031 w 2728957"/>
              <a:gd name="connsiteY10" fmla="*/ 481413 h 1068224"/>
              <a:gd name="connsiteX11" fmla="*/ 19940 w 2728957"/>
              <a:gd name="connsiteY11" fmla="*/ 498505 h 1068224"/>
              <a:gd name="connsiteX12" fmla="*/ 14243 w 2728957"/>
              <a:gd name="connsiteY12" fmla="*/ 663723 h 1068224"/>
              <a:gd name="connsiteX13" fmla="*/ 145278 w 2728957"/>
              <a:gd name="connsiteY13" fmla="*/ 666572 h 1068224"/>
              <a:gd name="connsiteX14" fmla="*/ 173764 w 2728957"/>
              <a:gd name="connsiteY14" fmla="*/ 632389 h 1068224"/>
              <a:gd name="connsiteX15" fmla="*/ 287708 w 2728957"/>
              <a:gd name="connsiteY15" fmla="*/ 643783 h 1068224"/>
              <a:gd name="connsiteX16" fmla="*/ 336134 w 2728957"/>
              <a:gd name="connsiteY16" fmla="*/ 618146 h 1068224"/>
              <a:gd name="connsiteX17" fmla="*/ 467170 w 2728957"/>
              <a:gd name="connsiteY17" fmla="*/ 723544 h 1068224"/>
              <a:gd name="connsiteX18" fmla="*/ 492807 w 2728957"/>
              <a:gd name="connsiteY18" fmla="*/ 760576 h 1068224"/>
              <a:gd name="connsiteX19" fmla="*/ 478564 w 2728957"/>
              <a:gd name="connsiteY19" fmla="*/ 865974 h 1068224"/>
              <a:gd name="connsiteX20" fmla="*/ 544082 w 2728957"/>
              <a:gd name="connsiteY20" fmla="*/ 1022647 h 1068224"/>
              <a:gd name="connsiteX21" fmla="*/ 546931 w 2728957"/>
              <a:gd name="connsiteY21" fmla="*/ 1065376 h 1068224"/>
              <a:gd name="connsiteX22" fmla="*/ 777667 w 2728957"/>
              <a:gd name="connsiteY22" fmla="*/ 1068224 h 1068224"/>
              <a:gd name="connsiteX23" fmla="*/ 1202108 w 2728957"/>
              <a:gd name="connsiteY23" fmla="*/ 763424 h 1068224"/>
              <a:gd name="connsiteX24" fmla="*/ 1857286 w 2728957"/>
              <a:gd name="connsiteY24" fmla="*/ 686512 h 1068224"/>
              <a:gd name="connsiteX25" fmla="*/ 1857286 w 2728957"/>
              <a:gd name="connsiteY25" fmla="*/ 734938 h 1068224"/>
              <a:gd name="connsiteX26" fmla="*/ 2728957 w 2728957"/>
              <a:gd name="connsiteY26" fmla="*/ 452927 h 106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728957" h="1068224">
                <a:moveTo>
                  <a:pt x="0" y="0"/>
                </a:moveTo>
                <a:lnTo>
                  <a:pt x="56972" y="99701"/>
                </a:lnTo>
                <a:lnTo>
                  <a:pt x="96852" y="159521"/>
                </a:lnTo>
                <a:lnTo>
                  <a:pt x="96852" y="230736"/>
                </a:lnTo>
                <a:lnTo>
                  <a:pt x="37031" y="290557"/>
                </a:lnTo>
                <a:lnTo>
                  <a:pt x="37031" y="333286"/>
                </a:lnTo>
                <a:lnTo>
                  <a:pt x="22788" y="344680"/>
                </a:lnTo>
                <a:cubicBezTo>
                  <a:pt x="23738" y="373166"/>
                  <a:pt x="24687" y="401652"/>
                  <a:pt x="25637" y="430138"/>
                </a:cubicBezTo>
                <a:lnTo>
                  <a:pt x="31334" y="450078"/>
                </a:lnTo>
                <a:lnTo>
                  <a:pt x="25637" y="458624"/>
                </a:lnTo>
                <a:lnTo>
                  <a:pt x="37031" y="481413"/>
                </a:lnTo>
                <a:lnTo>
                  <a:pt x="19940" y="498505"/>
                </a:lnTo>
                <a:lnTo>
                  <a:pt x="14243" y="663723"/>
                </a:lnTo>
                <a:lnTo>
                  <a:pt x="145278" y="666572"/>
                </a:lnTo>
                <a:lnTo>
                  <a:pt x="173764" y="632389"/>
                </a:lnTo>
                <a:lnTo>
                  <a:pt x="287708" y="643783"/>
                </a:lnTo>
                <a:cubicBezTo>
                  <a:pt x="303850" y="623842"/>
                  <a:pt x="319992" y="626692"/>
                  <a:pt x="336134" y="618146"/>
                </a:cubicBezTo>
                <a:cubicBezTo>
                  <a:pt x="385510" y="656127"/>
                  <a:pt x="434885" y="677016"/>
                  <a:pt x="467170" y="723544"/>
                </a:cubicBezTo>
                <a:lnTo>
                  <a:pt x="492807" y="760576"/>
                </a:lnTo>
                <a:cubicBezTo>
                  <a:pt x="485210" y="795709"/>
                  <a:pt x="483312" y="830841"/>
                  <a:pt x="478564" y="865974"/>
                </a:cubicBezTo>
                <a:cubicBezTo>
                  <a:pt x="500403" y="918198"/>
                  <a:pt x="508000" y="984666"/>
                  <a:pt x="544082" y="1022647"/>
                </a:cubicBezTo>
                <a:lnTo>
                  <a:pt x="546931" y="1065376"/>
                </a:lnTo>
                <a:lnTo>
                  <a:pt x="777667" y="1068224"/>
                </a:lnTo>
                <a:cubicBezTo>
                  <a:pt x="953330" y="1032142"/>
                  <a:pt x="1094811" y="896358"/>
                  <a:pt x="1202108" y="763424"/>
                </a:cubicBezTo>
                <a:cubicBezTo>
                  <a:pt x="1423350" y="766273"/>
                  <a:pt x="1638893" y="763424"/>
                  <a:pt x="1857286" y="686512"/>
                </a:cubicBezTo>
                <a:lnTo>
                  <a:pt x="1857286" y="734938"/>
                </a:lnTo>
                <a:cubicBezTo>
                  <a:pt x="2193420" y="700755"/>
                  <a:pt x="2438400" y="546931"/>
                  <a:pt x="2728957" y="4529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369243" y="135757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曾经多次讨论的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72854" y="1944428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英雄联盟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19899623">
            <a:off x="1042362" y="422807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德玛西亚</a:t>
            </a:r>
          </a:p>
        </p:txBody>
      </p:sp>
      <p:grpSp>
        <p:nvGrpSpPr>
          <p:cNvPr id="17" name="组合 16"/>
          <p:cNvGrpSpPr/>
          <p:nvPr/>
        </p:nvGrpSpPr>
        <p:grpSpPr>
          <a:xfrm rot="300000">
            <a:off x="-1454122" y="1247495"/>
            <a:ext cx="1273074" cy="2582191"/>
            <a:chOff x="6800668" y="2315967"/>
            <a:chExt cx="1273074" cy="2582191"/>
          </a:xfrm>
        </p:grpSpPr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biLevel thresh="25000"/>
          </a:blip>
          <a:srcRect b="20502"/>
          <a:stretch>
            <a:fillRect/>
          </a:stretch>
        </p:blipFill>
        <p:spPr>
          <a:xfrm>
            <a:off x="5967371" y="5494243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4906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7 L -2.29167E-6 -3.7037E-7 C 0.00339 -0.00046 0.0254 -0.00208 0.03204 -0.0044 C 0.03464 -0.00532 0.03685 -0.00764 0.03946 -0.0088 C 0.04558 -0.01157 0.04271 -0.00995 0.04805 -0.0132 C 0.05274 -0.0257 0.04779 -0.01551 0.05417 -0.02199 C 0.05678 -0.02454 0.06524 -0.03773 0.06641 -0.03935 C 0.07279 -0.04815 0.06732 -0.04028 0.07383 -0.04607 C 0.07696 -0.04884 0.07774 -0.0507 0.07995 -0.05463 C 0.08269 -0.06945 0.08034 -0.06574 0.0862 -0.07222 C 0.08816 -0.07454 0.09024 -0.07662 0.09232 -0.0787 C 0.09623 -0.09977 0.0918 -0.0875 0.09844 -0.09398 C 0.10183 -0.09745 0.10495 -0.10139 0.10834 -0.10509 C 0.10873 -0.10718 0.10886 -0.10949 0.10951 -0.11157 C 0.1112 -0.11667 0.11277 -0.11644 0.11563 -0.11806 C 0.11589 -0.12037 0.11615 -0.12269 0.1168 -0.12477 C 0.11849 -0.13079 0.12019 -0.13287 0.12292 -0.13773 C 0.12774 -0.15486 0.12227 -0.13889 0.13034 -0.15301 C 0.13178 -0.15579 0.13269 -0.15903 0.13399 -0.16181 C 0.13477 -0.16343 0.13555 -0.16482 0.13646 -0.1662 C 0.13685 -0.16991 0.13698 -0.17361 0.13764 -0.17708 C 0.13829 -0.18032 0.13959 -0.18287 0.14011 -0.18588 C 0.14089 -0.19005 0.1405 -0.19491 0.14141 -0.19907 C 0.14245 -0.20486 0.14545 -0.20764 0.14753 -0.21204 C 0.14935 -0.2162 0.15066 -0.22107 0.15248 -0.22523 C 0.15808 -0.23866 0.15144 -0.21713 0.1573 -0.23843 C 0.15847 -0.24676 0.15873 -0.24977 0.16107 -0.2581 C 0.16172 -0.26042 0.16264 -0.2625 0.16355 -0.26458 L 0.16589 -0.28218 C 0.16641 -0.28495 0.16602 -0.28866 0.16719 -0.29074 C 0.17071 -0.29699 0.16902 -0.29352 0.17214 -0.30185 C 0.17383 -0.31759 0.17292 -0.31366 0.17826 -0.33241 C 0.17891 -0.33472 0.17956 -0.33727 0.18073 -0.33889 C 0.18165 -0.34028 0.18321 -0.34051 0.18438 -0.3412 C 0.18646 -0.35255 0.18425 -0.34352 0.18803 -0.35208 C 0.19024 -0.35671 0.1905 -0.36111 0.19428 -0.36296 C 0.1974 -0.36458 0.20079 -0.36435 0.20404 -0.36528 C 0.20652 -0.36667 0.20912 -0.36759 0.21146 -0.36945 C 0.21251 -0.37037 0.2129 -0.37315 0.21394 -0.37384 C 0.21745 -0.37685 0.22501 -0.38056 0.22501 -0.38056 C 0.22579 -0.38264 0.22592 -0.38681 0.22748 -0.38704 C 0.27201 -0.39167 0.27527 -0.40417 0.2655 -0.37824 C 0.26446 -0.36273 0.26693 -0.36204 0.26068 -0.35648 C 0.25951 -0.35532 0.25821 -0.35486 0.25691 -0.35417 C 0.25612 -0.3507 0.2556 -0.34676 0.25443 -0.34329 C 0.25339 -0.34005 0.24987 -0.33634 0.24831 -0.33449 C 0.2487 -0.33102 0.24844 -0.32662 0.24961 -0.32361 C 0.25027 -0.32176 0.25209 -0.32269 0.25326 -0.32153 C 0.26172 -0.3125 0.24896 -0.32107 0.25938 -0.31482 C 0.25899 -0.31273 0.25899 -0.31019 0.25821 -0.30833 C 0.2573 -0.30625 0.2556 -0.30556 0.25443 -0.30394 C 0.25352 -0.30278 0.25287 -0.30116 0.25196 -0.29954 L 0.25691 -0.29074 C 0.2573 -0.30023 0.25691 -0.30995 0.25821 -0.31921 C 0.2586 -0.32222 0.26055 -0.32384 0.26185 -0.32593 C 0.26498 -0.33056 0.2655 -0.33009 0.26928 -0.33241 C 0.27331 -0.33102 0.27839 -0.33287 0.28152 -0.32801 C 0.2836 -0.32477 0.27878 -0.30926 0.27787 -0.30625 C 0.27826 -0.30324 0.27748 -0.29838 0.27904 -0.29745 C 0.28047 -0.29653 0.28086 -0.30162 0.28152 -0.30394 C 0.28256 -0.30741 0.28347 -0.31597 0.28399 -0.31921 C 0.28438 -0.32153 0.28477 -0.32361 0.28516 -0.32593 C 0.28855 -0.325 0.29206 -0.32593 0.29506 -0.32361 C 0.29714 -0.32199 0.30001 -0.31482 0.30001 -0.31482 C 0.29428 -0.30486 0.30157 -0.31667 0.29258 -0.30625 C 0.29167 -0.30509 0.29089 -0.30324 0.29011 -0.30185 C 0.29076 -0.29722 0.29271 -0.28889 0.29011 -0.28426 C 0.28894 -0.28218 0.28685 -0.28287 0.28516 -0.28218 C 0.28646 -0.28357 0.28803 -0.28426 0.28894 -0.28657 C 0.28985 -0.28889 0.28894 -0.29306 0.29011 -0.29514 C 0.29128 -0.29745 0.29336 -0.29676 0.29506 -0.29745 C 0.29623 -0.29884 0.2974 -0.3007 0.2987 -0.30185 C 0.30053 -0.30324 0.30573 -0.30556 0.3073 -0.30625 C 0.30899 -0.30764 0.31068 -0.3088 0.31224 -0.31042 C 0.31329 -0.31157 0.31368 -0.31389 0.31472 -0.31482 C 0.31667 -0.3169 0.31889 -0.31782 0.32084 -0.31921 C 0.32188 -0.32454 0.32383 -0.33148 0.32084 -0.33681 C 0.31993 -0.33843 0.31836 -0.33519 0.31719 -0.33449 C 0.31745 -0.33264 0.31902 -0.31759 0.31967 -0.31482 C 0.32019 -0.3125 0.32123 -0.31042 0.32214 -0.30833 C 0.32175 -0.30625 0.32058 -0.30394 0.32084 -0.30185 C 0.3211 -0.29977 0.32266 -0.29907 0.32331 -0.29745 C 0.32605 -0.29144 0.32579 -0.2912 0.32709 -0.28426 C 0.32579 -0.28287 0.32487 -0.27986 0.32331 -0.27986 C 0.32058 -0.27986 0.3198 -0.29167 0.31967 -0.29306 C 0.32006 -0.29583 0.31941 -0.3 0.32084 -0.30185 C 0.32969 -0.31227 0.33985 -0.31898 0.34909 -0.32801 C 0.3504 -0.32917 0.35157 -0.33102 0.35287 -0.33241 C 0.35404 -0.33171 0.35599 -0.33218 0.35652 -0.33009 C 0.35717 -0.32824 0.35599 -0.3257 0.35534 -0.32361 C 0.35417 -0.32014 0.35079 -0.3169 0.34909 -0.31482 C 0.34831 -0.31273 0.34519 -0.3088 0.34675 -0.30833 C 0.35001 -0.30741 0.35652 -0.31273 0.35652 -0.31273 C 0.35534 -0.31042 0.35417 -0.3081 0.35287 -0.30625 C 0.34258 -0.29097 0.35626 -0.31435 0.34545 -0.29514 C 0.34584 -0.29815 0.34558 -0.30162 0.34675 -0.30394 C 0.34948 -0.31019 0.35196 -0.3037 0.35404 -0.30185 C 0.35521 -0.3007 0.35652 -0.30023 0.35782 -0.29954 C 0.35951 -0.29653 0.3629 -0.28843 0.36641 -0.29074 C 0.36758 -0.29167 0.36706 -0.29537 0.36758 -0.29745 C 0.36915 -0.30301 0.37019 -0.30417 0.37253 -0.30833 C 0.37292 -0.31042 0.37305 -0.31296 0.3737 -0.31482 C 0.3754 -0.31991 0.37696 -0.31968 0.37995 -0.32153 C 0.38178 -0.30833 0.38152 -0.31458 0.37995 -0.29745 C 0.37956 -0.29375 0.37865 -0.28264 0.37865 -0.28657 C 0.37865 -0.29907 0.37878 -0.29769 0.3823 -0.30394 C 0.38282 -0.30695 0.38269 -0.31019 0.3836 -0.31273 C 0.38438 -0.31482 0.38581 -0.31667 0.38724 -0.31713 C 0.39545 -0.31898 0.40365 -0.31852 0.41185 -0.31921 C 0.41068 -0.31991 0.40938 -0.32037 0.40821 -0.32153 C 0.40691 -0.32269 0.40586 -0.32639 0.40443 -0.32593 C 0.40326 -0.32523 0.40365 -0.32153 0.40326 -0.31921 C 0.40287 -0.31111 0.40652 -0.28171 0.39467 -0.28657 C 0.39271 -0.28727 0.39219 -0.29236 0.39102 -0.29514 C 0.3905 -0.29815 0.38972 -0.30093 0.38972 -0.30394 C 0.38972 -0.30625 0.39011 -0.3088 0.39102 -0.31042 C 0.39193 -0.31204 0.39336 -0.31204 0.39467 -0.31273 C 0.39753 -0.31412 0.4004 -0.31551 0.40326 -0.31713 C 0.40469 -0.31968 0.40678 -0.32454 0.40938 -0.32361 C 0.41055 -0.32315 0.4112 -0.32083 0.41185 -0.31921 C 0.41277 -0.31713 0.41342 -0.31482 0.41433 -0.31273 C 0.41589 -0.30903 0.41758 -0.30532 0.41928 -0.30185 C 0.41889 -0.29815 0.41954 -0.29352 0.41797 -0.29074 C 0.41654 -0.2882 0.41316 -0.28565 0.41185 -0.28866 C 0.41055 -0.2919 0.41355 -0.29583 0.41433 -0.29954 C 0.41394 -0.30255 0.41316 -0.30532 0.41316 -0.30833 C 0.41316 -0.31204 0.41329 -0.31597 0.41433 -0.31921 C 0.4155 -0.32269 0.4198 -0.32477 0.42175 -0.32593 C 0.43047 -0.33634 0.42618 -0.33588 0.43399 -0.33241 C 0.42839 -0.31736 0.43191 -0.32083 0.4254 -0.31713 C 0.42409 -0.31366 0.42175 -0.30857 0.42175 -0.30394 C 0.42175 -0.29907 0.42344 -0.29583 0.4254 -0.29306 C 0.42657 -0.29144 0.428 -0.29028 0.42904 -0.28866 C 0.43047 -0.28657 0.43152 -0.28426 0.43282 -0.28218 C 0.43321 -0.28426 0.43399 -0.28634 0.43399 -0.28866 C 0.43399 -0.30046 0.42995 -0.29583 0.43646 -0.29954 C 0.43816 -0.30394 0.43959 -0.30857 0.44141 -0.31273 C 0.44206 -0.31435 0.44336 -0.31528 0.44389 -0.31713 C 0.44844 -0.33333 0.44297 -0.32824 0.45001 -0.33241 C 0.44961 -0.33009 0.44935 -0.32778 0.4487 -0.32593 C 0.44675 -0.31852 0.44389 -0.31644 0.45001 -0.32361 C 0.45157 -0.32292 0.45352 -0.32315 0.45495 -0.32153 C 0.45691 -0.31898 0.45795 -0.31204 0.4586 -0.30833 C 0.45743 -0.30185 0.45665 -0.29375 0.45365 -0.28866 C 0.45261 -0.28681 0.45118 -0.28565 0.45001 -0.28426 L 0.44753 -0.29745 L 0.44636 -0.30394 C 0.44714 -0.30625 0.44753 -0.30903 0.4487 -0.31042 C 0.45092 -0.31296 0.45612 -0.31482 0.45612 -0.31482 C 0.46081 -0.32315 0.45665 -0.31852 0.46107 -0.31042 C 0.46237 -0.3081 0.46433 -0.30764 0.46602 -0.30625 C 0.46589 -0.30486 0.46589 -0.28982 0.46224 -0.28866 C 0.46068 -0.2882 0.45899 -0.29005 0.45743 -0.29074 C 0.45782 -0.29306 0.4573 -0.29745 0.4586 -0.29745 C 0.4599 -0.29745 0.46029 -0.29306 0.45977 -0.29074 C 0.45925 -0.28843 0.45743 -0.28773 0.45612 -0.28657 C 0.45417 -0.28472 0.45196 -0.2838 0.45001 -0.28218 C 0.44831 -0.28079 0.44675 -0.27917 0.44506 -0.27778 C 0.43399 -0.27847 0.42292 -0.2787 0.41185 -0.27986 C 0.40365 -0.28079 0.39558 -0.28403 0.38724 -0.28426 C 0.37409 -0.28472 0.36107 -0.28287 0.34792 -0.28218 C 0.30639 -0.26736 0.33764 -0.27778 0.2323 -0.27778 C 0.2306 -0.27778 0.22904 -0.27917 0.22748 -0.27986 C 0.22618 -0.27917 0.22501 -0.27824 0.2237 -0.27778 C 0.22175 -0.27685 0.21954 -0.27708 0.21758 -0.27546 C 0.21654 -0.27477 0.21589 -0.27269 0.21511 -0.27107 C 0.2155 -0.2507 0.21316 -0.22963 0.21641 -0.20995 C 0.21719 -0.20509 0.22201 -0.21181 0.22501 -0.21204 C 0.23803 -0.21343 0.25118 -0.21366 0.26433 -0.21435 C 0.26303 -0.21574 0.26198 -0.21782 0.26068 -0.21875 C 0.25821 -0.22014 0.25573 -0.21991 0.25326 -0.22083 C 0.24948 -0.22222 0.24584 -0.22361 0.24219 -0.22523 C 0.24089 -0.22593 0.23972 -0.22685 0.23855 -0.22755 C 0.23646 -0.22824 0.23438 -0.2287 0.2323 -0.22963 C 0.23112 -0.23009 0.22995 -0.23125 0.22865 -0.23171 C 0.21784 -0.23727 0.22891 -0.23102 0.22006 -0.23611 C 0.21836 -0.23542 0.21485 -0.23704 0.21511 -0.23403 C 0.21563 -0.22894 0.21902 -0.22639 0.22123 -0.22315 C 0.22839 -0.21227 0.23008 -0.21042 0.23607 -0.20347 C 0.23646 -0.20556 0.23659 -0.20787 0.23724 -0.20995 C 0.23829 -0.2132 0.23985 -0.21574 0.24089 -0.21875 C 0.24232 -0.22222 0.24336 -0.22593 0.24467 -0.22963 C 0.24831 -0.22315 0.25339 -0.21759 0.24584 -0.20556 C 0.24336 -0.20162 0.23933 -0.2044 0.23607 -0.20347 C 0.23399 -0.20278 0.23191 -0.20208 0.22982 -0.20116 C 0.22657 -0.19977 0.22006 -0.19676 0.22006 -0.19676 C 0.21303 -0.18426 0.21485 -0.19074 0.21264 -0.1794 C 0.21303 -0.17708 0.21264 -0.17199 0.21394 -0.17269 C 0.21563 -0.17384 0.21524 -0.17894 0.21641 -0.18148 C 0.22019 -0.19074 0.22019 -0.18958 0.22501 -0.19236 C 0.23073 -0.19167 0.23646 -0.1919 0.24219 -0.19028 C 0.24402 -0.18982 0.24597 -0.18843 0.24714 -0.18588 C 0.24818 -0.18357 0.24792 -0.18009 0.24831 -0.17708 C 0.24675 -0.1757 0.24519 -0.17361 0.24336 -0.17269 C 0.23985 -0.1713 0.23607 -0.17107 0.2323 -0.1706 C 0.22331 -0.16968 0.21433 -0.16921 0.20534 -0.16852 C 0.23243 -0.16042 0.20118 -0.16898 0.26928 -0.16412 C 0.27058 -0.16389 0.27422 -0.16181 0.27292 -0.16181 C 0.27123 -0.16181 0.26967 -0.16343 0.26797 -0.16412 C 0.26602 -0.16482 0.26381 -0.16528 0.26185 -0.1662 C 0.25808 -0.16806 0.25079 -0.17269 0.25079 -0.17269 C 0.24961 -0.17431 0.24844 -0.17593 0.24714 -0.17708 C 0.2362 -0.1882 0.24753 -0.17523 0.23855 -0.18588 C 0.23646 -0.1838 0.23412 -0.18218 0.2323 -0.1794 C 0.22878 -0.17407 0.22631 -0.16667 0.22253 -0.16181 C 0.21967 -0.1581 0.2168 -0.1544 0.21394 -0.15093 C 0.21185 -0.14861 0.20964 -0.14699 0.20769 -0.14445 C 0.20639 -0.14259 0.20547 -0.13958 0.20404 -0.13773 C 0.2004 -0.13287 0.1961 -0.1294 0.1918 -0.12685 C 0.19011 -0.12593 0.18516 -0.12477 0.18685 -0.12477 C 0.18972 -0.12477 0.19258 -0.12616 0.19545 -0.12685 C 0.19831 -0.12917 0.20105 -0.13195 0.20404 -0.13333 C 0.2073 -0.13495 0.21068 -0.13472 0.21394 -0.13565 C 0.21602 -0.13611 0.21797 -0.13704 0.22006 -0.13773 C 0.22748 -0.13704 0.2349 -0.1375 0.24219 -0.13565 C 0.24362 -0.13519 0.24454 -0.13241 0.24584 -0.13125 C 0.25313 -0.12407 0.25157 -0.12546 0.25821 -0.12245 C 0.25938 -0.12107 0.26068 -0.11991 0.26185 -0.11806 C 0.27136 -0.10417 0.26003 -0.11806 0.26928 -0.10718 C 0.27006 -0.11019 0.27071 -0.1132 0.27175 -0.11597 C 0.27227 -0.11759 0.2737 -0.11829 0.27409 -0.12037 C 0.27592 -0.1287 0.27644 -0.13796 0.27787 -0.14653 C 0.27969 -0.1581 0.28021 -0.16482 0.28399 -0.175 C 0.2849 -0.17755 0.28646 -0.1794 0.28764 -0.18148 C 0.28803 -0.18449 0.28868 -0.18727 0.28894 -0.19028 C 0.28946 -0.19607 0.2879 -0.20347 0.29011 -0.20787 C 0.29206 -0.21157 0.29584 -0.20949 0.2987 -0.20995 C 0.30573 -0.21088 0.31264 -0.21134 0.31967 -0.21204 C 0.31889 -0.21505 0.31849 -0.21852 0.31719 -0.22083 C 0.31563 -0.22361 0.31081 -0.22616 0.3086 -0.22755 C 0.30782 -0.22523 0.30691 -0.22315 0.30612 -0.22083 C 0.30521 -0.21806 0.30482 -0.21482 0.30365 -0.21204 C 0.30222 -0.2088 0.30014 -0.20671 0.2987 -0.20347 C 0.2961 -0.19722 0.29389 -0.19028 0.29141 -0.1838 C 0.29089 -0.17269 0.29076 -0.16181 0.29011 -0.15093 C 0.28998 -0.14792 0.28959 -0.14491 0.28894 -0.14213 C 0.28829 -0.13982 0.28581 -0.13333 0.28646 -0.13565 C 0.2879 -0.14097 0.28907 -0.14676 0.29141 -0.15093 C 0.29571 -0.15857 0.30612 -0.1706 0.30612 -0.1706 C 0.30652 -0.17269 0.30612 -0.17639 0.3073 -0.17708 C 0.30847 -0.17778 0.30977 -0.17477 0.30977 -0.17269 C 0.30977 -0.16829 0.30938 -0.1625 0.3073 -0.15972 L 0.30118 -0.15093 C 0.30092 -0.14931 0.29948 -0.13796 0.2987 -0.13565 C 0.29818 -0.1338 0.29714 -0.13264 0.29623 -0.13125 C 0.29792 -0.13056 0.29961 -0.12824 0.30118 -0.12917 C 0.30313 -0.12986 0.30443 -0.13357 0.30612 -0.13565 C 0.30808 -0.13796 0.31016 -0.14005 0.31224 -0.14213 C 0.31303 -0.14445 0.31355 -0.14699 0.31472 -0.14884 C 0.31954 -0.15556 0.31941 -0.14398 0.31719 -0.15972 C 0.31758 -0.18449 0.31732 -0.20926 0.31836 -0.23403 C 0.31849 -0.23657 0.3198 -0.23866 0.32084 -0.24051 C 0.32188 -0.24236 0.32331 -0.24352 0.32461 -0.24491 C 0.3237 -0.23264 0.3237 -0.21991 0.32214 -0.20787 C 0.32162 -0.20417 0.31967 -0.20208 0.31836 -0.19907 C 0.31758 -0.19699 0.31706 -0.19421 0.31602 -0.19236 C 0.31368 -0.18889 0.3086 -0.1838 0.3086 -0.1838 C 0.30821 -0.18148 0.30717 -0.1794 0.3073 -0.17708 C 0.30769 -0.17269 0.30912 -0.16852 0.30977 -0.16412 L 0.31107 -0.15532 C 0.31068 -0.14792 0.30977 -0.14074 0.30977 -0.13333 C 0.30977 -0.13032 0.31068 -0.13912 0.31107 -0.14213 C 0.31185 -0.14954 0.31198 -0.15718 0.31355 -0.16412 C 0.31797 -0.18542 0.31537 -0.17616 0.32084 -0.19236 C 0.32123 -0.19745 0.32175 -0.20255 0.32214 -0.20787 C 0.32422 -0.24468 0.32201 -0.22245 0.32461 -0.24491 C 0.32891 -0.24306 0.3306 -0.24306 0.33438 -0.23843 C 0.33542 -0.23727 0.33607 -0.23542 0.33685 -0.23403 C 0.33646 -0.22662 0.33724 -0.21898 0.33568 -0.21204 C 0.3349 -0.20903 0.33204 -0.20995 0.33073 -0.20787 C 0.32982 -0.20602 0.33021 -0.20324 0.32943 -0.20116 C 0.32761 -0.1956 0.32409 -0.19468 0.32084 -0.19236 C 0.31889 -0.19329 0.31264 -0.19468 0.31472 -0.19468 C 0.32709 -0.19468 0.33933 -0.19491 0.35157 -0.19236 C 0.35313 -0.19213 0.34922 -0.18912 0.34792 -0.1882 C 0.34558 -0.18611 0.3431 -0.18472 0.3405 -0.1838 C 0.33737 -0.18241 0.33399 -0.18218 0.33073 -0.18148 C 0.33321 -0.18079 0.33581 -0.18125 0.33816 -0.1794 C 0.34206 -0.1757 0.34063 -0.16991 0.33816 -0.1662 C 0.33711 -0.16482 0.33568 -0.16482 0.33438 -0.16412 C 0.33321 -0.1625 0.33021 -0.16227 0.33073 -0.15972 C 0.33126 -0.15671 0.33399 -0.15741 0.33568 -0.15741 C 0.34011 -0.15741 0.34467 -0.15903 0.34909 -0.15972 C 0.34206 -0.17546 0.3461 -0.16736 0.33685 -0.1838 L 0.33438 -0.1882 C 0.33399 -0.18588 0.33321 -0.1838 0.33321 -0.18148 C 0.33321 -0.16921 0.33386 -0.16667 0.33568 -0.15741 C 0.33516 -0.14884 0.3336 -0.13982 0.33438 -0.13125 C 0.33464 -0.12894 0.33685 -0.12963 0.33816 -0.12917 C 0.3418 -0.12732 0.34545 -0.12616 0.34909 -0.12477 L 0.35899 -0.12685 C 0.36042 -0.12894 0.35652 -0.13241 0.35652 -0.13565 C 0.35652 -0.14653 0.35769 -0.15764 0.35899 -0.16852 C 0.36003 -0.17662 0.36211 -0.18565 0.36511 -0.19236 C 0.36589 -0.19398 0.36693 -0.19514 0.36758 -0.19676 C 0.36849 -0.19884 0.36876 -0.20232 0.37006 -0.20347 C 0.37227 -0.20532 0.37501 -0.20509 0.37748 -0.20556 C 0.38399 -0.20671 0.40365 -0.20972 0.39714 -0.20787 C 0.38816 -0.20509 0.37904 -0.20486 0.37006 -0.20347 C 0.36967 -0.18079 0.36719 -0.1581 0.36889 -0.13565 C 0.36967 -0.12454 0.36876 -0.15949 0.37253 -0.16852 C 0.3737 -0.1713 0.37474 -0.17454 0.37618 -0.17708 C 0.37774 -0.17986 0.38269 -0.18565 0.38477 -0.1882 C 0.38568 -0.18657 0.38685 -0.18565 0.38724 -0.1838 C 0.39076 -0.16852 0.39154 -0.13565 0.39219 -0.12477 C 0.39102 -0.12315 0.38985 -0.11945 0.38855 -0.12037 C 0.38243 -0.12431 0.38152 -0.13542 0.37995 -0.14445 C 0.37943 -0.14884 0.37917 -0.15301 0.37865 -0.15741 C 0.37787 -0.16528 0.37631 -0.16991 0.37865 -0.17708 C 0.37956 -0.17986 0.38112 -0.18148 0.3823 -0.1838 C 0.38399 -0.18287 0.38659 -0.18426 0.38724 -0.18148 C 0.38881 -0.17454 0.37969 -0.16736 0.37865 -0.1662 C 0.37787 -0.1632 0.37683 -0.16042 0.37618 -0.15741 C 0.37566 -0.15463 0.37579 -0.15139 0.37501 -0.14884 C 0.37409 -0.14607 0.37266 -0.14421 0.37123 -0.14213 C 0.36654 -0.13495 0.36758 -0.13634 0.36264 -0.13333 C 0.36433 -0.13264 0.36589 -0.13102 0.36758 -0.13125 C 0.37058 -0.13171 0.37331 -0.13449 0.37618 -0.13565 C 0.37865 -0.13657 0.38112 -0.13704 0.3836 -0.13773 C 0.38477 -0.13843 0.3862 -0.13889 0.38724 -0.14005 C 0.38829 -0.14097 0.38868 -0.14375 0.38972 -0.14445 C 0.39245 -0.14607 0.39545 -0.14583 0.39831 -0.14653 C 0.39961 -0.14792 0.40144 -0.14838 0.40209 -0.15093 C 0.40326 -0.15648 0.403 -0.1625 0.40326 -0.16852 C 0.40391 -0.1838 0.40404 -0.19907 0.40443 -0.21435 C 0.40612 -0.21366 0.40795 -0.21343 0.40938 -0.21204 C 0.41042 -0.21111 0.41081 -0.20833 0.41185 -0.20787 C 0.41459 -0.20602 0.41758 -0.20625 0.42045 -0.20556 C 0.41771 -0.20185 0.41251 -0.1956 0.41068 -0.19028 C 0.40977 -0.18773 0.41029 -0.18403 0.40938 -0.18148 C 0.4086 -0.1794 0.40704 -0.17824 0.40573 -0.17708 C 0.40456 -0.17616 0.40079 -0.17477 0.40209 -0.175 C 0.40782 -0.17593 0.41355 -0.17778 0.41928 -0.1794 C 0.42136 -0.1787 0.42422 -0.18032 0.4254 -0.17708 C 0.42618 -0.175 0.42305 -0.17384 0.42175 -0.17269 C 0.4198 -0.17107 0.41758 -0.17014 0.4155 -0.16852 C 0.40834 -0.16204 0.41537 -0.16551 0.40821 -0.16181 C 0.40652 -0.16111 0.40157 -0.15949 0.40326 -0.15972 C 0.4099 -0.16065 0.41641 -0.1625 0.42292 -0.16412 C 0.42175 -0.16482 0.42045 -0.16713 0.41928 -0.1662 C 0.41628 -0.16412 0.41615 -0.15162 0.4155 -0.14884 C 0.41498 -0.1463 0.41381 -0.14445 0.41316 -0.14213 C 0.41224 -0.13935 0.41159 -0.13611 0.41068 -0.13333 C 0.40938 -0.13009 0.40209 -0.12037 0.40209 -0.12037 C 0.40105 -0.11921 0.40352 -0.12338 0.40443 -0.12477 C 0.40639 -0.12708 0.4086 -0.12894 0.41068 -0.13125 C 0.41185 -0.13264 0.41316 -0.13426 0.41433 -0.13565 C 0.41719 -0.13495 0.42019 -0.13519 0.42292 -0.13333 C 0.43659 -0.12407 0.42474 -0.12708 0.43529 -0.11597 C 0.43751 -0.11366 0.44258 -0.11157 0.44258 -0.11157 C 0.44571 -0.12083 0.44675 -0.1213 0.44753 -0.13125 C 0.44961 -0.15764 0.44623 -0.1463 0.45118 -0.15972 C 0.45248 -0.1662 0.45378 -0.17269 0.45495 -0.1794 C 0.45534 -0.18218 0.45456 -0.18681 0.45612 -0.1882 C 0.4573 -0.18912 0.45678 -0.18357 0.45743 -0.18148 C 0.46029 -0.16991 0.46029 -0.17037 0.46355 -0.16181 C 0.46394 -0.17639 0.4642 -0.19097 0.46472 -0.20556 C 0.46498 -0.21065 0.46472 -0.2162 0.46602 -0.22083 C 0.46654 -0.22292 0.46849 -0.22222 0.46967 -0.22315 C 0.47136 -0.22153 0.47318 -0.22083 0.47461 -0.21875 C 0.4793 -0.21134 0.47917 -0.20949 0.48073 -0.20116 C 0.48034 -0.18958 0.48256 -0.17662 0.47956 -0.1662 C 0.47826 -0.16181 0.47435 -0.16968 0.47214 -0.17269 C 0.4711 -0.17431 0.46706 -0.18519 0.46602 -0.1882 C 0.46732 -0.18866 0.47396 -0.19398 0.47461 -0.18588 C 0.47487 -0.18218 0.4724 -0.17824 0.47331 -0.175 C 0.47396 -0.17269 0.47501 -0.1794 0.47579 -0.18148 C 0.47709 -0.18519 0.47813 -0.18889 0.47956 -0.19236 C 0.4806 -0.19537 0.48451 -0.20394 0.48568 -0.20787 C 0.4862 -0.20972 0.48646 -0.21204 0.48685 -0.21435 C 0.48816 -0.20926 0.49024 -0.20463 0.49063 -0.19907 C 0.49102 -0.19236 0.49076 -0.18542 0.48933 -0.1794 C 0.48868 -0.17662 0.48855 -0.18519 0.48816 -0.1882 C 0.4931 -0.23634 0.48737 -0.19838 0.49297 -0.21875 C 0.49714 -0.23333 0.49284 -0.22662 0.49922 -0.23403 C 0.49961 -0.23032 0.49974 -0.22662 0.5004 -0.22315 C 0.50105 -0.21921 0.50209 -0.21574 0.50287 -0.21204 C 0.50326 -0.20995 0.50378 -0.20787 0.50404 -0.20556 C 0.50678 -0.18935 0.50612 -0.19352 0.50782 -0.1794 C 0.50821 -0.16991 0.51185 -0.15903 0.50899 -0.15093 C 0.5073 -0.14607 0.50404 -0.1581 0.5017 -0.16181 C 0.49753 -0.16875 0.49245 -0.17708 0.48933 -0.18588 C 0.48842 -0.18866 0.48764 -0.19167 0.48685 -0.19468 C 0.48816 -0.19537 0.48933 -0.19745 0.49063 -0.19676 C 0.49506 -0.19421 0.49376 -0.18912 0.49545 -0.1838 C 0.49649 -0.18056 0.49792 -0.17778 0.49922 -0.175 C 0.49987 -0.17037 0.50183 -0.16204 0.49922 -0.15741 C 0.49792 -0.15532 0.49584 -0.15602 0.49428 -0.15532 C 0.49037 -0.15185 0.48764 -0.15 0.48438 -0.14445 C 0.48334 -0.14259 0.48321 -0.13935 0.48191 -0.13773 C 0.4806 -0.13611 0.47865 -0.13634 0.47709 -0.13565 C 0.46862 -0.1257 0.47253 -0.12847 0.46602 -0.12477 C 0.4655 -0.12176 0.46472 -0.11898 0.46472 -0.11597 C 0.46472 -0.09838 0.46719 -0.11597 0.46719 -0.11597 C 0.46758 -0.12685 0.46654 -0.1382 0.46849 -0.14884 C 0.46889 -0.15162 0.47162 -0.15093 0.47331 -0.15093 C 0.47826 -0.15093 0.48321 -0.14954 0.48816 -0.14884 C 0.49818 -0.14282 0.49297 -0.14491 0.50404 -0.14213 C 0.50534 -0.14074 0.50691 -0.13982 0.50782 -0.13773 C 0.5086 -0.13611 0.50938 -0.13333 0.50899 -0.13125 C 0.50612 -0.1162 0.50469 -0.11829 0.49792 -0.11597 C 0.49506 -0.11736 0.49206 -0.11829 0.48933 -0.12037 C 0.48803 -0.1213 0.48672 -0.12662 0.48568 -0.12477 C 0.48451 -0.12245 0.48646 -0.11875 0.48685 -0.11597 C 0.48568 -0.11296 0.48516 -0.1081 0.48321 -0.10718 C 0.4418 -0.09051 0.47058 -0.11458 0.45495 -0.1007 C 0.47735 -0.09491 0.45665 -0.09954 0.50287 -0.0963 C 0.5099 -0.09583 0.5168 -0.09491 0.5237 -0.09398 C 0.52501 -0.09329 0.52657 -0.09352 0.52748 -0.0919 C 0.52995 -0.08727 0.52826 -0.08009 0.52618 -0.07662 C 0.52527 -0.075 0.52383 -0.07454 0.52253 -0.07431 C 0.51524 -0.07315 0.50782 -0.07269 0.5004 -0.07222 L 0.43399 -0.07014 L 0.36511 -0.06574 C 0.36016 -0.06343 0.35521 -0.06204 0.3504 -0.05903 C 0.34909 -0.05833 0.34792 -0.05741 0.34675 -0.05695 C 0.34467 -0.05602 0.34258 -0.05556 0.3405 -0.05463 C 0.33803 -0.0537 0.32422 -0.04607 0.32214 -0.04607 C 0.2823 -0.04398 0.24258 -0.04445 0.20287 -0.04375 C 0.20014 -0.03889 0.20027 -0.03866 0.19662 -0.03495 C 0.19506 -0.03333 0.19336 -0.03218 0.1918 -0.03079 C 0.18516 -0.02407 0.19128 -0.02778 0.18321 -0.02407 C 0.18191 -0.02269 0.18099 -0.02014 0.17943 -0.01968 C 0.17214 -0.01782 0.16472 -0.01806 0.1573 -0.01759 L 0.12292 -0.01528 C 0.11628 -0.01458 0.0931 -0.01273 0.08125 -0.0088 C 0.07748 -0.00764 0.07383 -0.00579 0.07019 -0.0044 C 0.0681 -0.00232 0.06615 0.00023 0.06407 0.00208 C 0.06198 0.00393 0.06003 0.00648 0.05782 0.00648 C 0.00209 0.00856 0.00964 0.00093 -2.29167E-6 -3.7037E-7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7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16" grpId="0"/>
      <p:bldP spid="29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14238" y="3148633"/>
            <a:ext cx="45865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 smtClean="0">
                <a:solidFill>
                  <a:schemeClr val="bg1"/>
                </a:solidFill>
                <a:latin typeface="DFPTongTong-B5" panose="02010600010101010101" pitchFamily="2" charset="-120"/>
                <a:ea typeface="DFPTongTong-B5" panose="02010600010101010101" pitchFamily="2" charset="-120"/>
              </a:rPr>
              <a:t>Power Point</a:t>
            </a:r>
            <a:endParaRPr lang="zh-CN" altLang="en-US" sz="6000" dirty="0">
              <a:solidFill>
                <a:schemeClr val="bg1"/>
              </a:solidFill>
              <a:latin typeface="DFPTongTong-B5" panose="02010600010101010101" pitchFamily="2" charset="-120"/>
              <a:ea typeface="DFPTongTong-B5" panose="02010600010101010101" pitchFamily="2" charset="-12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1515" r="1507"/>
          <a:stretch/>
        </p:blipFill>
        <p:spPr>
          <a:xfrm>
            <a:off x="1182979" y="2068150"/>
            <a:ext cx="1182064" cy="1191354"/>
          </a:xfrm>
          <a:prstGeom prst="rect">
            <a:avLst/>
          </a:prstGeom>
        </p:spPr>
      </p:pic>
      <p:sp>
        <p:nvSpPr>
          <p:cNvPr id="9" name="下箭头 8"/>
          <p:cNvSpPr/>
          <p:nvPr/>
        </p:nvSpPr>
        <p:spPr>
          <a:xfrm rot="10031959">
            <a:off x="4910691" y="3646588"/>
            <a:ext cx="281988" cy="334880"/>
          </a:xfrm>
          <a:custGeom>
            <a:avLst/>
            <a:gdLst>
              <a:gd name="connsiteX0" fmla="*/ 0 w 281988"/>
              <a:gd name="connsiteY0" fmla="*/ 98935 h 334880"/>
              <a:gd name="connsiteX1" fmla="*/ 109262 w 281988"/>
              <a:gd name="connsiteY1" fmla="*/ 98935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72726 w 281988"/>
              <a:gd name="connsiteY4" fmla="*/ 98935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  <a:gd name="connsiteX0" fmla="*/ 0 w 281988"/>
              <a:gd name="connsiteY0" fmla="*/ 98935 h 334880"/>
              <a:gd name="connsiteX1" fmla="*/ 109262 w 281988"/>
              <a:gd name="connsiteY1" fmla="*/ 98935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72726 w 281988"/>
              <a:gd name="connsiteY4" fmla="*/ 98935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  <a:gd name="connsiteX0" fmla="*/ 0 w 281988"/>
              <a:gd name="connsiteY0" fmla="*/ 98935 h 334880"/>
              <a:gd name="connsiteX1" fmla="*/ 115255 w 281988"/>
              <a:gd name="connsiteY1" fmla="*/ 128025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72726 w 281988"/>
              <a:gd name="connsiteY4" fmla="*/ 98935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  <a:gd name="connsiteX0" fmla="*/ 0 w 281988"/>
              <a:gd name="connsiteY0" fmla="*/ 98935 h 334880"/>
              <a:gd name="connsiteX1" fmla="*/ 115255 w 281988"/>
              <a:gd name="connsiteY1" fmla="*/ 128025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65646 w 281988"/>
              <a:gd name="connsiteY4" fmla="*/ 130096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  <a:gd name="connsiteX0" fmla="*/ 0 w 281988"/>
              <a:gd name="connsiteY0" fmla="*/ 98935 h 334880"/>
              <a:gd name="connsiteX1" fmla="*/ 115255 w 281988"/>
              <a:gd name="connsiteY1" fmla="*/ 128025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74689 w 281988"/>
              <a:gd name="connsiteY4" fmla="*/ 134672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  <a:gd name="connsiteX0" fmla="*/ 0 w 281988"/>
              <a:gd name="connsiteY0" fmla="*/ 98935 h 334880"/>
              <a:gd name="connsiteX1" fmla="*/ 114710 w 281988"/>
              <a:gd name="connsiteY1" fmla="*/ 130423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74689 w 281988"/>
              <a:gd name="connsiteY4" fmla="*/ 134672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  <a:gd name="connsiteX0" fmla="*/ 0 w 281988"/>
              <a:gd name="connsiteY0" fmla="*/ 98935 h 334880"/>
              <a:gd name="connsiteX1" fmla="*/ 114710 w 281988"/>
              <a:gd name="connsiteY1" fmla="*/ 130423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74689 w 281988"/>
              <a:gd name="connsiteY4" fmla="*/ 134672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  <a:gd name="connsiteX0" fmla="*/ 0 w 281988"/>
              <a:gd name="connsiteY0" fmla="*/ 98935 h 334880"/>
              <a:gd name="connsiteX1" fmla="*/ 114710 w 281988"/>
              <a:gd name="connsiteY1" fmla="*/ 130423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74689 w 281988"/>
              <a:gd name="connsiteY4" fmla="*/ 134672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  <a:gd name="connsiteX0" fmla="*/ 0 w 281988"/>
              <a:gd name="connsiteY0" fmla="*/ 98935 h 334880"/>
              <a:gd name="connsiteX1" fmla="*/ 114710 w 281988"/>
              <a:gd name="connsiteY1" fmla="*/ 130423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74689 w 281988"/>
              <a:gd name="connsiteY4" fmla="*/ 134672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  <a:gd name="connsiteX0" fmla="*/ 0 w 281988"/>
              <a:gd name="connsiteY0" fmla="*/ 98935 h 334880"/>
              <a:gd name="connsiteX1" fmla="*/ 111224 w 281988"/>
              <a:gd name="connsiteY1" fmla="*/ 134672 h 334880"/>
              <a:gd name="connsiteX2" fmla="*/ 109262 w 281988"/>
              <a:gd name="connsiteY2" fmla="*/ 0 h 334880"/>
              <a:gd name="connsiteX3" fmla="*/ 172726 w 281988"/>
              <a:gd name="connsiteY3" fmla="*/ 0 h 334880"/>
              <a:gd name="connsiteX4" fmla="*/ 174689 w 281988"/>
              <a:gd name="connsiteY4" fmla="*/ 134672 h 334880"/>
              <a:gd name="connsiteX5" fmla="*/ 281988 w 281988"/>
              <a:gd name="connsiteY5" fmla="*/ 98935 h 334880"/>
              <a:gd name="connsiteX6" fmla="*/ 140994 w 281988"/>
              <a:gd name="connsiteY6" fmla="*/ 334880 h 334880"/>
              <a:gd name="connsiteX7" fmla="*/ 0 w 281988"/>
              <a:gd name="connsiteY7" fmla="*/ 98935 h 33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1988" h="334880">
                <a:moveTo>
                  <a:pt x="0" y="98935"/>
                </a:moveTo>
                <a:cubicBezTo>
                  <a:pt x="80006" y="129004"/>
                  <a:pt x="83628" y="129115"/>
                  <a:pt x="111224" y="134672"/>
                </a:cubicBezTo>
                <a:lnTo>
                  <a:pt x="109262" y="0"/>
                </a:lnTo>
                <a:lnTo>
                  <a:pt x="172726" y="0"/>
                </a:lnTo>
                <a:cubicBezTo>
                  <a:pt x="173380" y="44891"/>
                  <a:pt x="174035" y="89781"/>
                  <a:pt x="174689" y="134672"/>
                </a:cubicBezTo>
                <a:lnTo>
                  <a:pt x="281988" y="98935"/>
                </a:lnTo>
                <a:lnTo>
                  <a:pt x="140994" y="334880"/>
                </a:lnTo>
                <a:lnTo>
                  <a:pt x="0" y="98935"/>
                </a:lnTo>
                <a:close/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0841" y="1822882"/>
            <a:ext cx="5022566" cy="2890939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11624564" y="2872690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/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10963772" y="3170841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7090" y="2563858"/>
            <a:ext cx="2645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曾万般纠结的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987" y="1997204"/>
            <a:ext cx="867652" cy="28975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21156" y="2751040"/>
            <a:ext cx="34247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PowerPoint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flipV="1">
            <a:off x="2391650" y="3738598"/>
            <a:ext cx="51676" cy="516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2604118" y="3738598"/>
            <a:ext cx="51676" cy="516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2816587" y="3738598"/>
            <a:ext cx="51676" cy="516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V="1">
            <a:off x="3029055" y="3738598"/>
            <a:ext cx="51676" cy="516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V="1">
            <a:off x="3241524" y="3738598"/>
            <a:ext cx="51676" cy="516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V="1">
            <a:off x="3453991" y="3738598"/>
            <a:ext cx="51676" cy="516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226695" y="2152517"/>
            <a:ext cx="529488" cy="148422"/>
            <a:chOff x="5382392" y="1885449"/>
            <a:chExt cx="529488" cy="14842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382392" y="1964844"/>
              <a:ext cx="133829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十字形 21"/>
            <p:cNvSpPr/>
            <p:nvPr/>
          </p:nvSpPr>
          <p:spPr>
            <a:xfrm rot="18900000">
              <a:off x="5763458" y="1885449"/>
              <a:ext cx="148422" cy="148422"/>
            </a:xfrm>
            <a:prstGeom prst="plus">
              <a:avLst>
                <a:gd name="adj" fmla="val 4307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Freeform 12"/>
          <p:cNvSpPr>
            <a:spLocks/>
          </p:cNvSpPr>
          <p:nvPr/>
        </p:nvSpPr>
        <p:spPr bwMode="auto">
          <a:xfrm>
            <a:off x="987957" y="4781264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biLevel thresh="25000"/>
          </a:blip>
          <a:srcRect b="20502"/>
          <a:stretch>
            <a:fillRect/>
          </a:stretch>
        </p:blipFill>
        <p:spPr>
          <a:xfrm>
            <a:off x="6661986" y="5510677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4604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48148E-6 L -2.91667E-6 0.00023 C -0.00208 -0.00232 -0.0039 -0.00533 -0.00599 -0.00695 C -0.01146 -0.01088 -0.01393 -0.01019 -0.01875 -0.01227 C -0.01953 -0.01273 -0.02018 -0.0132 -0.02096 -0.01366 C -0.02903 -0.01019 -0.02474 -0.01158 -0.04036 -0.01366 C -0.0414 -0.01389 -0.04231 -0.01505 -0.04336 -0.01505 C -0.04909 -0.01597 -0.05481 -0.01597 -0.06041 -0.01644 C -0.06406 -0.01875 -0.06341 -0.01875 -0.06862 -0.01921 C -0.07396 -0.01991 -0.07916 -0.02014 -0.08437 -0.0206 C -0.08528 -0.02083 -0.08646 -0.02107 -0.08737 -0.02176 C -0.08893 -0.02338 -0.09036 -0.0257 -0.09179 -0.02732 C -0.0931 -0.02894 -0.09427 -0.03033 -0.09557 -0.03125 C -0.09804 -0.03357 -0.10078 -0.03542 -0.10299 -0.0382 C -0.1056 -0.04121 -0.10651 -0.04259 -0.10963 -0.04491 C -0.11067 -0.04583 -0.11172 -0.04583 -0.11263 -0.0463 C -0.12161 -0.0625 -0.11054 -0.04421 -0.11862 -0.05301 C -0.12161 -0.05625 -0.12356 -0.0625 -0.12682 -0.06389 C -0.13815 -0.06921 -0.12109 -0.06111 -0.13281 -0.06806 C -0.13541 -0.06968 -0.13672 -0.06898 -0.1388 -0.07083 C -0.14218 -0.07384 -0.1401 -0.07384 -0.14401 -0.07616 C -0.14531 -0.07708 -0.14648 -0.07708 -0.14778 -0.07755 C -0.14922 -0.07894 -0.15078 -0.08079 -0.15221 -0.08171 C -0.15325 -0.08264 -0.15429 -0.08264 -0.15521 -0.08287 C -0.15651 -0.0838 -0.15781 -0.08472 -0.15898 -0.08565 C -0.16002 -0.08658 -0.16093 -0.08796 -0.16185 -0.08843 C -0.16315 -0.08935 -0.16445 -0.08935 -0.16562 -0.08982 C -0.16679 -0.09028 -0.16758 -0.09074 -0.16862 -0.09121 C -0.1694 -0.09213 -0.17005 -0.09329 -0.17083 -0.09375 C -0.17278 -0.09514 -0.175 -0.09537 -0.17682 -0.09653 C -0.1776 -0.09699 -0.17838 -0.09746 -0.17903 -0.09792 C -0.17994 -0.09884 -0.18073 -0.09977 -0.18125 -0.1007 C -0.18216 -0.10208 -0.18268 -0.10371 -0.18359 -0.10463 C -0.1845 -0.10579 -0.18554 -0.10556 -0.18646 -0.10602 C -0.19205 -0.11296 -0.18437 -0.1044 -0.19323 -0.11019 C -0.19453 -0.11111 -0.1957 -0.11343 -0.197 -0.11412 C -0.19843 -0.11551 -0.2 -0.11621 -0.20143 -0.1169 L -0.21041 -0.12107 C -0.21133 -0.12153 -0.21237 -0.12246 -0.21341 -0.12246 L -0.22226 -0.12384 C -0.22304 -0.12454 -0.22383 -0.1257 -0.22461 -0.12639 C -0.22955 -0.13102 -0.22409 -0.12408 -0.22903 -0.13056 C -0.23021 -0.13195 -0.23086 -0.13426 -0.23203 -0.13449 C -0.23476 -0.13588 -0.2375 -0.13542 -0.24023 -0.13588 C -0.24922 -0.14144 -0.2414 -0.13588 -0.24687 -0.14144 C -0.24896 -0.14352 -0.25117 -0.14468 -0.25286 -0.14676 C -0.25364 -0.14769 -0.25442 -0.14908 -0.25508 -0.14954 C -0.26054 -0.15417 -0.25885 -0.14931 -0.26028 -0.15486 L -0.26028 -0.15486 " pathEditMode="relative" rAng="0" ptsTypes="AAAAAAAAAAAAAAAAAAAAAAAAAAAAAAAAAAAAAAAAAAAAAAAAA">
                                      <p:cBhvr>
                                        <p:cTn id="38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1" y="-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10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55 -0.00231 L 0.00026 -2.59259E-6 " pathEditMode="relative" rAng="0" ptsTypes="AA">
                                      <p:cBhvr>
                                        <p:cTn id="7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4" y="11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2787 -0.0037 L 0.00027 -2.59259E-6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185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4531 -0.0037 L 0.00026 -2.59259E-6 " pathEditMode="relative" rAng="0" ptsTypes="AA">
                                      <p:cBhvr>
                                        <p:cTn id="7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" y="185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6276 -0.0037 L 0.00026 -2.59259E-6 " pathEditMode="relative" rAng="0" ptsTypes="AA">
                                      <p:cBhvr>
                                        <p:cTn id="7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1" y="185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8021 -0.0037 L 0.00026 -2.59259E-6 " pathEditMode="relative" rAng="0" ptsTypes="AA">
                                      <p:cBhvr>
                                        <p:cTn id="8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18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9792 -0.0037 L 4.58333E-6 -3.33333E-6 " pathEditMode="relative" rAng="0" ptsTypes="AA">
                                      <p:cBhvr>
                                        <p:cTn id="8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96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35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0.21458 0.00394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29" y="18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70833E-6 -2.59259E-6 L 0.01732 2.96296E-6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2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5E-6 -2.59259E-6 L 0.01745 2.96296E-6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2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2.91667E-6 -2.59259E-6 L 0.01745 2.96296E-6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2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33333E-7 -2.59259E-6 L 0.01744 2.96296E-6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23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25E-6 -2.59259E-6 L 0.01745 2.96296E-6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23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1.25E-6 -2.59259E-6 L 0.23203 0.00394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185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8.33333E-7 -2.59259E-6 L 0.24948 0.00394 " pathEditMode="relative" rAng="0" ptsTypes="AA">
                                      <p:cBhvr>
                                        <p:cTn id="10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74" y="1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2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2.91667E-6 -2.59259E-6 L 0.26693 0.00394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46" y="185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2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0.00027 -2.59259E-6 L 0.28607 0.00394 " pathEditMode="relative" rAng="0" ptsTypes="AA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84" y="18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26 -2.59259E-6 L 0.30195 0.00394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78" y="18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3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3" nodeType="withEffect">
                                  <p:stCondLst>
                                    <p:cond delay="2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4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1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2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5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5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5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5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0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L -0.11055 -0.00232 " pathEditMode="relative" rAng="0" ptsTypes="AA">
                                      <p:cBhvr>
                                        <p:cTn id="145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-93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grpId="4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E-6 -2.59259E-6 L -0.12787 -0.00232 " pathEditMode="relative" rAng="0" ptsTypes="AA">
                                      <p:cBhvr>
                                        <p:cTn id="147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3" y="-93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accel="50000" decel="50000" fill="hold" grpId="4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-2.59259E-6 L -0.14532 -0.00232 " pathEditMode="relative" rAng="0" ptsTypes="AA">
                                      <p:cBhvr>
                                        <p:cTn id="149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1" y="-93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grpId="4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2.59259E-6 L -0.16276 -0.00232 " pathEditMode="relative" rAng="0" ptsTypes="AA">
                                      <p:cBhvr>
                                        <p:cTn id="151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-93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25E-6 -2.59259E-6 L -0.18021 -0.00232 " pathEditMode="relative" rAng="0" ptsTypes="AA">
                                      <p:cBhvr>
                                        <p:cTn id="153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6" y="-93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-2.59259E-6 L -0.19766 -0.00231 " pathEditMode="relative" rAng="0" ptsTypes="AA">
                                      <p:cBhvr>
                                        <p:cTn id="155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9250"/>
                            </p:stCondLst>
                            <p:childTnLst>
                              <p:par>
                                <p:cTn id="1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12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12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26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9500"/>
                            </p:stCondLst>
                            <p:childTnLst>
                              <p:par>
                                <p:cTn id="18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2.91667E-6 1.11111E-6 C -0.00742 -0.00579 -0.01758 -0.01436 -0.025 -0.01667 C -0.02708 -0.01737 -0.0293 -0.0176 -0.03125 -0.01852 C -0.03242 -0.01899 -0.03333 -0.01991 -0.03437 -0.02038 C -0.03854 -0.02176 -0.04687 -0.02408 -0.04687 -0.02408 C -0.04792 -0.02593 -0.0487 -0.02848 -0.05 -0.02963 C -0.05195 -0.03102 -0.0543 -0.03056 -0.05625 -0.03149 C -0.05872 -0.03241 -0.0612 -0.0338 -0.06354 -0.03519 C -0.06497 -0.03704 -0.06615 -0.03959 -0.06771 -0.04075 C -0.07005 -0.04213 -0.07292 -0.04028 -0.075 -0.0426 C -0.07773 -0.04561 -0.07917 -0.05139 -0.08125 -0.05556 C -0.08229 -0.05741 -0.0832 -0.05973 -0.08437 -0.06112 C -0.08776 -0.06459 -0.09154 -0.06667 -0.09479 -0.07038 C -0.09753 -0.07338 -0.09961 -0.07778 -0.10208 -0.08149 C -0.10443 -0.08473 -0.11133 -0.09121 -0.1125 -0.0926 C -0.11328 -0.09445 -0.11367 -0.09653 -0.11458 -0.09815 C -0.11758 -0.10278 -0.12161 -0.10533 -0.12396 -0.11112 C -0.125 -0.11343 -0.12591 -0.11621 -0.12708 -0.11852 C -0.13268 -0.12848 -0.12786 -0.11459 -0.13437 -0.12778 C -0.13607 -0.13102 -0.13685 -0.13565 -0.13854 -0.13889 C -0.13997 -0.14121 -0.14154 -0.14352 -0.14271 -0.1463 C -0.14375 -0.14838 -0.14414 -0.15116 -0.14479 -0.15371 C -0.14544 -0.15556 -0.14635 -0.15718 -0.14687 -0.15926 C -0.14779 -0.16227 -0.14779 -0.16598 -0.14896 -0.16852 C -0.15104 -0.17292 -0.15404 -0.1757 -0.15625 -0.17963 C -0.15924 -0.18426 -0.16185 -0.18936 -0.16458 -0.19445 L -0.17292 -0.20926 C -0.17435 -0.21158 -0.17565 -0.21436 -0.17708 -0.21667 C -0.18763 -0.23149 -0.17669 -0.21667 -0.19271 -0.23519 C -0.19531 -0.23797 -0.19753 -0.24144 -0.2 -0.24445 C -0.20352 -0.24815 -0.20703 -0.25163 -0.21042 -0.25556 C -0.21159 -0.25672 -0.2125 -0.25834 -0.21354 -0.25926 C -0.21497 -0.26019 -0.21641 -0.25996 -0.21771 -0.26112 C -0.22656 -0.26737 -0.23477 -0.27616 -0.24375 -0.28149 C -0.24583 -0.28264 -0.24805 -0.28334 -0.25 -0.28519 C -0.27461 -0.30579 -0.25742 -0.29491 -0.27187 -0.30371 C -0.27292 -0.30533 -0.27396 -0.30741 -0.275 -0.30903 C -0.27604 -0.31065 -0.27708 -0.31204 -0.27812 -0.31274 C -0.28242 -0.31598 -0.29466 -0.31644 -0.29583 -0.31644 C -0.29687 -0.31713 -0.29792 -0.31783 -0.29896 -0.31829 C -0.32318 -0.33056 -0.35638 -0.31899 -0.375 -0.31829 C -0.37956 -0.31783 -0.38411 -0.3176 -0.38854 -0.31644 C -0.39206 -0.31575 -0.39544 -0.31343 -0.39896 -0.31274 L -0.41042 -0.31088 C -0.4125 -0.30903 -0.41458 -0.30695 -0.41667 -0.30533 C -0.41875 -0.30394 -0.42109 -0.30371 -0.42292 -0.30186 C -0.42578 -0.29885 -0.4263 -0.29468 -0.42812 -0.29075 C -0.42917 -0.28866 -0.43021 -0.28704 -0.43125 -0.28519 C -0.43516 -0.26482 -0.42904 -0.29561 -0.43437 -0.27408 C -0.43529 -0.27038 -0.43607 -0.26667 -0.43646 -0.26297 C -0.43685 -0.25973 -0.43698 -0.25649 -0.4375 -0.25371 C -0.43802 -0.25163 -0.43893 -0.25 -0.43958 -0.24815 C -0.4375 -0.24561 -0.43581 -0.24167 -0.43333 -0.24075 C -0.42682 -0.23774 -0.4306 -0.23913 -0.42187 -0.23704 C -0.42083 -0.2345 -0.41979 -0.23218 -0.41875 -0.22963 C -0.41797 -0.22709 -0.41758 -0.22431 -0.41667 -0.22223 C -0.41589 -0.21991 -0.41458 -0.21852 -0.41354 -0.21667 C -0.4112 -0.21713 -0.40859 -0.2169 -0.40625 -0.21852 C -0.40495 -0.21945 -0.40469 -0.22408 -0.40312 -0.22408 C -0.40208 -0.22408 -0.40247 -0.22038 -0.40208 -0.21852 C -0.40521 -0.20232 -0.40091 -0.21945 -0.41979 -0.21112 C -0.42135 -0.21042 -0.41706 -0.2088 -0.41562 -0.20741 C -0.41419 -0.20579 -0.41289 -0.20371 -0.41146 -0.20186 C -0.40547 -0.20533 -0.41016 -0.20047 -0.40937 -0.21297 C -0.40885 -0.22292 -0.40729 -0.22223 -0.40312 -0.22593 C -0.40247 -0.22408 -0.40208 -0.22176 -0.40104 -0.22038 C -0.39609 -0.2132 -0.39922 -0.225 -0.39687 -0.21297 C -0.39831 -0.21158 -0.39961 -0.20996 -0.40104 -0.20926 C -0.40768 -0.20602 -0.41159 -0.20926 -0.40521 -0.20556 C -0.4043 -0.20024 -0.40247 -0.1919 -0.40312 -0.18704 C -0.40352 -0.18496 -0.40521 -0.18565 -0.40625 -0.18519 C -0.40729 -0.18635 -0.40833 -0.18774 -0.40937 -0.18889 C -0.41042 -0.18959 -0.41172 -0.18936 -0.4125 -0.19075 C -0.41354 -0.19213 -0.4138 -0.19468 -0.41458 -0.1963 C -0.41549 -0.19769 -0.41771 -0.20209 -0.41771 -0.2 C -0.41771 -0.19676 -0.41562 -0.19491 -0.41458 -0.1926 L -0.4125 -0.18149 L -0.41354 -0.18704 C -0.41328 -0.19005 -0.41406 -0.19445 -0.4125 -0.1963 C -0.41107 -0.19792 -0.40898 -0.19561 -0.40729 -0.19445 C -0.40365 -0.19144 -0.40312 -0.18843 -0.40104 -0.18334 C -0.40143 -0.18079 -0.40078 -0.17663 -0.40208 -0.17593 C -0.40482 -0.17431 -0.41172 -0.17315 -0.41042 -0.17778 C -0.40911 -0.18264 -0.40417 -0.17894 -0.40104 -0.17963 C -0.40078 -0.18195 -0.39974 -0.18982 -0.39896 -0.1926 C -0.39844 -0.19445 -0.39753 -0.19607 -0.39687 -0.19815 C -0.3957 -0.20232 -0.39557 -0.21019 -0.39167 -0.21112 C -0.38451 -0.21274 -0.37708 -0.21227 -0.36979 -0.21297 C -0.37266 -0.21413 -0.37539 -0.2176 -0.37812 -0.21667 C -0.3832 -0.21482 -0.37865 -0.20348 -0.37812 -0.20186 C -0.37852 -0.2 -0.37891 -0.19815 -0.37917 -0.1963 C -0.37969 -0.19306 -0.37891 -0.18889 -0.38021 -0.18704 C -0.3819 -0.1845 -0.38437 -0.18565 -0.38646 -0.18519 C -0.38984 -0.18704 -0.39323 -0.18704 -0.38854 -0.19815 C -0.3875 -0.2007 -0.38516 -0.2007 -0.38333 -0.20186 C -0.38099 -0.20325 -0.37852 -0.20417 -0.37604 -0.20556 C -0.37474 -0.20487 -0.37331 -0.20463 -0.37187 -0.20371 C -0.3694 -0.20163 -0.36758 -0.19769 -0.36562 -0.19445 C -0.36602 -0.19075 -0.36523 -0.18588 -0.36667 -0.18334 C -0.37031 -0.17686 -0.37174 -0.18936 -0.37187 -0.19075 C -0.36953 -0.22477 -0.37305 -0.19375 -0.36875 -0.21112 C -0.36823 -0.21343 -0.36862 -0.21621 -0.36771 -0.21852 C -0.36706 -0.22038 -0.36576 -0.2213 -0.36458 -0.22223 C -0.36341 -0.22315 -0.35625 -0.22547 -0.35521 -0.22593 C -0.35417 -0.22524 -0.35286 -0.22547 -0.35208 -0.22408 C -0.35026 -0.22061 -0.3513 -0.21181 -0.35208 -0.20926 C -0.35273 -0.20718 -0.35417 -0.20672 -0.35521 -0.20556 C -0.35599 -0.20371 -0.3569 -0.20209 -0.35729 -0.2 C -0.35807 -0.1963 -0.35833 -0.18496 -0.35833 -0.18889 C -0.35833 -0.19491 -0.35859 -0.20139 -0.35729 -0.20741 C -0.35664 -0.21065 -0.35443 -0.21204 -0.35312 -0.21482 C -0.35208 -0.21713 -0.35104 -0.21968 -0.35 -0.22223 C -0.34896 -0.22153 -0.34766 -0.22176 -0.34687 -0.22038 C -0.34518 -0.21713 -0.3444 -0.2095 -0.34375 -0.20556 C -0.34245 -0.17084 -0.33867 -0.17269 -0.35104 -0.18889 C -0.35208 -0.19005 -0.35312 -0.19121 -0.35417 -0.1926 C -0.35391 -0.19445 -0.35417 -0.19746 -0.35312 -0.19815 C -0.34987 -0.20024 -0.34505 -0.19514 -0.34271 -0.2 C -0.34115 -0.20325 -0.34687 -0.21112 -0.34687 -0.21112 C -0.34661 -0.21482 -0.34753 -0.21968 -0.34583 -0.22223 C -0.34453 -0.22408 -0.34232 -0.22176 -0.34062 -0.22038 C -0.33867 -0.21852 -0.33672 -0.21227 -0.33542 -0.20926 C -0.33685 -0.20672 -0.33802 -0.20371 -0.33958 -0.20186 C -0.34453 -0.19561 -0.34167 -0.20556 -0.34375 -0.19445 C -0.34271 -0.19306 -0.34154 -0.19237 -0.34062 -0.19075 C -0.33919 -0.18727 -0.33737 -0.18172 -0.33958 -0.17778 C -0.34036 -0.17639 -0.34167 -0.17639 -0.34271 -0.17593 C -0.34414 -0.17639 -0.34792 -0.17593 -0.34687 -0.17778 C -0.34544 -0.18033 -0.34271 -0.17871 -0.34062 -0.17963 C -0.33958 -0.17987 -0.33854 -0.18079 -0.3375 -0.18149 C -0.3362 -0.17963 -0.33112 -0.17385 -0.33021 -0.17223 C -0.32956 -0.17061 -0.32826 -0.16737 -0.32917 -0.16667 C -0.33034 -0.16551 -0.33125 -0.16899 -0.33229 -0.17038 C -0.33164 -0.18079 -0.33177 -0.19144 -0.33021 -0.20186 C -0.32995 -0.20394 -0.32839 -0.20463 -0.32708 -0.20556 C -0.32448 -0.20718 -0.31875 -0.20926 -0.31875 -0.20926 C -0.3181 -0.20741 -0.31719 -0.20579 -0.31667 -0.20371 C -0.31576 -0.19885 -0.31458 -0.18889 -0.31458 -0.18889 C -0.31354 -0.19121 -0.31224 -0.19352 -0.31146 -0.1963 C -0.31016 -0.20093 -0.31003 -0.20649 -0.30833 -0.21112 C -0.30742 -0.21366 -0.3056 -0.21482 -0.30417 -0.21667 C -0.30352 -0.21482 -0.30234 -0.2132 -0.30208 -0.21112 C -0.30195 -0.20718 -0.30234 -0.20348 -0.30312 -0.2 C -0.30378 -0.197 -0.30534 -0.19491 -0.30625 -0.1926 C -0.30703 -0.19075 -0.30781 -0.18889 -0.30833 -0.18704 C -0.30964 -0.18241 -0.30898 -0.1794 -0.31146 -0.17593 C -0.31237 -0.17454 -0.31354 -0.17454 -0.31458 -0.17408 C -0.31263 -0.17987 -0.30964 -0.18913 -0.30729 -0.19445 C -0.30651 -0.19653 -0.30521 -0.19792 -0.30417 -0.2 C -0.30065 -0.20764 -0.30417 -0.20417 -0.29896 -0.20741 C -0.2987 -0.20556 -0.29818 -0.20371 -0.29792 -0.20186 C -0.29714 -0.19561 -0.29583 -0.18334 -0.29583 -0.18334 C -0.28424 -0.20394 -0.30247 -0.16991 -0.29062 -0.19815 C -0.28958 -0.20047 -0.28789 -0.20186 -0.28646 -0.20371 C -0.2862 -0.20556 -0.2862 -0.20764 -0.28542 -0.20926 C -0.28437 -0.21158 -0.28255 -0.2125 -0.28125 -0.21482 C -0.28047 -0.21621 -0.27995 -0.21852 -0.27917 -0.22038 C -0.27956 -0.21783 -0.27956 -0.21505 -0.28021 -0.21297 C -0.28646 -0.19352 -0.28125 -0.21922 -0.28437 -0.20186 C -0.28411 -0.19862 -0.28333 -0.19561 -0.28333 -0.1926 C -0.28333 -0.18519 -0.2849 -0.17778 -0.28437 -0.17038 C -0.28424 -0.16806 -0.28307 -0.17408 -0.28229 -0.17593 C -0.28125 -0.17894 -0.28021 -0.18195 -0.27917 -0.18519 C -0.27891 -0.1882 -0.27904 -0.19144 -0.27812 -0.19445 C -0.27747 -0.19676 -0.27656 -0.19954 -0.275 -0.2 C -0.26641 -0.20209 -0.25768 -0.20116 -0.24896 -0.20186 C -0.25 -0.20301 -0.25091 -0.20463 -0.25208 -0.20556 C -0.25482 -0.20718 -0.25781 -0.20764 -0.26042 -0.20926 L -0.26354 -0.21112 C -0.27109 -0.22431 -0.26615 -0.21829 -0.26771 -0.18519 C -0.26797 -0.18195 -0.26849 -0.17894 -0.26875 -0.17593 C -0.27187 -0.17639 -0.27526 -0.17593 -0.27812 -0.17778 C -0.27917 -0.17825 -0.27604 -0.17871 -0.275 -0.17963 C -0.27396 -0.18056 -0.27305 -0.18241 -0.27187 -0.18334 C -0.27057 -0.18426 -0.26914 -0.18426 -0.26771 -0.18519 C -0.26497 -0.18681 -0.26224 -0.18889 -0.25937 -0.19075 C -0.25937 -0.19075 -0.25781 -0.20278 -0.25729 -0.20371 C -0.25664 -0.2051 -0.25521 -0.20463 -0.25417 -0.20556 C -0.25312 -0.20649 -0.25208 -0.20788 -0.25104 -0.20926 C -0.24974 -0.21644 -0.24857 -0.22061 -0.25417 -0.20556 C -0.25638 -0.19977 -0.25638 -0.19723 -0.25729 -0.19075 C -0.2569 -0.19908 -0.25937 -0.21112 -0.25312 -0.21112 C -0.25143 -0.21112 -0.24974 -0.20973 -0.24792 -0.20926 C -0.24687 -0.20672 -0.24583 -0.20417 -0.24479 -0.20186 C -0.24414 -0.2 -0.24297 -0.19838 -0.24271 -0.1963 C -0.24258 -0.19422 -0.24349 -0.1926 -0.24375 -0.19075 C -0.24531 -0.18125 -0.24336 -0.18426 -0.24792 -0.18149 C -0.24896 -0.18264 -0.25026 -0.18334 -0.25104 -0.18519 C -0.25768 -0.19931 -0.2487 -0.18727 -0.25625 -0.1963 C -0.25521 -0.19931 -0.25456 -0.20301 -0.25312 -0.20556 C -0.25247 -0.20695 -0.25117 -0.20718 -0.25 -0.20741 C -0.24596 -0.20834 -0.24167 -0.20857 -0.2375 -0.20926 C -0.23646 -0.21042 -0.23529 -0.21112 -0.23437 -0.21297 C -0.23372 -0.21436 -0.23385 -0.21667 -0.23333 -0.21852 C -0.23281 -0.22107 -0.23229 -0.22362 -0.23125 -0.22593 C -0.23047 -0.22755 -0.22917 -0.22825 -0.22812 -0.22963 C -0.22721 -0.22431 -0.22591 -0.22061 -0.22812 -0.21482 C -0.22878 -0.2132 -0.23034 -0.21366 -0.23125 -0.21297 C -0.23242 -0.21181 -0.23333 -0.21042 -0.23437 -0.20926 C -0.23281 -0.19792 -0.23112 -0.18866 -0.23437 -0.17593 C -0.23477 -0.17454 -0.24167 -0.17894 -0.24271 -0.17963 C -0.2431 -0.18149 -0.24375 -0.18311 -0.24375 -0.18519 C -0.24375 -0.19098 -0.24206 -0.19144 -0.23958 -0.19445 C -0.23828 -0.19375 -0.23607 -0.19491 -0.23542 -0.1926 C -0.23464 -0.18913 -0.23568 -0.18473 -0.23646 -0.18149 C -0.23828 -0.17431 -0.24206 -0.16968 -0.24583 -0.16667 C -0.24727 -0.16551 -0.2487 -0.16482 -0.25 -0.16482 C -0.2625 -0.16297 -0.275 -0.16227 -0.2875 -0.16112 C -0.34401 -0.18102 -0.28659 -0.16135 -0.44896 -0.16482 C -0.45495 -0.16482 -0.46081 -0.16598 -0.46667 -0.16667 C -0.46849 -0.16783 -0.47018 -0.16945 -0.47187 -0.17038 C -0.49492 -0.18125 -0.47539 -0.16991 -0.48542 -0.17593 C -0.49062 -0.17524 -0.49596 -0.17547 -0.50104 -0.17408 C -0.50651 -0.17246 -0.50586 -0.16737 -0.50729 -0.15926 C -0.50885 -0.15116 -0.50807 -0.15556 -0.50937 -0.1463 C -0.50911 -0.14375 -0.50924 -0.14075 -0.50833 -0.13889 C -0.50768 -0.13727 -0.50625 -0.13774 -0.50521 -0.13704 C -0.50391 -0.13588 -0.50247 -0.13473 -0.50104 -0.13334 C -0.49648 -0.12825 -0.49701 -0.12778 -0.49375 -0.12038 C -0.4931 -0.11551 -0.49167 -0.10625 -0.49167 -0.10186 C -0.49167 -0.08936 -0.49219 -0.0882 -0.49375 -0.07963 C -0.49414 -0.07524 -0.4944 -0.07084 -0.49479 -0.06667 C -0.49505 -0.06482 -0.49583 -0.05903 -0.49583 -0.06112 C -0.49583 -0.06181 -0.49505 -0.08056 -0.49375 -0.08519 C -0.49271 -0.08913 -0.49206 -0.09491 -0.48958 -0.0963 L -0.48333 -0.1 C -0.48203 -0.09862 -0.48047 -0.09815 -0.47917 -0.0963 C -0.47786 -0.09422 -0.47734 -0.09098 -0.47604 -0.08889 C -0.47526 -0.08727 -0.47396 -0.08635 -0.47292 -0.08519 C -0.47227 -0.08102 -0.47044 -0.07431 -0.47292 -0.07038 C -0.47487 -0.06737 -0.47786 -0.06783 -0.48021 -0.06667 C -0.47318 -0.0625 -0.47786 -0.06413 -0.46458 -0.07038 C -0.46354 -0.07084 -0.4625 -0.0713 -0.46146 -0.07223 C -0.45339 -0.0794 -0.46315 -0.07315 -0.45521 -0.07778 C -0.45768 -0.06482 -0.45456 -0.08079 -0.45833 -0.06482 C -0.45885 -0.06297 -0.45911 -0.06112 -0.45937 -0.05926 C -0.45911 -0.05417 -0.45951 -0.04885 -0.45833 -0.04445 C -0.45794 -0.0426 -0.45638 -0.04283 -0.45521 -0.0426 C -0.45182 -0.04167 -0.44831 -0.04121 -0.44479 -0.04075 C -0.44349 -0.03936 -0.44219 -0.0375 -0.44062 -0.03704 C -0.43958 -0.03681 -0.43841 -0.03774 -0.4375 -0.03889 C -0.43568 -0.04144 -0.43516 -0.0463 -0.43437 -0.05 C -0.43477 -0.05186 -0.43529 -0.05371 -0.43542 -0.05556 C -0.43594 -0.05926 -0.43542 -0.06343 -0.43646 -0.06667 C -0.43711 -0.06829 -0.43854 -0.06783 -0.43958 -0.06852 C -0.44128 -0.07084 -0.44427 -0.07593 -0.44687 -0.07593 C -0.44831 -0.07593 -0.44974 -0.07454 -0.45104 -0.07408 C -0.45039 -0.06968 -0.45 -0.06528 -0.44896 -0.06112 C -0.44857 -0.05903 -0.44818 -0.05602 -0.44687 -0.05556 C -0.44492 -0.0544 -0.43815 -0.05996 -0.43646 -0.06112 C -0.43581 -0.06343 -0.43555 -0.06644 -0.43437 -0.06852 C -0.43372 -0.06991 -0.43242 -0.06991 -0.43125 -0.07038 C -0.42956 -0.07107 -0.42786 -0.07153 -0.42604 -0.07223 C -0.42539 -0.06968 -0.42422 -0.0676 -0.42396 -0.06482 C -0.42148 -0.03403 -0.42852 -0.03195 -0.41979 -0.03704 C -0.41914 -0.03889 -0.41862 -0.04098 -0.41771 -0.0426 C -0.41536 -0.04676 -0.41367 -0.04676 -0.41042 -0.04815 C -0.40911 -0.04746 -0.40742 -0.04769 -0.40625 -0.0463 C -0.40495 -0.04445 -0.40443 -0.04098 -0.40312 -0.03889 C -0.40234 -0.03727 -0.40104 -0.03635 -0.4 -0.03519 C -0.3987 -0.0382 -0.39701 -0.04098 -0.39583 -0.04445 C -0.39518 -0.04653 -0.39544 -0.04954 -0.39479 -0.05186 C -0.3944 -0.05394 -0.39336 -0.05533 -0.39271 -0.05741 C -0.3875 -0.07385 -0.39362 -0.05672 -0.38854 -0.07038 C -0.3862 -0.06968 -0.38359 -0.07038 -0.38125 -0.06852 C -0.37956 -0.06713 -0.37917 -0.06135 -0.37708 -0.06112 C -0.37057 -0.05996 -0.36393 -0.06343 -0.35729 -0.06482 C -0.35703 -0.06783 -0.35586 -0.07107 -0.35625 -0.07408 C -0.35703 -0.07917 -0.36042 -0.0801 -0.3625 -0.08149 C -0.36667 -0.0801 -0.37148 -0.08172 -0.375 -0.07778 C -0.37773 -0.07477 -0.37917 -0.06297 -0.37917 -0.06297 C -0.37852 -0.05602 -0.38021 -0.04676 -0.37708 -0.0426 C -0.37383 -0.03797 -0.35612 -0.0419 -0.35208 -0.0426 C -0.35078 -0.04375 -0.3487 -0.04375 -0.34792 -0.0463 C -0.34674 -0.05 -0.3474 -0.05487 -0.34687 -0.05926 C -0.34674 -0.06112 -0.34622 -0.06297 -0.34583 -0.06482 C -0.34557 -0.06158 -0.34635 -0.05718 -0.34479 -0.05556 C -0.34375 -0.05417 -0.34336 -0.05903 -0.34271 -0.06112 C -0.34206 -0.06343 -0.3418 -0.06644 -0.34062 -0.06852 C -0.33932 -0.07107 -0.33737 -0.07246 -0.33542 -0.07408 C -0.33242 -0.07639 -0.32344 -0.07732 -0.32187 -0.07778 C -0.30885 -0.08357 -0.32513 -0.07616 -0.31458 -0.08149 C -0.31328 -0.08218 -0.31185 -0.08241 -0.31042 -0.08334 C -0.30065 -0.08982 -0.3125 -0.08473 -0.30104 -0.08889 C -0.29883 -0.09167 -0.29648 -0.09375 -0.29479 -0.09815 C -0.29427 -0.09977 -0.29427 -0.10186 -0.29375 -0.10371 C -0.29323 -0.10556 -0.29245 -0.10741 -0.29167 -0.10926 C -0.28724 -0.09329 -0.28997 -0.10649 -0.29167 -0.07593 C -0.29232 -0.06667 -0.29779 -0.05093 -0.29271 -0.04815 C -0.28802 -0.04538 -0.2901 -0.06551 -0.28854 -0.07408 C -0.28763 -0.07963 -0.28646 -0.08519 -0.28542 -0.09075 C -0.28516 -0.0926 -0.28542 -0.09514 -0.28437 -0.0963 L -0.28125 -0.1 C -0.27747 -0.09931 -0.2737 -0.09908 -0.26979 -0.09815 C -0.26875 -0.09792 -0.26693 -0.09815 -0.26667 -0.0963 C -0.26589 -0.08936 -0.26745 -0.07871 -0.27083 -0.07408 C -0.2724 -0.072 -0.27435 -0.07107 -0.27604 -0.07038 C -0.28021 -0.06852 -0.29284 -0.06713 -0.28854 -0.06667 C -0.27995 -0.06551 -0.27122 -0.06783 -0.2625 -0.06852 C -0.26185 -0.07038 -0.26133 -0.07223 -0.26042 -0.07408 C -0.25391 -0.0882 -0.25339 -0.07894 -0.2375 -0.07593 C -0.23685 -0.07408 -0.23555 -0.07246 -0.23542 -0.07038 C -0.23529 -0.06528 -0.23555 -0.06019 -0.23646 -0.05556 C -0.23711 -0.05278 -0.24297 -0.04561 -0.24375 -0.04445 C -0.24583 -0.04491 -0.24831 -0.04422 -0.25 -0.0463 C -0.25143 -0.04769 -0.2526 -0.05093 -0.25208 -0.05371 C -0.25026 -0.06366 -0.24167 -0.06598 -0.2375 -0.06852 C -0.23659 -0.06968 -0.23177 -0.07639 -0.23021 -0.07778 C -0.2293 -0.07871 -0.22812 -0.07894 -0.22708 -0.07963 C -0.22539 -0.08264 -0.22331 -0.08519 -0.22187 -0.08889 C -0.22109 -0.09098 -0.22135 -0.09375 -0.22083 -0.0963 C -0.22057 -0.09815 -0.22018 -0.1 -0.21979 -0.10186 C -0.22057 -0.09167 -0.22187 -0.07385 -0.22187 -0.06482 C -0.22187 -0.06019 -0.2207 -0.0544 -0.21979 -0.05 C -0.21953 -0.05186 -0.21901 -0.05371 -0.21875 -0.05556 C -0.21836 -0.05926 -0.21901 -0.06366 -0.21771 -0.06667 C -0.21693 -0.06875 -0.21497 -0.06783 -0.21354 -0.06852 C -0.2125 -0.06598 -0.21146 -0.06366 -0.21042 -0.06112 C -0.20977 -0.05926 -0.20964 -0.05533 -0.20833 -0.05556 C -0.20534 -0.05602 -0.20286 -0.06042 -0.2 -0.06297 C -0.19714 -0.06945 -0.19661 -0.07246 -0.19271 -0.07593 C -0.1918 -0.07686 -0.19062 -0.07709 -0.18958 -0.07778 C -0.18516 -0.07639 -0.1806 -0.07593 -0.17604 -0.07408 C -0.17487 -0.07338 -0.17344 -0.07246 -0.17292 -0.07038 C -0.17201 -0.06575 -0.17227 -0.06042 -0.17187 -0.05556 C -0.17122 -0.05741 -0.17031 -0.05903 -0.16979 -0.06112 C -0.16888 -0.06528 -0.16849 -0.06968 -0.16771 -0.07408 C -0.16745 -0.07593 -0.16706 -0.07778 -0.16667 -0.07963 C -0.15937 -0.07894 -0.15208 -0.0757 -0.14479 -0.07778 C -0.14336 -0.07825 -0.14583 -0.08311 -0.14687 -0.08519 C -0.14766 -0.08658 -0.14896 -0.08635 -0.15 -0.08704 C -0.15065 -0.08866 -0.15273 -0.09653 -0.15521 -0.09445 C -0.15625 -0.09352 -0.15599 -0.09075 -0.15625 -0.08889 C -0.15599 -0.06968 -0.1569 -0.05047 -0.15521 -0.03149 C -0.15508 -0.02894 -0.15247 -0.02987 -0.15104 -0.02963 C -0.14284 -0.02848 -0.13437 -0.02825 -0.12604 -0.02778 C -0.125 -0.02408 -0.12318 -0.02084 -0.12292 -0.01667 C -0.12227 -0.00232 -0.12266 0.00694 -0.125 0.01851 C -0.12578 0.02175 -0.12604 0.025 -0.12708 0.02777 C -0.12865 0.03171 -0.13503 0.03425 -0.13646 0.03518 C -0.1224 0.03935 -0.12747 0.03888 -0.10312 0.03148 C -0.10195 0.03101 -0.10104 0.02893 -0.1 0.02777 C -0.09583 0.01643 -0.10052 0.028 -0.09479 0.01666 C -0.09036 0.00763 -0.09193 0.00787 -0.08646 0.00185 C -0.08516 0.00046 -0.08385 -0.00116 -0.08229 -0.00186 C -0.07891 -0.00301 -0.07539 -0.00348 -0.07187 -0.00371 C -0.06159 -0.00463 -0.05104 -0.00487 -0.04062 -0.00556 C -0.02305 -0.00163 -0.03516 -0.00371 -0.00417 -0.00371 L 2.91667E-6 1.11111E-6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89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3" grpId="0" animBg="1"/>
      <p:bldP spid="3" grpId="1" animBg="1"/>
      <p:bldP spid="4" grpId="0"/>
      <p:bldP spid="7" grpId="0"/>
      <p:bldP spid="7" grpId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2" grpId="6" animBg="1"/>
      <p:bldP spid="12" grpId="7" animBg="1"/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15" grpId="6" animBg="1"/>
      <p:bldP spid="15" grpId="7" animBg="1"/>
      <p:bldP spid="16" grpId="0" animBg="1"/>
      <p:bldP spid="16" grpId="1" animBg="1"/>
      <p:bldP spid="16" grpId="2" animBg="1"/>
      <p:bldP spid="16" grpId="3" animBg="1"/>
      <p:bldP spid="16" grpId="4" animBg="1"/>
      <p:bldP spid="16" grpId="5" animBg="1"/>
      <p:bldP spid="16" grpId="6" animBg="1"/>
      <p:bldP spid="16" grpId="7" animBg="1"/>
      <p:bldP spid="17" grpId="0" animBg="1"/>
      <p:bldP spid="17" grpId="1" animBg="1"/>
      <p:bldP spid="17" grpId="2" animBg="1"/>
      <p:bldP spid="17" grpId="3" animBg="1"/>
      <p:bldP spid="17" grpId="4" animBg="1"/>
      <p:bldP spid="17" grpId="5" animBg="1"/>
      <p:bldP spid="17" grpId="6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6445390" y="1638058"/>
            <a:ext cx="4646689" cy="3729893"/>
            <a:chOff x="3248457" y="1971629"/>
            <a:chExt cx="5855932" cy="4700551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248457" y="4053496"/>
              <a:ext cx="858361" cy="2618684"/>
            </a:xfrm>
            <a:custGeom>
              <a:avLst/>
              <a:gdLst>
                <a:gd name="T0" fmla="*/ 0 w 630"/>
                <a:gd name="T1" fmla="*/ 1922 h 1922"/>
                <a:gd name="T2" fmla="*/ 516 w 630"/>
                <a:gd name="T3" fmla="*/ 0 h 1922"/>
                <a:gd name="T4" fmla="*/ 630 w 630"/>
                <a:gd name="T5" fmla="*/ 30 h 1922"/>
                <a:gd name="T6" fmla="*/ 123 w 630"/>
                <a:gd name="T7" fmla="*/ 1922 h 1922"/>
                <a:gd name="T8" fmla="*/ 0 w 630"/>
                <a:gd name="T9" fmla="*/ 1922 h 1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1922">
                  <a:moveTo>
                    <a:pt x="0" y="1922"/>
                  </a:moveTo>
                  <a:lnTo>
                    <a:pt x="516" y="0"/>
                  </a:lnTo>
                  <a:lnTo>
                    <a:pt x="630" y="30"/>
                  </a:lnTo>
                  <a:lnTo>
                    <a:pt x="123" y="1922"/>
                  </a:lnTo>
                  <a:lnTo>
                    <a:pt x="0" y="1922"/>
                  </a:lnTo>
                  <a:close/>
                </a:path>
              </a:pathLst>
            </a:custGeom>
            <a:solidFill>
              <a:srgbClr val="1E1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826147" y="4046684"/>
              <a:ext cx="856999" cy="2625496"/>
            </a:xfrm>
            <a:custGeom>
              <a:avLst/>
              <a:gdLst>
                <a:gd name="T0" fmla="*/ 629 w 629"/>
                <a:gd name="T1" fmla="*/ 1927 h 1927"/>
                <a:gd name="T2" fmla="*/ 114 w 629"/>
                <a:gd name="T3" fmla="*/ 0 h 1927"/>
                <a:gd name="T4" fmla="*/ 0 w 629"/>
                <a:gd name="T5" fmla="*/ 31 h 1927"/>
                <a:gd name="T6" fmla="*/ 509 w 629"/>
                <a:gd name="T7" fmla="*/ 1927 h 1927"/>
                <a:gd name="T8" fmla="*/ 629 w 629"/>
                <a:gd name="T9" fmla="*/ 1927 h 1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9" h="1927">
                  <a:moveTo>
                    <a:pt x="629" y="1927"/>
                  </a:moveTo>
                  <a:lnTo>
                    <a:pt x="114" y="0"/>
                  </a:lnTo>
                  <a:lnTo>
                    <a:pt x="0" y="31"/>
                  </a:lnTo>
                  <a:lnTo>
                    <a:pt x="509" y="1927"/>
                  </a:lnTo>
                  <a:lnTo>
                    <a:pt x="629" y="1927"/>
                  </a:lnTo>
                  <a:close/>
                </a:path>
              </a:pathLst>
            </a:custGeom>
            <a:solidFill>
              <a:srgbClr val="1E1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3488253" y="6127187"/>
              <a:ext cx="963273" cy="158047"/>
            </a:xfrm>
            <a:prstGeom prst="rect">
              <a:avLst/>
            </a:prstGeom>
            <a:solidFill>
              <a:srgbClr val="1E1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109602" y="1971629"/>
              <a:ext cx="2230377" cy="1606362"/>
            </a:xfrm>
            <a:custGeom>
              <a:avLst/>
              <a:gdLst>
                <a:gd name="T0" fmla="*/ 16 w 692"/>
                <a:gd name="T1" fmla="*/ 0 h 498"/>
                <a:gd name="T2" fmla="*/ 676 w 692"/>
                <a:gd name="T3" fmla="*/ 0 h 498"/>
                <a:gd name="T4" fmla="*/ 692 w 692"/>
                <a:gd name="T5" fmla="*/ 16 h 498"/>
                <a:gd name="T6" fmla="*/ 692 w 692"/>
                <a:gd name="T7" fmla="*/ 482 h 498"/>
                <a:gd name="T8" fmla="*/ 676 w 692"/>
                <a:gd name="T9" fmla="*/ 498 h 498"/>
                <a:gd name="T10" fmla="*/ 16 w 692"/>
                <a:gd name="T11" fmla="*/ 498 h 498"/>
                <a:gd name="T12" fmla="*/ 0 w 692"/>
                <a:gd name="T13" fmla="*/ 482 h 498"/>
                <a:gd name="T14" fmla="*/ 0 w 692"/>
                <a:gd name="T15" fmla="*/ 16 h 498"/>
                <a:gd name="T16" fmla="*/ 16 w 692"/>
                <a:gd name="T17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2" h="498">
                  <a:moveTo>
                    <a:pt x="16" y="0"/>
                  </a:moveTo>
                  <a:cubicBezTo>
                    <a:pt x="676" y="0"/>
                    <a:pt x="676" y="0"/>
                    <a:pt x="676" y="0"/>
                  </a:cubicBezTo>
                  <a:cubicBezTo>
                    <a:pt x="685" y="0"/>
                    <a:pt x="692" y="7"/>
                    <a:pt x="692" y="16"/>
                  </a:cubicBezTo>
                  <a:cubicBezTo>
                    <a:pt x="692" y="482"/>
                    <a:pt x="692" y="482"/>
                    <a:pt x="692" y="482"/>
                  </a:cubicBezTo>
                  <a:cubicBezTo>
                    <a:pt x="692" y="491"/>
                    <a:pt x="685" y="498"/>
                    <a:pt x="676" y="498"/>
                  </a:cubicBezTo>
                  <a:cubicBezTo>
                    <a:pt x="16" y="498"/>
                    <a:pt x="16" y="498"/>
                    <a:pt x="16" y="498"/>
                  </a:cubicBezTo>
                  <a:cubicBezTo>
                    <a:pt x="7" y="498"/>
                    <a:pt x="0" y="491"/>
                    <a:pt x="0" y="48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5196801" y="2075177"/>
              <a:ext cx="2055980" cy="1258929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09602" y="3384519"/>
              <a:ext cx="2230377" cy="193472"/>
            </a:xfrm>
            <a:custGeom>
              <a:avLst/>
              <a:gdLst>
                <a:gd name="T0" fmla="*/ 692 w 692"/>
                <a:gd name="T1" fmla="*/ 0 h 60"/>
                <a:gd name="T2" fmla="*/ 692 w 692"/>
                <a:gd name="T3" fmla="*/ 46 h 60"/>
                <a:gd name="T4" fmla="*/ 678 w 692"/>
                <a:gd name="T5" fmla="*/ 60 h 60"/>
                <a:gd name="T6" fmla="*/ 14 w 692"/>
                <a:gd name="T7" fmla="*/ 60 h 60"/>
                <a:gd name="T8" fmla="*/ 0 w 692"/>
                <a:gd name="T9" fmla="*/ 46 h 60"/>
                <a:gd name="T10" fmla="*/ 0 w 692"/>
                <a:gd name="T11" fmla="*/ 0 h 60"/>
                <a:gd name="T12" fmla="*/ 692 w 692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2" h="60">
                  <a:moveTo>
                    <a:pt x="692" y="0"/>
                  </a:moveTo>
                  <a:cubicBezTo>
                    <a:pt x="692" y="46"/>
                    <a:pt x="692" y="46"/>
                    <a:pt x="692" y="46"/>
                  </a:cubicBezTo>
                  <a:cubicBezTo>
                    <a:pt x="692" y="54"/>
                    <a:pt x="686" y="60"/>
                    <a:pt x="678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92" y="0"/>
                  </a:lnTo>
                  <a:close/>
                </a:path>
              </a:pathLst>
            </a:cu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6195497" y="3452643"/>
              <a:ext cx="58587" cy="5858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6273158" y="3452643"/>
              <a:ext cx="54499" cy="5858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6121924" y="3452643"/>
              <a:ext cx="54499" cy="58587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5912102" y="3577991"/>
              <a:ext cx="625377" cy="306558"/>
            </a:xfrm>
            <a:prstGeom prst="rect">
              <a:avLst/>
            </a:prstGeom>
            <a:solidFill>
              <a:srgbClr val="CDC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815366" y="3884548"/>
              <a:ext cx="818850" cy="42237"/>
            </a:xfrm>
            <a:custGeom>
              <a:avLst/>
              <a:gdLst>
                <a:gd name="T0" fmla="*/ 21 w 601"/>
                <a:gd name="T1" fmla="*/ 0 h 31"/>
                <a:gd name="T2" fmla="*/ 580 w 601"/>
                <a:gd name="T3" fmla="*/ 0 h 31"/>
                <a:gd name="T4" fmla="*/ 601 w 601"/>
                <a:gd name="T5" fmla="*/ 31 h 31"/>
                <a:gd name="T6" fmla="*/ 0 w 601"/>
                <a:gd name="T7" fmla="*/ 31 h 31"/>
                <a:gd name="T8" fmla="*/ 21 w 60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1" h="31">
                  <a:moveTo>
                    <a:pt x="21" y="0"/>
                  </a:moveTo>
                  <a:lnTo>
                    <a:pt x="580" y="0"/>
                  </a:lnTo>
                  <a:lnTo>
                    <a:pt x="601" y="31"/>
                  </a:lnTo>
                  <a:lnTo>
                    <a:pt x="0" y="3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5815366" y="3926785"/>
              <a:ext cx="818850" cy="23163"/>
            </a:xfrm>
            <a:prstGeom prst="rect">
              <a:avLst/>
            </a:pr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559102" y="3237371"/>
              <a:ext cx="408744" cy="712577"/>
            </a:xfrm>
            <a:custGeom>
              <a:avLst/>
              <a:gdLst>
                <a:gd name="T0" fmla="*/ 47 w 127"/>
                <a:gd name="T1" fmla="*/ 0 h 221"/>
                <a:gd name="T2" fmla="*/ 47 w 127"/>
                <a:gd name="T3" fmla="*/ 31 h 221"/>
                <a:gd name="T4" fmla="*/ 23 w 127"/>
                <a:gd name="T5" fmla="*/ 31 h 221"/>
                <a:gd name="T6" fmla="*/ 0 w 127"/>
                <a:gd name="T7" fmla="*/ 54 h 221"/>
                <a:gd name="T8" fmla="*/ 0 w 127"/>
                <a:gd name="T9" fmla="*/ 103 h 221"/>
                <a:gd name="T10" fmla="*/ 23 w 127"/>
                <a:gd name="T11" fmla="*/ 125 h 221"/>
                <a:gd name="T12" fmla="*/ 47 w 127"/>
                <a:gd name="T13" fmla="*/ 125 h 221"/>
                <a:gd name="T14" fmla="*/ 47 w 127"/>
                <a:gd name="T15" fmla="*/ 199 h 221"/>
                <a:gd name="T16" fmla="*/ 69 w 127"/>
                <a:gd name="T17" fmla="*/ 221 h 221"/>
                <a:gd name="T18" fmla="*/ 127 w 127"/>
                <a:gd name="T19" fmla="*/ 221 h 221"/>
                <a:gd name="T20" fmla="*/ 127 w 127"/>
                <a:gd name="T21" fmla="*/ 0 h 221"/>
                <a:gd name="T22" fmla="*/ 47 w 127"/>
                <a:gd name="T23" fmla="*/ 0 h 221"/>
                <a:gd name="T24" fmla="*/ 47 w 127"/>
                <a:gd name="T25" fmla="*/ 46 h 221"/>
                <a:gd name="T26" fmla="*/ 47 w 127"/>
                <a:gd name="T27" fmla="*/ 111 h 221"/>
                <a:gd name="T28" fmla="*/ 23 w 127"/>
                <a:gd name="T29" fmla="*/ 111 h 221"/>
                <a:gd name="T30" fmla="*/ 14 w 127"/>
                <a:gd name="T31" fmla="*/ 103 h 221"/>
                <a:gd name="T32" fmla="*/ 14 w 127"/>
                <a:gd name="T33" fmla="*/ 54 h 221"/>
                <a:gd name="T34" fmla="*/ 23 w 127"/>
                <a:gd name="T35" fmla="*/ 46 h 221"/>
                <a:gd name="T36" fmla="*/ 47 w 127"/>
                <a:gd name="T37" fmla="*/ 46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221">
                  <a:moveTo>
                    <a:pt x="47" y="0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0" y="31"/>
                    <a:pt x="0" y="41"/>
                    <a:pt x="0" y="5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5"/>
                    <a:pt x="10" y="125"/>
                    <a:pt x="23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211"/>
                    <a:pt x="57" y="221"/>
                    <a:pt x="69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47" y="0"/>
                    <a:pt x="47" y="0"/>
                    <a:pt x="47" y="0"/>
                  </a:cubicBezTo>
                  <a:close/>
                  <a:moveTo>
                    <a:pt x="47" y="46"/>
                  </a:moveTo>
                  <a:cubicBezTo>
                    <a:pt x="47" y="111"/>
                    <a:pt x="47" y="111"/>
                    <a:pt x="47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18" y="111"/>
                    <a:pt x="14" y="107"/>
                    <a:pt x="14" y="10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49"/>
                    <a:pt x="18" y="46"/>
                    <a:pt x="23" y="46"/>
                  </a:cubicBezTo>
                  <a:lnTo>
                    <a:pt x="47" y="46"/>
                  </a:lnTo>
                  <a:close/>
                </a:path>
              </a:pathLst>
            </a:custGeom>
            <a:solidFill>
              <a:srgbClr val="FF7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967845" y="3237371"/>
              <a:ext cx="261596" cy="712577"/>
            </a:xfrm>
            <a:custGeom>
              <a:avLst/>
              <a:gdLst>
                <a:gd name="T0" fmla="*/ 0 w 81"/>
                <a:gd name="T1" fmla="*/ 221 h 221"/>
                <a:gd name="T2" fmla="*/ 58 w 81"/>
                <a:gd name="T3" fmla="*/ 221 h 221"/>
                <a:gd name="T4" fmla="*/ 81 w 81"/>
                <a:gd name="T5" fmla="*/ 199 h 221"/>
                <a:gd name="T6" fmla="*/ 81 w 81"/>
                <a:gd name="T7" fmla="*/ 0 h 221"/>
                <a:gd name="T8" fmla="*/ 0 w 81"/>
                <a:gd name="T9" fmla="*/ 0 h 221"/>
                <a:gd name="T10" fmla="*/ 0 w 81"/>
                <a:gd name="T11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221">
                  <a:moveTo>
                    <a:pt x="0" y="221"/>
                  </a:moveTo>
                  <a:cubicBezTo>
                    <a:pt x="58" y="221"/>
                    <a:pt x="58" y="221"/>
                    <a:pt x="58" y="221"/>
                  </a:cubicBezTo>
                  <a:cubicBezTo>
                    <a:pt x="71" y="221"/>
                    <a:pt x="81" y="211"/>
                    <a:pt x="81" y="199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21"/>
                  </a:lnTo>
                  <a:close/>
                </a:path>
              </a:pathLst>
            </a:custGeom>
            <a:solidFill>
              <a:srgbClr val="FF6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3854761" y="3650202"/>
              <a:ext cx="113086" cy="224810"/>
            </a:xfrm>
            <a:custGeom>
              <a:avLst/>
              <a:gdLst>
                <a:gd name="T0" fmla="*/ 35 w 35"/>
                <a:gd name="T1" fmla="*/ 0 h 70"/>
                <a:gd name="T2" fmla="*/ 0 w 35"/>
                <a:gd name="T3" fmla="*/ 35 h 70"/>
                <a:gd name="T4" fmla="*/ 35 w 35"/>
                <a:gd name="T5" fmla="*/ 70 h 70"/>
                <a:gd name="T6" fmla="*/ 35 w 35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70">
                  <a:moveTo>
                    <a:pt x="35" y="0"/>
                  </a:moveTo>
                  <a:cubicBezTo>
                    <a:pt x="16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887459" y="3678815"/>
              <a:ext cx="80386" cy="164860"/>
            </a:xfrm>
            <a:custGeom>
              <a:avLst/>
              <a:gdLst>
                <a:gd name="T0" fmla="*/ 25 w 25"/>
                <a:gd name="T1" fmla="*/ 0 h 51"/>
                <a:gd name="T2" fmla="*/ 0 w 25"/>
                <a:gd name="T3" fmla="*/ 26 h 51"/>
                <a:gd name="T4" fmla="*/ 25 w 25"/>
                <a:gd name="T5" fmla="*/ 51 h 51"/>
                <a:gd name="T6" fmla="*/ 25 w 25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1">
                  <a:moveTo>
                    <a:pt x="25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1"/>
                    <a:pt x="25" y="51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30BD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967845" y="3650202"/>
              <a:ext cx="115811" cy="224810"/>
            </a:xfrm>
            <a:custGeom>
              <a:avLst/>
              <a:gdLst>
                <a:gd name="T0" fmla="*/ 0 w 36"/>
                <a:gd name="T1" fmla="*/ 0 h 70"/>
                <a:gd name="T2" fmla="*/ 36 w 36"/>
                <a:gd name="T3" fmla="*/ 35 h 70"/>
                <a:gd name="T4" fmla="*/ 0 w 36"/>
                <a:gd name="T5" fmla="*/ 70 h 70"/>
                <a:gd name="T6" fmla="*/ 0 w 36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0">
                  <a:moveTo>
                    <a:pt x="0" y="0"/>
                  </a:moveTo>
                  <a:cubicBezTo>
                    <a:pt x="20" y="0"/>
                    <a:pt x="36" y="15"/>
                    <a:pt x="36" y="35"/>
                  </a:cubicBezTo>
                  <a:cubicBezTo>
                    <a:pt x="36" y="54"/>
                    <a:pt x="20" y="70"/>
                    <a:pt x="0" y="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DA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967845" y="3678815"/>
              <a:ext cx="84474" cy="164860"/>
            </a:xfrm>
            <a:custGeom>
              <a:avLst/>
              <a:gdLst>
                <a:gd name="T0" fmla="*/ 0 w 26"/>
                <a:gd name="T1" fmla="*/ 0 h 51"/>
                <a:gd name="T2" fmla="*/ 26 w 26"/>
                <a:gd name="T3" fmla="*/ 26 h 51"/>
                <a:gd name="T4" fmla="*/ 0 w 26"/>
                <a:gd name="T5" fmla="*/ 51 h 51"/>
                <a:gd name="T6" fmla="*/ 0 w 26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1">
                  <a:moveTo>
                    <a:pt x="0" y="0"/>
                  </a:moveTo>
                  <a:cubicBezTo>
                    <a:pt x="15" y="0"/>
                    <a:pt x="26" y="12"/>
                    <a:pt x="26" y="26"/>
                  </a:cubicBezTo>
                  <a:cubicBezTo>
                    <a:pt x="26" y="40"/>
                    <a:pt x="15" y="51"/>
                    <a:pt x="0" y="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78F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3710337" y="3672002"/>
              <a:ext cx="89923" cy="181210"/>
            </a:xfrm>
            <a:custGeom>
              <a:avLst/>
              <a:gdLst>
                <a:gd name="T0" fmla="*/ 0 w 28"/>
                <a:gd name="T1" fmla="*/ 0 h 56"/>
                <a:gd name="T2" fmla="*/ 28 w 28"/>
                <a:gd name="T3" fmla="*/ 28 h 56"/>
                <a:gd name="T4" fmla="*/ 0 w 28"/>
                <a:gd name="T5" fmla="*/ 56 h 56"/>
                <a:gd name="T6" fmla="*/ 0 w 28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cubicBezTo>
                    <a:pt x="15" y="0"/>
                    <a:pt x="28" y="12"/>
                    <a:pt x="28" y="28"/>
                  </a:cubicBezTo>
                  <a:cubicBezTo>
                    <a:pt x="28" y="43"/>
                    <a:pt x="15" y="56"/>
                    <a:pt x="0" y="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710337" y="3695164"/>
              <a:ext cx="64037" cy="132161"/>
            </a:xfrm>
            <a:custGeom>
              <a:avLst/>
              <a:gdLst>
                <a:gd name="T0" fmla="*/ 0 w 20"/>
                <a:gd name="T1" fmla="*/ 0 h 41"/>
                <a:gd name="T2" fmla="*/ 20 w 20"/>
                <a:gd name="T3" fmla="*/ 21 h 41"/>
                <a:gd name="T4" fmla="*/ 0 w 20"/>
                <a:gd name="T5" fmla="*/ 41 h 41"/>
                <a:gd name="T6" fmla="*/ 0 w 2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1">
                  <a:moveTo>
                    <a:pt x="0" y="0"/>
                  </a:moveTo>
                  <a:cubicBezTo>
                    <a:pt x="11" y="0"/>
                    <a:pt x="20" y="10"/>
                    <a:pt x="20" y="21"/>
                  </a:cubicBezTo>
                  <a:cubicBezTo>
                    <a:pt x="20" y="32"/>
                    <a:pt x="11" y="41"/>
                    <a:pt x="0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0BD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138156" y="3672002"/>
              <a:ext cx="91287" cy="181210"/>
            </a:xfrm>
            <a:custGeom>
              <a:avLst/>
              <a:gdLst>
                <a:gd name="T0" fmla="*/ 28 w 28"/>
                <a:gd name="T1" fmla="*/ 0 h 56"/>
                <a:gd name="T2" fmla="*/ 0 w 28"/>
                <a:gd name="T3" fmla="*/ 28 h 56"/>
                <a:gd name="T4" fmla="*/ 28 w 28"/>
                <a:gd name="T5" fmla="*/ 56 h 56"/>
                <a:gd name="T6" fmla="*/ 28 w 28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6">
                  <a:moveTo>
                    <a:pt x="28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E5DA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164042" y="3695164"/>
              <a:ext cx="65399" cy="132161"/>
            </a:xfrm>
            <a:custGeom>
              <a:avLst/>
              <a:gdLst>
                <a:gd name="T0" fmla="*/ 20 w 20"/>
                <a:gd name="T1" fmla="*/ 0 h 41"/>
                <a:gd name="T2" fmla="*/ 0 w 20"/>
                <a:gd name="T3" fmla="*/ 21 h 41"/>
                <a:gd name="T4" fmla="*/ 20 w 20"/>
                <a:gd name="T5" fmla="*/ 41 h 41"/>
                <a:gd name="T6" fmla="*/ 20 w 2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1">
                  <a:moveTo>
                    <a:pt x="20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0" y="32"/>
                    <a:pt x="9" y="41"/>
                    <a:pt x="20" y="41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278F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3248457" y="3949947"/>
              <a:ext cx="5855931" cy="441444"/>
            </a:xfrm>
            <a:custGeom>
              <a:avLst/>
              <a:gdLst>
                <a:gd name="T0" fmla="*/ 112 w 4298"/>
                <a:gd name="T1" fmla="*/ 324 h 324"/>
                <a:gd name="T2" fmla="*/ 393 w 4298"/>
                <a:gd name="T3" fmla="*/ 324 h 324"/>
                <a:gd name="T4" fmla="*/ 3119 w 4298"/>
                <a:gd name="T5" fmla="*/ 324 h 324"/>
                <a:gd name="T6" fmla="*/ 4298 w 4298"/>
                <a:gd name="T7" fmla="*/ 324 h 324"/>
                <a:gd name="T8" fmla="*/ 4298 w 4298"/>
                <a:gd name="T9" fmla="*/ 0 h 324"/>
                <a:gd name="T10" fmla="*/ 0 w 4298"/>
                <a:gd name="T11" fmla="*/ 0 h 324"/>
                <a:gd name="T12" fmla="*/ 0 w 4298"/>
                <a:gd name="T13" fmla="*/ 324 h 324"/>
                <a:gd name="T14" fmla="*/ 112 w 4298"/>
                <a:gd name="T1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8" h="324">
                  <a:moveTo>
                    <a:pt x="112" y="324"/>
                  </a:moveTo>
                  <a:lnTo>
                    <a:pt x="393" y="324"/>
                  </a:lnTo>
                  <a:lnTo>
                    <a:pt x="3119" y="324"/>
                  </a:lnTo>
                  <a:lnTo>
                    <a:pt x="4298" y="324"/>
                  </a:lnTo>
                  <a:lnTo>
                    <a:pt x="4298" y="0"/>
                  </a:lnTo>
                  <a:lnTo>
                    <a:pt x="0" y="0"/>
                  </a:lnTo>
                  <a:lnTo>
                    <a:pt x="0" y="324"/>
                  </a:lnTo>
                  <a:lnTo>
                    <a:pt x="112" y="324"/>
                  </a:lnTo>
                  <a:close/>
                </a:path>
              </a:pathLst>
            </a:custGeom>
            <a:solidFill>
              <a:srgbClr val="323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541449" y="3782363"/>
              <a:ext cx="493217" cy="167585"/>
            </a:xfrm>
            <a:custGeom>
              <a:avLst/>
              <a:gdLst>
                <a:gd name="T0" fmla="*/ 0 w 153"/>
                <a:gd name="T1" fmla="*/ 52 h 52"/>
                <a:gd name="T2" fmla="*/ 0 w 153"/>
                <a:gd name="T3" fmla="*/ 35 h 52"/>
                <a:gd name="T4" fmla="*/ 29 w 153"/>
                <a:gd name="T5" fmla="*/ 5 h 52"/>
                <a:gd name="T6" fmla="*/ 124 w 153"/>
                <a:gd name="T7" fmla="*/ 5 h 52"/>
                <a:gd name="T8" fmla="*/ 153 w 153"/>
                <a:gd name="T9" fmla="*/ 35 h 52"/>
                <a:gd name="T10" fmla="*/ 153 w 153"/>
                <a:gd name="T11" fmla="*/ 52 h 52"/>
                <a:gd name="T12" fmla="*/ 0 w 153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52">
                  <a:moveTo>
                    <a:pt x="0" y="52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18"/>
                    <a:pt x="13" y="7"/>
                    <a:pt x="29" y="5"/>
                  </a:cubicBezTo>
                  <a:cubicBezTo>
                    <a:pt x="62" y="0"/>
                    <a:pt x="93" y="1"/>
                    <a:pt x="124" y="5"/>
                  </a:cubicBezTo>
                  <a:cubicBezTo>
                    <a:pt x="140" y="7"/>
                    <a:pt x="153" y="18"/>
                    <a:pt x="153" y="35"/>
                  </a:cubicBezTo>
                  <a:cubicBezTo>
                    <a:pt x="153" y="52"/>
                    <a:pt x="153" y="52"/>
                    <a:pt x="153" y="52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104329" y="2572482"/>
              <a:ext cx="151235" cy="231621"/>
            </a:xfrm>
            <a:custGeom>
              <a:avLst/>
              <a:gdLst>
                <a:gd name="T0" fmla="*/ 0 w 111"/>
                <a:gd name="T1" fmla="*/ 102 h 170"/>
                <a:gd name="T2" fmla="*/ 0 w 111"/>
                <a:gd name="T3" fmla="*/ 161 h 170"/>
                <a:gd name="T4" fmla="*/ 111 w 111"/>
                <a:gd name="T5" fmla="*/ 170 h 170"/>
                <a:gd name="T6" fmla="*/ 111 w 111"/>
                <a:gd name="T7" fmla="*/ 102 h 170"/>
                <a:gd name="T8" fmla="*/ 54 w 111"/>
                <a:gd name="T9" fmla="*/ 0 h 170"/>
                <a:gd name="T10" fmla="*/ 54 w 111"/>
                <a:gd name="T11" fmla="*/ 0 h 170"/>
                <a:gd name="T12" fmla="*/ 0 w 111"/>
                <a:gd name="T13" fmla="*/ 10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70">
                  <a:moveTo>
                    <a:pt x="0" y="102"/>
                  </a:moveTo>
                  <a:lnTo>
                    <a:pt x="0" y="161"/>
                  </a:lnTo>
                  <a:lnTo>
                    <a:pt x="111" y="170"/>
                  </a:lnTo>
                  <a:lnTo>
                    <a:pt x="111" y="10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FD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8104329" y="2572482"/>
              <a:ext cx="73574" cy="179847"/>
            </a:xfrm>
            <a:custGeom>
              <a:avLst/>
              <a:gdLst>
                <a:gd name="T0" fmla="*/ 0 w 54"/>
                <a:gd name="T1" fmla="*/ 102 h 132"/>
                <a:gd name="T2" fmla="*/ 38 w 54"/>
                <a:gd name="T3" fmla="*/ 33 h 132"/>
                <a:gd name="T4" fmla="*/ 54 w 54"/>
                <a:gd name="T5" fmla="*/ 0 h 132"/>
                <a:gd name="T6" fmla="*/ 28 w 54"/>
                <a:gd name="T7" fmla="*/ 104 h 132"/>
                <a:gd name="T8" fmla="*/ 28 w 54"/>
                <a:gd name="T9" fmla="*/ 132 h 132"/>
                <a:gd name="T10" fmla="*/ 0 w 54"/>
                <a:gd name="T11" fmla="*/ 130 h 132"/>
                <a:gd name="T12" fmla="*/ 0 w 54"/>
                <a:gd name="T13" fmla="*/ 10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32">
                  <a:moveTo>
                    <a:pt x="0" y="102"/>
                  </a:moveTo>
                  <a:lnTo>
                    <a:pt x="38" y="33"/>
                  </a:lnTo>
                  <a:lnTo>
                    <a:pt x="54" y="0"/>
                  </a:lnTo>
                  <a:lnTo>
                    <a:pt x="28" y="104"/>
                  </a:lnTo>
                  <a:lnTo>
                    <a:pt x="28" y="132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E5B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177902" y="2572482"/>
              <a:ext cx="77662" cy="179847"/>
            </a:xfrm>
            <a:custGeom>
              <a:avLst/>
              <a:gdLst>
                <a:gd name="T0" fmla="*/ 57 w 57"/>
                <a:gd name="T1" fmla="*/ 102 h 132"/>
                <a:gd name="T2" fmla="*/ 19 w 57"/>
                <a:gd name="T3" fmla="*/ 33 h 132"/>
                <a:gd name="T4" fmla="*/ 0 w 57"/>
                <a:gd name="T5" fmla="*/ 0 h 132"/>
                <a:gd name="T6" fmla="*/ 29 w 57"/>
                <a:gd name="T7" fmla="*/ 104 h 132"/>
                <a:gd name="T8" fmla="*/ 29 w 57"/>
                <a:gd name="T9" fmla="*/ 132 h 132"/>
                <a:gd name="T10" fmla="*/ 57 w 57"/>
                <a:gd name="T11" fmla="*/ 130 h 132"/>
                <a:gd name="T12" fmla="*/ 57 w 57"/>
                <a:gd name="T13" fmla="*/ 10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32">
                  <a:moveTo>
                    <a:pt x="57" y="102"/>
                  </a:moveTo>
                  <a:lnTo>
                    <a:pt x="19" y="33"/>
                  </a:lnTo>
                  <a:lnTo>
                    <a:pt x="0" y="0"/>
                  </a:lnTo>
                  <a:lnTo>
                    <a:pt x="29" y="104"/>
                  </a:lnTo>
                  <a:lnTo>
                    <a:pt x="29" y="132"/>
                  </a:lnTo>
                  <a:lnTo>
                    <a:pt x="57" y="130"/>
                  </a:lnTo>
                  <a:lnTo>
                    <a:pt x="57" y="102"/>
                  </a:lnTo>
                  <a:close/>
                </a:path>
              </a:pathLst>
            </a:custGeom>
            <a:solidFill>
              <a:srgbClr val="FFE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8104329" y="2711455"/>
              <a:ext cx="38149" cy="573604"/>
            </a:xfrm>
            <a:custGeom>
              <a:avLst/>
              <a:gdLst>
                <a:gd name="T0" fmla="*/ 0 w 12"/>
                <a:gd name="T1" fmla="*/ 0 h 178"/>
                <a:gd name="T2" fmla="*/ 12 w 12"/>
                <a:gd name="T3" fmla="*/ 0 h 178"/>
                <a:gd name="T4" fmla="*/ 12 w 12"/>
                <a:gd name="T5" fmla="*/ 178 h 178"/>
                <a:gd name="T6" fmla="*/ 0 w 12"/>
                <a:gd name="T7" fmla="*/ 178 h 178"/>
                <a:gd name="T8" fmla="*/ 0 w 1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8">
                  <a:moveTo>
                    <a:pt x="0" y="0"/>
                  </a:moveTo>
                  <a:cubicBezTo>
                    <a:pt x="1" y="5"/>
                    <a:pt x="10" y="5"/>
                    <a:pt x="12" y="0"/>
                  </a:cubicBezTo>
                  <a:cubicBezTo>
                    <a:pt x="12" y="178"/>
                    <a:pt x="12" y="178"/>
                    <a:pt x="12" y="178"/>
                  </a:cubicBezTo>
                  <a:cubicBezTo>
                    <a:pt x="0" y="178"/>
                    <a:pt x="0" y="178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35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8104329" y="3285058"/>
              <a:ext cx="73574" cy="32700"/>
            </a:xfrm>
            <a:prstGeom prst="rect">
              <a:avLst/>
            </a:prstGeom>
            <a:solidFill>
              <a:srgbClr val="639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8142478" y="3285058"/>
              <a:ext cx="74937" cy="32700"/>
            </a:xfrm>
            <a:prstGeom prst="rect">
              <a:avLst/>
            </a:prstGeom>
            <a:solidFill>
              <a:srgbClr val="95B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8217415" y="3285058"/>
              <a:ext cx="38149" cy="32700"/>
            </a:xfrm>
            <a:prstGeom prst="rect">
              <a:avLst/>
            </a:prstGeom>
            <a:solidFill>
              <a:srgbClr val="B9D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8142478" y="2711455"/>
              <a:ext cx="74937" cy="573604"/>
            </a:xfrm>
            <a:custGeom>
              <a:avLst/>
              <a:gdLst>
                <a:gd name="T0" fmla="*/ 0 w 23"/>
                <a:gd name="T1" fmla="*/ 0 h 178"/>
                <a:gd name="T2" fmla="*/ 0 w 23"/>
                <a:gd name="T3" fmla="*/ 0 h 178"/>
                <a:gd name="T4" fmla="*/ 23 w 23"/>
                <a:gd name="T5" fmla="*/ 1 h 178"/>
                <a:gd name="T6" fmla="*/ 23 w 23"/>
                <a:gd name="T7" fmla="*/ 178 h 178"/>
                <a:gd name="T8" fmla="*/ 11 w 23"/>
                <a:gd name="T9" fmla="*/ 178 h 178"/>
                <a:gd name="T10" fmla="*/ 0 w 23"/>
                <a:gd name="T11" fmla="*/ 178 h 178"/>
                <a:gd name="T12" fmla="*/ 0 w 23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20" y="8"/>
                    <a:pt x="23" y="1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0" y="178"/>
                    <a:pt x="0" y="178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8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8217415" y="2714180"/>
              <a:ext cx="38149" cy="570878"/>
            </a:xfrm>
            <a:custGeom>
              <a:avLst/>
              <a:gdLst>
                <a:gd name="T0" fmla="*/ 0 w 12"/>
                <a:gd name="T1" fmla="*/ 0 h 177"/>
                <a:gd name="T2" fmla="*/ 12 w 12"/>
                <a:gd name="T3" fmla="*/ 0 h 177"/>
                <a:gd name="T4" fmla="*/ 12 w 12"/>
                <a:gd name="T5" fmla="*/ 177 h 177"/>
                <a:gd name="T6" fmla="*/ 0 w 12"/>
                <a:gd name="T7" fmla="*/ 177 h 177"/>
                <a:gd name="T8" fmla="*/ 0 w 1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7">
                  <a:moveTo>
                    <a:pt x="0" y="0"/>
                  </a:moveTo>
                  <a:cubicBezTo>
                    <a:pt x="1" y="4"/>
                    <a:pt x="11" y="4"/>
                    <a:pt x="12" y="0"/>
                  </a:cubicBezTo>
                  <a:cubicBezTo>
                    <a:pt x="12" y="177"/>
                    <a:pt x="12" y="177"/>
                    <a:pt x="12" y="177"/>
                  </a:cubicBezTo>
                  <a:cubicBezTo>
                    <a:pt x="0" y="177"/>
                    <a:pt x="0" y="177"/>
                    <a:pt x="0" y="1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A6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8156103" y="2572482"/>
              <a:ext cx="47687" cy="44962"/>
            </a:xfrm>
            <a:custGeom>
              <a:avLst/>
              <a:gdLst>
                <a:gd name="T0" fmla="*/ 35 w 35"/>
                <a:gd name="T1" fmla="*/ 33 h 33"/>
                <a:gd name="T2" fmla="*/ 16 w 35"/>
                <a:gd name="T3" fmla="*/ 0 h 33"/>
                <a:gd name="T4" fmla="*/ 16 w 35"/>
                <a:gd name="T5" fmla="*/ 0 h 33"/>
                <a:gd name="T6" fmla="*/ 0 w 35"/>
                <a:gd name="T7" fmla="*/ 33 h 33"/>
                <a:gd name="T8" fmla="*/ 35 w 3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5" y="33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33"/>
                  </a:lnTo>
                  <a:lnTo>
                    <a:pt x="35" y="33"/>
                  </a:lnTo>
                  <a:close/>
                </a:path>
              </a:pathLst>
            </a:custGeom>
            <a:solidFill>
              <a:srgbClr val="EB8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8104329" y="3317758"/>
              <a:ext cx="151235" cy="70849"/>
            </a:xfrm>
            <a:custGeom>
              <a:avLst/>
              <a:gdLst>
                <a:gd name="T0" fmla="*/ 47 w 47"/>
                <a:gd name="T1" fmla="*/ 0 h 22"/>
                <a:gd name="T2" fmla="*/ 47 w 47"/>
                <a:gd name="T3" fmla="*/ 10 h 22"/>
                <a:gd name="T4" fmla="*/ 36 w 47"/>
                <a:gd name="T5" fmla="*/ 22 h 22"/>
                <a:gd name="T6" fmla="*/ 11 w 47"/>
                <a:gd name="T7" fmla="*/ 22 h 22"/>
                <a:gd name="T8" fmla="*/ 0 w 47"/>
                <a:gd name="T9" fmla="*/ 10 h 22"/>
                <a:gd name="T10" fmla="*/ 0 w 47"/>
                <a:gd name="T11" fmla="*/ 0 h 22"/>
                <a:gd name="T12" fmla="*/ 47 w 4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47" y="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7"/>
                    <a:pt x="42" y="22"/>
                    <a:pt x="3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8104329" y="3317758"/>
              <a:ext cx="73574" cy="70849"/>
            </a:xfrm>
            <a:custGeom>
              <a:avLst/>
              <a:gdLst>
                <a:gd name="T0" fmla="*/ 23 w 23"/>
                <a:gd name="T1" fmla="*/ 22 h 22"/>
                <a:gd name="T2" fmla="*/ 11 w 23"/>
                <a:gd name="T3" fmla="*/ 22 h 22"/>
                <a:gd name="T4" fmla="*/ 0 w 23"/>
                <a:gd name="T5" fmla="*/ 10 h 22"/>
                <a:gd name="T6" fmla="*/ 0 w 23"/>
                <a:gd name="T7" fmla="*/ 0 h 22"/>
                <a:gd name="T8" fmla="*/ 12 w 23"/>
                <a:gd name="T9" fmla="*/ 0 h 22"/>
                <a:gd name="T10" fmla="*/ 12 w 23"/>
                <a:gd name="T11" fmla="*/ 10 h 22"/>
                <a:gd name="T12" fmla="*/ 23 w 2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3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7"/>
                    <a:pt x="17" y="22"/>
                    <a:pt x="23" y="22"/>
                  </a:cubicBezTo>
                  <a:close/>
                </a:path>
              </a:pathLst>
            </a:custGeom>
            <a:solidFill>
              <a:srgbClr val="E5DA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8281452" y="2572482"/>
              <a:ext cx="151235" cy="231621"/>
            </a:xfrm>
            <a:custGeom>
              <a:avLst/>
              <a:gdLst>
                <a:gd name="T0" fmla="*/ 0 w 111"/>
                <a:gd name="T1" fmla="*/ 102 h 170"/>
                <a:gd name="T2" fmla="*/ 0 w 111"/>
                <a:gd name="T3" fmla="*/ 161 h 170"/>
                <a:gd name="T4" fmla="*/ 111 w 111"/>
                <a:gd name="T5" fmla="*/ 170 h 170"/>
                <a:gd name="T6" fmla="*/ 111 w 111"/>
                <a:gd name="T7" fmla="*/ 102 h 170"/>
                <a:gd name="T8" fmla="*/ 55 w 111"/>
                <a:gd name="T9" fmla="*/ 0 h 170"/>
                <a:gd name="T10" fmla="*/ 55 w 111"/>
                <a:gd name="T11" fmla="*/ 0 h 170"/>
                <a:gd name="T12" fmla="*/ 0 w 111"/>
                <a:gd name="T13" fmla="*/ 10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70">
                  <a:moveTo>
                    <a:pt x="0" y="102"/>
                  </a:moveTo>
                  <a:lnTo>
                    <a:pt x="0" y="161"/>
                  </a:lnTo>
                  <a:lnTo>
                    <a:pt x="111" y="170"/>
                  </a:lnTo>
                  <a:lnTo>
                    <a:pt x="111" y="102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FD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8281452" y="2572482"/>
              <a:ext cx="74937" cy="179847"/>
            </a:xfrm>
            <a:custGeom>
              <a:avLst/>
              <a:gdLst>
                <a:gd name="T0" fmla="*/ 0 w 55"/>
                <a:gd name="T1" fmla="*/ 102 h 132"/>
                <a:gd name="T2" fmla="*/ 38 w 55"/>
                <a:gd name="T3" fmla="*/ 33 h 132"/>
                <a:gd name="T4" fmla="*/ 55 w 55"/>
                <a:gd name="T5" fmla="*/ 0 h 132"/>
                <a:gd name="T6" fmla="*/ 29 w 55"/>
                <a:gd name="T7" fmla="*/ 104 h 132"/>
                <a:gd name="T8" fmla="*/ 29 w 55"/>
                <a:gd name="T9" fmla="*/ 132 h 132"/>
                <a:gd name="T10" fmla="*/ 0 w 55"/>
                <a:gd name="T11" fmla="*/ 130 h 132"/>
                <a:gd name="T12" fmla="*/ 0 w 55"/>
                <a:gd name="T13" fmla="*/ 10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32">
                  <a:moveTo>
                    <a:pt x="0" y="102"/>
                  </a:moveTo>
                  <a:lnTo>
                    <a:pt x="38" y="33"/>
                  </a:lnTo>
                  <a:lnTo>
                    <a:pt x="55" y="0"/>
                  </a:lnTo>
                  <a:lnTo>
                    <a:pt x="29" y="104"/>
                  </a:lnTo>
                  <a:lnTo>
                    <a:pt x="29" y="132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E5B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8356388" y="2572482"/>
              <a:ext cx="76298" cy="179847"/>
            </a:xfrm>
            <a:custGeom>
              <a:avLst/>
              <a:gdLst>
                <a:gd name="T0" fmla="*/ 56 w 56"/>
                <a:gd name="T1" fmla="*/ 102 h 132"/>
                <a:gd name="T2" fmla="*/ 19 w 56"/>
                <a:gd name="T3" fmla="*/ 33 h 132"/>
                <a:gd name="T4" fmla="*/ 0 w 56"/>
                <a:gd name="T5" fmla="*/ 0 h 132"/>
                <a:gd name="T6" fmla="*/ 28 w 56"/>
                <a:gd name="T7" fmla="*/ 104 h 132"/>
                <a:gd name="T8" fmla="*/ 28 w 56"/>
                <a:gd name="T9" fmla="*/ 132 h 132"/>
                <a:gd name="T10" fmla="*/ 56 w 56"/>
                <a:gd name="T11" fmla="*/ 130 h 132"/>
                <a:gd name="T12" fmla="*/ 56 w 56"/>
                <a:gd name="T13" fmla="*/ 10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32">
                  <a:moveTo>
                    <a:pt x="56" y="102"/>
                  </a:moveTo>
                  <a:lnTo>
                    <a:pt x="19" y="33"/>
                  </a:lnTo>
                  <a:lnTo>
                    <a:pt x="0" y="0"/>
                  </a:lnTo>
                  <a:lnTo>
                    <a:pt x="28" y="104"/>
                  </a:lnTo>
                  <a:lnTo>
                    <a:pt x="28" y="132"/>
                  </a:lnTo>
                  <a:lnTo>
                    <a:pt x="56" y="130"/>
                  </a:lnTo>
                  <a:lnTo>
                    <a:pt x="56" y="102"/>
                  </a:lnTo>
                  <a:close/>
                </a:path>
              </a:pathLst>
            </a:custGeom>
            <a:solidFill>
              <a:srgbClr val="FFE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8281452" y="2711455"/>
              <a:ext cx="39512" cy="573604"/>
            </a:xfrm>
            <a:custGeom>
              <a:avLst/>
              <a:gdLst>
                <a:gd name="T0" fmla="*/ 0 w 12"/>
                <a:gd name="T1" fmla="*/ 0 h 178"/>
                <a:gd name="T2" fmla="*/ 12 w 12"/>
                <a:gd name="T3" fmla="*/ 0 h 178"/>
                <a:gd name="T4" fmla="*/ 12 w 12"/>
                <a:gd name="T5" fmla="*/ 178 h 178"/>
                <a:gd name="T6" fmla="*/ 0 w 12"/>
                <a:gd name="T7" fmla="*/ 178 h 178"/>
                <a:gd name="T8" fmla="*/ 0 w 1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8">
                  <a:moveTo>
                    <a:pt x="0" y="0"/>
                  </a:moveTo>
                  <a:cubicBezTo>
                    <a:pt x="1" y="5"/>
                    <a:pt x="10" y="5"/>
                    <a:pt x="12" y="0"/>
                  </a:cubicBezTo>
                  <a:cubicBezTo>
                    <a:pt x="12" y="178"/>
                    <a:pt x="12" y="178"/>
                    <a:pt x="12" y="178"/>
                  </a:cubicBezTo>
                  <a:cubicBezTo>
                    <a:pt x="0" y="178"/>
                    <a:pt x="0" y="178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D25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8281452" y="3285058"/>
              <a:ext cx="74937" cy="32700"/>
            </a:xfrm>
            <a:prstGeom prst="rect">
              <a:avLst/>
            </a:prstGeom>
            <a:solidFill>
              <a:srgbClr val="639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8320963" y="3285058"/>
              <a:ext cx="73574" cy="32700"/>
            </a:xfrm>
            <a:prstGeom prst="rect">
              <a:avLst/>
            </a:prstGeom>
            <a:solidFill>
              <a:srgbClr val="95B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8394538" y="3285058"/>
              <a:ext cx="38149" cy="32700"/>
            </a:xfrm>
            <a:prstGeom prst="rect">
              <a:avLst/>
            </a:prstGeom>
            <a:solidFill>
              <a:srgbClr val="B9D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8320963" y="2711455"/>
              <a:ext cx="73574" cy="573604"/>
            </a:xfrm>
            <a:custGeom>
              <a:avLst/>
              <a:gdLst>
                <a:gd name="T0" fmla="*/ 0 w 23"/>
                <a:gd name="T1" fmla="*/ 0 h 178"/>
                <a:gd name="T2" fmla="*/ 0 w 23"/>
                <a:gd name="T3" fmla="*/ 0 h 178"/>
                <a:gd name="T4" fmla="*/ 23 w 23"/>
                <a:gd name="T5" fmla="*/ 1 h 178"/>
                <a:gd name="T6" fmla="*/ 23 w 23"/>
                <a:gd name="T7" fmla="*/ 178 h 178"/>
                <a:gd name="T8" fmla="*/ 11 w 23"/>
                <a:gd name="T9" fmla="*/ 178 h 178"/>
                <a:gd name="T10" fmla="*/ 0 w 23"/>
                <a:gd name="T11" fmla="*/ 178 h 178"/>
                <a:gd name="T12" fmla="*/ 0 w 23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20" y="8"/>
                    <a:pt x="23" y="1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0" y="178"/>
                    <a:pt x="0" y="178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93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8394538" y="2714180"/>
              <a:ext cx="38149" cy="570878"/>
            </a:xfrm>
            <a:custGeom>
              <a:avLst/>
              <a:gdLst>
                <a:gd name="T0" fmla="*/ 0 w 12"/>
                <a:gd name="T1" fmla="*/ 0 h 177"/>
                <a:gd name="T2" fmla="*/ 12 w 12"/>
                <a:gd name="T3" fmla="*/ 0 h 177"/>
                <a:gd name="T4" fmla="*/ 12 w 12"/>
                <a:gd name="T5" fmla="*/ 177 h 177"/>
                <a:gd name="T6" fmla="*/ 0 w 12"/>
                <a:gd name="T7" fmla="*/ 177 h 177"/>
                <a:gd name="T8" fmla="*/ 0 w 1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7">
                  <a:moveTo>
                    <a:pt x="0" y="0"/>
                  </a:moveTo>
                  <a:cubicBezTo>
                    <a:pt x="1" y="4"/>
                    <a:pt x="11" y="4"/>
                    <a:pt x="12" y="0"/>
                  </a:cubicBezTo>
                  <a:cubicBezTo>
                    <a:pt x="12" y="177"/>
                    <a:pt x="12" y="177"/>
                    <a:pt x="12" y="177"/>
                  </a:cubicBezTo>
                  <a:cubicBezTo>
                    <a:pt x="0" y="177"/>
                    <a:pt x="0" y="177"/>
                    <a:pt x="0" y="1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6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8333225" y="2572482"/>
              <a:ext cx="49049" cy="44962"/>
            </a:xfrm>
            <a:custGeom>
              <a:avLst/>
              <a:gdLst>
                <a:gd name="T0" fmla="*/ 36 w 36"/>
                <a:gd name="T1" fmla="*/ 33 h 33"/>
                <a:gd name="T2" fmla="*/ 17 w 36"/>
                <a:gd name="T3" fmla="*/ 0 h 33"/>
                <a:gd name="T4" fmla="*/ 17 w 36"/>
                <a:gd name="T5" fmla="*/ 0 h 33"/>
                <a:gd name="T6" fmla="*/ 0 w 36"/>
                <a:gd name="T7" fmla="*/ 33 h 33"/>
                <a:gd name="T8" fmla="*/ 36 w 3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3">
                  <a:moveTo>
                    <a:pt x="36" y="33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0" y="33"/>
                  </a:lnTo>
                  <a:lnTo>
                    <a:pt x="36" y="33"/>
                  </a:lnTo>
                  <a:close/>
                </a:path>
              </a:pathLst>
            </a:custGeom>
            <a:solidFill>
              <a:srgbClr val="C93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8281452" y="3317758"/>
              <a:ext cx="151235" cy="70849"/>
            </a:xfrm>
            <a:custGeom>
              <a:avLst/>
              <a:gdLst>
                <a:gd name="T0" fmla="*/ 47 w 47"/>
                <a:gd name="T1" fmla="*/ 0 h 22"/>
                <a:gd name="T2" fmla="*/ 47 w 47"/>
                <a:gd name="T3" fmla="*/ 10 h 22"/>
                <a:gd name="T4" fmla="*/ 36 w 47"/>
                <a:gd name="T5" fmla="*/ 22 h 22"/>
                <a:gd name="T6" fmla="*/ 11 w 47"/>
                <a:gd name="T7" fmla="*/ 22 h 22"/>
                <a:gd name="T8" fmla="*/ 0 w 47"/>
                <a:gd name="T9" fmla="*/ 10 h 22"/>
                <a:gd name="T10" fmla="*/ 0 w 47"/>
                <a:gd name="T11" fmla="*/ 0 h 22"/>
                <a:gd name="T12" fmla="*/ 47 w 4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47" y="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7"/>
                    <a:pt x="42" y="22"/>
                    <a:pt x="3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8281452" y="3317758"/>
              <a:ext cx="74937" cy="70849"/>
            </a:xfrm>
            <a:custGeom>
              <a:avLst/>
              <a:gdLst>
                <a:gd name="T0" fmla="*/ 23 w 23"/>
                <a:gd name="T1" fmla="*/ 22 h 22"/>
                <a:gd name="T2" fmla="*/ 11 w 23"/>
                <a:gd name="T3" fmla="*/ 22 h 22"/>
                <a:gd name="T4" fmla="*/ 0 w 23"/>
                <a:gd name="T5" fmla="*/ 10 h 22"/>
                <a:gd name="T6" fmla="*/ 0 w 23"/>
                <a:gd name="T7" fmla="*/ 0 h 22"/>
                <a:gd name="T8" fmla="*/ 12 w 23"/>
                <a:gd name="T9" fmla="*/ 0 h 22"/>
                <a:gd name="T10" fmla="*/ 12 w 23"/>
                <a:gd name="T11" fmla="*/ 10 h 22"/>
                <a:gd name="T12" fmla="*/ 23 w 2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3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7"/>
                    <a:pt x="17" y="22"/>
                    <a:pt x="23" y="22"/>
                  </a:cubicBezTo>
                  <a:close/>
                </a:path>
              </a:pathLst>
            </a:custGeom>
            <a:solidFill>
              <a:srgbClr val="E5DA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927207" y="2572482"/>
              <a:ext cx="151235" cy="231621"/>
            </a:xfrm>
            <a:custGeom>
              <a:avLst/>
              <a:gdLst>
                <a:gd name="T0" fmla="*/ 0 w 111"/>
                <a:gd name="T1" fmla="*/ 102 h 170"/>
                <a:gd name="T2" fmla="*/ 0 w 111"/>
                <a:gd name="T3" fmla="*/ 161 h 170"/>
                <a:gd name="T4" fmla="*/ 111 w 111"/>
                <a:gd name="T5" fmla="*/ 170 h 170"/>
                <a:gd name="T6" fmla="*/ 111 w 111"/>
                <a:gd name="T7" fmla="*/ 102 h 170"/>
                <a:gd name="T8" fmla="*/ 54 w 111"/>
                <a:gd name="T9" fmla="*/ 0 h 170"/>
                <a:gd name="T10" fmla="*/ 54 w 111"/>
                <a:gd name="T11" fmla="*/ 0 h 170"/>
                <a:gd name="T12" fmla="*/ 0 w 111"/>
                <a:gd name="T13" fmla="*/ 10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70">
                  <a:moveTo>
                    <a:pt x="0" y="102"/>
                  </a:moveTo>
                  <a:lnTo>
                    <a:pt x="0" y="161"/>
                  </a:lnTo>
                  <a:lnTo>
                    <a:pt x="111" y="170"/>
                  </a:lnTo>
                  <a:lnTo>
                    <a:pt x="111" y="10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FD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7927207" y="2572482"/>
              <a:ext cx="73574" cy="179847"/>
            </a:xfrm>
            <a:custGeom>
              <a:avLst/>
              <a:gdLst>
                <a:gd name="T0" fmla="*/ 0 w 54"/>
                <a:gd name="T1" fmla="*/ 102 h 132"/>
                <a:gd name="T2" fmla="*/ 38 w 54"/>
                <a:gd name="T3" fmla="*/ 33 h 132"/>
                <a:gd name="T4" fmla="*/ 54 w 54"/>
                <a:gd name="T5" fmla="*/ 0 h 132"/>
                <a:gd name="T6" fmla="*/ 28 w 54"/>
                <a:gd name="T7" fmla="*/ 104 h 132"/>
                <a:gd name="T8" fmla="*/ 28 w 54"/>
                <a:gd name="T9" fmla="*/ 132 h 132"/>
                <a:gd name="T10" fmla="*/ 0 w 54"/>
                <a:gd name="T11" fmla="*/ 130 h 132"/>
                <a:gd name="T12" fmla="*/ 0 w 54"/>
                <a:gd name="T13" fmla="*/ 10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32">
                  <a:moveTo>
                    <a:pt x="0" y="102"/>
                  </a:moveTo>
                  <a:lnTo>
                    <a:pt x="38" y="33"/>
                  </a:lnTo>
                  <a:lnTo>
                    <a:pt x="54" y="0"/>
                  </a:lnTo>
                  <a:lnTo>
                    <a:pt x="28" y="104"/>
                  </a:lnTo>
                  <a:lnTo>
                    <a:pt x="28" y="132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E5B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8000780" y="2572482"/>
              <a:ext cx="77662" cy="179847"/>
            </a:xfrm>
            <a:custGeom>
              <a:avLst/>
              <a:gdLst>
                <a:gd name="T0" fmla="*/ 57 w 57"/>
                <a:gd name="T1" fmla="*/ 102 h 132"/>
                <a:gd name="T2" fmla="*/ 19 w 57"/>
                <a:gd name="T3" fmla="*/ 33 h 132"/>
                <a:gd name="T4" fmla="*/ 0 w 57"/>
                <a:gd name="T5" fmla="*/ 0 h 132"/>
                <a:gd name="T6" fmla="*/ 29 w 57"/>
                <a:gd name="T7" fmla="*/ 104 h 132"/>
                <a:gd name="T8" fmla="*/ 29 w 57"/>
                <a:gd name="T9" fmla="*/ 132 h 132"/>
                <a:gd name="T10" fmla="*/ 57 w 57"/>
                <a:gd name="T11" fmla="*/ 130 h 132"/>
                <a:gd name="T12" fmla="*/ 57 w 57"/>
                <a:gd name="T13" fmla="*/ 10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32">
                  <a:moveTo>
                    <a:pt x="57" y="102"/>
                  </a:moveTo>
                  <a:lnTo>
                    <a:pt x="19" y="33"/>
                  </a:lnTo>
                  <a:lnTo>
                    <a:pt x="0" y="0"/>
                  </a:lnTo>
                  <a:lnTo>
                    <a:pt x="29" y="104"/>
                  </a:lnTo>
                  <a:lnTo>
                    <a:pt x="29" y="132"/>
                  </a:lnTo>
                  <a:lnTo>
                    <a:pt x="57" y="130"/>
                  </a:lnTo>
                  <a:lnTo>
                    <a:pt x="57" y="102"/>
                  </a:lnTo>
                  <a:close/>
                </a:path>
              </a:pathLst>
            </a:custGeom>
            <a:solidFill>
              <a:srgbClr val="FFE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927207" y="2711455"/>
              <a:ext cx="38149" cy="573604"/>
            </a:xfrm>
            <a:custGeom>
              <a:avLst/>
              <a:gdLst>
                <a:gd name="T0" fmla="*/ 0 w 12"/>
                <a:gd name="T1" fmla="*/ 0 h 178"/>
                <a:gd name="T2" fmla="*/ 12 w 12"/>
                <a:gd name="T3" fmla="*/ 0 h 178"/>
                <a:gd name="T4" fmla="*/ 12 w 12"/>
                <a:gd name="T5" fmla="*/ 178 h 178"/>
                <a:gd name="T6" fmla="*/ 0 w 12"/>
                <a:gd name="T7" fmla="*/ 178 h 178"/>
                <a:gd name="T8" fmla="*/ 0 w 1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8">
                  <a:moveTo>
                    <a:pt x="0" y="0"/>
                  </a:moveTo>
                  <a:cubicBezTo>
                    <a:pt x="1" y="5"/>
                    <a:pt x="10" y="5"/>
                    <a:pt x="12" y="0"/>
                  </a:cubicBezTo>
                  <a:cubicBezTo>
                    <a:pt x="12" y="178"/>
                    <a:pt x="12" y="178"/>
                    <a:pt x="12" y="178"/>
                  </a:cubicBezTo>
                  <a:cubicBezTo>
                    <a:pt x="0" y="178"/>
                    <a:pt x="0" y="178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E1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7927207" y="3285058"/>
              <a:ext cx="73574" cy="32700"/>
            </a:xfrm>
            <a:prstGeom prst="rect">
              <a:avLst/>
            </a:prstGeom>
            <a:solidFill>
              <a:srgbClr val="E5B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7965356" y="3285058"/>
              <a:ext cx="74937" cy="32700"/>
            </a:xfrm>
            <a:prstGeom prst="rect">
              <a:avLst/>
            </a:prstGeom>
            <a:solidFill>
              <a:srgbClr val="FF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8040293" y="3285058"/>
              <a:ext cx="38149" cy="32700"/>
            </a:xfrm>
            <a:prstGeom prst="rect">
              <a:avLst/>
            </a:prstGeom>
            <a:solidFill>
              <a:srgbClr val="FFE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7965356" y="2711455"/>
              <a:ext cx="74937" cy="573604"/>
            </a:xfrm>
            <a:custGeom>
              <a:avLst/>
              <a:gdLst>
                <a:gd name="T0" fmla="*/ 0 w 23"/>
                <a:gd name="T1" fmla="*/ 0 h 178"/>
                <a:gd name="T2" fmla="*/ 0 w 23"/>
                <a:gd name="T3" fmla="*/ 0 h 178"/>
                <a:gd name="T4" fmla="*/ 23 w 23"/>
                <a:gd name="T5" fmla="*/ 1 h 178"/>
                <a:gd name="T6" fmla="*/ 23 w 23"/>
                <a:gd name="T7" fmla="*/ 178 h 178"/>
                <a:gd name="T8" fmla="*/ 11 w 23"/>
                <a:gd name="T9" fmla="*/ 178 h 178"/>
                <a:gd name="T10" fmla="*/ 0 w 23"/>
                <a:gd name="T11" fmla="*/ 178 h 178"/>
                <a:gd name="T12" fmla="*/ 0 w 23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20" y="8"/>
                    <a:pt x="23" y="1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0" y="178"/>
                    <a:pt x="0" y="178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42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8040293" y="2714180"/>
              <a:ext cx="38149" cy="570878"/>
            </a:xfrm>
            <a:custGeom>
              <a:avLst/>
              <a:gdLst>
                <a:gd name="T0" fmla="*/ 0 w 12"/>
                <a:gd name="T1" fmla="*/ 0 h 177"/>
                <a:gd name="T2" fmla="*/ 12 w 12"/>
                <a:gd name="T3" fmla="*/ 0 h 177"/>
                <a:gd name="T4" fmla="*/ 12 w 12"/>
                <a:gd name="T5" fmla="*/ 177 h 177"/>
                <a:gd name="T6" fmla="*/ 0 w 12"/>
                <a:gd name="T7" fmla="*/ 177 h 177"/>
                <a:gd name="T8" fmla="*/ 0 w 1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7">
                  <a:moveTo>
                    <a:pt x="0" y="0"/>
                  </a:moveTo>
                  <a:cubicBezTo>
                    <a:pt x="1" y="4"/>
                    <a:pt x="11" y="4"/>
                    <a:pt x="12" y="0"/>
                  </a:cubicBezTo>
                  <a:cubicBezTo>
                    <a:pt x="12" y="177"/>
                    <a:pt x="12" y="177"/>
                    <a:pt x="12" y="177"/>
                  </a:cubicBezTo>
                  <a:cubicBezTo>
                    <a:pt x="0" y="177"/>
                    <a:pt x="0" y="177"/>
                    <a:pt x="0" y="1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A5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7978981" y="2572482"/>
              <a:ext cx="47687" cy="44962"/>
            </a:xfrm>
            <a:custGeom>
              <a:avLst/>
              <a:gdLst>
                <a:gd name="T0" fmla="*/ 35 w 35"/>
                <a:gd name="T1" fmla="*/ 33 h 33"/>
                <a:gd name="T2" fmla="*/ 16 w 35"/>
                <a:gd name="T3" fmla="*/ 0 h 33"/>
                <a:gd name="T4" fmla="*/ 16 w 35"/>
                <a:gd name="T5" fmla="*/ 0 h 33"/>
                <a:gd name="T6" fmla="*/ 0 w 35"/>
                <a:gd name="T7" fmla="*/ 33 h 33"/>
                <a:gd name="T8" fmla="*/ 35 w 3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5" y="33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33"/>
                  </a:lnTo>
                  <a:lnTo>
                    <a:pt x="35" y="33"/>
                  </a:lnTo>
                  <a:close/>
                </a:path>
              </a:pathLst>
            </a:custGeom>
            <a:solidFill>
              <a:srgbClr val="1E1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7927207" y="3317758"/>
              <a:ext cx="151235" cy="70849"/>
            </a:xfrm>
            <a:custGeom>
              <a:avLst/>
              <a:gdLst>
                <a:gd name="T0" fmla="*/ 47 w 47"/>
                <a:gd name="T1" fmla="*/ 0 h 22"/>
                <a:gd name="T2" fmla="*/ 47 w 47"/>
                <a:gd name="T3" fmla="*/ 10 h 22"/>
                <a:gd name="T4" fmla="*/ 36 w 47"/>
                <a:gd name="T5" fmla="*/ 22 h 22"/>
                <a:gd name="T6" fmla="*/ 11 w 47"/>
                <a:gd name="T7" fmla="*/ 22 h 22"/>
                <a:gd name="T8" fmla="*/ 0 w 47"/>
                <a:gd name="T9" fmla="*/ 10 h 22"/>
                <a:gd name="T10" fmla="*/ 0 w 47"/>
                <a:gd name="T11" fmla="*/ 0 h 22"/>
                <a:gd name="T12" fmla="*/ 47 w 4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47" y="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7"/>
                    <a:pt x="42" y="22"/>
                    <a:pt x="3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7927207" y="3317758"/>
              <a:ext cx="73574" cy="70849"/>
            </a:xfrm>
            <a:custGeom>
              <a:avLst/>
              <a:gdLst>
                <a:gd name="T0" fmla="*/ 23 w 23"/>
                <a:gd name="T1" fmla="*/ 22 h 22"/>
                <a:gd name="T2" fmla="*/ 11 w 23"/>
                <a:gd name="T3" fmla="*/ 22 h 22"/>
                <a:gd name="T4" fmla="*/ 0 w 23"/>
                <a:gd name="T5" fmla="*/ 10 h 22"/>
                <a:gd name="T6" fmla="*/ 0 w 23"/>
                <a:gd name="T7" fmla="*/ 0 h 22"/>
                <a:gd name="T8" fmla="*/ 12 w 23"/>
                <a:gd name="T9" fmla="*/ 0 h 22"/>
                <a:gd name="T10" fmla="*/ 12 w 23"/>
                <a:gd name="T11" fmla="*/ 10 h 22"/>
                <a:gd name="T12" fmla="*/ 23 w 2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3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7"/>
                    <a:pt x="17" y="22"/>
                    <a:pt x="23" y="22"/>
                  </a:cubicBezTo>
                  <a:close/>
                </a:path>
              </a:pathLst>
            </a:custGeom>
            <a:solidFill>
              <a:srgbClr val="E5DA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7801859" y="3129736"/>
              <a:ext cx="366507" cy="820212"/>
            </a:xfrm>
            <a:custGeom>
              <a:avLst/>
              <a:gdLst>
                <a:gd name="T0" fmla="*/ 0 w 114"/>
                <a:gd name="T1" fmla="*/ 0 h 254"/>
                <a:gd name="T2" fmla="*/ 21 w 114"/>
                <a:gd name="T3" fmla="*/ 228 h 254"/>
                <a:gd name="T4" fmla="*/ 47 w 114"/>
                <a:gd name="T5" fmla="*/ 254 h 254"/>
                <a:gd name="T6" fmla="*/ 114 w 114"/>
                <a:gd name="T7" fmla="*/ 254 h 254"/>
                <a:gd name="T8" fmla="*/ 114 w 114"/>
                <a:gd name="T9" fmla="*/ 0 h 254"/>
                <a:gd name="T10" fmla="*/ 0 w 114"/>
                <a:gd name="T1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54">
                  <a:moveTo>
                    <a:pt x="0" y="0"/>
                  </a:moveTo>
                  <a:cubicBezTo>
                    <a:pt x="21" y="228"/>
                    <a:pt x="21" y="228"/>
                    <a:pt x="21" y="228"/>
                  </a:cubicBezTo>
                  <a:cubicBezTo>
                    <a:pt x="22" y="243"/>
                    <a:pt x="33" y="254"/>
                    <a:pt x="47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7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8168365" y="3129736"/>
              <a:ext cx="365144" cy="820212"/>
            </a:xfrm>
            <a:custGeom>
              <a:avLst/>
              <a:gdLst>
                <a:gd name="T0" fmla="*/ 0 w 113"/>
                <a:gd name="T1" fmla="*/ 254 h 254"/>
                <a:gd name="T2" fmla="*/ 67 w 113"/>
                <a:gd name="T3" fmla="*/ 254 h 254"/>
                <a:gd name="T4" fmla="*/ 93 w 113"/>
                <a:gd name="T5" fmla="*/ 228 h 254"/>
                <a:gd name="T6" fmla="*/ 113 w 113"/>
                <a:gd name="T7" fmla="*/ 0 h 254"/>
                <a:gd name="T8" fmla="*/ 0 w 113"/>
                <a:gd name="T9" fmla="*/ 0 h 254"/>
                <a:gd name="T10" fmla="*/ 0 w 113"/>
                <a:gd name="T11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54">
                  <a:moveTo>
                    <a:pt x="0" y="254"/>
                  </a:moveTo>
                  <a:cubicBezTo>
                    <a:pt x="67" y="254"/>
                    <a:pt x="67" y="254"/>
                    <a:pt x="67" y="254"/>
                  </a:cubicBezTo>
                  <a:cubicBezTo>
                    <a:pt x="81" y="254"/>
                    <a:pt x="91" y="243"/>
                    <a:pt x="93" y="2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4"/>
                  </a:lnTo>
                  <a:close/>
                </a:path>
              </a:pathLst>
            </a:custGeom>
            <a:solidFill>
              <a:srgbClr val="FF6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7807309" y="3285058"/>
              <a:ext cx="358332" cy="110361"/>
            </a:xfrm>
            <a:custGeom>
              <a:avLst/>
              <a:gdLst>
                <a:gd name="T0" fmla="*/ 0 w 263"/>
                <a:gd name="T1" fmla="*/ 0 h 81"/>
                <a:gd name="T2" fmla="*/ 7 w 263"/>
                <a:gd name="T3" fmla="*/ 81 h 81"/>
                <a:gd name="T4" fmla="*/ 263 w 263"/>
                <a:gd name="T5" fmla="*/ 81 h 81"/>
                <a:gd name="T6" fmla="*/ 263 w 263"/>
                <a:gd name="T7" fmla="*/ 0 h 81"/>
                <a:gd name="T8" fmla="*/ 0 w 26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81">
                  <a:moveTo>
                    <a:pt x="0" y="0"/>
                  </a:moveTo>
                  <a:lnTo>
                    <a:pt x="7" y="81"/>
                  </a:lnTo>
                  <a:lnTo>
                    <a:pt x="263" y="81"/>
                  </a:lnTo>
                  <a:lnTo>
                    <a:pt x="2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4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8165641" y="3285058"/>
              <a:ext cx="361057" cy="110361"/>
            </a:xfrm>
            <a:custGeom>
              <a:avLst/>
              <a:gdLst>
                <a:gd name="T0" fmla="*/ 258 w 265"/>
                <a:gd name="T1" fmla="*/ 81 h 81"/>
                <a:gd name="T2" fmla="*/ 265 w 265"/>
                <a:gd name="T3" fmla="*/ 0 h 81"/>
                <a:gd name="T4" fmla="*/ 0 w 265"/>
                <a:gd name="T5" fmla="*/ 0 h 81"/>
                <a:gd name="T6" fmla="*/ 0 w 265"/>
                <a:gd name="T7" fmla="*/ 81 h 81"/>
                <a:gd name="T8" fmla="*/ 258 w 265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81">
                  <a:moveTo>
                    <a:pt x="258" y="81"/>
                  </a:moveTo>
                  <a:lnTo>
                    <a:pt x="265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258" y="81"/>
                  </a:lnTo>
                  <a:close/>
                </a:path>
              </a:pathLst>
            </a:custGeom>
            <a:solidFill>
              <a:srgbClr val="C93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7547076" y="5466386"/>
              <a:ext cx="1557313" cy="1205794"/>
            </a:xfrm>
            <a:prstGeom prst="rect">
              <a:avLst/>
            </a:prstGeom>
            <a:solidFill>
              <a:srgbClr val="1E1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7547076" y="4391390"/>
              <a:ext cx="1557313" cy="1139032"/>
            </a:xfrm>
            <a:prstGeom prst="rect">
              <a:avLst/>
            </a:prstGeom>
            <a:solidFill>
              <a:srgbClr val="1E1E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7547076" y="4452703"/>
              <a:ext cx="1557313" cy="1013683"/>
            </a:xfrm>
            <a:custGeom>
              <a:avLst/>
              <a:gdLst>
                <a:gd name="T0" fmla="*/ 483 w 483"/>
                <a:gd name="T1" fmla="*/ 0 h 314"/>
                <a:gd name="T2" fmla="*/ 288 w 483"/>
                <a:gd name="T3" fmla="*/ 0 h 314"/>
                <a:gd name="T4" fmla="*/ 288 w 483"/>
                <a:gd name="T5" fmla="*/ 4 h 314"/>
                <a:gd name="T6" fmla="*/ 242 w 483"/>
                <a:gd name="T7" fmla="*/ 50 h 314"/>
                <a:gd name="T8" fmla="*/ 196 w 483"/>
                <a:gd name="T9" fmla="*/ 4 h 314"/>
                <a:gd name="T10" fmla="*/ 196 w 483"/>
                <a:gd name="T11" fmla="*/ 0 h 314"/>
                <a:gd name="T12" fmla="*/ 0 w 483"/>
                <a:gd name="T13" fmla="*/ 0 h 314"/>
                <a:gd name="T14" fmla="*/ 0 w 483"/>
                <a:gd name="T15" fmla="*/ 314 h 314"/>
                <a:gd name="T16" fmla="*/ 483 w 483"/>
                <a:gd name="T17" fmla="*/ 314 h 314"/>
                <a:gd name="T18" fmla="*/ 483 w 483"/>
                <a:gd name="T1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3" h="314">
                  <a:moveTo>
                    <a:pt x="483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1"/>
                    <a:pt x="288" y="3"/>
                    <a:pt x="288" y="4"/>
                  </a:cubicBezTo>
                  <a:cubicBezTo>
                    <a:pt x="288" y="29"/>
                    <a:pt x="267" y="50"/>
                    <a:pt x="242" y="50"/>
                  </a:cubicBezTo>
                  <a:cubicBezTo>
                    <a:pt x="216" y="50"/>
                    <a:pt x="196" y="29"/>
                    <a:pt x="196" y="4"/>
                  </a:cubicBezTo>
                  <a:cubicBezTo>
                    <a:pt x="196" y="3"/>
                    <a:pt x="196" y="1"/>
                    <a:pt x="1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483" y="314"/>
                    <a:pt x="483" y="314"/>
                    <a:pt x="483" y="314"/>
                  </a:cubicBezTo>
                  <a:lnTo>
                    <a:pt x="483" y="0"/>
                  </a:lnTo>
                  <a:close/>
                </a:path>
              </a:pathLst>
            </a:custGeom>
            <a:solidFill>
              <a:srgbClr val="F0C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7547076" y="5520885"/>
              <a:ext cx="1557313" cy="1012322"/>
            </a:xfrm>
            <a:custGeom>
              <a:avLst/>
              <a:gdLst>
                <a:gd name="T0" fmla="*/ 483 w 483"/>
                <a:gd name="T1" fmla="*/ 0 h 314"/>
                <a:gd name="T2" fmla="*/ 288 w 483"/>
                <a:gd name="T3" fmla="*/ 0 h 314"/>
                <a:gd name="T4" fmla="*/ 242 w 483"/>
                <a:gd name="T5" fmla="*/ 46 h 314"/>
                <a:gd name="T6" fmla="*/ 196 w 483"/>
                <a:gd name="T7" fmla="*/ 0 h 314"/>
                <a:gd name="T8" fmla="*/ 0 w 483"/>
                <a:gd name="T9" fmla="*/ 0 h 314"/>
                <a:gd name="T10" fmla="*/ 0 w 483"/>
                <a:gd name="T11" fmla="*/ 314 h 314"/>
                <a:gd name="T12" fmla="*/ 483 w 483"/>
                <a:gd name="T13" fmla="*/ 314 h 314"/>
                <a:gd name="T14" fmla="*/ 483 w 483"/>
                <a:gd name="T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3" h="314">
                  <a:moveTo>
                    <a:pt x="483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8" y="25"/>
                    <a:pt x="267" y="46"/>
                    <a:pt x="242" y="46"/>
                  </a:cubicBezTo>
                  <a:cubicBezTo>
                    <a:pt x="216" y="46"/>
                    <a:pt x="196" y="25"/>
                    <a:pt x="1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483" y="314"/>
                    <a:pt x="483" y="314"/>
                    <a:pt x="483" y="314"/>
                  </a:cubicBezTo>
                  <a:lnTo>
                    <a:pt x="483" y="0"/>
                  </a:lnTo>
                  <a:close/>
                </a:path>
              </a:pathLst>
            </a:custGeom>
            <a:solidFill>
              <a:srgbClr val="E5B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5542317" y="2302131"/>
              <a:ext cx="1364949" cy="659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00:30</a:t>
              </a:r>
              <a:endPara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3" name="Freeform 7"/>
          <p:cNvSpPr>
            <a:spLocks/>
          </p:cNvSpPr>
          <p:nvPr/>
        </p:nvSpPr>
        <p:spPr bwMode="auto">
          <a:xfrm>
            <a:off x="11112557" y="1138166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2"/>
          <p:cNvSpPr>
            <a:spLocks/>
          </p:cNvSpPr>
          <p:nvPr/>
        </p:nvSpPr>
        <p:spPr bwMode="auto">
          <a:xfrm>
            <a:off x="10439457" y="1579491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7"/>
          <p:cNvSpPr>
            <a:spLocks/>
          </p:cNvSpPr>
          <p:nvPr/>
        </p:nvSpPr>
        <p:spPr bwMode="auto">
          <a:xfrm>
            <a:off x="1606931" y="4139827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01" name="Freeform 12"/>
          <p:cNvSpPr>
            <a:spLocks/>
          </p:cNvSpPr>
          <p:nvPr/>
        </p:nvSpPr>
        <p:spPr bwMode="auto">
          <a:xfrm>
            <a:off x="831535" y="485606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6442201" y="2641660"/>
            <a:ext cx="2099734" cy="567717"/>
          </a:xfrm>
          <a:custGeom>
            <a:avLst/>
            <a:gdLst>
              <a:gd name="connsiteX0" fmla="*/ 0 w 2108200"/>
              <a:gd name="connsiteY0" fmla="*/ 550333 h 567267"/>
              <a:gd name="connsiteX1" fmla="*/ 431800 w 2108200"/>
              <a:gd name="connsiteY1" fmla="*/ 567267 h 567267"/>
              <a:gd name="connsiteX2" fmla="*/ 355600 w 2108200"/>
              <a:gd name="connsiteY2" fmla="*/ 524933 h 567267"/>
              <a:gd name="connsiteX3" fmla="*/ 364067 w 2108200"/>
              <a:gd name="connsiteY3" fmla="*/ 321733 h 567267"/>
              <a:gd name="connsiteX4" fmla="*/ 245534 w 2108200"/>
              <a:gd name="connsiteY4" fmla="*/ 296333 h 567267"/>
              <a:gd name="connsiteX5" fmla="*/ 262467 w 2108200"/>
              <a:gd name="connsiteY5" fmla="*/ 118533 h 567267"/>
              <a:gd name="connsiteX6" fmla="*/ 364067 w 2108200"/>
              <a:gd name="connsiteY6" fmla="*/ 110067 h 567267"/>
              <a:gd name="connsiteX7" fmla="*/ 381000 w 2108200"/>
              <a:gd name="connsiteY7" fmla="*/ 0 h 567267"/>
              <a:gd name="connsiteX8" fmla="*/ 778934 w 2108200"/>
              <a:gd name="connsiteY8" fmla="*/ 0 h 567267"/>
              <a:gd name="connsiteX9" fmla="*/ 778934 w 2108200"/>
              <a:gd name="connsiteY9" fmla="*/ 516467 h 567267"/>
              <a:gd name="connsiteX10" fmla="*/ 736600 w 2108200"/>
              <a:gd name="connsiteY10" fmla="*/ 558800 h 567267"/>
              <a:gd name="connsiteX11" fmla="*/ 1041400 w 2108200"/>
              <a:gd name="connsiteY11" fmla="*/ 550333 h 567267"/>
              <a:gd name="connsiteX12" fmla="*/ 1092200 w 2108200"/>
              <a:gd name="connsiteY12" fmla="*/ 440267 h 567267"/>
              <a:gd name="connsiteX13" fmla="*/ 1346200 w 2108200"/>
              <a:gd name="connsiteY13" fmla="*/ 440267 h 567267"/>
              <a:gd name="connsiteX14" fmla="*/ 1388534 w 2108200"/>
              <a:gd name="connsiteY14" fmla="*/ 550333 h 567267"/>
              <a:gd name="connsiteX15" fmla="*/ 2015067 w 2108200"/>
              <a:gd name="connsiteY15" fmla="*/ 567267 h 567267"/>
              <a:gd name="connsiteX16" fmla="*/ 2048934 w 2108200"/>
              <a:gd name="connsiteY16" fmla="*/ 508000 h 567267"/>
              <a:gd name="connsiteX17" fmla="*/ 2099734 w 2108200"/>
              <a:gd name="connsiteY17" fmla="*/ 516467 h 567267"/>
              <a:gd name="connsiteX18" fmla="*/ 2108200 w 2108200"/>
              <a:gd name="connsiteY18" fmla="*/ 270933 h 567267"/>
              <a:gd name="connsiteX19" fmla="*/ 2108200 w 2108200"/>
              <a:gd name="connsiteY19" fmla="*/ 279400 h 567267"/>
              <a:gd name="connsiteX0" fmla="*/ 0 w 2108200"/>
              <a:gd name="connsiteY0" fmla="*/ 550333 h 567267"/>
              <a:gd name="connsiteX1" fmla="*/ 431800 w 2108200"/>
              <a:gd name="connsiteY1" fmla="*/ 567267 h 567267"/>
              <a:gd name="connsiteX2" fmla="*/ 355600 w 2108200"/>
              <a:gd name="connsiteY2" fmla="*/ 524933 h 567267"/>
              <a:gd name="connsiteX3" fmla="*/ 364067 w 2108200"/>
              <a:gd name="connsiteY3" fmla="*/ 321733 h 567267"/>
              <a:gd name="connsiteX4" fmla="*/ 245534 w 2108200"/>
              <a:gd name="connsiteY4" fmla="*/ 296333 h 567267"/>
              <a:gd name="connsiteX5" fmla="*/ 262467 w 2108200"/>
              <a:gd name="connsiteY5" fmla="*/ 118533 h 567267"/>
              <a:gd name="connsiteX6" fmla="*/ 364067 w 2108200"/>
              <a:gd name="connsiteY6" fmla="*/ 110067 h 567267"/>
              <a:gd name="connsiteX7" fmla="*/ 381000 w 2108200"/>
              <a:gd name="connsiteY7" fmla="*/ 0 h 567267"/>
              <a:gd name="connsiteX8" fmla="*/ 778934 w 2108200"/>
              <a:gd name="connsiteY8" fmla="*/ 0 h 567267"/>
              <a:gd name="connsiteX9" fmla="*/ 778934 w 2108200"/>
              <a:gd name="connsiteY9" fmla="*/ 516467 h 567267"/>
              <a:gd name="connsiteX10" fmla="*/ 736600 w 2108200"/>
              <a:gd name="connsiteY10" fmla="*/ 558800 h 567267"/>
              <a:gd name="connsiteX11" fmla="*/ 1041400 w 2108200"/>
              <a:gd name="connsiteY11" fmla="*/ 550333 h 567267"/>
              <a:gd name="connsiteX12" fmla="*/ 1092200 w 2108200"/>
              <a:gd name="connsiteY12" fmla="*/ 440267 h 567267"/>
              <a:gd name="connsiteX13" fmla="*/ 1346200 w 2108200"/>
              <a:gd name="connsiteY13" fmla="*/ 440267 h 567267"/>
              <a:gd name="connsiteX14" fmla="*/ 1388534 w 2108200"/>
              <a:gd name="connsiteY14" fmla="*/ 550333 h 567267"/>
              <a:gd name="connsiteX15" fmla="*/ 2015067 w 2108200"/>
              <a:gd name="connsiteY15" fmla="*/ 567267 h 567267"/>
              <a:gd name="connsiteX16" fmla="*/ 2048934 w 2108200"/>
              <a:gd name="connsiteY16" fmla="*/ 508000 h 567267"/>
              <a:gd name="connsiteX17" fmla="*/ 2099734 w 2108200"/>
              <a:gd name="connsiteY17" fmla="*/ 516467 h 567267"/>
              <a:gd name="connsiteX18" fmla="*/ 2108200 w 2108200"/>
              <a:gd name="connsiteY18" fmla="*/ 270933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5534 w 2099734"/>
              <a:gd name="connsiteY4" fmla="*/ 296333 h 567267"/>
              <a:gd name="connsiteX5" fmla="*/ 262467 w 2099734"/>
              <a:gd name="connsiteY5" fmla="*/ 118533 h 567267"/>
              <a:gd name="connsiteX6" fmla="*/ 364067 w 2099734"/>
              <a:gd name="connsiteY6" fmla="*/ 110067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310240 h 567267"/>
              <a:gd name="connsiteX5" fmla="*/ 262467 w 2099734"/>
              <a:gd name="connsiteY5" fmla="*/ 118533 h 567267"/>
              <a:gd name="connsiteX6" fmla="*/ 364067 w 2099734"/>
              <a:gd name="connsiteY6" fmla="*/ 110067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62467 w 2099734"/>
              <a:gd name="connsiteY5" fmla="*/ 118533 h 567267"/>
              <a:gd name="connsiteX6" fmla="*/ 364067 w 2099734"/>
              <a:gd name="connsiteY6" fmla="*/ 110067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62467 w 2099734"/>
              <a:gd name="connsiteY5" fmla="*/ 118533 h 567267"/>
              <a:gd name="connsiteX6" fmla="*/ 364067 w 2099734"/>
              <a:gd name="connsiteY6" fmla="*/ 110067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110067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110067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75299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75299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75299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75299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55600 w 2099734"/>
              <a:gd name="connsiteY2" fmla="*/ 524933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75299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62554 w 2099734"/>
              <a:gd name="connsiteY2" fmla="*/ 517980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75299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62554 w 2099734"/>
              <a:gd name="connsiteY2" fmla="*/ 517980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75299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62554 w 2099734"/>
              <a:gd name="connsiteY2" fmla="*/ 517980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75299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267"/>
              <a:gd name="connsiteX1" fmla="*/ 431800 w 2099734"/>
              <a:gd name="connsiteY1" fmla="*/ 567267 h 567267"/>
              <a:gd name="connsiteX2" fmla="*/ 362554 w 2099734"/>
              <a:gd name="connsiteY2" fmla="*/ 517980 h 567267"/>
              <a:gd name="connsiteX3" fmla="*/ 364067 w 2099734"/>
              <a:gd name="connsiteY3" fmla="*/ 321733 h 567267"/>
              <a:gd name="connsiteX4" fmla="*/ 249011 w 2099734"/>
              <a:gd name="connsiteY4" fmla="*/ 282426 h 567267"/>
              <a:gd name="connsiteX5" fmla="*/ 255513 w 2099734"/>
              <a:gd name="connsiteY5" fmla="*/ 108103 h 567267"/>
              <a:gd name="connsiteX6" fmla="*/ 364067 w 2099734"/>
              <a:gd name="connsiteY6" fmla="*/ 75299 h 567267"/>
              <a:gd name="connsiteX7" fmla="*/ 381000 w 2099734"/>
              <a:gd name="connsiteY7" fmla="*/ 0 h 567267"/>
              <a:gd name="connsiteX8" fmla="*/ 778934 w 2099734"/>
              <a:gd name="connsiteY8" fmla="*/ 0 h 567267"/>
              <a:gd name="connsiteX9" fmla="*/ 778934 w 2099734"/>
              <a:gd name="connsiteY9" fmla="*/ 516467 h 567267"/>
              <a:gd name="connsiteX10" fmla="*/ 736600 w 2099734"/>
              <a:gd name="connsiteY10" fmla="*/ 558800 h 567267"/>
              <a:gd name="connsiteX11" fmla="*/ 1041400 w 2099734"/>
              <a:gd name="connsiteY11" fmla="*/ 550333 h 567267"/>
              <a:gd name="connsiteX12" fmla="*/ 1092200 w 2099734"/>
              <a:gd name="connsiteY12" fmla="*/ 440267 h 567267"/>
              <a:gd name="connsiteX13" fmla="*/ 1346200 w 2099734"/>
              <a:gd name="connsiteY13" fmla="*/ 440267 h 567267"/>
              <a:gd name="connsiteX14" fmla="*/ 1388534 w 2099734"/>
              <a:gd name="connsiteY14" fmla="*/ 550333 h 567267"/>
              <a:gd name="connsiteX15" fmla="*/ 2015067 w 2099734"/>
              <a:gd name="connsiteY15" fmla="*/ 567267 h 567267"/>
              <a:gd name="connsiteX16" fmla="*/ 2048934 w 2099734"/>
              <a:gd name="connsiteY16" fmla="*/ 508000 h 567267"/>
              <a:gd name="connsiteX17" fmla="*/ 2099734 w 2099734"/>
              <a:gd name="connsiteY17" fmla="*/ 516467 h 56726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46200 w 2099734"/>
              <a:gd name="connsiteY13" fmla="*/ 440267 h 567717"/>
              <a:gd name="connsiteX14" fmla="*/ 1388534 w 2099734"/>
              <a:gd name="connsiteY14" fmla="*/ 550333 h 567717"/>
              <a:gd name="connsiteX15" fmla="*/ 2015067 w 2099734"/>
              <a:gd name="connsiteY15" fmla="*/ 567267 h 567717"/>
              <a:gd name="connsiteX16" fmla="*/ 2048934 w 2099734"/>
              <a:gd name="connsiteY16" fmla="*/ 508000 h 567717"/>
              <a:gd name="connsiteX17" fmla="*/ 2099734 w 2099734"/>
              <a:gd name="connsiteY17" fmla="*/ 516467 h 56771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46200 w 2099734"/>
              <a:gd name="connsiteY13" fmla="*/ 440267 h 567717"/>
              <a:gd name="connsiteX14" fmla="*/ 1388534 w 2099734"/>
              <a:gd name="connsiteY14" fmla="*/ 550333 h 567717"/>
              <a:gd name="connsiteX15" fmla="*/ 2015067 w 2099734"/>
              <a:gd name="connsiteY15" fmla="*/ 567267 h 567717"/>
              <a:gd name="connsiteX16" fmla="*/ 2048934 w 2099734"/>
              <a:gd name="connsiteY16" fmla="*/ 508000 h 567717"/>
              <a:gd name="connsiteX17" fmla="*/ 2099734 w 2099734"/>
              <a:gd name="connsiteY17" fmla="*/ 516467 h 56771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46200 w 2099734"/>
              <a:gd name="connsiteY13" fmla="*/ 440267 h 567717"/>
              <a:gd name="connsiteX14" fmla="*/ 1388534 w 2099734"/>
              <a:gd name="connsiteY14" fmla="*/ 550333 h 567717"/>
              <a:gd name="connsiteX15" fmla="*/ 2015067 w 2099734"/>
              <a:gd name="connsiteY15" fmla="*/ 567267 h 567717"/>
              <a:gd name="connsiteX16" fmla="*/ 2048934 w 2099734"/>
              <a:gd name="connsiteY16" fmla="*/ 508000 h 567717"/>
              <a:gd name="connsiteX17" fmla="*/ 2099734 w 2099734"/>
              <a:gd name="connsiteY17" fmla="*/ 516467 h 56771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46200 w 2099734"/>
              <a:gd name="connsiteY13" fmla="*/ 440267 h 567717"/>
              <a:gd name="connsiteX14" fmla="*/ 1433733 w 2099734"/>
              <a:gd name="connsiteY14" fmla="*/ 567717 h 567717"/>
              <a:gd name="connsiteX15" fmla="*/ 2015067 w 2099734"/>
              <a:gd name="connsiteY15" fmla="*/ 567267 h 567717"/>
              <a:gd name="connsiteX16" fmla="*/ 2048934 w 2099734"/>
              <a:gd name="connsiteY16" fmla="*/ 508000 h 567717"/>
              <a:gd name="connsiteX17" fmla="*/ 2099734 w 2099734"/>
              <a:gd name="connsiteY17" fmla="*/ 516467 h 56771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46200 w 2099734"/>
              <a:gd name="connsiteY13" fmla="*/ 440267 h 567717"/>
              <a:gd name="connsiteX14" fmla="*/ 1433733 w 2099734"/>
              <a:gd name="connsiteY14" fmla="*/ 567717 h 567717"/>
              <a:gd name="connsiteX15" fmla="*/ 2035928 w 2099734"/>
              <a:gd name="connsiteY15" fmla="*/ 560314 h 567717"/>
              <a:gd name="connsiteX16" fmla="*/ 2048934 w 2099734"/>
              <a:gd name="connsiteY16" fmla="*/ 508000 h 567717"/>
              <a:gd name="connsiteX17" fmla="*/ 2099734 w 2099734"/>
              <a:gd name="connsiteY17" fmla="*/ 516467 h 56771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67060 w 2099734"/>
              <a:gd name="connsiteY13" fmla="*/ 443744 h 567717"/>
              <a:gd name="connsiteX14" fmla="*/ 1433733 w 2099734"/>
              <a:gd name="connsiteY14" fmla="*/ 567717 h 567717"/>
              <a:gd name="connsiteX15" fmla="*/ 2035928 w 2099734"/>
              <a:gd name="connsiteY15" fmla="*/ 560314 h 567717"/>
              <a:gd name="connsiteX16" fmla="*/ 2048934 w 2099734"/>
              <a:gd name="connsiteY16" fmla="*/ 508000 h 567717"/>
              <a:gd name="connsiteX17" fmla="*/ 2099734 w 2099734"/>
              <a:gd name="connsiteY17" fmla="*/ 516467 h 56771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67060 w 2099734"/>
              <a:gd name="connsiteY13" fmla="*/ 443744 h 567717"/>
              <a:gd name="connsiteX14" fmla="*/ 1433733 w 2099734"/>
              <a:gd name="connsiteY14" fmla="*/ 567717 h 567717"/>
              <a:gd name="connsiteX15" fmla="*/ 2035928 w 2099734"/>
              <a:gd name="connsiteY15" fmla="*/ 560314 h 567717"/>
              <a:gd name="connsiteX16" fmla="*/ 2048934 w 2099734"/>
              <a:gd name="connsiteY16" fmla="*/ 508000 h 567717"/>
              <a:gd name="connsiteX17" fmla="*/ 2099734 w 2099734"/>
              <a:gd name="connsiteY17" fmla="*/ 516467 h 56771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67060 w 2099734"/>
              <a:gd name="connsiteY13" fmla="*/ 443744 h 567717"/>
              <a:gd name="connsiteX14" fmla="*/ 1426779 w 2099734"/>
              <a:gd name="connsiteY14" fmla="*/ 567717 h 567717"/>
              <a:gd name="connsiteX15" fmla="*/ 2035928 w 2099734"/>
              <a:gd name="connsiteY15" fmla="*/ 560314 h 567717"/>
              <a:gd name="connsiteX16" fmla="*/ 2048934 w 2099734"/>
              <a:gd name="connsiteY16" fmla="*/ 508000 h 567717"/>
              <a:gd name="connsiteX17" fmla="*/ 2099734 w 2099734"/>
              <a:gd name="connsiteY17" fmla="*/ 516467 h 56771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67060 w 2099734"/>
              <a:gd name="connsiteY13" fmla="*/ 443744 h 567717"/>
              <a:gd name="connsiteX14" fmla="*/ 1426779 w 2099734"/>
              <a:gd name="connsiteY14" fmla="*/ 567717 h 567717"/>
              <a:gd name="connsiteX15" fmla="*/ 2035928 w 2099734"/>
              <a:gd name="connsiteY15" fmla="*/ 560314 h 567717"/>
              <a:gd name="connsiteX16" fmla="*/ 2048934 w 2099734"/>
              <a:gd name="connsiteY16" fmla="*/ 508000 h 567717"/>
              <a:gd name="connsiteX17" fmla="*/ 2099734 w 2099734"/>
              <a:gd name="connsiteY17" fmla="*/ 516467 h 567717"/>
              <a:gd name="connsiteX0" fmla="*/ 0 w 2099734"/>
              <a:gd name="connsiteY0" fmla="*/ 550333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67060 w 2099734"/>
              <a:gd name="connsiteY13" fmla="*/ 443744 h 567717"/>
              <a:gd name="connsiteX14" fmla="*/ 1426779 w 2099734"/>
              <a:gd name="connsiteY14" fmla="*/ 567717 h 567717"/>
              <a:gd name="connsiteX15" fmla="*/ 2035928 w 2099734"/>
              <a:gd name="connsiteY15" fmla="*/ 560314 h 567717"/>
              <a:gd name="connsiteX16" fmla="*/ 2054344 w 2099734"/>
              <a:gd name="connsiteY16" fmla="*/ 510705 h 567717"/>
              <a:gd name="connsiteX17" fmla="*/ 2099734 w 2099734"/>
              <a:gd name="connsiteY17" fmla="*/ 516467 h 567717"/>
              <a:gd name="connsiteX0" fmla="*/ 0 w 2099734"/>
              <a:gd name="connsiteY0" fmla="*/ 567002 h 567717"/>
              <a:gd name="connsiteX1" fmla="*/ 431800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67060 w 2099734"/>
              <a:gd name="connsiteY13" fmla="*/ 443744 h 567717"/>
              <a:gd name="connsiteX14" fmla="*/ 1426779 w 2099734"/>
              <a:gd name="connsiteY14" fmla="*/ 567717 h 567717"/>
              <a:gd name="connsiteX15" fmla="*/ 2035928 w 2099734"/>
              <a:gd name="connsiteY15" fmla="*/ 560314 h 567717"/>
              <a:gd name="connsiteX16" fmla="*/ 2054344 w 2099734"/>
              <a:gd name="connsiteY16" fmla="*/ 510705 h 567717"/>
              <a:gd name="connsiteX17" fmla="*/ 2099734 w 2099734"/>
              <a:gd name="connsiteY17" fmla="*/ 516467 h 567717"/>
              <a:gd name="connsiteX0" fmla="*/ 0 w 2099734"/>
              <a:gd name="connsiteY0" fmla="*/ 567002 h 567717"/>
              <a:gd name="connsiteX1" fmla="*/ 424656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67060 w 2099734"/>
              <a:gd name="connsiteY13" fmla="*/ 443744 h 567717"/>
              <a:gd name="connsiteX14" fmla="*/ 1426779 w 2099734"/>
              <a:gd name="connsiteY14" fmla="*/ 567717 h 567717"/>
              <a:gd name="connsiteX15" fmla="*/ 2035928 w 2099734"/>
              <a:gd name="connsiteY15" fmla="*/ 560314 h 567717"/>
              <a:gd name="connsiteX16" fmla="*/ 2054344 w 2099734"/>
              <a:gd name="connsiteY16" fmla="*/ 510705 h 567717"/>
              <a:gd name="connsiteX17" fmla="*/ 2099734 w 2099734"/>
              <a:gd name="connsiteY17" fmla="*/ 516467 h 567717"/>
              <a:gd name="connsiteX0" fmla="*/ 0 w 2099734"/>
              <a:gd name="connsiteY0" fmla="*/ 567002 h 567717"/>
              <a:gd name="connsiteX1" fmla="*/ 424656 w 2099734"/>
              <a:gd name="connsiteY1" fmla="*/ 567267 h 567717"/>
              <a:gd name="connsiteX2" fmla="*/ 362554 w 2099734"/>
              <a:gd name="connsiteY2" fmla="*/ 517980 h 567717"/>
              <a:gd name="connsiteX3" fmla="*/ 364067 w 2099734"/>
              <a:gd name="connsiteY3" fmla="*/ 321733 h 567717"/>
              <a:gd name="connsiteX4" fmla="*/ 249011 w 2099734"/>
              <a:gd name="connsiteY4" fmla="*/ 282426 h 567717"/>
              <a:gd name="connsiteX5" fmla="*/ 255513 w 2099734"/>
              <a:gd name="connsiteY5" fmla="*/ 108103 h 567717"/>
              <a:gd name="connsiteX6" fmla="*/ 364067 w 2099734"/>
              <a:gd name="connsiteY6" fmla="*/ 75299 h 567717"/>
              <a:gd name="connsiteX7" fmla="*/ 381000 w 2099734"/>
              <a:gd name="connsiteY7" fmla="*/ 0 h 567717"/>
              <a:gd name="connsiteX8" fmla="*/ 778934 w 2099734"/>
              <a:gd name="connsiteY8" fmla="*/ 0 h 567717"/>
              <a:gd name="connsiteX9" fmla="*/ 778934 w 2099734"/>
              <a:gd name="connsiteY9" fmla="*/ 516467 h 567717"/>
              <a:gd name="connsiteX10" fmla="*/ 736600 w 2099734"/>
              <a:gd name="connsiteY10" fmla="*/ 558800 h 567717"/>
              <a:gd name="connsiteX11" fmla="*/ 1024016 w 2099734"/>
              <a:gd name="connsiteY11" fmla="*/ 567717 h 567717"/>
              <a:gd name="connsiteX12" fmla="*/ 1092200 w 2099734"/>
              <a:gd name="connsiteY12" fmla="*/ 440267 h 567717"/>
              <a:gd name="connsiteX13" fmla="*/ 1367060 w 2099734"/>
              <a:gd name="connsiteY13" fmla="*/ 443744 h 567717"/>
              <a:gd name="connsiteX14" fmla="*/ 1426779 w 2099734"/>
              <a:gd name="connsiteY14" fmla="*/ 567717 h 567717"/>
              <a:gd name="connsiteX15" fmla="*/ 2035928 w 2099734"/>
              <a:gd name="connsiteY15" fmla="*/ 560314 h 567717"/>
              <a:gd name="connsiteX16" fmla="*/ 2054344 w 2099734"/>
              <a:gd name="connsiteY16" fmla="*/ 510705 h 567717"/>
              <a:gd name="connsiteX17" fmla="*/ 2099734 w 2099734"/>
              <a:gd name="connsiteY17" fmla="*/ 516467 h 56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99734" h="567717">
                <a:moveTo>
                  <a:pt x="0" y="567002"/>
                </a:moveTo>
                <a:lnTo>
                  <a:pt x="424656" y="567267"/>
                </a:lnTo>
                <a:cubicBezTo>
                  <a:pt x="396812" y="560363"/>
                  <a:pt x="392589" y="544840"/>
                  <a:pt x="362554" y="517980"/>
                </a:cubicBezTo>
                <a:cubicBezTo>
                  <a:pt x="363058" y="452564"/>
                  <a:pt x="363563" y="387149"/>
                  <a:pt x="364067" y="321733"/>
                </a:cubicBezTo>
                <a:cubicBezTo>
                  <a:pt x="325715" y="308631"/>
                  <a:pt x="276932" y="319865"/>
                  <a:pt x="249011" y="282426"/>
                </a:cubicBezTo>
                <a:lnTo>
                  <a:pt x="255513" y="108103"/>
                </a:lnTo>
                <a:cubicBezTo>
                  <a:pt x="295175" y="56606"/>
                  <a:pt x="334836" y="81598"/>
                  <a:pt x="364067" y="75299"/>
                </a:cubicBezTo>
                <a:lnTo>
                  <a:pt x="381000" y="0"/>
                </a:lnTo>
                <a:lnTo>
                  <a:pt x="778934" y="0"/>
                </a:lnTo>
                <a:lnTo>
                  <a:pt x="778934" y="516467"/>
                </a:lnTo>
                <a:cubicBezTo>
                  <a:pt x="775253" y="534055"/>
                  <a:pt x="750711" y="544689"/>
                  <a:pt x="736600" y="558800"/>
                </a:cubicBezTo>
                <a:lnTo>
                  <a:pt x="1024016" y="567717"/>
                </a:lnTo>
                <a:cubicBezTo>
                  <a:pt x="1018929" y="427883"/>
                  <a:pt x="1065996" y="475797"/>
                  <a:pt x="1092200" y="440267"/>
                </a:cubicBezTo>
                <a:lnTo>
                  <a:pt x="1367060" y="443744"/>
                </a:lnTo>
                <a:cubicBezTo>
                  <a:pt x="1434482" y="467683"/>
                  <a:pt x="1404555" y="526393"/>
                  <a:pt x="1426779" y="567717"/>
                </a:cubicBezTo>
                <a:lnTo>
                  <a:pt x="2035928" y="560314"/>
                </a:lnTo>
                <a:lnTo>
                  <a:pt x="2054344" y="510705"/>
                </a:lnTo>
                <a:lnTo>
                  <a:pt x="2099734" y="51646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8549833" y="2917310"/>
            <a:ext cx="6137" cy="239339"/>
          </a:xfrm>
          <a:custGeom>
            <a:avLst/>
            <a:gdLst>
              <a:gd name="connsiteX0" fmla="*/ 6137 w 6137"/>
              <a:gd name="connsiteY0" fmla="*/ 239339 h 239339"/>
              <a:gd name="connsiteX1" fmla="*/ 0 w 6137"/>
              <a:gd name="connsiteY1" fmla="*/ 0 h 23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37" h="239339">
                <a:moveTo>
                  <a:pt x="6137" y="239339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7909252" y="2879761"/>
            <a:ext cx="643650" cy="31412"/>
          </a:xfrm>
          <a:custGeom>
            <a:avLst/>
            <a:gdLst>
              <a:gd name="connsiteX0" fmla="*/ 638239 w 638239"/>
              <a:gd name="connsiteY0" fmla="*/ 36822 h 36822"/>
              <a:gd name="connsiteX1" fmla="*/ 18410 w 638239"/>
              <a:gd name="connsiteY1" fmla="*/ 36822 h 36822"/>
              <a:gd name="connsiteX2" fmla="*/ 0 w 638239"/>
              <a:gd name="connsiteY2" fmla="*/ 0 h 36822"/>
              <a:gd name="connsiteX0" fmla="*/ 643650 w 643650"/>
              <a:gd name="connsiteY0" fmla="*/ 31412 h 31412"/>
              <a:gd name="connsiteX1" fmla="*/ 23821 w 643650"/>
              <a:gd name="connsiteY1" fmla="*/ 31412 h 31412"/>
              <a:gd name="connsiteX2" fmla="*/ 0 w 643650"/>
              <a:gd name="connsiteY2" fmla="*/ 0 h 31412"/>
              <a:gd name="connsiteX0" fmla="*/ 643650 w 643650"/>
              <a:gd name="connsiteY0" fmla="*/ 31412 h 31412"/>
              <a:gd name="connsiteX1" fmla="*/ 23821 w 643650"/>
              <a:gd name="connsiteY1" fmla="*/ 31412 h 31412"/>
              <a:gd name="connsiteX2" fmla="*/ 0 w 643650"/>
              <a:gd name="connsiteY2" fmla="*/ 0 h 3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650" h="31412">
                <a:moveTo>
                  <a:pt x="643650" y="31412"/>
                </a:moveTo>
                <a:lnTo>
                  <a:pt x="23821" y="31412"/>
                </a:lnTo>
                <a:cubicBezTo>
                  <a:pt x="8159" y="21519"/>
                  <a:pt x="6137" y="12274"/>
                  <a:pt x="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>
            <a:off x="7914663" y="1631626"/>
            <a:ext cx="42958" cy="1251931"/>
          </a:xfrm>
          <a:custGeom>
            <a:avLst/>
            <a:gdLst>
              <a:gd name="connsiteX0" fmla="*/ 0 w 42958"/>
              <a:gd name="connsiteY0" fmla="*/ 1251931 h 1251931"/>
              <a:gd name="connsiteX1" fmla="*/ 0 w 42958"/>
              <a:gd name="connsiteY1" fmla="*/ 1251931 h 1251931"/>
              <a:gd name="connsiteX2" fmla="*/ 3068 w 42958"/>
              <a:gd name="connsiteY2" fmla="*/ 39890 h 1251931"/>
              <a:gd name="connsiteX3" fmla="*/ 42958 w 42958"/>
              <a:gd name="connsiteY3" fmla="*/ 0 h 1251931"/>
              <a:gd name="connsiteX0" fmla="*/ 0 w 42958"/>
              <a:gd name="connsiteY0" fmla="*/ 1251931 h 1251931"/>
              <a:gd name="connsiteX1" fmla="*/ 0 w 42958"/>
              <a:gd name="connsiteY1" fmla="*/ 1251931 h 1251931"/>
              <a:gd name="connsiteX2" fmla="*/ 3068 w 42958"/>
              <a:gd name="connsiteY2" fmla="*/ 39890 h 1251931"/>
              <a:gd name="connsiteX3" fmla="*/ 42958 w 42958"/>
              <a:gd name="connsiteY3" fmla="*/ 0 h 1251931"/>
              <a:gd name="connsiteX0" fmla="*/ 0 w 42958"/>
              <a:gd name="connsiteY0" fmla="*/ 1251957 h 1251957"/>
              <a:gd name="connsiteX1" fmla="*/ 0 w 42958"/>
              <a:gd name="connsiteY1" fmla="*/ 1251957 h 1251957"/>
              <a:gd name="connsiteX2" fmla="*/ 3068 w 42958"/>
              <a:gd name="connsiteY2" fmla="*/ 39916 h 1251957"/>
              <a:gd name="connsiteX3" fmla="*/ 42958 w 42958"/>
              <a:gd name="connsiteY3" fmla="*/ 26 h 1251957"/>
              <a:gd name="connsiteX0" fmla="*/ 0 w 42958"/>
              <a:gd name="connsiteY0" fmla="*/ 1251931 h 1251931"/>
              <a:gd name="connsiteX1" fmla="*/ 0 w 42958"/>
              <a:gd name="connsiteY1" fmla="*/ 1251931 h 1251931"/>
              <a:gd name="connsiteX2" fmla="*/ 3068 w 42958"/>
              <a:gd name="connsiteY2" fmla="*/ 39890 h 1251931"/>
              <a:gd name="connsiteX3" fmla="*/ 42958 w 42958"/>
              <a:gd name="connsiteY3" fmla="*/ 0 h 1251931"/>
              <a:gd name="connsiteX0" fmla="*/ 0 w 42958"/>
              <a:gd name="connsiteY0" fmla="*/ 1251931 h 1251931"/>
              <a:gd name="connsiteX1" fmla="*/ 0 w 42958"/>
              <a:gd name="connsiteY1" fmla="*/ 1251931 h 1251931"/>
              <a:gd name="connsiteX2" fmla="*/ 3068 w 42958"/>
              <a:gd name="connsiteY2" fmla="*/ 39890 h 1251931"/>
              <a:gd name="connsiteX3" fmla="*/ 42958 w 42958"/>
              <a:gd name="connsiteY3" fmla="*/ 0 h 125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58" h="1251931">
                <a:moveTo>
                  <a:pt x="0" y="1251931"/>
                </a:moveTo>
                <a:lnTo>
                  <a:pt x="0" y="1251931"/>
                </a:lnTo>
                <a:cubicBezTo>
                  <a:pt x="1023" y="847917"/>
                  <a:pt x="2045" y="443904"/>
                  <a:pt x="3068" y="39890"/>
                </a:cubicBezTo>
                <a:cubicBezTo>
                  <a:pt x="6840" y="19450"/>
                  <a:pt x="29662" y="6153"/>
                  <a:pt x="42958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7955241" y="1633001"/>
            <a:ext cx="1742196" cy="48728"/>
          </a:xfrm>
          <a:custGeom>
            <a:avLst/>
            <a:gdLst>
              <a:gd name="connsiteX0" fmla="*/ 0 w 1739815"/>
              <a:gd name="connsiteY0" fmla="*/ 0 h 36822"/>
              <a:gd name="connsiteX1" fmla="*/ 1712199 w 1739815"/>
              <a:gd name="connsiteY1" fmla="*/ 3069 h 36822"/>
              <a:gd name="connsiteX2" fmla="*/ 1739815 w 1739815"/>
              <a:gd name="connsiteY2" fmla="*/ 36822 h 36822"/>
              <a:gd name="connsiteX0" fmla="*/ 0 w 1739815"/>
              <a:gd name="connsiteY0" fmla="*/ 0 h 36822"/>
              <a:gd name="connsiteX1" fmla="*/ 1712199 w 1739815"/>
              <a:gd name="connsiteY1" fmla="*/ 3069 h 36822"/>
              <a:gd name="connsiteX2" fmla="*/ 1739815 w 1739815"/>
              <a:gd name="connsiteY2" fmla="*/ 36822 h 36822"/>
              <a:gd name="connsiteX0" fmla="*/ 0 w 1739815"/>
              <a:gd name="connsiteY0" fmla="*/ 0 h 36822"/>
              <a:gd name="connsiteX1" fmla="*/ 1712199 w 1739815"/>
              <a:gd name="connsiteY1" fmla="*/ 3069 h 36822"/>
              <a:gd name="connsiteX2" fmla="*/ 1739815 w 1739815"/>
              <a:gd name="connsiteY2" fmla="*/ 36822 h 36822"/>
              <a:gd name="connsiteX0" fmla="*/ 0 w 1742196"/>
              <a:gd name="connsiteY0" fmla="*/ 0 h 48728"/>
              <a:gd name="connsiteX1" fmla="*/ 1712199 w 1742196"/>
              <a:gd name="connsiteY1" fmla="*/ 3069 h 48728"/>
              <a:gd name="connsiteX2" fmla="*/ 1742196 w 1742196"/>
              <a:gd name="connsiteY2" fmla="*/ 48728 h 4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2196" h="48728">
                <a:moveTo>
                  <a:pt x="0" y="0"/>
                </a:moveTo>
                <a:lnTo>
                  <a:pt x="1712199" y="3069"/>
                </a:lnTo>
                <a:cubicBezTo>
                  <a:pt x="1721404" y="14320"/>
                  <a:pt x="1740134" y="30334"/>
                  <a:pt x="1742196" y="4872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>
            <a:off x="9653470" y="1671516"/>
            <a:ext cx="47034" cy="1243092"/>
          </a:xfrm>
          <a:custGeom>
            <a:avLst/>
            <a:gdLst>
              <a:gd name="connsiteX0" fmla="*/ 39890 w 39890"/>
              <a:gd name="connsiteY0" fmla="*/ 0 h 1254999"/>
              <a:gd name="connsiteX1" fmla="*/ 30685 w 39890"/>
              <a:gd name="connsiteY1" fmla="*/ 1215109 h 1254999"/>
              <a:gd name="connsiteX2" fmla="*/ 0 w 39890"/>
              <a:gd name="connsiteY2" fmla="*/ 1254999 h 1254999"/>
              <a:gd name="connsiteX0" fmla="*/ 47034 w 47034"/>
              <a:gd name="connsiteY0" fmla="*/ 0 h 1243092"/>
              <a:gd name="connsiteX1" fmla="*/ 37829 w 47034"/>
              <a:gd name="connsiteY1" fmla="*/ 1215109 h 1243092"/>
              <a:gd name="connsiteX2" fmla="*/ 0 w 47034"/>
              <a:gd name="connsiteY2" fmla="*/ 1243092 h 1243092"/>
              <a:gd name="connsiteX0" fmla="*/ 47034 w 47034"/>
              <a:gd name="connsiteY0" fmla="*/ 0 h 1243092"/>
              <a:gd name="connsiteX1" fmla="*/ 37829 w 47034"/>
              <a:gd name="connsiteY1" fmla="*/ 1215109 h 1243092"/>
              <a:gd name="connsiteX2" fmla="*/ 0 w 47034"/>
              <a:gd name="connsiteY2" fmla="*/ 1243092 h 1243092"/>
              <a:gd name="connsiteX0" fmla="*/ 47034 w 47034"/>
              <a:gd name="connsiteY0" fmla="*/ 0 h 1243092"/>
              <a:gd name="connsiteX1" fmla="*/ 37829 w 47034"/>
              <a:gd name="connsiteY1" fmla="*/ 1215109 h 1243092"/>
              <a:gd name="connsiteX2" fmla="*/ 0 w 47034"/>
              <a:gd name="connsiteY2" fmla="*/ 1243092 h 124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034" h="1243092">
                <a:moveTo>
                  <a:pt x="47034" y="0"/>
                </a:moveTo>
                <a:cubicBezTo>
                  <a:pt x="43966" y="405036"/>
                  <a:pt x="40897" y="810073"/>
                  <a:pt x="37829" y="1215109"/>
                </a:cubicBezTo>
                <a:cubicBezTo>
                  <a:pt x="32364" y="1230787"/>
                  <a:pt x="19753" y="1239320"/>
                  <a:pt x="0" y="124309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任意多边形 108"/>
          <p:cNvSpPr/>
          <p:nvPr/>
        </p:nvSpPr>
        <p:spPr>
          <a:xfrm>
            <a:off x="9059197" y="2911173"/>
            <a:ext cx="598349" cy="3068"/>
          </a:xfrm>
          <a:custGeom>
            <a:avLst/>
            <a:gdLst>
              <a:gd name="connsiteX0" fmla="*/ 598349 w 598349"/>
              <a:gd name="connsiteY0" fmla="*/ 0 h 3068"/>
              <a:gd name="connsiteX1" fmla="*/ 0 w 598349"/>
              <a:gd name="connsiteY1" fmla="*/ 3068 h 3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8349" h="3068">
                <a:moveTo>
                  <a:pt x="598349" y="0"/>
                </a:moveTo>
                <a:lnTo>
                  <a:pt x="0" y="306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9059198" y="2914242"/>
            <a:ext cx="86236" cy="290816"/>
          </a:xfrm>
          <a:custGeom>
            <a:avLst/>
            <a:gdLst>
              <a:gd name="connsiteX0" fmla="*/ 0 w 76711"/>
              <a:gd name="connsiteY0" fmla="*/ 0 h 288435"/>
              <a:gd name="connsiteX1" fmla="*/ 6137 w 76711"/>
              <a:gd name="connsiteY1" fmla="*/ 227066 h 288435"/>
              <a:gd name="connsiteX2" fmla="*/ 55232 w 76711"/>
              <a:gd name="connsiteY2" fmla="*/ 233203 h 288435"/>
              <a:gd name="connsiteX3" fmla="*/ 76711 w 76711"/>
              <a:gd name="connsiteY3" fmla="*/ 288435 h 288435"/>
              <a:gd name="connsiteX0" fmla="*/ 0 w 76711"/>
              <a:gd name="connsiteY0" fmla="*/ 0 h 288435"/>
              <a:gd name="connsiteX1" fmla="*/ 1374 w 76711"/>
              <a:gd name="connsiteY1" fmla="*/ 241354 h 288435"/>
              <a:gd name="connsiteX2" fmla="*/ 55232 w 76711"/>
              <a:gd name="connsiteY2" fmla="*/ 233203 h 288435"/>
              <a:gd name="connsiteX3" fmla="*/ 76711 w 76711"/>
              <a:gd name="connsiteY3" fmla="*/ 288435 h 288435"/>
              <a:gd name="connsiteX0" fmla="*/ 0 w 86236"/>
              <a:gd name="connsiteY0" fmla="*/ 0 h 290816"/>
              <a:gd name="connsiteX1" fmla="*/ 1374 w 86236"/>
              <a:gd name="connsiteY1" fmla="*/ 241354 h 290816"/>
              <a:gd name="connsiteX2" fmla="*/ 55232 w 86236"/>
              <a:gd name="connsiteY2" fmla="*/ 233203 h 290816"/>
              <a:gd name="connsiteX3" fmla="*/ 86236 w 86236"/>
              <a:gd name="connsiteY3" fmla="*/ 290816 h 290816"/>
              <a:gd name="connsiteX0" fmla="*/ 0 w 86236"/>
              <a:gd name="connsiteY0" fmla="*/ 0 h 290816"/>
              <a:gd name="connsiteX1" fmla="*/ 1374 w 86236"/>
              <a:gd name="connsiteY1" fmla="*/ 241354 h 290816"/>
              <a:gd name="connsiteX2" fmla="*/ 62376 w 86236"/>
              <a:gd name="connsiteY2" fmla="*/ 247491 h 290816"/>
              <a:gd name="connsiteX3" fmla="*/ 86236 w 86236"/>
              <a:gd name="connsiteY3" fmla="*/ 290816 h 290816"/>
              <a:gd name="connsiteX0" fmla="*/ 0 w 86236"/>
              <a:gd name="connsiteY0" fmla="*/ 0 h 290816"/>
              <a:gd name="connsiteX1" fmla="*/ 1374 w 86236"/>
              <a:gd name="connsiteY1" fmla="*/ 241354 h 290816"/>
              <a:gd name="connsiteX2" fmla="*/ 62376 w 86236"/>
              <a:gd name="connsiteY2" fmla="*/ 247491 h 290816"/>
              <a:gd name="connsiteX3" fmla="*/ 86236 w 86236"/>
              <a:gd name="connsiteY3" fmla="*/ 290816 h 290816"/>
              <a:gd name="connsiteX0" fmla="*/ 0 w 86236"/>
              <a:gd name="connsiteY0" fmla="*/ 0 h 290816"/>
              <a:gd name="connsiteX1" fmla="*/ 1374 w 86236"/>
              <a:gd name="connsiteY1" fmla="*/ 241354 h 290816"/>
              <a:gd name="connsiteX2" fmla="*/ 62376 w 86236"/>
              <a:gd name="connsiteY2" fmla="*/ 247491 h 290816"/>
              <a:gd name="connsiteX3" fmla="*/ 86236 w 86236"/>
              <a:gd name="connsiteY3" fmla="*/ 290816 h 290816"/>
              <a:gd name="connsiteX0" fmla="*/ 0 w 86236"/>
              <a:gd name="connsiteY0" fmla="*/ 0 h 290816"/>
              <a:gd name="connsiteX1" fmla="*/ 1374 w 86236"/>
              <a:gd name="connsiteY1" fmla="*/ 241354 h 290816"/>
              <a:gd name="connsiteX2" fmla="*/ 62376 w 86236"/>
              <a:gd name="connsiteY2" fmla="*/ 247491 h 290816"/>
              <a:gd name="connsiteX3" fmla="*/ 86236 w 86236"/>
              <a:gd name="connsiteY3" fmla="*/ 290816 h 290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36" h="290816">
                <a:moveTo>
                  <a:pt x="0" y="0"/>
                </a:moveTo>
                <a:lnTo>
                  <a:pt x="1374" y="241354"/>
                </a:lnTo>
                <a:cubicBezTo>
                  <a:pt x="21708" y="243400"/>
                  <a:pt x="46804" y="240682"/>
                  <a:pt x="62376" y="247491"/>
                </a:cubicBezTo>
                <a:cubicBezTo>
                  <a:pt x="75092" y="264314"/>
                  <a:pt x="78283" y="276374"/>
                  <a:pt x="86236" y="29081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9138977" y="2113374"/>
            <a:ext cx="1359326" cy="1095439"/>
          </a:xfrm>
          <a:custGeom>
            <a:avLst/>
            <a:gdLst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50671 w 1359326"/>
              <a:gd name="connsiteY7" fmla="*/ 119670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5 w 1359326"/>
              <a:gd name="connsiteY10" fmla="*/ 98191 h 1095439"/>
              <a:gd name="connsiteX11" fmla="*/ 1205903 w 1359326"/>
              <a:gd name="connsiteY11" fmla="*/ 9205 h 1095439"/>
              <a:gd name="connsiteX12" fmla="*/ 1282614 w 1359326"/>
              <a:gd name="connsiteY12" fmla="*/ 119670 h 1095439"/>
              <a:gd name="connsiteX13" fmla="*/ 1285683 w 1359326"/>
              <a:gd name="connsiteY13" fmla="*/ 441858 h 1095439"/>
              <a:gd name="connsiteX14" fmla="*/ 1310231 w 1359326"/>
              <a:gd name="connsiteY14" fmla="*/ 438789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50671 w 1359326"/>
              <a:gd name="connsiteY7" fmla="*/ 119670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5 w 1359326"/>
              <a:gd name="connsiteY10" fmla="*/ 98191 h 1095439"/>
              <a:gd name="connsiteX11" fmla="*/ 1205903 w 1359326"/>
              <a:gd name="connsiteY11" fmla="*/ 9205 h 1095439"/>
              <a:gd name="connsiteX12" fmla="*/ 1282614 w 1359326"/>
              <a:gd name="connsiteY12" fmla="*/ 119670 h 1095439"/>
              <a:gd name="connsiteX13" fmla="*/ 1285683 w 1359326"/>
              <a:gd name="connsiteY13" fmla="*/ 441858 h 1095439"/>
              <a:gd name="connsiteX14" fmla="*/ 1310231 w 1359326"/>
              <a:gd name="connsiteY14" fmla="*/ 438789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38765 w 1359326"/>
              <a:gd name="connsiteY7" fmla="*/ 114908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5 w 1359326"/>
              <a:gd name="connsiteY10" fmla="*/ 98191 h 1095439"/>
              <a:gd name="connsiteX11" fmla="*/ 1205903 w 1359326"/>
              <a:gd name="connsiteY11" fmla="*/ 9205 h 1095439"/>
              <a:gd name="connsiteX12" fmla="*/ 1282614 w 1359326"/>
              <a:gd name="connsiteY12" fmla="*/ 119670 h 1095439"/>
              <a:gd name="connsiteX13" fmla="*/ 1285683 w 1359326"/>
              <a:gd name="connsiteY13" fmla="*/ 441858 h 1095439"/>
              <a:gd name="connsiteX14" fmla="*/ 1310231 w 1359326"/>
              <a:gd name="connsiteY14" fmla="*/ 438789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38765 w 1359326"/>
              <a:gd name="connsiteY7" fmla="*/ 114908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5 w 1359326"/>
              <a:gd name="connsiteY10" fmla="*/ 98191 h 1095439"/>
              <a:gd name="connsiteX11" fmla="*/ 1205903 w 1359326"/>
              <a:gd name="connsiteY11" fmla="*/ 9205 h 1095439"/>
              <a:gd name="connsiteX12" fmla="*/ 1282614 w 1359326"/>
              <a:gd name="connsiteY12" fmla="*/ 119670 h 1095439"/>
              <a:gd name="connsiteX13" fmla="*/ 1285683 w 1359326"/>
              <a:gd name="connsiteY13" fmla="*/ 441858 h 1095439"/>
              <a:gd name="connsiteX14" fmla="*/ 1310231 w 1359326"/>
              <a:gd name="connsiteY14" fmla="*/ 438789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38765 w 1359326"/>
              <a:gd name="connsiteY7" fmla="*/ 114908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5 w 1359326"/>
              <a:gd name="connsiteY10" fmla="*/ 98191 h 1095439"/>
              <a:gd name="connsiteX11" fmla="*/ 1205903 w 1359326"/>
              <a:gd name="connsiteY11" fmla="*/ 9205 h 1095439"/>
              <a:gd name="connsiteX12" fmla="*/ 1282614 w 1359326"/>
              <a:gd name="connsiteY12" fmla="*/ 119670 h 1095439"/>
              <a:gd name="connsiteX13" fmla="*/ 1285683 w 1359326"/>
              <a:gd name="connsiteY13" fmla="*/ 441858 h 1095439"/>
              <a:gd name="connsiteX14" fmla="*/ 1310231 w 1359326"/>
              <a:gd name="connsiteY14" fmla="*/ 438789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38765 w 1359326"/>
              <a:gd name="connsiteY7" fmla="*/ 114908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58182 w 1359326"/>
              <a:gd name="connsiteY10" fmla="*/ 129147 h 1095439"/>
              <a:gd name="connsiteX11" fmla="*/ 1205903 w 1359326"/>
              <a:gd name="connsiteY11" fmla="*/ 9205 h 1095439"/>
              <a:gd name="connsiteX12" fmla="*/ 1282614 w 1359326"/>
              <a:gd name="connsiteY12" fmla="*/ 119670 h 1095439"/>
              <a:gd name="connsiteX13" fmla="*/ 1285683 w 1359326"/>
              <a:gd name="connsiteY13" fmla="*/ 441858 h 1095439"/>
              <a:gd name="connsiteX14" fmla="*/ 1310231 w 1359326"/>
              <a:gd name="connsiteY14" fmla="*/ 438789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38765 w 1359326"/>
              <a:gd name="connsiteY7" fmla="*/ 114908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4 w 1359326"/>
              <a:gd name="connsiteY10" fmla="*/ 122003 h 1095439"/>
              <a:gd name="connsiteX11" fmla="*/ 1205903 w 1359326"/>
              <a:gd name="connsiteY11" fmla="*/ 9205 h 1095439"/>
              <a:gd name="connsiteX12" fmla="*/ 1282614 w 1359326"/>
              <a:gd name="connsiteY12" fmla="*/ 119670 h 1095439"/>
              <a:gd name="connsiteX13" fmla="*/ 1285683 w 1359326"/>
              <a:gd name="connsiteY13" fmla="*/ 441858 h 1095439"/>
              <a:gd name="connsiteX14" fmla="*/ 1310231 w 1359326"/>
              <a:gd name="connsiteY14" fmla="*/ 438789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38765 w 1359326"/>
              <a:gd name="connsiteY7" fmla="*/ 114908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4 w 1359326"/>
              <a:gd name="connsiteY10" fmla="*/ 122003 h 1095439"/>
              <a:gd name="connsiteX11" fmla="*/ 1213047 w 1359326"/>
              <a:gd name="connsiteY11" fmla="*/ 2062 h 1095439"/>
              <a:gd name="connsiteX12" fmla="*/ 1282614 w 1359326"/>
              <a:gd name="connsiteY12" fmla="*/ 119670 h 1095439"/>
              <a:gd name="connsiteX13" fmla="*/ 1285683 w 1359326"/>
              <a:gd name="connsiteY13" fmla="*/ 441858 h 1095439"/>
              <a:gd name="connsiteX14" fmla="*/ 1310231 w 1359326"/>
              <a:gd name="connsiteY14" fmla="*/ 438789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38765 w 1359326"/>
              <a:gd name="connsiteY7" fmla="*/ 114908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4 w 1359326"/>
              <a:gd name="connsiteY10" fmla="*/ 122003 h 1095439"/>
              <a:gd name="connsiteX11" fmla="*/ 1213047 w 1359326"/>
              <a:gd name="connsiteY11" fmla="*/ 2062 h 1095439"/>
              <a:gd name="connsiteX12" fmla="*/ 1282614 w 1359326"/>
              <a:gd name="connsiteY12" fmla="*/ 119670 h 1095439"/>
              <a:gd name="connsiteX13" fmla="*/ 1285683 w 1359326"/>
              <a:gd name="connsiteY13" fmla="*/ 441858 h 1095439"/>
              <a:gd name="connsiteX14" fmla="*/ 1312613 w 1359326"/>
              <a:gd name="connsiteY14" fmla="*/ 448314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38765 w 1359326"/>
              <a:gd name="connsiteY7" fmla="*/ 114908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4 w 1359326"/>
              <a:gd name="connsiteY10" fmla="*/ 122003 h 1095439"/>
              <a:gd name="connsiteX11" fmla="*/ 1213047 w 1359326"/>
              <a:gd name="connsiteY11" fmla="*/ 2062 h 1095439"/>
              <a:gd name="connsiteX12" fmla="*/ 1282614 w 1359326"/>
              <a:gd name="connsiteY12" fmla="*/ 119670 h 1095439"/>
              <a:gd name="connsiteX13" fmla="*/ 1283302 w 1359326"/>
              <a:gd name="connsiteY13" fmla="*/ 441858 h 1095439"/>
              <a:gd name="connsiteX14" fmla="*/ 1312613 w 1359326"/>
              <a:gd name="connsiteY14" fmla="*/ 448314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  <a:gd name="connsiteX0" fmla="*/ 0 w 1359326"/>
              <a:gd name="connsiteY0" fmla="*/ 1080097 h 1095439"/>
              <a:gd name="connsiteX1" fmla="*/ 1040206 w 1359326"/>
              <a:gd name="connsiteY1" fmla="*/ 1095439 h 1095439"/>
              <a:gd name="connsiteX2" fmla="*/ 978837 w 1359326"/>
              <a:gd name="connsiteY2" fmla="*/ 1049412 h 1095439"/>
              <a:gd name="connsiteX3" fmla="*/ 911331 w 1359326"/>
              <a:gd name="connsiteY3" fmla="*/ 432652 h 1095439"/>
              <a:gd name="connsiteX4" fmla="*/ 1012590 w 1359326"/>
              <a:gd name="connsiteY4" fmla="*/ 438789 h 1095439"/>
              <a:gd name="connsiteX5" fmla="*/ 1012590 w 1359326"/>
              <a:gd name="connsiteY5" fmla="*/ 116601 h 1095439"/>
              <a:gd name="connsiteX6" fmla="*/ 1080096 w 1359326"/>
              <a:gd name="connsiteY6" fmla="*/ 0 h 1095439"/>
              <a:gd name="connsiteX7" fmla="*/ 1138765 w 1359326"/>
              <a:gd name="connsiteY7" fmla="*/ 114908 h 1095439"/>
              <a:gd name="connsiteX8" fmla="*/ 1138397 w 1359326"/>
              <a:gd name="connsiteY8" fmla="*/ 444926 h 1095439"/>
              <a:gd name="connsiteX9" fmla="*/ 1169082 w 1359326"/>
              <a:gd name="connsiteY9" fmla="*/ 441858 h 1095439"/>
              <a:gd name="connsiteX10" fmla="*/ 1162944 w 1359326"/>
              <a:gd name="connsiteY10" fmla="*/ 122003 h 1095439"/>
              <a:gd name="connsiteX11" fmla="*/ 1213047 w 1359326"/>
              <a:gd name="connsiteY11" fmla="*/ 2062 h 1095439"/>
              <a:gd name="connsiteX12" fmla="*/ 1282614 w 1359326"/>
              <a:gd name="connsiteY12" fmla="*/ 119670 h 1095439"/>
              <a:gd name="connsiteX13" fmla="*/ 1283302 w 1359326"/>
              <a:gd name="connsiteY13" fmla="*/ 441858 h 1095439"/>
              <a:gd name="connsiteX14" fmla="*/ 1312613 w 1359326"/>
              <a:gd name="connsiteY14" fmla="*/ 438789 h 1095439"/>
              <a:gd name="connsiteX15" fmla="*/ 1301025 w 1359326"/>
              <a:gd name="connsiteY15" fmla="*/ 113533 h 1095439"/>
              <a:gd name="connsiteX16" fmla="*/ 1359326 w 1359326"/>
              <a:gd name="connsiteY16" fmla="*/ 0 h 109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59326" h="1095439">
                <a:moveTo>
                  <a:pt x="0" y="1080097"/>
                </a:moveTo>
                <a:lnTo>
                  <a:pt x="1040206" y="1095439"/>
                </a:lnTo>
                <a:cubicBezTo>
                  <a:pt x="1007844" y="1087240"/>
                  <a:pt x="999293" y="1064754"/>
                  <a:pt x="978837" y="1049412"/>
                </a:cubicBezTo>
                <a:lnTo>
                  <a:pt x="911331" y="432652"/>
                </a:lnTo>
                <a:lnTo>
                  <a:pt x="1012590" y="438789"/>
                </a:lnTo>
                <a:lnTo>
                  <a:pt x="1012590" y="116601"/>
                </a:lnTo>
                <a:lnTo>
                  <a:pt x="1080096" y="0"/>
                </a:lnTo>
                <a:lnTo>
                  <a:pt x="1138765" y="114908"/>
                </a:lnTo>
                <a:cubicBezTo>
                  <a:pt x="1138642" y="224914"/>
                  <a:pt x="1138520" y="334920"/>
                  <a:pt x="1138397" y="444926"/>
                </a:cubicBezTo>
                <a:lnTo>
                  <a:pt x="1169082" y="441858"/>
                </a:lnTo>
                <a:lnTo>
                  <a:pt x="1162944" y="122003"/>
                </a:lnTo>
                <a:lnTo>
                  <a:pt x="1213047" y="2062"/>
                </a:lnTo>
                <a:lnTo>
                  <a:pt x="1282614" y="119670"/>
                </a:lnTo>
                <a:cubicBezTo>
                  <a:pt x="1282843" y="227066"/>
                  <a:pt x="1283073" y="334462"/>
                  <a:pt x="1283302" y="441858"/>
                </a:cubicBezTo>
                <a:lnTo>
                  <a:pt x="1312613" y="438789"/>
                </a:lnTo>
                <a:lnTo>
                  <a:pt x="1301025" y="113533"/>
                </a:lnTo>
                <a:lnTo>
                  <a:pt x="1359326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10498303" y="2113374"/>
            <a:ext cx="147286" cy="1098507"/>
          </a:xfrm>
          <a:custGeom>
            <a:avLst/>
            <a:gdLst>
              <a:gd name="connsiteX0" fmla="*/ 0 w 147286"/>
              <a:gd name="connsiteY0" fmla="*/ 0 h 1098507"/>
              <a:gd name="connsiteX1" fmla="*/ 61369 w 147286"/>
              <a:gd name="connsiteY1" fmla="*/ 107396 h 1098507"/>
              <a:gd name="connsiteX2" fmla="*/ 64437 w 147286"/>
              <a:gd name="connsiteY2" fmla="*/ 438789 h 1098507"/>
              <a:gd name="connsiteX3" fmla="*/ 147286 w 147286"/>
              <a:gd name="connsiteY3" fmla="*/ 451063 h 1098507"/>
              <a:gd name="connsiteX4" fmla="*/ 88985 w 147286"/>
              <a:gd name="connsiteY4" fmla="*/ 1043275 h 1098507"/>
              <a:gd name="connsiteX5" fmla="*/ 36821 w 147286"/>
              <a:gd name="connsiteY5" fmla="*/ 1098507 h 1098507"/>
              <a:gd name="connsiteX6" fmla="*/ 36821 w 147286"/>
              <a:gd name="connsiteY6" fmla="*/ 1098507 h 1098507"/>
              <a:gd name="connsiteX0" fmla="*/ 0 w 147286"/>
              <a:gd name="connsiteY0" fmla="*/ 0 h 1098507"/>
              <a:gd name="connsiteX1" fmla="*/ 61369 w 147286"/>
              <a:gd name="connsiteY1" fmla="*/ 107396 h 1098507"/>
              <a:gd name="connsiteX2" fmla="*/ 64437 w 147286"/>
              <a:gd name="connsiteY2" fmla="*/ 438789 h 1098507"/>
              <a:gd name="connsiteX3" fmla="*/ 147286 w 147286"/>
              <a:gd name="connsiteY3" fmla="*/ 434394 h 1098507"/>
              <a:gd name="connsiteX4" fmla="*/ 88985 w 147286"/>
              <a:gd name="connsiteY4" fmla="*/ 1043275 h 1098507"/>
              <a:gd name="connsiteX5" fmla="*/ 36821 w 147286"/>
              <a:gd name="connsiteY5" fmla="*/ 1098507 h 1098507"/>
              <a:gd name="connsiteX6" fmla="*/ 36821 w 147286"/>
              <a:gd name="connsiteY6" fmla="*/ 1098507 h 1098507"/>
              <a:gd name="connsiteX0" fmla="*/ 0 w 147286"/>
              <a:gd name="connsiteY0" fmla="*/ 0 h 1098507"/>
              <a:gd name="connsiteX1" fmla="*/ 61369 w 147286"/>
              <a:gd name="connsiteY1" fmla="*/ 107396 h 1098507"/>
              <a:gd name="connsiteX2" fmla="*/ 64437 w 147286"/>
              <a:gd name="connsiteY2" fmla="*/ 438789 h 1098507"/>
              <a:gd name="connsiteX3" fmla="*/ 147286 w 147286"/>
              <a:gd name="connsiteY3" fmla="*/ 434394 h 1098507"/>
              <a:gd name="connsiteX4" fmla="*/ 88985 w 147286"/>
              <a:gd name="connsiteY4" fmla="*/ 1043275 h 1098507"/>
              <a:gd name="connsiteX5" fmla="*/ 36821 w 147286"/>
              <a:gd name="connsiteY5" fmla="*/ 1098507 h 1098507"/>
              <a:gd name="connsiteX6" fmla="*/ 36821 w 147286"/>
              <a:gd name="connsiteY6" fmla="*/ 1098507 h 109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286" h="1098507">
                <a:moveTo>
                  <a:pt x="0" y="0"/>
                </a:moveTo>
                <a:lnTo>
                  <a:pt x="61369" y="107396"/>
                </a:lnTo>
                <a:cubicBezTo>
                  <a:pt x="62392" y="217860"/>
                  <a:pt x="63414" y="328325"/>
                  <a:pt x="64437" y="438789"/>
                </a:cubicBezTo>
                <a:lnTo>
                  <a:pt x="147286" y="434394"/>
                </a:lnTo>
                <a:lnTo>
                  <a:pt x="88985" y="1043275"/>
                </a:lnTo>
                <a:cubicBezTo>
                  <a:pt x="85885" y="1066448"/>
                  <a:pt x="54209" y="1080096"/>
                  <a:pt x="36821" y="1098507"/>
                </a:cubicBezTo>
                <a:lnTo>
                  <a:pt x="36821" y="109850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>
            <a:off x="10541261" y="3202676"/>
            <a:ext cx="549254" cy="6137"/>
          </a:xfrm>
          <a:custGeom>
            <a:avLst/>
            <a:gdLst>
              <a:gd name="connsiteX0" fmla="*/ 0 w 549254"/>
              <a:gd name="connsiteY0" fmla="*/ 6137 h 6137"/>
              <a:gd name="connsiteX1" fmla="*/ 549254 w 549254"/>
              <a:gd name="connsiteY1" fmla="*/ 0 h 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9254" h="6137">
                <a:moveTo>
                  <a:pt x="0" y="6137"/>
                </a:moveTo>
                <a:lnTo>
                  <a:pt x="549254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11085475" y="3199998"/>
            <a:ext cx="5542" cy="2161309"/>
          </a:xfrm>
          <a:custGeom>
            <a:avLst/>
            <a:gdLst>
              <a:gd name="connsiteX0" fmla="*/ 0 w 5542"/>
              <a:gd name="connsiteY0" fmla="*/ 0 h 2161309"/>
              <a:gd name="connsiteX1" fmla="*/ 5542 w 5542"/>
              <a:gd name="connsiteY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42" h="2161309">
                <a:moveTo>
                  <a:pt x="0" y="0"/>
                </a:moveTo>
                <a:cubicBezTo>
                  <a:pt x="1847" y="720436"/>
                  <a:pt x="3695" y="1440873"/>
                  <a:pt x="5542" y="216130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9855192" y="5366849"/>
            <a:ext cx="1246909" cy="0"/>
          </a:xfrm>
          <a:custGeom>
            <a:avLst/>
            <a:gdLst>
              <a:gd name="connsiteX0" fmla="*/ 0 w 1246909"/>
              <a:gd name="connsiteY0" fmla="*/ 0 h 0"/>
              <a:gd name="connsiteX1" fmla="*/ 1246909 w 124690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46909">
                <a:moveTo>
                  <a:pt x="0" y="0"/>
                </a:moveTo>
                <a:lnTo>
                  <a:pt x="1246909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>
            <a:off x="9849650" y="3560216"/>
            <a:ext cx="0" cy="1817717"/>
          </a:xfrm>
          <a:custGeom>
            <a:avLst/>
            <a:gdLst>
              <a:gd name="connsiteX0" fmla="*/ 0 w 0"/>
              <a:gd name="connsiteY0" fmla="*/ 0 h 1817717"/>
              <a:gd name="connsiteX1" fmla="*/ 0 w 0"/>
              <a:gd name="connsiteY1" fmla="*/ 1817717 h 181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817717">
                <a:moveTo>
                  <a:pt x="0" y="0"/>
                </a:moveTo>
                <a:lnTo>
                  <a:pt x="0" y="181771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>
            <a:off x="7100908" y="3554675"/>
            <a:ext cx="2737658" cy="11083"/>
          </a:xfrm>
          <a:custGeom>
            <a:avLst/>
            <a:gdLst>
              <a:gd name="connsiteX0" fmla="*/ 2737658 w 2737658"/>
              <a:gd name="connsiteY0" fmla="*/ 11083 h 11083"/>
              <a:gd name="connsiteX1" fmla="*/ 0 w 2737658"/>
              <a:gd name="connsiteY1" fmla="*/ 0 h 1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37658" h="11083">
                <a:moveTo>
                  <a:pt x="2737658" y="11083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>
            <a:off x="7095366" y="3560216"/>
            <a:ext cx="487680" cy="1812175"/>
          </a:xfrm>
          <a:custGeom>
            <a:avLst/>
            <a:gdLst>
              <a:gd name="connsiteX0" fmla="*/ 0 w 487680"/>
              <a:gd name="connsiteY0" fmla="*/ 0 h 1812175"/>
              <a:gd name="connsiteX1" fmla="*/ 487680 w 487680"/>
              <a:gd name="connsiteY1" fmla="*/ 1812175 h 181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7680" h="1812175">
                <a:moveTo>
                  <a:pt x="0" y="0"/>
                </a:moveTo>
                <a:lnTo>
                  <a:pt x="487680" y="181217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>
            <a:off x="7450043" y="5372391"/>
            <a:ext cx="138545" cy="5542"/>
          </a:xfrm>
          <a:custGeom>
            <a:avLst/>
            <a:gdLst>
              <a:gd name="connsiteX0" fmla="*/ 0 w 138545"/>
              <a:gd name="connsiteY0" fmla="*/ 0 h 5542"/>
              <a:gd name="connsiteX1" fmla="*/ 138545 w 138545"/>
              <a:gd name="connsiteY1" fmla="*/ 5542 h 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8545" h="5542">
                <a:moveTo>
                  <a:pt x="0" y="0"/>
                </a:moveTo>
                <a:lnTo>
                  <a:pt x="138545" y="554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 121"/>
          <p:cNvSpPr/>
          <p:nvPr/>
        </p:nvSpPr>
        <p:spPr>
          <a:xfrm>
            <a:off x="6663104" y="5061059"/>
            <a:ext cx="781397" cy="305789"/>
          </a:xfrm>
          <a:custGeom>
            <a:avLst/>
            <a:gdLst>
              <a:gd name="connsiteX0" fmla="*/ 781397 w 781397"/>
              <a:gd name="connsiteY0" fmla="*/ 304800 h 304800"/>
              <a:gd name="connsiteX1" fmla="*/ 698269 w 781397"/>
              <a:gd name="connsiteY1" fmla="*/ 22167 h 304800"/>
              <a:gd name="connsiteX2" fmla="*/ 0 w 781397"/>
              <a:gd name="connsiteY2" fmla="*/ 0 h 304800"/>
              <a:gd name="connsiteX0" fmla="*/ 781397 w 781397"/>
              <a:gd name="connsiteY0" fmla="*/ 305789 h 305789"/>
              <a:gd name="connsiteX1" fmla="*/ 701745 w 781397"/>
              <a:gd name="connsiteY1" fmla="*/ 2295 h 305789"/>
              <a:gd name="connsiteX2" fmla="*/ 0 w 781397"/>
              <a:gd name="connsiteY2" fmla="*/ 989 h 30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1397" h="305789">
                <a:moveTo>
                  <a:pt x="781397" y="305789"/>
                </a:moveTo>
                <a:lnTo>
                  <a:pt x="701745" y="2295"/>
                </a:lnTo>
                <a:cubicBezTo>
                  <a:pt x="468989" y="-5094"/>
                  <a:pt x="232756" y="8378"/>
                  <a:pt x="0" y="98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任意多边形 122"/>
          <p:cNvSpPr/>
          <p:nvPr/>
        </p:nvSpPr>
        <p:spPr>
          <a:xfrm>
            <a:off x="6430348" y="5062049"/>
            <a:ext cx="238298" cy="310996"/>
          </a:xfrm>
          <a:custGeom>
            <a:avLst/>
            <a:gdLst>
              <a:gd name="connsiteX0" fmla="*/ 238298 w 238298"/>
              <a:gd name="connsiteY0" fmla="*/ 0 h 321426"/>
              <a:gd name="connsiteX1" fmla="*/ 149629 w 238298"/>
              <a:gd name="connsiteY1" fmla="*/ 321426 h 321426"/>
              <a:gd name="connsiteX2" fmla="*/ 0 w 238298"/>
              <a:gd name="connsiteY2" fmla="*/ 315884 h 321426"/>
              <a:gd name="connsiteX0" fmla="*/ 238298 w 238298"/>
              <a:gd name="connsiteY0" fmla="*/ 0 h 316146"/>
              <a:gd name="connsiteX1" fmla="*/ 149629 w 238298"/>
              <a:gd name="connsiteY1" fmla="*/ 310996 h 316146"/>
              <a:gd name="connsiteX2" fmla="*/ 0 w 238298"/>
              <a:gd name="connsiteY2" fmla="*/ 315884 h 316146"/>
              <a:gd name="connsiteX0" fmla="*/ 238298 w 238298"/>
              <a:gd name="connsiteY0" fmla="*/ 0 h 310996"/>
              <a:gd name="connsiteX1" fmla="*/ 149629 w 238298"/>
              <a:gd name="connsiteY1" fmla="*/ 310996 h 310996"/>
              <a:gd name="connsiteX2" fmla="*/ 0 w 238298"/>
              <a:gd name="connsiteY2" fmla="*/ 308931 h 310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298" h="310996">
                <a:moveTo>
                  <a:pt x="238298" y="0"/>
                </a:moveTo>
                <a:lnTo>
                  <a:pt x="149629" y="310996"/>
                </a:lnTo>
                <a:cubicBezTo>
                  <a:pt x="99753" y="309149"/>
                  <a:pt x="49876" y="310778"/>
                  <a:pt x="0" y="30893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任意多边形 123"/>
          <p:cNvSpPr/>
          <p:nvPr/>
        </p:nvSpPr>
        <p:spPr>
          <a:xfrm>
            <a:off x="6435890" y="3554675"/>
            <a:ext cx="509847" cy="1817716"/>
          </a:xfrm>
          <a:custGeom>
            <a:avLst/>
            <a:gdLst>
              <a:gd name="connsiteX0" fmla="*/ 0 w 509847"/>
              <a:gd name="connsiteY0" fmla="*/ 1817716 h 1817716"/>
              <a:gd name="connsiteX1" fmla="*/ 509847 w 509847"/>
              <a:gd name="connsiteY1" fmla="*/ 0 h 181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9847" h="1817716">
                <a:moveTo>
                  <a:pt x="0" y="1817716"/>
                </a:moveTo>
                <a:lnTo>
                  <a:pt x="509847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任意多边形 124"/>
          <p:cNvSpPr/>
          <p:nvPr/>
        </p:nvSpPr>
        <p:spPr>
          <a:xfrm>
            <a:off x="6431760" y="3549133"/>
            <a:ext cx="519519" cy="8260"/>
          </a:xfrm>
          <a:custGeom>
            <a:avLst/>
            <a:gdLst>
              <a:gd name="connsiteX0" fmla="*/ 526473 w 526473"/>
              <a:gd name="connsiteY0" fmla="*/ 0 h 22167"/>
              <a:gd name="connsiteX1" fmla="*/ 0 w 526473"/>
              <a:gd name="connsiteY1" fmla="*/ 22167 h 22167"/>
              <a:gd name="connsiteX0" fmla="*/ 498658 w 498658"/>
              <a:gd name="connsiteY0" fmla="*/ 0 h 11737"/>
              <a:gd name="connsiteX1" fmla="*/ 0 w 498658"/>
              <a:gd name="connsiteY1" fmla="*/ 11737 h 11737"/>
              <a:gd name="connsiteX0" fmla="*/ 519519 w 519519"/>
              <a:gd name="connsiteY0" fmla="*/ 0 h 8260"/>
              <a:gd name="connsiteX1" fmla="*/ 0 w 519519"/>
              <a:gd name="connsiteY1" fmla="*/ 8260 h 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9519" h="8260">
                <a:moveTo>
                  <a:pt x="519519" y="0"/>
                </a:moveTo>
                <a:cubicBezTo>
                  <a:pt x="344028" y="7389"/>
                  <a:pt x="175491" y="871"/>
                  <a:pt x="0" y="826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任意多边形 125"/>
          <p:cNvSpPr/>
          <p:nvPr/>
        </p:nvSpPr>
        <p:spPr>
          <a:xfrm>
            <a:off x="6441432" y="3194456"/>
            <a:ext cx="11083" cy="376844"/>
          </a:xfrm>
          <a:custGeom>
            <a:avLst/>
            <a:gdLst>
              <a:gd name="connsiteX0" fmla="*/ 0 w 11083"/>
              <a:gd name="connsiteY0" fmla="*/ 0 h 376844"/>
              <a:gd name="connsiteX1" fmla="*/ 11083 w 11083"/>
              <a:gd name="connsiteY1" fmla="*/ 376844 h 376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083" h="376844">
                <a:moveTo>
                  <a:pt x="0" y="0"/>
                </a:moveTo>
                <a:lnTo>
                  <a:pt x="11083" y="37684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任意多边形 126"/>
          <p:cNvSpPr/>
          <p:nvPr/>
        </p:nvSpPr>
        <p:spPr>
          <a:xfrm>
            <a:off x="6696355" y="3743096"/>
            <a:ext cx="310342" cy="1185949"/>
          </a:xfrm>
          <a:custGeom>
            <a:avLst/>
            <a:gdLst>
              <a:gd name="connsiteX0" fmla="*/ 310342 w 310342"/>
              <a:gd name="connsiteY0" fmla="*/ 0 h 1185949"/>
              <a:gd name="connsiteX1" fmla="*/ 0 w 310342"/>
              <a:gd name="connsiteY1" fmla="*/ 1185949 h 118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0342" h="1185949">
                <a:moveTo>
                  <a:pt x="310342" y="0"/>
                </a:moveTo>
                <a:lnTo>
                  <a:pt x="0" y="118594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 127"/>
          <p:cNvSpPr/>
          <p:nvPr/>
        </p:nvSpPr>
        <p:spPr>
          <a:xfrm>
            <a:off x="6698399" y="4922850"/>
            <a:ext cx="624182" cy="6195"/>
          </a:xfrm>
          <a:custGeom>
            <a:avLst/>
            <a:gdLst>
              <a:gd name="connsiteX0" fmla="*/ 0 w 620684"/>
              <a:gd name="connsiteY0" fmla="*/ 0 h 16625"/>
              <a:gd name="connsiteX1" fmla="*/ 620684 w 620684"/>
              <a:gd name="connsiteY1" fmla="*/ 16625 h 16625"/>
              <a:gd name="connsiteX0" fmla="*/ 0 w 617208"/>
              <a:gd name="connsiteY0" fmla="*/ 5466 h 6695"/>
              <a:gd name="connsiteX1" fmla="*/ 617208 w 617208"/>
              <a:gd name="connsiteY1" fmla="*/ 1230 h 6695"/>
              <a:gd name="connsiteX0" fmla="*/ 0 w 10113"/>
              <a:gd name="connsiteY0" fmla="*/ 0 h 9253"/>
              <a:gd name="connsiteX1" fmla="*/ 10113 w 10113"/>
              <a:gd name="connsiteY1" fmla="*/ 9253 h 9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13" h="9253">
                <a:moveTo>
                  <a:pt x="0" y="0"/>
                </a:moveTo>
                <a:cubicBezTo>
                  <a:pt x="3352" y="8278"/>
                  <a:pt x="6761" y="975"/>
                  <a:pt x="10113" y="925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7012239" y="3754180"/>
            <a:ext cx="315884" cy="1169324"/>
          </a:xfrm>
          <a:custGeom>
            <a:avLst/>
            <a:gdLst>
              <a:gd name="connsiteX0" fmla="*/ 0 w 315884"/>
              <a:gd name="connsiteY0" fmla="*/ 0 h 1169324"/>
              <a:gd name="connsiteX1" fmla="*/ 315884 w 315884"/>
              <a:gd name="connsiteY1" fmla="*/ 1169324 h 116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5884" h="1169324">
                <a:moveTo>
                  <a:pt x="0" y="0"/>
                </a:moveTo>
                <a:lnTo>
                  <a:pt x="315884" y="116932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>
            <a:off x="9852681" y="5251510"/>
            <a:ext cx="1238250" cy="0"/>
          </a:xfrm>
          <a:custGeom>
            <a:avLst/>
            <a:gdLst>
              <a:gd name="connsiteX0" fmla="*/ 0 w 1238250"/>
              <a:gd name="connsiteY0" fmla="*/ 0 h 0"/>
              <a:gd name="connsiteX1" fmla="*/ 1238250 w 12382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38250">
                <a:moveTo>
                  <a:pt x="0" y="0"/>
                </a:moveTo>
                <a:lnTo>
                  <a:pt x="123825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>
            <a:off x="9859824" y="4439505"/>
            <a:ext cx="1231107" cy="133350"/>
          </a:xfrm>
          <a:custGeom>
            <a:avLst/>
            <a:gdLst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47638"/>
              <a:gd name="connsiteX1" fmla="*/ 500063 w 1231107"/>
              <a:gd name="connsiteY1" fmla="*/ 7144 h 147638"/>
              <a:gd name="connsiteX2" fmla="*/ 609600 w 1231107"/>
              <a:gd name="connsiteY2" fmla="*/ 147638 h 147638"/>
              <a:gd name="connsiteX3" fmla="*/ 728663 w 1231107"/>
              <a:gd name="connsiteY3" fmla="*/ 26194 h 147638"/>
              <a:gd name="connsiteX4" fmla="*/ 1231107 w 1231107"/>
              <a:gd name="connsiteY4" fmla="*/ 14288 h 147638"/>
              <a:gd name="connsiteX0" fmla="*/ 0 w 1231107"/>
              <a:gd name="connsiteY0" fmla="*/ 7144 h 140494"/>
              <a:gd name="connsiteX1" fmla="*/ 500063 w 1231107"/>
              <a:gd name="connsiteY1" fmla="*/ 0 h 140494"/>
              <a:gd name="connsiteX2" fmla="*/ 609600 w 1231107"/>
              <a:gd name="connsiteY2" fmla="*/ 140494 h 140494"/>
              <a:gd name="connsiteX3" fmla="*/ 728663 w 1231107"/>
              <a:gd name="connsiteY3" fmla="*/ 19050 h 140494"/>
              <a:gd name="connsiteX4" fmla="*/ 1231107 w 1231107"/>
              <a:gd name="connsiteY4" fmla="*/ 7144 h 140494"/>
              <a:gd name="connsiteX0" fmla="*/ 0 w 1231107"/>
              <a:gd name="connsiteY0" fmla="*/ 0 h 133350"/>
              <a:gd name="connsiteX1" fmla="*/ 500063 w 1231107"/>
              <a:gd name="connsiteY1" fmla="*/ 4763 h 133350"/>
              <a:gd name="connsiteX2" fmla="*/ 609600 w 1231107"/>
              <a:gd name="connsiteY2" fmla="*/ 133350 h 133350"/>
              <a:gd name="connsiteX3" fmla="*/ 728663 w 1231107"/>
              <a:gd name="connsiteY3" fmla="*/ 11906 h 133350"/>
              <a:gd name="connsiteX4" fmla="*/ 1231107 w 1231107"/>
              <a:gd name="connsiteY4" fmla="*/ 0 h 133350"/>
              <a:gd name="connsiteX0" fmla="*/ 0 w 1231107"/>
              <a:gd name="connsiteY0" fmla="*/ 2381 h 133350"/>
              <a:gd name="connsiteX1" fmla="*/ 500063 w 1231107"/>
              <a:gd name="connsiteY1" fmla="*/ 4763 h 133350"/>
              <a:gd name="connsiteX2" fmla="*/ 609600 w 1231107"/>
              <a:gd name="connsiteY2" fmla="*/ 133350 h 133350"/>
              <a:gd name="connsiteX3" fmla="*/ 728663 w 1231107"/>
              <a:gd name="connsiteY3" fmla="*/ 11906 h 133350"/>
              <a:gd name="connsiteX4" fmla="*/ 1231107 w 1231107"/>
              <a:gd name="connsiteY4" fmla="*/ 0 h 133350"/>
              <a:gd name="connsiteX0" fmla="*/ 0 w 1231107"/>
              <a:gd name="connsiteY0" fmla="*/ 0 h 130969"/>
              <a:gd name="connsiteX1" fmla="*/ 500063 w 1231107"/>
              <a:gd name="connsiteY1" fmla="*/ 2382 h 130969"/>
              <a:gd name="connsiteX2" fmla="*/ 609600 w 1231107"/>
              <a:gd name="connsiteY2" fmla="*/ 130969 h 130969"/>
              <a:gd name="connsiteX3" fmla="*/ 728663 w 1231107"/>
              <a:gd name="connsiteY3" fmla="*/ 9525 h 130969"/>
              <a:gd name="connsiteX4" fmla="*/ 1231107 w 1231107"/>
              <a:gd name="connsiteY4" fmla="*/ 2381 h 130969"/>
              <a:gd name="connsiteX0" fmla="*/ 0 w 1231107"/>
              <a:gd name="connsiteY0" fmla="*/ 0 h 128588"/>
              <a:gd name="connsiteX1" fmla="*/ 500063 w 1231107"/>
              <a:gd name="connsiteY1" fmla="*/ 1 h 128588"/>
              <a:gd name="connsiteX2" fmla="*/ 609600 w 1231107"/>
              <a:gd name="connsiteY2" fmla="*/ 128588 h 128588"/>
              <a:gd name="connsiteX3" fmla="*/ 728663 w 1231107"/>
              <a:gd name="connsiteY3" fmla="*/ 7144 h 128588"/>
              <a:gd name="connsiteX4" fmla="*/ 1231107 w 1231107"/>
              <a:gd name="connsiteY4" fmla="*/ 0 h 128588"/>
              <a:gd name="connsiteX0" fmla="*/ 0 w 1231107"/>
              <a:gd name="connsiteY0" fmla="*/ 4762 h 133350"/>
              <a:gd name="connsiteX1" fmla="*/ 500063 w 1231107"/>
              <a:gd name="connsiteY1" fmla="*/ 4763 h 133350"/>
              <a:gd name="connsiteX2" fmla="*/ 609600 w 1231107"/>
              <a:gd name="connsiteY2" fmla="*/ 133350 h 133350"/>
              <a:gd name="connsiteX3" fmla="*/ 728663 w 1231107"/>
              <a:gd name="connsiteY3" fmla="*/ 0 h 133350"/>
              <a:gd name="connsiteX4" fmla="*/ 1231107 w 1231107"/>
              <a:gd name="connsiteY4" fmla="*/ 4762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1107" h="133350">
                <a:moveTo>
                  <a:pt x="0" y="4762"/>
                </a:moveTo>
                <a:lnTo>
                  <a:pt x="500063" y="4763"/>
                </a:lnTo>
                <a:cubicBezTo>
                  <a:pt x="511969" y="89695"/>
                  <a:pt x="540544" y="110331"/>
                  <a:pt x="609600" y="133350"/>
                </a:cubicBezTo>
                <a:cubicBezTo>
                  <a:pt x="702468" y="121443"/>
                  <a:pt x="731045" y="50007"/>
                  <a:pt x="728663" y="0"/>
                </a:cubicBezTo>
                <a:lnTo>
                  <a:pt x="1231107" y="476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任意多边形 129"/>
          <p:cNvSpPr/>
          <p:nvPr/>
        </p:nvSpPr>
        <p:spPr>
          <a:xfrm>
            <a:off x="9854876" y="3596221"/>
            <a:ext cx="1231107" cy="133351"/>
          </a:xfrm>
          <a:custGeom>
            <a:avLst/>
            <a:gdLst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54782"/>
              <a:gd name="connsiteX1" fmla="*/ 500063 w 1231107"/>
              <a:gd name="connsiteY1" fmla="*/ 7144 h 154782"/>
              <a:gd name="connsiteX2" fmla="*/ 607219 w 1231107"/>
              <a:gd name="connsiteY2" fmla="*/ 154782 h 154782"/>
              <a:gd name="connsiteX3" fmla="*/ 728663 w 1231107"/>
              <a:gd name="connsiteY3" fmla="*/ 26194 h 154782"/>
              <a:gd name="connsiteX4" fmla="*/ 1231107 w 1231107"/>
              <a:gd name="connsiteY4" fmla="*/ 14288 h 154782"/>
              <a:gd name="connsiteX0" fmla="*/ 0 w 1231107"/>
              <a:gd name="connsiteY0" fmla="*/ 0 h 147638"/>
              <a:gd name="connsiteX1" fmla="*/ 500063 w 1231107"/>
              <a:gd name="connsiteY1" fmla="*/ 7144 h 147638"/>
              <a:gd name="connsiteX2" fmla="*/ 609600 w 1231107"/>
              <a:gd name="connsiteY2" fmla="*/ 147638 h 147638"/>
              <a:gd name="connsiteX3" fmla="*/ 728663 w 1231107"/>
              <a:gd name="connsiteY3" fmla="*/ 26194 h 147638"/>
              <a:gd name="connsiteX4" fmla="*/ 1231107 w 1231107"/>
              <a:gd name="connsiteY4" fmla="*/ 14288 h 147638"/>
              <a:gd name="connsiteX0" fmla="*/ 0 w 1231107"/>
              <a:gd name="connsiteY0" fmla="*/ 7144 h 140494"/>
              <a:gd name="connsiteX1" fmla="*/ 500063 w 1231107"/>
              <a:gd name="connsiteY1" fmla="*/ 0 h 140494"/>
              <a:gd name="connsiteX2" fmla="*/ 609600 w 1231107"/>
              <a:gd name="connsiteY2" fmla="*/ 140494 h 140494"/>
              <a:gd name="connsiteX3" fmla="*/ 728663 w 1231107"/>
              <a:gd name="connsiteY3" fmla="*/ 19050 h 140494"/>
              <a:gd name="connsiteX4" fmla="*/ 1231107 w 1231107"/>
              <a:gd name="connsiteY4" fmla="*/ 7144 h 140494"/>
              <a:gd name="connsiteX0" fmla="*/ 0 w 1231107"/>
              <a:gd name="connsiteY0" fmla="*/ 0 h 133350"/>
              <a:gd name="connsiteX1" fmla="*/ 500063 w 1231107"/>
              <a:gd name="connsiteY1" fmla="*/ 4763 h 133350"/>
              <a:gd name="connsiteX2" fmla="*/ 609600 w 1231107"/>
              <a:gd name="connsiteY2" fmla="*/ 133350 h 133350"/>
              <a:gd name="connsiteX3" fmla="*/ 728663 w 1231107"/>
              <a:gd name="connsiteY3" fmla="*/ 11906 h 133350"/>
              <a:gd name="connsiteX4" fmla="*/ 1231107 w 1231107"/>
              <a:gd name="connsiteY4" fmla="*/ 0 h 133350"/>
              <a:gd name="connsiteX0" fmla="*/ 0 w 1231107"/>
              <a:gd name="connsiteY0" fmla="*/ 2381 h 133350"/>
              <a:gd name="connsiteX1" fmla="*/ 500063 w 1231107"/>
              <a:gd name="connsiteY1" fmla="*/ 4763 h 133350"/>
              <a:gd name="connsiteX2" fmla="*/ 609600 w 1231107"/>
              <a:gd name="connsiteY2" fmla="*/ 133350 h 133350"/>
              <a:gd name="connsiteX3" fmla="*/ 728663 w 1231107"/>
              <a:gd name="connsiteY3" fmla="*/ 11906 h 133350"/>
              <a:gd name="connsiteX4" fmla="*/ 1231107 w 1231107"/>
              <a:gd name="connsiteY4" fmla="*/ 0 h 133350"/>
              <a:gd name="connsiteX0" fmla="*/ 0 w 1231107"/>
              <a:gd name="connsiteY0" fmla="*/ 0 h 130969"/>
              <a:gd name="connsiteX1" fmla="*/ 500063 w 1231107"/>
              <a:gd name="connsiteY1" fmla="*/ 2382 h 130969"/>
              <a:gd name="connsiteX2" fmla="*/ 609600 w 1231107"/>
              <a:gd name="connsiteY2" fmla="*/ 130969 h 130969"/>
              <a:gd name="connsiteX3" fmla="*/ 728663 w 1231107"/>
              <a:gd name="connsiteY3" fmla="*/ 9525 h 130969"/>
              <a:gd name="connsiteX4" fmla="*/ 1231107 w 1231107"/>
              <a:gd name="connsiteY4" fmla="*/ 2381 h 130969"/>
              <a:gd name="connsiteX0" fmla="*/ 0 w 1231107"/>
              <a:gd name="connsiteY0" fmla="*/ 0 h 128588"/>
              <a:gd name="connsiteX1" fmla="*/ 500063 w 1231107"/>
              <a:gd name="connsiteY1" fmla="*/ 1 h 128588"/>
              <a:gd name="connsiteX2" fmla="*/ 609600 w 1231107"/>
              <a:gd name="connsiteY2" fmla="*/ 128588 h 128588"/>
              <a:gd name="connsiteX3" fmla="*/ 728663 w 1231107"/>
              <a:gd name="connsiteY3" fmla="*/ 7144 h 128588"/>
              <a:gd name="connsiteX4" fmla="*/ 1231107 w 1231107"/>
              <a:gd name="connsiteY4" fmla="*/ 0 h 128588"/>
              <a:gd name="connsiteX0" fmla="*/ 0 w 1231107"/>
              <a:gd name="connsiteY0" fmla="*/ 11906 h 140494"/>
              <a:gd name="connsiteX1" fmla="*/ 500063 w 1231107"/>
              <a:gd name="connsiteY1" fmla="*/ 11907 h 140494"/>
              <a:gd name="connsiteX2" fmla="*/ 609600 w 1231107"/>
              <a:gd name="connsiteY2" fmla="*/ 140494 h 140494"/>
              <a:gd name="connsiteX3" fmla="*/ 733425 w 1231107"/>
              <a:gd name="connsiteY3" fmla="*/ 0 h 140494"/>
              <a:gd name="connsiteX4" fmla="*/ 1231107 w 1231107"/>
              <a:gd name="connsiteY4" fmla="*/ 11906 h 140494"/>
              <a:gd name="connsiteX0" fmla="*/ 0 w 1231107"/>
              <a:gd name="connsiteY0" fmla="*/ 2381 h 130969"/>
              <a:gd name="connsiteX1" fmla="*/ 500063 w 1231107"/>
              <a:gd name="connsiteY1" fmla="*/ 2382 h 130969"/>
              <a:gd name="connsiteX2" fmla="*/ 609600 w 1231107"/>
              <a:gd name="connsiteY2" fmla="*/ 130969 h 130969"/>
              <a:gd name="connsiteX3" fmla="*/ 733425 w 1231107"/>
              <a:gd name="connsiteY3" fmla="*/ 0 h 130969"/>
              <a:gd name="connsiteX4" fmla="*/ 1231107 w 1231107"/>
              <a:gd name="connsiteY4" fmla="*/ 2381 h 130969"/>
              <a:gd name="connsiteX0" fmla="*/ 0 w 1231107"/>
              <a:gd name="connsiteY0" fmla="*/ 4763 h 133351"/>
              <a:gd name="connsiteX1" fmla="*/ 500063 w 1231107"/>
              <a:gd name="connsiteY1" fmla="*/ 4764 h 133351"/>
              <a:gd name="connsiteX2" fmla="*/ 609600 w 1231107"/>
              <a:gd name="connsiteY2" fmla="*/ 133351 h 133351"/>
              <a:gd name="connsiteX3" fmla="*/ 733425 w 1231107"/>
              <a:gd name="connsiteY3" fmla="*/ 2382 h 133351"/>
              <a:gd name="connsiteX4" fmla="*/ 1231107 w 1231107"/>
              <a:gd name="connsiteY4" fmla="*/ 0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1107" h="133351">
                <a:moveTo>
                  <a:pt x="0" y="4763"/>
                </a:moveTo>
                <a:lnTo>
                  <a:pt x="500063" y="4764"/>
                </a:lnTo>
                <a:cubicBezTo>
                  <a:pt x="511969" y="89696"/>
                  <a:pt x="540544" y="110332"/>
                  <a:pt x="609600" y="133351"/>
                </a:cubicBezTo>
                <a:cubicBezTo>
                  <a:pt x="702468" y="121444"/>
                  <a:pt x="735807" y="52389"/>
                  <a:pt x="733425" y="2382"/>
                </a:cubicBezTo>
                <a:lnTo>
                  <a:pt x="1231107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>
            <a:off x="1613144" y="213441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无数</a:t>
            </a:r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次因为作业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13070" y="2628529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挑灯奋战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 rot="300000">
            <a:off x="-1609300" y="1713119"/>
            <a:ext cx="1273074" cy="2582191"/>
            <a:chOff x="6800668" y="2315967"/>
            <a:chExt cx="1273074" cy="2582191"/>
          </a:xfrm>
        </p:grpSpPr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2" name="图片 131"/>
          <p:cNvPicPr>
            <a:picLocks noChangeAspect="1"/>
          </p:cNvPicPr>
          <p:nvPr/>
        </p:nvPicPr>
        <p:blipFill>
          <a:blip r:embed="rId4">
            <a:biLevel thresh="25000"/>
          </a:blip>
          <a:srcRect b="20502"/>
          <a:stretch>
            <a:fillRect/>
          </a:stretch>
        </p:blipFill>
        <p:spPr>
          <a:xfrm>
            <a:off x="6661986" y="5510677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  <p:pic>
        <p:nvPicPr>
          <p:cNvPr id="134" name="放心去飞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1200"/>
                  <p14:fade in="4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45925" y="-10949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82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5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5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35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6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1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3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1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5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6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7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8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9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1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0" presetClass="pat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2.08333E-7 4.44444E-6 C 0.01146 -0.0007 0.02305 0.00046 0.03438 -0.00185 C 0.03568 -0.00232 0.03581 -0.00579 0.03646 -0.00764 C 0.0375 -0.01019 0.0388 -0.0125 0.03972 -0.01528 C 0.0405 -0.01783 0.04076 -0.02083 0.0418 -0.02292 C 0.04271 -0.02431 0.04401 -0.02431 0.04505 -0.02477 C 0.04688 -0.02963 0.04766 -0.03056 0.04831 -0.03634 C 0.04883 -0.04074 0.04831 -0.0456 0.04935 -0.04954 C 0.05117 -0.05671 0.05352 -0.05718 0.0569 -0.05903 C 0.05795 -0.06621 0.05821 -0.07361 0.06003 -0.08009 C 0.06081 -0.08287 0.06289 -0.08403 0.06433 -0.08588 C 0.06758 -0.08982 0.07084 -0.09329 0.07396 -0.09722 C 0.08464 -0.11065 0.07878 -0.10695 0.08685 -0.11065 C 0.08867 -0.11435 0.08998 -0.11898 0.09219 -0.12199 C 0.09375 -0.12408 0.09584 -0.12431 0.09753 -0.12593 C 0.0987 -0.12685 0.09974 -0.12847 0.10078 -0.12963 C 0.10156 -0.13218 0.10183 -0.13519 0.10287 -0.13727 C 0.1069 -0.14537 0.10768 -0.14468 0.11263 -0.14676 C 0.11367 -0.14861 0.11446 -0.15116 0.11576 -0.15255 C 0.11914 -0.15625 0.12344 -0.15764 0.12656 -0.16204 C 0.13295 -0.1713 0.12969 -0.16875 0.13607 -0.17153 C 0.13711 -0.17292 0.13841 -0.17361 0.1392 -0.17546 C 0.13998 -0.17685 0.13985 -0.1794 0.14037 -0.18102 C 0.14128 -0.18449 0.14232 -0.18773 0.14349 -0.19074 C 0.14558 -0.1956 0.14896 -0.19954 0.15209 -0.20208 C 0.15339 -0.20301 0.15495 -0.20324 0.15638 -0.20394 C 0.15703 -0.20648 0.15755 -0.20949 0.15847 -0.21158 C 0.15938 -0.21343 0.16094 -0.21343 0.16172 -0.21551 C 0.16354 -0.22014 0.16498 -0.22523 0.16602 -0.23056 C 0.16641 -0.23264 0.16654 -0.23472 0.16706 -0.23634 C 0.16836 -0.24028 0.17058 -0.24352 0.17136 -0.24769 C 0.17292 -0.25579 0.17188 -0.25185 0.17461 -0.25926 C 0.175 -0.2625 0.175 -0.26574 0.17565 -0.26875 C 0.1767 -0.27361 0.17969 -0.27801 0.18203 -0.28009 C 0.18347 -0.28125 0.1849 -0.28148 0.18633 -0.28218 C 0.18776 -0.28588 0.18972 -0.28935 0.19063 -0.29352 C 0.19336 -0.30556 0.19141 -0.3007 0.19597 -0.3088 C 0.19636 -0.31829 0.19662 -0.32778 0.19714 -0.33727 C 0.19727 -0.3419 0.19714 -0.34653 0.19818 -0.3507 C 0.1987 -0.35278 0.20026 -0.35324 0.20143 -0.3544 C 0.20964 -0.35324 0.21784 -0.35232 0.22604 -0.3507 C 0.22787 -0.35046 0.22969 -0.35 0.23138 -0.34884 C 0.23255 -0.34792 0.23334 -0.34537 0.23464 -0.34491 C 0.2388 -0.34352 0.2431 -0.34375 0.2474 -0.34306 C 0.25821 -0.33935 0.2556 -0.33935 0.27318 -0.34306 C 0.27539 -0.34352 0.27735 -0.3463 0.27956 -0.34699 L 0.28815 -0.34884 C 0.2892 -0.34815 0.29102 -0.34884 0.29141 -0.34699 C 0.2931 -0.33912 0.28933 -0.33866 0.28711 -0.33727 C 0.28672 -0.33472 0.28659 -0.33218 0.28607 -0.32963 C 0.28555 -0.32755 0.28451 -0.32616 0.28386 -0.32408 C 0.28334 -0.32222 0.28321 -0.32014 0.28282 -0.31829 C 0.28242 -0.3132 0.28229 -0.3081 0.28177 -0.30301 C 0.28151 -0.30116 0.28099 -0.29931 0.28073 -0.29746 C 0.28021 -0.29491 0.27995 -0.29236 0.27956 -0.28982 C 0.28073 -0.28912 0.28164 -0.2882 0.28282 -0.28773 C 0.28633 -0.28681 0.29128 -0.29097 0.29349 -0.28588 C 0.29518 -0.28241 0.28959 -0.27963 0.28711 -0.27824 C 0.28607 -0.27755 0.28282 -0.27639 0.28386 -0.27639 C 0.28568 -0.27639 0.2875 -0.27755 0.2892 -0.27824 C 0.28789 -0.28171 0.28646 -0.28958 0.28282 -0.28218 C 0.28138 -0.27894 0.28073 -0.2706 0.28073 -0.2706 C 0.28034 -0.26296 0.28099 -0.25509 0.27956 -0.24769 C 0.27917 -0.2456 0.27748 -0.25116 0.27748 -0.25347 C 0.27748 -0.25764 0.27956 -0.26505 0.27956 -0.26505 C 0.28698 -0.26065 0.27878 -0.26667 0.2849 -0.25741 C 0.28659 -0.25486 0.28854 -0.25347 0.29037 -0.25162 C 0.29141 -0.25046 0.29245 -0.24908 0.29349 -0.24769 C 0.29636 -0.25116 0.2974 -0.25139 0.29883 -0.25741 C 0.3013 -0.26759 0.29766 -0.26366 0.30313 -0.2669 C 0.30456 -0.26945 0.30586 -0.27222 0.30742 -0.27454 C 0.30847 -0.27593 0.3099 -0.27639 0.31068 -0.27824 C 0.31133 -0.27986 0.31133 -0.28218 0.31172 -0.28403 C 0.31237 -0.28658 0.31315 -0.28912 0.31393 -0.29167 C 0.31537 -0.28982 0.31654 -0.28727 0.31823 -0.28588 C 0.31953 -0.28472 0.32175 -0.28634 0.3224 -0.28403 C 0.32305 -0.28195 0.32136 -0.27963 0.32032 -0.27824 C 0.31914 -0.27685 0.31745 -0.27708 0.31602 -0.27639 C 0.31498 -0.27593 0.31393 -0.275 0.31276 -0.27454 C 0.31354 -0.28009 0.31315 -0.28681 0.31498 -0.29167 C 0.31563 -0.29352 0.31667 -0.2882 0.31706 -0.28588 C 0.31784 -0.28171 0.31784 -0.27708 0.31823 -0.27269 C 0.31784 -0.27014 0.31732 -0.26759 0.31706 -0.26505 C 0.31667 -0.26042 0.31719 -0.25556 0.31602 -0.25162 C 0.3155 -0.24977 0.3155 -0.25556 0.31498 -0.25741 C 0.31433 -0.25926 0.31367 -0.26134 0.31276 -0.26296 C 0.30599 -0.27778 0.31276 -0.26019 0.30742 -0.27454 C 0.30821 -0.27639 0.30834 -0.2794 0.30964 -0.28009 C 0.31289 -0.28218 0.3155 -0.27546 0.31706 -0.27269 C 0.3168 -0.2706 0.31654 -0.26875 0.31602 -0.2669 C 0.3155 -0.26482 0.31446 -0.2632 0.31393 -0.26111 C 0.31328 -0.2588 0.31198 -0.2456 0.31172 -0.24398 C 0.31198 -0.24838 0.3099 -0.26713 0.31602 -0.26875 C 0.31745 -0.26921 0.31888 -0.26759 0.32032 -0.2669 C 0.32097 -0.27014 0.32201 -0.27315 0.3224 -0.27639 C 0.32305 -0.28148 0.32253 -0.28681 0.32357 -0.29167 C 0.32409 -0.29421 0.32565 -0.29537 0.3267 -0.29746 C 0.32748 -0.29537 0.32878 -0.29398 0.32891 -0.29167 C 0.32943 -0.28472 0.32761 -0.28148 0.32565 -0.27639 C 0.3267 -0.2757 0.32813 -0.27593 0.32891 -0.27454 C 0.32969 -0.27315 0.32995 -0.27083 0.32995 -0.26875 C 0.32995 -0.26181 0.3293 -0.25486 0.32891 -0.24769 C 0.32435 -0.25185 0.32318 -0.25208 0.31927 -0.25926 C 0.31836 -0.26088 0.31615 -0.26343 0.31706 -0.26505 C 0.3181 -0.2669 0.31992 -0.26366 0.32136 -0.26296 C 0.32643 -0.25695 0.32266 -0.26065 0.32891 -0.25741 C 0.33099 -0.25625 0.33529 -0.25347 0.33529 -0.25347 C 0.33828 -0.26921 0.33386 -0.24468 0.33854 -0.27824 C 0.33907 -0.28218 0.33998 -0.28588 0.34063 -0.28982 C 0.34297 -0.28704 0.34636 -0.2838 0.34714 -0.27824 C 0.34753 -0.27523 0.34688 -0.27153 0.34597 -0.26875 C 0.34545 -0.26667 0.34284 -0.26273 0.34284 -0.26505 C 0.34284 -0.26806 0.34492 -0.27014 0.34597 -0.27269 C 0.34701 -0.27801 0.34701 -0.28079 0.35026 -0.28403 C 0.35235 -0.28588 0.35677 -0.28773 0.35677 -0.28773 C 0.35599 -0.28588 0.35482 -0.28426 0.35456 -0.28218 C 0.35365 -0.27199 0.35847 -0.28079 0.35456 -0.2706 C 0.35378 -0.26852 0.35248 -0.2669 0.35143 -0.26505 C 0.3517 -0.26042 0.35104 -0.25533 0.35248 -0.25162 C 0.35313 -0.25 0.35456 -0.25347 0.35573 -0.25347 C 0.35873 -0.25347 0.35964 -0.24977 0.36211 -0.24769 C 0.36341 -0.24676 0.36498 -0.24653 0.36641 -0.24583 C 0.36784 -0.24653 0.36979 -0.2456 0.37071 -0.24769 C 0.37188 -0.25093 0.37123 -0.25556 0.37175 -0.25926 C 0.3724 -0.26435 0.3737 -0.27222 0.37604 -0.27639 C 0.37696 -0.27801 0.37813 -0.27894 0.3793 -0.28009 C 0.37956 -0.275 0.37982 -0.26991 0.38034 -0.26505 C 0.38047 -0.26296 0.38112 -0.25718 0.38138 -0.25926 C 0.38229 -0.26597 0.38203 -0.27315 0.38242 -0.28009 C 0.38268 -0.28333 0.38255 -0.28704 0.38347 -0.28982 C 0.38412 -0.29144 0.38568 -0.29097 0.38672 -0.29167 C 0.38854 -0.29097 0.39037 -0.29097 0.39206 -0.28982 C 0.39414 -0.28843 0.39727 -0.28287 0.39857 -0.28009 C 0.39935 -0.27847 0.39974 -0.27616 0.40065 -0.27454 C 0.40157 -0.27292 0.40287 -0.27199 0.40391 -0.2706 C 0.40352 -0.2625 0.4043 -0.25371 0.40287 -0.24583 C 0.40248 -0.24398 0.40052 -0.24676 0.39961 -0.24769 C 0.39766 -0.25 0.39584 -0.25255 0.39427 -0.25533 C 0.39024 -0.2625 0.39414 -0.26065 0.38893 -0.2669 C 0.38789 -0.26806 0.38672 -0.26806 0.38568 -0.26875 C 0.38464 -0.26343 0.38242 -0.25463 0.38568 -0.24977 C 0.38659 -0.24838 0.39466 -0.25324 0.39636 -0.25347 C 0.40143 -0.2544 0.40638 -0.25486 0.41133 -0.25533 C 0.41172 -0.26296 0.41133 -0.27083 0.4125 -0.27824 C 0.41276 -0.28056 0.41433 -0.28195 0.41563 -0.28218 L 0.43386 -0.28009 C 0.4336 -0.27639 0.43373 -0.27222 0.43282 -0.26875 C 0.43216 -0.26621 0.4306 -0.26505 0.42956 -0.26296 C 0.42513 -0.25347 0.43008 -0.26042 0.42422 -0.25347 C 0.42318 -0.25417 0.4211 -0.25347 0.4211 -0.25533 C 0.42084 -0.25949 0.4224 -0.27778 0.42526 -0.28403 C 0.42617 -0.28588 0.42748 -0.28658 0.42852 -0.28773 C 0.42969 -0.27963 0.43282 -0.26204 0.42748 -0.25741 C 0.42422 -0.2544 0.4211 -0.27269 0.4211 -0.27269 C 0.42071 -0.27454 0.42058 -0.27662 0.41992 -0.27824 C 0.41901 -0.28102 0.4155 -0.28357 0.4168 -0.28588 C 0.4181 -0.28843 0.42032 -0.28333 0.42214 -0.28218 C 0.42591 -0.27963 0.42604 -0.27986 0.43073 -0.27824 C 0.43177 -0.27847 0.4444 -0.28264 0.44675 -0.27824 C 0.44766 -0.27662 0.44558 -0.27408 0.44466 -0.27269 C 0.43946 -0.26458 0.4392 -0.26551 0.43386 -0.26296 C 0.4349 -0.2625 0.43607 -0.26158 0.43711 -0.26111 C 0.43854 -0.26042 0.44011 -0.26065 0.44141 -0.25926 C 0.44245 -0.25787 0.44284 -0.25533 0.44349 -0.25347 C 0.44466 -0.25533 0.44636 -0.25671 0.44675 -0.25926 C 0.45104 -0.29375 0.44258 -0.28171 0.45104 -0.29167 C 0.45248 -0.28843 0.45443 -0.28588 0.45534 -0.28218 C 0.45912 -0.26713 0.453 -0.27269 0.45964 -0.26875 C 0.46797 -0.27361 0.45834 -0.26806 0.45742 -0.2669 C 0.45664 -0.26551 0.45677 -0.26296 0.45638 -0.26111 C 0.45573 -0.25857 0.45495 -0.25602 0.4543 -0.25347 C 0.45456 -0.25996 0.45404 -0.26667 0.45534 -0.27269 C 0.45573 -0.27454 0.45795 -0.27616 0.4586 -0.27454 C 0.46003 -0.27014 0.45925 -0.26435 0.45964 -0.25926 C 0.46706 -0.25996 0.47461 -0.25996 0.48216 -0.26111 C 0.48321 -0.26134 0.48451 -0.26158 0.48529 -0.26296 C 0.48607 -0.26435 0.48607 -0.2669 0.48633 -0.26875 C 0.48607 -0.27083 0.48555 -0.28171 0.48216 -0.28009 C 0.48099 -0.27963 0.48138 -0.27639 0.48099 -0.27454 C 0.48242 -0.27269 0.4836 -0.26945 0.48529 -0.26875 C 0.48972 -0.2669 0.4905 -0.27315 0.4918 -0.27824 C 0.49219 -0.28009 0.49245 -0.28218 0.49284 -0.28403 C 0.49427 -0.28218 0.49688 -0.28148 0.49714 -0.27824 C 0.4974 -0.2757 0.49532 -0.27338 0.49388 -0.27269 C 0.4905 -0.2706 0.48672 -0.2713 0.48321 -0.2706 C 0.48386 -0.26875 0.48516 -0.26713 0.48529 -0.26505 C 0.48568 -0.25996 0.48347 -0.25533 0.48216 -0.25162 C 0.48633 -0.25023 0.4918 -0.25301 0.49492 -0.24769 C 0.49714 -0.24445 0.49505 -0.23727 0.49388 -0.23264 C 0.49349 -0.23079 0.4918 -0.23125 0.49063 -0.23056 C 0.48815 -0.2294 0.48581 -0.22708 0.48321 -0.22685 C 0.47982 -0.22639 0.41107 -0.22315 0.41029 -0.22292 C 0.40925 -0.22107 0.4086 -0.21806 0.40716 -0.21736 C 0.40573 -0.21667 0.4043 -0.21921 0.40287 -0.21921 C 0.4013 -0.21921 0.4 -0.21806 0.39857 -0.21736 C 0.38802 -0.22199 0.39948 -0.21829 0.39102 -0.21736 C 0.38138 -0.21621 0.37175 -0.21621 0.36211 -0.21551 L 0.31276 -0.21158 L 0.23998 -0.21343 C 0.22071 -0.21435 0.26315 -0.22083 0.22604 -0.21343 C 0.22565 -0.21088 0.22487 -0.20857 0.225 -0.20579 C 0.22526 -0.19699 0.22552 -0.18773 0.22709 -0.17917 C 0.22748 -0.17732 0.22917 -0.17778 0.23034 -0.17732 C 0.24948 -0.17037 0.22943 -0.17917 0.24206 -0.17338 C 0.24141 -0.17546 0.2405 -0.17708 0.23998 -0.17917 C 0.23946 -0.18102 0.23893 -0.18681 0.23893 -0.18496 C 0.23893 -0.17014 0.2392 -0.16991 0.24102 -0.16019 C 0.24037 -0.14491 0.23959 -0.12963 0.23893 -0.11435 C 0.23854 -0.1081 0.23893 -0.10139 0.23776 -0.09537 C 0.23737 -0.09329 0.23568 -0.09283 0.23464 -0.09144 C 0.23321 -0.09213 0.23151 -0.0919 0.23034 -0.09352 C 0.2293 -0.09468 0.22904 -0.09746 0.22813 -0.09908 C 0.22722 -0.1007 0.22604 -0.10162 0.225 -0.10301 C 0.22344 -0.11134 0.22266 -0.1125 0.225 -0.12384 C 0.22552 -0.12639 0.22696 -0.12778 0.22813 -0.12963 C 0.23073 -0.13357 0.23347 -0.13704 0.23672 -0.13912 C 0.23815 -0.14005 0.23959 -0.14051 0.24102 -0.14097 C 0.24349 -0.1456 0.2474 -0.14838 0.24857 -0.1544 C 0.25013 -0.16273 0.24909 -0.15833 0.2517 -0.16783 C 0.25209 -0.17037 0.2513 -0.17546 0.25287 -0.17546 C 0.2543 -0.17546 0.25391 -0.17037 0.25391 -0.16783 C 0.25391 -0.15625 0.25339 -0.14491 0.25287 -0.13357 C 0.25274 -0.13079 0.25065 -0.12778 0.2517 -0.12593 C 0.25261 -0.12431 0.25391 -0.12847 0.25495 -0.12963 C 0.25534 -0.13727 0.25534 -0.14491 0.25599 -0.15255 C 0.25638 -0.15648 0.25599 -0.16273 0.25821 -0.16389 L 0.26459 -0.16783 C 0.2642 -0.1544 0.26354 -0.11435 0.26354 -0.12778 C 0.26354 -0.14306 0.26302 -0.15857 0.26459 -0.17338 C 0.26498 -0.17732 0.27526 -0.17917 0.27526 -0.17917 C 0.27643 -0.18102 0.27696 -0.18496 0.27852 -0.18496 C 0.27982 -0.18496 0.28047 -0.18148 0.28073 -0.17917 C 0.28086 -0.17593 0.27995 -0.17292 0.27956 -0.16968 C 0.27995 -0.15625 0.28008 -0.14306 0.28073 -0.12963 C 0.28073 -0.12917 0.28229 -0.11736 0.28282 -0.11621 C 0.2836 -0.11458 0.2849 -0.11366 0.28607 -0.1125 C 0.29115 -0.09884 0.28893 -0.10093 0.30638 -0.11065 C 0.30742 -0.11111 0.30599 -0.11458 0.30534 -0.11621 C 0.30443 -0.11852 0.303 -0.11991 0.30209 -0.12199 C 0.29766 -0.13218 0.29922 -0.13241 0.29453 -0.13912 C 0.29362 -0.14074 0.29245 -0.14167 0.29141 -0.14306 C 0.29037 -0.14607 0.28959 -0.14977 0.28815 -0.15255 C 0.28737 -0.15417 0.28568 -0.1544 0.2849 -0.15625 C 0.28373 -0.15972 0.28282 -0.16783 0.28282 -0.16783 C 0.28138 -0.16574 0.27956 -0.16458 0.27852 -0.16204 C 0.27709 -0.15857 0.27578 -0.15486 0.27526 -0.1507 C 0.275 -0.14861 0.27565 -0.14653 0.27643 -0.14491 C 0.27748 -0.14236 0.27917 -0.14097 0.28073 -0.13912 C 0.28477 -0.13403 0.28373 -0.13542 0.2892 -0.13148 C 0.29206 -0.13287 0.29518 -0.1331 0.29779 -0.13542 C 0.29922 -0.13658 0.29987 -0.13935 0.30104 -0.14097 C 0.30196 -0.14259 0.30313 -0.14352 0.3043 -0.14491 C 0.30495 -0.14815 0.30573 -0.15116 0.30638 -0.1544 C 0.30716 -0.1588 0.30742 -0.16366 0.30847 -0.16783 C 0.30925 -0.17014 0.31055 -0.17176 0.31172 -0.17338 C 0.31836 -0.1838 0.31576 -0.18171 0.32136 -0.18496 C 0.3224 -0.18681 0.32461 -0.19329 0.32461 -0.19074 C 0.32461 -0.18102 0.32188 -0.17477 0.31927 -0.16783 C 0.31888 -0.16019 0.31758 -0.15255 0.31823 -0.14491 C 0.31836 -0.14283 0.32032 -0.14213 0.32136 -0.14306 C 0.3224 -0.14398 0.32214 -0.14676 0.3224 -0.14861 C 0.32539 -0.16945 0.32253 -0.16042 0.3267 -0.17153 C 0.32709 -0.16898 0.32787 -0.16667 0.32787 -0.16389 C 0.32787 -0.15764 0.3263 -0.13565 0.32565 -0.12778 C 0.325 -0.11875 0.32539 -0.11389 0.3224 -0.10671 C 0.31979 -0.1 0.31407 -0.09537 0.31068 -0.09144 C 0.3099 -0.08958 0.30847 -0.08357 0.30847 -0.08588 C 0.30847 -0.08866 0.30977 -0.09097 0.31068 -0.09352 C 0.31927 -0.11644 0.31107 -0.09421 0.31823 -0.10671 C 0.32018 -0.11019 0.32162 -0.11458 0.32357 -0.11829 C 0.32487 -0.12083 0.32643 -0.12315 0.32787 -0.12593 C 0.3392 -0.14838 0.32839 -0.12894 0.33633 -0.14306 C 0.33776 -0.15695 0.33946 -0.1588 0.33099 -0.14676 C 0.32943 -0.14445 0.32813 -0.14167 0.3267 -0.13912 C 0.32643 -0.13611 0.32539 -0.13287 0.32565 -0.12963 C 0.32578 -0.12732 0.32696 -0.1257 0.32787 -0.12384 C 0.33034 -0.11852 0.33112 -0.11806 0.33425 -0.11435 C 0.33529 -0.11759 0.33646 -0.1206 0.3375 -0.12384 C 0.34193 -0.13843 0.33724 -0.12523 0.3418 -0.13727 C 0.34232 -0.1456 0.34284 -0.15741 0.34388 -0.16574 C 0.34414 -0.16783 0.34414 -0.17037 0.34492 -0.17153 C 0.34675 -0.17431 0.34922 -0.17546 0.35143 -0.17732 C 0.35495 -0.17662 0.35912 -0.17894 0.36211 -0.17546 C 0.36367 -0.17361 0.36107 -0.16898 0.36107 -0.16574 C 0.36107 -0.15625 0.36263 -0.12408 0.36315 -0.1125 C 0.3625 -0.10671 0.36302 -0.1 0.36107 -0.09537 C 0.35964 -0.09213 0.35651 -0.09375 0.35456 -0.09144 C 0.35352 -0.09028 0.35352 -0.08704 0.35248 -0.08588 C 0.35091 -0.08426 0.34883 -0.08472 0.34714 -0.0838 C 0.34571 -0.08333 0.34427 -0.08264 0.34284 -0.08195 C 0.34141 -0.08264 0.33854 -0.08125 0.33854 -0.0838 C 0.33854 -0.0882 0.34662 -0.10278 0.34818 -0.10486 C 0.35196 -0.10996 0.35599 -0.11366 0.3599 -0.11829 C 0.36107 -0.11945 0.36185 -0.12153 0.36315 -0.12199 L 0.36849 -0.12384 C 0.37214 -0.12708 0.37604 -0.12917 0.3793 -0.13357 C 0.38086 -0.13565 0.38112 -0.14005 0.38242 -0.14306 C 0.38373 -0.14583 0.38529 -0.14815 0.38672 -0.1507 C 0.39089 -0.16551 0.3862 -0.15162 0.39323 -0.16389 C 0.39896 -0.17431 0.39349 -0.16991 0.39961 -0.17338 C 0.41498 -0.17292 0.43034 -0.17153 0.44571 -0.17153 C 0.44753 -0.17153 0.44193 -0.17222 0.44037 -0.17338 C 0.4263 -0.18449 0.44479 -0.17523 0.43177 -0.18102 C 0.43073 -0.18241 0.42956 -0.18333 0.42852 -0.18496 C 0.42735 -0.18658 0.4267 -0.18935 0.42526 -0.19074 C 0.42409 -0.1919 0.4224 -0.1919 0.4211 -0.19259 C 0.41888 -0.19005 0.41615 -0.18866 0.41459 -0.18496 C 0.41302 -0.18125 0.41354 -0.1757 0.4125 -0.17153 C 0.41172 -0.16875 0.41016 -0.16667 0.40925 -0.16389 C 0.40013 -0.13866 0.40912 -0.16042 0.4017 -0.14306 C 0.39961 -0.13148 0.40091 -0.13148 0.39532 -0.12593 C 0.39427 -0.12477 0.39323 -0.12454 0.39206 -0.12384 C 0.39102 -0.12523 0.38893 -0.12546 0.38893 -0.12778 C 0.38893 -0.13588 0.39597 -0.1419 0.39857 -0.14491 C 0.39922 -0.14861 0.4 -0.15255 0.40065 -0.15625 C 0.40104 -0.1588 0.40026 -0.16366 0.4017 -0.16389 L 0.42526 -0.16019 C 0.44388 -0.15671 0.42474 -0.15996 0.43711 -0.15625 C 0.44206 -0.15486 0.44714 -0.15371 0.45209 -0.15255 C 0.42761 -0.14861 0.45378 -0.15371 0.42643 -0.14491 C 0.41797 -0.14213 0.39792 -0.14144 0.39323 -0.14097 C 0.39206 -0.13982 0.39076 -0.13912 0.38998 -0.13727 C 0.38711 -0.13079 0.39076 -0.12408 0.39206 -0.11829 C 0.39362 -0.11158 0.39258 -0.11273 0.39532 -0.10671 C 0.39623 -0.10463 0.39727 -0.10278 0.39857 -0.10116 C 0.40026 -0.09884 0.40209 -0.09722 0.40391 -0.09537 C 0.40495 -0.09421 0.40599 -0.09283 0.40716 -0.09144 C 0.41393 -0.07338 0.40625 -0.09167 0.40716 -0.12593 C 0.40716 -0.12847 0.40886 -0.13079 0.41029 -0.13148 C 0.41446 -0.13403 0.41888 -0.1338 0.42318 -0.13542 L 0.42852 -0.13727 L 0.44466 -0.13542 C 0.44636 -0.13426 0.44662 -0.12917 0.44675 -0.12593 C 0.4474 -0.10972 0.44766 -0.11181 0.44245 -0.1088 C 0.4418 -0.10232 0.44349 -0.09283 0.44037 -0.08958 C 0.43451 -0.0838 0.42565 -0.09121 0.41992 -0.09537 C 0.41576 -0.10671 0.41263 -0.10695 0.41992 -0.1088 C 0.42383 -0.10972 0.42787 -0.10996 0.43177 -0.11065 C 0.43503 -0.10926 0.44115 -0.10903 0.43282 -0.09908 C 0.43099 -0.09699 0.42852 -0.09815 0.42643 -0.09722 C 0.42383 -0.0963 0.42136 -0.09445 0.41888 -0.09352 C 0.41706 -0.09259 0.41172 -0.09144 0.41354 -0.09144 C 0.42461 -0.09144 0.43568 -0.09283 0.44675 -0.09352 C 0.44987 -0.09445 0.45912 -0.09653 0.46276 -0.10116 C 0.46446 -0.10301 0.46524 -0.10741 0.46706 -0.1088 C 0.47084 -0.11134 0.475 -0.11111 0.47891 -0.1125 C 0.47995 -0.11574 0.48125 -0.11875 0.48216 -0.12199 C 0.48308 -0.1257 0.48347 -0.12963 0.48425 -0.13357 L 0.48633 -0.14306 C 0.48672 -0.15371 0.48594 -0.16482 0.4875 -0.17546 C 0.48776 -0.17732 0.48985 -0.17477 0.49063 -0.17338 C 0.49167 -0.17199 0.49206 -0.16968 0.49284 -0.16783 C 0.49323 -0.16458 0.49362 -0.16134 0.49388 -0.15833 C 0.4944 -0.15255 0.49297 -0.1456 0.49492 -0.14097 C 0.4961 -0.13843 0.49636 -0.14746 0.49714 -0.1507 C 0.49961 -0.15 0.50352 -0.15278 0.50456 -0.14861 C 0.5069 -0.14051 0.49766 -0.13796 0.4961 -0.13727 C 0.49466 -0.13472 0.49284 -0.13264 0.4918 -0.12963 C 0.4836 -0.1081 0.49518 -0.13009 0.48633 -0.11435 C 0.48151 -0.09699 0.48529 -0.11505 0.48529 -0.10116 C 0.48529 -0.09838 0.48373 -0.09097 0.48425 -0.09352 C 0.48972 -0.11898 0.48399 -0.11435 0.49284 -0.11829 C 0.49518 -0.11736 0.50326 -0.11783 0.49714 -0.10671 C 0.49479 -0.10278 0.48854 -0.09908 0.48854 -0.09908 C 0.48776 -0.09722 0.48607 -0.0956 0.48633 -0.09352 C 0.48672 -0.09144 0.48854 -0.09144 0.48959 -0.09144 C 0.49258 -0.0919 0.49532 -0.09398 0.49818 -0.09537 C 0.50091 -0.09445 0.50612 -0.09121 0.50886 -0.09537 C 0.51003 -0.09699 0.50964 -0.10046 0.51003 -0.10301 C 0.5138 -0.13982 0.50886 -0.11528 0.51537 -0.13357 C 0.51615 -0.13588 0.51667 -0.13866 0.51745 -0.14097 C 0.51875 -0.14491 0.52032 -0.14861 0.52175 -0.15255 L 0.52396 -0.15833 C 0.52305 -0.16296 0.5224 -0.16736 0.52071 -0.17153 C 0.51979 -0.17384 0.51849 -0.17523 0.51745 -0.17732 C 0.51628 -0.17963 0.51537 -0.18241 0.5142 -0.18496 C 0.51498 -0.17917 0.51563 -0.17338 0.51641 -0.16783 C 0.51745 -0.16019 0.51862 -0.15255 0.51966 -0.14491 C 0.52214 -0.12454 0.51836 -0.1419 0.525 -0.11829 L 0.525 -0.11829 C 0.52578 -0.11366 0.52604 -0.11042 0.52813 -0.10671 C 0.52943 -0.10463 0.53099 -0.10301 0.53242 -0.10116 C 0.53282 -0.09977 0.53568 -0.08912 0.53672 -0.08773 C 0.53802 -0.08634 0.53959 -0.08634 0.54102 -0.08588 C 0.5431 -0.09884 0.54401 -0.0963 0.54206 -0.10671 C 0.54154 -0.10996 0.54128 -0.11389 0.53998 -0.11621 C 0.53893 -0.11806 0.53711 -0.11759 0.53568 -0.11829 C 0.53464 -0.11505 0.53399 -0.11134 0.53242 -0.1088 C 0.52709 -0.09908 0.53086 -0.11621 0.52709 -0.10116 C 0.52617 -0.09746 0.525 -0.08958 0.525 -0.08958 C 0.52188 -0.11181 0.52696 -0.07408 0.52279 -0.12014 C 0.5224 -0.12477 0.52123 -0.12894 0.52071 -0.13357 C 0.52018 -0.13727 0.51992 -0.14097 0.51966 -0.14491 C 0.51992 -0.15185 0.51966 -0.15903 0.52071 -0.16574 C 0.5211 -0.16898 0.52305 -0.17083 0.52396 -0.17338 C 0.52448 -0.17523 0.52461 -0.17732 0.525 -0.17917 C 0.53151 -0.17338 0.52774 -0.17871 0.53138 -0.16783 C 0.53268 -0.16389 0.53568 -0.15625 0.53568 -0.15625 C 0.53607 -0.15371 0.53633 -0.15116 0.53672 -0.14861 C 0.53711 -0.14676 0.53763 -0.14491 0.53776 -0.14306 C 0.5388 -0.13519 0.53763 -0.12986 0.54206 -0.12593 C 0.54375 -0.12431 0.54571 -0.12454 0.54753 -0.12384 C 0.54818 -0.12199 0.54883 -0.11991 0.54961 -0.11829 C 0.55261 -0.11181 0.55651 -0.10741 0.56029 -0.10301 C 0.56237 -0.0919 0.55977 -0.10208 0.56459 -0.09352 C 0.57175 -0.08079 0.56146 -0.09398 0.56992 -0.0838 C 0.56797 -0.07338 0.56875 -0.08264 0.57214 -0.0706 C 0.57904 -0.04607 0.56758 -0.07801 0.57539 -0.05718 C 0.57487 -0.05301 0.57279 -0.03403 0.57214 -0.03241 C 0.57097 -0.02986 0.56862 -0.03079 0.5668 -0.03056 C 0.56003 -0.02963 0.55313 -0.02917 0.54636 -0.02871 C 0.54466 -0.02801 0.54284 -0.02732 0.54102 -0.02685 C 0.53607 -0.02523 0.53099 -0.02408 0.52604 -0.02292 C 0.49727 -0.01713 0.43021 -0.01921 0.42643 -0.01921 C 0.425 -0.01852 0.42357 -0.01783 0.42214 -0.01713 C 0.42097 -0.01667 0.41992 -0.01574 0.41888 -0.01528 C 0.41602 -0.01389 0.41315 -0.01273 0.41029 -0.01158 C 0.40925 -0.00903 0.40834 -0.00602 0.40716 -0.00394 C 0.4 0.00879 0.40547 -0.00486 0.39961 0.00764 C 0.3961 0.01504 0.39883 0.01435 0.39206 0.01898 C 0.38933 0.02083 0.38633 0.02153 0.38347 0.02292 C 0.38099 0.02407 0.37852 0.02546 0.37604 0.02662 C 0.37253 0.02801 0.36888 0.02917 0.36537 0.03032 C 0.35782 0.0331 0.36172 0.03171 0.35352 0.03426 C 0.35209 0.03542 0.35078 0.03796 0.34922 0.03796 C 0.31211 0.04028 0.33373 0.0368 0.31393 0.03426 C 0.30143 0.03264 0.2888 0.03217 0.27643 0.03032 C 0.21706 0.02245 0.30274 0.03032 0.23347 0.02477 L 0.2293 0.02292 C 0.22604 0.02153 0.22279 0.02037 0.21953 0.01898 C 0.21849 0.01852 0.21745 0.01782 0.21641 0.01713 C 0.21498 0.01458 0.21367 0.01157 0.21211 0.00949 C 0.2112 0.00833 0.20977 0.00856 0.20886 0.00764 C 0.20755 0.00602 0.20677 0.0037 0.2056 0.00185 C 0.20534 4.44444E-6 0.20508 -0.00208 0.20456 -0.00394 C 0.20352 -0.00764 0.20104 -0.01296 0.19922 -0.01528 C 0.19479 -0.02083 0.19545 -0.01783 0.19063 -0.02107 C 0.1892 -0.02199 0.18776 -0.02361 0.18633 -0.02477 C 0.17357 -0.02431 0.16068 -0.025 0.14779 -0.02292 C 0.1444 -0.02246 0.13815 -0.01713 0.13815 -0.01713 C 0.12904 -0.00625 0.13933 -0.01713 0.11576 -0.01158 C 0.1142 -0.01111 0.11302 -0.0081 0.11146 -0.00764 C 0.1069 -0.00625 0.10222 -0.00625 0.09753 -0.00579 C 0.08724 -0.00486 0.07683 -0.0044 0.06654 -0.00394 C 0.06367 -0.00255 0.05847 4.44444E-6 0.05573 4.44444E-6 C 0.04584 4.44444E-6 0.03581 -0.00162 0.02578 -0.00185 C 0.01797 -0.00232 0.0043 -0.00046 -2.08333E-7 4.44444E-6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215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4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16" grpId="0" animBg="1"/>
      <p:bldP spid="16" grpId="1" animBg="1"/>
      <p:bldP spid="90" grpId="0" animBg="1"/>
      <p:bldP spid="90" grpId="1" animBg="1"/>
      <p:bldP spid="91" grpId="0" animBg="1"/>
      <p:bldP spid="91" grpId="1" animBg="1"/>
      <p:bldP spid="93" grpId="0" animBg="1"/>
      <p:bldP spid="93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11" grpId="0" animBg="1"/>
      <p:bldP spid="111" grpId="1" animBg="1"/>
      <p:bldP spid="121" grpId="0" animBg="1"/>
      <p:bldP spid="121" grpId="1" animBg="1"/>
      <p:bldP spid="130" grpId="0" animBg="1"/>
      <p:bldP spid="130" grpId="1" animBg="1"/>
      <p:bldP spid="131" grpId="0"/>
      <p:bldP spid="1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0938" y="1244058"/>
            <a:ext cx="3825676" cy="3808127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11274226" y="1190877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10601126" y="1632202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1681458" y="3947297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1034189" y="4774876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8692738" y="1246412"/>
            <a:ext cx="1923802" cy="3801668"/>
          </a:xfrm>
          <a:custGeom>
            <a:avLst/>
            <a:gdLst>
              <a:gd name="connsiteX0" fmla="*/ 0 w 1923802"/>
              <a:gd name="connsiteY0" fmla="*/ 0 h 3800104"/>
              <a:gd name="connsiteX1" fmla="*/ 1923802 w 1923802"/>
              <a:gd name="connsiteY1" fmla="*/ 1911927 h 3800104"/>
              <a:gd name="connsiteX2" fmla="*/ 11875 w 1923802"/>
              <a:gd name="connsiteY2" fmla="*/ 3800104 h 3800104"/>
              <a:gd name="connsiteX0" fmla="*/ 0 w 1923802"/>
              <a:gd name="connsiteY0" fmla="*/ 725 h 3800829"/>
              <a:gd name="connsiteX1" fmla="*/ 1923802 w 1923802"/>
              <a:gd name="connsiteY1" fmla="*/ 1912652 h 3800829"/>
              <a:gd name="connsiteX2" fmla="*/ 11875 w 1923802"/>
              <a:gd name="connsiteY2" fmla="*/ 3800829 h 3800829"/>
              <a:gd name="connsiteX0" fmla="*/ 0 w 1925058"/>
              <a:gd name="connsiteY0" fmla="*/ 893 h 3800997"/>
              <a:gd name="connsiteX1" fmla="*/ 1923802 w 1925058"/>
              <a:gd name="connsiteY1" fmla="*/ 1912820 h 3800997"/>
              <a:gd name="connsiteX2" fmla="*/ 11875 w 1925058"/>
              <a:gd name="connsiteY2" fmla="*/ 3800997 h 3800997"/>
              <a:gd name="connsiteX0" fmla="*/ 0 w 1925077"/>
              <a:gd name="connsiteY0" fmla="*/ 2972 h 3803076"/>
              <a:gd name="connsiteX1" fmla="*/ 1923802 w 1925077"/>
              <a:gd name="connsiteY1" fmla="*/ 1914899 h 3803076"/>
              <a:gd name="connsiteX2" fmla="*/ 11875 w 1925077"/>
              <a:gd name="connsiteY2" fmla="*/ 3803076 h 3803076"/>
              <a:gd name="connsiteX0" fmla="*/ 0 w 1923802"/>
              <a:gd name="connsiteY0" fmla="*/ 3707 h 3803811"/>
              <a:gd name="connsiteX1" fmla="*/ 1923802 w 1923802"/>
              <a:gd name="connsiteY1" fmla="*/ 1915634 h 3803811"/>
              <a:gd name="connsiteX2" fmla="*/ 11875 w 1923802"/>
              <a:gd name="connsiteY2" fmla="*/ 3803811 h 3803811"/>
              <a:gd name="connsiteX0" fmla="*/ 0 w 1923802"/>
              <a:gd name="connsiteY0" fmla="*/ 495 h 3800599"/>
              <a:gd name="connsiteX1" fmla="*/ 1923802 w 1923802"/>
              <a:gd name="connsiteY1" fmla="*/ 1912422 h 3800599"/>
              <a:gd name="connsiteX2" fmla="*/ 11875 w 1923802"/>
              <a:gd name="connsiteY2" fmla="*/ 3800599 h 3800599"/>
              <a:gd name="connsiteX0" fmla="*/ 0 w 1923802"/>
              <a:gd name="connsiteY0" fmla="*/ 495 h 3802173"/>
              <a:gd name="connsiteX1" fmla="*/ 1923802 w 1923802"/>
              <a:gd name="connsiteY1" fmla="*/ 1912422 h 3802173"/>
              <a:gd name="connsiteX2" fmla="*/ 11875 w 1923802"/>
              <a:gd name="connsiteY2" fmla="*/ 3800599 h 3802173"/>
              <a:gd name="connsiteX0" fmla="*/ 0 w 1923802"/>
              <a:gd name="connsiteY0" fmla="*/ 495 h 3802683"/>
              <a:gd name="connsiteX1" fmla="*/ 1923802 w 1923802"/>
              <a:gd name="connsiteY1" fmla="*/ 1912422 h 3802683"/>
              <a:gd name="connsiteX2" fmla="*/ 11875 w 1923802"/>
              <a:gd name="connsiteY2" fmla="*/ 3800599 h 3802683"/>
              <a:gd name="connsiteX0" fmla="*/ 0 w 1923802"/>
              <a:gd name="connsiteY0" fmla="*/ 495 h 3801668"/>
              <a:gd name="connsiteX1" fmla="*/ 1923802 w 1923802"/>
              <a:gd name="connsiteY1" fmla="*/ 1912422 h 3801668"/>
              <a:gd name="connsiteX2" fmla="*/ 11875 w 1923802"/>
              <a:gd name="connsiteY2" fmla="*/ 3800599 h 380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3802" h="3801668">
                <a:moveTo>
                  <a:pt x="0" y="495"/>
                </a:moveTo>
                <a:cubicBezTo>
                  <a:pt x="988865" y="-22944"/>
                  <a:pt x="1896310" y="789729"/>
                  <a:pt x="1923802" y="1912422"/>
                </a:cubicBezTo>
                <a:cubicBezTo>
                  <a:pt x="1900268" y="2876886"/>
                  <a:pt x="1143963" y="3838218"/>
                  <a:pt x="11875" y="38005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811193" y="1245723"/>
            <a:ext cx="1871499" cy="3803255"/>
          </a:xfrm>
          <a:custGeom>
            <a:avLst/>
            <a:gdLst>
              <a:gd name="connsiteX0" fmla="*/ 1864426 w 1888177"/>
              <a:gd name="connsiteY0" fmla="*/ 0 h 3823855"/>
              <a:gd name="connsiteX1" fmla="*/ 0 w 1888177"/>
              <a:gd name="connsiteY1" fmla="*/ 1864426 h 3823855"/>
              <a:gd name="connsiteX2" fmla="*/ 1888177 w 1888177"/>
              <a:gd name="connsiteY2" fmla="*/ 3823855 h 3823855"/>
              <a:gd name="connsiteX0" fmla="*/ 1867723 w 1891474"/>
              <a:gd name="connsiteY0" fmla="*/ 0 h 3823855"/>
              <a:gd name="connsiteX1" fmla="*/ 3297 w 1891474"/>
              <a:gd name="connsiteY1" fmla="*/ 1864426 h 3823855"/>
              <a:gd name="connsiteX2" fmla="*/ 1891474 w 1891474"/>
              <a:gd name="connsiteY2" fmla="*/ 3823855 h 3823855"/>
              <a:gd name="connsiteX0" fmla="*/ 1870221 w 1893972"/>
              <a:gd name="connsiteY0" fmla="*/ 0 h 3823855"/>
              <a:gd name="connsiteX1" fmla="*/ 5795 w 1893972"/>
              <a:gd name="connsiteY1" fmla="*/ 1864426 h 3823855"/>
              <a:gd name="connsiteX2" fmla="*/ 1893972 w 1893972"/>
              <a:gd name="connsiteY2" fmla="*/ 3823855 h 3823855"/>
              <a:gd name="connsiteX0" fmla="*/ 1870380 w 1872211"/>
              <a:gd name="connsiteY0" fmla="*/ 0 h 3801934"/>
              <a:gd name="connsiteX1" fmla="*/ 5954 w 1872211"/>
              <a:gd name="connsiteY1" fmla="*/ 1864426 h 3801934"/>
              <a:gd name="connsiteX2" fmla="*/ 1872211 w 1872211"/>
              <a:gd name="connsiteY2" fmla="*/ 3801934 h 3801934"/>
              <a:gd name="connsiteX0" fmla="*/ 1869668 w 1871499"/>
              <a:gd name="connsiteY0" fmla="*/ 0 h 3802069"/>
              <a:gd name="connsiteX1" fmla="*/ 5242 w 1871499"/>
              <a:gd name="connsiteY1" fmla="*/ 1864426 h 3802069"/>
              <a:gd name="connsiteX2" fmla="*/ 1871499 w 1871499"/>
              <a:gd name="connsiteY2" fmla="*/ 3801934 h 3802069"/>
              <a:gd name="connsiteX0" fmla="*/ 1869668 w 1871499"/>
              <a:gd name="connsiteY0" fmla="*/ 0 h 3802069"/>
              <a:gd name="connsiteX1" fmla="*/ 5242 w 1871499"/>
              <a:gd name="connsiteY1" fmla="*/ 1864426 h 3802069"/>
              <a:gd name="connsiteX2" fmla="*/ 1871499 w 1871499"/>
              <a:gd name="connsiteY2" fmla="*/ 3801934 h 3802069"/>
              <a:gd name="connsiteX0" fmla="*/ 1869668 w 1871499"/>
              <a:gd name="connsiteY0" fmla="*/ 1843 h 3803912"/>
              <a:gd name="connsiteX1" fmla="*/ 5242 w 1871499"/>
              <a:gd name="connsiteY1" fmla="*/ 1866269 h 3803912"/>
              <a:gd name="connsiteX2" fmla="*/ 1871499 w 1871499"/>
              <a:gd name="connsiteY2" fmla="*/ 3803777 h 3803912"/>
              <a:gd name="connsiteX0" fmla="*/ 1869668 w 1871499"/>
              <a:gd name="connsiteY0" fmla="*/ 1186 h 3803255"/>
              <a:gd name="connsiteX1" fmla="*/ 5242 w 1871499"/>
              <a:gd name="connsiteY1" fmla="*/ 1865612 h 3803255"/>
              <a:gd name="connsiteX2" fmla="*/ 1871499 w 1871499"/>
              <a:gd name="connsiteY2" fmla="*/ 3803120 h 380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71499" h="3803255">
                <a:moveTo>
                  <a:pt x="1869668" y="1186"/>
                </a:moveTo>
                <a:cubicBezTo>
                  <a:pt x="1000804" y="-34956"/>
                  <a:pt x="9810" y="758754"/>
                  <a:pt x="5242" y="1865612"/>
                </a:cubicBezTo>
                <a:cubicBezTo>
                  <a:pt x="-73087" y="2766144"/>
                  <a:pt x="734803" y="3816989"/>
                  <a:pt x="1871499" y="380312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705589" y="1518781"/>
            <a:ext cx="3132" cy="388307"/>
          </a:xfrm>
          <a:custGeom>
            <a:avLst/>
            <a:gdLst>
              <a:gd name="connsiteX0" fmla="*/ 0 w 3132"/>
              <a:gd name="connsiteY0" fmla="*/ 0 h 388307"/>
              <a:gd name="connsiteX1" fmla="*/ 3132 w 3132"/>
              <a:gd name="connsiteY1" fmla="*/ 388307 h 3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32" h="388307">
                <a:moveTo>
                  <a:pt x="0" y="0"/>
                </a:moveTo>
                <a:lnTo>
                  <a:pt x="3132" y="38830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9648173" y="2051137"/>
            <a:ext cx="159706" cy="159707"/>
          </a:xfrm>
          <a:custGeom>
            <a:avLst/>
            <a:gdLst>
              <a:gd name="connsiteX0" fmla="*/ 159706 w 159706"/>
              <a:gd name="connsiteY0" fmla="*/ 0 h 159707"/>
              <a:gd name="connsiteX1" fmla="*/ 0 w 159706"/>
              <a:gd name="connsiteY1" fmla="*/ 159707 h 159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9706" h="159707">
                <a:moveTo>
                  <a:pt x="159706" y="0"/>
                </a:moveTo>
                <a:lnTo>
                  <a:pt x="0" y="15970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9955060" y="3153427"/>
            <a:ext cx="375781" cy="0"/>
          </a:xfrm>
          <a:custGeom>
            <a:avLst/>
            <a:gdLst>
              <a:gd name="connsiteX0" fmla="*/ 0 w 375781"/>
              <a:gd name="connsiteY0" fmla="*/ 0 h 0"/>
              <a:gd name="connsiteX1" fmla="*/ 375781 w 37578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5781">
                <a:moveTo>
                  <a:pt x="0" y="0"/>
                </a:moveTo>
                <a:lnTo>
                  <a:pt x="375781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9651435" y="4096141"/>
            <a:ext cx="165969" cy="153444"/>
          </a:xfrm>
          <a:custGeom>
            <a:avLst/>
            <a:gdLst>
              <a:gd name="connsiteX0" fmla="*/ 0 w 165969"/>
              <a:gd name="connsiteY0" fmla="*/ 0 h 153444"/>
              <a:gd name="connsiteX1" fmla="*/ 165969 w 165969"/>
              <a:gd name="connsiteY1" fmla="*/ 153444 h 15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5969" h="153444">
                <a:moveTo>
                  <a:pt x="0" y="0"/>
                </a:moveTo>
                <a:lnTo>
                  <a:pt x="165969" y="153444"/>
                </a:ln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8679532" y="4518018"/>
            <a:ext cx="3132" cy="266178"/>
          </a:xfrm>
          <a:custGeom>
            <a:avLst/>
            <a:gdLst>
              <a:gd name="connsiteX0" fmla="*/ 0 w 3132"/>
              <a:gd name="connsiteY0" fmla="*/ 0 h 266178"/>
              <a:gd name="connsiteX1" fmla="*/ 3132 w 3132"/>
              <a:gd name="connsiteY1" fmla="*/ 266178 h 26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32" h="266178">
                <a:moveTo>
                  <a:pt x="0" y="0"/>
                </a:moveTo>
                <a:lnTo>
                  <a:pt x="3132" y="266178"/>
                </a:ln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7618321" y="4099272"/>
            <a:ext cx="151062" cy="147181"/>
          </a:xfrm>
          <a:custGeom>
            <a:avLst/>
            <a:gdLst>
              <a:gd name="connsiteX0" fmla="*/ 140917 w 140917"/>
              <a:gd name="connsiteY0" fmla="*/ 0 h 147181"/>
              <a:gd name="connsiteX1" fmla="*/ 0 w 140917"/>
              <a:gd name="connsiteY1" fmla="*/ 147181 h 147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0917" h="147181">
                <a:moveTo>
                  <a:pt x="140917" y="0"/>
                </a:moveTo>
                <a:lnTo>
                  <a:pt x="0" y="147181"/>
                </a:ln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083468" y="3147164"/>
            <a:ext cx="378913" cy="6263"/>
          </a:xfrm>
          <a:custGeom>
            <a:avLst/>
            <a:gdLst>
              <a:gd name="connsiteX0" fmla="*/ 0 w 378913"/>
              <a:gd name="connsiteY0" fmla="*/ 0 h 6263"/>
              <a:gd name="connsiteX1" fmla="*/ 378913 w 378913"/>
              <a:gd name="connsiteY1" fmla="*/ 6263 h 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8913" h="6263">
                <a:moveTo>
                  <a:pt x="0" y="0"/>
                </a:moveTo>
                <a:lnTo>
                  <a:pt x="378913" y="626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612693" y="2051137"/>
            <a:ext cx="162839" cy="159707"/>
          </a:xfrm>
          <a:custGeom>
            <a:avLst/>
            <a:gdLst>
              <a:gd name="connsiteX0" fmla="*/ 0 w 162839"/>
              <a:gd name="connsiteY0" fmla="*/ 0 h 159707"/>
              <a:gd name="connsiteX1" fmla="*/ 162839 w 162839"/>
              <a:gd name="connsiteY1" fmla="*/ 159707 h 159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2839" h="159707">
                <a:moveTo>
                  <a:pt x="0" y="0"/>
                </a:moveTo>
                <a:lnTo>
                  <a:pt x="162839" y="15970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7845989" y="3788568"/>
            <a:ext cx="847955" cy="707232"/>
          </a:xfrm>
          <a:custGeom>
            <a:avLst/>
            <a:gdLst>
              <a:gd name="connsiteX0" fmla="*/ 597694 w 847725"/>
              <a:gd name="connsiteY0" fmla="*/ 583406 h 583406"/>
              <a:gd name="connsiteX1" fmla="*/ 521494 w 847725"/>
              <a:gd name="connsiteY1" fmla="*/ 411956 h 583406"/>
              <a:gd name="connsiteX2" fmla="*/ 847725 w 847725"/>
              <a:gd name="connsiteY2" fmla="*/ 83344 h 583406"/>
              <a:gd name="connsiteX3" fmla="*/ 447675 w 847725"/>
              <a:gd name="connsiteY3" fmla="*/ 109537 h 583406"/>
              <a:gd name="connsiteX4" fmla="*/ 440531 w 847725"/>
              <a:gd name="connsiteY4" fmla="*/ 88106 h 583406"/>
              <a:gd name="connsiteX5" fmla="*/ 414337 w 847725"/>
              <a:gd name="connsiteY5" fmla="*/ 130969 h 583406"/>
              <a:gd name="connsiteX6" fmla="*/ 364331 w 847725"/>
              <a:gd name="connsiteY6" fmla="*/ 123825 h 583406"/>
              <a:gd name="connsiteX7" fmla="*/ 328612 w 847725"/>
              <a:gd name="connsiteY7" fmla="*/ 130969 h 583406"/>
              <a:gd name="connsiteX8" fmla="*/ 335756 w 847725"/>
              <a:gd name="connsiteY8" fmla="*/ 273844 h 583406"/>
              <a:gd name="connsiteX9" fmla="*/ 16669 w 847725"/>
              <a:gd name="connsiteY9" fmla="*/ 276225 h 583406"/>
              <a:gd name="connsiteX10" fmla="*/ 0 w 847725"/>
              <a:gd name="connsiteY10" fmla="*/ 247650 h 583406"/>
              <a:gd name="connsiteX11" fmla="*/ 9525 w 847725"/>
              <a:gd name="connsiteY11" fmla="*/ 0 h 583406"/>
              <a:gd name="connsiteX0" fmla="*/ 600075 w 850106"/>
              <a:gd name="connsiteY0" fmla="*/ 711994 h 711994"/>
              <a:gd name="connsiteX1" fmla="*/ 523875 w 850106"/>
              <a:gd name="connsiteY1" fmla="*/ 540544 h 711994"/>
              <a:gd name="connsiteX2" fmla="*/ 850106 w 850106"/>
              <a:gd name="connsiteY2" fmla="*/ 211932 h 711994"/>
              <a:gd name="connsiteX3" fmla="*/ 450056 w 850106"/>
              <a:gd name="connsiteY3" fmla="*/ 238125 h 711994"/>
              <a:gd name="connsiteX4" fmla="*/ 442912 w 850106"/>
              <a:gd name="connsiteY4" fmla="*/ 216694 h 711994"/>
              <a:gd name="connsiteX5" fmla="*/ 416718 w 850106"/>
              <a:gd name="connsiteY5" fmla="*/ 259557 h 711994"/>
              <a:gd name="connsiteX6" fmla="*/ 366712 w 850106"/>
              <a:gd name="connsiteY6" fmla="*/ 252413 h 711994"/>
              <a:gd name="connsiteX7" fmla="*/ 330993 w 850106"/>
              <a:gd name="connsiteY7" fmla="*/ 259557 h 711994"/>
              <a:gd name="connsiteX8" fmla="*/ 338137 w 850106"/>
              <a:gd name="connsiteY8" fmla="*/ 402432 h 711994"/>
              <a:gd name="connsiteX9" fmla="*/ 19050 w 850106"/>
              <a:gd name="connsiteY9" fmla="*/ 404813 h 711994"/>
              <a:gd name="connsiteX10" fmla="*/ 2381 w 850106"/>
              <a:gd name="connsiteY10" fmla="*/ 376238 h 711994"/>
              <a:gd name="connsiteX11" fmla="*/ 0 w 850106"/>
              <a:gd name="connsiteY11" fmla="*/ 0 h 711994"/>
              <a:gd name="connsiteX0" fmla="*/ 597924 w 847955"/>
              <a:gd name="connsiteY0" fmla="*/ 707232 h 707232"/>
              <a:gd name="connsiteX1" fmla="*/ 521724 w 847955"/>
              <a:gd name="connsiteY1" fmla="*/ 535782 h 707232"/>
              <a:gd name="connsiteX2" fmla="*/ 847955 w 847955"/>
              <a:gd name="connsiteY2" fmla="*/ 207170 h 707232"/>
              <a:gd name="connsiteX3" fmla="*/ 447905 w 847955"/>
              <a:gd name="connsiteY3" fmla="*/ 233363 h 707232"/>
              <a:gd name="connsiteX4" fmla="*/ 440761 w 847955"/>
              <a:gd name="connsiteY4" fmla="*/ 211932 h 707232"/>
              <a:gd name="connsiteX5" fmla="*/ 414567 w 847955"/>
              <a:gd name="connsiteY5" fmla="*/ 254795 h 707232"/>
              <a:gd name="connsiteX6" fmla="*/ 364561 w 847955"/>
              <a:gd name="connsiteY6" fmla="*/ 247651 h 707232"/>
              <a:gd name="connsiteX7" fmla="*/ 328842 w 847955"/>
              <a:gd name="connsiteY7" fmla="*/ 254795 h 707232"/>
              <a:gd name="connsiteX8" fmla="*/ 335986 w 847955"/>
              <a:gd name="connsiteY8" fmla="*/ 397670 h 707232"/>
              <a:gd name="connsiteX9" fmla="*/ 16899 w 847955"/>
              <a:gd name="connsiteY9" fmla="*/ 400051 h 707232"/>
              <a:gd name="connsiteX10" fmla="*/ 230 w 847955"/>
              <a:gd name="connsiteY10" fmla="*/ 371476 h 707232"/>
              <a:gd name="connsiteX11" fmla="*/ 231 w 847955"/>
              <a:gd name="connsiteY11" fmla="*/ 0 h 707232"/>
              <a:gd name="connsiteX0" fmla="*/ 597924 w 847955"/>
              <a:gd name="connsiteY0" fmla="*/ 707232 h 707232"/>
              <a:gd name="connsiteX1" fmla="*/ 521724 w 847955"/>
              <a:gd name="connsiteY1" fmla="*/ 535782 h 707232"/>
              <a:gd name="connsiteX2" fmla="*/ 847955 w 847955"/>
              <a:gd name="connsiteY2" fmla="*/ 207170 h 707232"/>
              <a:gd name="connsiteX3" fmla="*/ 447905 w 847955"/>
              <a:gd name="connsiteY3" fmla="*/ 233363 h 707232"/>
              <a:gd name="connsiteX4" fmla="*/ 440761 w 847955"/>
              <a:gd name="connsiteY4" fmla="*/ 211932 h 707232"/>
              <a:gd name="connsiteX5" fmla="*/ 414567 w 847955"/>
              <a:gd name="connsiteY5" fmla="*/ 254795 h 707232"/>
              <a:gd name="connsiteX6" fmla="*/ 364561 w 847955"/>
              <a:gd name="connsiteY6" fmla="*/ 247651 h 707232"/>
              <a:gd name="connsiteX7" fmla="*/ 328842 w 847955"/>
              <a:gd name="connsiteY7" fmla="*/ 254795 h 707232"/>
              <a:gd name="connsiteX8" fmla="*/ 335986 w 847955"/>
              <a:gd name="connsiteY8" fmla="*/ 397670 h 707232"/>
              <a:gd name="connsiteX9" fmla="*/ 16899 w 847955"/>
              <a:gd name="connsiteY9" fmla="*/ 400051 h 707232"/>
              <a:gd name="connsiteX10" fmla="*/ 230 w 847955"/>
              <a:gd name="connsiteY10" fmla="*/ 371476 h 707232"/>
              <a:gd name="connsiteX11" fmla="*/ 231 w 847955"/>
              <a:gd name="connsiteY11" fmla="*/ 0 h 707232"/>
              <a:gd name="connsiteX0" fmla="*/ 597924 w 847955"/>
              <a:gd name="connsiteY0" fmla="*/ 707232 h 707232"/>
              <a:gd name="connsiteX1" fmla="*/ 521724 w 847955"/>
              <a:gd name="connsiteY1" fmla="*/ 535782 h 707232"/>
              <a:gd name="connsiteX2" fmla="*/ 847955 w 847955"/>
              <a:gd name="connsiteY2" fmla="*/ 207170 h 707232"/>
              <a:gd name="connsiteX3" fmla="*/ 447905 w 847955"/>
              <a:gd name="connsiteY3" fmla="*/ 233363 h 707232"/>
              <a:gd name="connsiteX4" fmla="*/ 440761 w 847955"/>
              <a:gd name="connsiteY4" fmla="*/ 211932 h 707232"/>
              <a:gd name="connsiteX5" fmla="*/ 414567 w 847955"/>
              <a:gd name="connsiteY5" fmla="*/ 254795 h 707232"/>
              <a:gd name="connsiteX6" fmla="*/ 364561 w 847955"/>
              <a:gd name="connsiteY6" fmla="*/ 247651 h 707232"/>
              <a:gd name="connsiteX7" fmla="*/ 328842 w 847955"/>
              <a:gd name="connsiteY7" fmla="*/ 254795 h 707232"/>
              <a:gd name="connsiteX8" fmla="*/ 335986 w 847955"/>
              <a:gd name="connsiteY8" fmla="*/ 397670 h 707232"/>
              <a:gd name="connsiteX9" fmla="*/ 16899 w 847955"/>
              <a:gd name="connsiteY9" fmla="*/ 400051 h 707232"/>
              <a:gd name="connsiteX10" fmla="*/ 230 w 847955"/>
              <a:gd name="connsiteY10" fmla="*/ 371476 h 707232"/>
              <a:gd name="connsiteX11" fmla="*/ 231 w 847955"/>
              <a:gd name="connsiteY11" fmla="*/ 0 h 707232"/>
              <a:gd name="connsiteX0" fmla="*/ 597924 w 847955"/>
              <a:gd name="connsiteY0" fmla="*/ 707232 h 707232"/>
              <a:gd name="connsiteX1" fmla="*/ 521724 w 847955"/>
              <a:gd name="connsiteY1" fmla="*/ 535782 h 707232"/>
              <a:gd name="connsiteX2" fmla="*/ 847955 w 847955"/>
              <a:gd name="connsiteY2" fmla="*/ 207170 h 707232"/>
              <a:gd name="connsiteX3" fmla="*/ 447905 w 847955"/>
              <a:gd name="connsiteY3" fmla="*/ 233363 h 707232"/>
              <a:gd name="connsiteX4" fmla="*/ 440761 w 847955"/>
              <a:gd name="connsiteY4" fmla="*/ 211932 h 707232"/>
              <a:gd name="connsiteX5" fmla="*/ 414567 w 847955"/>
              <a:gd name="connsiteY5" fmla="*/ 254795 h 707232"/>
              <a:gd name="connsiteX6" fmla="*/ 364561 w 847955"/>
              <a:gd name="connsiteY6" fmla="*/ 247651 h 707232"/>
              <a:gd name="connsiteX7" fmla="*/ 328842 w 847955"/>
              <a:gd name="connsiteY7" fmla="*/ 254795 h 707232"/>
              <a:gd name="connsiteX8" fmla="*/ 335986 w 847955"/>
              <a:gd name="connsiteY8" fmla="*/ 397670 h 707232"/>
              <a:gd name="connsiteX9" fmla="*/ 16899 w 847955"/>
              <a:gd name="connsiteY9" fmla="*/ 400051 h 707232"/>
              <a:gd name="connsiteX10" fmla="*/ 230 w 847955"/>
              <a:gd name="connsiteY10" fmla="*/ 371476 h 707232"/>
              <a:gd name="connsiteX11" fmla="*/ 231 w 847955"/>
              <a:gd name="connsiteY11" fmla="*/ 0 h 707232"/>
              <a:gd name="connsiteX0" fmla="*/ 597924 w 847955"/>
              <a:gd name="connsiteY0" fmla="*/ 707232 h 707232"/>
              <a:gd name="connsiteX1" fmla="*/ 521724 w 847955"/>
              <a:gd name="connsiteY1" fmla="*/ 535782 h 707232"/>
              <a:gd name="connsiteX2" fmla="*/ 847955 w 847955"/>
              <a:gd name="connsiteY2" fmla="*/ 207170 h 707232"/>
              <a:gd name="connsiteX3" fmla="*/ 447905 w 847955"/>
              <a:gd name="connsiteY3" fmla="*/ 233363 h 707232"/>
              <a:gd name="connsiteX4" fmla="*/ 440761 w 847955"/>
              <a:gd name="connsiteY4" fmla="*/ 211932 h 707232"/>
              <a:gd name="connsiteX5" fmla="*/ 414567 w 847955"/>
              <a:gd name="connsiteY5" fmla="*/ 254795 h 707232"/>
              <a:gd name="connsiteX6" fmla="*/ 364561 w 847955"/>
              <a:gd name="connsiteY6" fmla="*/ 247651 h 707232"/>
              <a:gd name="connsiteX7" fmla="*/ 328842 w 847955"/>
              <a:gd name="connsiteY7" fmla="*/ 254795 h 707232"/>
              <a:gd name="connsiteX8" fmla="*/ 335986 w 847955"/>
              <a:gd name="connsiteY8" fmla="*/ 397670 h 707232"/>
              <a:gd name="connsiteX9" fmla="*/ 16899 w 847955"/>
              <a:gd name="connsiteY9" fmla="*/ 400051 h 707232"/>
              <a:gd name="connsiteX10" fmla="*/ 230 w 847955"/>
              <a:gd name="connsiteY10" fmla="*/ 371476 h 707232"/>
              <a:gd name="connsiteX11" fmla="*/ 231 w 847955"/>
              <a:gd name="connsiteY11" fmla="*/ 0 h 707232"/>
              <a:gd name="connsiteX0" fmla="*/ 597924 w 847955"/>
              <a:gd name="connsiteY0" fmla="*/ 707232 h 707232"/>
              <a:gd name="connsiteX1" fmla="*/ 521724 w 847955"/>
              <a:gd name="connsiteY1" fmla="*/ 535782 h 707232"/>
              <a:gd name="connsiteX2" fmla="*/ 847955 w 847955"/>
              <a:gd name="connsiteY2" fmla="*/ 207170 h 707232"/>
              <a:gd name="connsiteX3" fmla="*/ 447905 w 847955"/>
              <a:gd name="connsiteY3" fmla="*/ 233363 h 707232"/>
              <a:gd name="connsiteX4" fmla="*/ 440761 w 847955"/>
              <a:gd name="connsiteY4" fmla="*/ 211932 h 707232"/>
              <a:gd name="connsiteX5" fmla="*/ 414567 w 847955"/>
              <a:gd name="connsiteY5" fmla="*/ 254795 h 707232"/>
              <a:gd name="connsiteX6" fmla="*/ 364561 w 847955"/>
              <a:gd name="connsiteY6" fmla="*/ 247651 h 707232"/>
              <a:gd name="connsiteX7" fmla="*/ 328842 w 847955"/>
              <a:gd name="connsiteY7" fmla="*/ 254795 h 707232"/>
              <a:gd name="connsiteX8" fmla="*/ 331224 w 847955"/>
              <a:gd name="connsiteY8" fmla="*/ 409576 h 707232"/>
              <a:gd name="connsiteX9" fmla="*/ 16899 w 847955"/>
              <a:gd name="connsiteY9" fmla="*/ 400051 h 707232"/>
              <a:gd name="connsiteX10" fmla="*/ 230 w 847955"/>
              <a:gd name="connsiteY10" fmla="*/ 371476 h 707232"/>
              <a:gd name="connsiteX11" fmla="*/ 231 w 847955"/>
              <a:gd name="connsiteY11" fmla="*/ 0 h 707232"/>
              <a:gd name="connsiteX0" fmla="*/ 597924 w 847955"/>
              <a:gd name="connsiteY0" fmla="*/ 707232 h 707232"/>
              <a:gd name="connsiteX1" fmla="*/ 521724 w 847955"/>
              <a:gd name="connsiteY1" fmla="*/ 535782 h 707232"/>
              <a:gd name="connsiteX2" fmla="*/ 847955 w 847955"/>
              <a:gd name="connsiteY2" fmla="*/ 207170 h 707232"/>
              <a:gd name="connsiteX3" fmla="*/ 447905 w 847955"/>
              <a:gd name="connsiteY3" fmla="*/ 233363 h 707232"/>
              <a:gd name="connsiteX4" fmla="*/ 440761 w 847955"/>
              <a:gd name="connsiteY4" fmla="*/ 211932 h 707232"/>
              <a:gd name="connsiteX5" fmla="*/ 414567 w 847955"/>
              <a:gd name="connsiteY5" fmla="*/ 254795 h 707232"/>
              <a:gd name="connsiteX6" fmla="*/ 364561 w 847955"/>
              <a:gd name="connsiteY6" fmla="*/ 247651 h 707232"/>
              <a:gd name="connsiteX7" fmla="*/ 328842 w 847955"/>
              <a:gd name="connsiteY7" fmla="*/ 254795 h 707232"/>
              <a:gd name="connsiteX8" fmla="*/ 331224 w 847955"/>
              <a:gd name="connsiteY8" fmla="*/ 409576 h 707232"/>
              <a:gd name="connsiteX9" fmla="*/ 16899 w 847955"/>
              <a:gd name="connsiteY9" fmla="*/ 400051 h 707232"/>
              <a:gd name="connsiteX10" fmla="*/ 230 w 847955"/>
              <a:gd name="connsiteY10" fmla="*/ 371476 h 707232"/>
              <a:gd name="connsiteX11" fmla="*/ 231 w 847955"/>
              <a:gd name="connsiteY11" fmla="*/ 0 h 707232"/>
              <a:gd name="connsiteX0" fmla="*/ 597924 w 847955"/>
              <a:gd name="connsiteY0" fmla="*/ 707232 h 707232"/>
              <a:gd name="connsiteX1" fmla="*/ 521724 w 847955"/>
              <a:gd name="connsiteY1" fmla="*/ 535782 h 707232"/>
              <a:gd name="connsiteX2" fmla="*/ 847955 w 847955"/>
              <a:gd name="connsiteY2" fmla="*/ 207170 h 707232"/>
              <a:gd name="connsiteX3" fmla="*/ 447905 w 847955"/>
              <a:gd name="connsiteY3" fmla="*/ 233363 h 707232"/>
              <a:gd name="connsiteX4" fmla="*/ 440761 w 847955"/>
              <a:gd name="connsiteY4" fmla="*/ 211932 h 707232"/>
              <a:gd name="connsiteX5" fmla="*/ 414567 w 847955"/>
              <a:gd name="connsiteY5" fmla="*/ 254795 h 707232"/>
              <a:gd name="connsiteX6" fmla="*/ 364561 w 847955"/>
              <a:gd name="connsiteY6" fmla="*/ 247651 h 707232"/>
              <a:gd name="connsiteX7" fmla="*/ 328842 w 847955"/>
              <a:gd name="connsiteY7" fmla="*/ 254795 h 707232"/>
              <a:gd name="connsiteX8" fmla="*/ 331224 w 847955"/>
              <a:gd name="connsiteY8" fmla="*/ 409576 h 707232"/>
              <a:gd name="connsiteX9" fmla="*/ 9755 w 847955"/>
              <a:gd name="connsiteY9" fmla="*/ 402432 h 707232"/>
              <a:gd name="connsiteX10" fmla="*/ 230 w 847955"/>
              <a:gd name="connsiteY10" fmla="*/ 371476 h 707232"/>
              <a:gd name="connsiteX11" fmla="*/ 231 w 847955"/>
              <a:gd name="connsiteY11" fmla="*/ 0 h 707232"/>
              <a:gd name="connsiteX0" fmla="*/ 597924 w 847955"/>
              <a:gd name="connsiteY0" fmla="*/ 707232 h 707232"/>
              <a:gd name="connsiteX1" fmla="*/ 521724 w 847955"/>
              <a:gd name="connsiteY1" fmla="*/ 535782 h 707232"/>
              <a:gd name="connsiteX2" fmla="*/ 847955 w 847955"/>
              <a:gd name="connsiteY2" fmla="*/ 207170 h 707232"/>
              <a:gd name="connsiteX3" fmla="*/ 447905 w 847955"/>
              <a:gd name="connsiteY3" fmla="*/ 233363 h 707232"/>
              <a:gd name="connsiteX4" fmla="*/ 440761 w 847955"/>
              <a:gd name="connsiteY4" fmla="*/ 211932 h 707232"/>
              <a:gd name="connsiteX5" fmla="*/ 414567 w 847955"/>
              <a:gd name="connsiteY5" fmla="*/ 254795 h 707232"/>
              <a:gd name="connsiteX6" fmla="*/ 364561 w 847955"/>
              <a:gd name="connsiteY6" fmla="*/ 247651 h 707232"/>
              <a:gd name="connsiteX7" fmla="*/ 328842 w 847955"/>
              <a:gd name="connsiteY7" fmla="*/ 254795 h 707232"/>
              <a:gd name="connsiteX8" fmla="*/ 331224 w 847955"/>
              <a:gd name="connsiteY8" fmla="*/ 409576 h 707232"/>
              <a:gd name="connsiteX9" fmla="*/ 2611 w 847955"/>
              <a:gd name="connsiteY9" fmla="*/ 404813 h 707232"/>
              <a:gd name="connsiteX10" fmla="*/ 230 w 847955"/>
              <a:gd name="connsiteY10" fmla="*/ 371476 h 707232"/>
              <a:gd name="connsiteX11" fmla="*/ 231 w 847955"/>
              <a:gd name="connsiteY11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7955" h="707232">
                <a:moveTo>
                  <a:pt x="597924" y="707232"/>
                </a:moveTo>
                <a:lnTo>
                  <a:pt x="521724" y="535782"/>
                </a:lnTo>
                <a:cubicBezTo>
                  <a:pt x="873355" y="423864"/>
                  <a:pt x="791598" y="247651"/>
                  <a:pt x="847955" y="207170"/>
                </a:cubicBezTo>
                <a:cubicBezTo>
                  <a:pt x="633642" y="127795"/>
                  <a:pt x="583636" y="212726"/>
                  <a:pt x="447905" y="233363"/>
                </a:cubicBezTo>
                <a:lnTo>
                  <a:pt x="440761" y="211932"/>
                </a:lnTo>
                <a:lnTo>
                  <a:pt x="414567" y="254795"/>
                </a:lnTo>
                <a:lnTo>
                  <a:pt x="364561" y="247651"/>
                </a:lnTo>
                <a:lnTo>
                  <a:pt x="328842" y="254795"/>
                </a:lnTo>
                <a:lnTo>
                  <a:pt x="331224" y="409576"/>
                </a:lnTo>
                <a:lnTo>
                  <a:pt x="2611" y="404813"/>
                </a:lnTo>
                <a:lnTo>
                  <a:pt x="230" y="371476"/>
                </a:lnTo>
                <a:cubicBezTo>
                  <a:pt x="-564" y="246063"/>
                  <a:pt x="1025" y="125413"/>
                  <a:pt x="231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843838" y="3744574"/>
            <a:ext cx="381000" cy="284501"/>
          </a:xfrm>
          <a:custGeom>
            <a:avLst/>
            <a:gdLst>
              <a:gd name="connsiteX0" fmla="*/ 0 w 381000"/>
              <a:gd name="connsiteY0" fmla="*/ 45244 h 283369"/>
              <a:gd name="connsiteX1" fmla="*/ 33337 w 381000"/>
              <a:gd name="connsiteY1" fmla="*/ 2382 h 283369"/>
              <a:gd name="connsiteX2" fmla="*/ 300037 w 381000"/>
              <a:gd name="connsiteY2" fmla="*/ 0 h 283369"/>
              <a:gd name="connsiteX3" fmla="*/ 335756 w 381000"/>
              <a:gd name="connsiteY3" fmla="*/ 26194 h 283369"/>
              <a:gd name="connsiteX4" fmla="*/ 330993 w 381000"/>
              <a:gd name="connsiteY4" fmla="*/ 147638 h 283369"/>
              <a:gd name="connsiteX5" fmla="*/ 381000 w 381000"/>
              <a:gd name="connsiteY5" fmla="*/ 169069 h 283369"/>
              <a:gd name="connsiteX6" fmla="*/ 378618 w 381000"/>
              <a:gd name="connsiteY6" fmla="*/ 192882 h 283369"/>
              <a:gd name="connsiteX7" fmla="*/ 338137 w 381000"/>
              <a:gd name="connsiteY7" fmla="*/ 190500 h 283369"/>
              <a:gd name="connsiteX8" fmla="*/ 342900 w 381000"/>
              <a:gd name="connsiteY8" fmla="*/ 283369 h 283369"/>
              <a:gd name="connsiteX9" fmla="*/ 345281 w 381000"/>
              <a:gd name="connsiteY9" fmla="*/ 283369 h 283369"/>
              <a:gd name="connsiteX0" fmla="*/ 0 w 381000"/>
              <a:gd name="connsiteY0" fmla="*/ 45244 h 283369"/>
              <a:gd name="connsiteX1" fmla="*/ 33337 w 381000"/>
              <a:gd name="connsiteY1" fmla="*/ 2382 h 283369"/>
              <a:gd name="connsiteX2" fmla="*/ 300037 w 381000"/>
              <a:gd name="connsiteY2" fmla="*/ 0 h 283369"/>
              <a:gd name="connsiteX3" fmla="*/ 335756 w 381000"/>
              <a:gd name="connsiteY3" fmla="*/ 26194 h 283369"/>
              <a:gd name="connsiteX4" fmla="*/ 330993 w 381000"/>
              <a:gd name="connsiteY4" fmla="*/ 147638 h 283369"/>
              <a:gd name="connsiteX5" fmla="*/ 381000 w 381000"/>
              <a:gd name="connsiteY5" fmla="*/ 169069 h 283369"/>
              <a:gd name="connsiteX6" fmla="*/ 378618 w 381000"/>
              <a:gd name="connsiteY6" fmla="*/ 192882 h 283369"/>
              <a:gd name="connsiteX7" fmla="*/ 338137 w 381000"/>
              <a:gd name="connsiteY7" fmla="*/ 190500 h 283369"/>
              <a:gd name="connsiteX8" fmla="*/ 342900 w 381000"/>
              <a:gd name="connsiteY8" fmla="*/ 283369 h 283369"/>
              <a:gd name="connsiteX9" fmla="*/ 345281 w 381000"/>
              <a:gd name="connsiteY9" fmla="*/ 283369 h 283369"/>
              <a:gd name="connsiteX0" fmla="*/ 0 w 381000"/>
              <a:gd name="connsiteY0" fmla="*/ 45244 h 283369"/>
              <a:gd name="connsiteX1" fmla="*/ 33337 w 381000"/>
              <a:gd name="connsiteY1" fmla="*/ 2382 h 283369"/>
              <a:gd name="connsiteX2" fmla="*/ 300037 w 381000"/>
              <a:gd name="connsiteY2" fmla="*/ 0 h 283369"/>
              <a:gd name="connsiteX3" fmla="*/ 335756 w 381000"/>
              <a:gd name="connsiteY3" fmla="*/ 26194 h 283369"/>
              <a:gd name="connsiteX4" fmla="*/ 330993 w 381000"/>
              <a:gd name="connsiteY4" fmla="*/ 147638 h 283369"/>
              <a:gd name="connsiteX5" fmla="*/ 381000 w 381000"/>
              <a:gd name="connsiteY5" fmla="*/ 169069 h 283369"/>
              <a:gd name="connsiteX6" fmla="*/ 378618 w 381000"/>
              <a:gd name="connsiteY6" fmla="*/ 192882 h 283369"/>
              <a:gd name="connsiteX7" fmla="*/ 338137 w 381000"/>
              <a:gd name="connsiteY7" fmla="*/ 190500 h 283369"/>
              <a:gd name="connsiteX8" fmla="*/ 342900 w 381000"/>
              <a:gd name="connsiteY8" fmla="*/ 283369 h 283369"/>
              <a:gd name="connsiteX9" fmla="*/ 345281 w 381000"/>
              <a:gd name="connsiteY9" fmla="*/ 283369 h 283369"/>
              <a:gd name="connsiteX0" fmla="*/ 0 w 381000"/>
              <a:gd name="connsiteY0" fmla="*/ 45244 h 283369"/>
              <a:gd name="connsiteX1" fmla="*/ 33337 w 381000"/>
              <a:gd name="connsiteY1" fmla="*/ 2382 h 283369"/>
              <a:gd name="connsiteX2" fmla="*/ 300037 w 381000"/>
              <a:gd name="connsiteY2" fmla="*/ 0 h 283369"/>
              <a:gd name="connsiteX3" fmla="*/ 335756 w 381000"/>
              <a:gd name="connsiteY3" fmla="*/ 26194 h 283369"/>
              <a:gd name="connsiteX4" fmla="*/ 330993 w 381000"/>
              <a:gd name="connsiteY4" fmla="*/ 147638 h 283369"/>
              <a:gd name="connsiteX5" fmla="*/ 381000 w 381000"/>
              <a:gd name="connsiteY5" fmla="*/ 169069 h 283369"/>
              <a:gd name="connsiteX6" fmla="*/ 378618 w 381000"/>
              <a:gd name="connsiteY6" fmla="*/ 192882 h 283369"/>
              <a:gd name="connsiteX7" fmla="*/ 338137 w 381000"/>
              <a:gd name="connsiteY7" fmla="*/ 190500 h 283369"/>
              <a:gd name="connsiteX8" fmla="*/ 342900 w 381000"/>
              <a:gd name="connsiteY8" fmla="*/ 283369 h 283369"/>
              <a:gd name="connsiteX9" fmla="*/ 345281 w 381000"/>
              <a:gd name="connsiteY9" fmla="*/ 283369 h 283369"/>
              <a:gd name="connsiteX0" fmla="*/ 0 w 381000"/>
              <a:gd name="connsiteY0" fmla="*/ 45244 h 283369"/>
              <a:gd name="connsiteX1" fmla="*/ 33337 w 381000"/>
              <a:gd name="connsiteY1" fmla="*/ 2382 h 283369"/>
              <a:gd name="connsiteX2" fmla="*/ 300037 w 381000"/>
              <a:gd name="connsiteY2" fmla="*/ 0 h 283369"/>
              <a:gd name="connsiteX3" fmla="*/ 335756 w 381000"/>
              <a:gd name="connsiteY3" fmla="*/ 26194 h 283369"/>
              <a:gd name="connsiteX4" fmla="*/ 330993 w 381000"/>
              <a:gd name="connsiteY4" fmla="*/ 147638 h 283369"/>
              <a:gd name="connsiteX5" fmla="*/ 381000 w 381000"/>
              <a:gd name="connsiteY5" fmla="*/ 169069 h 283369"/>
              <a:gd name="connsiteX6" fmla="*/ 378618 w 381000"/>
              <a:gd name="connsiteY6" fmla="*/ 192882 h 283369"/>
              <a:gd name="connsiteX7" fmla="*/ 338137 w 381000"/>
              <a:gd name="connsiteY7" fmla="*/ 190500 h 283369"/>
              <a:gd name="connsiteX8" fmla="*/ 342900 w 381000"/>
              <a:gd name="connsiteY8" fmla="*/ 283369 h 283369"/>
              <a:gd name="connsiteX9" fmla="*/ 345281 w 381000"/>
              <a:gd name="connsiteY9" fmla="*/ 283369 h 283369"/>
              <a:gd name="connsiteX0" fmla="*/ 0 w 381000"/>
              <a:gd name="connsiteY0" fmla="*/ 45244 h 283369"/>
              <a:gd name="connsiteX1" fmla="*/ 33337 w 381000"/>
              <a:gd name="connsiteY1" fmla="*/ 2382 h 283369"/>
              <a:gd name="connsiteX2" fmla="*/ 300037 w 381000"/>
              <a:gd name="connsiteY2" fmla="*/ 0 h 283369"/>
              <a:gd name="connsiteX3" fmla="*/ 335756 w 381000"/>
              <a:gd name="connsiteY3" fmla="*/ 26194 h 283369"/>
              <a:gd name="connsiteX4" fmla="*/ 330993 w 381000"/>
              <a:gd name="connsiteY4" fmla="*/ 147638 h 283369"/>
              <a:gd name="connsiteX5" fmla="*/ 381000 w 381000"/>
              <a:gd name="connsiteY5" fmla="*/ 169069 h 283369"/>
              <a:gd name="connsiteX6" fmla="*/ 378618 w 381000"/>
              <a:gd name="connsiteY6" fmla="*/ 192882 h 283369"/>
              <a:gd name="connsiteX7" fmla="*/ 338137 w 381000"/>
              <a:gd name="connsiteY7" fmla="*/ 190500 h 283369"/>
              <a:gd name="connsiteX8" fmla="*/ 342900 w 381000"/>
              <a:gd name="connsiteY8" fmla="*/ 283369 h 283369"/>
              <a:gd name="connsiteX9" fmla="*/ 345281 w 381000"/>
              <a:gd name="connsiteY9" fmla="*/ 283369 h 283369"/>
              <a:gd name="connsiteX0" fmla="*/ 0 w 381000"/>
              <a:gd name="connsiteY0" fmla="*/ 46376 h 284501"/>
              <a:gd name="connsiteX1" fmla="*/ 33337 w 381000"/>
              <a:gd name="connsiteY1" fmla="*/ 3514 h 284501"/>
              <a:gd name="connsiteX2" fmla="*/ 300037 w 381000"/>
              <a:gd name="connsiteY2" fmla="*/ 1132 h 284501"/>
              <a:gd name="connsiteX3" fmla="*/ 335756 w 381000"/>
              <a:gd name="connsiteY3" fmla="*/ 27326 h 284501"/>
              <a:gd name="connsiteX4" fmla="*/ 330993 w 381000"/>
              <a:gd name="connsiteY4" fmla="*/ 148770 h 284501"/>
              <a:gd name="connsiteX5" fmla="*/ 381000 w 381000"/>
              <a:gd name="connsiteY5" fmla="*/ 170201 h 284501"/>
              <a:gd name="connsiteX6" fmla="*/ 378618 w 381000"/>
              <a:gd name="connsiteY6" fmla="*/ 194014 h 284501"/>
              <a:gd name="connsiteX7" fmla="*/ 338137 w 381000"/>
              <a:gd name="connsiteY7" fmla="*/ 191632 h 284501"/>
              <a:gd name="connsiteX8" fmla="*/ 342900 w 381000"/>
              <a:gd name="connsiteY8" fmla="*/ 284501 h 284501"/>
              <a:gd name="connsiteX9" fmla="*/ 345281 w 381000"/>
              <a:gd name="connsiteY9" fmla="*/ 284501 h 284501"/>
              <a:gd name="connsiteX0" fmla="*/ 0 w 381408"/>
              <a:gd name="connsiteY0" fmla="*/ 46376 h 284501"/>
              <a:gd name="connsiteX1" fmla="*/ 33337 w 381408"/>
              <a:gd name="connsiteY1" fmla="*/ 3514 h 284501"/>
              <a:gd name="connsiteX2" fmla="*/ 300037 w 381408"/>
              <a:gd name="connsiteY2" fmla="*/ 1132 h 284501"/>
              <a:gd name="connsiteX3" fmla="*/ 335756 w 381408"/>
              <a:gd name="connsiteY3" fmla="*/ 27326 h 284501"/>
              <a:gd name="connsiteX4" fmla="*/ 330993 w 381408"/>
              <a:gd name="connsiteY4" fmla="*/ 148770 h 284501"/>
              <a:gd name="connsiteX5" fmla="*/ 381000 w 381408"/>
              <a:gd name="connsiteY5" fmla="*/ 170201 h 284501"/>
              <a:gd name="connsiteX6" fmla="*/ 378618 w 381408"/>
              <a:gd name="connsiteY6" fmla="*/ 194014 h 284501"/>
              <a:gd name="connsiteX7" fmla="*/ 338137 w 381408"/>
              <a:gd name="connsiteY7" fmla="*/ 191632 h 284501"/>
              <a:gd name="connsiteX8" fmla="*/ 342900 w 381408"/>
              <a:gd name="connsiteY8" fmla="*/ 284501 h 284501"/>
              <a:gd name="connsiteX9" fmla="*/ 345281 w 381408"/>
              <a:gd name="connsiteY9" fmla="*/ 284501 h 284501"/>
              <a:gd name="connsiteX0" fmla="*/ 0 w 381608"/>
              <a:gd name="connsiteY0" fmla="*/ 46376 h 284501"/>
              <a:gd name="connsiteX1" fmla="*/ 33337 w 381608"/>
              <a:gd name="connsiteY1" fmla="*/ 3514 h 284501"/>
              <a:gd name="connsiteX2" fmla="*/ 300037 w 381608"/>
              <a:gd name="connsiteY2" fmla="*/ 1132 h 284501"/>
              <a:gd name="connsiteX3" fmla="*/ 335756 w 381608"/>
              <a:gd name="connsiteY3" fmla="*/ 27326 h 284501"/>
              <a:gd name="connsiteX4" fmla="*/ 330993 w 381608"/>
              <a:gd name="connsiteY4" fmla="*/ 148770 h 284501"/>
              <a:gd name="connsiteX5" fmla="*/ 381000 w 381608"/>
              <a:gd name="connsiteY5" fmla="*/ 170201 h 284501"/>
              <a:gd name="connsiteX6" fmla="*/ 378618 w 381608"/>
              <a:gd name="connsiteY6" fmla="*/ 194014 h 284501"/>
              <a:gd name="connsiteX7" fmla="*/ 338137 w 381608"/>
              <a:gd name="connsiteY7" fmla="*/ 191632 h 284501"/>
              <a:gd name="connsiteX8" fmla="*/ 342900 w 381608"/>
              <a:gd name="connsiteY8" fmla="*/ 284501 h 284501"/>
              <a:gd name="connsiteX9" fmla="*/ 345281 w 381608"/>
              <a:gd name="connsiteY9" fmla="*/ 284501 h 284501"/>
              <a:gd name="connsiteX0" fmla="*/ 0 w 381608"/>
              <a:gd name="connsiteY0" fmla="*/ 46376 h 284501"/>
              <a:gd name="connsiteX1" fmla="*/ 33337 w 381608"/>
              <a:gd name="connsiteY1" fmla="*/ 3514 h 284501"/>
              <a:gd name="connsiteX2" fmla="*/ 300037 w 381608"/>
              <a:gd name="connsiteY2" fmla="*/ 1132 h 284501"/>
              <a:gd name="connsiteX3" fmla="*/ 335756 w 381608"/>
              <a:gd name="connsiteY3" fmla="*/ 27326 h 284501"/>
              <a:gd name="connsiteX4" fmla="*/ 330993 w 381608"/>
              <a:gd name="connsiteY4" fmla="*/ 148770 h 284501"/>
              <a:gd name="connsiteX5" fmla="*/ 381000 w 381608"/>
              <a:gd name="connsiteY5" fmla="*/ 170201 h 284501"/>
              <a:gd name="connsiteX6" fmla="*/ 378618 w 381608"/>
              <a:gd name="connsiteY6" fmla="*/ 194014 h 284501"/>
              <a:gd name="connsiteX7" fmla="*/ 338137 w 381608"/>
              <a:gd name="connsiteY7" fmla="*/ 191632 h 284501"/>
              <a:gd name="connsiteX8" fmla="*/ 342900 w 381608"/>
              <a:gd name="connsiteY8" fmla="*/ 284501 h 284501"/>
              <a:gd name="connsiteX9" fmla="*/ 345281 w 381608"/>
              <a:gd name="connsiteY9" fmla="*/ 284501 h 284501"/>
              <a:gd name="connsiteX0" fmla="*/ 0 w 381000"/>
              <a:gd name="connsiteY0" fmla="*/ 46376 h 284501"/>
              <a:gd name="connsiteX1" fmla="*/ 33337 w 381000"/>
              <a:gd name="connsiteY1" fmla="*/ 3514 h 284501"/>
              <a:gd name="connsiteX2" fmla="*/ 300037 w 381000"/>
              <a:gd name="connsiteY2" fmla="*/ 1132 h 284501"/>
              <a:gd name="connsiteX3" fmla="*/ 335756 w 381000"/>
              <a:gd name="connsiteY3" fmla="*/ 27326 h 284501"/>
              <a:gd name="connsiteX4" fmla="*/ 330993 w 381000"/>
              <a:gd name="connsiteY4" fmla="*/ 148770 h 284501"/>
              <a:gd name="connsiteX5" fmla="*/ 381000 w 381000"/>
              <a:gd name="connsiteY5" fmla="*/ 170201 h 284501"/>
              <a:gd name="connsiteX6" fmla="*/ 378618 w 381000"/>
              <a:gd name="connsiteY6" fmla="*/ 194014 h 284501"/>
              <a:gd name="connsiteX7" fmla="*/ 338137 w 381000"/>
              <a:gd name="connsiteY7" fmla="*/ 191632 h 284501"/>
              <a:gd name="connsiteX8" fmla="*/ 342900 w 381000"/>
              <a:gd name="connsiteY8" fmla="*/ 284501 h 284501"/>
              <a:gd name="connsiteX9" fmla="*/ 345281 w 381000"/>
              <a:gd name="connsiteY9" fmla="*/ 284501 h 284501"/>
              <a:gd name="connsiteX0" fmla="*/ 0 w 381000"/>
              <a:gd name="connsiteY0" fmla="*/ 46376 h 284501"/>
              <a:gd name="connsiteX1" fmla="*/ 33337 w 381000"/>
              <a:gd name="connsiteY1" fmla="*/ 3514 h 284501"/>
              <a:gd name="connsiteX2" fmla="*/ 300037 w 381000"/>
              <a:gd name="connsiteY2" fmla="*/ 1132 h 284501"/>
              <a:gd name="connsiteX3" fmla="*/ 335756 w 381000"/>
              <a:gd name="connsiteY3" fmla="*/ 27326 h 284501"/>
              <a:gd name="connsiteX4" fmla="*/ 330993 w 381000"/>
              <a:gd name="connsiteY4" fmla="*/ 148770 h 284501"/>
              <a:gd name="connsiteX5" fmla="*/ 381000 w 381000"/>
              <a:gd name="connsiteY5" fmla="*/ 170201 h 284501"/>
              <a:gd name="connsiteX6" fmla="*/ 378618 w 381000"/>
              <a:gd name="connsiteY6" fmla="*/ 194014 h 284501"/>
              <a:gd name="connsiteX7" fmla="*/ 338137 w 381000"/>
              <a:gd name="connsiteY7" fmla="*/ 191632 h 284501"/>
              <a:gd name="connsiteX8" fmla="*/ 342900 w 381000"/>
              <a:gd name="connsiteY8" fmla="*/ 284501 h 284501"/>
              <a:gd name="connsiteX9" fmla="*/ 345281 w 381000"/>
              <a:gd name="connsiteY9" fmla="*/ 284501 h 284501"/>
              <a:gd name="connsiteX0" fmla="*/ 0 w 381000"/>
              <a:gd name="connsiteY0" fmla="*/ 46376 h 284501"/>
              <a:gd name="connsiteX1" fmla="*/ 33337 w 381000"/>
              <a:gd name="connsiteY1" fmla="*/ 3514 h 284501"/>
              <a:gd name="connsiteX2" fmla="*/ 300037 w 381000"/>
              <a:gd name="connsiteY2" fmla="*/ 1132 h 284501"/>
              <a:gd name="connsiteX3" fmla="*/ 335756 w 381000"/>
              <a:gd name="connsiteY3" fmla="*/ 27326 h 284501"/>
              <a:gd name="connsiteX4" fmla="*/ 330993 w 381000"/>
              <a:gd name="connsiteY4" fmla="*/ 148770 h 284501"/>
              <a:gd name="connsiteX5" fmla="*/ 381000 w 381000"/>
              <a:gd name="connsiteY5" fmla="*/ 170201 h 284501"/>
              <a:gd name="connsiteX6" fmla="*/ 378618 w 381000"/>
              <a:gd name="connsiteY6" fmla="*/ 194014 h 284501"/>
              <a:gd name="connsiteX7" fmla="*/ 338137 w 381000"/>
              <a:gd name="connsiteY7" fmla="*/ 194013 h 284501"/>
              <a:gd name="connsiteX8" fmla="*/ 342900 w 381000"/>
              <a:gd name="connsiteY8" fmla="*/ 284501 h 284501"/>
              <a:gd name="connsiteX9" fmla="*/ 345281 w 381000"/>
              <a:gd name="connsiteY9" fmla="*/ 284501 h 284501"/>
              <a:gd name="connsiteX0" fmla="*/ 0 w 381000"/>
              <a:gd name="connsiteY0" fmla="*/ 46376 h 284501"/>
              <a:gd name="connsiteX1" fmla="*/ 33337 w 381000"/>
              <a:gd name="connsiteY1" fmla="*/ 3514 h 284501"/>
              <a:gd name="connsiteX2" fmla="*/ 300037 w 381000"/>
              <a:gd name="connsiteY2" fmla="*/ 1132 h 284501"/>
              <a:gd name="connsiteX3" fmla="*/ 335756 w 381000"/>
              <a:gd name="connsiteY3" fmla="*/ 27326 h 284501"/>
              <a:gd name="connsiteX4" fmla="*/ 330993 w 381000"/>
              <a:gd name="connsiteY4" fmla="*/ 148770 h 284501"/>
              <a:gd name="connsiteX5" fmla="*/ 381000 w 381000"/>
              <a:gd name="connsiteY5" fmla="*/ 170201 h 284501"/>
              <a:gd name="connsiteX6" fmla="*/ 378618 w 381000"/>
              <a:gd name="connsiteY6" fmla="*/ 194014 h 284501"/>
              <a:gd name="connsiteX7" fmla="*/ 338137 w 381000"/>
              <a:gd name="connsiteY7" fmla="*/ 194013 h 284501"/>
              <a:gd name="connsiteX8" fmla="*/ 342900 w 381000"/>
              <a:gd name="connsiteY8" fmla="*/ 284501 h 284501"/>
              <a:gd name="connsiteX9" fmla="*/ 345281 w 381000"/>
              <a:gd name="connsiteY9" fmla="*/ 284501 h 28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1000" h="284501">
                <a:moveTo>
                  <a:pt x="0" y="46376"/>
                </a:moveTo>
                <a:cubicBezTo>
                  <a:pt x="11112" y="32089"/>
                  <a:pt x="10319" y="8276"/>
                  <a:pt x="33337" y="3514"/>
                </a:cubicBezTo>
                <a:lnTo>
                  <a:pt x="300037" y="1132"/>
                </a:lnTo>
                <a:cubicBezTo>
                  <a:pt x="321468" y="-4424"/>
                  <a:pt x="342900" y="11452"/>
                  <a:pt x="335756" y="27326"/>
                </a:cubicBezTo>
                <a:lnTo>
                  <a:pt x="330993" y="148770"/>
                </a:lnTo>
                <a:cubicBezTo>
                  <a:pt x="361949" y="148771"/>
                  <a:pt x="376237" y="151151"/>
                  <a:pt x="381000" y="170201"/>
                </a:cubicBezTo>
                <a:lnTo>
                  <a:pt x="378618" y="194014"/>
                </a:lnTo>
                <a:lnTo>
                  <a:pt x="338137" y="194013"/>
                </a:lnTo>
                <a:lnTo>
                  <a:pt x="342900" y="284501"/>
                </a:lnTo>
                <a:lnTo>
                  <a:pt x="345281" y="28450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229600" y="3612091"/>
            <a:ext cx="1128713" cy="767027"/>
          </a:xfrm>
          <a:custGeom>
            <a:avLst/>
            <a:gdLst>
              <a:gd name="connsiteX0" fmla="*/ 0 w 1128713"/>
              <a:gd name="connsiteY0" fmla="*/ 321469 h 762000"/>
              <a:gd name="connsiteX1" fmla="*/ 259556 w 1128713"/>
              <a:gd name="connsiteY1" fmla="*/ 230981 h 762000"/>
              <a:gd name="connsiteX2" fmla="*/ 538163 w 1128713"/>
              <a:gd name="connsiteY2" fmla="*/ 233362 h 762000"/>
              <a:gd name="connsiteX3" fmla="*/ 578644 w 1128713"/>
              <a:gd name="connsiteY3" fmla="*/ 223837 h 762000"/>
              <a:gd name="connsiteX4" fmla="*/ 588169 w 1128713"/>
              <a:gd name="connsiteY4" fmla="*/ 192881 h 762000"/>
              <a:gd name="connsiteX5" fmla="*/ 590550 w 1128713"/>
              <a:gd name="connsiteY5" fmla="*/ 161925 h 762000"/>
              <a:gd name="connsiteX6" fmla="*/ 595313 w 1128713"/>
              <a:gd name="connsiteY6" fmla="*/ 154781 h 762000"/>
              <a:gd name="connsiteX7" fmla="*/ 583406 w 1128713"/>
              <a:gd name="connsiteY7" fmla="*/ 64294 h 762000"/>
              <a:gd name="connsiteX8" fmla="*/ 697706 w 1128713"/>
              <a:gd name="connsiteY8" fmla="*/ 0 h 762000"/>
              <a:gd name="connsiteX9" fmla="*/ 812006 w 1128713"/>
              <a:gd name="connsiteY9" fmla="*/ 102394 h 762000"/>
              <a:gd name="connsiteX10" fmla="*/ 795338 w 1128713"/>
              <a:gd name="connsiteY10" fmla="*/ 197644 h 762000"/>
              <a:gd name="connsiteX11" fmla="*/ 757238 w 1128713"/>
              <a:gd name="connsiteY11" fmla="*/ 245269 h 762000"/>
              <a:gd name="connsiteX12" fmla="*/ 714375 w 1128713"/>
              <a:gd name="connsiteY12" fmla="*/ 254794 h 762000"/>
              <a:gd name="connsiteX13" fmla="*/ 709613 w 1128713"/>
              <a:gd name="connsiteY13" fmla="*/ 269081 h 762000"/>
              <a:gd name="connsiteX14" fmla="*/ 754856 w 1128713"/>
              <a:gd name="connsiteY14" fmla="*/ 357187 h 762000"/>
              <a:gd name="connsiteX15" fmla="*/ 895350 w 1128713"/>
              <a:gd name="connsiteY15" fmla="*/ 445294 h 762000"/>
              <a:gd name="connsiteX16" fmla="*/ 1023938 w 1128713"/>
              <a:gd name="connsiteY16" fmla="*/ 421481 h 762000"/>
              <a:gd name="connsiteX17" fmla="*/ 1062038 w 1128713"/>
              <a:gd name="connsiteY17" fmla="*/ 421481 h 762000"/>
              <a:gd name="connsiteX18" fmla="*/ 1069181 w 1128713"/>
              <a:gd name="connsiteY18" fmla="*/ 381000 h 762000"/>
              <a:gd name="connsiteX19" fmla="*/ 1128713 w 1128713"/>
              <a:gd name="connsiteY19" fmla="*/ 404812 h 762000"/>
              <a:gd name="connsiteX20" fmla="*/ 1126331 w 1128713"/>
              <a:gd name="connsiteY20" fmla="*/ 490537 h 762000"/>
              <a:gd name="connsiteX21" fmla="*/ 1059656 w 1128713"/>
              <a:gd name="connsiteY21" fmla="*/ 502444 h 762000"/>
              <a:gd name="connsiteX22" fmla="*/ 728663 w 1128713"/>
              <a:gd name="connsiteY22" fmla="*/ 500062 h 762000"/>
              <a:gd name="connsiteX23" fmla="*/ 581025 w 1128713"/>
              <a:gd name="connsiteY23" fmla="*/ 762000 h 762000"/>
              <a:gd name="connsiteX24" fmla="*/ 588169 w 1128713"/>
              <a:gd name="connsiteY24" fmla="*/ 759619 h 762000"/>
              <a:gd name="connsiteX0" fmla="*/ 0 w 1128713"/>
              <a:gd name="connsiteY0" fmla="*/ 321469 h 762000"/>
              <a:gd name="connsiteX1" fmla="*/ 259556 w 1128713"/>
              <a:gd name="connsiteY1" fmla="*/ 230981 h 762000"/>
              <a:gd name="connsiteX2" fmla="*/ 538163 w 1128713"/>
              <a:gd name="connsiteY2" fmla="*/ 233362 h 762000"/>
              <a:gd name="connsiteX3" fmla="*/ 578644 w 1128713"/>
              <a:gd name="connsiteY3" fmla="*/ 223837 h 762000"/>
              <a:gd name="connsiteX4" fmla="*/ 588169 w 1128713"/>
              <a:gd name="connsiteY4" fmla="*/ 192881 h 762000"/>
              <a:gd name="connsiteX5" fmla="*/ 590550 w 1128713"/>
              <a:gd name="connsiteY5" fmla="*/ 161925 h 762000"/>
              <a:gd name="connsiteX6" fmla="*/ 595313 w 1128713"/>
              <a:gd name="connsiteY6" fmla="*/ 154781 h 762000"/>
              <a:gd name="connsiteX7" fmla="*/ 583406 w 1128713"/>
              <a:gd name="connsiteY7" fmla="*/ 64294 h 762000"/>
              <a:gd name="connsiteX8" fmla="*/ 697706 w 1128713"/>
              <a:gd name="connsiteY8" fmla="*/ 0 h 762000"/>
              <a:gd name="connsiteX9" fmla="*/ 812006 w 1128713"/>
              <a:gd name="connsiteY9" fmla="*/ 102394 h 762000"/>
              <a:gd name="connsiteX10" fmla="*/ 795338 w 1128713"/>
              <a:gd name="connsiteY10" fmla="*/ 197644 h 762000"/>
              <a:gd name="connsiteX11" fmla="*/ 757238 w 1128713"/>
              <a:gd name="connsiteY11" fmla="*/ 245269 h 762000"/>
              <a:gd name="connsiteX12" fmla="*/ 714375 w 1128713"/>
              <a:gd name="connsiteY12" fmla="*/ 254794 h 762000"/>
              <a:gd name="connsiteX13" fmla="*/ 709613 w 1128713"/>
              <a:gd name="connsiteY13" fmla="*/ 269081 h 762000"/>
              <a:gd name="connsiteX14" fmla="*/ 754856 w 1128713"/>
              <a:gd name="connsiteY14" fmla="*/ 357187 h 762000"/>
              <a:gd name="connsiteX15" fmla="*/ 895350 w 1128713"/>
              <a:gd name="connsiteY15" fmla="*/ 445294 h 762000"/>
              <a:gd name="connsiteX16" fmla="*/ 1023938 w 1128713"/>
              <a:gd name="connsiteY16" fmla="*/ 421481 h 762000"/>
              <a:gd name="connsiteX17" fmla="*/ 1062038 w 1128713"/>
              <a:gd name="connsiteY17" fmla="*/ 421481 h 762000"/>
              <a:gd name="connsiteX18" fmla="*/ 1069181 w 1128713"/>
              <a:gd name="connsiteY18" fmla="*/ 381000 h 762000"/>
              <a:gd name="connsiteX19" fmla="*/ 1128713 w 1128713"/>
              <a:gd name="connsiteY19" fmla="*/ 404812 h 762000"/>
              <a:gd name="connsiteX20" fmla="*/ 1126331 w 1128713"/>
              <a:gd name="connsiteY20" fmla="*/ 490537 h 762000"/>
              <a:gd name="connsiteX21" fmla="*/ 1059656 w 1128713"/>
              <a:gd name="connsiteY21" fmla="*/ 502444 h 762000"/>
              <a:gd name="connsiteX22" fmla="*/ 728663 w 1128713"/>
              <a:gd name="connsiteY22" fmla="*/ 500062 h 762000"/>
              <a:gd name="connsiteX23" fmla="*/ 581025 w 1128713"/>
              <a:gd name="connsiteY23" fmla="*/ 762000 h 762000"/>
              <a:gd name="connsiteX24" fmla="*/ 588169 w 1128713"/>
              <a:gd name="connsiteY24" fmla="*/ 759619 h 762000"/>
              <a:gd name="connsiteX0" fmla="*/ 0 w 1128713"/>
              <a:gd name="connsiteY0" fmla="*/ 321469 h 762000"/>
              <a:gd name="connsiteX1" fmla="*/ 259556 w 1128713"/>
              <a:gd name="connsiteY1" fmla="*/ 230981 h 762000"/>
              <a:gd name="connsiteX2" fmla="*/ 538163 w 1128713"/>
              <a:gd name="connsiteY2" fmla="*/ 233362 h 762000"/>
              <a:gd name="connsiteX3" fmla="*/ 578644 w 1128713"/>
              <a:gd name="connsiteY3" fmla="*/ 223837 h 762000"/>
              <a:gd name="connsiteX4" fmla="*/ 588169 w 1128713"/>
              <a:gd name="connsiteY4" fmla="*/ 192881 h 762000"/>
              <a:gd name="connsiteX5" fmla="*/ 590550 w 1128713"/>
              <a:gd name="connsiteY5" fmla="*/ 161925 h 762000"/>
              <a:gd name="connsiteX6" fmla="*/ 595313 w 1128713"/>
              <a:gd name="connsiteY6" fmla="*/ 154781 h 762000"/>
              <a:gd name="connsiteX7" fmla="*/ 583406 w 1128713"/>
              <a:gd name="connsiteY7" fmla="*/ 64294 h 762000"/>
              <a:gd name="connsiteX8" fmla="*/ 697706 w 1128713"/>
              <a:gd name="connsiteY8" fmla="*/ 0 h 762000"/>
              <a:gd name="connsiteX9" fmla="*/ 812006 w 1128713"/>
              <a:gd name="connsiteY9" fmla="*/ 102394 h 762000"/>
              <a:gd name="connsiteX10" fmla="*/ 795338 w 1128713"/>
              <a:gd name="connsiteY10" fmla="*/ 197644 h 762000"/>
              <a:gd name="connsiteX11" fmla="*/ 757238 w 1128713"/>
              <a:gd name="connsiteY11" fmla="*/ 245269 h 762000"/>
              <a:gd name="connsiteX12" fmla="*/ 714375 w 1128713"/>
              <a:gd name="connsiteY12" fmla="*/ 254794 h 762000"/>
              <a:gd name="connsiteX13" fmla="*/ 709613 w 1128713"/>
              <a:gd name="connsiteY13" fmla="*/ 269081 h 762000"/>
              <a:gd name="connsiteX14" fmla="*/ 754856 w 1128713"/>
              <a:gd name="connsiteY14" fmla="*/ 357187 h 762000"/>
              <a:gd name="connsiteX15" fmla="*/ 895350 w 1128713"/>
              <a:gd name="connsiteY15" fmla="*/ 445294 h 762000"/>
              <a:gd name="connsiteX16" fmla="*/ 1023938 w 1128713"/>
              <a:gd name="connsiteY16" fmla="*/ 421481 h 762000"/>
              <a:gd name="connsiteX17" fmla="*/ 1062038 w 1128713"/>
              <a:gd name="connsiteY17" fmla="*/ 421481 h 762000"/>
              <a:gd name="connsiteX18" fmla="*/ 1069181 w 1128713"/>
              <a:gd name="connsiteY18" fmla="*/ 381000 h 762000"/>
              <a:gd name="connsiteX19" fmla="*/ 1128713 w 1128713"/>
              <a:gd name="connsiteY19" fmla="*/ 404812 h 762000"/>
              <a:gd name="connsiteX20" fmla="*/ 1126331 w 1128713"/>
              <a:gd name="connsiteY20" fmla="*/ 490537 h 762000"/>
              <a:gd name="connsiteX21" fmla="*/ 1059656 w 1128713"/>
              <a:gd name="connsiteY21" fmla="*/ 502444 h 762000"/>
              <a:gd name="connsiteX22" fmla="*/ 728663 w 1128713"/>
              <a:gd name="connsiteY22" fmla="*/ 500062 h 762000"/>
              <a:gd name="connsiteX23" fmla="*/ 581025 w 1128713"/>
              <a:gd name="connsiteY23" fmla="*/ 762000 h 762000"/>
              <a:gd name="connsiteX24" fmla="*/ 588169 w 1128713"/>
              <a:gd name="connsiteY24" fmla="*/ 759619 h 762000"/>
              <a:gd name="connsiteX0" fmla="*/ 0 w 1128713"/>
              <a:gd name="connsiteY0" fmla="*/ 321469 h 762000"/>
              <a:gd name="connsiteX1" fmla="*/ 259556 w 1128713"/>
              <a:gd name="connsiteY1" fmla="*/ 230981 h 762000"/>
              <a:gd name="connsiteX2" fmla="*/ 538163 w 1128713"/>
              <a:gd name="connsiteY2" fmla="*/ 233362 h 762000"/>
              <a:gd name="connsiteX3" fmla="*/ 578644 w 1128713"/>
              <a:gd name="connsiteY3" fmla="*/ 223837 h 762000"/>
              <a:gd name="connsiteX4" fmla="*/ 588169 w 1128713"/>
              <a:gd name="connsiteY4" fmla="*/ 192881 h 762000"/>
              <a:gd name="connsiteX5" fmla="*/ 590550 w 1128713"/>
              <a:gd name="connsiteY5" fmla="*/ 161925 h 762000"/>
              <a:gd name="connsiteX6" fmla="*/ 595313 w 1128713"/>
              <a:gd name="connsiteY6" fmla="*/ 154781 h 762000"/>
              <a:gd name="connsiteX7" fmla="*/ 583406 w 1128713"/>
              <a:gd name="connsiteY7" fmla="*/ 64294 h 762000"/>
              <a:gd name="connsiteX8" fmla="*/ 697706 w 1128713"/>
              <a:gd name="connsiteY8" fmla="*/ 0 h 762000"/>
              <a:gd name="connsiteX9" fmla="*/ 812006 w 1128713"/>
              <a:gd name="connsiteY9" fmla="*/ 102394 h 762000"/>
              <a:gd name="connsiteX10" fmla="*/ 795338 w 1128713"/>
              <a:gd name="connsiteY10" fmla="*/ 197644 h 762000"/>
              <a:gd name="connsiteX11" fmla="*/ 757238 w 1128713"/>
              <a:gd name="connsiteY11" fmla="*/ 245269 h 762000"/>
              <a:gd name="connsiteX12" fmla="*/ 714375 w 1128713"/>
              <a:gd name="connsiteY12" fmla="*/ 254794 h 762000"/>
              <a:gd name="connsiteX13" fmla="*/ 709613 w 1128713"/>
              <a:gd name="connsiteY13" fmla="*/ 269081 h 762000"/>
              <a:gd name="connsiteX14" fmla="*/ 754856 w 1128713"/>
              <a:gd name="connsiteY14" fmla="*/ 357187 h 762000"/>
              <a:gd name="connsiteX15" fmla="*/ 895350 w 1128713"/>
              <a:gd name="connsiteY15" fmla="*/ 445294 h 762000"/>
              <a:gd name="connsiteX16" fmla="*/ 1023938 w 1128713"/>
              <a:gd name="connsiteY16" fmla="*/ 421481 h 762000"/>
              <a:gd name="connsiteX17" fmla="*/ 1062038 w 1128713"/>
              <a:gd name="connsiteY17" fmla="*/ 421481 h 762000"/>
              <a:gd name="connsiteX18" fmla="*/ 1069181 w 1128713"/>
              <a:gd name="connsiteY18" fmla="*/ 381000 h 762000"/>
              <a:gd name="connsiteX19" fmla="*/ 1128713 w 1128713"/>
              <a:gd name="connsiteY19" fmla="*/ 404812 h 762000"/>
              <a:gd name="connsiteX20" fmla="*/ 1126331 w 1128713"/>
              <a:gd name="connsiteY20" fmla="*/ 490537 h 762000"/>
              <a:gd name="connsiteX21" fmla="*/ 1059656 w 1128713"/>
              <a:gd name="connsiteY21" fmla="*/ 502444 h 762000"/>
              <a:gd name="connsiteX22" fmla="*/ 728663 w 1128713"/>
              <a:gd name="connsiteY22" fmla="*/ 500062 h 762000"/>
              <a:gd name="connsiteX23" fmla="*/ 581025 w 1128713"/>
              <a:gd name="connsiteY23" fmla="*/ 762000 h 762000"/>
              <a:gd name="connsiteX24" fmla="*/ 588169 w 1128713"/>
              <a:gd name="connsiteY24" fmla="*/ 759619 h 762000"/>
              <a:gd name="connsiteX0" fmla="*/ 0 w 1128713"/>
              <a:gd name="connsiteY0" fmla="*/ 321469 h 762000"/>
              <a:gd name="connsiteX1" fmla="*/ 259556 w 1128713"/>
              <a:gd name="connsiteY1" fmla="*/ 230981 h 762000"/>
              <a:gd name="connsiteX2" fmla="*/ 538163 w 1128713"/>
              <a:gd name="connsiteY2" fmla="*/ 233362 h 762000"/>
              <a:gd name="connsiteX3" fmla="*/ 578644 w 1128713"/>
              <a:gd name="connsiteY3" fmla="*/ 223837 h 762000"/>
              <a:gd name="connsiteX4" fmla="*/ 588169 w 1128713"/>
              <a:gd name="connsiteY4" fmla="*/ 192881 h 762000"/>
              <a:gd name="connsiteX5" fmla="*/ 590550 w 1128713"/>
              <a:gd name="connsiteY5" fmla="*/ 161925 h 762000"/>
              <a:gd name="connsiteX6" fmla="*/ 595313 w 1128713"/>
              <a:gd name="connsiteY6" fmla="*/ 154781 h 762000"/>
              <a:gd name="connsiteX7" fmla="*/ 583406 w 1128713"/>
              <a:gd name="connsiteY7" fmla="*/ 64294 h 762000"/>
              <a:gd name="connsiteX8" fmla="*/ 697706 w 1128713"/>
              <a:gd name="connsiteY8" fmla="*/ 0 h 762000"/>
              <a:gd name="connsiteX9" fmla="*/ 812006 w 1128713"/>
              <a:gd name="connsiteY9" fmla="*/ 102394 h 762000"/>
              <a:gd name="connsiteX10" fmla="*/ 795338 w 1128713"/>
              <a:gd name="connsiteY10" fmla="*/ 197644 h 762000"/>
              <a:gd name="connsiteX11" fmla="*/ 757238 w 1128713"/>
              <a:gd name="connsiteY11" fmla="*/ 245269 h 762000"/>
              <a:gd name="connsiteX12" fmla="*/ 714375 w 1128713"/>
              <a:gd name="connsiteY12" fmla="*/ 254794 h 762000"/>
              <a:gd name="connsiteX13" fmla="*/ 709613 w 1128713"/>
              <a:gd name="connsiteY13" fmla="*/ 269081 h 762000"/>
              <a:gd name="connsiteX14" fmla="*/ 754856 w 1128713"/>
              <a:gd name="connsiteY14" fmla="*/ 357187 h 762000"/>
              <a:gd name="connsiteX15" fmla="*/ 895350 w 1128713"/>
              <a:gd name="connsiteY15" fmla="*/ 445294 h 762000"/>
              <a:gd name="connsiteX16" fmla="*/ 1023938 w 1128713"/>
              <a:gd name="connsiteY16" fmla="*/ 421481 h 762000"/>
              <a:gd name="connsiteX17" fmla="*/ 1062038 w 1128713"/>
              <a:gd name="connsiteY17" fmla="*/ 421481 h 762000"/>
              <a:gd name="connsiteX18" fmla="*/ 1069181 w 1128713"/>
              <a:gd name="connsiteY18" fmla="*/ 381000 h 762000"/>
              <a:gd name="connsiteX19" fmla="*/ 1128713 w 1128713"/>
              <a:gd name="connsiteY19" fmla="*/ 404812 h 762000"/>
              <a:gd name="connsiteX20" fmla="*/ 1126331 w 1128713"/>
              <a:gd name="connsiteY20" fmla="*/ 490537 h 762000"/>
              <a:gd name="connsiteX21" fmla="*/ 1059656 w 1128713"/>
              <a:gd name="connsiteY21" fmla="*/ 502444 h 762000"/>
              <a:gd name="connsiteX22" fmla="*/ 728663 w 1128713"/>
              <a:gd name="connsiteY22" fmla="*/ 500062 h 762000"/>
              <a:gd name="connsiteX23" fmla="*/ 581025 w 1128713"/>
              <a:gd name="connsiteY23" fmla="*/ 762000 h 762000"/>
              <a:gd name="connsiteX0" fmla="*/ 0 w 1128713"/>
              <a:gd name="connsiteY0" fmla="*/ 321469 h 762000"/>
              <a:gd name="connsiteX1" fmla="*/ 259556 w 1128713"/>
              <a:gd name="connsiteY1" fmla="*/ 230981 h 762000"/>
              <a:gd name="connsiteX2" fmla="*/ 538163 w 1128713"/>
              <a:gd name="connsiteY2" fmla="*/ 233362 h 762000"/>
              <a:gd name="connsiteX3" fmla="*/ 578644 w 1128713"/>
              <a:gd name="connsiteY3" fmla="*/ 223837 h 762000"/>
              <a:gd name="connsiteX4" fmla="*/ 588169 w 1128713"/>
              <a:gd name="connsiteY4" fmla="*/ 192881 h 762000"/>
              <a:gd name="connsiteX5" fmla="*/ 590550 w 1128713"/>
              <a:gd name="connsiteY5" fmla="*/ 161925 h 762000"/>
              <a:gd name="connsiteX6" fmla="*/ 595313 w 1128713"/>
              <a:gd name="connsiteY6" fmla="*/ 154781 h 762000"/>
              <a:gd name="connsiteX7" fmla="*/ 583406 w 1128713"/>
              <a:gd name="connsiteY7" fmla="*/ 64294 h 762000"/>
              <a:gd name="connsiteX8" fmla="*/ 697706 w 1128713"/>
              <a:gd name="connsiteY8" fmla="*/ 0 h 762000"/>
              <a:gd name="connsiteX9" fmla="*/ 812006 w 1128713"/>
              <a:gd name="connsiteY9" fmla="*/ 102394 h 762000"/>
              <a:gd name="connsiteX10" fmla="*/ 795338 w 1128713"/>
              <a:gd name="connsiteY10" fmla="*/ 197644 h 762000"/>
              <a:gd name="connsiteX11" fmla="*/ 757238 w 1128713"/>
              <a:gd name="connsiteY11" fmla="*/ 245269 h 762000"/>
              <a:gd name="connsiteX12" fmla="*/ 714375 w 1128713"/>
              <a:gd name="connsiteY12" fmla="*/ 254794 h 762000"/>
              <a:gd name="connsiteX13" fmla="*/ 709613 w 1128713"/>
              <a:gd name="connsiteY13" fmla="*/ 269081 h 762000"/>
              <a:gd name="connsiteX14" fmla="*/ 754856 w 1128713"/>
              <a:gd name="connsiteY14" fmla="*/ 357187 h 762000"/>
              <a:gd name="connsiteX15" fmla="*/ 895350 w 1128713"/>
              <a:gd name="connsiteY15" fmla="*/ 445294 h 762000"/>
              <a:gd name="connsiteX16" fmla="*/ 1023938 w 1128713"/>
              <a:gd name="connsiteY16" fmla="*/ 421481 h 762000"/>
              <a:gd name="connsiteX17" fmla="*/ 1062038 w 1128713"/>
              <a:gd name="connsiteY17" fmla="*/ 421481 h 762000"/>
              <a:gd name="connsiteX18" fmla="*/ 1069181 w 1128713"/>
              <a:gd name="connsiteY18" fmla="*/ 381000 h 762000"/>
              <a:gd name="connsiteX19" fmla="*/ 1128713 w 1128713"/>
              <a:gd name="connsiteY19" fmla="*/ 404812 h 762000"/>
              <a:gd name="connsiteX20" fmla="*/ 1126331 w 1128713"/>
              <a:gd name="connsiteY20" fmla="*/ 490537 h 762000"/>
              <a:gd name="connsiteX21" fmla="*/ 1059656 w 1128713"/>
              <a:gd name="connsiteY21" fmla="*/ 502444 h 762000"/>
              <a:gd name="connsiteX22" fmla="*/ 728663 w 1128713"/>
              <a:gd name="connsiteY22" fmla="*/ 500062 h 762000"/>
              <a:gd name="connsiteX23" fmla="*/ 581025 w 1128713"/>
              <a:gd name="connsiteY23" fmla="*/ 762000 h 762000"/>
              <a:gd name="connsiteX0" fmla="*/ 0 w 1128713"/>
              <a:gd name="connsiteY0" fmla="*/ 321469 h 762000"/>
              <a:gd name="connsiteX1" fmla="*/ 259556 w 1128713"/>
              <a:gd name="connsiteY1" fmla="*/ 230981 h 762000"/>
              <a:gd name="connsiteX2" fmla="*/ 538163 w 1128713"/>
              <a:gd name="connsiteY2" fmla="*/ 233362 h 762000"/>
              <a:gd name="connsiteX3" fmla="*/ 578644 w 1128713"/>
              <a:gd name="connsiteY3" fmla="*/ 223837 h 762000"/>
              <a:gd name="connsiteX4" fmla="*/ 588169 w 1128713"/>
              <a:gd name="connsiteY4" fmla="*/ 192881 h 762000"/>
              <a:gd name="connsiteX5" fmla="*/ 590550 w 1128713"/>
              <a:gd name="connsiteY5" fmla="*/ 161925 h 762000"/>
              <a:gd name="connsiteX6" fmla="*/ 595313 w 1128713"/>
              <a:gd name="connsiteY6" fmla="*/ 154781 h 762000"/>
              <a:gd name="connsiteX7" fmla="*/ 583406 w 1128713"/>
              <a:gd name="connsiteY7" fmla="*/ 64294 h 762000"/>
              <a:gd name="connsiteX8" fmla="*/ 697706 w 1128713"/>
              <a:gd name="connsiteY8" fmla="*/ 0 h 762000"/>
              <a:gd name="connsiteX9" fmla="*/ 812006 w 1128713"/>
              <a:gd name="connsiteY9" fmla="*/ 102394 h 762000"/>
              <a:gd name="connsiteX10" fmla="*/ 795338 w 1128713"/>
              <a:gd name="connsiteY10" fmla="*/ 197644 h 762000"/>
              <a:gd name="connsiteX11" fmla="*/ 757238 w 1128713"/>
              <a:gd name="connsiteY11" fmla="*/ 245269 h 762000"/>
              <a:gd name="connsiteX12" fmla="*/ 714375 w 1128713"/>
              <a:gd name="connsiteY12" fmla="*/ 254794 h 762000"/>
              <a:gd name="connsiteX13" fmla="*/ 709613 w 1128713"/>
              <a:gd name="connsiteY13" fmla="*/ 269081 h 762000"/>
              <a:gd name="connsiteX14" fmla="*/ 754856 w 1128713"/>
              <a:gd name="connsiteY14" fmla="*/ 357187 h 762000"/>
              <a:gd name="connsiteX15" fmla="*/ 895350 w 1128713"/>
              <a:gd name="connsiteY15" fmla="*/ 445294 h 762000"/>
              <a:gd name="connsiteX16" fmla="*/ 1023938 w 1128713"/>
              <a:gd name="connsiteY16" fmla="*/ 421481 h 762000"/>
              <a:gd name="connsiteX17" fmla="*/ 1062038 w 1128713"/>
              <a:gd name="connsiteY17" fmla="*/ 421481 h 762000"/>
              <a:gd name="connsiteX18" fmla="*/ 1069181 w 1128713"/>
              <a:gd name="connsiteY18" fmla="*/ 381000 h 762000"/>
              <a:gd name="connsiteX19" fmla="*/ 1128713 w 1128713"/>
              <a:gd name="connsiteY19" fmla="*/ 404812 h 762000"/>
              <a:gd name="connsiteX20" fmla="*/ 1126331 w 1128713"/>
              <a:gd name="connsiteY20" fmla="*/ 490537 h 762000"/>
              <a:gd name="connsiteX21" fmla="*/ 1059656 w 1128713"/>
              <a:gd name="connsiteY21" fmla="*/ 502444 h 762000"/>
              <a:gd name="connsiteX22" fmla="*/ 728663 w 1128713"/>
              <a:gd name="connsiteY22" fmla="*/ 500062 h 762000"/>
              <a:gd name="connsiteX23" fmla="*/ 581025 w 1128713"/>
              <a:gd name="connsiteY23" fmla="*/ 762000 h 762000"/>
              <a:gd name="connsiteX0" fmla="*/ 0 w 1128713"/>
              <a:gd name="connsiteY0" fmla="*/ 321469 h 762000"/>
              <a:gd name="connsiteX1" fmla="*/ 259556 w 1128713"/>
              <a:gd name="connsiteY1" fmla="*/ 230981 h 762000"/>
              <a:gd name="connsiteX2" fmla="*/ 538163 w 1128713"/>
              <a:gd name="connsiteY2" fmla="*/ 233362 h 762000"/>
              <a:gd name="connsiteX3" fmla="*/ 578644 w 1128713"/>
              <a:gd name="connsiteY3" fmla="*/ 223837 h 762000"/>
              <a:gd name="connsiteX4" fmla="*/ 588169 w 1128713"/>
              <a:gd name="connsiteY4" fmla="*/ 192881 h 762000"/>
              <a:gd name="connsiteX5" fmla="*/ 590550 w 1128713"/>
              <a:gd name="connsiteY5" fmla="*/ 161925 h 762000"/>
              <a:gd name="connsiteX6" fmla="*/ 595313 w 1128713"/>
              <a:gd name="connsiteY6" fmla="*/ 154781 h 762000"/>
              <a:gd name="connsiteX7" fmla="*/ 583406 w 1128713"/>
              <a:gd name="connsiteY7" fmla="*/ 64294 h 762000"/>
              <a:gd name="connsiteX8" fmla="*/ 697706 w 1128713"/>
              <a:gd name="connsiteY8" fmla="*/ 0 h 762000"/>
              <a:gd name="connsiteX9" fmla="*/ 812006 w 1128713"/>
              <a:gd name="connsiteY9" fmla="*/ 102394 h 762000"/>
              <a:gd name="connsiteX10" fmla="*/ 795338 w 1128713"/>
              <a:gd name="connsiteY10" fmla="*/ 197644 h 762000"/>
              <a:gd name="connsiteX11" fmla="*/ 757238 w 1128713"/>
              <a:gd name="connsiteY11" fmla="*/ 245269 h 762000"/>
              <a:gd name="connsiteX12" fmla="*/ 714375 w 1128713"/>
              <a:gd name="connsiteY12" fmla="*/ 254794 h 762000"/>
              <a:gd name="connsiteX13" fmla="*/ 709613 w 1128713"/>
              <a:gd name="connsiteY13" fmla="*/ 269081 h 762000"/>
              <a:gd name="connsiteX14" fmla="*/ 754856 w 1128713"/>
              <a:gd name="connsiteY14" fmla="*/ 357187 h 762000"/>
              <a:gd name="connsiteX15" fmla="*/ 895350 w 1128713"/>
              <a:gd name="connsiteY15" fmla="*/ 445294 h 762000"/>
              <a:gd name="connsiteX16" fmla="*/ 1023938 w 1128713"/>
              <a:gd name="connsiteY16" fmla="*/ 421481 h 762000"/>
              <a:gd name="connsiteX17" fmla="*/ 1062038 w 1128713"/>
              <a:gd name="connsiteY17" fmla="*/ 421481 h 762000"/>
              <a:gd name="connsiteX18" fmla="*/ 1069181 w 1128713"/>
              <a:gd name="connsiteY18" fmla="*/ 381000 h 762000"/>
              <a:gd name="connsiteX19" fmla="*/ 1128713 w 1128713"/>
              <a:gd name="connsiteY19" fmla="*/ 404812 h 762000"/>
              <a:gd name="connsiteX20" fmla="*/ 1126331 w 1128713"/>
              <a:gd name="connsiteY20" fmla="*/ 490537 h 762000"/>
              <a:gd name="connsiteX21" fmla="*/ 1059656 w 1128713"/>
              <a:gd name="connsiteY21" fmla="*/ 502444 h 762000"/>
              <a:gd name="connsiteX22" fmla="*/ 728663 w 1128713"/>
              <a:gd name="connsiteY22" fmla="*/ 500062 h 762000"/>
              <a:gd name="connsiteX23" fmla="*/ 581025 w 1128713"/>
              <a:gd name="connsiteY23" fmla="*/ 762000 h 762000"/>
              <a:gd name="connsiteX0" fmla="*/ 0 w 1128713"/>
              <a:gd name="connsiteY0" fmla="*/ 321469 h 762000"/>
              <a:gd name="connsiteX1" fmla="*/ 259556 w 1128713"/>
              <a:gd name="connsiteY1" fmla="*/ 230981 h 762000"/>
              <a:gd name="connsiteX2" fmla="*/ 538163 w 1128713"/>
              <a:gd name="connsiteY2" fmla="*/ 233362 h 762000"/>
              <a:gd name="connsiteX3" fmla="*/ 578644 w 1128713"/>
              <a:gd name="connsiteY3" fmla="*/ 223837 h 762000"/>
              <a:gd name="connsiteX4" fmla="*/ 588169 w 1128713"/>
              <a:gd name="connsiteY4" fmla="*/ 192881 h 762000"/>
              <a:gd name="connsiteX5" fmla="*/ 590550 w 1128713"/>
              <a:gd name="connsiteY5" fmla="*/ 161925 h 762000"/>
              <a:gd name="connsiteX6" fmla="*/ 595313 w 1128713"/>
              <a:gd name="connsiteY6" fmla="*/ 154781 h 762000"/>
              <a:gd name="connsiteX7" fmla="*/ 583406 w 1128713"/>
              <a:gd name="connsiteY7" fmla="*/ 64294 h 762000"/>
              <a:gd name="connsiteX8" fmla="*/ 697706 w 1128713"/>
              <a:gd name="connsiteY8" fmla="*/ 0 h 762000"/>
              <a:gd name="connsiteX9" fmla="*/ 812006 w 1128713"/>
              <a:gd name="connsiteY9" fmla="*/ 102394 h 762000"/>
              <a:gd name="connsiteX10" fmla="*/ 795338 w 1128713"/>
              <a:gd name="connsiteY10" fmla="*/ 197644 h 762000"/>
              <a:gd name="connsiteX11" fmla="*/ 757238 w 1128713"/>
              <a:gd name="connsiteY11" fmla="*/ 245269 h 762000"/>
              <a:gd name="connsiteX12" fmla="*/ 714375 w 1128713"/>
              <a:gd name="connsiteY12" fmla="*/ 254794 h 762000"/>
              <a:gd name="connsiteX13" fmla="*/ 709613 w 1128713"/>
              <a:gd name="connsiteY13" fmla="*/ 269081 h 762000"/>
              <a:gd name="connsiteX14" fmla="*/ 754856 w 1128713"/>
              <a:gd name="connsiteY14" fmla="*/ 357187 h 762000"/>
              <a:gd name="connsiteX15" fmla="*/ 895350 w 1128713"/>
              <a:gd name="connsiteY15" fmla="*/ 445294 h 762000"/>
              <a:gd name="connsiteX16" fmla="*/ 1023938 w 1128713"/>
              <a:gd name="connsiteY16" fmla="*/ 421481 h 762000"/>
              <a:gd name="connsiteX17" fmla="*/ 1062038 w 1128713"/>
              <a:gd name="connsiteY17" fmla="*/ 421481 h 762000"/>
              <a:gd name="connsiteX18" fmla="*/ 1069181 w 1128713"/>
              <a:gd name="connsiteY18" fmla="*/ 381000 h 762000"/>
              <a:gd name="connsiteX19" fmla="*/ 1128713 w 1128713"/>
              <a:gd name="connsiteY19" fmla="*/ 404812 h 762000"/>
              <a:gd name="connsiteX20" fmla="*/ 1126331 w 1128713"/>
              <a:gd name="connsiteY20" fmla="*/ 490537 h 762000"/>
              <a:gd name="connsiteX21" fmla="*/ 1059656 w 1128713"/>
              <a:gd name="connsiteY21" fmla="*/ 502444 h 762000"/>
              <a:gd name="connsiteX22" fmla="*/ 728663 w 1128713"/>
              <a:gd name="connsiteY22" fmla="*/ 500062 h 762000"/>
              <a:gd name="connsiteX23" fmla="*/ 581025 w 1128713"/>
              <a:gd name="connsiteY23" fmla="*/ 762000 h 762000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69181 w 1128713"/>
              <a:gd name="connsiteY18" fmla="*/ 386027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  <a:gd name="connsiteX0" fmla="*/ 0 w 1128713"/>
              <a:gd name="connsiteY0" fmla="*/ 326496 h 767027"/>
              <a:gd name="connsiteX1" fmla="*/ 259556 w 1128713"/>
              <a:gd name="connsiteY1" fmla="*/ 236008 h 767027"/>
              <a:gd name="connsiteX2" fmla="*/ 538163 w 1128713"/>
              <a:gd name="connsiteY2" fmla="*/ 238389 h 767027"/>
              <a:gd name="connsiteX3" fmla="*/ 578644 w 1128713"/>
              <a:gd name="connsiteY3" fmla="*/ 228864 h 767027"/>
              <a:gd name="connsiteX4" fmla="*/ 588169 w 1128713"/>
              <a:gd name="connsiteY4" fmla="*/ 197908 h 767027"/>
              <a:gd name="connsiteX5" fmla="*/ 590550 w 1128713"/>
              <a:gd name="connsiteY5" fmla="*/ 166952 h 767027"/>
              <a:gd name="connsiteX6" fmla="*/ 595313 w 1128713"/>
              <a:gd name="connsiteY6" fmla="*/ 159808 h 767027"/>
              <a:gd name="connsiteX7" fmla="*/ 583406 w 1128713"/>
              <a:gd name="connsiteY7" fmla="*/ 69321 h 767027"/>
              <a:gd name="connsiteX8" fmla="*/ 697706 w 1128713"/>
              <a:gd name="connsiteY8" fmla="*/ 5027 h 767027"/>
              <a:gd name="connsiteX9" fmla="*/ 812006 w 1128713"/>
              <a:gd name="connsiteY9" fmla="*/ 107421 h 767027"/>
              <a:gd name="connsiteX10" fmla="*/ 795338 w 1128713"/>
              <a:gd name="connsiteY10" fmla="*/ 202671 h 767027"/>
              <a:gd name="connsiteX11" fmla="*/ 757238 w 1128713"/>
              <a:gd name="connsiteY11" fmla="*/ 250296 h 767027"/>
              <a:gd name="connsiteX12" fmla="*/ 714375 w 1128713"/>
              <a:gd name="connsiteY12" fmla="*/ 259821 h 767027"/>
              <a:gd name="connsiteX13" fmla="*/ 709613 w 1128713"/>
              <a:gd name="connsiteY13" fmla="*/ 274108 h 767027"/>
              <a:gd name="connsiteX14" fmla="*/ 754856 w 1128713"/>
              <a:gd name="connsiteY14" fmla="*/ 362214 h 767027"/>
              <a:gd name="connsiteX15" fmla="*/ 895350 w 1128713"/>
              <a:gd name="connsiteY15" fmla="*/ 450321 h 767027"/>
              <a:gd name="connsiteX16" fmla="*/ 1023938 w 1128713"/>
              <a:gd name="connsiteY16" fmla="*/ 426508 h 767027"/>
              <a:gd name="connsiteX17" fmla="*/ 1062038 w 1128713"/>
              <a:gd name="connsiteY17" fmla="*/ 426508 h 767027"/>
              <a:gd name="connsiteX18" fmla="*/ 1078706 w 1128713"/>
              <a:gd name="connsiteY18" fmla="*/ 393170 h 767027"/>
              <a:gd name="connsiteX19" fmla="*/ 1128713 w 1128713"/>
              <a:gd name="connsiteY19" fmla="*/ 409839 h 767027"/>
              <a:gd name="connsiteX20" fmla="*/ 1126331 w 1128713"/>
              <a:gd name="connsiteY20" fmla="*/ 495564 h 767027"/>
              <a:gd name="connsiteX21" fmla="*/ 1059656 w 1128713"/>
              <a:gd name="connsiteY21" fmla="*/ 507471 h 767027"/>
              <a:gd name="connsiteX22" fmla="*/ 728663 w 1128713"/>
              <a:gd name="connsiteY22" fmla="*/ 505089 h 767027"/>
              <a:gd name="connsiteX23" fmla="*/ 581025 w 1128713"/>
              <a:gd name="connsiteY23" fmla="*/ 767027 h 76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28713" h="767027">
                <a:moveTo>
                  <a:pt x="0" y="326496"/>
                </a:moveTo>
                <a:lnTo>
                  <a:pt x="259556" y="236008"/>
                </a:lnTo>
                <a:cubicBezTo>
                  <a:pt x="352425" y="236802"/>
                  <a:pt x="445294" y="230452"/>
                  <a:pt x="538163" y="238389"/>
                </a:cubicBezTo>
                <a:lnTo>
                  <a:pt x="578644" y="228864"/>
                </a:lnTo>
                <a:lnTo>
                  <a:pt x="588169" y="197908"/>
                </a:lnTo>
                <a:lnTo>
                  <a:pt x="590550" y="166952"/>
                </a:lnTo>
                <a:lnTo>
                  <a:pt x="595313" y="159808"/>
                </a:lnTo>
                <a:lnTo>
                  <a:pt x="583406" y="69321"/>
                </a:lnTo>
                <a:cubicBezTo>
                  <a:pt x="631031" y="-2117"/>
                  <a:pt x="650081" y="-6879"/>
                  <a:pt x="697706" y="5027"/>
                </a:cubicBezTo>
                <a:cubicBezTo>
                  <a:pt x="785812" y="-17992"/>
                  <a:pt x="800099" y="75671"/>
                  <a:pt x="812006" y="107421"/>
                </a:cubicBezTo>
                <a:cubicBezTo>
                  <a:pt x="768350" y="129646"/>
                  <a:pt x="800894" y="170921"/>
                  <a:pt x="795338" y="202671"/>
                </a:cubicBezTo>
                <a:cubicBezTo>
                  <a:pt x="763588" y="199495"/>
                  <a:pt x="769938" y="234421"/>
                  <a:pt x="757238" y="250296"/>
                </a:cubicBezTo>
                <a:lnTo>
                  <a:pt x="714375" y="259821"/>
                </a:lnTo>
                <a:lnTo>
                  <a:pt x="709613" y="274108"/>
                </a:lnTo>
                <a:cubicBezTo>
                  <a:pt x="738982" y="296333"/>
                  <a:pt x="765969" y="335227"/>
                  <a:pt x="754856" y="362214"/>
                </a:cubicBezTo>
                <a:cubicBezTo>
                  <a:pt x="813594" y="379677"/>
                  <a:pt x="838993" y="435239"/>
                  <a:pt x="895350" y="450321"/>
                </a:cubicBezTo>
                <a:cubicBezTo>
                  <a:pt x="952501" y="449526"/>
                  <a:pt x="981075" y="434446"/>
                  <a:pt x="1023938" y="426508"/>
                </a:cubicBezTo>
                <a:lnTo>
                  <a:pt x="1062038" y="426508"/>
                </a:lnTo>
                <a:cubicBezTo>
                  <a:pt x="1064419" y="413014"/>
                  <a:pt x="1062037" y="406664"/>
                  <a:pt x="1078706" y="393170"/>
                </a:cubicBezTo>
                <a:cubicBezTo>
                  <a:pt x="1103313" y="398725"/>
                  <a:pt x="1108869" y="401902"/>
                  <a:pt x="1128713" y="409839"/>
                </a:cubicBezTo>
                <a:lnTo>
                  <a:pt x="1126331" y="495564"/>
                </a:lnTo>
                <a:lnTo>
                  <a:pt x="1059656" y="507471"/>
                </a:lnTo>
                <a:cubicBezTo>
                  <a:pt x="1008856" y="516202"/>
                  <a:pt x="965200" y="651139"/>
                  <a:pt x="728663" y="505089"/>
                </a:cubicBezTo>
                <a:cubicBezTo>
                  <a:pt x="662780" y="678128"/>
                  <a:pt x="646907" y="689239"/>
                  <a:pt x="581025" y="7670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8103393" y="4381501"/>
            <a:ext cx="1112045" cy="431006"/>
          </a:xfrm>
          <a:custGeom>
            <a:avLst/>
            <a:gdLst>
              <a:gd name="connsiteX0" fmla="*/ 704850 w 1109663"/>
              <a:gd name="connsiteY0" fmla="*/ 0 h 421481"/>
              <a:gd name="connsiteX1" fmla="*/ 881063 w 1109663"/>
              <a:gd name="connsiteY1" fmla="*/ 166688 h 421481"/>
              <a:gd name="connsiteX2" fmla="*/ 954881 w 1109663"/>
              <a:gd name="connsiteY2" fmla="*/ 292894 h 421481"/>
              <a:gd name="connsiteX3" fmla="*/ 952500 w 1109663"/>
              <a:gd name="connsiteY3" fmla="*/ 300038 h 421481"/>
              <a:gd name="connsiteX4" fmla="*/ 1019175 w 1109663"/>
              <a:gd name="connsiteY4" fmla="*/ 304800 h 421481"/>
              <a:gd name="connsiteX5" fmla="*/ 1095375 w 1109663"/>
              <a:gd name="connsiteY5" fmla="*/ 285750 h 421481"/>
              <a:gd name="connsiteX6" fmla="*/ 1109663 w 1109663"/>
              <a:gd name="connsiteY6" fmla="*/ 309563 h 421481"/>
              <a:gd name="connsiteX7" fmla="*/ 1035844 w 1109663"/>
              <a:gd name="connsiteY7" fmla="*/ 366713 h 421481"/>
              <a:gd name="connsiteX8" fmla="*/ 973931 w 1109663"/>
              <a:gd name="connsiteY8" fmla="*/ 369094 h 421481"/>
              <a:gd name="connsiteX9" fmla="*/ 976313 w 1109663"/>
              <a:gd name="connsiteY9" fmla="*/ 392906 h 421481"/>
              <a:gd name="connsiteX10" fmla="*/ 902494 w 1109663"/>
              <a:gd name="connsiteY10" fmla="*/ 421481 h 421481"/>
              <a:gd name="connsiteX11" fmla="*/ 895350 w 1109663"/>
              <a:gd name="connsiteY11" fmla="*/ 404813 h 421481"/>
              <a:gd name="connsiteX12" fmla="*/ 864394 w 1109663"/>
              <a:gd name="connsiteY12" fmla="*/ 335756 h 421481"/>
              <a:gd name="connsiteX13" fmla="*/ 821531 w 1109663"/>
              <a:gd name="connsiteY13" fmla="*/ 359569 h 421481"/>
              <a:gd name="connsiteX14" fmla="*/ 523875 w 1109663"/>
              <a:gd name="connsiteY14" fmla="*/ 116681 h 421481"/>
              <a:gd name="connsiteX15" fmla="*/ 123825 w 1109663"/>
              <a:gd name="connsiteY15" fmla="*/ 228600 h 421481"/>
              <a:gd name="connsiteX16" fmla="*/ 142875 w 1109663"/>
              <a:gd name="connsiteY16" fmla="*/ 173831 h 421481"/>
              <a:gd name="connsiteX17" fmla="*/ 71438 w 1109663"/>
              <a:gd name="connsiteY17" fmla="*/ 185738 h 421481"/>
              <a:gd name="connsiteX18" fmla="*/ 23813 w 1109663"/>
              <a:gd name="connsiteY18" fmla="*/ 254794 h 421481"/>
              <a:gd name="connsiteX19" fmla="*/ 0 w 1109663"/>
              <a:gd name="connsiteY19" fmla="*/ 242888 h 421481"/>
              <a:gd name="connsiteX20" fmla="*/ 33338 w 1109663"/>
              <a:gd name="connsiteY20" fmla="*/ 119063 h 421481"/>
              <a:gd name="connsiteX21" fmla="*/ 66675 w 1109663"/>
              <a:gd name="connsiteY21" fmla="*/ 102394 h 421481"/>
              <a:gd name="connsiteX22" fmla="*/ 64294 w 1109663"/>
              <a:gd name="connsiteY22" fmla="*/ 83344 h 421481"/>
              <a:gd name="connsiteX23" fmla="*/ 90488 w 1109663"/>
              <a:gd name="connsiteY23" fmla="*/ 40481 h 421481"/>
              <a:gd name="connsiteX24" fmla="*/ 147638 w 1109663"/>
              <a:gd name="connsiteY24" fmla="*/ 66675 h 421481"/>
              <a:gd name="connsiteX25" fmla="*/ 157163 w 1109663"/>
              <a:gd name="connsiteY25" fmla="*/ 102394 h 421481"/>
              <a:gd name="connsiteX26" fmla="*/ 164306 w 1109663"/>
              <a:gd name="connsiteY26" fmla="*/ 83344 h 421481"/>
              <a:gd name="connsiteX27" fmla="*/ 340519 w 1109663"/>
              <a:gd name="connsiteY27" fmla="*/ 116681 h 421481"/>
              <a:gd name="connsiteX0" fmla="*/ 704850 w 1109663"/>
              <a:gd name="connsiteY0" fmla="*/ 0 h 421481"/>
              <a:gd name="connsiteX1" fmla="*/ 881063 w 1109663"/>
              <a:gd name="connsiteY1" fmla="*/ 166688 h 421481"/>
              <a:gd name="connsiteX2" fmla="*/ 954881 w 1109663"/>
              <a:gd name="connsiteY2" fmla="*/ 292894 h 421481"/>
              <a:gd name="connsiteX3" fmla="*/ 952500 w 1109663"/>
              <a:gd name="connsiteY3" fmla="*/ 300038 h 421481"/>
              <a:gd name="connsiteX4" fmla="*/ 1019175 w 1109663"/>
              <a:gd name="connsiteY4" fmla="*/ 304800 h 421481"/>
              <a:gd name="connsiteX5" fmla="*/ 1095375 w 1109663"/>
              <a:gd name="connsiteY5" fmla="*/ 285750 h 421481"/>
              <a:gd name="connsiteX6" fmla="*/ 1109663 w 1109663"/>
              <a:gd name="connsiteY6" fmla="*/ 309563 h 421481"/>
              <a:gd name="connsiteX7" fmla="*/ 1035844 w 1109663"/>
              <a:gd name="connsiteY7" fmla="*/ 366713 h 421481"/>
              <a:gd name="connsiteX8" fmla="*/ 973931 w 1109663"/>
              <a:gd name="connsiteY8" fmla="*/ 369094 h 421481"/>
              <a:gd name="connsiteX9" fmla="*/ 976313 w 1109663"/>
              <a:gd name="connsiteY9" fmla="*/ 392906 h 421481"/>
              <a:gd name="connsiteX10" fmla="*/ 902494 w 1109663"/>
              <a:gd name="connsiteY10" fmla="*/ 421481 h 421481"/>
              <a:gd name="connsiteX11" fmla="*/ 895350 w 1109663"/>
              <a:gd name="connsiteY11" fmla="*/ 404813 h 421481"/>
              <a:gd name="connsiteX12" fmla="*/ 864394 w 1109663"/>
              <a:gd name="connsiteY12" fmla="*/ 335756 h 421481"/>
              <a:gd name="connsiteX13" fmla="*/ 821531 w 1109663"/>
              <a:gd name="connsiteY13" fmla="*/ 359569 h 421481"/>
              <a:gd name="connsiteX14" fmla="*/ 523875 w 1109663"/>
              <a:gd name="connsiteY14" fmla="*/ 116681 h 421481"/>
              <a:gd name="connsiteX15" fmla="*/ 123825 w 1109663"/>
              <a:gd name="connsiteY15" fmla="*/ 228600 h 421481"/>
              <a:gd name="connsiteX16" fmla="*/ 142875 w 1109663"/>
              <a:gd name="connsiteY16" fmla="*/ 173831 h 421481"/>
              <a:gd name="connsiteX17" fmla="*/ 71438 w 1109663"/>
              <a:gd name="connsiteY17" fmla="*/ 185738 h 421481"/>
              <a:gd name="connsiteX18" fmla="*/ 23813 w 1109663"/>
              <a:gd name="connsiteY18" fmla="*/ 254794 h 421481"/>
              <a:gd name="connsiteX19" fmla="*/ 0 w 1109663"/>
              <a:gd name="connsiteY19" fmla="*/ 242888 h 421481"/>
              <a:gd name="connsiteX20" fmla="*/ 33338 w 1109663"/>
              <a:gd name="connsiteY20" fmla="*/ 119063 h 421481"/>
              <a:gd name="connsiteX21" fmla="*/ 66675 w 1109663"/>
              <a:gd name="connsiteY21" fmla="*/ 102394 h 421481"/>
              <a:gd name="connsiteX22" fmla="*/ 64294 w 1109663"/>
              <a:gd name="connsiteY22" fmla="*/ 83344 h 421481"/>
              <a:gd name="connsiteX23" fmla="*/ 90488 w 1109663"/>
              <a:gd name="connsiteY23" fmla="*/ 40481 h 421481"/>
              <a:gd name="connsiteX24" fmla="*/ 147638 w 1109663"/>
              <a:gd name="connsiteY24" fmla="*/ 66675 h 421481"/>
              <a:gd name="connsiteX25" fmla="*/ 157163 w 1109663"/>
              <a:gd name="connsiteY25" fmla="*/ 102394 h 421481"/>
              <a:gd name="connsiteX26" fmla="*/ 164306 w 1109663"/>
              <a:gd name="connsiteY26" fmla="*/ 83344 h 421481"/>
              <a:gd name="connsiteX27" fmla="*/ 340519 w 1109663"/>
              <a:gd name="connsiteY27" fmla="*/ 116681 h 421481"/>
              <a:gd name="connsiteX0" fmla="*/ 704850 w 1109663"/>
              <a:gd name="connsiteY0" fmla="*/ 0 h 421481"/>
              <a:gd name="connsiteX1" fmla="*/ 881063 w 1109663"/>
              <a:gd name="connsiteY1" fmla="*/ 166688 h 421481"/>
              <a:gd name="connsiteX2" fmla="*/ 954881 w 1109663"/>
              <a:gd name="connsiteY2" fmla="*/ 292894 h 421481"/>
              <a:gd name="connsiteX3" fmla="*/ 952500 w 1109663"/>
              <a:gd name="connsiteY3" fmla="*/ 300038 h 421481"/>
              <a:gd name="connsiteX4" fmla="*/ 1019175 w 1109663"/>
              <a:gd name="connsiteY4" fmla="*/ 304800 h 421481"/>
              <a:gd name="connsiteX5" fmla="*/ 1095375 w 1109663"/>
              <a:gd name="connsiteY5" fmla="*/ 285750 h 421481"/>
              <a:gd name="connsiteX6" fmla="*/ 1109663 w 1109663"/>
              <a:gd name="connsiteY6" fmla="*/ 309563 h 421481"/>
              <a:gd name="connsiteX7" fmla="*/ 1035844 w 1109663"/>
              <a:gd name="connsiteY7" fmla="*/ 366713 h 421481"/>
              <a:gd name="connsiteX8" fmla="*/ 973931 w 1109663"/>
              <a:gd name="connsiteY8" fmla="*/ 369094 h 421481"/>
              <a:gd name="connsiteX9" fmla="*/ 976313 w 1109663"/>
              <a:gd name="connsiteY9" fmla="*/ 392906 h 421481"/>
              <a:gd name="connsiteX10" fmla="*/ 902494 w 1109663"/>
              <a:gd name="connsiteY10" fmla="*/ 421481 h 421481"/>
              <a:gd name="connsiteX11" fmla="*/ 895350 w 1109663"/>
              <a:gd name="connsiteY11" fmla="*/ 404813 h 421481"/>
              <a:gd name="connsiteX12" fmla="*/ 864394 w 1109663"/>
              <a:gd name="connsiteY12" fmla="*/ 335756 h 421481"/>
              <a:gd name="connsiteX13" fmla="*/ 821531 w 1109663"/>
              <a:gd name="connsiteY13" fmla="*/ 359569 h 421481"/>
              <a:gd name="connsiteX14" fmla="*/ 523875 w 1109663"/>
              <a:gd name="connsiteY14" fmla="*/ 116681 h 421481"/>
              <a:gd name="connsiteX15" fmla="*/ 123825 w 1109663"/>
              <a:gd name="connsiteY15" fmla="*/ 228600 h 421481"/>
              <a:gd name="connsiteX16" fmla="*/ 142875 w 1109663"/>
              <a:gd name="connsiteY16" fmla="*/ 173831 h 421481"/>
              <a:gd name="connsiteX17" fmla="*/ 71438 w 1109663"/>
              <a:gd name="connsiteY17" fmla="*/ 185738 h 421481"/>
              <a:gd name="connsiteX18" fmla="*/ 23813 w 1109663"/>
              <a:gd name="connsiteY18" fmla="*/ 254794 h 421481"/>
              <a:gd name="connsiteX19" fmla="*/ 0 w 1109663"/>
              <a:gd name="connsiteY19" fmla="*/ 242888 h 421481"/>
              <a:gd name="connsiteX20" fmla="*/ 38100 w 1109663"/>
              <a:gd name="connsiteY20" fmla="*/ 119063 h 421481"/>
              <a:gd name="connsiteX21" fmla="*/ 66675 w 1109663"/>
              <a:gd name="connsiteY21" fmla="*/ 102394 h 421481"/>
              <a:gd name="connsiteX22" fmla="*/ 64294 w 1109663"/>
              <a:gd name="connsiteY22" fmla="*/ 83344 h 421481"/>
              <a:gd name="connsiteX23" fmla="*/ 90488 w 1109663"/>
              <a:gd name="connsiteY23" fmla="*/ 40481 h 421481"/>
              <a:gd name="connsiteX24" fmla="*/ 147638 w 1109663"/>
              <a:gd name="connsiteY24" fmla="*/ 66675 h 421481"/>
              <a:gd name="connsiteX25" fmla="*/ 157163 w 1109663"/>
              <a:gd name="connsiteY25" fmla="*/ 102394 h 421481"/>
              <a:gd name="connsiteX26" fmla="*/ 164306 w 1109663"/>
              <a:gd name="connsiteY26" fmla="*/ 83344 h 421481"/>
              <a:gd name="connsiteX27" fmla="*/ 340519 w 1109663"/>
              <a:gd name="connsiteY27" fmla="*/ 116681 h 421481"/>
              <a:gd name="connsiteX0" fmla="*/ 697707 w 1102520"/>
              <a:gd name="connsiteY0" fmla="*/ 0 h 421481"/>
              <a:gd name="connsiteX1" fmla="*/ 873920 w 1102520"/>
              <a:gd name="connsiteY1" fmla="*/ 166688 h 421481"/>
              <a:gd name="connsiteX2" fmla="*/ 947738 w 1102520"/>
              <a:gd name="connsiteY2" fmla="*/ 292894 h 421481"/>
              <a:gd name="connsiteX3" fmla="*/ 945357 w 1102520"/>
              <a:gd name="connsiteY3" fmla="*/ 300038 h 421481"/>
              <a:gd name="connsiteX4" fmla="*/ 1012032 w 1102520"/>
              <a:gd name="connsiteY4" fmla="*/ 304800 h 421481"/>
              <a:gd name="connsiteX5" fmla="*/ 1088232 w 1102520"/>
              <a:gd name="connsiteY5" fmla="*/ 285750 h 421481"/>
              <a:gd name="connsiteX6" fmla="*/ 1102520 w 1102520"/>
              <a:gd name="connsiteY6" fmla="*/ 309563 h 421481"/>
              <a:gd name="connsiteX7" fmla="*/ 1028701 w 1102520"/>
              <a:gd name="connsiteY7" fmla="*/ 366713 h 421481"/>
              <a:gd name="connsiteX8" fmla="*/ 966788 w 1102520"/>
              <a:gd name="connsiteY8" fmla="*/ 369094 h 421481"/>
              <a:gd name="connsiteX9" fmla="*/ 969170 w 1102520"/>
              <a:gd name="connsiteY9" fmla="*/ 392906 h 421481"/>
              <a:gd name="connsiteX10" fmla="*/ 895351 w 1102520"/>
              <a:gd name="connsiteY10" fmla="*/ 421481 h 421481"/>
              <a:gd name="connsiteX11" fmla="*/ 888207 w 1102520"/>
              <a:gd name="connsiteY11" fmla="*/ 404813 h 421481"/>
              <a:gd name="connsiteX12" fmla="*/ 857251 w 1102520"/>
              <a:gd name="connsiteY12" fmla="*/ 335756 h 421481"/>
              <a:gd name="connsiteX13" fmla="*/ 814388 w 1102520"/>
              <a:gd name="connsiteY13" fmla="*/ 359569 h 421481"/>
              <a:gd name="connsiteX14" fmla="*/ 516732 w 1102520"/>
              <a:gd name="connsiteY14" fmla="*/ 116681 h 421481"/>
              <a:gd name="connsiteX15" fmla="*/ 116682 w 1102520"/>
              <a:gd name="connsiteY15" fmla="*/ 228600 h 421481"/>
              <a:gd name="connsiteX16" fmla="*/ 135732 w 1102520"/>
              <a:gd name="connsiteY16" fmla="*/ 173831 h 421481"/>
              <a:gd name="connsiteX17" fmla="*/ 64295 w 1102520"/>
              <a:gd name="connsiteY17" fmla="*/ 185738 h 421481"/>
              <a:gd name="connsiteX18" fmla="*/ 16670 w 1102520"/>
              <a:gd name="connsiteY18" fmla="*/ 254794 h 421481"/>
              <a:gd name="connsiteX19" fmla="*/ 0 w 1102520"/>
              <a:gd name="connsiteY19" fmla="*/ 242888 h 421481"/>
              <a:gd name="connsiteX20" fmla="*/ 30957 w 1102520"/>
              <a:gd name="connsiteY20" fmla="*/ 119063 h 421481"/>
              <a:gd name="connsiteX21" fmla="*/ 59532 w 1102520"/>
              <a:gd name="connsiteY21" fmla="*/ 102394 h 421481"/>
              <a:gd name="connsiteX22" fmla="*/ 57151 w 1102520"/>
              <a:gd name="connsiteY22" fmla="*/ 83344 h 421481"/>
              <a:gd name="connsiteX23" fmla="*/ 83345 w 1102520"/>
              <a:gd name="connsiteY23" fmla="*/ 40481 h 421481"/>
              <a:gd name="connsiteX24" fmla="*/ 140495 w 1102520"/>
              <a:gd name="connsiteY24" fmla="*/ 66675 h 421481"/>
              <a:gd name="connsiteX25" fmla="*/ 150020 w 1102520"/>
              <a:gd name="connsiteY25" fmla="*/ 102394 h 421481"/>
              <a:gd name="connsiteX26" fmla="*/ 157163 w 1102520"/>
              <a:gd name="connsiteY26" fmla="*/ 83344 h 421481"/>
              <a:gd name="connsiteX27" fmla="*/ 333376 w 1102520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73820 w 1112045"/>
              <a:gd name="connsiteY17" fmla="*/ 185738 h 421481"/>
              <a:gd name="connsiteX18" fmla="*/ 26195 w 1112045"/>
              <a:gd name="connsiteY18" fmla="*/ 254794 h 421481"/>
              <a:gd name="connsiteX19" fmla="*/ 0 w 1112045"/>
              <a:gd name="connsiteY19" fmla="*/ 240507 h 421481"/>
              <a:gd name="connsiteX20" fmla="*/ 40482 w 1112045"/>
              <a:gd name="connsiteY20" fmla="*/ 119063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73820 w 1112045"/>
              <a:gd name="connsiteY17" fmla="*/ 185738 h 421481"/>
              <a:gd name="connsiteX18" fmla="*/ 26195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8119 h 421481"/>
              <a:gd name="connsiteX18" fmla="*/ 26195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8119 h 421481"/>
              <a:gd name="connsiteX18" fmla="*/ 35720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3357 h 421481"/>
              <a:gd name="connsiteX18" fmla="*/ 35720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3357 h 421481"/>
              <a:gd name="connsiteX18" fmla="*/ 35720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3357 h 421481"/>
              <a:gd name="connsiteX18" fmla="*/ 35720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3357 h 421481"/>
              <a:gd name="connsiteX18" fmla="*/ 35720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3357 h 421481"/>
              <a:gd name="connsiteX18" fmla="*/ 35720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3357 h 421481"/>
              <a:gd name="connsiteX18" fmla="*/ 35720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23913 w 1112045"/>
              <a:gd name="connsiteY13" fmla="*/ 359569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3357 h 421481"/>
              <a:gd name="connsiteX18" fmla="*/ 35720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21481"/>
              <a:gd name="connsiteX1" fmla="*/ 883445 w 1112045"/>
              <a:gd name="connsiteY1" fmla="*/ 166688 h 421481"/>
              <a:gd name="connsiteX2" fmla="*/ 957263 w 1112045"/>
              <a:gd name="connsiteY2" fmla="*/ 292894 h 421481"/>
              <a:gd name="connsiteX3" fmla="*/ 954882 w 1112045"/>
              <a:gd name="connsiteY3" fmla="*/ 300038 h 421481"/>
              <a:gd name="connsiteX4" fmla="*/ 1021557 w 1112045"/>
              <a:gd name="connsiteY4" fmla="*/ 304800 h 421481"/>
              <a:gd name="connsiteX5" fmla="*/ 1097757 w 1112045"/>
              <a:gd name="connsiteY5" fmla="*/ 285750 h 421481"/>
              <a:gd name="connsiteX6" fmla="*/ 1112045 w 1112045"/>
              <a:gd name="connsiteY6" fmla="*/ 309563 h 421481"/>
              <a:gd name="connsiteX7" fmla="*/ 1038226 w 1112045"/>
              <a:gd name="connsiteY7" fmla="*/ 366713 h 421481"/>
              <a:gd name="connsiteX8" fmla="*/ 976313 w 1112045"/>
              <a:gd name="connsiteY8" fmla="*/ 369094 h 421481"/>
              <a:gd name="connsiteX9" fmla="*/ 978695 w 1112045"/>
              <a:gd name="connsiteY9" fmla="*/ 392906 h 421481"/>
              <a:gd name="connsiteX10" fmla="*/ 904876 w 1112045"/>
              <a:gd name="connsiteY10" fmla="*/ 421481 h 421481"/>
              <a:gd name="connsiteX11" fmla="*/ 897732 w 1112045"/>
              <a:gd name="connsiteY11" fmla="*/ 404813 h 421481"/>
              <a:gd name="connsiteX12" fmla="*/ 866776 w 1112045"/>
              <a:gd name="connsiteY12" fmla="*/ 335756 h 421481"/>
              <a:gd name="connsiteX13" fmla="*/ 816769 w 1112045"/>
              <a:gd name="connsiteY13" fmla="*/ 357188 h 421481"/>
              <a:gd name="connsiteX14" fmla="*/ 526257 w 1112045"/>
              <a:gd name="connsiteY14" fmla="*/ 116681 h 421481"/>
              <a:gd name="connsiteX15" fmla="*/ 126207 w 1112045"/>
              <a:gd name="connsiteY15" fmla="*/ 228600 h 421481"/>
              <a:gd name="connsiteX16" fmla="*/ 145257 w 1112045"/>
              <a:gd name="connsiteY16" fmla="*/ 173831 h 421481"/>
              <a:gd name="connsiteX17" fmla="*/ 83345 w 1112045"/>
              <a:gd name="connsiteY17" fmla="*/ 183357 h 421481"/>
              <a:gd name="connsiteX18" fmla="*/ 35720 w 1112045"/>
              <a:gd name="connsiteY18" fmla="*/ 254794 h 421481"/>
              <a:gd name="connsiteX19" fmla="*/ 0 w 1112045"/>
              <a:gd name="connsiteY19" fmla="*/ 240507 h 421481"/>
              <a:gd name="connsiteX20" fmla="*/ 45245 w 1112045"/>
              <a:gd name="connsiteY20" fmla="*/ 121444 h 421481"/>
              <a:gd name="connsiteX21" fmla="*/ 69057 w 1112045"/>
              <a:gd name="connsiteY21" fmla="*/ 102394 h 421481"/>
              <a:gd name="connsiteX22" fmla="*/ 66676 w 1112045"/>
              <a:gd name="connsiteY22" fmla="*/ 83344 h 421481"/>
              <a:gd name="connsiteX23" fmla="*/ 92870 w 1112045"/>
              <a:gd name="connsiteY23" fmla="*/ 40481 h 421481"/>
              <a:gd name="connsiteX24" fmla="*/ 150020 w 1112045"/>
              <a:gd name="connsiteY24" fmla="*/ 66675 h 421481"/>
              <a:gd name="connsiteX25" fmla="*/ 159545 w 1112045"/>
              <a:gd name="connsiteY25" fmla="*/ 102394 h 421481"/>
              <a:gd name="connsiteX26" fmla="*/ 166688 w 1112045"/>
              <a:gd name="connsiteY26" fmla="*/ 83344 h 421481"/>
              <a:gd name="connsiteX27" fmla="*/ 342901 w 1112045"/>
              <a:gd name="connsiteY27" fmla="*/ 116681 h 421481"/>
              <a:gd name="connsiteX0" fmla="*/ 707232 w 1112045"/>
              <a:gd name="connsiteY0" fmla="*/ 0 h 431006"/>
              <a:gd name="connsiteX1" fmla="*/ 883445 w 1112045"/>
              <a:gd name="connsiteY1" fmla="*/ 166688 h 431006"/>
              <a:gd name="connsiteX2" fmla="*/ 957263 w 1112045"/>
              <a:gd name="connsiteY2" fmla="*/ 292894 h 431006"/>
              <a:gd name="connsiteX3" fmla="*/ 954882 w 1112045"/>
              <a:gd name="connsiteY3" fmla="*/ 300038 h 431006"/>
              <a:gd name="connsiteX4" fmla="*/ 1021557 w 1112045"/>
              <a:gd name="connsiteY4" fmla="*/ 304800 h 431006"/>
              <a:gd name="connsiteX5" fmla="*/ 1097757 w 1112045"/>
              <a:gd name="connsiteY5" fmla="*/ 285750 h 431006"/>
              <a:gd name="connsiteX6" fmla="*/ 1112045 w 1112045"/>
              <a:gd name="connsiteY6" fmla="*/ 309563 h 431006"/>
              <a:gd name="connsiteX7" fmla="*/ 1038226 w 1112045"/>
              <a:gd name="connsiteY7" fmla="*/ 366713 h 431006"/>
              <a:gd name="connsiteX8" fmla="*/ 976313 w 1112045"/>
              <a:gd name="connsiteY8" fmla="*/ 369094 h 431006"/>
              <a:gd name="connsiteX9" fmla="*/ 978695 w 1112045"/>
              <a:gd name="connsiteY9" fmla="*/ 392906 h 431006"/>
              <a:gd name="connsiteX10" fmla="*/ 919163 w 1112045"/>
              <a:gd name="connsiteY10" fmla="*/ 431006 h 431006"/>
              <a:gd name="connsiteX11" fmla="*/ 897732 w 1112045"/>
              <a:gd name="connsiteY11" fmla="*/ 404813 h 431006"/>
              <a:gd name="connsiteX12" fmla="*/ 866776 w 1112045"/>
              <a:gd name="connsiteY12" fmla="*/ 335756 h 431006"/>
              <a:gd name="connsiteX13" fmla="*/ 816769 w 1112045"/>
              <a:gd name="connsiteY13" fmla="*/ 357188 h 431006"/>
              <a:gd name="connsiteX14" fmla="*/ 526257 w 1112045"/>
              <a:gd name="connsiteY14" fmla="*/ 116681 h 431006"/>
              <a:gd name="connsiteX15" fmla="*/ 126207 w 1112045"/>
              <a:gd name="connsiteY15" fmla="*/ 228600 h 431006"/>
              <a:gd name="connsiteX16" fmla="*/ 145257 w 1112045"/>
              <a:gd name="connsiteY16" fmla="*/ 173831 h 431006"/>
              <a:gd name="connsiteX17" fmla="*/ 83345 w 1112045"/>
              <a:gd name="connsiteY17" fmla="*/ 183357 h 431006"/>
              <a:gd name="connsiteX18" fmla="*/ 35720 w 1112045"/>
              <a:gd name="connsiteY18" fmla="*/ 254794 h 431006"/>
              <a:gd name="connsiteX19" fmla="*/ 0 w 1112045"/>
              <a:gd name="connsiteY19" fmla="*/ 240507 h 431006"/>
              <a:gd name="connsiteX20" fmla="*/ 45245 w 1112045"/>
              <a:gd name="connsiteY20" fmla="*/ 121444 h 431006"/>
              <a:gd name="connsiteX21" fmla="*/ 69057 w 1112045"/>
              <a:gd name="connsiteY21" fmla="*/ 102394 h 431006"/>
              <a:gd name="connsiteX22" fmla="*/ 66676 w 1112045"/>
              <a:gd name="connsiteY22" fmla="*/ 83344 h 431006"/>
              <a:gd name="connsiteX23" fmla="*/ 92870 w 1112045"/>
              <a:gd name="connsiteY23" fmla="*/ 40481 h 431006"/>
              <a:gd name="connsiteX24" fmla="*/ 150020 w 1112045"/>
              <a:gd name="connsiteY24" fmla="*/ 66675 h 431006"/>
              <a:gd name="connsiteX25" fmla="*/ 159545 w 1112045"/>
              <a:gd name="connsiteY25" fmla="*/ 102394 h 431006"/>
              <a:gd name="connsiteX26" fmla="*/ 166688 w 1112045"/>
              <a:gd name="connsiteY26" fmla="*/ 83344 h 431006"/>
              <a:gd name="connsiteX27" fmla="*/ 342901 w 1112045"/>
              <a:gd name="connsiteY27" fmla="*/ 116681 h 431006"/>
              <a:gd name="connsiteX0" fmla="*/ 707232 w 1112045"/>
              <a:gd name="connsiteY0" fmla="*/ 0 h 431006"/>
              <a:gd name="connsiteX1" fmla="*/ 883445 w 1112045"/>
              <a:gd name="connsiteY1" fmla="*/ 166688 h 431006"/>
              <a:gd name="connsiteX2" fmla="*/ 957263 w 1112045"/>
              <a:gd name="connsiteY2" fmla="*/ 292894 h 431006"/>
              <a:gd name="connsiteX3" fmla="*/ 954882 w 1112045"/>
              <a:gd name="connsiteY3" fmla="*/ 300038 h 431006"/>
              <a:gd name="connsiteX4" fmla="*/ 1021557 w 1112045"/>
              <a:gd name="connsiteY4" fmla="*/ 304800 h 431006"/>
              <a:gd name="connsiteX5" fmla="*/ 1097757 w 1112045"/>
              <a:gd name="connsiteY5" fmla="*/ 285750 h 431006"/>
              <a:gd name="connsiteX6" fmla="*/ 1112045 w 1112045"/>
              <a:gd name="connsiteY6" fmla="*/ 309563 h 431006"/>
              <a:gd name="connsiteX7" fmla="*/ 1038226 w 1112045"/>
              <a:gd name="connsiteY7" fmla="*/ 366713 h 431006"/>
              <a:gd name="connsiteX8" fmla="*/ 976313 w 1112045"/>
              <a:gd name="connsiteY8" fmla="*/ 369094 h 431006"/>
              <a:gd name="connsiteX9" fmla="*/ 978695 w 1112045"/>
              <a:gd name="connsiteY9" fmla="*/ 392906 h 431006"/>
              <a:gd name="connsiteX10" fmla="*/ 919163 w 1112045"/>
              <a:gd name="connsiteY10" fmla="*/ 431006 h 431006"/>
              <a:gd name="connsiteX11" fmla="*/ 897732 w 1112045"/>
              <a:gd name="connsiteY11" fmla="*/ 404813 h 431006"/>
              <a:gd name="connsiteX12" fmla="*/ 866776 w 1112045"/>
              <a:gd name="connsiteY12" fmla="*/ 335756 h 431006"/>
              <a:gd name="connsiteX13" fmla="*/ 816769 w 1112045"/>
              <a:gd name="connsiteY13" fmla="*/ 357188 h 431006"/>
              <a:gd name="connsiteX14" fmla="*/ 526257 w 1112045"/>
              <a:gd name="connsiteY14" fmla="*/ 116681 h 431006"/>
              <a:gd name="connsiteX15" fmla="*/ 126207 w 1112045"/>
              <a:gd name="connsiteY15" fmla="*/ 228600 h 431006"/>
              <a:gd name="connsiteX16" fmla="*/ 145257 w 1112045"/>
              <a:gd name="connsiteY16" fmla="*/ 173831 h 431006"/>
              <a:gd name="connsiteX17" fmla="*/ 83345 w 1112045"/>
              <a:gd name="connsiteY17" fmla="*/ 183357 h 431006"/>
              <a:gd name="connsiteX18" fmla="*/ 35720 w 1112045"/>
              <a:gd name="connsiteY18" fmla="*/ 254794 h 431006"/>
              <a:gd name="connsiteX19" fmla="*/ 0 w 1112045"/>
              <a:gd name="connsiteY19" fmla="*/ 240507 h 431006"/>
              <a:gd name="connsiteX20" fmla="*/ 45245 w 1112045"/>
              <a:gd name="connsiteY20" fmla="*/ 121444 h 431006"/>
              <a:gd name="connsiteX21" fmla="*/ 69057 w 1112045"/>
              <a:gd name="connsiteY21" fmla="*/ 102394 h 431006"/>
              <a:gd name="connsiteX22" fmla="*/ 66676 w 1112045"/>
              <a:gd name="connsiteY22" fmla="*/ 83344 h 431006"/>
              <a:gd name="connsiteX23" fmla="*/ 92870 w 1112045"/>
              <a:gd name="connsiteY23" fmla="*/ 40481 h 431006"/>
              <a:gd name="connsiteX24" fmla="*/ 150020 w 1112045"/>
              <a:gd name="connsiteY24" fmla="*/ 66675 h 431006"/>
              <a:gd name="connsiteX25" fmla="*/ 159545 w 1112045"/>
              <a:gd name="connsiteY25" fmla="*/ 102394 h 431006"/>
              <a:gd name="connsiteX26" fmla="*/ 166688 w 1112045"/>
              <a:gd name="connsiteY26" fmla="*/ 83344 h 431006"/>
              <a:gd name="connsiteX27" fmla="*/ 342901 w 1112045"/>
              <a:gd name="connsiteY27" fmla="*/ 116681 h 431006"/>
              <a:gd name="connsiteX0" fmla="*/ 707232 w 1112045"/>
              <a:gd name="connsiteY0" fmla="*/ 0 h 431006"/>
              <a:gd name="connsiteX1" fmla="*/ 883445 w 1112045"/>
              <a:gd name="connsiteY1" fmla="*/ 166688 h 431006"/>
              <a:gd name="connsiteX2" fmla="*/ 957263 w 1112045"/>
              <a:gd name="connsiteY2" fmla="*/ 292894 h 431006"/>
              <a:gd name="connsiteX3" fmla="*/ 954882 w 1112045"/>
              <a:gd name="connsiteY3" fmla="*/ 300038 h 431006"/>
              <a:gd name="connsiteX4" fmla="*/ 1021557 w 1112045"/>
              <a:gd name="connsiteY4" fmla="*/ 304800 h 431006"/>
              <a:gd name="connsiteX5" fmla="*/ 1097757 w 1112045"/>
              <a:gd name="connsiteY5" fmla="*/ 285750 h 431006"/>
              <a:gd name="connsiteX6" fmla="*/ 1112045 w 1112045"/>
              <a:gd name="connsiteY6" fmla="*/ 309563 h 431006"/>
              <a:gd name="connsiteX7" fmla="*/ 1038226 w 1112045"/>
              <a:gd name="connsiteY7" fmla="*/ 366713 h 431006"/>
              <a:gd name="connsiteX8" fmla="*/ 976313 w 1112045"/>
              <a:gd name="connsiteY8" fmla="*/ 369094 h 431006"/>
              <a:gd name="connsiteX9" fmla="*/ 978695 w 1112045"/>
              <a:gd name="connsiteY9" fmla="*/ 392906 h 431006"/>
              <a:gd name="connsiteX10" fmla="*/ 919163 w 1112045"/>
              <a:gd name="connsiteY10" fmla="*/ 431006 h 431006"/>
              <a:gd name="connsiteX11" fmla="*/ 897732 w 1112045"/>
              <a:gd name="connsiteY11" fmla="*/ 404813 h 431006"/>
              <a:gd name="connsiteX12" fmla="*/ 866776 w 1112045"/>
              <a:gd name="connsiteY12" fmla="*/ 335756 h 431006"/>
              <a:gd name="connsiteX13" fmla="*/ 816769 w 1112045"/>
              <a:gd name="connsiteY13" fmla="*/ 357188 h 431006"/>
              <a:gd name="connsiteX14" fmla="*/ 526257 w 1112045"/>
              <a:gd name="connsiteY14" fmla="*/ 116681 h 431006"/>
              <a:gd name="connsiteX15" fmla="*/ 126207 w 1112045"/>
              <a:gd name="connsiteY15" fmla="*/ 228600 h 431006"/>
              <a:gd name="connsiteX16" fmla="*/ 145257 w 1112045"/>
              <a:gd name="connsiteY16" fmla="*/ 173831 h 431006"/>
              <a:gd name="connsiteX17" fmla="*/ 83345 w 1112045"/>
              <a:gd name="connsiteY17" fmla="*/ 183357 h 431006"/>
              <a:gd name="connsiteX18" fmla="*/ 35720 w 1112045"/>
              <a:gd name="connsiteY18" fmla="*/ 254794 h 431006"/>
              <a:gd name="connsiteX19" fmla="*/ 0 w 1112045"/>
              <a:gd name="connsiteY19" fmla="*/ 240507 h 431006"/>
              <a:gd name="connsiteX20" fmla="*/ 45245 w 1112045"/>
              <a:gd name="connsiteY20" fmla="*/ 121444 h 431006"/>
              <a:gd name="connsiteX21" fmla="*/ 69057 w 1112045"/>
              <a:gd name="connsiteY21" fmla="*/ 102394 h 431006"/>
              <a:gd name="connsiteX22" fmla="*/ 66676 w 1112045"/>
              <a:gd name="connsiteY22" fmla="*/ 83344 h 431006"/>
              <a:gd name="connsiteX23" fmla="*/ 92870 w 1112045"/>
              <a:gd name="connsiteY23" fmla="*/ 40481 h 431006"/>
              <a:gd name="connsiteX24" fmla="*/ 150020 w 1112045"/>
              <a:gd name="connsiteY24" fmla="*/ 66675 h 431006"/>
              <a:gd name="connsiteX25" fmla="*/ 159545 w 1112045"/>
              <a:gd name="connsiteY25" fmla="*/ 102394 h 431006"/>
              <a:gd name="connsiteX26" fmla="*/ 166688 w 1112045"/>
              <a:gd name="connsiteY26" fmla="*/ 83344 h 431006"/>
              <a:gd name="connsiteX27" fmla="*/ 342901 w 1112045"/>
              <a:gd name="connsiteY27" fmla="*/ 116681 h 431006"/>
              <a:gd name="connsiteX0" fmla="*/ 707232 w 1112045"/>
              <a:gd name="connsiteY0" fmla="*/ 0 h 431006"/>
              <a:gd name="connsiteX1" fmla="*/ 883445 w 1112045"/>
              <a:gd name="connsiteY1" fmla="*/ 166688 h 431006"/>
              <a:gd name="connsiteX2" fmla="*/ 957263 w 1112045"/>
              <a:gd name="connsiteY2" fmla="*/ 292894 h 431006"/>
              <a:gd name="connsiteX3" fmla="*/ 954882 w 1112045"/>
              <a:gd name="connsiteY3" fmla="*/ 300038 h 431006"/>
              <a:gd name="connsiteX4" fmla="*/ 1021557 w 1112045"/>
              <a:gd name="connsiteY4" fmla="*/ 304800 h 431006"/>
              <a:gd name="connsiteX5" fmla="*/ 1097757 w 1112045"/>
              <a:gd name="connsiteY5" fmla="*/ 285750 h 431006"/>
              <a:gd name="connsiteX6" fmla="*/ 1112045 w 1112045"/>
              <a:gd name="connsiteY6" fmla="*/ 309563 h 431006"/>
              <a:gd name="connsiteX7" fmla="*/ 1038226 w 1112045"/>
              <a:gd name="connsiteY7" fmla="*/ 366713 h 431006"/>
              <a:gd name="connsiteX8" fmla="*/ 976313 w 1112045"/>
              <a:gd name="connsiteY8" fmla="*/ 369094 h 431006"/>
              <a:gd name="connsiteX9" fmla="*/ 978695 w 1112045"/>
              <a:gd name="connsiteY9" fmla="*/ 392906 h 431006"/>
              <a:gd name="connsiteX10" fmla="*/ 919163 w 1112045"/>
              <a:gd name="connsiteY10" fmla="*/ 431006 h 431006"/>
              <a:gd name="connsiteX11" fmla="*/ 897732 w 1112045"/>
              <a:gd name="connsiteY11" fmla="*/ 404813 h 431006"/>
              <a:gd name="connsiteX12" fmla="*/ 866776 w 1112045"/>
              <a:gd name="connsiteY12" fmla="*/ 335756 h 431006"/>
              <a:gd name="connsiteX13" fmla="*/ 816769 w 1112045"/>
              <a:gd name="connsiteY13" fmla="*/ 357188 h 431006"/>
              <a:gd name="connsiteX14" fmla="*/ 526257 w 1112045"/>
              <a:gd name="connsiteY14" fmla="*/ 116681 h 431006"/>
              <a:gd name="connsiteX15" fmla="*/ 126207 w 1112045"/>
              <a:gd name="connsiteY15" fmla="*/ 228600 h 431006"/>
              <a:gd name="connsiteX16" fmla="*/ 145257 w 1112045"/>
              <a:gd name="connsiteY16" fmla="*/ 173831 h 431006"/>
              <a:gd name="connsiteX17" fmla="*/ 83345 w 1112045"/>
              <a:gd name="connsiteY17" fmla="*/ 183357 h 431006"/>
              <a:gd name="connsiteX18" fmla="*/ 35720 w 1112045"/>
              <a:gd name="connsiteY18" fmla="*/ 254794 h 431006"/>
              <a:gd name="connsiteX19" fmla="*/ 0 w 1112045"/>
              <a:gd name="connsiteY19" fmla="*/ 240507 h 431006"/>
              <a:gd name="connsiteX20" fmla="*/ 45245 w 1112045"/>
              <a:gd name="connsiteY20" fmla="*/ 121444 h 431006"/>
              <a:gd name="connsiteX21" fmla="*/ 69057 w 1112045"/>
              <a:gd name="connsiteY21" fmla="*/ 102394 h 431006"/>
              <a:gd name="connsiteX22" fmla="*/ 66676 w 1112045"/>
              <a:gd name="connsiteY22" fmla="*/ 83344 h 431006"/>
              <a:gd name="connsiteX23" fmla="*/ 92870 w 1112045"/>
              <a:gd name="connsiteY23" fmla="*/ 40481 h 431006"/>
              <a:gd name="connsiteX24" fmla="*/ 150020 w 1112045"/>
              <a:gd name="connsiteY24" fmla="*/ 66675 h 431006"/>
              <a:gd name="connsiteX25" fmla="*/ 159545 w 1112045"/>
              <a:gd name="connsiteY25" fmla="*/ 102394 h 431006"/>
              <a:gd name="connsiteX26" fmla="*/ 166688 w 1112045"/>
              <a:gd name="connsiteY26" fmla="*/ 83344 h 431006"/>
              <a:gd name="connsiteX27" fmla="*/ 342901 w 1112045"/>
              <a:gd name="connsiteY27" fmla="*/ 116681 h 431006"/>
              <a:gd name="connsiteX0" fmla="*/ 707232 w 1112045"/>
              <a:gd name="connsiteY0" fmla="*/ 0 h 431006"/>
              <a:gd name="connsiteX1" fmla="*/ 883445 w 1112045"/>
              <a:gd name="connsiteY1" fmla="*/ 166688 h 431006"/>
              <a:gd name="connsiteX2" fmla="*/ 957263 w 1112045"/>
              <a:gd name="connsiteY2" fmla="*/ 292894 h 431006"/>
              <a:gd name="connsiteX3" fmla="*/ 954882 w 1112045"/>
              <a:gd name="connsiteY3" fmla="*/ 300038 h 431006"/>
              <a:gd name="connsiteX4" fmla="*/ 1021557 w 1112045"/>
              <a:gd name="connsiteY4" fmla="*/ 304800 h 431006"/>
              <a:gd name="connsiteX5" fmla="*/ 1097757 w 1112045"/>
              <a:gd name="connsiteY5" fmla="*/ 285750 h 431006"/>
              <a:gd name="connsiteX6" fmla="*/ 1112045 w 1112045"/>
              <a:gd name="connsiteY6" fmla="*/ 309563 h 431006"/>
              <a:gd name="connsiteX7" fmla="*/ 1038226 w 1112045"/>
              <a:gd name="connsiteY7" fmla="*/ 366713 h 431006"/>
              <a:gd name="connsiteX8" fmla="*/ 976313 w 1112045"/>
              <a:gd name="connsiteY8" fmla="*/ 369094 h 431006"/>
              <a:gd name="connsiteX9" fmla="*/ 978695 w 1112045"/>
              <a:gd name="connsiteY9" fmla="*/ 392906 h 431006"/>
              <a:gd name="connsiteX10" fmla="*/ 919163 w 1112045"/>
              <a:gd name="connsiteY10" fmla="*/ 431006 h 431006"/>
              <a:gd name="connsiteX11" fmla="*/ 897732 w 1112045"/>
              <a:gd name="connsiteY11" fmla="*/ 404813 h 431006"/>
              <a:gd name="connsiteX12" fmla="*/ 866776 w 1112045"/>
              <a:gd name="connsiteY12" fmla="*/ 335756 h 431006"/>
              <a:gd name="connsiteX13" fmla="*/ 816769 w 1112045"/>
              <a:gd name="connsiteY13" fmla="*/ 357188 h 431006"/>
              <a:gd name="connsiteX14" fmla="*/ 526257 w 1112045"/>
              <a:gd name="connsiteY14" fmla="*/ 116681 h 431006"/>
              <a:gd name="connsiteX15" fmla="*/ 126207 w 1112045"/>
              <a:gd name="connsiteY15" fmla="*/ 228600 h 431006"/>
              <a:gd name="connsiteX16" fmla="*/ 145257 w 1112045"/>
              <a:gd name="connsiteY16" fmla="*/ 173831 h 431006"/>
              <a:gd name="connsiteX17" fmla="*/ 83345 w 1112045"/>
              <a:gd name="connsiteY17" fmla="*/ 183357 h 431006"/>
              <a:gd name="connsiteX18" fmla="*/ 35720 w 1112045"/>
              <a:gd name="connsiteY18" fmla="*/ 254794 h 431006"/>
              <a:gd name="connsiteX19" fmla="*/ 0 w 1112045"/>
              <a:gd name="connsiteY19" fmla="*/ 240507 h 431006"/>
              <a:gd name="connsiteX20" fmla="*/ 45245 w 1112045"/>
              <a:gd name="connsiteY20" fmla="*/ 121444 h 431006"/>
              <a:gd name="connsiteX21" fmla="*/ 69057 w 1112045"/>
              <a:gd name="connsiteY21" fmla="*/ 102394 h 431006"/>
              <a:gd name="connsiteX22" fmla="*/ 66676 w 1112045"/>
              <a:gd name="connsiteY22" fmla="*/ 83344 h 431006"/>
              <a:gd name="connsiteX23" fmla="*/ 92870 w 1112045"/>
              <a:gd name="connsiteY23" fmla="*/ 40481 h 431006"/>
              <a:gd name="connsiteX24" fmla="*/ 150020 w 1112045"/>
              <a:gd name="connsiteY24" fmla="*/ 66675 h 431006"/>
              <a:gd name="connsiteX25" fmla="*/ 159545 w 1112045"/>
              <a:gd name="connsiteY25" fmla="*/ 102394 h 431006"/>
              <a:gd name="connsiteX26" fmla="*/ 166688 w 1112045"/>
              <a:gd name="connsiteY26" fmla="*/ 83344 h 431006"/>
              <a:gd name="connsiteX27" fmla="*/ 342901 w 1112045"/>
              <a:gd name="connsiteY27" fmla="*/ 116681 h 431006"/>
              <a:gd name="connsiteX0" fmla="*/ 707232 w 1112045"/>
              <a:gd name="connsiteY0" fmla="*/ 0 h 431006"/>
              <a:gd name="connsiteX1" fmla="*/ 883445 w 1112045"/>
              <a:gd name="connsiteY1" fmla="*/ 166688 h 431006"/>
              <a:gd name="connsiteX2" fmla="*/ 957263 w 1112045"/>
              <a:gd name="connsiteY2" fmla="*/ 292894 h 431006"/>
              <a:gd name="connsiteX3" fmla="*/ 954882 w 1112045"/>
              <a:gd name="connsiteY3" fmla="*/ 300038 h 431006"/>
              <a:gd name="connsiteX4" fmla="*/ 1021557 w 1112045"/>
              <a:gd name="connsiteY4" fmla="*/ 304800 h 431006"/>
              <a:gd name="connsiteX5" fmla="*/ 1097757 w 1112045"/>
              <a:gd name="connsiteY5" fmla="*/ 285750 h 431006"/>
              <a:gd name="connsiteX6" fmla="*/ 1112045 w 1112045"/>
              <a:gd name="connsiteY6" fmla="*/ 309563 h 431006"/>
              <a:gd name="connsiteX7" fmla="*/ 1038226 w 1112045"/>
              <a:gd name="connsiteY7" fmla="*/ 366713 h 431006"/>
              <a:gd name="connsiteX8" fmla="*/ 976313 w 1112045"/>
              <a:gd name="connsiteY8" fmla="*/ 369094 h 431006"/>
              <a:gd name="connsiteX9" fmla="*/ 978695 w 1112045"/>
              <a:gd name="connsiteY9" fmla="*/ 392906 h 431006"/>
              <a:gd name="connsiteX10" fmla="*/ 919163 w 1112045"/>
              <a:gd name="connsiteY10" fmla="*/ 431006 h 431006"/>
              <a:gd name="connsiteX11" fmla="*/ 897732 w 1112045"/>
              <a:gd name="connsiteY11" fmla="*/ 404813 h 431006"/>
              <a:gd name="connsiteX12" fmla="*/ 866776 w 1112045"/>
              <a:gd name="connsiteY12" fmla="*/ 335756 h 431006"/>
              <a:gd name="connsiteX13" fmla="*/ 816769 w 1112045"/>
              <a:gd name="connsiteY13" fmla="*/ 357188 h 431006"/>
              <a:gd name="connsiteX14" fmla="*/ 526257 w 1112045"/>
              <a:gd name="connsiteY14" fmla="*/ 116681 h 431006"/>
              <a:gd name="connsiteX15" fmla="*/ 126207 w 1112045"/>
              <a:gd name="connsiteY15" fmla="*/ 228600 h 431006"/>
              <a:gd name="connsiteX16" fmla="*/ 145257 w 1112045"/>
              <a:gd name="connsiteY16" fmla="*/ 173831 h 431006"/>
              <a:gd name="connsiteX17" fmla="*/ 83345 w 1112045"/>
              <a:gd name="connsiteY17" fmla="*/ 183357 h 431006"/>
              <a:gd name="connsiteX18" fmla="*/ 35720 w 1112045"/>
              <a:gd name="connsiteY18" fmla="*/ 254794 h 431006"/>
              <a:gd name="connsiteX19" fmla="*/ 0 w 1112045"/>
              <a:gd name="connsiteY19" fmla="*/ 240507 h 431006"/>
              <a:gd name="connsiteX20" fmla="*/ 45245 w 1112045"/>
              <a:gd name="connsiteY20" fmla="*/ 121444 h 431006"/>
              <a:gd name="connsiteX21" fmla="*/ 69057 w 1112045"/>
              <a:gd name="connsiteY21" fmla="*/ 102394 h 431006"/>
              <a:gd name="connsiteX22" fmla="*/ 66676 w 1112045"/>
              <a:gd name="connsiteY22" fmla="*/ 83344 h 431006"/>
              <a:gd name="connsiteX23" fmla="*/ 92870 w 1112045"/>
              <a:gd name="connsiteY23" fmla="*/ 40481 h 431006"/>
              <a:gd name="connsiteX24" fmla="*/ 150020 w 1112045"/>
              <a:gd name="connsiteY24" fmla="*/ 66675 h 431006"/>
              <a:gd name="connsiteX25" fmla="*/ 159545 w 1112045"/>
              <a:gd name="connsiteY25" fmla="*/ 102394 h 431006"/>
              <a:gd name="connsiteX26" fmla="*/ 166688 w 1112045"/>
              <a:gd name="connsiteY26" fmla="*/ 83344 h 431006"/>
              <a:gd name="connsiteX27" fmla="*/ 342901 w 1112045"/>
              <a:gd name="connsiteY27" fmla="*/ 116681 h 431006"/>
              <a:gd name="connsiteX0" fmla="*/ 707232 w 1112045"/>
              <a:gd name="connsiteY0" fmla="*/ 0 h 431006"/>
              <a:gd name="connsiteX1" fmla="*/ 883445 w 1112045"/>
              <a:gd name="connsiteY1" fmla="*/ 166688 h 431006"/>
              <a:gd name="connsiteX2" fmla="*/ 957263 w 1112045"/>
              <a:gd name="connsiteY2" fmla="*/ 292894 h 431006"/>
              <a:gd name="connsiteX3" fmla="*/ 954882 w 1112045"/>
              <a:gd name="connsiteY3" fmla="*/ 300038 h 431006"/>
              <a:gd name="connsiteX4" fmla="*/ 1021557 w 1112045"/>
              <a:gd name="connsiteY4" fmla="*/ 304800 h 431006"/>
              <a:gd name="connsiteX5" fmla="*/ 1097757 w 1112045"/>
              <a:gd name="connsiteY5" fmla="*/ 285750 h 431006"/>
              <a:gd name="connsiteX6" fmla="*/ 1112045 w 1112045"/>
              <a:gd name="connsiteY6" fmla="*/ 309563 h 431006"/>
              <a:gd name="connsiteX7" fmla="*/ 1038226 w 1112045"/>
              <a:gd name="connsiteY7" fmla="*/ 366713 h 431006"/>
              <a:gd name="connsiteX8" fmla="*/ 976313 w 1112045"/>
              <a:gd name="connsiteY8" fmla="*/ 369094 h 431006"/>
              <a:gd name="connsiteX9" fmla="*/ 978695 w 1112045"/>
              <a:gd name="connsiteY9" fmla="*/ 392906 h 431006"/>
              <a:gd name="connsiteX10" fmla="*/ 919163 w 1112045"/>
              <a:gd name="connsiteY10" fmla="*/ 431006 h 431006"/>
              <a:gd name="connsiteX11" fmla="*/ 897732 w 1112045"/>
              <a:gd name="connsiteY11" fmla="*/ 404813 h 431006"/>
              <a:gd name="connsiteX12" fmla="*/ 866776 w 1112045"/>
              <a:gd name="connsiteY12" fmla="*/ 335756 h 431006"/>
              <a:gd name="connsiteX13" fmla="*/ 816769 w 1112045"/>
              <a:gd name="connsiteY13" fmla="*/ 357188 h 431006"/>
              <a:gd name="connsiteX14" fmla="*/ 526257 w 1112045"/>
              <a:gd name="connsiteY14" fmla="*/ 116681 h 431006"/>
              <a:gd name="connsiteX15" fmla="*/ 126207 w 1112045"/>
              <a:gd name="connsiteY15" fmla="*/ 228600 h 431006"/>
              <a:gd name="connsiteX16" fmla="*/ 145257 w 1112045"/>
              <a:gd name="connsiteY16" fmla="*/ 173831 h 431006"/>
              <a:gd name="connsiteX17" fmla="*/ 83345 w 1112045"/>
              <a:gd name="connsiteY17" fmla="*/ 183357 h 431006"/>
              <a:gd name="connsiteX18" fmla="*/ 35720 w 1112045"/>
              <a:gd name="connsiteY18" fmla="*/ 254794 h 431006"/>
              <a:gd name="connsiteX19" fmla="*/ 0 w 1112045"/>
              <a:gd name="connsiteY19" fmla="*/ 240507 h 431006"/>
              <a:gd name="connsiteX20" fmla="*/ 45245 w 1112045"/>
              <a:gd name="connsiteY20" fmla="*/ 121444 h 431006"/>
              <a:gd name="connsiteX21" fmla="*/ 69057 w 1112045"/>
              <a:gd name="connsiteY21" fmla="*/ 102394 h 431006"/>
              <a:gd name="connsiteX22" fmla="*/ 66676 w 1112045"/>
              <a:gd name="connsiteY22" fmla="*/ 83344 h 431006"/>
              <a:gd name="connsiteX23" fmla="*/ 92870 w 1112045"/>
              <a:gd name="connsiteY23" fmla="*/ 40481 h 431006"/>
              <a:gd name="connsiteX24" fmla="*/ 150020 w 1112045"/>
              <a:gd name="connsiteY24" fmla="*/ 66675 h 431006"/>
              <a:gd name="connsiteX25" fmla="*/ 159545 w 1112045"/>
              <a:gd name="connsiteY25" fmla="*/ 102394 h 431006"/>
              <a:gd name="connsiteX26" fmla="*/ 166688 w 1112045"/>
              <a:gd name="connsiteY26" fmla="*/ 83344 h 431006"/>
              <a:gd name="connsiteX27" fmla="*/ 342901 w 1112045"/>
              <a:gd name="connsiteY27" fmla="*/ 116681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12045" h="431006">
                <a:moveTo>
                  <a:pt x="707232" y="0"/>
                </a:moveTo>
                <a:cubicBezTo>
                  <a:pt x="773114" y="46039"/>
                  <a:pt x="758032" y="-29369"/>
                  <a:pt x="883445" y="166688"/>
                </a:cubicBezTo>
                <a:lnTo>
                  <a:pt x="957263" y="292894"/>
                </a:lnTo>
                <a:lnTo>
                  <a:pt x="954882" y="300038"/>
                </a:lnTo>
                <a:lnTo>
                  <a:pt x="1021557" y="304800"/>
                </a:lnTo>
                <a:lnTo>
                  <a:pt x="1097757" y="285750"/>
                </a:lnTo>
                <a:lnTo>
                  <a:pt x="1112045" y="309563"/>
                </a:lnTo>
                <a:lnTo>
                  <a:pt x="1038226" y="366713"/>
                </a:lnTo>
                <a:lnTo>
                  <a:pt x="976313" y="369094"/>
                </a:lnTo>
                <a:lnTo>
                  <a:pt x="978695" y="392906"/>
                </a:lnTo>
                <a:lnTo>
                  <a:pt x="919163" y="431006"/>
                </a:lnTo>
                <a:lnTo>
                  <a:pt x="897732" y="404813"/>
                </a:lnTo>
                <a:cubicBezTo>
                  <a:pt x="851695" y="374650"/>
                  <a:pt x="877095" y="358775"/>
                  <a:pt x="866776" y="335756"/>
                </a:cubicBezTo>
                <a:lnTo>
                  <a:pt x="816769" y="357188"/>
                </a:lnTo>
                <a:cubicBezTo>
                  <a:pt x="765175" y="188119"/>
                  <a:pt x="651670" y="142876"/>
                  <a:pt x="526257" y="116681"/>
                </a:cubicBezTo>
                <a:cubicBezTo>
                  <a:pt x="404813" y="382587"/>
                  <a:pt x="280988" y="257969"/>
                  <a:pt x="126207" y="228600"/>
                </a:cubicBezTo>
                <a:lnTo>
                  <a:pt x="145257" y="173831"/>
                </a:lnTo>
                <a:lnTo>
                  <a:pt x="83345" y="183357"/>
                </a:lnTo>
                <a:lnTo>
                  <a:pt x="35720" y="254794"/>
                </a:lnTo>
                <a:lnTo>
                  <a:pt x="0" y="240507"/>
                </a:lnTo>
                <a:lnTo>
                  <a:pt x="45245" y="121444"/>
                </a:lnTo>
                <a:lnTo>
                  <a:pt x="69057" y="102394"/>
                </a:lnTo>
                <a:lnTo>
                  <a:pt x="66676" y="83344"/>
                </a:lnTo>
                <a:lnTo>
                  <a:pt x="92870" y="40481"/>
                </a:lnTo>
                <a:lnTo>
                  <a:pt x="150020" y="66675"/>
                </a:lnTo>
                <a:lnTo>
                  <a:pt x="159545" y="102394"/>
                </a:lnTo>
                <a:lnTo>
                  <a:pt x="166688" y="83344"/>
                </a:lnTo>
                <a:cubicBezTo>
                  <a:pt x="225426" y="118269"/>
                  <a:pt x="284163" y="105569"/>
                  <a:pt x="342901" y="11668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8443913" y="4017169"/>
            <a:ext cx="461962" cy="523875"/>
          </a:xfrm>
          <a:custGeom>
            <a:avLst/>
            <a:gdLst>
              <a:gd name="connsiteX0" fmla="*/ 461962 w 461962"/>
              <a:gd name="connsiteY0" fmla="*/ 0 h 523875"/>
              <a:gd name="connsiteX1" fmla="*/ 366712 w 461962"/>
              <a:gd name="connsiteY1" fmla="*/ 200025 h 523875"/>
              <a:gd name="connsiteX2" fmla="*/ 290512 w 461962"/>
              <a:gd name="connsiteY2" fmla="*/ 307181 h 523875"/>
              <a:gd name="connsiteX3" fmla="*/ 238125 w 461962"/>
              <a:gd name="connsiteY3" fmla="*/ 383381 h 523875"/>
              <a:gd name="connsiteX4" fmla="*/ 159543 w 461962"/>
              <a:gd name="connsiteY4" fmla="*/ 454819 h 523875"/>
              <a:gd name="connsiteX5" fmla="*/ 38100 w 461962"/>
              <a:gd name="connsiteY5" fmla="*/ 523875 h 523875"/>
              <a:gd name="connsiteX6" fmla="*/ 0 w 461962"/>
              <a:gd name="connsiteY6" fmla="*/ 488156 h 523875"/>
              <a:gd name="connsiteX0" fmla="*/ 461962 w 461962"/>
              <a:gd name="connsiteY0" fmla="*/ 0 h 523875"/>
              <a:gd name="connsiteX1" fmla="*/ 366712 w 461962"/>
              <a:gd name="connsiteY1" fmla="*/ 200025 h 523875"/>
              <a:gd name="connsiteX2" fmla="*/ 290512 w 461962"/>
              <a:gd name="connsiteY2" fmla="*/ 307181 h 523875"/>
              <a:gd name="connsiteX3" fmla="*/ 238125 w 461962"/>
              <a:gd name="connsiteY3" fmla="*/ 383381 h 523875"/>
              <a:gd name="connsiteX4" fmla="*/ 159543 w 461962"/>
              <a:gd name="connsiteY4" fmla="*/ 454819 h 523875"/>
              <a:gd name="connsiteX5" fmla="*/ 38100 w 461962"/>
              <a:gd name="connsiteY5" fmla="*/ 523875 h 523875"/>
              <a:gd name="connsiteX6" fmla="*/ 0 w 461962"/>
              <a:gd name="connsiteY6" fmla="*/ 488156 h 523875"/>
              <a:gd name="connsiteX0" fmla="*/ 461962 w 461962"/>
              <a:gd name="connsiteY0" fmla="*/ 0 h 523875"/>
              <a:gd name="connsiteX1" fmla="*/ 366712 w 461962"/>
              <a:gd name="connsiteY1" fmla="*/ 200025 h 523875"/>
              <a:gd name="connsiteX2" fmla="*/ 290512 w 461962"/>
              <a:gd name="connsiteY2" fmla="*/ 307181 h 523875"/>
              <a:gd name="connsiteX3" fmla="*/ 238125 w 461962"/>
              <a:gd name="connsiteY3" fmla="*/ 383381 h 523875"/>
              <a:gd name="connsiteX4" fmla="*/ 159543 w 461962"/>
              <a:gd name="connsiteY4" fmla="*/ 454819 h 523875"/>
              <a:gd name="connsiteX5" fmla="*/ 38100 w 461962"/>
              <a:gd name="connsiteY5" fmla="*/ 523875 h 523875"/>
              <a:gd name="connsiteX6" fmla="*/ 0 w 461962"/>
              <a:gd name="connsiteY6" fmla="*/ 488156 h 523875"/>
              <a:gd name="connsiteX0" fmla="*/ 461962 w 461962"/>
              <a:gd name="connsiteY0" fmla="*/ 0 h 523875"/>
              <a:gd name="connsiteX1" fmla="*/ 366712 w 461962"/>
              <a:gd name="connsiteY1" fmla="*/ 200025 h 523875"/>
              <a:gd name="connsiteX2" fmla="*/ 290512 w 461962"/>
              <a:gd name="connsiteY2" fmla="*/ 307181 h 523875"/>
              <a:gd name="connsiteX3" fmla="*/ 238125 w 461962"/>
              <a:gd name="connsiteY3" fmla="*/ 383381 h 523875"/>
              <a:gd name="connsiteX4" fmla="*/ 159543 w 461962"/>
              <a:gd name="connsiteY4" fmla="*/ 454819 h 523875"/>
              <a:gd name="connsiteX5" fmla="*/ 38100 w 461962"/>
              <a:gd name="connsiteY5" fmla="*/ 523875 h 523875"/>
              <a:gd name="connsiteX6" fmla="*/ 0 w 461962"/>
              <a:gd name="connsiteY6" fmla="*/ 488156 h 523875"/>
              <a:gd name="connsiteX0" fmla="*/ 461962 w 461962"/>
              <a:gd name="connsiteY0" fmla="*/ 0 h 523875"/>
              <a:gd name="connsiteX1" fmla="*/ 366712 w 461962"/>
              <a:gd name="connsiteY1" fmla="*/ 200025 h 523875"/>
              <a:gd name="connsiteX2" fmla="*/ 290512 w 461962"/>
              <a:gd name="connsiteY2" fmla="*/ 307181 h 523875"/>
              <a:gd name="connsiteX3" fmla="*/ 238125 w 461962"/>
              <a:gd name="connsiteY3" fmla="*/ 383381 h 523875"/>
              <a:gd name="connsiteX4" fmla="*/ 159543 w 461962"/>
              <a:gd name="connsiteY4" fmla="*/ 454819 h 523875"/>
              <a:gd name="connsiteX5" fmla="*/ 38100 w 461962"/>
              <a:gd name="connsiteY5" fmla="*/ 523875 h 523875"/>
              <a:gd name="connsiteX6" fmla="*/ 0 w 461962"/>
              <a:gd name="connsiteY6" fmla="*/ 488156 h 523875"/>
              <a:gd name="connsiteX0" fmla="*/ 461962 w 461962"/>
              <a:gd name="connsiteY0" fmla="*/ 0 h 523875"/>
              <a:gd name="connsiteX1" fmla="*/ 366712 w 461962"/>
              <a:gd name="connsiteY1" fmla="*/ 200025 h 523875"/>
              <a:gd name="connsiteX2" fmla="*/ 290512 w 461962"/>
              <a:gd name="connsiteY2" fmla="*/ 307181 h 523875"/>
              <a:gd name="connsiteX3" fmla="*/ 238125 w 461962"/>
              <a:gd name="connsiteY3" fmla="*/ 383381 h 523875"/>
              <a:gd name="connsiteX4" fmla="*/ 159543 w 461962"/>
              <a:gd name="connsiteY4" fmla="*/ 454819 h 523875"/>
              <a:gd name="connsiteX5" fmla="*/ 38100 w 461962"/>
              <a:gd name="connsiteY5" fmla="*/ 523875 h 523875"/>
              <a:gd name="connsiteX6" fmla="*/ 0 w 461962"/>
              <a:gd name="connsiteY6" fmla="*/ 488156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2" h="523875">
                <a:moveTo>
                  <a:pt x="461962" y="0"/>
                </a:moveTo>
                <a:cubicBezTo>
                  <a:pt x="444500" y="69056"/>
                  <a:pt x="398462" y="133350"/>
                  <a:pt x="366712" y="200025"/>
                </a:cubicBezTo>
                <a:cubicBezTo>
                  <a:pt x="353218" y="240506"/>
                  <a:pt x="315912" y="271462"/>
                  <a:pt x="290512" y="307181"/>
                </a:cubicBezTo>
                <a:cubicBezTo>
                  <a:pt x="277812" y="332581"/>
                  <a:pt x="255587" y="357981"/>
                  <a:pt x="238125" y="383381"/>
                </a:cubicBezTo>
                <a:cubicBezTo>
                  <a:pt x="211931" y="411957"/>
                  <a:pt x="185737" y="431006"/>
                  <a:pt x="159543" y="454819"/>
                </a:cubicBezTo>
                <a:cubicBezTo>
                  <a:pt x="121443" y="482601"/>
                  <a:pt x="78581" y="500856"/>
                  <a:pt x="38100" y="523875"/>
                </a:cubicBezTo>
                <a:lnTo>
                  <a:pt x="0" y="48815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81164" y="209098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无数次因社团工作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0796" y="2801679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东奔西跑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300000">
            <a:off x="-1449688" y="1530401"/>
            <a:ext cx="1273074" cy="2582191"/>
            <a:chOff x="6800668" y="2315967"/>
            <a:chExt cx="1273074" cy="2582191"/>
          </a:xfrm>
        </p:grpSpPr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biLevel thresh="25000"/>
          </a:blip>
          <a:srcRect b="20502"/>
          <a:stretch>
            <a:fillRect/>
          </a:stretch>
        </p:blipFill>
        <p:spPr>
          <a:xfrm>
            <a:off x="7380929" y="5494635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0135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3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1" presetID="0" presetClass="path" presetSubtype="0" accel="48000" fill="hold" grpId="1" nodeType="after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-0.00023 C 0.06185 0.00324 0.11433 0.06111 0.12214 0.21296 C 0.11433 0.33958 0.07032 0.40278 -0.00026 0.42477 C -0.08177 0.40208 -0.1151 0.30555 -0.11888 0.20926 C -0.11888 0.13842 -0.08229 0.00509 -0.00026 -0.00023 Z " pathEditMode="relative" rAng="0" ptsTypes="AAAAA" p14:bounceEnd="100000">
                                          <p:cBhvr>
                                            <p:cTn id="4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" y="2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0" presetClass="path" presetSubtype="0" accel="4800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39 -0.0007 C 0.0681 -0.08773 0.11185 -0.0757 0.17005 -0.00347 C 0.21432 0.09305 0.21836 0.21319 0.16888 0.29977 C 0.12591 0.375 0.0444 0.37546 0.00039 0.29629 C -0.03997 0.19884 -0.05365 0.13102 -0.00039 -0.0007 Z " pathEditMode="relative" rAng="0" ptsTypes="AAAAA" p14:bounceEnd="100000">
                                          <p:cBhvr>
                                            <p:cTn id="4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03" y="1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0" presetClass="path" presetSubtype="0" accel="4800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7.40741E-7 C 0.0552 0.07593 0.04166 0.23426 0.00156 0.30139 C -0.05196 0.36921 -0.11224 0.38542 -0.16628 0.30116 C -0.20873 0.20718 -0.21628 0.10347 -0.16693 -0.00023 C -0.11641 -0.08125 -0.03972 -0.07454 4.58333E-6 7.40741E-7 Z " pathEditMode="relative" rAng="0" ptsTypes="AAAAA" p14:bounceEnd="100000">
                                          <p:cBhvr>
                                            <p:cTn id="46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16" y="15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0" presetClass="path" presetSubtype="0" accel="4800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2.22222E-6 C -0.0026 0.15648 -0.0625 0.18634 -0.12344 0.21759 C -0.21471 0.1882 -0.2319 0.08588 -0.2388 -2.22222E-6 C -0.22552 -0.16088 -0.17096 -0.19768 -0.12096 -0.21088 C -0.04635 -0.19768 -1.04167E-6 -0.12245 -1.04167E-6 -2.22222E-6 Z " pathEditMode="relative" rAng="0" ptsTypes="AAAAA" p14:bounceEnd="100000">
                                          <p:cBhvr>
                                            <p:cTn id="4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40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0" presetClass="path" presetSubtype="0" accel="4800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-0.00023 C -0.05742 0.09398 -0.13711 0.06227 -0.17005 -0.00277 C -0.21667 -0.10625 -0.21224 -0.20578 -0.17058 -0.30092 C -0.07266 -0.4118 -0.01914 -0.32662 -0.00156 -0.30046 C 0.05338 -0.20648 0.0444 -0.08564 -0.00013 -0.00023 Z " pathEditMode="relative" rAng="0" ptsTypes="AAAAA" p14:bounceEnd="100000">
                                          <p:cBhvr>
                                            <p:cTn id="50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33" y="-14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0" presetClass="path" presetSubtype="0" accel="4800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-7.40741E-7 C -0.08815 -0.03171 -0.10951 -0.13218 -0.11589 -0.22384 C -0.10599 -0.40185 -0.03568 -0.41782 0.00351 -0.43079 C 0.08737 -0.40741 0.11875 -0.30949 0.12226 -0.22268 C 0.12526 -0.07708 0.06771 -0.0287 -0.00013 -7.40741E-7 Z " pathEditMode="relative" rAng="0" ptsTypes="AAAAA" p14:bounceEnd="100000">
                                          <p:cBhvr>
                                            <p:cTn id="5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0" presetClass="path" presetSubtype="0" accel="4800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91 -0.00046 C -0.04505 -0.08657 -0.04167 -0.21064 -0.00169 -0.30301 C 0.08073 -0.39838 0.13516 -0.34166 0.16615 -0.3037 C 0.21901 -0.20254 0.21198 -0.09213 0.16615 -0.00046 C 0.11042 0.09329 0.0388 0.06736 -0.00091 -0.00046 Z " pathEditMode="relative" rAng="0" ptsTypes="AAAAA" p14:bounceEnd="100000">
                                          <p:cBhvr>
                                            <p:cTn id="54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07" y="-1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0" presetClass="path" presetSubtype="0" accel="4800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7.40741E-7 C 0.00261 -0.16042 0.07422 -0.20185 0.11667 -0.20972 C 0.21068 -0.19977 0.23125 -0.08102 0.23685 0.00255 C 0.23516 0.13403 0.18816 0.1868 0.11719 0.2162 C 0.02396 0.19097 0.00625 0.09421 -4.375E-6 7.40741E-7 Z " pathEditMode="relative" rAng="0" ptsTypes="AAAAA" p14:bounceEnd="100000">
                                          <p:cBhvr>
                                            <p:cTn id="56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36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10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5" dur="3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6" dur="60" fill="hold">
                                              <p:stCondLst>
                                                <p:cond delay="6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7" dur="6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8" dur="6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29" dur="6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2" fill="hold">
                          <p:stCondLst>
                            <p:cond delay="indefinite"/>
                          </p:stCondLst>
                          <p:childTnLst>
                            <p:par>
                              <p:cTn id="1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" presetID="0" presetClass="path" presetSubtype="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-1.48148E-6 L -2.08333E-7 -1.48148E-6 C 0.00352 0.00116 0.0069 0.00371 0.01042 0.00394 C 0.02956 0.00556 0.02006 0.00394 0.02891 -1.48148E-6 L 0.03815 -0.00416 C 0.03933 -0.00555 0.04037 -0.00717 0.04167 -0.00833 C 0.04675 -0.01296 0.04362 -0.00717 0.04857 -0.01435 C 0.04974 -0.0162 0.05105 -0.01828 0.05196 -0.0206 C 0.053 -0.02314 0.053 -0.02685 0.0543 -0.0287 C 0.05547 -0.03055 0.05743 -0.03009 0.05886 -0.03078 C 0.06003 -0.03426 0.06094 -0.03796 0.06237 -0.0412 C 0.06485 -0.04629 0.07045 -0.05555 0.07045 -0.05555 C 0.07084 -0.05763 0.07123 -0.05949 0.07162 -0.06157 C 0.07201 -0.06435 0.07214 -0.06713 0.07279 -0.0699 C 0.07969 -0.10069 0.07331 -0.06944 0.07852 -0.08819 C 0.07943 -0.09166 0.08021 -0.09513 0.08086 -0.09861 C 0.08138 -0.10115 0.08125 -0.10439 0.08203 -0.10671 C 0.08282 -0.10926 0.08438 -0.11064 0.08542 -0.11296 C 0.08789 -0.11828 0.09232 -0.12939 0.09232 -0.12939 C 0.09453 -0.16388 0.0905 -0.13472 0.09935 -0.1581 C 0.1 -0.16018 0.10065 -0.16226 0.10157 -0.16412 C 0.10339 -0.16782 0.10743 -0.17453 0.10743 -0.17453 C 0.10782 -0.17638 0.10795 -0.1787 0.10847 -0.18055 C 0.11003 -0.18495 0.11172 -0.18564 0.11433 -0.1868 C 0.11615 -0.1875 0.11797 -0.18819 0.11993 -0.18888 C 0.12227 -0.19074 0.12461 -0.19259 0.12683 -0.1949 C 0.12995 -0.19814 0.13282 -0.20254 0.13607 -0.20509 C 0.13789 -0.20671 0.13998 -0.20648 0.1418 -0.20717 C 0.14974 -0.21666 0.1461 -0.21388 0.15222 -0.21759 C 0.16107 -0.2331 0.15443 -0.22361 0.16263 -0.23194 C 0.16381 -0.2331 0.16485 -0.23472 0.16615 -0.23588 C 0.17136 -0.24097 0.17826 -0.24791 0.18451 -0.24814 L 0.21576 -0.25023 C 0.21914 -0.25092 0.22266 -0.25138 0.22605 -0.25231 C 0.22761 -0.25277 0.22917 -0.2537 0.23073 -0.25439 C 0.23308 -0.25555 0.23529 -0.25787 0.23763 -0.25856 L 0.25144 -0.2625 C 0.25495 -0.26203 0.26003 -0.26597 0.26185 -0.26064 C 0.26394 -0.25416 0.25013 -0.25069 0.24922 -0.25023 C 0.24883 -0.24814 0.24844 -0.24606 0.24805 -0.24421 C 0.2474 -0.24143 0.24623 -0.23888 0.24571 -0.23588 C 0.24506 -0.23194 0.24232 -0.22476 0.24453 -0.22361 C 0.24714 -0.22245 0.25026 -0.23379 0.25026 -0.23379 C 0.25352 -0.25069 0.253 -0.25046 0.25144 -0.23194 C 0.25183 -0.22986 0.25144 -0.22638 0.25261 -0.22569 C 0.25482 -0.22453 0.2573 -0.22685 0.25951 -0.22777 C 0.26068 -0.22824 0.26185 -0.22939 0.26302 -0.22986 C 0.26524 -0.23078 0.26758 -0.23125 0.26993 -0.23194 C 0.27032 -0.23449 0.27071 -0.23726 0.2711 -0.24004 C 0.27149 -0.24351 0.27175 -0.24699 0.27227 -0.25023 C 0.27292 -0.25439 0.27227 -0.26134 0.27461 -0.2625 L 0.278 -0.26458 C 0.28034 -0.26388 0.28269 -0.26342 0.2849 -0.2625 C 0.28607 -0.26203 0.28802 -0.2625 0.28842 -0.26064 C 0.28907 -0.25717 0.28763 -0.2537 0.28724 -0.25023 C 0.28607 -0.25092 0.28399 -0.25023 0.28373 -0.25231 C 0.28308 -0.25763 0.28373 -0.26365 0.2849 -0.26875 C 0.28542 -0.27083 0.28568 -0.26458 0.28607 -0.2625 C 0.28568 -0.25856 0.28659 -0.25324 0.2849 -0.25023 C 0.28386 -0.24838 0.28164 -0.25069 0.28034 -0.25231 C 0.27917 -0.2537 0.2767 -0.25787 0.278 -0.25856 C 0.28177 -0.26018 0.28568 -0.25717 0.28959 -0.25648 C 0.28881 -0.25439 0.28828 -0.25208 0.28724 -0.25023 C 0.28594 -0.24791 0.28412 -0.24629 0.28269 -0.24421 C 0.28177 -0.24282 0.28112 -0.24143 0.28034 -0.24004 C 0.27969 -0.2368 0.27748 -0.23125 0.28151 -0.22986 C 0.28269 -0.22939 0.28373 -0.23125 0.2849 -0.23194 C 0.28607 -0.23125 0.28815 -0.23194 0.28842 -0.22986 C 0.28868 -0.22777 0.28451 -0.22083 0.28373 -0.21944 C 0.28243 -0.22314 0.27839 -0.23078 0.28269 -0.23588 C 0.28425 -0.23796 0.28646 -0.23449 0.28842 -0.23379 C 0.28959 -0.23263 0.29076 -0.23125 0.2918 -0.22986 C 0.29336 -0.22777 0.29453 -0.22361 0.29649 -0.22361 C 0.29766 -0.22361 0.29727 -0.22777 0.29766 -0.22986 C 0.29857 -0.24421 0.30013 -0.25601 0.29766 -0.27083 C 0.29727 -0.27268 0.29623 -0.26782 0.29532 -0.26666 C 0.29427 -0.26527 0.29297 -0.26388 0.2918 -0.2625 C 0.29154 -0.26064 0.29024 -0.25856 0.29076 -0.25648 C 0.2918 -0.25185 0.29857 -0.25069 0.29987 -0.25023 C 0.29961 -0.24814 0.29922 -0.24606 0.29883 -0.24421 C 0.29805 -0.24143 0.29688 -0.23888 0.29649 -0.23588 C 0.29349 -0.21666 0.29792 -0.22615 0.29297 -0.21759 C 0.28946 -0.21967 0.28776 -0.2199 0.2849 -0.22569 C 0.28334 -0.22893 0.2823 -0.23588 0.28151 -0.24004 C 0.2823 -0.24213 0.28256 -0.24537 0.28373 -0.24629 C 0.2849 -0.24699 0.28633 -0.2456 0.28724 -0.24421 C 0.28828 -0.24259 0.28855 -0.23981 0.28959 -0.23796 C 0.29284 -0.23217 0.29271 -0.23518 0.29649 -0.23194 C 0.29766 -0.23078 0.29883 -0.22939 0.29987 -0.22777 C 0.30157 -0.22523 0.30456 -0.21944 0.30456 -0.21944 C 0.30534 -0.22222 0.30651 -0.22476 0.3069 -0.22777 C 0.30769 -0.23518 0.30743 -0.24282 0.30808 -0.25023 C 0.30821 -0.25301 0.30873 -0.25578 0.30912 -0.25856 C 0.31029 -0.25717 0.31172 -0.25625 0.31263 -0.25439 C 0.31511 -0.24884 0.31289 -0.23564 0.31263 -0.23194 C 0.31029 -0.24444 0.31081 -0.23865 0.31263 -0.26064 C 0.31276 -0.26273 0.31315 -0.26481 0.31381 -0.26666 C 0.31433 -0.26828 0.31537 -0.26944 0.31615 -0.27083 C 0.31797 -0.27013 0.32019 -0.2706 0.32188 -0.26875 C 0.32292 -0.26759 0.32318 -0.26481 0.32305 -0.2625 C 0.32279 -0.26018 0.3194 -0.25763 0.32071 -0.25648 C 0.32279 -0.25463 0.32526 -0.25787 0.32761 -0.25856 C 0.32722 -0.25578 0.32735 -0.25254 0.32644 -0.25023 C 0.31953 -0.23171 0.32565 -0.26018 0.32188 -0.24004 C 0.32188 -0.23981 0.32071 -0.2243 0.31953 -0.22152 C 0.31862 -0.21967 0.31719 -0.21875 0.31615 -0.21759 C 0.3168 -0.22291 0.31576 -0.23055 0.31836 -0.23379 C 0.32175 -0.23796 0.32826 -0.23194 0.33112 -0.22777 C 0.33269 -0.22523 0.33568 -0.21944 0.33568 -0.21944 C 0.33607 -0.22777 0.33633 -0.23588 0.33685 -0.24421 C 0.33711 -0.24838 0.33633 -0.25347 0.33802 -0.25648 C 0.33894 -0.2581 0.34037 -0.2537 0.34154 -0.25231 C 0.3418 -0.24953 0.34102 -0.24421 0.34258 -0.24421 C 0.34427 -0.24421 0.34336 -0.24976 0.34375 -0.25231 C 0.3461 -0.26574 0.34453 -0.2618 0.34844 -0.26875 C 0.35339 -0.26805 0.3586 -0.26898 0.36342 -0.26666 C 0.3655 -0.26574 0.36602 -0.25671 0.3668 -0.25439 C 0.36745 -0.25277 0.36836 -0.25162 0.36914 -0.25023 C 0.36901 -0.24699 0.37227 -0.21967 0.36459 -0.21759 C 0.36342 -0.21713 0.36224 -0.21875 0.36107 -0.21944 C 0.35925 -0.22291 0.35782 -0.22569 0.35534 -0.22777 C 0.35391 -0.22893 0.35222 -0.22916 0.35065 -0.22986 C 0.34961 -0.23171 0.33959 -0.24236 0.34493 -0.25023 C 0.34649 -0.25254 0.34883 -0.25162 0.35065 -0.25231 C 0.35183 -0.25277 0.353 -0.2537 0.35417 -0.25439 C 0.35495 -0.25231 0.3556 -0.25023 0.35651 -0.24814 C 0.35756 -0.24606 0.36016 -0.2449 0.3599 -0.24213 C 0.35964 -0.23819 0.3569 -0.23657 0.35534 -0.23379 C 0.35157 -0.22731 0.35131 -0.22847 0.3599 -0.23194 C 0.36107 -0.2324 0.36224 -0.2331 0.36342 -0.23379 C 0.3642 -0.23796 0.36485 -0.24328 0.3668 -0.24629 C 0.36784 -0.24745 0.36914 -0.24768 0.37032 -0.24814 C 0.3711 -0.24953 0.37162 -0.25138 0.37266 -0.25231 C 0.37474 -0.25439 0.37956 -0.25648 0.37956 -0.25648 C 0.38073 -0.25578 0.38203 -0.25578 0.38308 -0.25439 C 0.38412 -0.25277 0.38503 -0.25069 0.38529 -0.24814 C 0.38568 -0.2449 0.38269 -0.23819 0.3819 -0.23588 C 0.38151 -0.2331 0.38164 -0.22986 0.38073 -0.22777 C 0.37995 -0.22615 0.37839 -0.22662 0.37722 -0.22569 C 0.37605 -0.22453 0.37487 -0.22291 0.37383 -0.22152 C 0.3767 -0.24768 0.37279 -0.21944 0.37722 -0.23796 C 0.38073 -0.25277 0.37539 -0.23981 0.38073 -0.25648 C 0.38125 -0.2581 0.3823 -0.25926 0.38308 -0.26064 C 0.38412 -0.25995 0.38581 -0.26018 0.38646 -0.25856 C 0.38789 -0.25509 0.38881 -0.24629 0.38881 -0.24629 C 0.38802 -0.24074 0.3875 -0.23518 0.38646 -0.22986 C 0.38477 -0.22106 0.38568 -0.22569 0.38412 -0.21551 C 0.38451 -0.22708 0.38438 -0.23888 0.38529 -0.25023 C 0.38555 -0.25277 0.38698 -0.25416 0.38763 -0.25648 C 0.38815 -0.25833 0.38842 -0.26064 0.38881 -0.2625 C 0.39154 -0.26203 0.39414 -0.26157 0.39688 -0.26064 C 0.39805 -0.26018 0.39922 -0.25972 0.40026 -0.25856 C 0.40131 -0.2574 0.40339 -0.25578 0.40261 -0.25439 C 0.40183 -0.25277 0.40026 -0.25555 0.39922 -0.25648 C 0.39753 -0.25763 0.3961 -0.25926 0.39453 -0.26064 C 0.39375 -0.25926 0.39245 -0.25833 0.39219 -0.25648 C 0.39206 -0.25439 0.39336 -0.25254 0.39336 -0.25023 C 0.39336 -0.24282 0.39258 -0.23518 0.39219 -0.22777 C 0.39076 -0.22847 0.3892 -0.22893 0.38763 -0.22986 C 0.38646 -0.23032 0.38308 -0.23078 0.38412 -0.23194 C 0.38659 -0.23402 0.38959 -0.23333 0.39219 -0.23379 C 0.39649 -0.23472 0.40065 -0.23518 0.40495 -0.23588 C 0.40886 -0.25694 0.40495 -0.24213 0.40951 -0.25231 C 0.41042 -0.25416 0.41068 -0.25717 0.41185 -0.25856 C 0.41315 -0.26018 0.41498 -0.25972 0.41654 -0.26064 C 0.41758 -0.26111 0.41875 -0.26203 0.41993 -0.2625 C 0.42487 -0.26203 0.43021 -0.26365 0.4349 -0.26064 C 0.43646 -0.25972 0.43607 -0.25509 0.43607 -0.25231 C 0.43607 -0.2449 0.43555 -0.23726 0.4349 -0.22986 C 0.43477 -0.22731 0.43151 -0.21342 0.43151 -0.21342 C 0.42956 -0.2162 0.42761 -0.21875 0.42565 -0.22152 C 0.42487 -0.22291 0.42435 -0.22453 0.42344 -0.22569 C 0.42201 -0.22731 0.42032 -0.22847 0.41875 -0.22986 C 0.41849 -0.23032 0.40847 -0.24213 0.4142 -0.24814 C 0.41719 -0.25138 0.4211 -0.25092 0.42461 -0.25231 C 0.42839 -0.24236 0.4306 -0.23888 0.42565 -0.22152 C 0.42487 -0.21875 0.42266 -0.2243 0.4211 -0.22569 C 0.42071 -0.22847 0.42123 -0.23564 0.41993 -0.23379 C 0.41719 -0.23009 0.41823 -0.22083 0.41537 -0.21759 C 0.4142 -0.2162 0.41042 -0.21365 0.41185 -0.21342 C 0.41719 -0.2125 0.42266 -0.21481 0.428 -0.21551 C 0.42917 -0.21759 0.43047 -0.21944 0.43151 -0.22152 C 0.43243 -0.22338 0.43282 -0.22592 0.43373 -0.22777 C 0.43464 -0.22916 0.44089 -0.23819 0.44297 -0.24004 C 0.44414 -0.24097 0.44532 -0.24143 0.44649 -0.24213 C 0.44727 -0.24421 0.44766 -0.24676 0.44883 -0.24814 C 0.44974 -0.24953 0.4517 -0.25231 0.45222 -0.25023 C 0.45378 -0.24398 0.453 -0.23657 0.45339 -0.22986 C 0.45065 -0.22708 0.44232 -0.22268 0.44532 -0.22152 C 0.45404 -0.21875 0.46315 -0.22037 0.47188 -0.22361 C 0.47344 -0.2243 0.47266 -0.22916 0.47305 -0.23194 C 0.47344 -0.23611 0.47448 -0.25301 0.47644 -0.25648 C 0.48047 -0.26342 0.47722 -0.25926 0.48451 -0.2625 C 0.48568 -0.26319 0.4892 -0.26458 0.48802 -0.26458 C 0.48646 -0.26458 0.4849 -0.26342 0.48334 -0.2625 C 0.47917 -0.26041 0.48021 -0.26088 0.47644 -0.25648 C 0.47683 -0.25439 0.47722 -0.25231 0.47761 -0.25023 C 0.47917 -0.24351 0.4823 -0.22986 0.4823 -0.22986 C 0.48269 -0.23379 0.48334 -0.24189 0.48451 -0.24629 C 0.48516 -0.24838 0.48607 -0.25046 0.48685 -0.25231 C 0.49024 -0.26088 0.48933 -0.25879 0.49258 -0.26458 C 0.49258 -0.26458 0.49571 -0.27685 0.49258 -0.27685 C 0.49024 -0.27685 0.48737 -0.26458 0.48685 -0.2625 C 0.48842 -0.26203 0.48998 -0.26111 0.49154 -0.26064 C 0.49336 -0.25972 0.49532 -0.25926 0.49727 -0.25856 C 0.49844 -0.25787 0.49961 -0.25717 0.50065 -0.25648 C 0.49727 -0.25509 0.49297 -0.25648 0.49037 -0.25231 C 0.48907 -0.25046 0.49193 -0.24699 0.49258 -0.24421 C 0.49349 -0.24074 0.49349 -0.23657 0.49493 -0.23379 C 0.4961 -0.23194 0.49375 -0.24213 0.49375 -0.24213 C 0.49467 -0.24699 0.49519 -0.25601 0.50065 -0.24629 C 0.50144 -0.2449 0.49935 -0.24305 0.49844 -0.24213 C 0.49701 -0.24074 0.49532 -0.24051 0.49375 -0.24004 C 0.49115 -0.23912 0.48842 -0.23865 0.48568 -0.23796 C 0.49076 -0.23588 0.49584 -0.23495 0.50065 -0.23194 C 0.50248 -0.23078 0.5043 -0.22847 0.50534 -0.22569 C 0.50664 -0.22199 0.50769 -0.21342 0.50769 -0.21342 C 0.49636 -0.11319 0.50847 -0.20324 0.35183 -0.1949 L 0.2573 -0.19074 C 0.23855 -0.18426 0.26771 -0.19444 0.24336 -0.1868 C 0.23959 -0.18541 0.23568 -0.18426 0.2319 -0.18263 C 0.23073 -0.18217 0.22956 -0.18125 0.22839 -0.18055 C 0.21602 -0.17453 0.22305 -0.17824 0.21342 -0.17453 C 0.21185 -0.17384 0.21029 -0.17291 0.20873 -0.17245 C 0.20534 -0.17152 0.20183 -0.17106 0.19844 -0.17037 C 0.19805 -0.1662 0.19779 -0.16203 0.19727 -0.1581 C 0.19701 -0.15601 0.1961 -0.15393 0.1961 -0.15185 C 0.1961 -0.14768 0.19766 -0.14027 0.19961 -0.1375 C 0.20144 -0.13472 0.20521 -0.13287 0.20769 -0.13125 L 0.27683 -0.13333 C 0.27917 -0.13356 0.28151 -0.13449 0.28373 -0.13541 C 0.28503 -0.13588 0.28607 -0.1368 0.28724 -0.1375 C 0.28373 -0.13888 0.28034 -0.1412 0.27683 -0.14166 C 0.24128 -0.14583 0.24857 -0.14722 0.22956 -0.14166 C 0.22917 -0.13958 0.22839 -0.13773 0.22839 -0.13541 C 0.22839 -0.12314 0.22852 -0.11064 0.22956 -0.09861 C 0.23008 -0.09143 0.23594 -0.08842 0.23881 -0.08819 L 0.27565 -0.08634 C 0.27266 -0.08888 0.26967 -0.09213 0.26654 -0.09444 C 0.25938 -0.09953 0.26237 -0.09652 0.2573 -0.10254 C 0.2569 -0.08287 0.25664 -0.06296 0.25612 -0.04328 C 0.25586 -0.03703 0.25743 -0.02916 0.25495 -0.02476 C 0.25339 -0.02199 0.25105 -0.02847 0.24922 -0.03078 C 0.24831 -0.03194 0.24766 -0.03379 0.24688 -0.03495 C 0.24414 -0.03888 0.24193 -0.04027 0.23881 -0.04328 C 0.23842 -0.04513 0.23868 -0.04838 0.23763 -0.0493 C 0.23529 -0.05138 0.23308 -0.04444 0.2319 -0.04328 C 0.23047 -0.04166 0.22487 -0.03981 0.22383 -0.03912 C 0.22188 -0.03796 0.21993 -0.03634 0.21797 -0.03495 C 0.21693 -0.03426 0.21576 -0.03356 0.21459 -0.03287 C 0.21381 -0.03078 0.2112 -0.02847 0.21224 -0.02685 C 0.21342 -0.02476 0.21537 -0.02754 0.2168 -0.0287 C 0.21967 -0.03101 0.22214 -0.03472 0.22487 -0.03703 C 0.22904 -0.04027 0.23347 -0.04236 0.23763 -0.04513 C 0.23959 -0.04652 0.24154 -0.04768 0.24336 -0.0493 C 0.24467 -0.05046 0.24558 -0.05254 0.24688 -0.05347 C 0.24831 -0.05463 0.24987 -0.05486 0.25144 -0.05555 C 0.25495 -0.05486 0.25847 -0.05463 0.26185 -0.05347 C 0.2737 -0.04884 0.26355 -0.05185 0.26993 -0.04513 C 0.27175 -0.04328 0.27383 -0.04259 0.27565 -0.0412 C 0.27644 -0.03981 0.27735 -0.03842 0.278 -0.03703 C 0.27891 -0.03518 0.27891 -0.03078 0.28034 -0.03078 C 0.28164 -0.03078 0.2819 -0.03495 0.28269 -0.03703 C 0.2875 -0.09282 0.28138 -0.04467 0.28842 -0.07384 C 0.28985 -0.07986 0.28946 -0.0875 0.2918 -0.09236 L 0.29883 -0.10671 C 0.29922 -0.10879 0.29922 -0.11111 0.29987 -0.11296 C 0.30248 -0.11921 0.30469 -0.12129 0.30808 -0.12523 C 0.30834 -0.13078 0.30795 -0.13657 0.30912 -0.14166 C 0.30964 -0.14351 0.31146 -0.14328 0.31263 -0.14375 C 0.31498 -0.14467 0.31719 -0.14513 0.31953 -0.1456 C 0.32644 -0.14513 0.33334 -0.14282 0.34037 -0.14375 C 0.34141 -0.14375 0.33894 -0.14676 0.33802 -0.14768 C 0.33659 -0.14953 0.3349 -0.15046 0.33334 -0.15185 C 0.33269 -0.15324 0.3319 -0.15486 0.33112 -0.15601 C 0.32891 -0.15902 0.32422 -0.16412 0.32422 -0.16412 C 0.32305 -0.16018 0.32201 -0.15578 0.32071 -0.15185 C 0.31849 -0.1449 0.31563 -0.13865 0.31381 -0.13125 C 0.3125 -0.12615 0.31237 -0.12037 0.31146 -0.11504 C 0.31081 -0.11088 0.31016 -0.10671 0.30912 -0.10254 C 0.30703 -0.09421 0.30573 -0.09629 0.30105 -0.09027 C 0.29558 -0.08333 0.30287 -0.08796 0.29414 -0.08426 C 0.30521 -0.11041 0.2875 -0.07037 0.30456 -0.10069 C 0.30612 -0.10347 0.30638 -0.10833 0.30808 -0.11088 C 0.30951 -0.11319 0.31198 -0.11319 0.31381 -0.11504 C 0.31498 -0.11597 0.31615 -0.11759 0.31719 -0.11898 C 0.3211 -0.11828 0.325 -0.11851 0.32878 -0.11689 C 0.33503 -0.11458 0.33203 -0.11319 0.33568 -0.10671 C 0.33711 -0.10439 0.33868 -0.10231 0.34037 -0.10069 C 0.34688 -0.09328 0.34349 -0.1 0.35065 -0.09027 C 0.35196 -0.08865 0.35274 -0.08564 0.35417 -0.08426 C 0.35586 -0.08217 0.35808 -0.08148 0.3599 -0.08009 C 0.36146 -0.07893 0.36302 -0.07731 0.36459 -0.07592 C 0.38581 -0.08148 0.36693 -0.075 0.3392 -0.08819 L 0.32188 -0.09652 C 0.32761 -0.09722 0.33503 -0.0912 0.3392 -0.09861 C 0.34271 -0.10486 0.32917 -0.10162 0.32422 -0.10069 C 0.32253 -0.10023 0.32188 -0.09652 0.32071 -0.09444 C 0.32032 -0.0875 0.32084 -0.08032 0.31953 -0.07384 C 0.31914 -0.07199 0.31732 -0.07222 0.31615 -0.07199 C 0.31003 -0.07013 0.30378 -0.06921 0.29766 -0.06782 C 0.2849 -0.06203 0.29636 -0.06782 0.31498 -0.06782 C 0.32644 -0.06782 0.33802 -0.06643 0.34961 -0.06574 C 0.33842 -0.06504 0.32722 -0.06504 0.31615 -0.06365 C 0.31107 -0.06296 0.30495 -0.06527 0.30105 -0.05949 C 0.29896 -0.05648 0.30274 -0.05 0.30339 -0.04513 C 0.30391 -0.04189 0.30417 -0.03842 0.30456 -0.03495 C 0.30495 -0.03217 0.30534 -0.02939 0.30573 -0.02685 C 0.30873 -0.03217 0.31211 -0.03726 0.31498 -0.04328 C 0.31641 -0.04629 0.31693 -0.05046 0.31836 -0.05347 C 0.32357 -0.06435 0.32969 -0.07291 0.33568 -0.08217 C 0.33646 -0.07939 0.33763 -0.07685 0.33802 -0.07384 C 0.34232 -0.04097 0.33451 -0.06944 0.34375 -0.03078 C 0.34427 -0.02916 0.34506 -0.02754 0.3461 -0.02685 C 0.34753 -0.02546 0.34922 -0.02546 0.35065 -0.02476 C 0.35573 -0.02685 0.36198 -0.02453 0.36576 -0.03078 C 0.39141 -0.075 0.38542 -0.08981 0.38646 -0.14768 C 0.39519 -0.14583 0.39688 -0.14676 0.40495 -0.13958 C 0.40664 -0.13796 0.40769 -0.13426 0.40951 -0.13333 C 0.41485 -0.13125 0.42032 -0.13194 0.42565 -0.13125 C 0.42683 -0.13078 0.42956 -0.13148 0.42917 -0.12939 C 0.42761 -0.1199 0.4224 -0.11504 0.41758 -0.11296 C 0.41224 -0.11041 0.4069 -0.10879 0.40144 -0.10671 C 0.39532 -0.10439 0.39532 -0.10463 0.38881 -0.10254 C 0.3694 -0.0912 0.38685 -0.10231 0.4349 -0.09861 C 0.4362 -0.09838 0.43724 -0.09722 0.43842 -0.09652 C 0.4448 -0.07939 0.4474 -0.07523 0.43959 -0.0412 C 0.43842 -0.03588 0.43334 -0.04375 0.43034 -0.04513 C 0.42631 -0.04953 0.42344 -0.05208 0.41993 -0.05763 C 0.41836 -0.06018 0.41719 -0.06365 0.41537 -0.06574 C 0.41355 -0.06782 0.41146 -0.06828 0.40951 -0.0699 C 0.40795 -0.07106 0.40638 -0.07222 0.40495 -0.07384 C 0.3944 -0.08564 0.40638 -0.07407 0.39571 -0.08819 C 0.39427 -0.09004 0.39258 -0.09097 0.39115 -0.09236 C 0.38985 -0.09351 0.38881 -0.09513 0.38763 -0.09652 C 0.38034 -0.08356 0.3823 -0.08888 0.38646 -0.05138 C 0.38685 -0.04768 0.38776 -0.05833 0.38881 -0.06157 C 0.38972 -0.06458 0.39128 -0.06689 0.39219 -0.0699 C 0.39323 -0.07314 0.39388 -0.07662 0.39453 -0.08009 C 0.39493 -0.08217 0.3948 -0.08472 0.39571 -0.08634 C 0.39844 -0.09097 0.40157 -0.09236 0.40495 -0.09444 C 0.40456 -0.09027 0.40482 -0.08588 0.40378 -0.08217 C 0.40339 -0.08078 0.39688 -0.07592 0.39805 -0.07199 C 0.39857 -0.0699 0.40026 -0.07338 0.40144 -0.07384 C 0.403 -0.07476 0.40469 -0.075 0.40612 -0.07592 C 0.40925 -0.07824 0.41537 -0.08426 0.41537 -0.08426 C 0.42292 -0.07083 0.4099 -0.09351 0.42227 -0.07384 C 0.42422 -0.07083 0.428 -0.06365 0.428 -0.06365 C 0.42565 -0.06226 0.42344 -0.06064 0.4211 -0.05949 C 0.41602 -0.05717 0.40039 -0.05393 0.39922 -0.05347 C 0.39284 -0.05138 0.38894 -0.04884 0.38308 -0.04513 C 0.39532 -0.03796 0.38451 -0.04351 0.4142 -0.04722 C 0.42071 -0.04814 0.42722 -0.04861 0.43373 -0.0493 C 0.4349 -0.05277 0.43633 -0.05601 0.43724 -0.05949 C 0.44089 -0.07407 0.43789 -0.06851 0.4418 -0.08009 C 0.44401 -0.08634 0.44753 -0.09143 0.44883 -0.09861 C 0.45078 -0.10926 0.44857 -0.10069 0.45339 -0.11088 C 0.4543 -0.11273 0.45456 -0.11551 0.45573 -0.11689 C 0.45664 -0.11828 0.45808 -0.11828 0.45912 -0.11898 C 0.46029 -0.12106 0.46094 -0.12523 0.46263 -0.12523 C 0.46407 -0.12523 0.46433 -0.12129 0.46498 -0.11898 C 0.4655 -0.11713 0.46563 -0.11481 0.46615 -0.11296 C 0.4668 -0.11018 0.46836 -0.10787 0.46836 -0.10463 L 0.46615 -0.10879 C 0.4737 -0.13148 0.46927 -0.125 0.47644 -0.13333 C 0.47878 -0.13263 0.48125 -0.13287 0.48334 -0.13125 C 0.4875 -0.1287 0.48581 -0.11921 0.48334 -0.11504 C 0.48203 -0.1125 0.47956 -0.11365 0.47761 -0.11296 C 0.47644 -0.11157 0.475 -0.11064 0.47422 -0.10879 C 0.4711 -0.10185 0.47357 -0.10324 0.47526 -0.09861 C 0.47631 -0.09606 0.47683 -0.09305 0.47761 -0.09027 C 0.478 -0.08426 0.47748 -0.07754 0.47878 -0.07199 C 0.47943 -0.06921 0.4793 -0.07754 0.47995 -0.08009 C 0.48047 -0.0824 0.48347 -0.08518 0.4823 -0.08634 C 0.48073 -0.0875 0.4793 -0.0831 0.47761 -0.08217 C 0.47618 -0.08125 0.47448 -0.08078 0.47305 -0.08009 C 0.47188 -0.07939 0.47071 -0.0787 0.46953 -0.07801 C 0.46459 -0.03356 0.4698 -0.08449 0.46615 -0.0287 C 0.46589 -0.02662 0.46381 -0.02199 0.46498 -0.02268 C 0.47357 -0.02777 0.47396 -0.03888 0.47995 -0.0493 L 0.48334 -0.05555 C 0.48373 -0.05763 0.48425 -0.05949 0.48451 -0.06157 C 0.48842 -0.08703 0.48542 -0.07013 0.48802 -0.08426 C 0.48881 -0.10671 0.48698 -0.11157 0.49154 -0.12731 C 0.49206 -0.12939 0.49297 -0.13125 0.49375 -0.13333 C 0.4931 -0.12731 0.49284 -0.12245 0.49154 -0.11689 C 0.49076 -0.11412 0.48789 -0.11088 0.4892 -0.10879 C 0.48946 -0.10833 0.4987 -0.1125 0.49961 -0.11296 C 0.50612 -0.11226 0.51342 -0.11643 0.51914 -0.11088 C 0.52162 -0.10856 0.51719 -0.09976 0.51459 -0.09861 C 0.50651 -0.0949 0.51146 -0.09676 0.49961 -0.09444 C 0.49688 -0.09305 0.49349 -0.09375 0.49154 -0.09027 C 0.4905 -0.08865 0.49349 -0.08634 0.49493 -0.08634 C 0.49961 -0.08634 0.50873 -0.09027 0.50873 -0.09027 C 0.5099 -0.09097 0.51185 -0.09444 0.51224 -0.09236 C 0.51485 -0.07615 0.5125 -0.07685 0.50769 -0.07384 C 0.50352 -0.06666 0.50404 -0.06504 0.49493 -0.07384 C 0.49336 -0.07546 0.49336 -0.07939 0.49258 -0.08217 C 0.49857 -0.09791 0.49414 -0.08888 0.4961 -0.05555 C 0.49649 -0.04953 0.4974 -0.04907 0.49961 -0.04513 C 0.49987 -0.04328 0.50013 -0.04097 0.50065 -0.03912 C 0.50209 -0.03426 0.5043 -0.03009 0.50651 -0.02685 C 0.50795 -0.02453 0.50938 -0.02222 0.51107 -0.0206 C 0.51211 -0.01944 0.51342 -0.01921 0.51459 -0.01851 C 0.51836 -0.01921 0.52227 -0.01898 0.52605 -0.0206 C 0.52748 -0.02106 0.52826 -0.02361 0.52956 -0.02476 C 0.5306 -0.02569 0.5319 -0.02615 0.53308 -0.02685 C 0.53594 -0.04791 0.5319 -0.02176 0.53646 -0.04328 C 0.53698 -0.04583 0.53633 -0.04976 0.53763 -0.05138 C 0.53998 -0.05393 0.54297 -0.05277 0.54571 -0.05347 C 0.54805 -0.05 0.55052 -0.04699 0.55261 -0.04328 C 0.55365 -0.04143 0.55391 -0.03865 0.55495 -0.03703 C 0.55703 -0.03333 0.5599 -0.03078 0.56185 -0.02685 C 0.56368 -0.02314 0.56641 -0.01435 0.56641 -0.01435 C 0.56615 -0.00972 0.56589 -0.00486 0.56537 -1.48148E-6 C 0.56511 0.00209 0.56446 0.00394 0.5642 0.00602 C 0.56368 0.01019 0.56407 0.01459 0.56302 0.01829 C 0.56107 0.02524 0.55157 0.03426 0.54922 0.03681 C 0.54727 0.03889 0.54532 0.04074 0.54336 0.04306 C 0.54219 0.04422 0.54128 0.04653 0.53998 0.04699 C 0.53698 0.04862 0.53373 0.04838 0.53073 0.04908 C 0.52552 0.05209 0.52279 0.05348 0.51797 0.05741 C 0.51641 0.05857 0.51511 0.06112 0.51342 0.06135 C 0.50612 0.0632 0.49883 0.06274 0.49154 0.06343 L 0.47422 0.06551 C 0.46368 0.07963 0.4737 0.06852 0.44987 0.07362 C 0.44714 0.07431 0.44467 0.07709 0.4418 0.07778 C 0.43646 0.07917 0.43112 0.07917 0.42565 0.07987 C 0.41315 0.08403 0.40482 0.0882 0.39219 0.0882 C 0.38034 0.0882 0.36836 0.08681 0.35651 0.08612 C 0.34623 0.08149 0.35677 0.08774 0.34258 0.0676 C 0.33802 0.06088 0.33568 0.06019 0.33112 0.05741 C 0.33034 0.05463 0.32995 0.05139 0.32878 0.04908 C 0.32787 0.04769 0.32657 0.04769 0.32526 0.04699 C 0.32344 0.0463 0.32149 0.04561 0.31953 0.04491 C 0.31302 0.0463 0.30651 0.04815 0.29987 0.04908 C 0.29375 0.05 0.2875 0.04908 0.28151 0.05116 C 0.2793 0.05186 0.27787 0.05649 0.27565 0.05741 C 0.27123 0.05926 0.26654 0.0588 0.26185 0.05926 C 0.25808 0.06274 0.25404 0.06574 0.25026 0.06968 C 0.24844 0.07176 0.24636 0.07362 0.24453 0.0757 C 0.24297 0.07778 0.24167 0.08056 0.23998 0.08195 C 0.23815 0.08334 0.23607 0.08334 0.23412 0.08403 C 0.22683 0.08264 0.2194 0.08264 0.21224 0.07987 C 0.21042 0.07917 0.20925 0.0757 0.20769 0.07362 C 0.19909 0.06366 0.20339 0.07176 0.19493 0.05533 C 0.19323 0.05209 0.19219 0.04792 0.19037 0.04491 C 0.18177 0.03125 0.18542 0.0419 0.17644 0.03056 C 0.17474 0.02848 0.1737 0.02454 0.17188 0.02246 C 0.1698 0.02014 0.16719 0.01991 0.16498 0.01829 C 0.16302 0.01713 0.1612 0.01528 0.15912 0.01436 C 0.15092 0.01042 0.13828 0.00787 0.13034 0.00602 C 0.08555 -0.00393 0.02175 0.00093 -2.08333E-7 -1.48148E-6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    <p:cBhvr>
                                            <p:cTn id="135" dur="5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3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3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1" presetID="0" presetClass="path" presetSubtype="0" accel="4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-0.00023 C 0.06185 0.00324 0.11433 0.06111 0.12214 0.21296 C 0.11433 0.33958 0.07032 0.40278 -0.00026 0.42477 C -0.08177 0.40208 -0.1151 0.30555 -0.11888 0.20926 C -0.11888 0.13842 -0.08229 0.00509 -0.00026 -0.00023 Z " pathEditMode="relative" rAng="0" ptsTypes="AAAAA">
                                          <p:cBhvr>
                                            <p:cTn id="4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" y="2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0" presetClass="path" presetSubtype="0" accel="48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39 -0.0007 C 0.0681 -0.08773 0.11185 -0.0757 0.17005 -0.00347 C 0.21432 0.09305 0.21836 0.21319 0.16888 0.29977 C 0.12591 0.375 0.0444 0.37546 0.00039 0.29629 C -0.03997 0.19884 -0.05365 0.13102 -0.00039 -0.0007 Z " pathEditMode="relative" rAng="0" ptsTypes="AAAAA">
                                          <p:cBhvr>
                                            <p:cTn id="4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03" y="1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0" presetClass="path" presetSubtype="0" accel="48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7.40741E-7 C 0.0552 0.07593 0.04166 0.23426 0.00156 0.30139 C -0.05196 0.36921 -0.11224 0.38542 -0.16628 0.30116 C -0.20873 0.20718 -0.21628 0.10347 -0.16693 -0.00023 C -0.11641 -0.08125 -0.03972 -0.07454 4.58333E-6 7.40741E-7 Z " pathEditMode="relative" rAng="0" ptsTypes="AAAAA">
                                          <p:cBhvr>
                                            <p:cTn id="46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16" y="15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0" presetClass="path" presetSubtype="0" accel="48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2.22222E-6 C -0.0026 0.15648 -0.0625 0.18634 -0.12344 0.21759 C -0.21471 0.1882 -0.2319 0.08588 -0.2388 -2.22222E-6 C -0.22552 -0.16088 -0.17096 -0.19768 -0.12096 -0.21088 C -0.04635 -0.19768 -1.04167E-6 -0.12245 -1.04167E-6 -2.22222E-6 Z " pathEditMode="relative" rAng="0" ptsTypes="AAAAA">
                                          <p:cBhvr>
                                            <p:cTn id="4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40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0" presetClass="path" presetSubtype="0" accel="48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-0.00023 C -0.05742 0.09398 -0.13711 0.06227 -0.17005 -0.00277 C -0.21667 -0.10625 -0.21224 -0.20578 -0.17058 -0.30092 C -0.07266 -0.4118 -0.01914 -0.32662 -0.00156 -0.30046 C 0.05338 -0.20648 0.0444 -0.08564 -0.00013 -0.00023 Z " pathEditMode="relative" rAng="0" ptsTypes="AAAAA">
                                          <p:cBhvr>
                                            <p:cTn id="50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33" y="-14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0" presetClass="path" presetSubtype="0" accel="48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-7.40741E-7 C -0.08815 -0.03171 -0.10951 -0.13218 -0.11589 -0.22384 C -0.10599 -0.40185 -0.03568 -0.41782 0.00351 -0.43079 C 0.08737 -0.40741 0.11875 -0.30949 0.12226 -0.22268 C 0.12526 -0.07708 0.06771 -0.0287 -0.00013 -7.40741E-7 Z " pathEditMode="relative" rAng="0" ptsTypes="AAAAA">
                                          <p:cBhvr>
                                            <p:cTn id="5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1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0" presetClass="path" presetSubtype="0" accel="48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91 -0.00046 C -0.04505 -0.08657 -0.04167 -0.21064 -0.00169 -0.30301 C 0.08073 -0.39838 0.13516 -0.34166 0.16615 -0.3037 C 0.21901 -0.20254 0.21198 -0.09213 0.16615 -0.00046 C 0.11042 0.09329 0.0388 0.06736 -0.00091 -0.00046 Z " pathEditMode="relative" rAng="0" ptsTypes="AAAAA">
                                          <p:cBhvr>
                                            <p:cTn id="54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07" y="-1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0" presetClass="path" presetSubtype="0" accel="48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7.40741E-7 C 0.00261 -0.16042 0.07422 -0.20185 0.11667 -0.20972 C 0.21068 -0.19977 0.23125 -0.08102 0.23685 0.00255 C 0.23516 0.13403 0.18816 0.1868 0.11719 0.2162 C 0.02396 0.19097 0.00625 0.09421 -4.375E-6 7.40741E-7 Z " pathEditMode="relative" rAng="0" ptsTypes="AAAAA">
                                          <p:cBhvr>
                                            <p:cTn id="56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36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10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5" dur="3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6" dur="60" fill="hold">
                                              <p:stCondLst>
                                                <p:cond delay="6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7" dur="6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8" dur="60" fill="hold">
                                              <p:stCondLst>
                                                <p:cond delay="18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29" dur="6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2" fill="hold">
                          <p:stCondLst>
                            <p:cond delay="indefinite"/>
                          </p:stCondLst>
                          <p:childTnLst>
                            <p:par>
                              <p:cTn id="1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" presetID="0" presetClass="path" presetSubtype="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-1.48148E-6 L -2.08333E-7 -1.48148E-6 C 0.00352 0.00116 0.0069 0.00371 0.01042 0.00394 C 0.02956 0.00556 0.02006 0.00394 0.02891 -1.48148E-6 L 0.03815 -0.00416 C 0.03933 -0.00555 0.04037 -0.00717 0.04167 -0.00833 C 0.04675 -0.01296 0.04362 -0.00717 0.04857 -0.01435 C 0.04974 -0.0162 0.05105 -0.01828 0.05196 -0.0206 C 0.053 -0.02314 0.053 -0.02685 0.0543 -0.0287 C 0.05547 -0.03055 0.05743 -0.03009 0.05886 -0.03078 C 0.06003 -0.03426 0.06094 -0.03796 0.06237 -0.0412 C 0.06485 -0.04629 0.07045 -0.05555 0.07045 -0.05555 C 0.07084 -0.05763 0.07123 -0.05949 0.07162 -0.06157 C 0.07201 -0.06435 0.07214 -0.06713 0.07279 -0.0699 C 0.07969 -0.10069 0.07331 -0.06944 0.07852 -0.08819 C 0.07943 -0.09166 0.08021 -0.09513 0.08086 -0.09861 C 0.08138 -0.10115 0.08125 -0.10439 0.08203 -0.10671 C 0.08282 -0.10926 0.08438 -0.11064 0.08542 -0.11296 C 0.08789 -0.11828 0.09232 -0.12939 0.09232 -0.12939 C 0.09453 -0.16388 0.0905 -0.13472 0.09935 -0.1581 C 0.1 -0.16018 0.10065 -0.16226 0.10157 -0.16412 C 0.10339 -0.16782 0.10743 -0.17453 0.10743 -0.17453 C 0.10782 -0.17638 0.10795 -0.1787 0.10847 -0.18055 C 0.11003 -0.18495 0.11172 -0.18564 0.11433 -0.1868 C 0.11615 -0.1875 0.11797 -0.18819 0.11993 -0.18888 C 0.12227 -0.19074 0.12461 -0.19259 0.12683 -0.1949 C 0.12995 -0.19814 0.13282 -0.20254 0.13607 -0.20509 C 0.13789 -0.20671 0.13998 -0.20648 0.1418 -0.20717 C 0.14974 -0.21666 0.1461 -0.21388 0.15222 -0.21759 C 0.16107 -0.2331 0.15443 -0.22361 0.16263 -0.23194 C 0.16381 -0.2331 0.16485 -0.23472 0.16615 -0.23588 C 0.17136 -0.24097 0.17826 -0.24791 0.18451 -0.24814 L 0.21576 -0.25023 C 0.21914 -0.25092 0.22266 -0.25138 0.22605 -0.25231 C 0.22761 -0.25277 0.22917 -0.2537 0.23073 -0.25439 C 0.23308 -0.25555 0.23529 -0.25787 0.23763 -0.25856 L 0.25144 -0.2625 C 0.25495 -0.26203 0.26003 -0.26597 0.26185 -0.26064 C 0.26394 -0.25416 0.25013 -0.25069 0.24922 -0.25023 C 0.24883 -0.24814 0.24844 -0.24606 0.24805 -0.24421 C 0.2474 -0.24143 0.24623 -0.23888 0.24571 -0.23588 C 0.24506 -0.23194 0.24232 -0.22476 0.24453 -0.22361 C 0.24714 -0.22245 0.25026 -0.23379 0.25026 -0.23379 C 0.25352 -0.25069 0.253 -0.25046 0.25144 -0.23194 C 0.25183 -0.22986 0.25144 -0.22638 0.25261 -0.22569 C 0.25482 -0.22453 0.2573 -0.22685 0.25951 -0.22777 C 0.26068 -0.22824 0.26185 -0.22939 0.26302 -0.22986 C 0.26524 -0.23078 0.26758 -0.23125 0.26993 -0.23194 C 0.27032 -0.23449 0.27071 -0.23726 0.2711 -0.24004 C 0.27149 -0.24351 0.27175 -0.24699 0.27227 -0.25023 C 0.27292 -0.25439 0.27227 -0.26134 0.27461 -0.2625 L 0.278 -0.26458 C 0.28034 -0.26388 0.28269 -0.26342 0.2849 -0.2625 C 0.28607 -0.26203 0.28802 -0.2625 0.28842 -0.26064 C 0.28907 -0.25717 0.28763 -0.2537 0.28724 -0.25023 C 0.28607 -0.25092 0.28399 -0.25023 0.28373 -0.25231 C 0.28308 -0.25763 0.28373 -0.26365 0.2849 -0.26875 C 0.28542 -0.27083 0.28568 -0.26458 0.28607 -0.2625 C 0.28568 -0.25856 0.28659 -0.25324 0.2849 -0.25023 C 0.28386 -0.24838 0.28164 -0.25069 0.28034 -0.25231 C 0.27917 -0.2537 0.2767 -0.25787 0.278 -0.25856 C 0.28177 -0.26018 0.28568 -0.25717 0.28959 -0.25648 C 0.28881 -0.25439 0.28828 -0.25208 0.28724 -0.25023 C 0.28594 -0.24791 0.28412 -0.24629 0.28269 -0.24421 C 0.28177 -0.24282 0.28112 -0.24143 0.28034 -0.24004 C 0.27969 -0.2368 0.27748 -0.23125 0.28151 -0.22986 C 0.28269 -0.22939 0.28373 -0.23125 0.2849 -0.23194 C 0.28607 -0.23125 0.28815 -0.23194 0.28842 -0.22986 C 0.28868 -0.22777 0.28451 -0.22083 0.28373 -0.21944 C 0.28243 -0.22314 0.27839 -0.23078 0.28269 -0.23588 C 0.28425 -0.23796 0.28646 -0.23449 0.28842 -0.23379 C 0.28959 -0.23263 0.29076 -0.23125 0.2918 -0.22986 C 0.29336 -0.22777 0.29453 -0.22361 0.29649 -0.22361 C 0.29766 -0.22361 0.29727 -0.22777 0.29766 -0.22986 C 0.29857 -0.24421 0.30013 -0.25601 0.29766 -0.27083 C 0.29727 -0.27268 0.29623 -0.26782 0.29532 -0.26666 C 0.29427 -0.26527 0.29297 -0.26388 0.2918 -0.2625 C 0.29154 -0.26064 0.29024 -0.25856 0.29076 -0.25648 C 0.2918 -0.25185 0.29857 -0.25069 0.29987 -0.25023 C 0.29961 -0.24814 0.29922 -0.24606 0.29883 -0.24421 C 0.29805 -0.24143 0.29688 -0.23888 0.29649 -0.23588 C 0.29349 -0.21666 0.29792 -0.22615 0.29297 -0.21759 C 0.28946 -0.21967 0.28776 -0.2199 0.2849 -0.22569 C 0.28334 -0.22893 0.2823 -0.23588 0.28151 -0.24004 C 0.2823 -0.24213 0.28256 -0.24537 0.28373 -0.24629 C 0.2849 -0.24699 0.28633 -0.2456 0.28724 -0.24421 C 0.28828 -0.24259 0.28855 -0.23981 0.28959 -0.23796 C 0.29284 -0.23217 0.29271 -0.23518 0.29649 -0.23194 C 0.29766 -0.23078 0.29883 -0.22939 0.29987 -0.22777 C 0.30157 -0.22523 0.30456 -0.21944 0.30456 -0.21944 C 0.30534 -0.22222 0.30651 -0.22476 0.3069 -0.22777 C 0.30769 -0.23518 0.30743 -0.24282 0.30808 -0.25023 C 0.30821 -0.25301 0.30873 -0.25578 0.30912 -0.25856 C 0.31029 -0.25717 0.31172 -0.25625 0.31263 -0.25439 C 0.31511 -0.24884 0.31289 -0.23564 0.31263 -0.23194 C 0.31029 -0.24444 0.31081 -0.23865 0.31263 -0.26064 C 0.31276 -0.26273 0.31315 -0.26481 0.31381 -0.26666 C 0.31433 -0.26828 0.31537 -0.26944 0.31615 -0.27083 C 0.31797 -0.27013 0.32019 -0.2706 0.32188 -0.26875 C 0.32292 -0.26759 0.32318 -0.26481 0.32305 -0.2625 C 0.32279 -0.26018 0.3194 -0.25763 0.32071 -0.25648 C 0.32279 -0.25463 0.32526 -0.25787 0.32761 -0.25856 C 0.32722 -0.25578 0.32735 -0.25254 0.32644 -0.25023 C 0.31953 -0.23171 0.32565 -0.26018 0.32188 -0.24004 C 0.32188 -0.23981 0.32071 -0.2243 0.31953 -0.22152 C 0.31862 -0.21967 0.31719 -0.21875 0.31615 -0.21759 C 0.3168 -0.22291 0.31576 -0.23055 0.31836 -0.23379 C 0.32175 -0.23796 0.32826 -0.23194 0.33112 -0.22777 C 0.33269 -0.22523 0.33568 -0.21944 0.33568 -0.21944 C 0.33607 -0.22777 0.33633 -0.23588 0.33685 -0.24421 C 0.33711 -0.24838 0.33633 -0.25347 0.33802 -0.25648 C 0.33894 -0.2581 0.34037 -0.2537 0.34154 -0.25231 C 0.3418 -0.24953 0.34102 -0.24421 0.34258 -0.24421 C 0.34427 -0.24421 0.34336 -0.24976 0.34375 -0.25231 C 0.3461 -0.26574 0.34453 -0.2618 0.34844 -0.26875 C 0.35339 -0.26805 0.3586 -0.26898 0.36342 -0.26666 C 0.3655 -0.26574 0.36602 -0.25671 0.3668 -0.25439 C 0.36745 -0.25277 0.36836 -0.25162 0.36914 -0.25023 C 0.36901 -0.24699 0.37227 -0.21967 0.36459 -0.21759 C 0.36342 -0.21713 0.36224 -0.21875 0.36107 -0.21944 C 0.35925 -0.22291 0.35782 -0.22569 0.35534 -0.22777 C 0.35391 -0.22893 0.35222 -0.22916 0.35065 -0.22986 C 0.34961 -0.23171 0.33959 -0.24236 0.34493 -0.25023 C 0.34649 -0.25254 0.34883 -0.25162 0.35065 -0.25231 C 0.35183 -0.25277 0.353 -0.2537 0.35417 -0.25439 C 0.35495 -0.25231 0.3556 -0.25023 0.35651 -0.24814 C 0.35756 -0.24606 0.36016 -0.2449 0.3599 -0.24213 C 0.35964 -0.23819 0.3569 -0.23657 0.35534 -0.23379 C 0.35157 -0.22731 0.35131 -0.22847 0.3599 -0.23194 C 0.36107 -0.2324 0.36224 -0.2331 0.36342 -0.23379 C 0.3642 -0.23796 0.36485 -0.24328 0.3668 -0.24629 C 0.36784 -0.24745 0.36914 -0.24768 0.37032 -0.24814 C 0.3711 -0.24953 0.37162 -0.25138 0.37266 -0.25231 C 0.37474 -0.25439 0.37956 -0.25648 0.37956 -0.25648 C 0.38073 -0.25578 0.38203 -0.25578 0.38308 -0.25439 C 0.38412 -0.25277 0.38503 -0.25069 0.38529 -0.24814 C 0.38568 -0.2449 0.38269 -0.23819 0.3819 -0.23588 C 0.38151 -0.2331 0.38164 -0.22986 0.38073 -0.22777 C 0.37995 -0.22615 0.37839 -0.22662 0.37722 -0.22569 C 0.37605 -0.22453 0.37487 -0.22291 0.37383 -0.22152 C 0.3767 -0.24768 0.37279 -0.21944 0.37722 -0.23796 C 0.38073 -0.25277 0.37539 -0.23981 0.38073 -0.25648 C 0.38125 -0.2581 0.3823 -0.25926 0.38308 -0.26064 C 0.38412 -0.25995 0.38581 -0.26018 0.38646 -0.25856 C 0.38789 -0.25509 0.38881 -0.24629 0.38881 -0.24629 C 0.38802 -0.24074 0.3875 -0.23518 0.38646 -0.22986 C 0.38477 -0.22106 0.38568 -0.22569 0.38412 -0.21551 C 0.38451 -0.22708 0.38438 -0.23888 0.38529 -0.25023 C 0.38555 -0.25277 0.38698 -0.25416 0.38763 -0.25648 C 0.38815 -0.25833 0.38842 -0.26064 0.38881 -0.2625 C 0.39154 -0.26203 0.39414 -0.26157 0.39688 -0.26064 C 0.39805 -0.26018 0.39922 -0.25972 0.40026 -0.25856 C 0.40131 -0.2574 0.40339 -0.25578 0.40261 -0.25439 C 0.40183 -0.25277 0.40026 -0.25555 0.39922 -0.25648 C 0.39753 -0.25763 0.3961 -0.25926 0.39453 -0.26064 C 0.39375 -0.25926 0.39245 -0.25833 0.39219 -0.25648 C 0.39206 -0.25439 0.39336 -0.25254 0.39336 -0.25023 C 0.39336 -0.24282 0.39258 -0.23518 0.39219 -0.22777 C 0.39076 -0.22847 0.3892 -0.22893 0.38763 -0.22986 C 0.38646 -0.23032 0.38308 -0.23078 0.38412 -0.23194 C 0.38659 -0.23402 0.38959 -0.23333 0.39219 -0.23379 C 0.39649 -0.23472 0.40065 -0.23518 0.40495 -0.23588 C 0.40886 -0.25694 0.40495 -0.24213 0.40951 -0.25231 C 0.41042 -0.25416 0.41068 -0.25717 0.41185 -0.25856 C 0.41315 -0.26018 0.41498 -0.25972 0.41654 -0.26064 C 0.41758 -0.26111 0.41875 -0.26203 0.41993 -0.2625 C 0.42487 -0.26203 0.43021 -0.26365 0.4349 -0.26064 C 0.43646 -0.25972 0.43607 -0.25509 0.43607 -0.25231 C 0.43607 -0.2449 0.43555 -0.23726 0.4349 -0.22986 C 0.43477 -0.22731 0.43151 -0.21342 0.43151 -0.21342 C 0.42956 -0.2162 0.42761 -0.21875 0.42565 -0.22152 C 0.42487 -0.22291 0.42435 -0.22453 0.42344 -0.22569 C 0.42201 -0.22731 0.42032 -0.22847 0.41875 -0.22986 C 0.41849 -0.23032 0.40847 -0.24213 0.4142 -0.24814 C 0.41719 -0.25138 0.4211 -0.25092 0.42461 -0.25231 C 0.42839 -0.24236 0.4306 -0.23888 0.42565 -0.22152 C 0.42487 -0.21875 0.42266 -0.2243 0.4211 -0.22569 C 0.42071 -0.22847 0.42123 -0.23564 0.41993 -0.23379 C 0.41719 -0.23009 0.41823 -0.22083 0.41537 -0.21759 C 0.4142 -0.2162 0.41042 -0.21365 0.41185 -0.21342 C 0.41719 -0.2125 0.42266 -0.21481 0.428 -0.21551 C 0.42917 -0.21759 0.43047 -0.21944 0.43151 -0.22152 C 0.43243 -0.22338 0.43282 -0.22592 0.43373 -0.22777 C 0.43464 -0.22916 0.44089 -0.23819 0.44297 -0.24004 C 0.44414 -0.24097 0.44532 -0.24143 0.44649 -0.24213 C 0.44727 -0.24421 0.44766 -0.24676 0.44883 -0.24814 C 0.44974 -0.24953 0.4517 -0.25231 0.45222 -0.25023 C 0.45378 -0.24398 0.453 -0.23657 0.45339 -0.22986 C 0.45065 -0.22708 0.44232 -0.22268 0.44532 -0.22152 C 0.45404 -0.21875 0.46315 -0.22037 0.47188 -0.22361 C 0.47344 -0.2243 0.47266 -0.22916 0.47305 -0.23194 C 0.47344 -0.23611 0.47448 -0.25301 0.47644 -0.25648 C 0.48047 -0.26342 0.47722 -0.25926 0.48451 -0.2625 C 0.48568 -0.26319 0.4892 -0.26458 0.48802 -0.26458 C 0.48646 -0.26458 0.4849 -0.26342 0.48334 -0.2625 C 0.47917 -0.26041 0.48021 -0.26088 0.47644 -0.25648 C 0.47683 -0.25439 0.47722 -0.25231 0.47761 -0.25023 C 0.47917 -0.24351 0.4823 -0.22986 0.4823 -0.22986 C 0.48269 -0.23379 0.48334 -0.24189 0.48451 -0.24629 C 0.48516 -0.24838 0.48607 -0.25046 0.48685 -0.25231 C 0.49024 -0.26088 0.48933 -0.25879 0.49258 -0.26458 C 0.49258 -0.26458 0.49571 -0.27685 0.49258 -0.27685 C 0.49024 -0.27685 0.48737 -0.26458 0.48685 -0.2625 C 0.48842 -0.26203 0.48998 -0.26111 0.49154 -0.26064 C 0.49336 -0.25972 0.49532 -0.25926 0.49727 -0.25856 C 0.49844 -0.25787 0.49961 -0.25717 0.50065 -0.25648 C 0.49727 -0.25509 0.49297 -0.25648 0.49037 -0.25231 C 0.48907 -0.25046 0.49193 -0.24699 0.49258 -0.24421 C 0.49349 -0.24074 0.49349 -0.23657 0.49493 -0.23379 C 0.4961 -0.23194 0.49375 -0.24213 0.49375 -0.24213 C 0.49467 -0.24699 0.49519 -0.25601 0.50065 -0.24629 C 0.50144 -0.2449 0.49935 -0.24305 0.49844 -0.24213 C 0.49701 -0.24074 0.49532 -0.24051 0.49375 -0.24004 C 0.49115 -0.23912 0.48842 -0.23865 0.48568 -0.23796 C 0.49076 -0.23588 0.49584 -0.23495 0.50065 -0.23194 C 0.50248 -0.23078 0.5043 -0.22847 0.50534 -0.22569 C 0.50664 -0.22199 0.50769 -0.21342 0.50769 -0.21342 C 0.49636 -0.11319 0.50847 -0.20324 0.35183 -0.1949 L 0.2573 -0.19074 C 0.23855 -0.18426 0.26771 -0.19444 0.24336 -0.1868 C 0.23959 -0.18541 0.23568 -0.18426 0.2319 -0.18263 C 0.23073 -0.18217 0.22956 -0.18125 0.22839 -0.18055 C 0.21602 -0.17453 0.22305 -0.17824 0.21342 -0.17453 C 0.21185 -0.17384 0.21029 -0.17291 0.20873 -0.17245 C 0.20534 -0.17152 0.20183 -0.17106 0.19844 -0.17037 C 0.19805 -0.1662 0.19779 -0.16203 0.19727 -0.1581 C 0.19701 -0.15601 0.1961 -0.15393 0.1961 -0.15185 C 0.1961 -0.14768 0.19766 -0.14027 0.19961 -0.1375 C 0.20144 -0.13472 0.20521 -0.13287 0.20769 -0.13125 L 0.27683 -0.13333 C 0.27917 -0.13356 0.28151 -0.13449 0.28373 -0.13541 C 0.28503 -0.13588 0.28607 -0.1368 0.28724 -0.1375 C 0.28373 -0.13888 0.28034 -0.1412 0.27683 -0.14166 C 0.24128 -0.14583 0.24857 -0.14722 0.22956 -0.14166 C 0.22917 -0.13958 0.22839 -0.13773 0.22839 -0.13541 C 0.22839 -0.12314 0.22852 -0.11064 0.22956 -0.09861 C 0.23008 -0.09143 0.23594 -0.08842 0.23881 -0.08819 L 0.27565 -0.08634 C 0.27266 -0.08888 0.26967 -0.09213 0.26654 -0.09444 C 0.25938 -0.09953 0.26237 -0.09652 0.2573 -0.10254 C 0.2569 -0.08287 0.25664 -0.06296 0.25612 -0.04328 C 0.25586 -0.03703 0.25743 -0.02916 0.25495 -0.02476 C 0.25339 -0.02199 0.25105 -0.02847 0.24922 -0.03078 C 0.24831 -0.03194 0.24766 -0.03379 0.24688 -0.03495 C 0.24414 -0.03888 0.24193 -0.04027 0.23881 -0.04328 C 0.23842 -0.04513 0.23868 -0.04838 0.23763 -0.0493 C 0.23529 -0.05138 0.23308 -0.04444 0.2319 -0.04328 C 0.23047 -0.04166 0.22487 -0.03981 0.22383 -0.03912 C 0.22188 -0.03796 0.21993 -0.03634 0.21797 -0.03495 C 0.21693 -0.03426 0.21576 -0.03356 0.21459 -0.03287 C 0.21381 -0.03078 0.2112 -0.02847 0.21224 -0.02685 C 0.21342 -0.02476 0.21537 -0.02754 0.2168 -0.0287 C 0.21967 -0.03101 0.22214 -0.03472 0.22487 -0.03703 C 0.22904 -0.04027 0.23347 -0.04236 0.23763 -0.04513 C 0.23959 -0.04652 0.24154 -0.04768 0.24336 -0.0493 C 0.24467 -0.05046 0.24558 -0.05254 0.24688 -0.05347 C 0.24831 -0.05463 0.24987 -0.05486 0.25144 -0.05555 C 0.25495 -0.05486 0.25847 -0.05463 0.26185 -0.05347 C 0.2737 -0.04884 0.26355 -0.05185 0.26993 -0.04513 C 0.27175 -0.04328 0.27383 -0.04259 0.27565 -0.0412 C 0.27644 -0.03981 0.27735 -0.03842 0.278 -0.03703 C 0.27891 -0.03518 0.27891 -0.03078 0.28034 -0.03078 C 0.28164 -0.03078 0.2819 -0.03495 0.28269 -0.03703 C 0.2875 -0.09282 0.28138 -0.04467 0.28842 -0.07384 C 0.28985 -0.07986 0.28946 -0.0875 0.2918 -0.09236 L 0.29883 -0.10671 C 0.29922 -0.10879 0.29922 -0.11111 0.29987 -0.11296 C 0.30248 -0.11921 0.30469 -0.12129 0.30808 -0.12523 C 0.30834 -0.13078 0.30795 -0.13657 0.30912 -0.14166 C 0.30964 -0.14351 0.31146 -0.14328 0.31263 -0.14375 C 0.31498 -0.14467 0.31719 -0.14513 0.31953 -0.1456 C 0.32644 -0.14513 0.33334 -0.14282 0.34037 -0.14375 C 0.34141 -0.14375 0.33894 -0.14676 0.33802 -0.14768 C 0.33659 -0.14953 0.3349 -0.15046 0.33334 -0.15185 C 0.33269 -0.15324 0.3319 -0.15486 0.33112 -0.15601 C 0.32891 -0.15902 0.32422 -0.16412 0.32422 -0.16412 C 0.32305 -0.16018 0.32201 -0.15578 0.32071 -0.15185 C 0.31849 -0.1449 0.31563 -0.13865 0.31381 -0.13125 C 0.3125 -0.12615 0.31237 -0.12037 0.31146 -0.11504 C 0.31081 -0.11088 0.31016 -0.10671 0.30912 -0.10254 C 0.30703 -0.09421 0.30573 -0.09629 0.30105 -0.09027 C 0.29558 -0.08333 0.30287 -0.08796 0.29414 -0.08426 C 0.30521 -0.11041 0.2875 -0.07037 0.30456 -0.10069 C 0.30612 -0.10347 0.30638 -0.10833 0.30808 -0.11088 C 0.30951 -0.11319 0.31198 -0.11319 0.31381 -0.11504 C 0.31498 -0.11597 0.31615 -0.11759 0.31719 -0.11898 C 0.3211 -0.11828 0.325 -0.11851 0.32878 -0.11689 C 0.33503 -0.11458 0.33203 -0.11319 0.33568 -0.10671 C 0.33711 -0.10439 0.33868 -0.10231 0.34037 -0.10069 C 0.34688 -0.09328 0.34349 -0.1 0.35065 -0.09027 C 0.35196 -0.08865 0.35274 -0.08564 0.35417 -0.08426 C 0.35586 -0.08217 0.35808 -0.08148 0.3599 -0.08009 C 0.36146 -0.07893 0.36302 -0.07731 0.36459 -0.07592 C 0.38581 -0.08148 0.36693 -0.075 0.3392 -0.08819 L 0.32188 -0.09652 C 0.32761 -0.09722 0.33503 -0.0912 0.3392 -0.09861 C 0.34271 -0.10486 0.32917 -0.10162 0.32422 -0.10069 C 0.32253 -0.10023 0.32188 -0.09652 0.32071 -0.09444 C 0.32032 -0.0875 0.32084 -0.08032 0.31953 -0.07384 C 0.31914 -0.07199 0.31732 -0.07222 0.31615 -0.07199 C 0.31003 -0.07013 0.30378 -0.06921 0.29766 -0.06782 C 0.2849 -0.06203 0.29636 -0.06782 0.31498 -0.06782 C 0.32644 -0.06782 0.33802 -0.06643 0.34961 -0.06574 C 0.33842 -0.06504 0.32722 -0.06504 0.31615 -0.06365 C 0.31107 -0.06296 0.30495 -0.06527 0.30105 -0.05949 C 0.29896 -0.05648 0.30274 -0.05 0.30339 -0.04513 C 0.30391 -0.04189 0.30417 -0.03842 0.30456 -0.03495 C 0.30495 -0.03217 0.30534 -0.02939 0.30573 -0.02685 C 0.30873 -0.03217 0.31211 -0.03726 0.31498 -0.04328 C 0.31641 -0.04629 0.31693 -0.05046 0.31836 -0.05347 C 0.32357 -0.06435 0.32969 -0.07291 0.33568 -0.08217 C 0.33646 -0.07939 0.33763 -0.07685 0.33802 -0.07384 C 0.34232 -0.04097 0.33451 -0.06944 0.34375 -0.03078 C 0.34427 -0.02916 0.34506 -0.02754 0.3461 -0.02685 C 0.34753 -0.02546 0.34922 -0.02546 0.35065 -0.02476 C 0.35573 -0.02685 0.36198 -0.02453 0.36576 -0.03078 C 0.39141 -0.075 0.38542 -0.08981 0.38646 -0.14768 C 0.39519 -0.14583 0.39688 -0.14676 0.40495 -0.13958 C 0.40664 -0.13796 0.40769 -0.13426 0.40951 -0.13333 C 0.41485 -0.13125 0.42032 -0.13194 0.42565 -0.13125 C 0.42683 -0.13078 0.42956 -0.13148 0.42917 -0.12939 C 0.42761 -0.1199 0.4224 -0.11504 0.41758 -0.11296 C 0.41224 -0.11041 0.4069 -0.10879 0.40144 -0.10671 C 0.39532 -0.10439 0.39532 -0.10463 0.38881 -0.10254 C 0.3694 -0.0912 0.38685 -0.10231 0.4349 -0.09861 C 0.4362 -0.09838 0.43724 -0.09722 0.43842 -0.09652 C 0.4448 -0.07939 0.4474 -0.07523 0.43959 -0.0412 C 0.43842 -0.03588 0.43334 -0.04375 0.43034 -0.04513 C 0.42631 -0.04953 0.42344 -0.05208 0.41993 -0.05763 C 0.41836 -0.06018 0.41719 -0.06365 0.41537 -0.06574 C 0.41355 -0.06782 0.41146 -0.06828 0.40951 -0.0699 C 0.40795 -0.07106 0.40638 -0.07222 0.40495 -0.07384 C 0.3944 -0.08564 0.40638 -0.07407 0.39571 -0.08819 C 0.39427 -0.09004 0.39258 -0.09097 0.39115 -0.09236 C 0.38985 -0.09351 0.38881 -0.09513 0.38763 -0.09652 C 0.38034 -0.08356 0.3823 -0.08888 0.38646 -0.05138 C 0.38685 -0.04768 0.38776 -0.05833 0.38881 -0.06157 C 0.38972 -0.06458 0.39128 -0.06689 0.39219 -0.0699 C 0.39323 -0.07314 0.39388 -0.07662 0.39453 -0.08009 C 0.39493 -0.08217 0.3948 -0.08472 0.39571 -0.08634 C 0.39844 -0.09097 0.40157 -0.09236 0.40495 -0.09444 C 0.40456 -0.09027 0.40482 -0.08588 0.40378 -0.08217 C 0.40339 -0.08078 0.39688 -0.07592 0.39805 -0.07199 C 0.39857 -0.0699 0.40026 -0.07338 0.40144 -0.07384 C 0.403 -0.07476 0.40469 -0.075 0.40612 -0.07592 C 0.40925 -0.07824 0.41537 -0.08426 0.41537 -0.08426 C 0.42292 -0.07083 0.4099 -0.09351 0.42227 -0.07384 C 0.42422 -0.07083 0.428 -0.06365 0.428 -0.06365 C 0.42565 -0.06226 0.42344 -0.06064 0.4211 -0.05949 C 0.41602 -0.05717 0.40039 -0.05393 0.39922 -0.05347 C 0.39284 -0.05138 0.38894 -0.04884 0.38308 -0.04513 C 0.39532 -0.03796 0.38451 -0.04351 0.4142 -0.04722 C 0.42071 -0.04814 0.42722 -0.04861 0.43373 -0.0493 C 0.4349 -0.05277 0.43633 -0.05601 0.43724 -0.05949 C 0.44089 -0.07407 0.43789 -0.06851 0.4418 -0.08009 C 0.44401 -0.08634 0.44753 -0.09143 0.44883 -0.09861 C 0.45078 -0.10926 0.44857 -0.10069 0.45339 -0.11088 C 0.4543 -0.11273 0.45456 -0.11551 0.45573 -0.11689 C 0.45664 -0.11828 0.45808 -0.11828 0.45912 -0.11898 C 0.46029 -0.12106 0.46094 -0.12523 0.46263 -0.12523 C 0.46407 -0.12523 0.46433 -0.12129 0.46498 -0.11898 C 0.4655 -0.11713 0.46563 -0.11481 0.46615 -0.11296 C 0.4668 -0.11018 0.46836 -0.10787 0.46836 -0.10463 L 0.46615 -0.10879 C 0.4737 -0.13148 0.46927 -0.125 0.47644 -0.13333 C 0.47878 -0.13263 0.48125 -0.13287 0.48334 -0.13125 C 0.4875 -0.1287 0.48581 -0.11921 0.48334 -0.11504 C 0.48203 -0.1125 0.47956 -0.11365 0.47761 -0.11296 C 0.47644 -0.11157 0.475 -0.11064 0.47422 -0.10879 C 0.4711 -0.10185 0.47357 -0.10324 0.47526 -0.09861 C 0.47631 -0.09606 0.47683 -0.09305 0.47761 -0.09027 C 0.478 -0.08426 0.47748 -0.07754 0.47878 -0.07199 C 0.47943 -0.06921 0.4793 -0.07754 0.47995 -0.08009 C 0.48047 -0.0824 0.48347 -0.08518 0.4823 -0.08634 C 0.48073 -0.0875 0.4793 -0.0831 0.47761 -0.08217 C 0.47618 -0.08125 0.47448 -0.08078 0.47305 -0.08009 C 0.47188 -0.07939 0.47071 -0.0787 0.46953 -0.07801 C 0.46459 -0.03356 0.4698 -0.08449 0.46615 -0.0287 C 0.46589 -0.02662 0.46381 -0.02199 0.46498 -0.02268 C 0.47357 -0.02777 0.47396 -0.03888 0.47995 -0.0493 L 0.48334 -0.05555 C 0.48373 -0.05763 0.48425 -0.05949 0.48451 -0.06157 C 0.48842 -0.08703 0.48542 -0.07013 0.48802 -0.08426 C 0.48881 -0.10671 0.48698 -0.11157 0.49154 -0.12731 C 0.49206 -0.12939 0.49297 -0.13125 0.49375 -0.13333 C 0.4931 -0.12731 0.49284 -0.12245 0.49154 -0.11689 C 0.49076 -0.11412 0.48789 -0.11088 0.4892 -0.10879 C 0.48946 -0.10833 0.4987 -0.1125 0.49961 -0.11296 C 0.50612 -0.11226 0.51342 -0.11643 0.51914 -0.11088 C 0.52162 -0.10856 0.51719 -0.09976 0.51459 -0.09861 C 0.50651 -0.0949 0.51146 -0.09676 0.49961 -0.09444 C 0.49688 -0.09305 0.49349 -0.09375 0.49154 -0.09027 C 0.4905 -0.08865 0.49349 -0.08634 0.49493 -0.08634 C 0.49961 -0.08634 0.50873 -0.09027 0.50873 -0.09027 C 0.5099 -0.09097 0.51185 -0.09444 0.51224 -0.09236 C 0.51485 -0.07615 0.5125 -0.07685 0.50769 -0.07384 C 0.50352 -0.06666 0.50404 -0.06504 0.49493 -0.07384 C 0.49336 -0.07546 0.49336 -0.07939 0.49258 -0.08217 C 0.49857 -0.09791 0.49414 -0.08888 0.4961 -0.05555 C 0.49649 -0.04953 0.4974 -0.04907 0.49961 -0.04513 C 0.49987 -0.04328 0.50013 -0.04097 0.50065 -0.03912 C 0.50209 -0.03426 0.5043 -0.03009 0.50651 -0.02685 C 0.50795 -0.02453 0.50938 -0.02222 0.51107 -0.0206 C 0.51211 -0.01944 0.51342 -0.01921 0.51459 -0.01851 C 0.51836 -0.01921 0.52227 -0.01898 0.52605 -0.0206 C 0.52748 -0.02106 0.52826 -0.02361 0.52956 -0.02476 C 0.5306 -0.02569 0.5319 -0.02615 0.53308 -0.02685 C 0.53594 -0.04791 0.5319 -0.02176 0.53646 -0.04328 C 0.53698 -0.04583 0.53633 -0.04976 0.53763 -0.05138 C 0.53998 -0.05393 0.54297 -0.05277 0.54571 -0.05347 C 0.54805 -0.05 0.55052 -0.04699 0.55261 -0.04328 C 0.55365 -0.04143 0.55391 -0.03865 0.55495 -0.03703 C 0.55703 -0.03333 0.5599 -0.03078 0.56185 -0.02685 C 0.56368 -0.02314 0.56641 -0.01435 0.56641 -0.01435 C 0.56615 -0.00972 0.56589 -0.00486 0.56537 -1.48148E-6 C 0.56511 0.00209 0.56446 0.00394 0.5642 0.00602 C 0.56368 0.01019 0.56407 0.01459 0.56302 0.01829 C 0.56107 0.02524 0.55157 0.03426 0.54922 0.03681 C 0.54727 0.03889 0.54532 0.04074 0.54336 0.04306 C 0.54219 0.04422 0.54128 0.04653 0.53998 0.04699 C 0.53698 0.04862 0.53373 0.04838 0.53073 0.04908 C 0.52552 0.05209 0.52279 0.05348 0.51797 0.05741 C 0.51641 0.05857 0.51511 0.06112 0.51342 0.06135 C 0.50612 0.0632 0.49883 0.06274 0.49154 0.06343 L 0.47422 0.06551 C 0.46368 0.07963 0.4737 0.06852 0.44987 0.07362 C 0.44714 0.07431 0.44467 0.07709 0.4418 0.07778 C 0.43646 0.07917 0.43112 0.07917 0.42565 0.07987 C 0.41315 0.08403 0.40482 0.0882 0.39219 0.0882 C 0.38034 0.0882 0.36836 0.08681 0.35651 0.08612 C 0.34623 0.08149 0.35677 0.08774 0.34258 0.0676 C 0.33802 0.06088 0.33568 0.06019 0.33112 0.05741 C 0.33034 0.05463 0.32995 0.05139 0.32878 0.04908 C 0.32787 0.04769 0.32657 0.04769 0.32526 0.04699 C 0.32344 0.0463 0.32149 0.04561 0.31953 0.04491 C 0.31302 0.0463 0.30651 0.04815 0.29987 0.04908 C 0.29375 0.05 0.2875 0.04908 0.28151 0.05116 C 0.2793 0.05186 0.27787 0.05649 0.27565 0.05741 C 0.27123 0.05926 0.26654 0.0588 0.26185 0.05926 C 0.25808 0.06274 0.25404 0.06574 0.25026 0.06968 C 0.24844 0.07176 0.24636 0.07362 0.24453 0.0757 C 0.24297 0.07778 0.24167 0.08056 0.23998 0.08195 C 0.23815 0.08334 0.23607 0.08334 0.23412 0.08403 C 0.22683 0.08264 0.2194 0.08264 0.21224 0.07987 C 0.21042 0.07917 0.20925 0.0757 0.20769 0.07362 C 0.19909 0.06366 0.20339 0.07176 0.19493 0.05533 C 0.19323 0.05209 0.19219 0.04792 0.19037 0.04491 C 0.18177 0.03125 0.18542 0.0419 0.17644 0.03056 C 0.17474 0.02848 0.1737 0.02454 0.17188 0.02246 C 0.1698 0.02014 0.16719 0.01991 0.16498 0.01829 C 0.16302 0.01713 0.1612 0.01528 0.15912 0.01436 C 0.15092 0.01042 0.13828 0.00787 0.13034 0.00602 C 0.08555 -0.00393 0.02175 0.00093 -2.08333E-7 -1.48148E-6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    <p:cBhvr>
                                            <p:cTn id="135" dur="5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3" grpId="0"/>
          <p:bldP spid="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7"/>
          <p:cNvSpPr>
            <a:spLocks/>
          </p:cNvSpPr>
          <p:nvPr/>
        </p:nvSpPr>
        <p:spPr bwMode="auto">
          <a:xfrm>
            <a:off x="1572179" y="4049475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768215" y="288625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刻苦努力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9688" y1="58008" x2="29688" y2="58008"/>
                        <a14:backgroundMark x1="71289" y1="35547" x2="60742" y2="44727"/>
                        <a14:backgroundMark x1="64258" y1="60547" x2="57813" y2="71680"/>
                        <a14:backgroundMark x1="52148" y1="75586" x2="48438" y2="808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97" y="1374138"/>
            <a:ext cx="3714116" cy="3714116"/>
          </a:xfrm>
          <a:prstGeom prst="rect">
            <a:avLst/>
          </a:prstGeom>
        </p:spPr>
      </p:pic>
      <p:sp>
        <p:nvSpPr>
          <p:cNvPr id="12" name="Freeform 7"/>
          <p:cNvSpPr>
            <a:spLocks/>
          </p:cNvSpPr>
          <p:nvPr/>
        </p:nvSpPr>
        <p:spPr bwMode="auto">
          <a:xfrm>
            <a:off x="10336240" y="2104401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9663140" y="2545726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1034189" y="488346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283852" y="1354667"/>
            <a:ext cx="3347415" cy="2821781"/>
          </a:xfrm>
          <a:custGeom>
            <a:avLst/>
            <a:gdLst>
              <a:gd name="connsiteX0" fmla="*/ 3352800 w 3352800"/>
              <a:gd name="connsiteY0" fmla="*/ 0 h 2819400"/>
              <a:gd name="connsiteX1" fmla="*/ 3259666 w 3352800"/>
              <a:gd name="connsiteY1" fmla="*/ 101600 h 2819400"/>
              <a:gd name="connsiteX2" fmla="*/ 3175000 w 3352800"/>
              <a:gd name="connsiteY2" fmla="*/ 59266 h 2819400"/>
              <a:gd name="connsiteX3" fmla="*/ 3141133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73400 w 3352800"/>
              <a:gd name="connsiteY6" fmla="*/ 152400 h 2819400"/>
              <a:gd name="connsiteX7" fmla="*/ 3048000 w 3352800"/>
              <a:gd name="connsiteY7" fmla="*/ 228600 h 2819400"/>
              <a:gd name="connsiteX8" fmla="*/ 3098800 w 3352800"/>
              <a:gd name="connsiteY8" fmla="*/ 245533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75000 w 3352800"/>
              <a:gd name="connsiteY2" fmla="*/ 59266 h 2819400"/>
              <a:gd name="connsiteX3" fmla="*/ 3141133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73400 w 3352800"/>
              <a:gd name="connsiteY6" fmla="*/ 152400 h 2819400"/>
              <a:gd name="connsiteX7" fmla="*/ 3048000 w 3352800"/>
              <a:gd name="connsiteY7" fmla="*/ 228600 h 2819400"/>
              <a:gd name="connsiteX8" fmla="*/ 3098800 w 3352800"/>
              <a:gd name="connsiteY8" fmla="*/ 245533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75000 w 3352800"/>
              <a:gd name="connsiteY2" fmla="*/ 59266 h 2819400"/>
              <a:gd name="connsiteX3" fmla="*/ 3141133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73400 w 3352800"/>
              <a:gd name="connsiteY6" fmla="*/ 152400 h 2819400"/>
              <a:gd name="connsiteX7" fmla="*/ 3048000 w 3352800"/>
              <a:gd name="connsiteY7" fmla="*/ 228600 h 2819400"/>
              <a:gd name="connsiteX8" fmla="*/ 3098800 w 3352800"/>
              <a:gd name="connsiteY8" fmla="*/ 245533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1133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73400 w 3352800"/>
              <a:gd name="connsiteY6" fmla="*/ 152400 h 2819400"/>
              <a:gd name="connsiteX7" fmla="*/ 3048000 w 3352800"/>
              <a:gd name="connsiteY7" fmla="*/ 228600 h 2819400"/>
              <a:gd name="connsiteX8" fmla="*/ 3098800 w 3352800"/>
              <a:gd name="connsiteY8" fmla="*/ 245533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73400 w 3352800"/>
              <a:gd name="connsiteY6" fmla="*/ 152400 h 2819400"/>
              <a:gd name="connsiteX7" fmla="*/ 3048000 w 3352800"/>
              <a:gd name="connsiteY7" fmla="*/ 228600 h 2819400"/>
              <a:gd name="connsiteX8" fmla="*/ 3098800 w 3352800"/>
              <a:gd name="connsiteY8" fmla="*/ 245533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73400 w 3352800"/>
              <a:gd name="connsiteY6" fmla="*/ 152400 h 2819400"/>
              <a:gd name="connsiteX7" fmla="*/ 3048000 w 3352800"/>
              <a:gd name="connsiteY7" fmla="*/ 228600 h 2819400"/>
              <a:gd name="connsiteX8" fmla="*/ 3098800 w 3352800"/>
              <a:gd name="connsiteY8" fmla="*/ 245533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73400 w 3352800"/>
              <a:gd name="connsiteY6" fmla="*/ 152400 h 2819400"/>
              <a:gd name="connsiteX7" fmla="*/ 3048000 w 3352800"/>
              <a:gd name="connsiteY7" fmla="*/ 228600 h 2819400"/>
              <a:gd name="connsiteX8" fmla="*/ 3098800 w 3352800"/>
              <a:gd name="connsiteY8" fmla="*/ 245533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48000 w 3352800"/>
              <a:gd name="connsiteY7" fmla="*/ 228600 h 2819400"/>
              <a:gd name="connsiteX8" fmla="*/ 3098800 w 3352800"/>
              <a:gd name="connsiteY8" fmla="*/ 245533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98800 w 3352800"/>
              <a:gd name="connsiteY8" fmla="*/ 245533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2600 w 3352800"/>
              <a:gd name="connsiteY9" fmla="*/ 287866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3031066 w 3352800"/>
              <a:gd name="connsiteY12" fmla="*/ 321733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54866 w 3352800"/>
              <a:gd name="connsiteY10" fmla="*/ 254000 h 2819400"/>
              <a:gd name="connsiteX11" fmla="*/ 2946400 w 3352800"/>
              <a:gd name="connsiteY11" fmla="*/ 287866 h 2819400"/>
              <a:gd name="connsiteX12" fmla="*/ 2992966 w 3352800"/>
              <a:gd name="connsiteY12" fmla="*/ 324114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54866 w 3352800"/>
              <a:gd name="connsiteY10" fmla="*/ 254000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78679 w 3352800"/>
              <a:gd name="connsiteY10" fmla="*/ 265906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21000 w 3352800"/>
              <a:gd name="connsiteY13" fmla="*/ 431800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78666 w 3352800"/>
              <a:gd name="connsiteY14" fmla="*/ 448733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03400 w 3352800"/>
              <a:gd name="connsiteY15" fmla="*/ 1566333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69333 w 3352800"/>
              <a:gd name="connsiteY19" fmla="*/ 2243666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78858 w 3352800"/>
              <a:gd name="connsiteY19" fmla="*/ 2253191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78858 w 3352800"/>
              <a:gd name="connsiteY19" fmla="*/ 2253191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56733 w 3352800"/>
              <a:gd name="connsiteY18" fmla="*/ 1837266 h 2819400"/>
              <a:gd name="connsiteX19" fmla="*/ 178858 w 3352800"/>
              <a:gd name="connsiteY19" fmla="*/ 2260335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42445 w 3352800"/>
              <a:gd name="connsiteY18" fmla="*/ 1846791 h 2819400"/>
              <a:gd name="connsiteX19" fmla="*/ 178858 w 3352800"/>
              <a:gd name="connsiteY19" fmla="*/ 2260335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42445 w 3352800"/>
              <a:gd name="connsiteY18" fmla="*/ 1846791 h 2819400"/>
              <a:gd name="connsiteX19" fmla="*/ 178858 w 3352800"/>
              <a:gd name="connsiteY19" fmla="*/ 2260335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42445 w 3352800"/>
              <a:gd name="connsiteY18" fmla="*/ 1846791 h 2819400"/>
              <a:gd name="connsiteX19" fmla="*/ 178858 w 3352800"/>
              <a:gd name="connsiteY19" fmla="*/ 2260335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37683 w 3352800"/>
              <a:gd name="connsiteY18" fmla="*/ 1849173 h 2819400"/>
              <a:gd name="connsiteX19" fmla="*/ 178858 w 3352800"/>
              <a:gd name="connsiteY19" fmla="*/ 2260335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52800 w 3352800"/>
              <a:gd name="connsiteY0" fmla="*/ 0 h 2819400"/>
              <a:gd name="connsiteX1" fmla="*/ 3269191 w 3352800"/>
              <a:gd name="connsiteY1" fmla="*/ 77788 h 2819400"/>
              <a:gd name="connsiteX2" fmla="*/ 3186906 w 3352800"/>
              <a:gd name="connsiteY2" fmla="*/ 64029 h 2819400"/>
              <a:gd name="connsiteX3" fmla="*/ 3148277 w 3352800"/>
              <a:gd name="connsiteY3" fmla="*/ 110066 h 2819400"/>
              <a:gd name="connsiteX4" fmla="*/ 3183466 w 3352800"/>
              <a:gd name="connsiteY4" fmla="*/ 143933 h 2819400"/>
              <a:gd name="connsiteX5" fmla="*/ 3124200 w 3352800"/>
              <a:gd name="connsiteY5" fmla="*/ 203200 h 2819400"/>
              <a:gd name="connsiteX6" fmla="*/ 3085306 w 3352800"/>
              <a:gd name="connsiteY6" fmla="*/ 154782 h 2819400"/>
              <a:gd name="connsiteX7" fmla="*/ 3050381 w 3352800"/>
              <a:gd name="connsiteY7" fmla="*/ 219075 h 2819400"/>
              <a:gd name="connsiteX8" fmla="*/ 3082131 w 3352800"/>
              <a:gd name="connsiteY8" fmla="*/ 240771 h 2819400"/>
              <a:gd name="connsiteX9" fmla="*/ 3029744 w 3352800"/>
              <a:gd name="connsiteY9" fmla="*/ 285485 h 2819400"/>
              <a:gd name="connsiteX10" fmla="*/ 2969154 w 3352800"/>
              <a:gd name="connsiteY10" fmla="*/ 256381 h 2819400"/>
              <a:gd name="connsiteX11" fmla="*/ 2958306 w 3352800"/>
              <a:gd name="connsiteY11" fmla="*/ 295010 h 2819400"/>
              <a:gd name="connsiteX12" fmla="*/ 2992966 w 3352800"/>
              <a:gd name="connsiteY12" fmla="*/ 324114 h 2819400"/>
              <a:gd name="connsiteX13" fmla="*/ 2911475 w 3352800"/>
              <a:gd name="connsiteY13" fmla="*/ 455612 h 2819400"/>
              <a:gd name="connsiteX14" fmla="*/ 2892953 w 3352800"/>
              <a:gd name="connsiteY14" fmla="*/ 463021 h 2819400"/>
              <a:gd name="connsiteX15" fmla="*/ 1812925 w 3352800"/>
              <a:gd name="connsiteY15" fmla="*/ 1568715 h 2819400"/>
              <a:gd name="connsiteX16" fmla="*/ 1583266 w 3352800"/>
              <a:gd name="connsiteY16" fmla="*/ 1413933 h 2819400"/>
              <a:gd name="connsiteX17" fmla="*/ 1346200 w 3352800"/>
              <a:gd name="connsiteY17" fmla="*/ 1422400 h 2819400"/>
              <a:gd name="connsiteX18" fmla="*/ 937683 w 3352800"/>
              <a:gd name="connsiteY18" fmla="*/ 1849173 h 2819400"/>
              <a:gd name="connsiteX19" fmla="*/ 178858 w 3352800"/>
              <a:gd name="connsiteY19" fmla="*/ 2260335 h 2819400"/>
              <a:gd name="connsiteX20" fmla="*/ 0 w 3352800"/>
              <a:gd name="connsiteY20" fmla="*/ 2819400 h 2819400"/>
              <a:gd name="connsiteX21" fmla="*/ 16933 w 3352800"/>
              <a:gd name="connsiteY21" fmla="*/ 2802466 h 2819400"/>
              <a:gd name="connsiteX0" fmla="*/ 3338512 w 3338512"/>
              <a:gd name="connsiteY0" fmla="*/ 0 h 2821781"/>
              <a:gd name="connsiteX1" fmla="*/ 3254903 w 3338512"/>
              <a:gd name="connsiteY1" fmla="*/ 77788 h 2821781"/>
              <a:gd name="connsiteX2" fmla="*/ 3172618 w 3338512"/>
              <a:gd name="connsiteY2" fmla="*/ 64029 h 2821781"/>
              <a:gd name="connsiteX3" fmla="*/ 3133989 w 3338512"/>
              <a:gd name="connsiteY3" fmla="*/ 110066 h 2821781"/>
              <a:gd name="connsiteX4" fmla="*/ 3169178 w 3338512"/>
              <a:gd name="connsiteY4" fmla="*/ 143933 h 2821781"/>
              <a:gd name="connsiteX5" fmla="*/ 3109912 w 3338512"/>
              <a:gd name="connsiteY5" fmla="*/ 203200 h 2821781"/>
              <a:gd name="connsiteX6" fmla="*/ 3071018 w 3338512"/>
              <a:gd name="connsiteY6" fmla="*/ 154782 h 2821781"/>
              <a:gd name="connsiteX7" fmla="*/ 3036093 w 3338512"/>
              <a:gd name="connsiteY7" fmla="*/ 219075 h 2821781"/>
              <a:gd name="connsiteX8" fmla="*/ 3067843 w 3338512"/>
              <a:gd name="connsiteY8" fmla="*/ 240771 h 2821781"/>
              <a:gd name="connsiteX9" fmla="*/ 3015456 w 3338512"/>
              <a:gd name="connsiteY9" fmla="*/ 285485 h 2821781"/>
              <a:gd name="connsiteX10" fmla="*/ 2954866 w 3338512"/>
              <a:gd name="connsiteY10" fmla="*/ 256381 h 2821781"/>
              <a:gd name="connsiteX11" fmla="*/ 2944018 w 3338512"/>
              <a:gd name="connsiteY11" fmla="*/ 295010 h 2821781"/>
              <a:gd name="connsiteX12" fmla="*/ 2978678 w 3338512"/>
              <a:gd name="connsiteY12" fmla="*/ 324114 h 2821781"/>
              <a:gd name="connsiteX13" fmla="*/ 2897187 w 3338512"/>
              <a:gd name="connsiteY13" fmla="*/ 455612 h 2821781"/>
              <a:gd name="connsiteX14" fmla="*/ 2878665 w 3338512"/>
              <a:gd name="connsiteY14" fmla="*/ 463021 h 2821781"/>
              <a:gd name="connsiteX15" fmla="*/ 1798637 w 3338512"/>
              <a:gd name="connsiteY15" fmla="*/ 1568715 h 2821781"/>
              <a:gd name="connsiteX16" fmla="*/ 1568978 w 3338512"/>
              <a:gd name="connsiteY16" fmla="*/ 1413933 h 2821781"/>
              <a:gd name="connsiteX17" fmla="*/ 1331912 w 3338512"/>
              <a:gd name="connsiteY17" fmla="*/ 1422400 h 2821781"/>
              <a:gd name="connsiteX18" fmla="*/ 923395 w 3338512"/>
              <a:gd name="connsiteY18" fmla="*/ 1849173 h 2821781"/>
              <a:gd name="connsiteX19" fmla="*/ 164570 w 3338512"/>
              <a:gd name="connsiteY19" fmla="*/ 2260335 h 2821781"/>
              <a:gd name="connsiteX20" fmla="*/ 0 w 3338512"/>
              <a:gd name="connsiteY20" fmla="*/ 2821781 h 2821781"/>
              <a:gd name="connsiteX21" fmla="*/ 2645 w 3338512"/>
              <a:gd name="connsiteY21" fmla="*/ 2802466 h 2821781"/>
              <a:gd name="connsiteX0" fmla="*/ 3351294 w 3351294"/>
              <a:gd name="connsiteY0" fmla="*/ 0 h 2821781"/>
              <a:gd name="connsiteX1" fmla="*/ 3267685 w 3351294"/>
              <a:gd name="connsiteY1" fmla="*/ 77788 h 2821781"/>
              <a:gd name="connsiteX2" fmla="*/ 3185400 w 3351294"/>
              <a:gd name="connsiteY2" fmla="*/ 64029 h 2821781"/>
              <a:gd name="connsiteX3" fmla="*/ 3146771 w 3351294"/>
              <a:gd name="connsiteY3" fmla="*/ 110066 h 2821781"/>
              <a:gd name="connsiteX4" fmla="*/ 3181960 w 3351294"/>
              <a:gd name="connsiteY4" fmla="*/ 143933 h 2821781"/>
              <a:gd name="connsiteX5" fmla="*/ 3122694 w 3351294"/>
              <a:gd name="connsiteY5" fmla="*/ 203200 h 2821781"/>
              <a:gd name="connsiteX6" fmla="*/ 3083800 w 3351294"/>
              <a:gd name="connsiteY6" fmla="*/ 154782 h 2821781"/>
              <a:gd name="connsiteX7" fmla="*/ 3048875 w 3351294"/>
              <a:gd name="connsiteY7" fmla="*/ 219075 h 2821781"/>
              <a:gd name="connsiteX8" fmla="*/ 3080625 w 3351294"/>
              <a:gd name="connsiteY8" fmla="*/ 240771 h 2821781"/>
              <a:gd name="connsiteX9" fmla="*/ 3028238 w 3351294"/>
              <a:gd name="connsiteY9" fmla="*/ 285485 h 2821781"/>
              <a:gd name="connsiteX10" fmla="*/ 2967648 w 3351294"/>
              <a:gd name="connsiteY10" fmla="*/ 256381 h 2821781"/>
              <a:gd name="connsiteX11" fmla="*/ 2956800 w 3351294"/>
              <a:gd name="connsiteY11" fmla="*/ 295010 h 2821781"/>
              <a:gd name="connsiteX12" fmla="*/ 2991460 w 3351294"/>
              <a:gd name="connsiteY12" fmla="*/ 324114 h 2821781"/>
              <a:gd name="connsiteX13" fmla="*/ 2909969 w 3351294"/>
              <a:gd name="connsiteY13" fmla="*/ 455612 h 2821781"/>
              <a:gd name="connsiteX14" fmla="*/ 2891447 w 3351294"/>
              <a:gd name="connsiteY14" fmla="*/ 463021 h 2821781"/>
              <a:gd name="connsiteX15" fmla="*/ 1811419 w 3351294"/>
              <a:gd name="connsiteY15" fmla="*/ 1568715 h 2821781"/>
              <a:gd name="connsiteX16" fmla="*/ 1581760 w 3351294"/>
              <a:gd name="connsiteY16" fmla="*/ 1413933 h 2821781"/>
              <a:gd name="connsiteX17" fmla="*/ 1344694 w 3351294"/>
              <a:gd name="connsiteY17" fmla="*/ 1422400 h 2821781"/>
              <a:gd name="connsiteX18" fmla="*/ 936177 w 3351294"/>
              <a:gd name="connsiteY18" fmla="*/ 1849173 h 2821781"/>
              <a:gd name="connsiteX19" fmla="*/ 177352 w 3351294"/>
              <a:gd name="connsiteY19" fmla="*/ 2260335 h 2821781"/>
              <a:gd name="connsiteX20" fmla="*/ 12782 w 3351294"/>
              <a:gd name="connsiteY20" fmla="*/ 2821781 h 2821781"/>
              <a:gd name="connsiteX21" fmla="*/ 15427 w 3351294"/>
              <a:gd name="connsiteY21" fmla="*/ 2802466 h 2821781"/>
              <a:gd name="connsiteX0" fmla="*/ 3351294 w 3351294"/>
              <a:gd name="connsiteY0" fmla="*/ 0 h 2821781"/>
              <a:gd name="connsiteX1" fmla="*/ 3267685 w 3351294"/>
              <a:gd name="connsiteY1" fmla="*/ 77788 h 2821781"/>
              <a:gd name="connsiteX2" fmla="*/ 3185400 w 3351294"/>
              <a:gd name="connsiteY2" fmla="*/ 64029 h 2821781"/>
              <a:gd name="connsiteX3" fmla="*/ 3146771 w 3351294"/>
              <a:gd name="connsiteY3" fmla="*/ 110066 h 2821781"/>
              <a:gd name="connsiteX4" fmla="*/ 3181960 w 3351294"/>
              <a:gd name="connsiteY4" fmla="*/ 143933 h 2821781"/>
              <a:gd name="connsiteX5" fmla="*/ 3122694 w 3351294"/>
              <a:gd name="connsiteY5" fmla="*/ 203200 h 2821781"/>
              <a:gd name="connsiteX6" fmla="*/ 3083800 w 3351294"/>
              <a:gd name="connsiteY6" fmla="*/ 154782 h 2821781"/>
              <a:gd name="connsiteX7" fmla="*/ 3048875 w 3351294"/>
              <a:gd name="connsiteY7" fmla="*/ 219075 h 2821781"/>
              <a:gd name="connsiteX8" fmla="*/ 3080625 w 3351294"/>
              <a:gd name="connsiteY8" fmla="*/ 240771 h 2821781"/>
              <a:gd name="connsiteX9" fmla="*/ 3028238 w 3351294"/>
              <a:gd name="connsiteY9" fmla="*/ 285485 h 2821781"/>
              <a:gd name="connsiteX10" fmla="*/ 2967648 w 3351294"/>
              <a:gd name="connsiteY10" fmla="*/ 256381 h 2821781"/>
              <a:gd name="connsiteX11" fmla="*/ 2956800 w 3351294"/>
              <a:gd name="connsiteY11" fmla="*/ 295010 h 2821781"/>
              <a:gd name="connsiteX12" fmla="*/ 2991460 w 3351294"/>
              <a:gd name="connsiteY12" fmla="*/ 324114 h 2821781"/>
              <a:gd name="connsiteX13" fmla="*/ 2909969 w 3351294"/>
              <a:gd name="connsiteY13" fmla="*/ 455612 h 2821781"/>
              <a:gd name="connsiteX14" fmla="*/ 2891447 w 3351294"/>
              <a:gd name="connsiteY14" fmla="*/ 463021 h 2821781"/>
              <a:gd name="connsiteX15" fmla="*/ 1811419 w 3351294"/>
              <a:gd name="connsiteY15" fmla="*/ 1568715 h 2821781"/>
              <a:gd name="connsiteX16" fmla="*/ 1581760 w 3351294"/>
              <a:gd name="connsiteY16" fmla="*/ 1413933 h 2821781"/>
              <a:gd name="connsiteX17" fmla="*/ 1344694 w 3351294"/>
              <a:gd name="connsiteY17" fmla="*/ 1422400 h 2821781"/>
              <a:gd name="connsiteX18" fmla="*/ 936177 w 3351294"/>
              <a:gd name="connsiteY18" fmla="*/ 1849173 h 2821781"/>
              <a:gd name="connsiteX19" fmla="*/ 177352 w 3351294"/>
              <a:gd name="connsiteY19" fmla="*/ 2260335 h 2821781"/>
              <a:gd name="connsiteX20" fmla="*/ 12782 w 3351294"/>
              <a:gd name="connsiteY20" fmla="*/ 2821781 h 2821781"/>
              <a:gd name="connsiteX21" fmla="*/ 27333 w 3351294"/>
              <a:gd name="connsiteY21" fmla="*/ 2800084 h 2821781"/>
              <a:gd name="connsiteX0" fmla="*/ 3343305 w 3343305"/>
              <a:gd name="connsiteY0" fmla="*/ 0 h 2821781"/>
              <a:gd name="connsiteX1" fmla="*/ 3259696 w 3343305"/>
              <a:gd name="connsiteY1" fmla="*/ 77788 h 2821781"/>
              <a:gd name="connsiteX2" fmla="*/ 3177411 w 3343305"/>
              <a:gd name="connsiteY2" fmla="*/ 64029 h 2821781"/>
              <a:gd name="connsiteX3" fmla="*/ 3138782 w 3343305"/>
              <a:gd name="connsiteY3" fmla="*/ 110066 h 2821781"/>
              <a:gd name="connsiteX4" fmla="*/ 3173971 w 3343305"/>
              <a:gd name="connsiteY4" fmla="*/ 143933 h 2821781"/>
              <a:gd name="connsiteX5" fmla="*/ 3114705 w 3343305"/>
              <a:gd name="connsiteY5" fmla="*/ 203200 h 2821781"/>
              <a:gd name="connsiteX6" fmla="*/ 3075811 w 3343305"/>
              <a:gd name="connsiteY6" fmla="*/ 154782 h 2821781"/>
              <a:gd name="connsiteX7" fmla="*/ 3040886 w 3343305"/>
              <a:gd name="connsiteY7" fmla="*/ 219075 h 2821781"/>
              <a:gd name="connsiteX8" fmla="*/ 3072636 w 3343305"/>
              <a:gd name="connsiteY8" fmla="*/ 240771 h 2821781"/>
              <a:gd name="connsiteX9" fmla="*/ 3020249 w 3343305"/>
              <a:gd name="connsiteY9" fmla="*/ 285485 h 2821781"/>
              <a:gd name="connsiteX10" fmla="*/ 2959659 w 3343305"/>
              <a:gd name="connsiteY10" fmla="*/ 256381 h 2821781"/>
              <a:gd name="connsiteX11" fmla="*/ 2948811 w 3343305"/>
              <a:gd name="connsiteY11" fmla="*/ 295010 h 2821781"/>
              <a:gd name="connsiteX12" fmla="*/ 2983471 w 3343305"/>
              <a:gd name="connsiteY12" fmla="*/ 324114 h 2821781"/>
              <a:gd name="connsiteX13" fmla="*/ 2901980 w 3343305"/>
              <a:gd name="connsiteY13" fmla="*/ 455612 h 2821781"/>
              <a:gd name="connsiteX14" fmla="*/ 2883458 w 3343305"/>
              <a:gd name="connsiteY14" fmla="*/ 463021 h 2821781"/>
              <a:gd name="connsiteX15" fmla="*/ 1803430 w 3343305"/>
              <a:gd name="connsiteY15" fmla="*/ 1568715 h 2821781"/>
              <a:gd name="connsiteX16" fmla="*/ 1573771 w 3343305"/>
              <a:gd name="connsiteY16" fmla="*/ 1413933 h 2821781"/>
              <a:gd name="connsiteX17" fmla="*/ 1336705 w 3343305"/>
              <a:gd name="connsiteY17" fmla="*/ 1422400 h 2821781"/>
              <a:gd name="connsiteX18" fmla="*/ 928188 w 3343305"/>
              <a:gd name="connsiteY18" fmla="*/ 1849173 h 2821781"/>
              <a:gd name="connsiteX19" fmla="*/ 169363 w 3343305"/>
              <a:gd name="connsiteY19" fmla="*/ 2260335 h 2821781"/>
              <a:gd name="connsiteX20" fmla="*/ 14318 w 3343305"/>
              <a:gd name="connsiteY20" fmla="*/ 2821781 h 2821781"/>
              <a:gd name="connsiteX21" fmla="*/ 19344 w 3343305"/>
              <a:gd name="connsiteY21" fmla="*/ 2800084 h 2821781"/>
              <a:gd name="connsiteX0" fmla="*/ 3347415 w 3347415"/>
              <a:gd name="connsiteY0" fmla="*/ 0 h 2821781"/>
              <a:gd name="connsiteX1" fmla="*/ 3263806 w 3347415"/>
              <a:gd name="connsiteY1" fmla="*/ 77788 h 2821781"/>
              <a:gd name="connsiteX2" fmla="*/ 3181521 w 3347415"/>
              <a:gd name="connsiteY2" fmla="*/ 64029 h 2821781"/>
              <a:gd name="connsiteX3" fmla="*/ 3142892 w 3347415"/>
              <a:gd name="connsiteY3" fmla="*/ 110066 h 2821781"/>
              <a:gd name="connsiteX4" fmla="*/ 3178081 w 3347415"/>
              <a:gd name="connsiteY4" fmla="*/ 143933 h 2821781"/>
              <a:gd name="connsiteX5" fmla="*/ 3118815 w 3347415"/>
              <a:gd name="connsiteY5" fmla="*/ 203200 h 2821781"/>
              <a:gd name="connsiteX6" fmla="*/ 3079921 w 3347415"/>
              <a:gd name="connsiteY6" fmla="*/ 154782 h 2821781"/>
              <a:gd name="connsiteX7" fmla="*/ 3044996 w 3347415"/>
              <a:gd name="connsiteY7" fmla="*/ 219075 h 2821781"/>
              <a:gd name="connsiteX8" fmla="*/ 3076746 w 3347415"/>
              <a:gd name="connsiteY8" fmla="*/ 240771 h 2821781"/>
              <a:gd name="connsiteX9" fmla="*/ 3024359 w 3347415"/>
              <a:gd name="connsiteY9" fmla="*/ 285485 h 2821781"/>
              <a:gd name="connsiteX10" fmla="*/ 2963769 w 3347415"/>
              <a:gd name="connsiteY10" fmla="*/ 256381 h 2821781"/>
              <a:gd name="connsiteX11" fmla="*/ 2952921 w 3347415"/>
              <a:gd name="connsiteY11" fmla="*/ 295010 h 2821781"/>
              <a:gd name="connsiteX12" fmla="*/ 2987581 w 3347415"/>
              <a:gd name="connsiteY12" fmla="*/ 324114 h 2821781"/>
              <a:gd name="connsiteX13" fmla="*/ 2906090 w 3347415"/>
              <a:gd name="connsiteY13" fmla="*/ 455612 h 2821781"/>
              <a:gd name="connsiteX14" fmla="*/ 2887568 w 3347415"/>
              <a:gd name="connsiteY14" fmla="*/ 463021 h 2821781"/>
              <a:gd name="connsiteX15" fmla="*/ 1807540 w 3347415"/>
              <a:gd name="connsiteY15" fmla="*/ 1568715 h 2821781"/>
              <a:gd name="connsiteX16" fmla="*/ 1577881 w 3347415"/>
              <a:gd name="connsiteY16" fmla="*/ 1413933 h 2821781"/>
              <a:gd name="connsiteX17" fmla="*/ 1340815 w 3347415"/>
              <a:gd name="connsiteY17" fmla="*/ 1422400 h 2821781"/>
              <a:gd name="connsiteX18" fmla="*/ 932298 w 3347415"/>
              <a:gd name="connsiteY18" fmla="*/ 1849173 h 2821781"/>
              <a:gd name="connsiteX19" fmla="*/ 173473 w 3347415"/>
              <a:gd name="connsiteY19" fmla="*/ 2260335 h 2821781"/>
              <a:gd name="connsiteX20" fmla="*/ 18428 w 3347415"/>
              <a:gd name="connsiteY20" fmla="*/ 2821781 h 2821781"/>
              <a:gd name="connsiteX21" fmla="*/ 23454 w 3347415"/>
              <a:gd name="connsiteY21" fmla="*/ 2800084 h 2821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347415" h="2821781">
                <a:moveTo>
                  <a:pt x="3347415" y="0"/>
                </a:moveTo>
                <a:lnTo>
                  <a:pt x="3263806" y="77788"/>
                </a:lnTo>
                <a:lnTo>
                  <a:pt x="3181521" y="64029"/>
                </a:lnTo>
                <a:lnTo>
                  <a:pt x="3142892" y="110066"/>
                </a:lnTo>
                <a:lnTo>
                  <a:pt x="3178081" y="143933"/>
                </a:lnTo>
                <a:lnTo>
                  <a:pt x="3118815" y="203200"/>
                </a:lnTo>
                <a:lnTo>
                  <a:pt x="3079921" y="154782"/>
                </a:lnTo>
                <a:lnTo>
                  <a:pt x="3044996" y="219075"/>
                </a:lnTo>
                <a:lnTo>
                  <a:pt x="3076746" y="240771"/>
                </a:lnTo>
                <a:lnTo>
                  <a:pt x="3024359" y="285485"/>
                </a:lnTo>
                <a:lnTo>
                  <a:pt x="2963769" y="256381"/>
                </a:lnTo>
                <a:lnTo>
                  <a:pt x="2952921" y="295010"/>
                </a:lnTo>
                <a:lnTo>
                  <a:pt x="2987581" y="324114"/>
                </a:lnTo>
                <a:cubicBezTo>
                  <a:pt x="2960417" y="367947"/>
                  <a:pt x="2923729" y="404635"/>
                  <a:pt x="2906090" y="455612"/>
                </a:cubicBezTo>
                <a:lnTo>
                  <a:pt x="2887568" y="463021"/>
                </a:lnTo>
                <a:lnTo>
                  <a:pt x="1807540" y="1568715"/>
                </a:lnTo>
                <a:lnTo>
                  <a:pt x="1577881" y="1413933"/>
                </a:lnTo>
                <a:cubicBezTo>
                  <a:pt x="1498859" y="1361987"/>
                  <a:pt x="1419837" y="1388621"/>
                  <a:pt x="1340815" y="1422400"/>
                </a:cubicBezTo>
                <a:cubicBezTo>
                  <a:pt x="1172893" y="1517826"/>
                  <a:pt x="1076407" y="1718027"/>
                  <a:pt x="932298" y="1849173"/>
                </a:cubicBezTo>
                <a:cubicBezTo>
                  <a:pt x="698406" y="1998927"/>
                  <a:pt x="350215" y="2091530"/>
                  <a:pt x="173473" y="2260335"/>
                </a:cubicBezTo>
                <a:cubicBezTo>
                  <a:pt x="-446" y="2468121"/>
                  <a:pt x="-24346" y="2618757"/>
                  <a:pt x="18428" y="2821781"/>
                </a:cubicBezTo>
                <a:lnTo>
                  <a:pt x="23454" y="280008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307837" y="4189412"/>
            <a:ext cx="871801" cy="833703"/>
          </a:xfrm>
          <a:custGeom>
            <a:avLst/>
            <a:gdLst>
              <a:gd name="connsiteX0" fmla="*/ 0 w 931333"/>
              <a:gd name="connsiteY0" fmla="*/ 0 h 855133"/>
              <a:gd name="connsiteX1" fmla="*/ 931333 w 931333"/>
              <a:gd name="connsiteY1" fmla="*/ 855133 h 855133"/>
              <a:gd name="connsiteX2" fmla="*/ 897466 w 931333"/>
              <a:gd name="connsiteY2" fmla="*/ 838200 h 855133"/>
              <a:gd name="connsiteX0" fmla="*/ 0 w 876564"/>
              <a:gd name="connsiteY0" fmla="*/ 0 h 831321"/>
              <a:gd name="connsiteX1" fmla="*/ 876564 w 876564"/>
              <a:gd name="connsiteY1" fmla="*/ 831321 h 831321"/>
              <a:gd name="connsiteX2" fmla="*/ 842697 w 876564"/>
              <a:gd name="connsiteY2" fmla="*/ 814388 h 831321"/>
              <a:gd name="connsiteX0" fmla="*/ 0 w 876564"/>
              <a:gd name="connsiteY0" fmla="*/ 0 h 831321"/>
              <a:gd name="connsiteX1" fmla="*/ 876564 w 876564"/>
              <a:gd name="connsiteY1" fmla="*/ 831321 h 831321"/>
              <a:gd name="connsiteX2" fmla="*/ 842697 w 876564"/>
              <a:gd name="connsiteY2" fmla="*/ 814388 h 831321"/>
              <a:gd name="connsiteX0" fmla="*/ 0 w 843226"/>
              <a:gd name="connsiteY0" fmla="*/ 0 h 824178"/>
              <a:gd name="connsiteX1" fmla="*/ 843226 w 843226"/>
              <a:gd name="connsiteY1" fmla="*/ 824178 h 824178"/>
              <a:gd name="connsiteX2" fmla="*/ 842697 w 843226"/>
              <a:gd name="connsiteY2" fmla="*/ 814388 h 824178"/>
              <a:gd name="connsiteX0" fmla="*/ 0 w 843226"/>
              <a:gd name="connsiteY0" fmla="*/ 0 h 824178"/>
              <a:gd name="connsiteX1" fmla="*/ 843226 w 843226"/>
              <a:gd name="connsiteY1" fmla="*/ 824178 h 824178"/>
              <a:gd name="connsiteX2" fmla="*/ 842697 w 843226"/>
              <a:gd name="connsiteY2" fmla="*/ 814388 h 824178"/>
              <a:gd name="connsiteX0" fmla="*/ 0 w 871801"/>
              <a:gd name="connsiteY0" fmla="*/ 0 h 833703"/>
              <a:gd name="connsiteX1" fmla="*/ 871801 w 871801"/>
              <a:gd name="connsiteY1" fmla="*/ 833703 h 833703"/>
              <a:gd name="connsiteX2" fmla="*/ 842697 w 871801"/>
              <a:gd name="connsiteY2" fmla="*/ 814388 h 833703"/>
              <a:gd name="connsiteX0" fmla="*/ 0 w 871801"/>
              <a:gd name="connsiteY0" fmla="*/ 0 h 833703"/>
              <a:gd name="connsiteX1" fmla="*/ 871801 w 871801"/>
              <a:gd name="connsiteY1" fmla="*/ 833703 h 833703"/>
              <a:gd name="connsiteX2" fmla="*/ 842697 w 871801"/>
              <a:gd name="connsiteY2" fmla="*/ 814388 h 833703"/>
              <a:gd name="connsiteX0" fmla="*/ 0 w 871801"/>
              <a:gd name="connsiteY0" fmla="*/ 0 h 833703"/>
              <a:gd name="connsiteX1" fmla="*/ 871801 w 871801"/>
              <a:gd name="connsiteY1" fmla="*/ 833703 h 833703"/>
              <a:gd name="connsiteX2" fmla="*/ 842697 w 871801"/>
              <a:gd name="connsiteY2" fmla="*/ 814388 h 833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1801" h="833703">
                <a:moveTo>
                  <a:pt x="0" y="0"/>
                </a:moveTo>
                <a:cubicBezTo>
                  <a:pt x="135026" y="346163"/>
                  <a:pt x="496269" y="668516"/>
                  <a:pt x="871801" y="833703"/>
                </a:cubicBezTo>
                <a:cubicBezTo>
                  <a:pt x="871625" y="830440"/>
                  <a:pt x="842873" y="817651"/>
                  <a:pt x="842697" y="81438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2188723" y="1360730"/>
            <a:ext cx="2665081" cy="3671636"/>
          </a:xfrm>
          <a:custGeom>
            <a:avLst/>
            <a:gdLst>
              <a:gd name="connsiteX0" fmla="*/ 0 w 2393005"/>
              <a:gd name="connsiteY0" fmla="*/ 3151762 h 3151762"/>
              <a:gd name="connsiteX1" fmla="*/ 496111 w 2393005"/>
              <a:gd name="connsiteY1" fmla="*/ 2947481 h 3151762"/>
              <a:gd name="connsiteX2" fmla="*/ 826851 w 2393005"/>
              <a:gd name="connsiteY2" fmla="*/ 2188724 h 3151762"/>
              <a:gd name="connsiteX3" fmla="*/ 1254868 w 2393005"/>
              <a:gd name="connsiteY3" fmla="*/ 1712068 h 3151762"/>
              <a:gd name="connsiteX4" fmla="*/ 1138137 w 2393005"/>
              <a:gd name="connsiteY4" fmla="*/ 1235413 h 3151762"/>
              <a:gd name="connsiteX5" fmla="*/ 1167320 w 2393005"/>
              <a:gd name="connsiteY5" fmla="*/ 1167319 h 3151762"/>
              <a:gd name="connsiteX6" fmla="*/ 1138137 w 2393005"/>
              <a:gd name="connsiteY6" fmla="*/ 1167319 h 3151762"/>
              <a:gd name="connsiteX7" fmla="*/ 2130358 w 2393005"/>
              <a:gd name="connsiteY7" fmla="*/ 68094 h 3151762"/>
              <a:gd name="connsiteX8" fmla="*/ 2159541 w 2393005"/>
              <a:gd name="connsiteY8" fmla="*/ 38911 h 3151762"/>
              <a:gd name="connsiteX9" fmla="*/ 2324911 w 2393005"/>
              <a:gd name="connsiteY9" fmla="*/ 38911 h 3151762"/>
              <a:gd name="connsiteX10" fmla="*/ 2286000 w 2393005"/>
              <a:gd name="connsiteY10" fmla="*/ 0 h 3151762"/>
              <a:gd name="connsiteX11" fmla="*/ 2286000 w 2393005"/>
              <a:gd name="connsiteY11" fmla="*/ 0 h 3151762"/>
              <a:gd name="connsiteX12" fmla="*/ 2315183 w 2393005"/>
              <a:gd name="connsiteY12" fmla="*/ 58366 h 3151762"/>
              <a:gd name="connsiteX13" fmla="*/ 2373549 w 2393005"/>
              <a:gd name="connsiteY13" fmla="*/ 77822 h 3151762"/>
              <a:gd name="connsiteX14" fmla="*/ 2393005 w 2393005"/>
              <a:gd name="connsiteY14" fmla="*/ 29183 h 3151762"/>
              <a:gd name="connsiteX15" fmla="*/ 2354094 w 2393005"/>
              <a:gd name="connsiteY15" fmla="*/ 0 h 3151762"/>
              <a:gd name="connsiteX0" fmla="*/ 0 w 2393005"/>
              <a:gd name="connsiteY0" fmla="*/ 3172082 h 3172082"/>
              <a:gd name="connsiteX1" fmla="*/ 496111 w 2393005"/>
              <a:gd name="connsiteY1" fmla="*/ 2967801 h 3172082"/>
              <a:gd name="connsiteX2" fmla="*/ 826851 w 2393005"/>
              <a:gd name="connsiteY2" fmla="*/ 2209044 h 3172082"/>
              <a:gd name="connsiteX3" fmla="*/ 1254868 w 2393005"/>
              <a:gd name="connsiteY3" fmla="*/ 1732388 h 3172082"/>
              <a:gd name="connsiteX4" fmla="*/ 1138137 w 2393005"/>
              <a:gd name="connsiteY4" fmla="*/ 1255733 h 3172082"/>
              <a:gd name="connsiteX5" fmla="*/ 1167320 w 2393005"/>
              <a:gd name="connsiteY5" fmla="*/ 1187639 h 3172082"/>
              <a:gd name="connsiteX6" fmla="*/ 1138137 w 2393005"/>
              <a:gd name="connsiteY6" fmla="*/ 1187639 h 3172082"/>
              <a:gd name="connsiteX7" fmla="*/ 2130358 w 2393005"/>
              <a:gd name="connsiteY7" fmla="*/ 88414 h 3172082"/>
              <a:gd name="connsiteX8" fmla="*/ 2159541 w 2393005"/>
              <a:gd name="connsiteY8" fmla="*/ 59231 h 3172082"/>
              <a:gd name="connsiteX9" fmla="*/ 2324911 w 2393005"/>
              <a:gd name="connsiteY9" fmla="*/ 59231 h 3172082"/>
              <a:gd name="connsiteX10" fmla="*/ 2286000 w 2393005"/>
              <a:gd name="connsiteY10" fmla="*/ 20320 h 3172082"/>
              <a:gd name="connsiteX11" fmla="*/ 2294709 w 2393005"/>
              <a:gd name="connsiteY11" fmla="*/ 0 h 3172082"/>
              <a:gd name="connsiteX12" fmla="*/ 2315183 w 2393005"/>
              <a:gd name="connsiteY12" fmla="*/ 78686 h 3172082"/>
              <a:gd name="connsiteX13" fmla="*/ 2373549 w 2393005"/>
              <a:gd name="connsiteY13" fmla="*/ 98142 h 3172082"/>
              <a:gd name="connsiteX14" fmla="*/ 2393005 w 2393005"/>
              <a:gd name="connsiteY14" fmla="*/ 49503 h 3172082"/>
              <a:gd name="connsiteX15" fmla="*/ 2354094 w 2393005"/>
              <a:gd name="connsiteY15" fmla="*/ 20320 h 3172082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24911 w 3564586"/>
              <a:gd name="connsiteY9" fmla="*/ 541105 h 3653956"/>
              <a:gd name="connsiteX10" fmla="*/ 2286000 w 3564586"/>
              <a:gd name="connsiteY10" fmla="*/ 502194 h 3653956"/>
              <a:gd name="connsiteX11" fmla="*/ 2294709 w 3564586"/>
              <a:gd name="connsiteY11" fmla="*/ 481874 h 3653956"/>
              <a:gd name="connsiteX12" fmla="*/ 2315183 w 3564586"/>
              <a:gd name="connsiteY12" fmla="*/ 560560 h 3653956"/>
              <a:gd name="connsiteX13" fmla="*/ 2373549 w 3564586"/>
              <a:gd name="connsiteY13" fmla="*/ 580016 h 3653956"/>
              <a:gd name="connsiteX14" fmla="*/ 2393005 w 3564586"/>
              <a:gd name="connsiteY14" fmla="*/ 531377 h 3653956"/>
              <a:gd name="connsiteX15" fmla="*/ 3564586 w 3564586"/>
              <a:gd name="connsiteY15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24911 w 3564586"/>
              <a:gd name="connsiteY9" fmla="*/ 541105 h 3653956"/>
              <a:gd name="connsiteX10" fmla="*/ 2294709 w 3564586"/>
              <a:gd name="connsiteY10" fmla="*/ 481874 h 3653956"/>
              <a:gd name="connsiteX11" fmla="*/ 2315183 w 3564586"/>
              <a:gd name="connsiteY11" fmla="*/ 560560 h 3653956"/>
              <a:gd name="connsiteX12" fmla="*/ 2373549 w 3564586"/>
              <a:gd name="connsiteY12" fmla="*/ 580016 h 3653956"/>
              <a:gd name="connsiteX13" fmla="*/ 2393005 w 3564586"/>
              <a:gd name="connsiteY13" fmla="*/ 531377 h 3653956"/>
              <a:gd name="connsiteX14" fmla="*/ 3564586 w 3564586"/>
              <a:gd name="connsiteY14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24911 w 3564586"/>
              <a:gd name="connsiteY9" fmla="*/ 541105 h 3653956"/>
              <a:gd name="connsiteX10" fmla="*/ 2315183 w 3564586"/>
              <a:gd name="connsiteY10" fmla="*/ 560560 h 3653956"/>
              <a:gd name="connsiteX11" fmla="*/ 2373549 w 3564586"/>
              <a:gd name="connsiteY11" fmla="*/ 580016 h 3653956"/>
              <a:gd name="connsiteX12" fmla="*/ 2393005 w 3564586"/>
              <a:gd name="connsiteY12" fmla="*/ 531377 h 3653956"/>
              <a:gd name="connsiteX13" fmla="*/ 3564586 w 3564586"/>
              <a:gd name="connsiteY13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5183 w 3564586"/>
              <a:gd name="connsiteY9" fmla="*/ 560560 h 3653956"/>
              <a:gd name="connsiteX10" fmla="*/ 2373549 w 3564586"/>
              <a:gd name="connsiteY10" fmla="*/ 580016 h 3653956"/>
              <a:gd name="connsiteX11" fmla="*/ 2393005 w 3564586"/>
              <a:gd name="connsiteY11" fmla="*/ 531377 h 3653956"/>
              <a:gd name="connsiteX12" fmla="*/ 3564586 w 3564586"/>
              <a:gd name="connsiteY12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5183 w 3564586"/>
              <a:gd name="connsiteY10" fmla="*/ 560560 h 3653956"/>
              <a:gd name="connsiteX11" fmla="*/ 2373549 w 3564586"/>
              <a:gd name="connsiteY11" fmla="*/ 580016 h 3653956"/>
              <a:gd name="connsiteX12" fmla="*/ 2393005 w 3564586"/>
              <a:gd name="connsiteY12" fmla="*/ 531377 h 3653956"/>
              <a:gd name="connsiteX13" fmla="*/ 3564586 w 3564586"/>
              <a:gd name="connsiteY13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09377 w 3564586"/>
              <a:gd name="connsiteY10" fmla="*/ 525725 h 3653956"/>
              <a:gd name="connsiteX11" fmla="*/ 2373549 w 3564586"/>
              <a:gd name="connsiteY11" fmla="*/ 580016 h 3653956"/>
              <a:gd name="connsiteX12" fmla="*/ 2393005 w 3564586"/>
              <a:gd name="connsiteY12" fmla="*/ 531377 h 3653956"/>
              <a:gd name="connsiteX13" fmla="*/ 3564586 w 3564586"/>
              <a:gd name="connsiteY13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09377 w 3564586"/>
              <a:gd name="connsiteY10" fmla="*/ 525725 h 3653956"/>
              <a:gd name="connsiteX11" fmla="*/ 2361938 w 3564586"/>
              <a:gd name="connsiteY11" fmla="*/ 565501 h 3653956"/>
              <a:gd name="connsiteX12" fmla="*/ 2393005 w 3564586"/>
              <a:gd name="connsiteY12" fmla="*/ 531377 h 3653956"/>
              <a:gd name="connsiteX13" fmla="*/ 3564586 w 3564586"/>
              <a:gd name="connsiteY13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393005 w 3564586"/>
              <a:gd name="connsiteY12" fmla="*/ 531377 h 3653956"/>
              <a:gd name="connsiteX13" fmla="*/ 3564586 w 3564586"/>
              <a:gd name="connsiteY13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3564586 w 3564586"/>
              <a:gd name="connsiteY13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3564586 w 3564586"/>
              <a:gd name="connsiteY14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3564586 w 3564586"/>
              <a:gd name="connsiteY15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3564586 w 3564586"/>
              <a:gd name="connsiteY16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3564586 w 3564586"/>
              <a:gd name="connsiteY17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3564586 w 3564586"/>
              <a:gd name="connsiteY18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3564586 w 3564586"/>
              <a:gd name="connsiteY19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3564586 w 3564586"/>
              <a:gd name="connsiteY20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3564586 w 3564586"/>
              <a:gd name="connsiteY21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3564586 w 3564586"/>
              <a:gd name="connsiteY22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3564586 w 3564586"/>
              <a:gd name="connsiteY23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2589379 w 3564586"/>
              <a:gd name="connsiteY23" fmla="*/ 372276 h 3653956"/>
              <a:gd name="connsiteX24" fmla="*/ 3564586 w 3564586"/>
              <a:gd name="connsiteY24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2589379 w 3564586"/>
              <a:gd name="connsiteY23" fmla="*/ 372276 h 3653956"/>
              <a:gd name="connsiteX24" fmla="*/ 2661950 w 3564586"/>
              <a:gd name="connsiteY24" fmla="*/ 325830 h 3653956"/>
              <a:gd name="connsiteX25" fmla="*/ 3564586 w 3564586"/>
              <a:gd name="connsiteY25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2589379 w 3564586"/>
              <a:gd name="connsiteY23" fmla="*/ 372276 h 3653956"/>
              <a:gd name="connsiteX24" fmla="*/ 2661950 w 3564586"/>
              <a:gd name="connsiteY24" fmla="*/ 325830 h 3653956"/>
              <a:gd name="connsiteX25" fmla="*/ 2627116 w 3564586"/>
              <a:gd name="connsiteY25" fmla="*/ 288093 h 3653956"/>
              <a:gd name="connsiteX26" fmla="*/ 3564586 w 3564586"/>
              <a:gd name="connsiteY26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2589379 w 3564586"/>
              <a:gd name="connsiteY23" fmla="*/ 372276 h 3653956"/>
              <a:gd name="connsiteX24" fmla="*/ 2661950 w 3564586"/>
              <a:gd name="connsiteY24" fmla="*/ 325830 h 3653956"/>
              <a:gd name="connsiteX25" fmla="*/ 2627116 w 3564586"/>
              <a:gd name="connsiteY25" fmla="*/ 288093 h 3653956"/>
              <a:gd name="connsiteX26" fmla="*/ 2606796 w 3564586"/>
              <a:gd name="connsiteY26" fmla="*/ 279385 h 3653956"/>
              <a:gd name="connsiteX27" fmla="*/ 3564586 w 3564586"/>
              <a:gd name="connsiteY27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2589379 w 3564586"/>
              <a:gd name="connsiteY23" fmla="*/ 372276 h 3653956"/>
              <a:gd name="connsiteX24" fmla="*/ 2661950 w 3564586"/>
              <a:gd name="connsiteY24" fmla="*/ 325830 h 3653956"/>
              <a:gd name="connsiteX25" fmla="*/ 2627116 w 3564586"/>
              <a:gd name="connsiteY25" fmla="*/ 288093 h 3653956"/>
              <a:gd name="connsiteX26" fmla="*/ 2606796 w 3564586"/>
              <a:gd name="connsiteY26" fmla="*/ 279385 h 3653956"/>
              <a:gd name="connsiteX27" fmla="*/ 2667756 w 3564586"/>
              <a:gd name="connsiteY27" fmla="*/ 201007 h 3653956"/>
              <a:gd name="connsiteX28" fmla="*/ 3564586 w 3564586"/>
              <a:gd name="connsiteY28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2589379 w 3564586"/>
              <a:gd name="connsiteY23" fmla="*/ 372276 h 3653956"/>
              <a:gd name="connsiteX24" fmla="*/ 2661950 w 3564586"/>
              <a:gd name="connsiteY24" fmla="*/ 325830 h 3653956"/>
              <a:gd name="connsiteX25" fmla="*/ 2627116 w 3564586"/>
              <a:gd name="connsiteY25" fmla="*/ 288093 h 3653956"/>
              <a:gd name="connsiteX26" fmla="*/ 2586476 w 3564586"/>
              <a:gd name="connsiteY26" fmla="*/ 279385 h 3653956"/>
              <a:gd name="connsiteX27" fmla="*/ 2667756 w 3564586"/>
              <a:gd name="connsiteY27" fmla="*/ 201007 h 3653956"/>
              <a:gd name="connsiteX28" fmla="*/ 3564586 w 3564586"/>
              <a:gd name="connsiteY28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2589379 w 3564586"/>
              <a:gd name="connsiteY23" fmla="*/ 372276 h 3653956"/>
              <a:gd name="connsiteX24" fmla="*/ 2661950 w 3564586"/>
              <a:gd name="connsiteY24" fmla="*/ 325830 h 3653956"/>
              <a:gd name="connsiteX25" fmla="*/ 2627116 w 3564586"/>
              <a:gd name="connsiteY25" fmla="*/ 288093 h 3653956"/>
              <a:gd name="connsiteX26" fmla="*/ 2580670 w 3564586"/>
              <a:gd name="connsiteY26" fmla="*/ 288094 h 3653956"/>
              <a:gd name="connsiteX27" fmla="*/ 2667756 w 3564586"/>
              <a:gd name="connsiteY27" fmla="*/ 201007 h 3653956"/>
              <a:gd name="connsiteX28" fmla="*/ 3564586 w 3564586"/>
              <a:gd name="connsiteY28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2589379 w 3564586"/>
              <a:gd name="connsiteY23" fmla="*/ 372276 h 3653956"/>
              <a:gd name="connsiteX24" fmla="*/ 2661950 w 3564586"/>
              <a:gd name="connsiteY24" fmla="*/ 325830 h 3653956"/>
              <a:gd name="connsiteX25" fmla="*/ 2627116 w 3564586"/>
              <a:gd name="connsiteY25" fmla="*/ 288093 h 3653956"/>
              <a:gd name="connsiteX26" fmla="*/ 2577767 w 3564586"/>
              <a:gd name="connsiteY26" fmla="*/ 279386 h 3653956"/>
              <a:gd name="connsiteX27" fmla="*/ 2667756 w 3564586"/>
              <a:gd name="connsiteY27" fmla="*/ 201007 h 3653956"/>
              <a:gd name="connsiteX28" fmla="*/ 3564586 w 3564586"/>
              <a:gd name="connsiteY28" fmla="*/ 0 h 3653956"/>
              <a:gd name="connsiteX0" fmla="*/ 0 w 3564586"/>
              <a:gd name="connsiteY0" fmla="*/ 3653956 h 3653956"/>
              <a:gd name="connsiteX1" fmla="*/ 496111 w 3564586"/>
              <a:gd name="connsiteY1" fmla="*/ 3449675 h 3653956"/>
              <a:gd name="connsiteX2" fmla="*/ 826851 w 3564586"/>
              <a:gd name="connsiteY2" fmla="*/ 2690918 h 3653956"/>
              <a:gd name="connsiteX3" fmla="*/ 1254868 w 3564586"/>
              <a:gd name="connsiteY3" fmla="*/ 2214262 h 3653956"/>
              <a:gd name="connsiteX4" fmla="*/ 1138137 w 3564586"/>
              <a:gd name="connsiteY4" fmla="*/ 1737607 h 3653956"/>
              <a:gd name="connsiteX5" fmla="*/ 1167320 w 3564586"/>
              <a:gd name="connsiteY5" fmla="*/ 1669513 h 3653956"/>
              <a:gd name="connsiteX6" fmla="*/ 1138137 w 3564586"/>
              <a:gd name="connsiteY6" fmla="*/ 1669513 h 3653956"/>
              <a:gd name="connsiteX7" fmla="*/ 2130358 w 3564586"/>
              <a:gd name="connsiteY7" fmla="*/ 570288 h 3653956"/>
              <a:gd name="connsiteX8" fmla="*/ 2159541 w 3564586"/>
              <a:gd name="connsiteY8" fmla="*/ 541105 h 3653956"/>
              <a:gd name="connsiteX9" fmla="*/ 2316510 w 3564586"/>
              <a:gd name="connsiteY9" fmla="*/ 502905 h 3653956"/>
              <a:gd name="connsiteX10" fmla="*/ 2318085 w 3564586"/>
              <a:gd name="connsiteY10" fmla="*/ 528628 h 3653956"/>
              <a:gd name="connsiteX11" fmla="*/ 2361938 w 3564586"/>
              <a:gd name="connsiteY11" fmla="*/ 565501 h 3653956"/>
              <a:gd name="connsiteX12" fmla="*/ 2413325 w 3564586"/>
              <a:gd name="connsiteY12" fmla="*/ 511057 h 3653956"/>
              <a:gd name="connsiteX13" fmla="*/ 2406499 w 3564586"/>
              <a:gd name="connsiteY13" fmla="*/ 473876 h 3653956"/>
              <a:gd name="connsiteX14" fmla="*/ 2348442 w 3564586"/>
              <a:gd name="connsiteY14" fmla="*/ 479682 h 3653956"/>
              <a:gd name="connsiteX15" fmla="*/ 2421013 w 3564586"/>
              <a:gd name="connsiteY15" fmla="*/ 421625 h 3653956"/>
              <a:gd name="connsiteX16" fmla="*/ 2441333 w 3564586"/>
              <a:gd name="connsiteY16" fmla="*/ 436139 h 3653956"/>
              <a:gd name="connsiteX17" fmla="*/ 2479070 w 3564586"/>
              <a:gd name="connsiteY17" fmla="*/ 459362 h 3653956"/>
              <a:gd name="connsiteX18" fmla="*/ 2534225 w 3564586"/>
              <a:gd name="connsiteY18" fmla="*/ 421625 h 3653956"/>
              <a:gd name="connsiteX19" fmla="*/ 2511002 w 3564586"/>
              <a:gd name="connsiteY19" fmla="*/ 380985 h 3653956"/>
              <a:gd name="connsiteX20" fmla="*/ 2473265 w 3564586"/>
              <a:gd name="connsiteY20" fmla="*/ 378082 h 3653956"/>
              <a:gd name="connsiteX21" fmla="*/ 2542933 w 3564586"/>
              <a:gd name="connsiteY21" fmla="*/ 322927 h 3653956"/>
              <a:gd name="connsiteX22" fmla="*/ 2551642 w 3564586"/>
              <a:gd name="connsiteY22" fmla="*/ 346150 h 3653956"/>
              <a:gd name="connsiteX23" fmla="*/ 2589379 w 3564586"/>
              <a:gd name="connsiteY23" fmla="*/ 372276 h 3653956"/>
              <a:gd name="connsiteX24" fmla="*/ 2661950 w 3564586"/>
              <a:gd name="connsiteY24" fmla="*/ 325830 h 3653956"/>
              <a:gd name="connsiteX25" fmla="*/ 2627116 w 3564586"/>
              <a:gd name="connsiteY25" fmla="*/ 288093 h 3653956"/>
              <a:gd name="connsiteX26" fmla="*/ 2577767 w 3564586"/>
              <a:gd name="connsiteY26" fmla="*/ 279386 h 3653956"/>
              <a:gd name="connsiteX27" fmla="*/ 2667756 w 3564586"/>
              <a:gd name="connsiteY27" fmla="*/ 198104 h 3653956"/>
              <a:gd name="connsiteX28" fmla="*/ 3564586 w 3564586"/>
              <a:gd name="connsiteY28" fmla="*/ 0 h 3653956"/>
              <a:gd name="connsiteX0" fmla="*/ 0 w 2667756"/>
              <a:gd name="connsiteY0" fmla="*/ 3668470 h 3668470"/>
              <a:gd name="connsiteX1" fmla="*/ 496111 w 2667756"/>
              <a:gd name="connsiteY1" fmla="*/ 3464189 h 3668470"/>
              <a:gd name="connsiteX2" fmla="*/ 826851 w 2667756"/>
              <a:gd name="connsiteY2" fmla="*/ 2705432 h 3668470"/>
              <a:gd name="connsiteX3" fmla="*/ 1254868 w 2667756"/>
              <a:gd name="connsiteY3" fmla="*/ 2228776 h 3668470"/>
              <a:gd name="connsiteX4" fmla="*/ 1138137 w 2667756"/>
              <a:gd name="connsiteY4" fmla="*/ 1752121 h 3668470"/>
              <a:gd name="connsiteX5" fmla="*/ 1167320 w 2667756"/>
              <a:gd name="connsiteY5" fmla="*/ 1684027 h 3668470"/>
              <a:gd name="connsiteX6" fmla="*/ 1138137 w 2667756"/>
              <a:gd name="connsiteY6" fmla="*/ 1684027 h 3668470"/>
              <a:gd name="connsiteX7" fmla="*/ 2130358 w 2667756"/>
              <a:gd name="connsiteY7" fmla="*/ 584802 h 3668470"/>
              <a:gd name="connsiteX8" fmla="*/ 2159541 w 2667756"/>
              <a:gd name="connsiteY8" fmla="*/ 555619 h 3668470"/>
              <a:gd name="connsiteX9" fmla="*/ 2316510 w 2667756"/>
              <a:gd name="connsiteY9" fmla="*/ 517419 h 3668470"/>
              <a:gd name="connsiteX10" fmla="*/ 2318085 w 2667756"/>
              <a:gd name="connsiteY10" fmla="*/ 543142 h 3668470"/>
              <a:gd name="connsiteX11" fmla="*/ 2361938 w 2667756"/>
              <a:gd name="connsiteY11" fmla="*/ 580015 h 3668470"/>
              <a:gd name="connsiteX12" fmla="*/ 2413325 w 2667756"/>
              <a:gd name="connsiteY12" fmla="*/ 525571 h 3668470"/>
              <a:gd name="connsiteX13" fmla="*/ 2406499 w 2667756"/>
              <a:gd name="connsiteY13" fmla="*/ 488390 h 3668470"/>
              <a:gd name="connsiteX14" fmla="*/ 2348442 w 2667756"/>
              <a:gd name="connsiteY14" fmla="*/ 494196 h 3668470"/>
              <a:gd name="connsiteX15" fmla="*/ 2421013 w 2667756"/>
              <a:gd name="connsiteY15" fmla="*/ 436139 h 3668470"/>
              <a:gd name="connsiteX16" fmla="*/ 2441333 w 2667756"/>
              <a:gd name="connsiteY16" fmla="*/ 450653 h 3668470"/>
              <a:gd name="connsiteX17" fmla="*/ 2479070 w 2667756"/>
              <a:gd name="connsiteY17" fmla="*/ 473876 h 3668470"/>
              <a:gd name="connsiteX18" fmla="*/ 2534225 w 2667756"/>
              <a:gd name="connsiteY18" fmla="*/ 436139 h 3668470"/>
              <a:gd name="connsiteX19" fmla="*/ 2511002 w 2667756"/>
              <a:gd name="connsiteY19" fmla="*/ 395499 h 3668470"/>
              <a:gd name="connsiteX20" fmla="*/ 2473265 w 2667756"/>
              <a:gd name="connsiteY20" fmla="*/ 392596 h 3668470"/>
              <a:gd name="connsiteX21" fmla="*/ 2542933 w 2667756"/>
              <a:gd name="connsiteY21" fmla="*/ 337441 h 3668470"/>
              <a:gd name="connsiteX22" fmla="*/ 2551642 w 2667756"/>
              <a:gd name="connsiteY22" fmla="*/ 360664 h 3668470"/>
              <a:gd name="connsiteX23" fmla="*/ 2589379 w 2667756"/>
              <a:gd name="connsiteY23" fmla="*/ 386790 h 3668470"/>
              <a:gd name="connsiteX24" fmla="*/ 2661950 w 2667756"/>
              <a:gd name="connsiteY24" fmla="*/ 340344 h 3668470"/>
              <a:gd name="connsiteX25" fmla="*/ 2627116 w 2667756"/>
              <a:gd name="connsiteY25" fmla="*/ 302607 h 3668470"/>
              <a:gd name="connsiteX26" fmla="*/ 2577767 w 2667756"/>
              <a:gd name="connsiteY26" fmla="*/ 293900 h 3668470"/>
              <a:gd name="connsiteX27" fmla="*/ 2667756 w 2667756"/>
              <a:gd name="connsiteY27" fmla="*/ 212618 h 3668470"/>
              <a:gd name="connsiteX28" fmla="*/ 2444083 w 2667756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43142 h 3668470"/>
              <a:gd name="connsiteX11" fmla="*/ 2361938 w 2679368"/>
              <a:gd name="connsiteY11" fmla="*/ 580015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61950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43142 h 3668470"/>
              <a:gd name="connsiteX11" fmla="*/ 2361938 w 2679368"/>
              <a:gd name="connsiteY11" fmla="*/ 580015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61950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43142 h 3668470"/>
              <a:gd name="connsiteX11" fmla="*/ 2361938 w 2679368"/>
              <a:gd name="connsiteY11" fmla="*/ 580015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61950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43142 h 3668470"/>
              <a:gd name="connsiteX11" fmla="*/ 2361938 w 2679368"/>
              <a:gd name="connsiteY11" fmla="*/ 580015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61950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43142 h 3668470"/>
              <a:gd name="connsiteX11" fmla="*/ 2361938 w 2679368"/>
              <a:gd name="connsiteY11" fmla="*/ 580015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43142 h 3668470"/>
              <a:gd name="connsiteX11" fmla="*/ 2361938 w 2679368"/>
              <a:gd name="connsiteY11" fmla="*/ 580015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43142 h 3668470"/>
              <a:gd name="connsiteX11" fmla="*/ 2357176 w 2679368"/>
              <a:gd name="connsiteY11" fmla="*/ 584777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59541 w 2679368"/>
              <a:gd name="connsiteY8" fmla="*/ 555619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0358 w 2679368"/>
              <a:gd name="connsiteY7" fmla="*/ 584802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13325 w 2679368"/>
              <a:gd name="connsiteY12" fmla="*/ 525571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08563 w 2679368"/>
              <a:gd name="connsiteY12" fmla="*/ 532715 h 3668470"/>
              <a:gd name="connsiteX13" fmla="*/ 2406499 w 2679368"/>
              <a:gd name="connsiteY13" fmla="*/ 488390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08563 w 2679368"/>
              <a:gd name="connsiteY12" fmla="*/ 532715 h 3668470"/>
              <a:gd name="connsiteX13" fmla="*/ 2389830 w 2679368"/>
              <a:gd name="connsiteY13" fmla="*/ 495533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08563 w 2679368"/>
              <a:gd name="connsiteY12" fmla="*/ 532715 h 3668470"/>
              <a:gd name="connsiteX13" fmla="*/ 2389830 w 2679368"/>
              <a:gd name="connsiteY13" fmla="*/ 495533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08563 w 2679368"/>
              <a:gd name="connsiteY12" fmla="*/ 532715 h 3668470"/>
              <a:gd name="connsiteX13" fmla="*/ 2389830 w 2679368"/>
              <a:gd name="connsiteY13" fmla="*/ 495533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08563 w 2679368"/>
              <a:gd name="connsiteY12" fmla="*/ 532715 h 3668470"/>
              <a:gd name="connsiteX13" fmla="*/ 2382687 w 2679368"/>
              <a:gd name="connsiteY13" fmla="*/ 466958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08563 w 2679368"/>
              <a:gd name="connsiteY12" fmla="*/ 532715 h 3668470"/>
              <a:gd name="connsiteX13" fmla="*/ 2382687 w 2679368"/>
              <a:gd name="connsiteY13" fmla="*/ 483627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08563 w 2679368"/>
              <a:gd name="connsiteY12" fmla="*/ 532715 h 3668470"/>
              <a:gd name="connsiteX13" fmla="*/ 2380306 w 2679368"/>
              <a:gd name="connsiteY13" fmla="*/ 497914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08563 w 2679368"/>
              <a:gd name="connsiteY12" fmla="*/ 532715 h 3668470"/>
              <a:gd name="connsiteX13" fmla="*/ 2380306 w 2679368"/>
              <a:gd name="connsiteY13" fmla="*/ 497914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497914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497914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497914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41333 w 2679368"/>
              <a:gd name="connsiteY16" fmla="*/ 450653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8442 w 2679368"/>
              <a:gd name="connsiteY14" fmla="*/ 494196 h 3668470"/>
              <a:gd name="connsiteX15" fmla="*/ 2421013 w 2679368"/>
              <a:gd name="connsiteY15" fmla="*/ 436139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8442 w 2679368"/>
              <a:gd name="connsiteY14" fmla="*/ 494196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73265 w 2679368"/>
              <a:gd name="connsiteY20" fmla="*/ 392596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11002 w 2679368"/>
              <a:gd name="connsiteY19" fmla="*/ 395499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06240 w 2679368"/>
              <a:gd name="connsiteY19" fmla="*/ 407405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06240 w 2679368"/>
              <a:gd name="connsiteY19" fmla="*/ 407405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06240 w 2679368"/>
              <a:gd name="connsiteY19" fmla="*/ 407405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499096 w 2679368"/>
              <a:gd name="connsiteY19" fmla="*/ 409787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36139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79070 w 2679368"/>
              <a:gd name="connsiteY17" fmla="*/ 473876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60178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3241 w 2679368"/>
              <a:gd name="connsiteY24" fmla="*/ 340344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0859 w 2679368"/>
              <a:gd name="connsiteY24" fmla="*/ 345106 h 3668470"/>
              <a:gd name="connsiteX25" fmla="*/ 2627116 w 2679368"/>
              <a:gd name="connsiteY25" fmla="*/ 302607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0859 w 2679368"/>
              <a:gd name="connsiteY24" fmla="*/ 345106 h 3668470"/>
              <a:gd name="connsiteX25" fmla="*/ 2622354 w 2679368"/>
              <a:gd name="connsiteY25" fmla="*/ 307369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0859 w 2679368"/>
              <a:gd name="connsiteY24" fmla="*/ 345106 h 3668470"/>
              <a:gd name="connsiteX25" fmla="*/ 2622354 w 2679368"/>
              <a:gd name="connsiteY25" fmla="*/ 307369 h 3668470"/>
              <a:gd name="connsiteX26" fmla="*/ 2577767 w 2679368"/>
              <a:gd name="connsiteY26" fmla="*/ 293900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79368"/>
              <a:gd name="connsiteY0" fmla="*/ 3668470 h 3668470"/>
              <a:gd name="connsiteX1" fmla="*/ 496111 w 2679368"/>
              <a:gd name="connsiteY1" fmla="*/ 3464189 h 3668470"/>
              <a:gd name="connsiteX2" fmla="*/ 826851 w 2679368"/>
              <a:gd name="connsiteY2" fmla="*/ 2705432 h 3668470"/>
              <a:gd name="connsiteX3" fmla="*/ 1254868 w 2679368"/>
              <a:gd name="connsiteY3" fmla="*/ 2228776 h 3668470"/>
              <a:gd name="connsiteX4" fmla="*/ 1138137 w 2679368"/>
              <a:gd name="connsiteY4" fmla="*/ 1752121 h 3668470"/>
              <a:gd name="connsiteX5" fmla="*/ 1167320 w 2679368"/>
              <a:gd name="connsiteY5" fmla="*/ 1684027 h 3668470"/>
              <a:gd name="connsiteX6" fmla="*/ 1138137 w 2679368"/>
              <a:gd name="connsiteY6" fmla="*/ 1684027 h 3668470"/>
              <a:gd name="connsiteX7" fmla="*/ 2139883 w 2679368"/>
              <a:gd name="connsiteY7" fmla="*/ 591945 h 3668470"/>
              <a:gd name="connsiteX8" fmla="*/ 2164303 w 2679368"/>
              <a:gd name="connsiteY8" fmla="*/ 577051 h 3668470"/>
              <a:gd name="connsiteX9" fmla="*/ 2316510 w 2679368"/>
              <a:gd name="connsiteY9" fmla="*/ 517419 h 3668470"/>
              <a:gd name="connsiteX10" fmla="*/ 2318085 w 2679368"/>
              <a:gd name="connsiteY10" fmla="*/ 555049 h 3668470"/>
              <a:gd name="connsiteX11" fmla="*/ 2357176 w 2679368"/>
              <a:gd name="connsiteY11" fmla="*/ 584777 h 3668470"/>
              <a:gd name="connsiteX12" fmla="*/ 2420469 w 2679368"/>
              <a:gd name="connsiteY12" fmla="*/ 539859 h 3668470"/>
              <a:gd name="connsiteX13" fmla="*/ 2380306 w 2679368"/>
              <a:gd name="connsiteY13" fmla="*/ 502676 h 3668470"/>
              <a:gd name="connsiteX14" fmla="*/ 2346061 w 2679368"/>
              <a:gd name="connsiteY14" fmla="*/ 491815 h 3668470"/>
              <a:gd name="connsiteX15" fmla="*/ 2423394 w 2679368"/>
              <a:gd name="connsiteY15" fmla="*/ 428995 h 3668470"/>
              <a:gd name="connsiteX16" fmla="*/ 2438951 w 2679368"/>
              <a:gd name="connsiteY16" fmla="*/ 457797 h 3668470"/>
              <a:gd name="connsiteX17" fmla="*/ 2483832 w 2679368"/>
              <a:gd name="connsiteY17" fmla="*/ 476257 h 3668470"/>
              <a:gd name="connsiteX18" fmla="*/ 2534225 w 2679368"/>
              <a:gd name="connsiteY18" fmla="*/ 443282 h 3668470"/>
              <a:gd name="connsiteX19" fmla="*/ 2503859 w 2679368"/>
              <a:gd name="connsiteY19" fmla="*/ 412168 h 3668470"/>
              <a:gd name="connsiteX20" fmla="*/ 2466121 w 2679368"/>
              <a:gd name="connsiteY20" fmla="*/ 402121 h 3668470"/>
              <a:gd name="connsiteX21" fmla="*/ 2542933 w 2679368"/>
              <a:gd name="connsiteY21" fmla="*/ 337441 h 3668470"/>
              <a:gd name="connsiteX22" fmla="*/ 2551642 w 2679368"/>
              <a:gd name="connsiteY22" fmla="*/ 360664 h 3668470"/>
              <a:gd name="connsiteX23" fmla="*/ 2589379 w 2679368"/>
              <a:gd name="connsiteY23" fmla="*/ 386790 h 3668470"/>
              <a:gd name="connsiteX24" fmla="*/ 2650859 w 2679368"/>
              <a:gd name="connsiteY24" fmla="*/ 345106 h 3668470"/>
              <a:gd name="connsiteX25" fmla="*/ 2622354 w 2679368"/>
              <a:gd name="connsiteY25" fmla="*/ 307369 h 3668470"/>
              <a:gd name="connsiteX26" fmla="*/ 2577767 w 2679368"/>
              <a:gd name="connsiteY26" fmla="*/ 303425 h 3668470"/>
              <a:gd name="connsiteX27" fmla="*/ 2679368 w 2679368"/>
              <a:gd name="connsiteY27" fmla="*/ 192298 h 3668470"/>
              <a:gd name="connsiteX28" fmla="*/ 2444083 w 2679368"/>
              <a:gd name="connsiteY28" fmla="*/ 0 h 3668470"/>
              <a:gd name="connsiteX0" fmla="*/ 0 w 2665081"/>
              <a:gd name="connsiteY0" fmla="*/ 3668470 h 3668470"/>
              <a:gd name="connsiteX1" fmla="*/ 496111 w 2665081"/>
              <a:gd name="connsiteY1" fmla="*/ 3464189 h 3668470"/>
              <a:gd name="connsiteX2" fmla="*/ 826851 w 2665081"/>
              <a:gd name="connsiteY2" fmla="*/ 2705432 h 3668470"/>
              <a:gd name="connsiteX3" fmla="*/ 1254868 w 2665081"/>
              <a:gd name="connsiteY3" fmla="*/ 2228776 h 3668470"/>
              <a:gd name="connsiteX4" fmla="*/ 1138137 w 2665081"/>
              <a:gd name="connsiteY4" fmla="*/ 1752121 h 3668470"/>
              <a:gd name="connsiteX5" fmla="*/ 1167320 w 2665081"/>
              <a:gd name="connsiteY5" fmla="*/ 1684027 h 3668470"/>
              <a:gd name="connsiteX6" fmla="*/ 1138137 w 2665081"/>
              <a:gd name="connsiteY6" fmla="*/ 1684027 h 3668470"/>
              <a:gd name="connsiteX7" fmla="*/ 2139883 w 2665081"/>
              <a:gd name="connsiteY7" fmla="*/ 591945 h 3668470"/>
              <a:gd name="connsiteX8" fmla="*/ 2164303 w 2665081"/>
              <a:gd name="connsiteY8" fmla="*/ 577051 h 3668470"/>
              <a:gd name="connsiteX9" fmla="*/ 2316510 w 2665081"/>
              <a:gd name="connsiteY9" fmla="*/ 517419 h 3668470"/>
              <a:gd name="connsiteX10" fmla="*/ 2318085 w 2665081"/>
              <a:gd name="connsiteY10" fmla="*/ 555049 h 3668470"/>
              <a:gd name="connsiteX11" fmla="*/ 2357176 w 2665081"/>
              <a:gd name="connsiteY11" fmla="*/ 584777 h 3668470"/>
              <a:gd name="connsiteX12" fmla="*/ 2420469 w 2665081"/>
              <a:gd name="connsiteY12" fmla="*/ 539859 h 3668470"/>
              <a:gd name="connsiteX13" fmla="*/ 2380306 w 2665081"/>
              <a:gd name="connsiteY13" fmla="*/ 502676 h 3668470"/>
              <a:gd name="connsiteX14" fmla="*/ 2346061 w 2665081"/>
              <a:gd name="connsiteY14" fmla="*/ 491815 h 3668470"/>
              <a:gd name="connsiteX15" fmla="*/ 2423394 w 2665081"/>
              <a:gd name="connsiteY15" fmla="*/ 428995 h 3668470"/>
              <a:gd name="connsiteX16" fmla="*/ 2438951 w 2665081"/>
              <a:gd name="connsiteY16" fmla="*/ 457797 h 3668470"/>
              <a:gd name="connsiteX17" fmla="*/ 2483832 w 2665081"/>
              <a:gd name="connsiteY17" fmla="*/ 476257 h 3668470"/>
              <a:gd name="connsiteX18" fmla="*/ 2534225 w 2665081"/>
              <a:gd name="connsiteY18" fmla="*/ 443282 h 3668470"/>
              <a:gd name="connsiteX19" fmla="*/ 2503859 w 2665081"/>
              <a:gd name="connsiteY19" fmla="*/ 412168 h 3668470"/>
              <a:gd name="connsiteX20" fmla="*/ 2466121 w 2665081"/>
              <a:gd name="connsiteY20" fmla="*/ 402121 h 3668470"/>
              <a:gd name="connsiteX21" fmla="*/ 2542933 w 2665081"/>
              <a:gd name="connsiteY21" fmla="*/ 337441 h 3668470"/>
              <a:gd name="connsiteX22" fmla="*/ 2551642 w 2665081"/>
              <a:gd name="connsiteY22" fmla="*/ 360664 h 3668470"/>
              <a:gd name="connsiteX23" fmla="*/ 2589379 w 2665081"/>
              <a:gd name="connsiteY23" fmla="*/ 386790 h 3668470"/>
              <a:gd name="connsiteX24" fmla="*/ 2650859 w 2665081"/>
              <a:gd name="connsiteY24" fmla="*/ 345106 h 3668470"/>
              <a:gd name="connsiteX25" fmla="*/ 2622354 w 2665081"/>
              <a:gd name="connsiteY25" fmla="*/ 307369 h 3668470"/>
              <a:gd name="connsiteX26" fmla="*/ 2577767 w 2665081"/>
              <a:gd name="connsiteY26" fmla="*/ 303425 h 3668470"/>
              <a:gd name="connsiteX27" fmla="*/ 2665081 w 2665081"/>
              <a:gd name="connsiteY27" fmla="*/ 218492 h 3668470"/>
              <a:gd name="connsiteX28" fmla="*/ 2444083 w 2665081"/>
              <a:gd name="connsiteY28" fmla="*/ 0 h 3668470"/>
              <a:gd name="connsiteX0" fmla="*/ 0 w 2665081"/>
              <a:gd name="connsiteY0" fmla="*/ 3668470 h 3668470"/>
              <a:gd name="connsiteX1" fmla="*/ 496111 w 2665081"/>
              <a:gd name="connsiteY1" fmla="*/ 3464189 h 3668470"/>
              <a:gd name="connsiteX2" fmla="*/ 826851 w 2665081"/>
              <a:gd name="connsiteY2" fmla="*/ 2705432 h 3668470"/>
              <a:gd name="connsiteX3" fmla="*/ 1254868 w 2665081"/>
              <a:gd name="connsiteY3" fmla="*/ 2228776 h 3668470"/>
              <a:gd name="connsiteX4" fmla="*/ 1138137 w 2665081"/>
              <a:gd name="connsiteY4" fmla="*/ 1752121 h 3668470"/>
              <a:gd name="connsiteX5" fmla="*/ 1167320 w 2665081"/>
              <a:gd name="connsiteY5" fmla="*/ 1684027 h 3668470"/>
              <a:gd name="connsiteX6" fmla="*/ 1138137 w 2665081"/>
              <a:gd name="connsiteY6" fmla="*/ 1684027 h 3668470"/>
              <a:gd name="connsiteX7" fmla="*/ 2139883 w 2665081"/>
              <a:gd name="connsiteY7" fmla="*/ 591945 h 3668470"/>
              <a:gd name="connsiteX8" fmla="*/ 2164303 w 2665081"/>
              <a:gd name="connsiteY8" fmla="*/ 577051 h 3668470"/>
              <a:gd name="connsiteX9" fmla="*/ 2316510 w 2665081"/>
              <a:gd name="connsiteY9" fmla="*/ 517419 h 3668470"/>
              <a:gd name="connsiteX10" fmla="*/ 2318085 w 2665081"/>
              <a:gd name="connsiteY10" fmla="*/ 555049 h 3668470"/>
              <a:gd name="connsiteX11" fmla="*/ 2357176 w 2665081"/>
              <a:gd name="connsiteY11" fmla="*/ 584777 h 3668470"/>
              <a:gd name="connsiteX12" fmla="*/ 2420469 w 2665081"/>
              <a:gd name="connsiteY12" fmla="*/ 539859 h 3668470"/>
              <a:gd name="connsiteX13" fmla="*/ 2380306 w 2665081"/>
              <a:gd name="connsiteY13" fmla="*/ 502676 h 3668470"/>
              <a:gd name="connsiteX14" fmla="*/ 2346061 w 2665081"/>
              <a:gd name="connsiteY14" fmla="*/ 491815 h 3668470"/>
              <a:gd name="connsiteX15" fmla="*/ 2423394 w 2665081"/>
              <a:gd name="connsiteY15" fmla="*/ 428995 h 3668470"/>
              <a:gd name="connsiteX16" fmla="*/ 2438951 w 2665081"/>
              <a:gd name="connsiteY16" fmla="*/ 457797 h 3668470"/>
              <a:gd name="connsiteX17" fmla="*/ 2483832 w 2665081"/>
              <a:gd name="connsiteY17" fmla="*/ 476257 h 3668470"/>
              <a:gd name="connsiteX18" fmla="*/ 2534225 w 2665081"/>
              <a:gd name="connsiteY18" fmla="*/ 443282 h 3668470"/>
              <a:gd name="connsiteX19" fmla="*/ 2503859 w 2665081"/>
              <a:gd name="connsiteY19" fmla="*/ 412168 h 3668470"/>
              <a:gd name="connsiteX20" fmla="*/ 2466121 w 2665081"/>
              <a:gd name="connsiteY20" fmla="*/ 402121 h 3668470"/>
              <a:gd name="connsiteX21" fmla="*/ 2542933 w 2665081"/>
              <a:gd name="connsiteY21" fmla="*/ 337441 h 3668470"/>
              <a:gd name="connsiteX22" fmla="*/ 2551642 w 2665081"/>
              <a:gd name="connsiteY22" fmla="*/ 360664 h 3668470"/>
              <a:gd name="connsiteX23" fmla="*/ 2589379 w 2665081"/>
              <a:gd name="connsiteY23" fmla="*/ 386790 h 3668470"/>
              <a:gd name="connsiteX24" fmla="*/ 2650859 w 2665081"/>
              <a:gd name="connsiteY24" fmla="*/ 345106 h 3668470"/>
              <a:gd name="connsiteX25" fmla="*/ 2622354 w 2665081"/>
              <a:gd name="connsiteY25" fmla="*/ 307369 h 3668470"/>
              <a:gd name="connsiteX26" fmla="*/ 2577767 w 2665081"/>
              <a:gd name="connsiteY26" fmla="*/ 303425 h 3668470"/>
              <a:gd name="connsiteX27" fmla="*/ 2665081 w 2665081"/>
              <a:gd name="connsiteY27" fmla="*/ 218492 h 3668470"/>
              <a:gd name="connsiteX28" fmla="*/ 2652358 w 2665081"/>
              <a:gd name="connsiteY28" fmla="*/ 175176 h 3668470"/>
              <a:gd name="connsiteX29" fmla="*/ 2444083 w 2665081"/>
              <a:gd name="connsiteY29" fmla="*/ 0 h 3668470"/>
              <a:gd name="connsiteX0" fmla="*/ 0 w 2665081"/>
              <a:gd name="connsiteY0" fmla="*/ 3668470 h 3668470"/>
              <a:gd name="connsiteX1" fmla="*/ 496111 w 2665081"/>
              <a:gd name="connsiteY1" fmla="*/ 3464189 h 3668470"/>
              <a:gd name="connsiteX2" fmla="*/ 826851 w 2665081"/>
              <a:gd name="connsiteY2" fmla="*/ 2705432 h 3668470"/>
              <a:gd name="connsiteX3" fmla="*/ 1254868 w 2665081"/>
              <a:gd name="connsiteY3" fmla="*/ 2228776 h 3668470"/>
              <a:gd name="connsiteX4" fmla="*/ 1138137 w 2665081"/>
              <a:gd name="connsiteY4" fmla="*/ 1752121 h 3668470"/>
              <a:gd name="connsiteX5" fmla="*/ 1167320 w 2665081"/>
              <a:gd name="connsiteY5" fmla="*/ 1684027 h 3668470"/>
              <a:gd name="connsiteX6" fmla="*/ 1138137 w 2665081"/>
              <a:gd name="connsiteY6" fmla="*/ 1684027 h 3668470"/>
              <a:gd name="connsiteX7" fmla="*/ 2139883 w 2665081"/>
              <a:gd name="connsiteY7" fmla="*/ 591945 h 3668470"/>
              <a:gd name="connsiteX8" fmla="*/ 2164303 w 2665081"/>
              <a:gd name="connsiteY8" fmla="*/ 577051 h 3668470"/>
              <a:gd name="connsiteX9" fmla="*/ 2316510 w 2665081"/>
              <a:gd name="connsiteY9" fmla="*/ 517419 h 3668470"/>
              <a:gd name="connsiteX10" fmla="*/ 2318085 w 2665081"/>
              <a:gd name="connsiteY10" fmla="*/ 555049 h 3668470"/>
              <a:gd name="connsiteX11" fmla="*/ 2357176 w 2665081"/>
              <a:gd name="connsiteY11" fmla="*/ 584777 h 3668470"/>
              <a:gd name="connsiteX12" fmla="*/ 2420469 w 2665081"/>
              <a:gd name="connsiteY12" fmla="*/ 539859 h 3668470"/>
              <a:gd name="connsiteX13" fmla="*/ 2380306 w 2665081"/>
              <a:gd name="connsiteY13" fmla="*/ 502676 h 3668470"/>
              <a:gd name="connsiteX14" fmla="*/ 2346061 w 2665081"/>
              <a:gd name="connsiteY14" fmla="*/ 491815 h 3668470"/>
              <a:gd name="connsiteX15" fmla="*/ 2423394 w 2665081"/>
              <a:gd name="connsiteY15" fmla="*/ 428995 h 3668470"/>
              <a:gd name="connsiteX16" fmla="*/ 2438951 w 2665081"/>
              <a:gd name="connsiteY16" fmla="*/ 457797 h 3668470"/>
              <a:gd name="connsiteX17" fmla="*/ 2483832 w 2665081"/>
              <a:gd name="connsiteY17" fmla="*/ 476257 h 3668470"/>
              <a:gd name="connsiteX18" fmla="*/ 2534225 w 2665081"/>
              <a:gd name="connsiteY18" fmla="*/ 443282 h 3668470"/>
              <a:gd name="connsiteX19" fmla="*/ 2503859 w 2665081"/>
              <a:gd name="connsiteY19" fmla="*/ 412168 h 3668470"/>
              <a:gd name="connsiteX20" fmla="*/ 2466121 w 2665081"/>
              <a:gd name="connsiteY20" fmla="*/ 402121 h 3668470"/>
              <a:gd name="connsiteX21" fmla="*/ 2542933 w 2665081"/>
              <a:gd name="connsiteY21" fmla="*/ 337441 h 3668470"/>
              <a:gd name="connsiteX22" fmla="*/ 2551642 w 2665081"/>
              <a:gd name="connsiteY22" fmla="*/ 360664 h 3668470"/>
              <a:gd name="connsiteX23" fmla="*/ 2589379 w 2665081"/>
              <a:gd name="connsiteY23" fmla="*/ 386790 h 3668470"/>
              <a:gd name="connsiteX24" fmla="*/ 2650859 w 2665081"/>
              <a:gd name="connsiteY24" fmla="*/ 345106 h 3668470"/>
              <a:gd name="connsiteX25" fmla="*/ 2622354 w 2665081"/>
              <a:gd name="connsiteY25" fmla="*/ 307369 h 3668470"/>
              <a:gd name="connsiteX26" fmla="*/ 2577767 w 2665081"/>
              <a:gd name="connsiteY26" fmla="*/ 303425 h 3668470"/>
              <a:gd name="connsiteX27" fmla="*/ 2665081 w 2665081"/>
              <a:gd name="connsiteY27" fmla="*/ 218492 h 3668470"/>
              <a:gd name="connsiteX28" fmla="*/ 2652358 w 2665081"/>
              <a:gd name="connsiteY28" fmla="*/ 175176 h 3668470"/>
              <a:gd name="connsiteX29" fmla="*/ 2444083 w 2665081"/>
              <a:gd name="connsiteY29" fmla="*/ 0 h 3668470"/>
              <a:gd name="connsiteX0" fmla="*/ 0 w 2665081"/>
              <a:gd name="connsiteY0" fmla="*/ 3668470 h 3668470"/>
              <a:gd name="connsiteX1" fmla="*/ 496111 w 2665081"/>
              <a:gd name="connsiteY1" fmla="*/ 3464189 h 3668470"/>
              <a:gd name="connsiteX2" fmla="*/ 826851 w 2665081"/>
              <a:gd name="connsiteY2" fmla="*/ 2705432 h 3668470"/>
              <a:gd name="connsiteX3" fmla="*/ 1254868 w 2665081"/>
              <a:gd name="connsiteY3" fmla="*/ 2228776 h 3668470"/>
              <a:gd name="connsiteX4" fmla="*/ 1138137 w 2665081"/>
              <a:gd name="connsiteY4" fmla="*/ 1752121 h 3668470"/>
              <a:gd name="connsiteX5" fmla="*/ 1167320 w 2665081"/>
              <a:gd name="connsiteY5" fmla="*/ 1684027 h 3668470"/>
              <a:gd name="connsiteX6" fmla="*/ 1138137 w 2665081"/>
              <a:gd name="connsiteY6" fmla="*/ 1684027 h 3668470"/>
              <a:gd name="connsiteX7" fmla="*/ 2139883 w 2665081"/>
              <a:gd name="connsiteY7" fmla="*/ 591945 h 3668470"/>
              <a:gd name="connsiteX8" fmla="*/ 2164303 w 2665081"/>
              <a:gd name="connsiteY8" fmla="*/ 577051 h 3668470"/>
              <a:gd name="connsiteX9" fmla="*/ 2316510 w 2665081"/>
              <a:gd name="connsiteY9" fmla="*/ 517419 h 3668470"/>
              <a:gd name="connsiteX10" fmla="*/ 2318085 w 2665081"/>
              <a:gd name="connsiteY10" fmla="*/ 555049 h 3668470"/>
              <a:gd name="connsiteX11" fmla="*/ 2357176 w 2665081"/>
              <a:gd name="connsiteY11" fmla="*/ 584777 h 3668470"/>
              <a:gd name="connsiteX12" fmla="*/ 2420469 w 2665081"/>
              <a:gd name="connsiteY12" fmla="*/ 539859 h 3668470"/>
              <a:gd name="connsiteX13" fmla="*/ 2380306 w 2665081"/>
              <a:gd name="connsiteY13" fmla="*/ 502676 h 3668470"/>
              <a:gd name="connsiteX14" fmla="*/ 2346061 w 2665081"/>
              <a:gd name="connsiteY14" fmla="*/ 491815 h 3668470"/>
              <a:gd name="connsiteX15" fmla="*/ 2423394 w 2665081"/>
              <a:gd name="connsiteY15" fmla="*/ 428995 h 3668470"/>
              <a:gd name="connsiteX16" fmla="*/ 2438951 w 2665081"/>
              <a:gd name="connsiteY16" fmla="*/ 457797 h 3668470"/>
              <a:gd name="connsiteX17" fmla="*/ 2483832 w 2665081"/>
              <a:gd name="connsiteY17" fmla="*/ 476257 h 3668470"/>
              <a:gd name="connsiteX18" fmla="*/ 2534225 w 2665081"/>
              <a:gd name="connsiteY18" fmla="*/ 443282 h 3668470"/>
              <a:gd name="connsiteX19" fmla="*/ 2503859 w 2665081"/>
              <a:gd name="connsiteY19" fmla="*/ 412168 h 3668470"/>
              <a:gd name="connsiteX20" fmla="*/ 2466121 w 2665081"/>
              <a:gd name="connsiteY20" fmla="*/ 402121 h 3668470"/>
              <a:gd name="connsiteX21" fmla="*/ 2542933 w 2665081"/>
              <a:gd name="connsiteY21" fmla="*/ 337441 h 3668470"/>
              <a:gd name="connsiteX22" fmla="*/ 2551642 w 2665081"/>
              <a:gd name="connsiteY22" fmla="*/ 360664 h 3668470"/>
              <a:gd name="connsiteX23" fmla="*/ 2589379 w 2665081"/>
              <a:gd name="connsiteY23" fmla="*/ 386790 h 3668470"/>
              <a:gd name="connsiteX24" fmla="*/ 2650859 w 2665081"/>
              <a:gd name="connsiteY24" fmla="*/ 345106 h 3668470"/>
              <a:gd name="connsiteX25" fmla="*/ 2622354 w 2665081"/>
              <a:gd name="connsiteY25" fmla="*/ 307369 h 3668470"/>
              <a:gd name="connsiteX26" fmla="*/ 2577767 w 2665081"/>
              <a:gd name="connsiteY26" fmla="*/ 303425 h 3668470"/>
              <a:gd name="connsiteX27" fmla="*/ 2665081 w 2665081"/>
              <a:gd name="connsiteY27" fmla="*/ 218492 h 3668470"/>
              <a:gd name="connsiteX28" fmla="*/ 2652358 w 2665081"/>
              <a:gd name="connsiteY28" fmla="*/ 175176 h 3668470"/>
              <a:gd name="connsiteX29" fmla="*/ 2444083 w 2665081"/>
              <a:gd name="connsiteY29" fmla="*/ 0 h 3668470"/>
              <a:gd name="connsiteX0" fmla="*/ 0 w 2665081"/>
              <a:gd name="connsiteY0" fmla="*/ 3668470 h 3668470"/>
              <a:gd name="connsiteX1" fmla="*/ 496111 w 2665081"/>
              <a:gd name="connsiteY1" fmla="*/ 3464189 h 3668470"/>
              <a:gd name="connsiteX2" fmla="*/ 826851 w 2665081"/>
              <a:gd name="connsiteY2" fmla="*/ 2705432 h 3668470"/>
              <a:gd name="connsiteX3" fmla="*/ 1254868 w 2665081"/>
              <a:gd name="connsiteY3" fmla="*/ 2228776 h 3668470"/>
              <a:gd name="connsiteX4" fmla="*/ 1138137 w 2665081"/>
              <a:gd name="connsiteY4" fmla="*/ 1752121 h 3668470"/>
              <a:gd name="connsiteX5" fmla="*/ 1167320 w 2665081"/>
              <a:gd name="connsiteY5" fmla="*/ 1684027 h 3668470"/>
              <a:gd name="connsiteX6" fmla="*/ 1138137 w 2665081"/>
              <a:gd name="connsiteY6" fmla="*/ 1684027 h 3668470"/>
              <a:gd name="connsiteX7" fmla="*/ 2139883 w 2665081"/>
              <a:gd name="connsiteY7" fmla="*/ 591945 h 3668470"/>
              <a:gd name="connsiteX8" fmla="*/ 2164303 w 2665081"/>
              <a:gd name="connsiteY8" fmla="*/ 577051 h 3668470"/>
              <a:gd name="connsiteX9" fmla="*/ 2316510 w 2665081"/>
              <a:gd name="connsiteY9" fmla="*/ 517419 h 3668470"/>
              <a:gd name="connsiteX10" fmla="*/ 2318085 w 2665081"/>
              <a:gd name="connsiteY10" fmla="*/ 555049 h 3668470"/>
              <a:gd name="connsiteX11" fmla="*/ 2357176 w 2665081"/>
              <a:gd name="connsiteY11" fmla="*/ 584777 h 3668470"/>
              <a:gd name="connsiteX12" fmla="*/ 2420469 w 2665081"/>
              <a:gd name="connsiteY12" fmla="*/ 539859 h 3668470"/>
              <a:gd name="connsiteX13" fmla="*/ 2380306 w 2665081"/>
              <a:gd name="connsiteY13" fmla="*/ 502676 h 3668470"/>
              <a:gd name="connsiteX14" fmla="*/ 2346061 w 2665081"/>
              <a:gd name="connsiteY14" fmla="*/ 491815 h 3668470"/>
              <a:gd name="connsiteX15" fmla="*/ 2423394 w 2665081"/>
              <a:gd name="connsiteY15" fmla="*/ 428995 h 3668470"/>
              <a:gd name="connsiteX16" fmla="*/ 2438951 w 2665081"/>
              <a:gd name="connsiteY16" fmla="*/ 457797 h 3668470"/>
              <a:gd name="connsiteX17" fmla="*/ 2483832 w 2665081"/>
              <a:gd name="connsiteY17" fmla="*/ 476257 h 3668470"/>
              <a:gd name="connsiteX18" fmla="*/ 2534225 w 2665081"/>
              <a:gd name="connsiteY18" fmla="*/ 443282 h 3668470"/>
              <a:gd name="connsiteX19" fmla="*/ 2503859 w 2665081"/>
              <a:gd name="connsiteY19" fmla="*/ 412168 h 3668470"/>
              <a:gd name="connsiteX20" fmla="*/ 2466121 w 2665081"/>
              <a:gd name="connsiteY20" fmla="*/ 402121 h 3668470"/>
              <a:gd name="connsiteX21" fmla="*/ 2542933 w 2665081"/>
              <a:gd name="connsiteY21" fmla="*/ 337441 h 3668470"/>
              <a:gd name="connsiteX22" fmla="*/ 2551642 w 2665081"/>
              <a:gd name="connsiteY22" fmla="*/ 360664 h 3668470"/>
              <a:gd name="connsiteX23" fmla="*/ 2589379 w 2665081"/>
              <a:gd name="connsiteY23" fmla="*/ 386790 h 3668470"/>
              <a:gd name="connsiteX24" fmla="*/ 2650859 w 2665081"/>
              <a:gd name="connsiteY24" fmla="*/ 345106 h 3668470"/>
              <a:gd name="connsiteX25" fmla="*/ 2622354 w 2665081"/>
              <a:gd name="connsiteY25" fmla="*/ 307369 h 3668470"/>
              <a:gd name="connsiteX26" fmla="*/ 2577767 w 2665081"/>
              <a:gd name="connsiteY26" fmla="*/ 303425 h 3668470"/>
              <a:gd name="connsiteX27" fmla="*/ 2665081 w 2665081"/>
              <a:gd name="connsiteY27" fmla="*/ 218492 h 3668470"/>
              <a:gd name="connsiteX28" fmla="*/ 2652358 w 2665081"/>
              <a:gd name="connsiteY28" fmla="*/ 175176 h 3668470"/>
              <a:gd name="connsiteX29" fmla="*/ 2444083 w 2665081"/>
              <a:gd name="connsiteY29" fmla="*/ 0 h 3668470"/>
              <a:gd name="connsiteX0" fmla="*/ 0 w 2665081"/>
              <a:gd name="connsiteY0" fmla="*/ 3668470 h 3668470"/>
              <a:gd name="connsiteX1" fmla="*/ 496111 w 2665081"/>
              <a:gd name="connsiteY1" fmla="*/ 3464189 h 3668470"/>
              <a:gd name="connsiteX2" fmla="*/ 826851 w 2665081"/>
              <a:gd name="connsiteY2" fmla="*/ 2705432 h 3668470"/>
              <a:gd name="connsiteX3" fmla="*/ 1254868 w 2665081"/>
              <a:gd name="connsiteY3" fmla="*/ 2228776 h 3668470"/>
              <a:gd name="connsiteX4" fmla="*/ 1138137 w 2665081"/>
              <a:gd name="connsiteY4" fmla="*/ 1752121 h 3668470"/>
              <a:gd name="connsiteX5" fmla="*/ 1167320 w 2665081"/>
              <a:gd name="connsiteY5" fmla="*/ 1684027 h 3668470"/>
              <a:gd name="connsiteX6" fmla="*/ 1138137 w 2665081"/>
              <a:gd name="connsiteY6" fmla="*/ 1684027 h 3668470"/>
              <a:gd name="connsiteX7" fmla="*/ 2139883 w 2665081"/>
              <a:gd name="connsiteY7" fmla="*/ 591945 h 3668470"/>
              <a:gd name="connsiteX8" fmla="*/ 2164303 w 2665081"/>
              <a:gd name="connsiteY8" fmla="*/ 577051 h 3668470"/>
              <a:gd name="connsiteX9" fmla="*/ 2316510 w 2665081"/>
              <a:gd name="connsiteY9" fmla="*/ 517419 h 3668470"/>
              <a:gd name="connsiteX10" fmla="*/ 2318085 w 2665081"/>
              <a:gd name="connsiteY10" fmla="*/ 555049 h 3668470"/>
              <a:gd name="connsiteX11" fmla="*/ 2357176 w 2665081"/>
              <a:gd name="connsiteY11" fmla="*/ 584777 h 3668470"/>
              <a:gd name="connsiteX12" fmla="*/ 2420469 w 2665081"/>
              <a:gd name="connsiteY12" fmla="*/ 539859 h 3668470"/>
              <a:gd name="connsiteX13" fmla="*/ 2380306 w 2665081"/>
              <a:gd name="connsiteY13" fmla="*/ 502676 h 3668470"/>
              <a:gd name="connsiteX14" fmla="*/ 2346061 w 2665081"/>
              <a:gd name="connsiteY14" fmla="*/ 491815 h 3668470"/>
              <a:gd name="connsiteX15" fmla="*/ 2423394 w 2665081"/>
              <a:gd name="connsiteY15" fmla="*/ 428995 h 3668470"/>
              <a:gd name="connsiteX16" fmla="*/ 2438951 w 2665081"/>
              <a:gd name="connsiteY16" fmla="*/ 457797 h 3668470"/>
              <a:gd name="connsiteX17" fmla="*/ 2483832 w 2665081"/>
              <a:gd name="connsiteY17" fmla="*/ 476257 h 3668470"/>
              <a:gd name="connsiteX18" fmla="*/ 2534225 w 2665081"/>
              <a:gd name="connsiteY18" fmla="*/ 443282 h 3668470"/>
              <a:gd name="connsiteX19" fmla="*/ 2503859 w 2665081"/>
              <a:gd name="connsiteY19" fmla="*/ 412168 h 3668470"/>
              <a:gd name="connsiteX20" fmla="*/ 2466121 w 2665081"/>
              <a:gd name="connsiteY20" fmla="*/ 402121 h 3668470"/>
              <a:gd name="connsiteX21" fmla="*/ 2542933 w 2665081"/>
              <a:gd name="connsiteY21" fmla="*/ 337441 h 3668470"/>
              <a:gd name="connsiteX22" fmla="*/ 2551642 w 2665081"/>
              <a:gd name="connsiteY22" fmla="*/ 360664 h 3668470"/>
              <a:gd name="connsiteX23" fmla="*/ 2589379 w 2665081"/>
              <a:gd name="connsiteY23" fmla="*/ 386790 h 3668470"/>
              <a:gd name="connsiteX24" fmla="*/ 2650859 w 2665081"/>
              <a:gd name="connsiteY24" fmla="*/ 345106 h 3668470"/>
              <a:gd name="connsiteX25" fmla="*/ 2622354 w 2665081"/>
              <a:gd name="connsiteY25" fmla="*/ 307369 h 3668470"/>
              <a:gd name="connsiteX26" fmla="*/ 2577767 w 2665081"/>
              <a:gd name="connsiteY26" fmla="*/ 303425 h 3668470"/>
              <a:gd name="connsiteX27" fmla="*/ 2665081 w 2665081"/>
              <a:gd name="connsiteY27" fmla="*/ 218492 h 3668470"/>
              <a:gd name="connsiteX28" fmla="*/ 2652358 w 2665081"/>
              <a:gd name="connsiteY28" fmla="*/ 175176 h 3668470"/>
              <a:gd name="connsiteX29" fmla="*/ 2444083 w 2665081"/>
              <a:gd name="connsiteY29" fmla="*/ 0 h 3668470"/>
              <a:gd name="connsiteX0" fmla="*/ 0 w 2665081"/>
              <a:gd name="connsiteY0" fmla="*/ 3668470 h 3671851"/>
              <a:gd name="connsiteX1" fmla="*/ 496111 w 2665081"/>
              <a:gd name="connsiteY1" fmla="*/ 3464189 h 3671851"/>
              <a:gd name="connsiteX2" fmla="*/ 826851 w 2665081"/>
              <a:gd name="connsiteY2" fmla="*/ 2705432 h 3671851"/>
              <a:gd name="connsiteX3" fmla="*/ 1254868 w 2665081"/>
              <a:gd name="connsiteY3" fmla="*/ 2228776 h 3671851"/>
              <a:gd name="connsiteX4" fmla="*/ 1138137 w 2665081"/>
              <a:gd name="connsiteY4" fmla="*/ 1752121 h 3671851"/>
              <a:gd name="connsiteX5" fmla="*/ 1167320 w 2665081"/>
              <a:gd name="connsiteY5" fmla="*/ 1684027 h 3671851"/>
              <a:gd name="connsiteX6" fmla="*/ 1138137 w 2665081"/>
              <a:gd name="connsiteY6" fmla="*/ 1684027 h 3671851"/>
              <a:gd name="connsiteX7" fmla="*/ 2139883 w 2665081"/>
              <a:gd name="connsiteY7" fmla="*/ 591945 h 3671851"/>
              <a:gd name="connsiteX8" fmla="*/ 2164303 w 2665081"/>
              <a:gd name="connsiteY8" fmla="*/ 577051 h 3671851"/>
              <a:gd name="connsiteX9" fmla="*/ 2316510 w 2665081"/>
              <a:gd name="connsiteY9" fmla="*/ 517419 h 3671851"/>
              <a:gd name="connsiteX10" fmla="*/ 2318085 w 2665081"/>
              <a:gd name="connsiteY10" fmla="*/ 555049 h 3671851"/>
              <a:gd name="connsiteX11" fmla="*/ 2357176 w 2665081"/>
              <a:gd name="connsiteY11" fmla="*/ 584777 h 3671851"/>
              <a:gd name="connsiteX12" fmla="*/ 2420469 w 2665081"/>
              <a:gd name="connsiteY12" fmla="*/ 539859 h 3671851"/>
              <a:gd name="connsiteX13" fmla="*/ 2380306 w 2665081"/>
              <a:gd name="connsiteY13" fmla="*/ 502676 h 3671851"/>
              <a:gd name="connsiteX14" fmla="*/ 2346061 w 2665081"/>
              <a:gd name="connsiteY14" fmla="*/ 491815 h 3671851"/>
              <a:gd name="connsiteX15" fmla="*/ 2423394 w 2665081"/>
              <a:gd name="connsiteY15" fmla="*/ 428995 h 3671851"/>
              <a:gd name="connsiteX16" fmla="*/ 2438951 w 2665081"/>
              <a:gd name="connsiteY16" fmla="*/ 457797 h 3671851"/>
              <a:gd name="connsiteX17" fmla="*/ 2483832 w 2665081"/>
              <a:gd name="connsiteY17" fmla="*/ 476257 h 3671851"/>
              <a:gd name="connsiteX18" fmla="*/ 2534225 w 2665081"/>
              <a:gd name="connsiteY18" fmla="*/ 443282 h 3671851"/>
              <a:gd name="connsiteX19" fmla="*/ 2503859 w 2665081"/>
              <a:gd name="connsiteY19" fmla="*/ 412168 h 3671851"/>
              <a:gd name="connsiteX20" fmla="*/ 2466121 w 2665081"/>
              <a:gd name="connsiteY20" fmla="*/ 402121 h 3671851"/>
              <a:gd name="connsiteX21" fmla="*/ 2542933 w 2665081"/>
              <a:gd name="connsiteY21" fmla="*/ 337441 h 3671851"/>
              <a:gd name="connsiteX22" fmla="*/ 2551642 w 2665081"/>
              <a:gd name="connsiteY22" fmla="*/ 360664 h 3671851"/>
              <a:gd name="connsiteX23" fmla="*/ 2589379 w 2665081"/>
              <a:gd name="connsiteY23" fmla="*/ 386790 h 3671851"/>
              <a:gd name="connsiteX24" fmla="*/ 2650859 w 2665081"/>
              <a:gd name="connsiteY24" fmla="*/ 345106 h 3671851"/>
              <a:gd name="connsiteX25" fmla="*/ 2622354 w 2665081"/>
              <a:gd name="connsiteY25" fmla="*/ 307369 h 3671851"/>
              <a:gd name="connsiteX26" fmla="*/ 2577767 w 2665081"/>
              <a:gd name="connsiteY26" fmla="*/ 303425 h 3671851"/>
              <a:gd name="connsiteX27" fmla="*/ 2665081 w 2665081"/>
              <a:gd name="connsiteY27" fmla="*/ 218492 h 3671851"/>
              <a:gd name="connsiteX28" fmla="*/ 2652358 w 2665081"/>
              <a:gd name="connsiteY28" fmla="*/ 175176 h 3671851"/>
              <a:gd name="connsiteX29" fmla="*/ 2444083 w 2665081"/>
              <a:gd name="connsiteY29" fmla="*/ 0 h 3671851"/>
              <a:gd name="connsiteX0" fmla="*/ 0 w 2665081"/>
              <a:gd name="connsiteY0" fmla="*/ 3668470 h 3671851"/>
              <a:gd name="connsiteX1" fmla="*/ 496111 w 2665081"/>
              <a:gd name="connsiteY1" fmla="*/ 3464189 h 3671851"/>
              <a:gd name="connsiteX2" fmla="*/ 826851 w 2665081"/>
              <a:gd name="connsiteY2" fmla="*/ 2705432 h 3671851"/>
              <a:gd name="connsiteX3" fmla="*/ 1254868 w 2665081"/>
              <a:gd name="connsiteY3" fmla="*/ 2228776 h 3671851"/>
              <a:gd name="connsiteX4" fmla="*/ 1138137 w 2665081"/>
              <a:gd name="connsiteY4" fmla="*/ 1752121 h 3671851"/>
              <a:gd name="connsiteX5" fmla="*/ 1167320 w 2665081"/>
              <a:gd name="connsiteY5" fmla="*/ 1684027 h 3671851"/>
              <a:gd name="connsiteX6" fmla="*/ 1138137 w 2665081"/>
              <a:gd name="connsiteY6" fmla="*/ 1684027 h 3671851"/>
              <a:gd name="connsiteX7" fmla="*/ 2139883 w 2665081"/>
              <a:gd name="connsiteY7" fmla="*/ 591945 h 3671851"/>
              <a:gd name="connsiteX8" fmla="*/ 2164303 w 2665081"/>
              <a:gd name="connsiteY8" fmla="*/ 577051 h 3671851"/>
              <a:gd name="connsiteX9" fmla="*/ 2316510 w 2665081"/>
              <a:gd name="connsiteY9" fmla="*/ 517419 h 3671851"/>
              <a:gd name="connsiteX10" fmla="*/ 2318085 w 2665081"/>
              <a:gd name="connsiteY10" fmla="*/ 555049 h 3671851"/>
              <a:gd name="connsiteX11" fmla="*/ 2357176 w 2665081"/>
              <a:gd name="connsiteY11" fmla="*/ 584777 h 3671851"/>
              <a:gd name="connsiteX12" fmla="*/ 2420469 w 2665081"/>
              <a:gd name="connsiteY12" fmla="*/ 539859 h 3671851"/>
              <a:gd name="connsiteX13" fmla="*/ 2380306 w 2665081"/>
              <a:gd name="connsiteY13" fmla="*/ 502676 h 3671851"/>
              <a:gd name="connsiteX14" fmla="*/ 2346061 w 2665081"/>
              <a:gd name="connsiteY14" fmla="*/ 491815 h 3671851"/>
              <a:gd name="connsiteX15" fmla="*/ 2423394 w 2665081"/>
              <a:gd name="connsiteY15" fmla="*/ 428995 h 3671851"/>
              <a:gd name="connsiteX16" fmla="*/ 2438951 w 2665081"/>
              <a:gd name="connsiteY16" fmla="*/ 457797 h 3671851"/>
              <a:gd name="connsiteX17" fmla="*/ 2483832 w 2665081"/>
              <a:gd name="connsiteY17" fmla="*/ 476257 h 3671851"/>
              <a:gd name="connsiteX18" fmla="*/ 2534225 w 2665081"/>
              <a:gd name="connsiteY18" fmla="*/ 443282 h 3671851"/>
              <a:gd name="connsiteX19" fmla="*/ 2503859 w 2665081"/>
              <a:gd name="connsiteY19" fmla="*/ 412168 h 3671851"/>
              <a:gd name="connsiteX20" fmla="*/ 2466121 w 2665081"/>
              <a:gd name="connsiteY20" fmla="*/ 402121 h 3671851"/>
              <a:gd name="connsiteX21" fmla="*/ 2542933 w 2665081"/>
              <a:gd name="connsiteY21" fmla="*/ 337441 h 3671851"/>
              <a:gd name="connsiteX22" fmla="*/ 2551642 w 2665081"/>
              <a:gd name="connsiteY22" fmla="*/ 360664 h 3671851"/>
              <a:gd name="connsiteX23" fmla="*/ 2589379 w 2665081"/>
              <a:gd name="connsiteY23" fmla="*/ 386790 h 3671851"/>
              <a:gd name="connsiteX24" fmla="*/ 2650859 w 2665081"/>
              <a:gd name="connsiteY24" fmla="*/ 345106 h 3671851"/>
              <a:gd name="connsiteX25" fmla="*/ 2622354 w 2665081"/>
              <a:gd name="connsiteY25" fmla="*/ 307369 h 3671851"/>
              <a:gd name="connsiteX26" fmla="*/ 2577767 w 2665081"/>
              <a:gd name="connsiteY26" fmla="*/ 303425 h 3671851"/>
              <a:gd name="connsiteX27" fmla="*/ 2665081 w 2665081"/>
              <a:gd name="connsiteY27" fmla="*/ 218492 h 3671851"/>
              <a:gd name="connsiteX28" fmla="*/ 2652358 w 2665081"/>
              <a:gd name="connsiteY28" fmla="*/ 175176 h 3671851"/>
              <a:gd name="connsiteX29" fmla="*/ 2444083 w 2665081"/>
              <a:gd name="connsiteY29" fmla="*/ 0 h 3671851"/>
              <a:gd name="connsiteX0" fmla="*/ 0 w 2665081"/>
              <a:gd name="connsiteY0" fmla="*/ 3668470 h 3671851"/>
              <a:gd name="connsiteX1" fmla="*/ 496111 w 2665081"/>
              <a:gd name="connsiteY1" fmla="*/ 3464189 h 3671851"/>
              <a:gd name="connsiteX2" fmla="*/ 826851 w 2665081"/>
              <a:gd name="connsiteY2" fmla="*/ 2705432 h 3671851"/>
              <a:gd name="connsiteX3" fmla="*/ 1254868 w 2665081"/>
              <a:gd name="connsiteY3" fmla="*/ 2228776 h 3671851"/>
              <a:gd name="connsiteX4" fmla="*/ 1138137 w 2665081"/>
              <a:gd name="connsiteY4" fmla="*/ 1752121 h 3671851"/>
              <a:gd name="connsiteX5" fmla="*/ 1167320 w 2665081"/>
              <a:gd name="connsiteY5" fmla="*/ 1684027 h 3671851"/>
              <a:gd name="connsiteX6" fmla="*/ 1138137 w 2665081"/>
              <a:gd name="connsiteY6" fmla="*/ 1684027 h 3671851"/>
              <a:gd name="connsiteX7" fmla="*/ 2139883 w 2665081"/>
              <a:gd name="connsiteY7" fmla="*/ 591945 h 3671851"/>
              <a:gd name="connsiteX8" fmla="*/ 2164303 w 2665081"/>
              <a:gd name="connsiteY8" fmla="*/ 577051 h 3671851"/>
              <a:gd name="connsiteX9" fmla="*/ 2316510 w 2665081"/>
              <a:gd name="connsiteY9" fmla="*/ 517419 h 3671851"/>
              <a:gd name="connsiteX10" fmla="*/ 2318085 w 2665081"/>
              <a:gd name="connsiteY10" fmla="*/ 555049 h 3671851"/>
              <a:gd name="connsiteX11" fmla="*/ 2357176 w 2665081"/>
              <a:gd name="connsiteY11" fmla="*/ 584777 h 3671851"/>
              <a:gd name="connsiteX12" fmla="*/ 2420469 w 2665081"/>
              <a:gd name="connsiteY12" fmla="*/ 539859 h 3671851"/>
              <a:gd name="connsiteX13" fmla="*/ 2380306 w 2665081"/>
              <a:gd name="connsiteY13" fmla="*/ 502676 h 3671851"/>
              <a:gd name="connsiteX14" fmla="*/ 2346061 w 2665081"/>
              <a:gd name="connsiteY14" fmla="*/ 491815 h 3671851"/>
              <a:gd name="connsiteX15" fmla="*/ 2423394 w 2665081"/>
              <a:gd name="connsiteY15" fmla="*/ 428995 h 3671851"/>
              <a:gd name="connsiteX16" fmla="*/ 2438951 w 2665081"/>
              <a:gd name="connsiteY16" fmla="*/ 457797 h 3671851"/>
              <a:gd name="connsiteX17" fmla="*/ 2483832 w 2665081"/>
              <a:gd name="connsiteY17" fmla="*/ 476257 h 3671851"/>
              <a:gd name="connsiteX18" fmla="*/ 2534225 w 2665081"/>
              <a:gd name="connsiteY18" fmla="*/ 443282 h 3671851"/>
              <a:gd name="connsiteX19" fmla="*/ 2503859 w 2665081"/>
              <a:gd name="connsiteY19" fmla="*/ 412168 h 3671851"/>
              <a:gd name="connsiteX20" fmla="*/ 2466121 w 2665081"/>
              <a:gd name="connsiteY20" fmla="*/ 402121 h 3671851"/>
              <a:gd name="connsiteX21" fmla="*/ 2542933 w 2665081"/>
              <a:gd name="connsiteY21" fmla="*/ 337441 h 3671851"/>
              <a:gd name="connsiteX22" fmla="*/ 2551642 w 2665081"/>
              <a:gd name="connsiteY22" fmla="*/ 360664 h 3671851"/>
              <a:gd name="connsiteX23" fmla="*/ 2589379 w 2665081"/>
              <a:gd name="connsiteY23" fmla="*/ 386790 h 3671851"/>
              <a:gd name="connsiteX24" fmla="*/ 2650859 w 2665081"/>
              <a:gd name="connsiteY24" fmla="*/ 345106 h 3671851"/>
              <a:gd name="connsiteX25" fmla="*/ 2622354 w 2665081"/>
              <a:gd name="connsiteY25" fmla="*/ 307369 h 3671851"/>
              <a:gd name="connsiteX26" fmla="*/ 2577767 w 2665081"/>
              <a:gd name="connsiteY26" fmla="*/ 303425 h 3671851"/>
              <a:gd name="connsiteX27" fmla="*/ 2665081 w 2665081"/>
              <a:gd name="connsiteY27" fmla="*/ 218492 h 3671851"/>
              <a:gd name="connsiteX28" fmla="*/ 2652358 w 2665081"/>
              <a:gd name="connsiteY28" fmla="*/ 175176 h 3671851"/>
              <a:gd name="connsiteX29" fmla="*/ 2444083 w 2665081"/>
              <a:gd name="connsiteY29" fmla="*/ 0 h 3671851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54868 w 2665081"/>
              <a:gd name="connsiteY3" fmla="*/ 2228776 h 3671636"/>
              <a:gd name="connsiteX4" fmla="*/ 1138137 w 2665081"/>
              <a:gd name="connsiteY4" fmla="*/ 1752121 h 3671636"/>
              <a:gd name="connsiteX5" fmla="*/ 1167320 w 2665081"/>
              <a:gd name="connsiteY5" fmla="*/ 168402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54868 w 2665081"/>
              <a:gd name="connsiteY3" fmla="*/ 2228776 h 3671636"/>
              <a:gd name="connsiteX4" fmla="*/ 1138137 w 2665081"/>
              <a:gd name="connsiteY4" fmla="*/ 1752121 h 3671636"/>
              <a:gd name="connsiteX5" fmla="*/ 1167320 w 2665081"/>
              <a:gd name="connsiteY5" fmla="*/ 168402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54868 w 2665081"/>
              <a:gd name="connsiteY3" fmla="*/ 2228776 h 3671636"/>
              <a:gd name="connsiteX4" fmla="*/ 1138137 w 2665081"/>
              <a:gd name="connsiteY4" fmla="*/ 1752121 h 3671636"/>
              <a:gd name="connsiteX5" fmla="*/ 1167320 w 2665081"/>
              <a:gd name="connsiteY5" fmla="*/ 168402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54868 w 2665081"/>
              <a:gd name="connsiteY3" fmla="*/ 2228776 h 3671636"/>
              <a:gd name="connsiteX4" fmla="*/ 1138137 w 2665081"/>
              <a:gd name="connsiteY4" fmla="*/ 1752121 h 3671636"/>
              <a:gd name="connsiteX5" fmla="*/ 1167320 w 2665081"/>
              <a:gd name="connsiteY5" fmla="*/ 168402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8137 w 2665081"/>
              <a:gd name="connsiteY4" fmla="*/ 1752121 h 3671636"/>
              <a:gd name="connsiteX5" fmla="*/ 1167320 w 2665081"/>
              <a:gd name="connsiteY5" fmla="*/ 168402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8137 w 2665081"/>
              <a:gd name="connsiteY4" fmla="*/ 1752121 h 3671636"/>
              <a:gd name="connsiteX5" fmla="*/ 1167320 w 2665081"/>
              <a:gd name="connsiteY5" fmla="*/ 168402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8137 w 2665081"/>
              <a:gd name="connsiteY4" fmla="*/ 1752121 h 3671636"/>
              <a:gd name="connsiteX5" fmla="*/ 1167320 w 2665081"/>
              <a:gd name="connsiteY5" fmla="*/ 168402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8137 w 2665081"/>
              <a:gd name="connsiteY4" fmla="*/ 1785458 h 3671636"/>
              <a:gd name="connsiteX5" fmla="*/ 1167320 w 2665081"/>
              <a:gd name="connsiteY5" fmla="*/ 168402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8137 w 2665081"/>
              <a:gd name="connsiteY4" fmla="*/ 1785458 h 3671636"/>
              <a:gd name="connsiteX5" fmla="*/ 1167320 w 2665081"/>
              <a:gd name="connsiteY5" fmla="*/ 168402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8137 w 2665081"/>
              <a:gd name="connsiteY4" fmla="*/ 1785458 h 3671636"/>
              <a:gd name="connsiteX5" fmla="*/ 1179226 w 2665081"/>
              <a:gd name="connsiteY5" fmla="*/ 170307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3374 w 2665081"/>
              <a:gd name="connsiteY4" fmla="*/ 1778315 h 3671636"/>
              <a:gd name="connsiteX5" fmla="*/ 1179226 w 2665081"/>
              <a:gd name="connsiteY5" fmla="*/ 1703077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3374 w 2665081"/>
              <a:gd name="connsiteY4" fmla="*/ 1778315 h 3671636"/>
              <a:gd name="connsiteX5" fmla="*/ 1179226 w 2665081"/>
              <a:gd name="connsiteY5" fmla="*/ 1717365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3374 w 2665081"/>
              <a:gd name="connsiteY4" fmla="*/ 1778315 h 3671636"/>
              <a:gd name="connsiteX5" fmla="*/ 1179226 w 2665081"/>
              <a:gd name="connsiteY5" fmla="*/ 1717365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  <a:gd name="connsiteX0" fmla="*/ 0 w 2665081"/>
              <a:gd name="connsiteY0" fmla="*/ 3668470 h 3671636"/>
              <a:gd name="connsiteX1" fmla="*/ 498493 w 2665081"/>
              <a:gd name="connsiteY1" fmla="*/ 3454664 h 3671636"/>
              <a:gd name="connsiteX2" fmla="*/ 826851 w 2665081"/>
              <a:gd name="connsiteY2" fmla="*/ 2705432 h 3671636"/>
              <a:gd name="connsiteX3" fmla="*/ 1292968 w 2665081"/>
              <a:gd name="connsiteY3" fmla="*/ 2212107 h 3671636"/>
              <a:gd name="connsiteX4" fmla="*/ 1133374 w 2665081"/>
              <a:gd name="connsiteY4" fmla="*/ 1778315 h 3671636"/>
              <a:gd name="connsiteX5" fmla="*/ 1169701 w 2665081"/>
              <a:gd name="connsiteY5" fmla="*/ 1724509 h 3671636"/>
              <a:gd name="connsiteX6" fmla="*/ 1138137 w 2665081"/>
              <a:gd name="connsiteY6" fmla="*/ 1684027 h 3671636"/>
              <a:gd name="connsiteX7" fmla="*/ 2139883 w 2665081"/>
              <a:gd name="connsiteY7" fmla="*/ 591945 h 3671636"/>
              <a:gd name="connsiteX8" fmla="*/ 2164303 w 2665081"/>
              <a:gd name="connsiteY8" fmla="*/ 577051 h 3671636"/>
              <a:gd name="connsiteX9" fmla="*/ 2316510 w 2665081"/>
              <a:gd name="connsiteY9" fmla="*/ 517419 h 3671636"/>
              <a:gd name="connsiteX10" fmla="*/ 2318085 w 2665081"/>
              <a:gd name="connsiteY10" fmla="*/ 555049 h 3671636"/>
              <a:gd name="connsiteX11" fmla="*/ 2357176 w 2665081"/>
              <a:gd name="connsiteY11" fmla="*/ 584777 h 3671636"/>
              <a:gd name="connsiteX12" fmla="*/ 2420469 w 2665081"/>
              <a:gd name="connsiteY12" fmla="*/ 539859 h 3671636"/>
              <a:gd name="connsiteX13" fmla="*/ 2380306 w 2665081"/>
              <a:gd name="connsiteY13" fmla="*/ 502676 h 3671636"/>
              <a:gd name="connsiteX14" fmla="*/ 2346061 w 2665081"/>
              <a:gd name="connsiteY14" fmla="*/ 491815 h 3671636"/>
              <a:gd name="connsiteX15" fmla="*/ 2423394 w 2665081"/>
              <a:gd name="connsiteY15" fmla="*/ 428995 h 3671636"/>
              <a:gd name="connsiteX16" fmla="*/ 2438951 w 2665081"/>
              <a:gd name="connsiteY16" fmla="*/ 457797 h 3671636"/>
              <a:gd name="connsiteX17" fmla="*/ 2483832 w 2665081"/>
              <a:gd name="connsiteY17" fmla="*/ 476257 h 3671636"/>
              <a:gd name="connsiteX18" fmla="*/ 2534225 w 2665081"/>
              <a:gd name="connsiteY18" fmla="*/ 443282 h 3671636"/>
              <a:gd name="connsiteX19" fmla="*/ 2503859 w 2665081"/>
              <a:gd name="connsiteY19" fmla="*/ 412168 h 3671636"/>
              <a:gd name="connsiteX20" fmla="*/ 2466121 w 2665081"/>
              <a:gd name="connsiteY20" fmla="*/ 402121 h 3671636"/>
              <a:gd name="connsiteX21" fmla="*/ 2542933 w 2665081"/>
              <a:gd name="connsiteY21" fmla="*/ 337441 h 3671636"/>
              <a:gd name="connsiteX22" fmla="*/ 2551642 w 2665081"/>
              <a:gd name="connsiteY22" fmla="*/ 360664 h 3671636"/>
              <a:gd name="connsiteX23" fmla="*/ 2589379 w 2665081"/>
              <a:gd name="connsiteY23" fmla="*/ 386790 h 3671636"/>
              <a:gd name="connsiteX24" fmla="*/ 2650859 w 2665081"/>
              <a:gd name="connsiteY24" fmla="*/ 345106 h 3671636"/>
              <a:gd name="connsiteX25" fmla="*/ 2622354 w 2665081"/>
              <a:gd name="connsiteY25" fmla="*/ 307369 h 3671636"/>
              <a:gd name="connsiteX26" fmla="*/ 2577767 w 2665081"/>
              <a:gd name="connsiteY26" fmla="*/ 303425 h 3671636"/>
              <a:gd name="connsiteX27" fmla="*/ 2665081 w 2665081"/>
              <a:gd name="connsiteY27" fmla="*/ 218492 h 3671636"/>
              <a:gd name="connsiteX28" fmla="*/ 2652358 w 2665081"/>
              <a:gd name="connsiteY28" fmla="*/ 175176 h 3671636"/>
              <a:gd name="connsiteX29" fmla="*/ 2444083 w 2665081"/>
              <a:gd name="connsiteY29" fmla="*/ 0 h 3671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665081" h="3671636">
                <a:moveTo>
                  <a:pt x="0" y="3668470"/>
                </a:moveTo>
                <a:cubicBezTo>
                  <a:pt x="203470" y="3693245"/>
                  <a:pt x="356935" y="3568002"/>
                  <a:pt x="498493" y="3454664"/>
                </a:cubicBezTo>
                <a:cubicBezTo>
                  <a:pt x="661127" y="3235083"/>
                  <a:pt x="738035" y="2939301"/>
                  <a:pt x="826851" y="2705432"/>
                </a:cubicBezTo>
                <a:cubicBezTo>
                  <a:pt x="948091" y="2520354"/>
                  <a:pt x="1193159" y="2382898"/>
                  <a:pt x="1292968" y="2212107"/>
                </a:cubicBezTo>
                <a:cubicBezTo>
                  <a:pt x="1367564" y="2046872"/>
                  <a:pt x="1232609" y="1912594"/>
                  <a:pt x="1133374" y="1778315"/>
                </a:cubicBezTo>
                <a:lnTo>
                  <a:pt x="1169701" y="1724509"/>
                </a:lnTo>
                <a:lnTo>
                  <a:pt x="1138137" y="1684027"/>
                </a:lnTo>
                <a:lnTo>
                  <a:pt x="2139883" y="591945"/>
                </a:lnTo>
                <a:lnTo>
                  <a:pt x="2164303" y="577051"/>
                </a:lnTo>
                <a:cubicBezTo>
                  <a:pt x="2203526" y="576005"/>
                  <a:pt x="2279669" y="551803"/>
                  <a:pt x="2316510" y="517419"/>
                </a:cubicBezTo>
                <a:cubicBezTo>
                  <a:pt x="2316068" y="536637"/>
                  <a:pt x="2330433" y="535831"/>
                  <a:pt x="2318085" y="555049"/>
                </a:cubicBezTo>
                <a:lnTo>
                  <a:pt x="2357176" y="584777"/>
                </a:lnTo>
                <a:lnTo>
                  <a:pt x="2420469" y="539859"/>
                </a:lnTo>
                <a:cubicBezTo>
                  <a:pt x="2420952" y="532750"/>
                  <a:pt x="2403635" y="528836"/>
                  <a:pt x="2380306" y="502676"/>
                </a:cubicBezTo>
                <a:cubicBezTo>
                  <a:pt x="2398691" y="494935"/>
                  <a:pt x="2327676" y="499556"/>
                  <a:pt x="2346061" y="491815"/>
                </a:cubicBezTo>
                <a:cubicBezTo>
                  <a:pt x="2376057" y="497318"/>
                  <a:pt x="2393398" y="442542"/>
                  <a:pt x="2423394" y="428995"/>
                </a:cubicBezTo>
                <a:cubicBezTo>
                  <a:pt x="2441779" y="422222"/>
                  <a:pt x="2439616" y="440758"/>
                  <a:pt x="2438951" y="457797"/>
                </a:cubicBezTo>
                <a:cubicBezTo>
                  <a:pt x="2447364" y="482426"/>
                  <a:pt x="2463512" y="492110"/>
                  <a:pt x="2483832" y="476257"/>
                </a:cubicBezTo>
                <a:cubicBezTo>
                  <a:pt x="2503184" y="466581"/>
                  <a:pt x="2514873" y="452958"/>
                  <a:pt x="2534225" y="443282"/>
                </a:cubicBezTo>
                <a:cubicBezTo>
                  <a:pt x="2550674" y="438444"/>
                  <a:pt x="2535036" y="433675"/>
                  <a:pt x="2503859" y="412168"/>
                </a:cubicBezTo>
                <a:cubicBezTo>
                  <a:pt x="2457134" y="416333"/>
                  <a:pt x="2439028" y="409862"/>
                  <a:pt x="2466121" y="402121"/>
                </a:cubicBezTo>
                <a:cubicBezTo>
                  <a:pt x="2500955" y="390509"/>
                  <a:pt x="2508099" y="349053"/>
                  <a:pt x="2542933" y="337441"/>
                </a:cubicBezTo>
                <a:cubicBezTo>
                  <a:pt x="2564221" y="327765"/>
                  <a:pt x="2532735" y="351290"/>
                  <a:pt x="2551642" y="360664"/>
                </a:cubicBezTo>
                <a:cubicBezTo>
                  <a:pt x="2572113" y="386707"/>
                  <a:pt x="2559383" y="396466"/>
                  <a:pt x="2589379" y="386790"/>
                </a:cubicBezTo>
                <a:cubicBezTo>
                  <a:pt x="2620343" y="377114"/>
                  <a:pt x="2619895" y="354782"/>
                  <a:pt x="2650859" y="345106"/>
                </a:cubicBezTo>
                <a:cubicBezTo>
                  <a:pt x="2641183" y="319948"/>
                  <a:pt x="2577103" y="302751"/>
                  <a:pt x="2622354" y="307369"/>
                </a:cubicBezTo>
                <a:cubicBezTo>
                  <a:pt x="2661059" y="293822"/>
                  <a:pt x="2539062" y="316972"/>
                  <a:pt x="2577767" y="303425"/>
                </a:cubicBezTo>
                <a:cubicBezTo>
                  <a:pt x="2603076" y="285191"/>
                  <a:pt x="2630996" y="232712"/>
                  <a:pt x="2665081" y="218492"/>
                </a:cubicBezTo>
                <a:cubicBezTo>
                  <a:pt x="2652903" y="207228"/>
                  <a:pt x="2664536" y="186440"/>
                  <a:pt x="2652358" y="175176"/>
                </a:cubicBezTo>
                <a:lnTo>
                  <a:pt x="2444083" y="0"/>
                </a:lnTo>
              </a:path>
            </a:pathLst>
          </a:cu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2099079" y="3125424"/>
            <a:ext cx="710796" cy="612359"/>
          </a:xfrm>
          <a:custGeom>
            <a:avLst/>
            <a:gdLst>
              <a:gd name="connsiteX0" fmla="*/ 726281 w 726281"/>
              <a:gd name="connsiteY0" fmla="*/ 0 h 581025"/>
              <a:gd name="connsiteX1" fmla="*/ 0 w 726281"/>
              <a:gd name="connsiteY1" fmla="*/ 330994 h 581025"/>
              <a:gd name="connsiteX2" fmla="*/ 242887 w 726281"/>
              <a:gd name="connsiteY2" fmla="*/ 581025 h 581025"/>
              <a:gd name="connsiteX3" fmla="*/ 376237 w 726281"/>
              <a:gd name="connsiteY3" fmla="*/ 452438 h 581025"/>
              <a:gd name="connsiteX0" fmla="*/ 726281 w 726281"/>
              <a:gd name="connsiteY0" fmla="*/ 50251 h 631276"/>
              <a:gd name="connsiteX1" fmla="*/ 0 w 726281"/>
              <a:gd name="connsiteY1" fmla="*/ 381245 h 631276"/>
              <a:gd name="connsiteX2" fmla="*/ 242887 w 726281"/>
              <a:gd name="connsiteY2" fmla="*/ 631276 h 631276"/>
              <a:gd name="connsiteX3" fmla="*/ 376237 w 726281"/>
              <a:gd name="connsiteY3" fmla="*/ 502689 h 631276"/>
              <a:gd name="connsiteX0" fmla="*/ 726281 w 726281"/>
              <a:gd name="connsiteY0" fmla="*/ 56139 h 637164"/>
              <a:gd name="connsiteX1" fmla="*/ 0 w 726281"/>
              <a:gd name="connsiteY1" fmla="*/ 387133 h 637164"/>
              <a:gd name="connsiteX2" fmla="*/ 242887 w 726281"/>
              <a:gd name="connsiteY2" fmla="*/ 637164 h 637164"/>
              <a:gd name="connsiteX3" fmla="*/ 376237 w 726281"/>
              <a:gd name="connsiteY3" fmla="*/ 508577 h 637164"/>
              <a:gd name="connsiteX0" fmla="*/ 726281 w 726281"/>
              <a:gd name="connsiteY0" fmla="*/ 43383 h 624408"/>
              <a:gd name="connsiteX1" fmla="*/ 0 w 726281"/>
              <a:gd name="connsiteY1" fmla="*/ 374377 h 624408"/>
              <a:gd name="connsiteX2" fmla="*/ 242887 w 726281"/>
              <a:gd name="connsiteY2" fmla="*/ 624408 h 624408"/>
              <a:gd name="connsiteX3" fmla="*/ 376237 w 726281"/>
              <a:gd name="connsiteY3" fmla="*/ 495821 h 624408"/>
              <a:gd name="connsiteX0" fmla="*/ 726281 w 726281"/>
              <a:gd name="connsiteY0" fmla="*/ 47884 h 628909"/>
              <a:gd name="connsiteX1" fmla="*/ 0 w 726281"/>
              <a:gd name="connsiteY1" fmla="*/ 378878 h 628909"/>
              <a:gd name="connsiteX2" fmla="*/ 242887 w 726281"/>
              <a:gd name="connsiteY2" fmla="*/ 628909 h 628909"/>
              <a:gd name="connsiteX3" fmla="*/ 376237 w 726281"/>
              <a:gd name="connsiteY3" fmla="*/ 500322 h 628909"/>
              <a:gd name="connsiteX0" fmla="*/ 716756 w 716756"/>
              <a:gd name="connsiteY0" fmla="*/ 46942 h 627967"/>
              <a:gd name="connsiteX1" fmla="*/ 0 w 716756"/>
              <a:gd name="connsiteY1" fmla="*/ 387461 h 627967"/>
              <a:gd name="connsiteX2" fmla="*/ 233362 w 716756"/>
              <a:gd name="connsiteY2" fmla="*/ 627967 h 627967"/>
              <a:gd name="connsiteX3" fmla="*/ 366712 w 716756"/>
              <a:gd name="connsiteY3" fmla="*/ 499380 h 627967"/>
              <a:gd name="connsiteX0" fmla="*/ 716756 w 716756"/>
              <a:gd name="connsiteY0" fmla="*/ 47156 h 628181"/>
              <a:gd name="connsiteX1" fmla="*/ 0 w 716756"/>
              <a:gd name="connsiteY1" fmla="*/ 387675 h 628181"/>
              <a:gd name="connsiteX2" fmla="*/ 233362 w 716756"/>
              <a:gd name="connsiteY2" fmla="*/ 628181 h 628181"/>
              <a:gd name="connsiteX3" fmla="*/ 366712 w 716756"/>
              <a:gd name="connsiteY3" fmla="*/ 499594 h 628181"/>
              <a:gd name="connsiteX0" fmla="*/ 716756 w 716756"/>
              <a:gd name="connsiteY0" fmla="*/ 47156 h 628181"/>
              <a:gd name="connsiteX1" fmla="*/ 0 w 716756"/>
              <a:gd name="connsiteY1" fmla="*/ 387675 h 628181"/>
              <a:gd name="connsiteX2" fmla="*/ 233362 w 716756"/>
              <a:gd name="connsiteY2" fmla="*/ 628181 h 628181"/>
              <a:gd name="connsiteX3" fmla="*/ 366712 w 716756"/>
              <a:gd name="connsiteY3" fmla="*/ 499594 h 628181"/>
              <a:gd name="connsiteX0" fmla="*/ 716756 w 716756"/>
              <a:gd name="connsiteY0" fmla="*/ 47156 h 628181"/>
              <a:gd name="connsiteX1" fmla="*/ 0 w 716756"/>
              <a:gd name="connsiteY1" fmla="*/ 387675 h 628181"/>
              <a:gd name="connsiteX2" fmla="*/ 233362 w 716756"/>
              <a:gd name="connsiteY2" fmla="*/ 628181 h 628181"/>
              <a:gd name="connsiteX3" fmla="*/ 366712 w 716756"/>
              <a:gd name="connsiteY3" fmla="*/ 499594 h 628181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6712 w 716756"/>
              <a:gd name="connsiteY3" fmla="*/ 499594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6712 w 716756"/>
              <a:gd name="connsiteY3" fmla="*/ 499594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6712 w 716756"/>
              <a:gd name="connsiteY3" fmla="*/ 499594 h 616274"/>
              <a:gd name="connsiteX0" fmla="*/ 716756 w 802480"/>
              <a:gd name="connsiteY0" fmla="*/ 47156 h 616274"/>
              <a:gd name="connsiteX1" fmla="*/ 0 w 802480"/>
              <a:gd name="connsiteY1" fmla="*/ 387675 h 616274"/>
              <a:gd name="connsiteX2" fmla="*/ 238125 w 802480"/>
              <a:gd name="connsiteY2" fmla="*/ 616274 h 616274"/>
              <a:gd name="connsiteX3" fmla="*/ 802480 w 802480"/>
              <a:gd name="connsiteY3" fmla="*/ 66206 h 616274"/>
              <a:gd name="connsiteX0" fmla="*/ 716756 w 802480"/>
              <a:gd name="connsiteY0" fmla="*/ 47156 h 616274"/>
              <a:gd name="connsiteX1" fmla="*/ 0 w 802480"/>
              <a:gd name="connsiteY1" fmla="*/ 387675 h 616274"/>
              <a:gd name="connsiteX2" fmla="*/ 238125 w 802480"/>
              <a:gd name="connsiteY2" fmla="*/ 616274 h 616274"/>
              <a:gd name="connsiteX3" fmla="*/ 364330 w 802480"/>
              <a:gd name="connsiteY3" fmla="*/ 482926 h 616274"/>
              <a:gd name="connsiteX4" fmla="*/ 802480 w 802480"/>
              <a:gd name="connsiteY4" fmla="*/ 66206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4330 w 716756"/>
              <a:gd name="connsiteY3" fmla="*/ 482926 h 616274"/>
              <a:gd name="connsiteX4" fmla="*/ 697705 w 716756"/>
              <a:gd name="connsiteY4" fmla="*/ 80493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4330 w 716756"/>
              <a:gd name="connsiteY3" fmla="*/ 482926 h 616274"/>
              <a:gd name="connsiteX4" fmla="*/ 697705 w 716756"/>
              <a:gd name="connsiteY4" fmla="*/ 80493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4330 w 716756"/>
              <a:gd name="connsiteY3" fmla="*/ 482926 h 616274"/>
              <a:gd name="connsiteX4" fmla="*/ 697705 w 716756"/>
              <a:gd name="connsiteY4" fmla="*/ 80493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4330 w 716756"/>
              <a:gd name="connsiteY3" fmla="*/ 482926 h 616274"/>
              <a:gd name="connsiteX4" fmla="*/ 697705 w 716756"/>
              <a:gd name="connsiteY4" fmla="*/ 80493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4330 w 716756"/>
              <a:gd name="connsiteY3" fmla="*/ 482926 h 616274"/>
              <a:gd name="connsiteX4" fmla="*/ 697705 w 716756"/>
              <a:gd name="connsiteY4" fmla="*/ 80493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4330 w 716756"/>
              <a:gd name="connsiteY3" fmla="*/ 482926 h 616274"/>
              <a:gd name="connsiteX4" fmla="*/ 697705 w 716756"/>
              <a:gd name="connsiteY4" fmla="*/ 73349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4330 w 716756"/>
              <a:gd name="connsiteY3" fmla="*/ 482926 h 616274"/>
              <a:gd name="connsiteX4" fmla="*/ 697705 w 716756"/>
              <a:gd name="connsiteY4" fmla="*/ 73349 h 616274"/>
              <a:gd name="connsiteX0" fmla="*/ 716756 w 716756"/>
              <a:gd name="connsiteY0" fmla="*/ 47156 h 616274"/>
              <a:gd name="connsiteX1" fmla="*/ 0 w 716756"/>
              <a:gd name="connsiteY1" fmla="*/ 387675 h 616274"/>
              <a:gd name="connsiteX2" fmla="*/ 238125 w 716756"/>
              <a:gd name="connsiteY2" fmla="*/ 616274 h 616274"/>
              <a:gd name="connsiteX3" fmla="*/ 364330 w 716756"/>
              <a:gd name="connsiteY3" fmla="*/ 482926 h 616274"/>
              <a:gd name="connsiteX4" fmla="*/ 697705 w 716756"/>
              <a:gd name="connsiteY4" fmla="*/ 73349 h 616274"/>
              <a:gd name="connsiteX0" fmla="*/ 716756 w 785811"/>
              <a:gd name="connsiteY0" fmla="*/ 47156 h 616274"/>
              <a:gd name="connsiteX1" fmla="*/ 0 w 785811"/>
              <a:gd name="connsiteY1" fmla="*/ 387675 h 616274"/>
              <a:gd name="connsiteX2" fmla="*/ 238125 w 785811"/>
              <a:gd name="connsiteY2" fmla="*/ 616274 h 616274"/>
              <a:gd name="connsiteX3" fmla="*/ 364330 w 785811"/>
              <a:gd name="connsiteY3" fmla="*/ 482926 h 616274"/>
              <a:gd name="connsiteX4" fmla="*/ 785811 w 785811"/>
              <a:gd name="connsiteY4" fmla="*/ 66206 h 616274"/>
              <a:gd name="connsiteX0" fmla="*/ 716756 w 785811"/>
              <a:gd name="connsiteY0" fmla="*/ 47156 h 616274"/>
              <a:gd name="connsiteX1" fmla="*/ 0 w 785811"/>
              <a:gd name="connsiteY1" fmla="*/ 387675 h 616274"/>
              <a:gd name="connsiteX2" fmla="*/ 238125 w 785811"/>
              <a:gd name="connsiteY2" fmla="*/ 616274 h 616274"/>
              <a:gd name="connsiteX3" fmla="*/ 364330 w 785811"/>
              <a:gd name="connsiteY3" fmla="*/ 482926 h 616274"/>
              <a:gd name="connsiteX4" fmla="*/ 692942 w 785811"/>
              <a:gd name="connsiteY4" fmla="*/ 68588 h 616274"/>
              <a:gd name="connsiteX5" fmla="*/ 785811 w 785811"/>
              <a:gd name="connsiteY5" fmla="*/ 66206 h 616274"/>
              <a:gd name="connsiteX0" fmla="*/ 716756 w 785811"/>
              <a:gd name="connsiteY0" fmla="*/ 47156 h 616274"/>
              <a:gd name="connsiteX1" fmla="*/ 0 w 785811"/>
              <a:gd name="connsiteY1" fmla="*/ 387675 h 616274"/>
              <a:gd name="connsiteX2" fmla="*/ 238125 w 785811"/>
              <a:gd name="connsiteY2" fmla="*/ 616274 h 616274"/>
              <a:gd name="connsiteX3" fmla="*/ 364330 w 785811"/>
              <a:gd name="connsiteY3" fmla="*/ 482926 h 616274"/>
              <a:gd name="connsiteX4" fmla="*/ 692942 w 785811"/>
              <a:gd name="connsiteY4" fmla="*/ 68588 h 616274"/>
              <a:gd name="connsiteX5" fmla="*/ 785811 w 785811"/>
              <a:gd name="connsiteY5" fmla="*/ 66206 h 616274"/>
              <a:gd name="connsiteX0" fmla="*/ 716756 w 785811"/>
              <a:gd name="connsiteY0" fmla="*/ 47156 h 616274"/>
              <a:gd name="connsiteX1" fmla="*/ 0 w 785811"/>
              <a:gd name="connsiteY1" fmla="*/ 387675 h 616274"/>
              <a:gd name="connsiteX2" fmla="*/ 238125 w 785811"/>
              <a:gd name="connsiteY2" fmla="*/ 616274 h 616274"/>
              <a:gd name="connsiteX3" fmla="*/ 364330 w 785811"/>
              <a:gd name="connsiteY3" fmla="*/ 482926 h 616274"/>
              <a:gd name="connsiteX4" fmla="*/ 692942 w 785811"/>
              <a:gd name="connsiteY4" fmla="*/ 68588 h 616274"/>
              <a:gd name="connsiteX5" fmla="*/ 785811 w 785811"/>
              <a:gd name="connsiteY5" fmla="*/ 66206 h 616274"/>
              <a:gd name="connsiteX0" fmla="*/ 716756 w 785811"/>
              <a:gd name="connsiteY0" fmla="*/ 47156 h 616274"/>
              <a:gd name="connsiteX1" fmla="*/ 0 w 785811"/>
              <a:gd name="connsiteY1" fmla="*/ 387675 h 616274"/>
              <a:gd name="connsiteX2" fmla="*/ 238125 w 785811"/>
              <a:gd name="connsiteY2" fmla="*/ 616274 h 616274"/>
              <a:gd name="connsiteX3" fmla="*/ 364330 w 785811"/>
              <a:gd name="connsiteY3" fmla="*/ 482926 h 616274"/>
              <a:gd name="connsiteX4" fmla="*/ 692942 w 785811"/>
              <a:gd name="connsiteY4" fmla="*/ 68588 h 616274"/>
              <a:gd name="connsiteX5" fmla="*/ 785811 w 785811"/>
              <a:gd name="connsiteY5" fmla="*/ 66206 h 616274"/>
              <a:gd name="connsiteX0" fmla="*/ 716756 w 785811"/>
              <a:gd name="connsiteY0" fmla="*/ 47156 h 616274"/>
              <a:gd name="connsiteX1" fmla="*/ 0 w 785811"/>
              <a:gd name="connsiteY1" fmla="*/ 387675 h 616274"/>
              <a:gd name="connsiteX2" fmla="*/ 238125 w 785811"/>
              <a:gd name="connsiteY2" fmla="*/ 616274 h 616274"/>
              <a:gd name="connsiteX3" fmla="*/ 364330 w 785811"/>
              <a:gd name="connsiteY3" fmla="*/ 482926 h 616274"/>
              <a:gd name="connsiteX4" fmla="*/ 692942 w 785811"/>
              <a:gd name="connsiteY4" fmla="*/ 68588 h 616274"/>
              <a:gd name="connsiteX5" fmla="*/ 785811 w 785811"/>
              <a:gd name="connsiteY5" fmla="*/ 66206 h 616274"/>
              <a:gd name="connsiteX0" fmla="*/ 716756 w 726826"/>
              <a:gd name="connsiteY0" fmla="*/ 47156 h 616274"/>
              <a:gd name="connsiteX1" fmla="*/ 0 w 726826"/>
              <a:gd name="connsiteY1" fmla="*/ 387675 h 616274"/>
              <a:gd name="connsiteX2" fmla="*/ 238125 w 726826"/>
              <a:gd name="connsiteY2" fmla="*/ 616274 h 616274"/>
              <a:gd name="connsiteX3" fmla="*/ 364330 w 726826"/>
              <a:gd name="connsiteY3" fmla="*/ 482926 h 616274"/>
              <a:gd name="connsiteX4" fmla="*/ 692942 w 726826"/>
              <a:gd name="connsiteY4" fmla="*/ 68588 h 616274"/>
              <a:gd name="connsiteX5" fmla="*/ 714374 w 726826"/>
              <a:gd name="connsiteY5" fmla="*/ 47156 h 616274"/>
              <a:gd name="connsiteX0" fmla="*/ 716756 w 727593"/>
              <a:gd name="connsiteY0" fmla="*/ 47156 h 616274"/>
              <a:gd name="connsiteX1" fmla="*/ 0 w 727593"/>
              <a:gd name="connsiteY1" fmla="*/ 387675 h 616274"/>
              <a:gd name="connsiteX2" fmla="*/ 238125 w 727593"/>
              <a:gd name="connsiteY2" fmla="*/ 616274 h 616274"/>
              <a:gd name="connsiteX3" fmla="*/ 364330 w 727593"/>
              <a:gd name="connsiteY3" fmla="*/ 482926 h 616274"/>
              <a:gd name="connsiteX4" fmla="*/ 692942 w 727593"/>
              <a:gd name="connsiteY4" fmla="*/ 68588 h 616274"/>
              <a:gd name="connsiteX5" fmla="*/ 716755 w 727593"/>
              <a:gd name="connsiteY5" fmla="*/ 51919 h 616274"/>
              <a:gd name="connsiteX0" fmla="*/ 716756 w 895349"/>
              <a:gd name="connsiteY0" fmla="*/ 47156 h 616274"/>
              <a:gd name="connsiteX1" fmla="*/ 0 w 895349"/>
              <a:gd name="connsiteY1" fmla="*/ 387675 h 616274"/>
              <a:gd name="connsiteX2" fmla="*/ 238125 w 895349"/>
              <a:gd name="connsiteY2" fmla="*/ 616274 h 616274"/>
              <a:gd name="connsiteX3" fmla="*/ 364330 w 895349"/>
              <a:gd name="connsiteY3" fmla="*/ 482926 h 616274"/>
              <a:gd name="connsiteX4" fmla="*/ 692942 w 895349"/>
              <a:gd name="connsiteY4" fmla="*/ 68588 h 616274"/>
              <a:gd name="connsiteX5" fmla="*/ 895349 w 895349"/>
              <a:gd name="connsiteY5" fmla="*/ 104307 h 616274"/>
              <a:gd name="connsiteX0" fmla="*/ 716756 w 895349"/>
              <a:gd name="connsiteY0" fmla="*/ 47156 h 616274"/>
              <a:gd name="connsiteX1" fmla="*/ 0 w 895349"/>
              <a:gd name="connsiteY1" fmla="*/ 387675 h 616274"/>
              <a:gd name="connsiteX2" fmla="*/ 238125 w 895349"/>
              <a:gd name="connsiteY2" fmla="*/ 616274 h 616274"/>
              <a:gd name="connsiteX3" fmla="*/ 364330 w 895349"/>
              <a:gd name="connsiteY3" fmla="*/ 482926 h 616274"/>
              <a:gd name="connsiteX4" fmla="*/ 692942 w 895349"/>
              <a:gd name="connsiteY4" fmla="*/ 68588 h 616274"/>
              <a:gd name="connsiteX5" fmla="*/ 719136 w 895349"/>
              <a:gd name="connsiteY5" fmla="*/ 44776 h 616274"/>
              <a:gd name="connsiteX6" fmla="*/ 895349 w 895349"/>
              <a:gd name="connsiteY6" fmla="*/ 104307 h 616274"/>
              <a:gd name="connsiteX0" fmla="*/ 716756 w 719402"/>
              <a:gd name="connsiteY0" fmla="*/ 47156 h 616274"/>
              <a:gd name="connsiteX1" fmla="*/ 0 w 719402"/>
              <a:gd name="connsiteY1" fmla="*/ 387675 h 616274"/>
              <a:gd name="connsiteX2" fmla="*/ 238125 w 719402"/>
              <a:gd name="connsiteY2" fmla="*/ 616274 h 616274"/>
              <a:gd name="connsiteX3" fmla="*/ 364330 w 719402"/>
              <a:gd name="connsiteY3" fmla="*/ 482926 h 616274"/>
              <a:gd name="connsiteX4" fmla="*/ 692942 w 719402"/>
              <a:gd name="connsiteY4" fmla="*/ 68588 h 616274"/>
              <a:gd name="connsiteX5" fmla="*/ 719136 w 719402"/>
              <a:gd name="connsiteY5" fmla="*/ 44776 h 616274"/>
              <a:gd name="connsiteX0" fmla="*/ 716756 w 719136"/>
              <a:gd name="connsiteY0" fmla="*/ 47156 h 616274"/>
              <a:gd name="connsiteX1" fmla="*/ 0 w 719136"/>
              <a:gd name="connsiteY1" fmla="*/ 387675 h 616274"/>
              <a:gd name="connsiteX2" fmla="*/ 238125 w 719136"/>
              <a:gd name="connsiteY2" fmla="*/ 616274 h 616274"/>
              <a:gd name="connsiteX3" fmla="*/ 364330 w 719136"/>
              <a:gd name="connsiteY3" fmla="*/ 482926 h 616274"/>
              <a:gd name="connsiteX4" fmla="*/ 692942 w 719136"/>
              <a:gd name="connsiteY4" fmla="*/ 68588 h 616274"/>
              <a:gd name="connsiteX5" fmla="*/ 719136 w 719136"/>
              <a:gd name="connsiteY5" fmla="*/ 44776 h 616274"/>
              <a:gd name="connsiteX0" fmla="*/ 716756 w 719136"/>
              <a:gd name="connsiteY0" fmla="*/ 47156 h 616274"/>
              <a:gd name="connsiteX1" fmla="*/ 0 w 719136"/>
              <a:gd name="connsiteY1" fmla="*/ 387675 h 616274"/>
              <a:gd name="connsiteX2" fmla="*/ 238125 w 719136"/>
              <a:gd name="connsiteY2" fmla="*/ 616274 h 616274"/>
              <a:gd name="connsiteX3" fmla="*/ 364330 w 719136"/>
              <a:gd name="connsiteY3" fmla="*/ 482926 h 616274"/>
              <a:gd name="connsiteX4" fmla="*/ 692942 w 719136"/>
              <a:gd name="connsiteY4" fmla="*/ 68588 h 616274"/>
              <a:gd name="connsiteX5" fmla="*/ 719136 w 719136"/>
              <a:gd name="connsiteY5" fmla="*/ 44776 h 616274"/>
              <a:gd name="connsiteX0" fmla="*/ 716756 w 719136"/>
              <a:gd name="connsiteY0" fmla="*/ 47156 h 616274"/>
              <a:gd name="connsiteX1" fmla="*/ 0 w 719136"/>
              <a:gd name="connsiteY1" fmla="*/ 387675 h 616274"/>
              <a:gd name="connsiteX2" fmla="*/ 238125 w 719136"/>
              <a:gd name="connsiteY2" fmla="*/ 616274 h 616274"/>
              <a:gd name="connsiteX3" fmla="*/ 364330 w 719136"/>
              <a:gd name="connsiteY3" fmla="*/ 482926 h 616274"/>
              <a:gd name="connsiteX4" fmla="*/ 692942 w 719136"/>
              <a:gd name="connsiteY4" fmla="*/ 68588 h 616274"/>
              <a:gd name="connsiteX5" fmla="*/ 719136 w 719136"/>
              <a:gd name="connsiteY5" fmla="*/ 44776 h 616274"/>
              <a:gd name="connsiteX0" fmla="*/ 716756 w 719136"/>
              <a:gd name="connsiteY0" fmla="*/ 47156 h 616274"/>
              <a:gd name="connsiteX1" fmla="*/ 0 w 719136"/>
              <a:gd name="connsiteY1" fmla="*/ 387675 h 616274"/>
              <a:gd name="connsiteX2" fmla="*/ 238125 w 719136"/>
              <a:gd name="connsiteY2" fmla="*/ 616274 h 616274"/>
              <a:gd name="connsiteX3" fmla="*/ 364330 w 719136"/>
              <a:gd name="connsiteY3" fmla="*/ 482926 h 616274"/>
              <a:gd name="connsiteX4" fmla="*/ 692942 w 719136"/>
              <a:gd name="connsiteY4" fmla="*/ 68588 h 616274"/>
              <a:gd name="connsiteX5" fmla="*/ 719136 w 719136"/>
              <a:gd name="connsiteY5" fmla="*/ 44776 h 616274"/>
              <a:gd name="connsiteX0" fmla="*/ 716756 w 719136"/>
              <a:gd name="connsiteY0" fmla="*/ 47156 h 616274"/>
              <a:gd name="connsiteX1" fmla="*/ 0 w 719136"/>
              <a:gd name="connsiteY1" fmla="*/ 387675 h 616274"/>
              <a:gd name="connsiteX2" fmla="*/ 238125 w 719136"/>
              <a:gd name="connsiteY2" fmla="*/ 616274 h 616274"/>
              <a:gd name="connsiteX3" fmla="*/ 369092 w 719136"/>
              <a:gd name="connsiteY3" fmla="*/ 490069 h 616274"/>
              <a:gd name="connsiteX4" fmla="*/ 692942 w 719136"/>
              <a:gd name="connsiteY4" fmla="*/ 68588 h 616274"/>
              <a:gd name="connsiteX5" fmla="*/ 719136 w 719136"/>
              <a:gd name="connsiteY5" fmla="*/ 44776 h 616274"/>
              <a:gd name="connsiteX0" fmla="*/ 716756 w 719136"/>
              <a:gd name="connsiteY0" fmla="*/ 47156 h 616274"/>
              <a:gd name="connsiteX1" fmla="*/ 0 w 719136"/>
              <a:gd name="connsiteY1" fmla="*/ 387675 h 616274"/>
              <a:gd name="connsiteX2" fmla="*/ 238125 w 719136"/>
              <a:gd name="connsiteY2" fmla="*/ 616274 h 616274"/>
              <a:gd name="connsiteX3" fmla="*/ 369092 w 719136"/>
              <a:gd name="connsiteY3" fmla="*/ 490069 h 616274"/>
              <a:gd name="connsiteX4" fmla="*/ 692942 w 719136"/>
              <a:gd name="connsiteY4" fmla="*/ 68588 h 616274"/>
              <a:gd name="connsiteX5" fmla="*/ 719136 w 719136"/>
              <a:gd name="connsiteY5" fmla="*/ 44776 h 616274"/>
              <a:gd name="connsiteX0" fmla="*/ 716756 w 719136"/>
              <a:gd name="connsiteY0" fmla="*/ 47156 h 616274"/>
              <a:gd name="connsiteX1" fmla="*/ 0 w 719136"/>
              <a:gd name="connsiteY1" fmla="*/ 387675 h 616274"/>
              <a:gd name="connsiteX2" fmla="*/ 238125 w 719136"/>
              <a:gd name="connsiteY2" fmla="*/ 616274 h 616274"/>
              <a:gd name="connsiteX3" fmla="*/ 364329 w 719136"/>
              <a:gd name="connsiteY3" fmla="*/ 475782 h 616274"/>
              <a:gd name="connsiteX4" fmla="*/ 692942 w 719136"/>
              <a:gd name="connsiteY4" fmla="*/ 68588 h 616274"/>
              <a:gd name="connsiteX5" fmla="*/ 719136 w 719136"/>
              <a:gd name="connsiteY5" fmla="*/ 44776 h 616274"/>
              <a:gd name="connsiteX0" fmla="*/ 716756 w 719136"/>
              <a:gd name="connsiteY0" fmla="*/ 47156 h 601986"/>
              <a:gd name="connsiteX1" fmla="*/ 0 w 719136"/>
              <a:gd name="connsiteY1" fmla="*/ 387675 h 601986"/>
              <a:gd name="connsiteX2" fmla="*/ 261937 w 719136"/>
              <a:gd name="connsiteY2" fmla="*/ 601986 h 601986"/>
              <a:gd name="connsiteX3" fmla="*/ 364329 w 719136"/>
              <a:gd name="connsiteY3" fmla="*/ 475782 h 601986"/>
              <a:gd name="connsiteX4" fmla="*/ 692942 w 719136"/>
              <a:gd name="connsiteY4" fmla="*/ 68588 h 601986"/>
              <a:gd name="connsiteX5" fmla="*/ 719136 w 719136"/>
              <a:gd name="connsiteY5" fmla="*/ 44776 h 601986"/>
              <a:gd name="connsiteX0" fmla="*/ 716756 w 719136"/>
              <a:gd name="connsiteY0" fmla="*/ 47156 h 612246"/>
              <a:gd name="connsiteX1" fmla="*/ 0 w 719136"/>
              <a:gd name="connsiteY1" fmla="*/ 387675 h 612246"/>
              <a:gd name="connsiteX2" fmla="*/ 261937 w 719136"/>
              <a:gd name="connsiteY2" fmla="*/ 601986 h 612246"/>
              <a:gd name="connsiteX3" fmla="*/ 364329 w 719136"/>
              <a:gd name="connsiteY3" fmla="*/ 475782 h 612246"/>
              <a:gd name="connsiteX4" fmla="*/ 692942 w 719136"/>
              <a:gd name="connsiteY4" fmla="*/ 68588 h 612246"/>
              <a:gd name="connsiteX5" fmla="*/ 719136 w 719136"/>
              <a:gd name="connsiteY5" fmla="*/ 44776 h 612246"/>
              <a:gd name="connsiteX0" fmla="*/ 707231 w 709611"/>
              <a:gd name="connsiteY0" fmla="*/ 45577 h 611536"/>
              <a:gd name="connsiteX1" fmla="*/ 0 w 709611"/>
              <a:gd name="connsiteY1" fmla="*/ 402765 h 611536"/>
              <a:gd name="connsiteX2" fmla="*/ 252412 w 709611"/>
              <a:gd name="connsiteY2" fmla="*/ 600407 h 611536"/>
              <a:gd name="connsiteX3" fmla="*/ 354804 w 709611"/>
              <a:gd name="connsiteY3" fmla="*/ 474203 h 611536"/>
              <a:gd name="connsiteX4" fmla="*/ 683417 w 709611"/>
              <a:gd name="connsiteY4" fmla="*/ 67009 h 611536"/>
              <a:gd name="connsiteX5" fmla="*/ 709611 w 709611"/>
              <a:gd name="connsiteY5" fmla="*/ 43197 h 611536"/>
              <a:gd name="connsiteX0" fmla="*/ 708416 w 710796"/>
              <a:gd name="connsiteY0" fmla="*/ 46400 h 612359"/>
              <a:gd name="connsiteX1" fmla="*/ 1185 w 710796"/>
              <a:gd name="connsiteY1" fmla="*/ 403588 h 612359"/>
              <a:gd name="connsiteX2" fmla="*/ 253597 w 710796"/>
              <a:gd name="connsiteY2" fmla="*/ 601230 h 612359"/>
              <a:gd name="connsiteX3" fmla="*/ 355989 w 710796"/>
              <a:gd name="connsiteY3" fmla="*/ 475026 h 612359"/>
              <a:gd name="connsiteX4" fmla="*/ 684602 w 710796"/>
              <a:gd name="connsiteY4" fmla="*/ 67832 h 612359"/>
              <a:gd name="connsiteX5" fmla="*/ 710796 w 710796"/>
              <a:gd name="connsiteY5" fmla="*/ 44020 h 61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0796" h="612359">
                <a:moveTo>
                  <a:pt x="708416" y="46400"/>
                </a:moveTo>
                <a:cubicBezTo>
                  <a:pt x="413933" y="-124256"/>
                  <a:pt x="-25802" y="217058"/>
                  <a:pt x="1185" y="403588"/>
                </a:cubicBezTo>
                <a:cubicBezTo>
                  <a:pt x="38491" y="505188"/>
                  <a:pt x="173428" y="654411"/>
                  <a:pt x="253597" y="601230"/>
                </a:cubicBezTo>
                <a:cubicBezTo>
                  <a:pt x="298840" y="557574"/>
                  <a:pt x="339321" y="532969"/>
                  <a:pt x="355989" y="475026"/>
                </a:cubicBezTo>
                <a:cubicBezTo>
                  <a:pt x="366307" y="378190"/>
                  <a:pt x="269074" y="127759"/>
                  <a:pt x="684602" y="67832"/>
                </a:cubicBezTo>
                <a:cubicBezTo>
                  <a:pt x="745721" y="61879"/>
                  <a:pt x="667537" y="88073"/>
                  <a:pt x="710796" y="4402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2040731" y="3674269"/>
            <a:ext cx="552450" cy="540544"/>
          </a:xfrm>
          <a:custGeom>
            <a:avLst/>
            <a:gdLst>
              <a:gd name="connsiteX0" fmla="*/ 0 w 552450"/>
              <a:gd name="connsiteY0" fmla="*/ 88106 h 540544"/>
              <a:gd name="connsiteX1" fmla="*/ 50007 w 552450"/>
              <a:gd name="connsiteY1" fmla="*/ 164306 h 540544"/>
              <a:gd name="connsiteX2" fmla="*/ 392907 w 552450"/>
              <a:gd name="connsiteY2" fmla="*/ 492919 h 540544"/>
              <a:gd name="connsiteX3" fmla="*/ 469107 w 552450"/>
              <a:gd name="connsiteY3" fmla="*/ 540544 h 540544"/>
              <a:gd name="connsiteX4" fmla="*/ 552450 w 552450"/>
              <a:gd name="connsiteY4" fmla="*/ 454819 h 540544"/>
              <a:gd name="connsiteX5" fmla="*/ 71438 w 552450"/>
              <a:gd name="connsiteY5" fmla="*/ 0 h 540544"/>
              <a:gd name="connsiteX6" fmla="*/ 78582 w 552450"/>
              <a:gd name="connsiteY6" fmla="*/ 9525 h 540544"/>
              <a:gd name="connsiteX0" fmla="*/ 0 w 552450"/>
              <a:gd name="connsiteY0" fmla="*/ 88106 h 540544"/>
              <a:gd name="connsiteX1" fmla="*/ 50007 w 552450"/>
              <a:gd name="connsiteY1" fmla="*/ 164306 h 540544"/>
              <a:gd name="connsiteX2" fmla="*/ 392907 w 552450"/>
              <a:gd name="connsiteY2" fmla="*/ 492919 h 540544"/>
              <a:gd name="connsiteX3" fmla="*/ 469107 w 552450"/>
              <a:gd name="connsiteY3" fmla="*/ 540544 h 540544"/>
              <a:gd name="connsiteX4" fmla="*/ 552450 w 552450"/>
              <a:gd name="connsiteY4" fmla="*/ 454819 h 540544"/>
              <a:gd name="connsiteX5" fmla="*/ 71438 w 552450"/>
              <a:gd name="connsiteY5" fmla="*/ 0 h 540544"/>
              <a:gd name="connsiteX6" fmla="*/ 78582 w 552450"/>
              <a:gd name="connsiteY6" fmla="*/ 9525 h 540544"/>
              <a:gd name="connsiteX0" fmla="*/ 0 w 552450"/>
              <a:gd name="connsiteY0" fmla="*/ 88106 h 540544"/>
              <a:gd name="connsiteX1" fmla="*/ 50007 w 552450"/>
              <a:gd name="connsiteY1" fmla="*/ 164306 h 540544"/>
              <a:gd name="connsiteX2" fmla="*/ 392907 w 552450"/>
              <a:gd name="connsiteY2" fmla="*/ 492919 h 540544"/>
              <a:gd name="connsiteX3" fmla="*/ 469107 w 552450"/>
              <a:gd name="connsiteY3" fmla="*/ 540544 h 540544"/>
              <a:gd name="connsiteX4" fmla="*/ 552450 w 552450"/>
              <a:gd name="connsiteY4" fmla="*/ 454819 h 540544"/>
              <a:gd name="connsiteX5" fmla="*/ 71438 w 552450"/>
              <a:gd name="connsiteY5" fmla="*/ 0 h 540544"/>
              <a:gd name="connsiteX6" fmla="*/ 78582 w 552450"/>
              <a:gd name="connsiteY6" fmla="*/ 9525 h 540544"/>
              <a:gd name="connsiteX0" fmla="*/ 0 w 552450"/>
              <a:gd name="connsiteY0" fmla="*/ 88106 h 540544"/>
              <a:gd name="connsiteX1" fmla="*/ 50007 w 552450"/>
              <a:gd name="connsiteY1" fmla="*/ 164306 h 540544"/>
              <a:gd name="connsiteX2" fmla="*/ 392907 w 552450"/>
              <a:gd name="connsiteY2" fmla="*/ 492919 h 540544"/>
              <a:gd name="connsiteX3" fmla="*/ 469107 w 552450"/>
              <a:gd name="connsiteY3" fmla="*/ 540544 h 540544"/>
              <a:gd name="connsiteX4" fmla="*/ 552450 w 552450"/>
              <a:gd name="connsiteY4" fmla="*/ 454819 h 540544"/>
              <a:gd name="connsiteX5" fmla="*/ 71438 w 552450"/>
              <a:gd name="connsiteY5" fmla="*/ 0 h 540544"/>
              <a:gd name="connsiteX6" fmla="*/ 78582 w 552450"/>
              <a:gd name="connsiteY6" fmla="*/ 9525 h 54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450" h="540544">
                <a:moveTo>
                  <a:pt x="0" y="88106"/>
                </a:moveTo>
                <a:lnTo>
                  <a:pt x="50007" y="164306"/>
                </a:lnTo>
                <a:cubicBezTo>
                  <a:pt x="135732" y="300037"/>
                  <a:pt x="254795" y="409575"/>
                  <a:pt x="392907" y="492919"/>
                </a:cubicBezTo>
                <a:lnTo>
                  <a:pt x="469107" y="540544"/>
                </a:lnTo>
                <a:lnTo>
                  <a:pt x="552450" y="454819"/>
                </a:lnTo>
                <a:lnTo>
                  <a:pt x="71438" y="0"/>
                </a:lnTo>
                <a:lnTo>
                  <a:pt x="78582" y="952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2098432" y="3294184"/>
            <a:ext cx="1466286" cy="1782145"/>
          </a:xfrm>
          <a:custGeom>
            <a:avLst/>
            <a:gdLst>
              <a:gd name="connsiteX0" fmla="*/ 0 w 1449754"/>
              <a:gd name="connsiteY0" fmla="*/ 1336431 h 1398954"/>
              <a:gd name="connsiteX1" fmla="*/ 148492 w 1449754"/>
              <a:gd name="connsiteY1" fmla="*/ 1398954 h 1398954"/>
              <a:gd name="connsiteX2" fmla="*/ 726831 w 1449754"/>
              <a:gd name="connsiteY2" fmla="*/ 1164493 h 1398954"/>
              <a:gd name="connsiteX3" fmla="*/ 1031631 w 1449754"/>
              <a:gd name="connsiteY3" fmla="*/ 433754 h 1398954"/>
              <a:gd name="connsiteX4" fmla="*/ 1449754 w 1449754"/>
              <a:gd name="connsiteY4" fmla="*/ 0 h 1398954"/>
              <a:gd name="connsiteX0" fmla="*/ 0 w 2071077"/>
              <a:gd name="connsiteY0" fmla="*/ 1899139 h 1961662"/>
              <a:gd name="connsiteX1" fmla="*/ 148492 w 2071077"/>
              <a:gd name="connsiteY1" fmla="*/ 1961662 h 1961662"/>
              <a:gd name="connsiteX2" fmla="*/ 726831 w 2071077"/>
              <a:gd name="connsiteY2" fmla="*/ 1727201 h 1961662"/>
              <a:gd name="connsiteX3" fmla="*/ 1031631 w 2071077"/>
              <a:gd name="connsiteY3" fmla="*/ 996462 h 1961662"/>
              <a:gd name="connsiteX4" fmla="*/ 2071077 w 2071077"/>
              <a:gd name="connsiteY4" fmla="*/ 0 h 1961662"/>
              <a:gd name="connsiteX0" fmla="*/ 0 w 2071077"/>
              <a:gd name="connsiteY0" fmla="*/ 1899139 h 1961662"/>
              <a:gd name="connsiteX1" fmla="*/ 148492 w 2071077"/>
              <a:gd name="connsiteY1" fmla="*/ 1961662 h 1961662"/>
              <a:gd name="connsiteX2" fmla="*/ 726831 w 2071077"/>
              <a:gd name="connsiteY2" fmla="*/ 1727201 h 1961662"/>
              <a:gd name="connsiteX3" fmla="*/ 1031631 w 2071077"/>
              <a:gd name="connsiteY3" fmla="*/ 996462 h 1961662"/>
              <a:gd name="connsiteX4" fmla="*/ 1359877 w 2071077"/>
              <a:gd name="connsiteY4" fmla="*/ 679939 h 1961662"/>
              <a:gd name="connsiteX5" fmla="*/ 2071077 w 2071077"/>
              <a:gd name="connsiteY5" fmla="*/ 0 h 1961662"/>
              <a:gd name="connsiteX0" fmla="*/ 0 w 1359877"/>
              <a:gd name="connsiteY0" fmla="*/ 1738924 h 1801447"/>
              <a:gd name="connsiteX1" fmla="*/ 148492 w 1359877"/>
              <a:gd name="connsiteY1" fmla="*/ 1801447 h 1801447"/>
              <a:gd name="connsiteX2" fmla="*/ 726831 w 1359877"/>
              <a:gd name="connsiteY2" fmla="*/ 1566986 h 1801447"/>
              <a:gd name="connsiteX3" fmla="*/ 1031631 w 1359877"/>
              <a:gd name="connsiteY3" fmla="*/ 836247 h 1801447"/>
              <a:gd name="connsiteX4" fmla="*/ 1359877 w 1359877"/>
              <a:gd name="connsiteY4" fmla="*/ 519724 h 1801447"/>
              <a:gd name="connsiteX5" fmla="*/ 1352062 w 1359877"/>
              <a:gd name="connsiteY5" fmla="*/ 0 h 1801447"/>
              <a:gd name="connsiteX0" fmla="*/ 0 w 1462366"/>
              <a:gd name="connsiteY0" fmla="*/ 1738924 h 1801447"/>
              <a:gd name="connsiteX1" fmla="*/ 148492 w 1462366"/>
              <a:gd name="connsiteY1" fmla="*/ 1801447 h 1801447"/>
              <a:gd name="connsiteX2" fmla="*/ 726831 w 1462366"/>
              <a:gd name="connsiteY2" fmla="*/ 1566986 h 1801447"/>
              <a:gd name="connsiteX3" fmla="*/ 1031631 w 1462366"/>
              <a:gd name="connsiteY3" fmla="*/ 836247 h 1801447"/>
              <a:gd name="connsiteX4" fmla="*/ 1359877 w 1462366"/>
              <a:gd name="connsiteY4" fmla="*/ 519724 h 1801447"/>
              <a:gd name="connsiteX5" fmla="*/ 1352062 w 1462366"/>
              <a:gd name="connsiteY5" fmla="*/ 0 h 1801447"/>
              <a:gd name="connsiteX0" fmla="*/ 0 w 1465242"/>
              <a:gd name="connsiteY0" fmla="*/ 1715478 h 1778001"/>
              <a:gd name="connsiteX1" fmla="*/ 148492 w 1465242"/>
              <a:gd name="connsiteY1" fmla="*/ 1778001 h 1778001"/>
              <a:gd name="connsiteX2" fmla="*/ 726831 w 1465242"/>
              <a:gd name="connsiteY2" fmla="*/ 1543540 h 1778001"/>
              <a:gd name="connsiteX3" fmla="*/ 1031631 w 1465242"/>
              <a:gd name="connsiteY3" fmla="*/ 812801 h 1778001"/>
              <a:gd name="connsiteX4" fmla="*/ 1359877 w 1465242"/>
              <a:gd name="connsiteY4" fmla="*/ 496278 h 1778001"/>
              <a:gd name="connsiteX5" fmla="*/ 1355970 w 1465242"/>
              <a:gd name="connsiteY5" fmla="*/ 0 h 1778001"/>
              <a:gd name="connsiteX0" fmla="*/ 0 w 1456673"/>
              <a:gd name="connsiteY0" fmla="*/ 1707663 h 1770186"/>
              <a:gd name="connsiteX1" fmla="*/ 148492 w 1456673"/>
              <a:gd name="connsiteY1" fmla="*/ 1770186 h 1770186"/>
              <a:gd name="connsiteX2" fmla="*/ 726831 w 1456673"/>
              <a:gd name="connsiteY2" fmla="*/ 1535725 h 1770186"/>
              <a:gd name="connsiteX3" fmla="*/ 1031631 w 1456673"/>
              <a:gd name="connsiteY3" fmla="*/ 804986 h 1770186"/>
              <a:gd name="connsiteX4" fmla="*/ 1359877 w 1456673"/>
              <a:gd name="connsiteY4" fmla="*/ 488463 h 1770186"/>
              <a:gd name="connsiteX5" fmla="*/ 1344247 w 1456673"/>
              <a:gd name="connsiteY5" fmla="*/ 0 h 1770186"/>
              <a:gd name="connsiteX0" fmla="*/ 0 w 1475760"/>
              <a:gd name="connsiteY0" fmla="*/ 1707663 h 1770186"/>
              <a:gd name="connsiteX1" fmla="*/ 148492 w 1475760"/>
              <a:gd name="connsiteY1" fmla="*/ 1770186 h 1770186"/>
              <a:gd name="connsiteX2" fmla="*/ 726831 w 1475760"/>
              <a:gd name="connsiteY2" fmla="*/ 1535725 h 1770186"/>
              <a:gd name="connsiteX3" fmla="*/ 1031631 w 1475760"/>
              <a:gd name="connsiteY3" fmla="*/ 804986 h 1770186"/>
              <a:gd name="connsiteX4" fmla="*/ 1359877 w 1475760"/>
              <a:gd name="connsiteY4" fmla="*/ 488463 h 1770186"/>
              <a:gd name="connsiteX5" fmla="*/ 1344247 w 1475760"/>
              <a:gd name="connsiteY5" fmla="*/ 0 h 1770186"/>
              <a:gd name="connsiteX0" fmla="*/ 0 w 1488405"/>
              <a:gd name="connsiteY0" fmla="*/ 1707663 h 1770186"/>
              <a:gd name="connsiteX1" fmla="*/ 148492 w 1488405"/>
              <a:gd name="connsiteY1" fmla="*/ 1770186 h 1770186"/>
              <a:gd name="connsiteX2" fmla="*/ 726831 w 1488405"/>
              <a:gd name="connsiteY2" fmla="*/ 1535725 h 1770186"/>
              <a:gd name="connsiteX3" fmla="*/ 1031631 w 1488405"/>
              <a:gd name="connsiteY3" fmla="*/ 804986 h 1770186"/>
              <a:gd name="connsiteX4" fmla="*/ 1359877 w 1488405"/>
              <a:gd name="connsiteY4" fmla="*/ 488463 h 1770186"/>
              <a:gd name="connsiteX5" fmla="*/ 1344247 w 1488405"/>
              <a:gd name="connsiteY5" fmla="*/ 0 h 1770186"/>
              <a:gd name="connsiteX0" fmla="*/ 0 w 1467929"/>
              <a:gd name="connsiteY0" fmla="*/ 1707663 h 1770186"/>
              <a:gd name="connsiteX1" fmla="*/ 148492 w 1467929"/>
              <a:gd name="connsiteY1" fmla="*/ 1770186 h 1770186"/>
              <a:gd name="connsiteX2" fmla="*/ 726831 w 1467929"/>
              <a:gd name="connsiteY2" fmla="*/ 1535725 h 1770186"/>
              <a:gd name="connsiteX3" fmla="*/ 1031631 w 1467929"/>
              <a:gd name="connsiteY3" fmla="*/ 804986 h 1770186"/>
              <a:gd name="connsiteX4" fmla="*/ 1359877 w 1467929"/>
              <a:gd name="connsiteY4" fmla="*/ 488463 h 1770186"/>
              <a:gd name="connsiteX5" fmla="*/ 1344247 w 1467929"/>
              <a:gd name="connsiteY5" fmla="*/ 0 h 1770186"/>
              <a:gd name="connsiteX0" fmla="*/ 0 w 1466286"/>
              <a:gd name="connsiteY0" fmla="*/ 1707663 h 1770186"/>
              <a:gd name="connsiteX1" fmla="*/ 148492 w 1466286"/>
              <a:gd name="connsiteY1" fmla="*/ 1770186 h 1770186"/>
              <a:gd name="connsiteX2" fmla="*/ 726831 w 1466286"/>
              <a:gd name="connsiteY2" fmla="*/ 1535725 h 1770186"/>
              <a:gd name="connsiteX3" fmla="*/ 1031631 w 1466286"/>
              <a:gd name="connsiteY3" fmla="*/ 804986 h 1770186"/>
              <a:gd name="connsiteX4" fmla="*/ 1359877 w 1466286"/>
              <a:gd name="connsiteY4" fmla="*/ 488463 h 1770186"/>
              <a:gd name="connsiteX5" fmla="*/ 1344247 w 1466286"/>
              <a:gd name="connsiteY5" fmla="*/ 0 h 1770186"/>
              <a:gd name="connsiteX0" fmla="*/ 0 w 1466286"/>
              <a:gd name="connsiteY0" fmla="*/ 1707663 h 1770186"/>
              <a:gd name="connsiteX1" fmla="*/ 148492 w 1466286"/>
              <a:gd name="connsiteY1" fmla="*/ 1770186 h 1770186"/>
              <a:gd name="connsiteX2" fmla="*/ 726831 w 1466286"/>
              <a:gd name="connsiteY2" fmla="*/ 1535725 h 1770186"/>
              <a:gd name="connsiteX3" fmla="*/ 1031631 w 1466286"/>
              <a:gd name="connsiteY3" fmla="*/ 804986 h 1770186"/>
              <a:gd name="connsiteX4" fmla="*/ 1359877 w 1466286"/>
              <a:gd name="connsiteY4" fmla="*/ 488463 h 1770186"/>
              <a:gd name="connsiteX5" fmla="*/ 1344247 w 1466286"/>
              <a:gd name="connsiteY5" fmla="*/ 0 h 1770186"/>
              <a:gd name="connsiteX0" fmla="*/ 0 w 1466286"/>
              <a:gd name="connsiteY0" fmla="*/ 1707663 h 1770186"/>
              <a:gd name="connsiteX1" fmla="*/ 148492 w 1466286"/>
              <a:gd name="connsiteY1" fmla="*/ 1770186 h 1770186"/>
              <a:gd name="connsiteX2" fmla="*/ 726831 w 1466286"/>
              <a:gd name="connsiteY2" fmla="*/ 1535725 h 1770186"/>
              <a:gd name="connsiteX3" fmla="*/ 1039446 w 1466286"/>
              <a:gd name="connsiteY3" fmla="*/ 785447 h 1770186"/>
              <a:gd name="connsiteX4" fmla="*/ 1359877 w 1466286"/>
              <a:gd name="connsiteY4" fmla="*/ 488463 h 1770186"/>
              <a:gd name="connsiteX5" fmla="*/ 1344247 w 1466286"/>
              <a:gd name="connsiteY5" fmla="*/ 0 h 1770186"/>
              <a:gd name="connsiteX0" fmla="*/ 0 w 1466286"/>
              <a:gd name="connsiteY0" fmla="*/ 1707663 h 1770186"/>
              <a:gd name="connsiteX1" fmla="*/ 148492 w 1466286"/>
              <a:gd name="connsiteY1" fmla="*/ 1770186 h 1770186"/>
              <a:gd name="connsiteX2" fmla="*/ 726831 w 1466286"/>
              <a:gd name="connsiteY2" fmla="*/ 1535725 h 1770186"/>
              <a:gd name="connsiteX3" fmla="*/ 1039446 w 1466286"/>
              <a:gd name="connsiteY3" fmla="*/ 785447 h 1770186"/>
              <a:gd name="connsiteX4" fmla="*/ 1359877 w 1466286"/>
              <a:gd name="connsiteY4" fmla="*/ 488463 h 1770186"/>
              <a:gd name="connsiteX5" fmla="*/ 1344247 w 1466286"/>
              <a:gd name="connsiteY5" fmla="*/ 0 h 1770186"/>
              <a:gd name="connsiteX0" fmla="*/ 0 w 1466286"/>
              <a:gd name="connsiteY0" fmla="*/ 1707663 h 1770186"/>
              <a:gd name="connsiteX1" fmla="*/ 148492 w 1466286"/>
              <a:gd name="connsiteY1" fmla="*/ 1770186 h 1770186"/>
              <a:gd name="connsiteX2" fmla="*/ 726831 w 1466286"/>
              <a:gd name="connsiteY2" fmla="*/ 1535725 h 1770186"/>
              <a:gd name="connsiteX3" fmla="*/ 1039446 w 1466286"/>
              <a:gd name="connsiteY3" fmla="*/ 785447 h 1770186"/>
              <a:gd name="connsiteX4" fmla="*/ 1359877 w 1466286"/>
              <a:gd name="connsiteY4" fmla="*/ 488463 h 1770186"/>
              <a:gd name="connsiteX5" fmla="*/ 1344247 w 1466286"/>
              <a:gd name="connsiteY5" fmla="*/ 0 h 1770186"/>
              <a:gd name="connsiteX0" fmla="*/ 0 w 1466286"/>
              <a:gd name="connsiteY0" fmla="*/ 1707663 h 1770186"/>
              <a:gd name="connsiteX1" fmla="*/ 148492 w 1466286"/>
              <a:gd name="connsiteY1" fmla="*/ 1770186 h 1770186"/>
              <a:gd name="connsiteX2" fmla="*/ 719015 w 1466286"/>
              <a:gd name="connsiteY2" fmla="*/ 1535725 h 1770186"/>
              <a:gd name="connsiteX3" fmla="*/ 1039446 w 1466286"/>
              <a:gd name="connsiteY3" fmla="*/ 785447 h 1770186"/>
              <a:gd name="connsiteX4" fmla="*/ 1359877 w 1466286"/>
              <a:gd name="connsiteY4" fmla="*/ 488463 h 1770186"/>
              <a:gd name="connsiteX5" fmla="*/ 1344247 w 1466286"/>
              <a:gd name="connsiteY5" fmla="*/ 0 h 1770186"/>
              <a:gd name="connsiteX0" fmla="*/ 0 w 1466286"/>
              <a:gd name="connsiteY0" fmla="*/ 1707663 h 1770186"/>
              <a:gd name="connsiteX1" fmla="*/ 148492 w 1466286"/>
              <a:gd name="connsiteY1" fmla="*/ 1770186 h 1770186"/>
              <a:gd name="connsiteX2" fmla="*/ 719015 w 1466286"/>
              <a:gd name="connsiteY2" fmla="*/ 1535725 h 1770186"/>
              <a:gd name="connsiteX3" fmla="*/ 1039446 w 1466286"/>
              <a:gd name="connsiteY3" fmla="*/ 785447 h 1770186"/>
              <a:gd name="connsiteX4" fmla="*/ 1359877 w 1466286"/>
              <a:gd name="connsiteY4" fmla="*/ 488463 h 1770186"/>
              <a:gd name="connsiteX5" fmla="*/ 1344247 w 1466286"/>
              <a:gd name="connsiteY5" fmla="*/ 0 h 1770186"/>
              <a:gd name="connsiteX0" fmla="*/ 0 w 1466286"/>
              <a:gd name="connsiteY0" fmla="*/ 1707663 h 1770186"/>
              <a:gd name="connsiteX1" fmla="*/ 148492 w 1466286"/>
              <a:gd name="connsiteY1" fmla="*/ 1770186 h 1770186"/>
              <a:gd name="connsiteX2" fmla="*/ 719015 w 1466286"/>
              <a:gd name="connsiteY2" fmla="*/ 1535725 h 1770186"/>
              <a:gd name="connsiteX3" fmla="*/ 1039446 w 1466286"/>
              <a:gd name="connsiteY3" fmla="*/ 785447 h 1770186"/>
              <a:gd name="connsiteX4" fmla="*/ 1359877 w 1466286"/>
              <a:gd name="connsiteY4" fmla="*/ 488463 h 1770186"/>
              <a:gd name="connsiteX5" fmla="*/ 1344247 w 1466286"/>
              <a:gd name="connsiteY5" fmla="*/ 0 h 1770186"/>
              <a:gd name="connsiteX0" fmla="*/ 0 w 1466286"/>
              <a:gd name="connsiteY0" fmla="*/ 1707663 h 1770186"/>
              <a:gd name="connsiteX1" fmla="*/ 148492 w 1466286"/>
              <a:gd name="connsiteY1" fmla="*/ 1770186 h 1770186"/>
              <a:gd name="connsiteX2" fmla="*/ 719015 w 1466286"/>
              <a:gd name="connsiteY2" fmla="*/ 1535725 h 1770186"/>
              <a:gd name="connsiteX3" fmla="*/ 1039446 w 1466286"/>
              <a:gd name="connsiteY3" fmla="*/ 785447 h 1770186"/>
              <a:gd name="connsiteX4" fmla="*/ 1359877 w 1466286"/>
              <a:gd name="connsiteY4" fmla="*/ 488463 h 1770186"/>
              <a:gd name="connsiteX5" fmla="*/ 1344247 w 1466286"/>
              <a:gd name="connsiteY5" fmla="*/ 0 h 1770186"/>
              <a:gd name="connsiteX0" fmla="*/ 0 w 1466286"/>
              <a:gd name="connsiteY0" fmla="*/ 1707663 h 1782145"/>
              <a:gd name="connsiteX1" fmla="*/ 148492 w 1466286"/>
              <a:gd name="connsiteY1" fmla="*/ 1770186 h 1782145"/>
              <a:gd name="connsiteX2" fmla="*/ 719015 w 1466286"/>
              <a:gd name="connsiteY2" fmla="*/ 1535725 h 1782145"/>
              <a:gd name="connsiteX3" fmla="*/ 1039446 w 1466286"/>
              <a:gd name="connsiteY3" fmla="*/ 785447 h 1782145"/>
              <a:gd name="connsiteX4" fmla="*/ 1359877 w 1466286"/>
              <a:gd name="connsiteY4" fmla="*/ 488463 h 1782145"/>
              <a:gd name="connsiteX5" fmla="*/ 1344247 w 1466286"/>
              <a:gd name="connsiteY5" fmla="*/ 0 h 1782145"/>
              <a:gd name="connsiteX0" fmla="*/ 0 w 1466286"/>
              <a:gd name="connsiteY0" fmla="*/ 1707663 h 1782145"/>
              <a:gd name="connsiteX1" fmla="*/ 148492 w 1466286"/>
              <a:gd name="connsiteY1" fmla="*/ 1770186 h 1782145"/>
              <a:gd name="connsiteX2" fmla="*/ 719015 w 1466286"/>
              <a:gd name="connsiteY2" fmla="*/ 1535725 h 1782145"/>
              <a:gd name="connsiteX3" fmla="*/ 1039446 w 1466286"/>
              <a:gd name="connsiteY3" fmla="*/ 785447 h 1782145"/>
              <a:gd name="connsiteX4" fmla="*/ 1359877 w 1466286"/>
              <a:gd name="connsiteY4" fmla="*/ 488463 h 1782145"/>
              <a:gd name="connsiteX5" fmla="*/ 1344247 w 1466286"/>
              <a:gd name="connsiteY5" fmla="*/ 0 h 1782145"/>
              <a:gd name="connsiteX0" fmla="*/ 0 w 1466286"/>
              <a:gd name="connsiteY0" fmla="*/ 1707663 h 1782145"/>
              <a:gd name="connsiteX1" fmla="*/ 148492 w 1466286"/>
              <a:gd name="connsiteY1" fmla="*/ 1770186 h 1782145"/>
              <a:gd name="connsiteX2" fmla="*/ 719015 w 1466286"/>
              <a:gd name="connsiteY2" fmla="*/ 1535725 h 1782145"/>
              <a:gd name="connsiteX3" fmla="*/ 1039446 w 1466286"/>
              <a:gd name="connsiteY3" fmla="*/ 785447 h 1782145"/>
              <a:gd name="connsiteX4" fmla="*/ 1359877 w 1466286"/>
              <a:gd name="connsiteY4" fmla="*/ 488463 h 1782145"/>
              <a:gd name="connsiteX5" fmla="*/ 1344247 w 1466286"/>
              <a:gd name="connsiteY5" fmla="*/ 0 h 1782145"/>
              <a:gd name="connsiteX0" fmla="*/ 0 w 1466286"/>
              <a:gd name="connsiteY0" fmla="*/ 1707663 h 1782145"/>
              <a:gd name="connsiteX1" fmla="*/ 148492 w 1466286"/>
              <a:gd name="connsiteY1" fmla="*/ 1770186 h 1782145"/>
              <a:gd name="connsiteX2" fmla="*/ 719015 w 1466286"/>
              <a:gd name="connsiteY2" fmla="*/ 1535725 h 1782145"/>
              <a:gd name="connsiteX3" fmla="*/ 1039446 w 1466286"/>
              <a:gd name="connsiteY3" fmla="*/ 785447 h 1782145"/>
              <a:gd name="connsiteX4" fmla="*/ 1359877 w 1466286"/>
              <a:gd name="connsiteY4" fmla="*/ 488463 h 1782145"/>
              <a:gd name="connsiteX5" fmla="*/ 1344247 w 1466286"/>
              <a:gd name="connsiteY5" fmla="*/ 0 h 178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6286" h="1782145">
                <a:moveTo>
                  <a:pt x="0" y="1707663"/>
                </a:moveTo>
                <a:lnTo>
                  <a:pt x="148492" y="1770186"/>
                </a:lnTo>
                <a:cubicBezTo>
                  <a:pt x="373835" y="1820986"/>
                  <a:pt x="536656" y="1703756"/>
                  <a:pt x="719015" y="1535725"/>
                </a:cubicBezTo>
                <a:cubicBezTo>
                  <a:pt x="874019" y="1316893"/>
                  <a:pt x="923518" y="1027724"/>
                  <a:pt x="1039446" y="785447"/>
                </a:cubicBezTo>
                <a:cubicBezTo>
                  <a:pt x="1143652" y="679939"/>
                  <a:pt x="1232225" y="586156"/>
                  <a:pt x="1359877" y="488463"/>
                </a:cubicBezTo>
                <a:cubicBezTo>
                  <a:pt x="1314288" y="491068"/>
                  <a:pt x="1632114" y="384257"/>
                  <a:pt x="1344247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83768" y="2300273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无数</a:t>
            </a:r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次因为爱好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781728" y="3288181"/>
            <a:ext cx="179186" cy="340955"/>
          </a:xfrm>
          <a:custGeom>
            <a:avLst/>
            <a:gdLst>
              <a:gd name="connsiteX0" fmla="*/ 0 w 160109"/>
              <a:gd name="connsiteY0" fmla="*/ 0 h 348682"/>
              <a:gd name="connsiteX1" fmla="*/ 160109 w 160109"/>
              <a:gd name="connsiteY1" fmla="*/ 163667 h 348682"/>
              <a:gd name="connsiteX2" fmla="*/ 128087 w 160109"/>
              <a:gd name="connsiteY2" fmla="*/ 348682 h 348682"/>
              <a:gd name="connsiteX0" fmla="*/ 0 w 168580"/>
              <a:gd name="connsiteY0" fmla="*/ 0 h 348682"/>
              <a:gd name="connsiteX1" fmla="*/ 160109 w 168580"/>
              <a:gd name="connsiteY1" fmla="*/ 163667 h 348682"/>
              <a:gd name="connsiteX2" fmla="*/ 128087 w 168580"/>
              <a:gd name="connsiteY2" fmla="*/ 348682 h 348682"/>
              <a:gd name="connsiteX0" fmla="*/ 0 w 171460"/>
              <a:gd name="connsiteY0" fmla="*/ 0 h 348682"/>
              <a:gd name="connsiteX1" fmla="*/ 160109 w 171460"/>
              <a:gd name="connsiteY1" fmla="*/ 163667 h 348682"/>
              <a:gd name="connsiteX2" fmla="*/ 128087 w 171460"/>
              <a:gd name="connsiteY2" fmla="*/ 348682 h 348682"/>
              <a:gd name="connsiteX0" fmla="*/ 0 w 174035"/>
              <a:gd name="connsiteY0" fmla="*/ 0 h 338379"/>
              <a:gd name="connsiteX1" fmla="*/ 162684 w 174035"/>
              <a:gd name="connsiteY1" fmla="*/ 153364 h 338379"/>
              <a:gd name="connsiteX2" fmla="*/ 130662 w 174035"/>
              <a:gd name="connsiteY2" fmla="*/ 338379 h 338379"/>
              <a:gd name="connsiteX0" fmla="*/ 0 w 179186"/>
              <a:gd name="connsiteY0" fmla="*/ 0 h 340955"/>
              <a:gd name="connsiteX1" fmla="*/ 167835 w 179186"/>
              <a:gd name="connsiteY1" fmla="*/ 155940 h 340955"/>
              <a:gd name="connsiteX2" fmla="*/ 135813 w 179186"/>
              <a:gd name="connsiteY2" fmla="*/ 340955 h 34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186" h="340955">
                <a:moveTo>
                  <a:pt x="0" y="0"/>
                </a:moveTo>
                <a:lnTo>
                  <a:pt x="167835" y="155940"/>
                </a:lnTo>
                <a:cubicBezTo>
                  <a:pt x="195797" y="222763"/>
                  <a:pt x="167093" y="287010"/>
                  <a:pt x="135813" y="34095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2527728" y="3284336"/>
            <a:ext cx="253018" cy="316336"/>
          </a:xfrm>
          <a:custGeom>
            <a:avLst/>
            <a:gdLst>
              <a:gd name="connsiteX0" fmla="*/ 234827 w 234827"/>
              <a:gd name="connsiteY0" fmla="*/ 0 h 327333"/>
              <a:gd name="connsiteX1" fmla="*/ 0 w 234827"/>
              <a:gd name="connsiteY1" fmla="*/ 128087 h 327333"/>
              <a:gd name="connsiteX2" fmla="*/ 0 w 234827"/>
              <a:gd name="connsiteY2" fmla="*/ 327333 h 327333"/>
              <a:gd name="connsiteX0" fmla="*/ 250854 w 250854"/>
              <a:gd name="connsiteY0" fmla="*/ 0 h 327333"/>
              <a:gd name="connsiteX1" fmla="*/ 16027 w 250854"/>
              <a:gd name="connsiteY1" fmla="*/ 128087 h 327333"/>
              <a:gd name="connsiteX2" fmla="*/ 16027 w 250854"/>
              <a:gd name="connsiteY2" fmla="*/ 327333 h 327333"/>
              <a:gd name="connsiteX0" fmla="*/ 263836 w 263836"/>
              <a:gd name="connsiteY0" fmla="*/ 0 h 327333"/>
              <a:gd name="connsiteX1" fmla="*/ 29009 w 263836"/>
              <a:gd name="connsiteY1" fmla="*/ 128087 h 327333"/>
              <a:gd name="connsiteX2" fmla="*/ 29009 w 263836"/>
              <a:gd name="connsiteY2" fmla="*/ 327333 h 327333"/>
              <a:gd name="connsiteX0" fmla="*/ 258168 w 258168"/>
              <a:gd name="connsiteY0" fmla="*/ 0 h 327333"/>
              <a:gd name="connsiteX1" fmla="*/ 23341 w 258168"/>
              <a:gd name="connsiteY1" fmla="*/ 128087 h 327333"/>
              <a:gd name="connsiteX2" fmla="*/ 23341 w 258168"/>
              <a:gd name="connsiteY2" fmla="*/ 327333 h 327333"/>
              <a:gd name="connsiteX0" fmla="*/ 258168 w 258168"/>
              <a:gd name="connsiteY0" fmla="*/ 10 h 327343"/>
              <a:gd name="connsiteX1" fmla="*/ 23341 w 258168"/>
              <a:gd name="connsiteY1" fmla="*/ 128097 h 327343"/>
              <a:gd name="connsiteX2" fmla="*/ 23341 w 258168"/>
              <a:gd name="connsiteY2" fmla="*/ 327343 h 327343"/>
              <a:gd name="connsiteX0" fmla="*/ 258168 w 258168"/>
              <a:gd name="connsiteY0" fmla="*/ 15 h 327348"/>
              <a:gd name="connsiteX1" fmla="*/ 23341 w 258168"/>
              <a:gd name="connsiteY1" fmla="*/ 128102 h 327348"/>
              <a:gd name="connsiteX2" fmla="*/ 23341 w 258168"/>
              <a:gd name="connsiteY2" fmla="*/ 327348 h 327348"/>
              <a:gd name="connsiteX0" fmla="*/ 245290 w 245290"/>
              <a:gd name="connsiteY0" fmla="*/ 19 h 319625"/>
              <a:gd name="connsiteX1" fmla="*/ 23341 w 245290"/>
              <a:gd name="connsiteY1" fmla="*/ 120379 h 319625"/>
              <a:gd name="connsiteX2" fmla="*/ 23341 w 245290"/>
              <a:gd name="connsiteY2" fmla="*/ 319625 h 319625"/>
              <a:gd name="connsiteX0" fmla="*/ 253018 w 253018"/>
              <a:gd name="connsiteY0" fmla="*/ 22 h 311901"/>
              <a:gd name="connsiteX1" fmla="*/ 23341 w 253018"/>
              <a:gd name="connsiteY1" fmla="*/ 112655 h 311901"/>
              <a:gd name="connsiteX2" fmla="*/ 23341 w 253018"/>
              <a:gd name="connsiteY2" fmla="*/ 311901 h 311901"/>
              <a:gd name="connsiteX0" fmla="*/ 253018 w 253018"/>
              <a:gd name="connsiteY0" fmla="*/ 4457 h 316336"/>
              <a:gd name="connsiteX1" fmla="*/ 23341 w 253018"/>
              <a:gd name="connsiteY1" fmla="*/ 117090 h 316336"/>
              <a:gd name="connsiteX2" fmla="*/ 23341 w 253018"/>
              <a:gd name="connsiteY2" fmla="*/ 316336 h 316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3018" h="316336">
                <a:moveTo>
                  <a:pt x="253018" y="4457"/>
                </a:moveTo>
                <a:cubicBezTo>
                  <a:pt x="143833" y="-17241"/>
                  <a:pt x="73283" y="43485"/>
                  <a:pt x="23341" y="117090"/>
                </a:cubicBezTo>
                <a:cubicBezTo>
                  <a:pt x="-12720" y="186081"/>
                  <a:pt x="-2416" y="260224"/>
                  <a:pt x="23341" y="31633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551069" y="3597114"/>
            <a:ext cx="362914" cy="117441"/>
          </a:xfrm>
          <a:custGeom>
            <a:avLst/>
            <a:gdLst>
              <a:gd name="connsiteX0" fmla="*/ 0 w 362914"/>
              <a:gd name="connsiteY0" fmla="*/ 0 h 117414"/>
              <a:gd name="connsiteX1" fmla="*/ 177899 w 362914"/>
              <a:gd name="connsiteY1" fmla="*/ 117414 h 117414"/>
              <a:gd name="connsiteX2" fmla="*/ 362914 w 362914"/>
              <a:gd name="connsiteY2" fmla="*/ 28464 h 117414"/>
              <a:gd name="connsiteX0" fmla="*/ 0 w 362914"/>
              <a:gd name="connsiteY0" fmla="*/ 0 h 117433"/>
              <a:gd name="connsiteX1" fmla="*/ 177899 w 362914"/>
              <a:gd name="connsiteY1" fmla="*/ 117414 h 117433"/>
              <a:gd name="connsiteX2" fmla="*/ 362914 w 362914"/>
              <a:gd name="connsiteY2" fmla="*/ 28464 h 117433"/>
              <a:gd name="connsiteX0" fmla="*/ 0 w 362914"/>
              <a:gd name="connsiteY0" fmla="*/ 0 h 117441"/>
              <a:gd name="connsiteX1" fmla="*/ 177899 w 362914"/>
              <a:gd name="connsiteY1" fmla="*/ 117414 h 117441"/>
              <a:gd name="connsiteX2" fmla="*/ 362914 w 362914"/>
              <a:gd name="connsiteY2" fmla="*/ 28464 h 117441"/>
              <a:gd name="connsiteX0" fmla="*/ 0 w 362914"/>
              <a:gd name="connsiteY0" fmla="*/ 0 h 117441"/>
              <a:gd name="connsiteX1" fmla="*/ 177899 w 362914"/>
              <a:gd name="connsiteY1" fmla="*/ 117414 h 117441"/>
              <a:gd name="connsiteX2" fmla="*/ 362914 w 362914"/>
              <a:gd name="connsiteY2" fmla="*/ 28464 h 117441"/>
              <a:gd name="connsiteX0" fmla="*/ 0 w 362914"/>
              <a:gd name="connsiteY0" fmla="*/ 0 h 117441"/>
              <a:gd name="connsiteX1" fmla="*/ 177899 w 362914"/>
              <a:gd name="connsiteY1" fmla="*/ 117414 h 117441"/>
              <a:gd name="connsiteX2" fmla="*/ 362914 w 362914"/>
              <a:gd name="connsiteY2" fmla="*/ 28464 h 11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914" h="117441">
                <a:moveTo>
                  <a:pt x="0" y="0"/>
                </a:moveTo>
                <a:cubicBezTo>
                  <a:pt x="25815" y="67472"/>
                  <a:pt x="87690" y="104033"/>
                  <a:pt x="177899" y="117414"/>
                </a:cubicBezTo>
                <a:cubicBezTo>
                  <a:pt x="270480" y="118674"/>
                  <a:pt x="308969" y="76145"/>
                  <a:pt x="362914" y="2846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biLevel thresh="25000"/>
          </a:blip>
          <a:srcRect b="20502"/>
          <a:stretch>
            <a:fillRect/>
          </a:stretch>
        </p:blipFill>
        <p:spPr>
          <a:xfrm>
            <a:off x="7380929" y="5494635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4256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50"/>
                            </p:stCondLst>
                            <p:childTnLst>
                              <p:par>
                                <p:cTn id="81" presetID="0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77556E-17 L -1.66667E-6 2.77556E-17 C -0.00351 -0.00625 -0.00677 -0.01297 -0.01054 -0.01875 C -0.01354 -0.02338 -0.01888 -0.02801 -0.02239 -0.03264 C -0.02903 -0.04167 -0.02552 -0.03889 -0.03294 -0.04213 C -0.03697 -0.04931 -0.03697 -0.05024 -0.04205 -0.05602 C -0.04557 -0.06019 -0.04973 -0.0625 -0.0526 -0.06783 C -0.05559 -0.07315 -0.05807 -0.07778 -0.06184 -0.08195 C -0.0638 -0.08403 -0.0664 -0.08449 -0.06835 -0.08658 C -0.07031 -0.08843 -0.07187 -0.09121 -0.07369 -0.09352 C -0.07786 -0.09885 -0.07994 -0.1 -0.08424 -0.10764 C -0.08528 -0.10949 -0.08567 -0.1125 -0.08684 -0.11459 C -0.09609 -0.13125 -0.09218 -0.12107 -0.1 -0.13334 C -0.11002 -0.14908 -0.10091 -0.13588 -0.10924 -0.15209 L -0.125 -0.1801 L -0.13554 -0.19885 C -0.13776 -0.20186 -0.1401 -0.20463 -0.14205 -0.20811 C -0.14322 -0.21019 -0.14375 -0.21297 -0.14466 -0.21528 C -0.14635 -0.21922 -0.14804 -0.22338 -0.15 -0.22686 C -0.15156 -0.22963 -0.15364 -0.23125 -0.1552 -0.2338 C -0.16966 -0.25695 -0.15638 -0.23982 -0.17109 -0.25718 C -0.17148 -0.26111 -0.17018 -0.26783 -0.17239 -0.26899 C -0.18424 -0.27477 -0.20924 -0.27593 -0.20924 -0.27593 C -0.21184 -0.27824 -0.21445 -0.28056 -0.21705 -0.28311 C -0.21848 -0.28426 -0.21966 -0.28635 -0.22109 -0.28774 C -0.22226 -0.28866 -0.22369 -0.28889 -0.225 -0.29005 C -0.23528 -0.29908 -0.2371 -0.30533 -0.25 -0.31111 C -0.26093 -0.31598 -0.26223 -0.3169 -0.2789 -0.31806 C -0.30559 -0.31991 -0.33242 -0.31968 -0.35924 -0.32037 C -0.36562 -0.32153 -0.39401 -0.32732 -0.4026 -0.32732 C -0.42018 -0.32732 -0.43763 -0.32593 -0.4552 -0.325 C -0.45742 -0.32431 -0.45976 -0.32408 -0.46184 -0.32269 C -0.46328 -0.32176 -0.46432 -0.31945 -0.46575 -0.31806 C -0.46705 -0.3169 -0.46835 -0.31644 -0.46966 -0.31574 C -0.47343 -0.31135 -0.47552 -0.30996 -0.4776 -0.30162 C -0.47851 -0.29815 -0.47838 -0.29375 -0.4789 -0.29005 C -0.47929 -0.28774 -0.47981 -0.28542 -0.4802 -0.28311 C -0.47981 -0.27986 -0.47994 -0.27616 -0.4789 -0.27361 C -0.4776 -0.27037 -0.47539 -0.26899 -0.47369 -0.26667 C -0.4677 -0.25903 -0.47018 -0.26204 -0.46054 -0.25949 C -0.45286 -0.2551 -0.4582 -0.26065 -0.45911 -0.25024 C -0.45937 -0.24792 -0.45833 -0.24561 -0.45781 -0.24329 C -0.46093 -0.22686 -0.45781 -0.23079 -0.46445 -0.22686 C -0.4664 -0.23218 -0.47057 -0.23912 -0.46445 -0.24561 C -0.46302 -0.24699 -0.46184 -0.24236 -0.46054 -0.24098 C -0.45963 -0.23866 -0.45494 -0.22686 -0.4552 -0.22454 C -0.45546 -0.22199 -0.45781 -0.22292 -0.45911 -0.22223 C -0.46002 -0.21991 -0.46458 -0.21181 -0.46054 -0.20811 C -0.45924 -0.20695 -0.45794 -0.20973 -0.45651 -0.21042 C -0.44283 -0.21713 -0.44987 -0.21158 -0.44075 -0.21991 C -0.44036 -0.22292 -0.43984 -0.22616 -0.43945 -0.22917 C -0.43854 -0.23611 -0.44023 -0.2463 -0.43684 -0.25024 C -0.4332 -0.25463 -0.42799 -0.24861 -0.42369 -0.24792 C -0.42148 -0.24931 -0.41419 -0.25348 -0.41315 -0.25486 C -0.4121 -0.25649 -0.41223 -0.25949 -0.41184 -0.26204 C -0.41093 -0.25949 -0.40885 -0.25764 -0.40911 -0.25486 C -0.41002 -0.24607 -0.41848 -0.2463 -0.42096 -0.24561 C -0.42239 -0.24468 -0.42356 -0.24329 -0.425 -0.24329 C -0.4263 -0.24329 -0.42851 -0.24792 -0.4289 -0.24561 C -0.43567 -0.20949 -0.42356 -0.21922 -0.43411 -0.21274 C -0.43515 -0.21783 -0.43802 -0.2301 -0.43411 -0.2338 C -0.43112 -0.23704 -0.42721 -0.23241 -0.42369 -0.23149 C -0.42317 -0.22917 -0.42187 -0.22686 -0.42239 -0.22454 C -0.42291 -0.2213 -0.42656 -0.22084 -0.4263 -0.2176 C -0.42421 -0.19121 -0.41276 -0.18866 -0.425 -0.19422 C -0.4263 -0.19653 -0.42851 -0.19792 -0.4289 -0.20116 C -0.42942 -0.2051 -0.42864 -0.20926 -0.4276 -0.21274 C -0.42643 -0.21667 -0.41809 -0.2213 -0.41705 -0.22223 C -0.41562 -0.22338 -0.41445 -0.22524 -0.41315 -0.22686 C -0.41302 -0.22755 -0.41119 -0.24167 -0.41054 -0.24329 C -0.4095 -0.24537 -0.40546 -0.24584 -0.40651 -0.24792 C -0.40781 -0.25024 -0.41002 -0.2463 -0.41184 -0.24561 C -0.41406 -0.24306 -0.42044 -0.23866 -0.42096 -0.23149 C -0.42122 -0.22824 -0.42122 -0.22408 -0.41966 -0.22223 C -0.41757 -0.21945 -0.41445 -0.22061 -0.41184 -0.21991 C -0.40963 -0.21922 -0.40742 -0.21829 -0.4052 -0.2176 C -0.40429 -0.21899 -0.40299 -0.22014 -0.4026 -0.22223 C -0.40169 -0.22662 -0.40273 -0.23218 -0.4013 -0.23611 C -0.40026 -0.23912 -0.39778 -0.23936 -0.39596 -0.24098 C -0.39218 -0.23426 -0.38789 -0.2301 -0.39335 -0.2176 C -0.39505 -0.21366 -0.4013 -0.21274 -0.4013 -0.21274 C -0.40078 -0.21528 -0.40091 -0.21806 -0.4 -0.21991 C -0.3957 -0.22732 -0.39218 -0.22732 -0.38684 -0.22917 C -0.38554 -0.23149 -0.38424 -0.23403 -0.38281 -0.23611 C -0.38125 -0.23866 -0.37838 -0.23959 -0.3776 -0.24329 C -0.37682 -0.24699 -0.37851 -0.25093 -0.3789 -0.25486 C -0.38072 -0.25348 -0.38242 -0.25162 -0.38411 -0.25024 C -0.38541 -0.24931 -0.3888 -0.25 -0.38815 -0.24792 C -0.38645 -0.24306 -0.3802 -0.23866 -0.3802 -0.23866 C -0.38072 -0.23611 -0.38059 -0.23334 -0.38151 -0.23149 C -0.38255 -0.22986 -0.38424 -0.23033 -0.38554 -0.22917 C -0.38684 -0.22801 -0.38815 -0.22616 -0.38945 -0.22454 C -0.38984 -0.22223 -0.3901 -0.21968 -0.39075 -0.2176 C -0.3914 -0.21505 -0.39335 -0.20764 -0.39335 -0.21042 C -0.39335 -0.21389 -0.39257 -0.21829 -0.39075 -0.21991 C -0.3871 -0.22269 -0.38281 -0.2213 -0.3789 -0.22223 C -0.35976 -0.23496 -0.37226 -0.2338 -0.36705 -0.22223 C -0.36614 -0.21991 -0.36445 -0.21899 -0.36315 -0.2176 C -0.36223 -0.2213 -0.36132 -0.22524 -0.36054 -0.22917 C -0.36002 -0.23149 -0.35976 -0.23403 -0.35924 -0.23611 C -0.35807 -0.24028 -0.35651 -0.24399 -0.3552 -0.24792 C -0.35455 -0.25255 -0.35403 -0.26111 -0.3513 -0.26436 C -0.34973 -0.26598 -0.34778 -0.26574 -0.34596 -0.26667 C -0.34466 -0.26505 -0.34283 -0.26436 -0.34205 -0.26204 C -0.33906 -0.25255 -0.34192 -0.21829 -0.34205 -0.2176 C -0.34244 -0.21505 -0.34466 -0.21574 -0.34596 -0.21528 C -0.34778 -0.21436 -0.34947 -0.21366 -0.3513 -0.21274 C -0.3526 -0.21436 -0.35416 -0.21551 -0.3552 -0.2176 C -0.36497 -0.23496 -0.35377 -0.22061 -0.36315 -0.23149 C -0.36354 -0.2338 -0.36471 -0.23611 -0.36445 -0.23866 C -0.3638 -0.24607 -0.36093 -0.24607 -0.35781 -0.24792 C -0.35833 -0.24561 -0.35859 -0.24306 -0.35924 -0.24098 C -0.35989 -0.23774 -0.3621 -0.23496 -0.36184 -0.23149 C -0.36158 -0.22871 -0.35924 -0.22848 -0.35781 -0.22686 C -0.35221 -0.22755 -0.34635 -0.22755 -0.34075 -0.22917 C -0.33802 -0.22986 -0.33281 -0.2338 -0.33281 -0.2338 C -0.33151 -0.23611 -0.32994 -0.2382 -0.3289 -0.24098 C -0.32617 -0.24815 -0.32955 -0.24769 -0.325 -0.25255 C -0.32382 -0.25394 -0.32239 -0.25417 -0.32096 -0.25486 C -0.31796 -0.25417 -0.31341 -0.25741 -0.31184 -0.25255 C -0.30742 -0.23959 -0.3121 -0.23334 -0.31575 -0.22686 C -0.3164 -0.22454 -0.31953 -0.21274 -0.32096 -0.21042 C -0.32213 -0.20903 -0.32369 -0.20903 -0.325 -0.20811 C -0.32669 -0.20903 -0.32877 -0.20857 -0.3302 -0.21042 C -0.3332 -0.21459 -0.33033 -0.23311 -0.3302 -0.2338 C -0.32981 -0.23588 -0.32851 -0.23727 -0.3276 -0.23866 C -0.32447 -0.24306 -0.322 -0.24468 -0.31835 -0.24792 C -0.31796 -0.24561 -0.31731 -0.24329 -0.31705 -0.24098 C -0.31653 -0.23635 -0.31575 -0.23172 -0.31575 -0.22686 C -0.31575 -0.22361 -0.3164 -0.23334 -0.31705 -0.23611 C -0.3177 -0.23889 -0.31875 -0.24098 -0.31966 -0.24329 C -0.32096 -0.24584 -0.32369 -0.24699 -0.32369 -0.25024 C -0.32369 -0.25278 -0.32096 -0.24861 -0.31966 -0.24792 C -0.31445 -0.24954 -0.30898 -0.24954 -0.3039 -0.25255 C -0.30091 -0.2544 -0.29908 -0.26019 -0.29596 -0.26204 L -0.29205 -0.26436 C -0.28984 -0.26343 -0.28776 -0.2625 -0.28554 -0.26204 C -0.28242 -0.26111 -0.27903 -0.26204 -0.2763 -0.25949 C -0.275 -0.25857 -0.2789 -0.25787 -0.2802 -0.25718 C -0.28203 -0.25649 -0.28372 -0.25579 -0.28554 -0.25486 C -0.28815 -0.25348 -0.29335 -0.25024 -0.29335 -0.25024 C -0.29205 -0.24861 -0.29088 -0.24653 -0.28945 -0.24561 C -0.28606 -0.24329 -0.2819 -0.24468 -0.2789 -0.24098 C -0.27773 -0.23936 -0.27916 -0.23542 -0.2802 -0.2338 C -0.28164 -0.23195 -0.28372 -0.23195 -0.28554 -0.23149 C -0.28945 -0.23056 -0.29335 -0.22986 -0.29739 -0.22917 C -0.29687 -0.22686 -0.29674 -0.22431 -0.29596 -0.22223 C -0.29322 -0.21459 -0.29231 -0.21528 -0.28815 -0.21274 C -0.28723 -0.21528 -0.28619 -0.21736 -0.28554 -0.21991 C -0.28489 -0.22199 -0.28541 -0.2257 -0.28424 -0.22686 C -0.28294 -0.22801 -0.28164 -0.225 -0.2802 -0.22454 C -0.27721 -0.22338 -0.27408 -0.22292 -0.27096 -0.22223 C -0.26575 -0.22385 -0.25924 -0.22037 -0.2552 -0.22686 C -0.2526 -0.23102 -0.2569 -0.23936 -0.25651 -0.24561 C -0.25612 -0.25232 -0.24375 -0.25324 -0.26184 -0.24792 C -0.26263 -0.24561 -0.26419 -0.24375 -0.26445 -0.24098 C -0.26471 -0.23843 -0.26406 -0.23588 -0.26315 -0.2338 C -0.26132 -0.2301 -0.25338 -0.22199 -0.2513 -0.21991 C -0.24947 -0.22061 -0.24739 -0.22014 -0.24609 -0.22223 C -0.24492 -0.22361 -0.24492 -0.22686 -0.24466 -0.22917 C -0.24244 -0.25394 -0.24088 -0.25486 -0.24609 -0.24561 C -0.24557 -0.24236 -0.24518 -0.23936 -0.24466 -0.23611 C -0.24348 -0.22894 -0.24127 -0.22338 -0.24466 -0.21528 C -0.24609 -0.21181 -0.24908 -0.21204 -0.2513 -0.21042 C -0.2539 -0.21204 -0.26119 -0.21158 -0.25924 -0.21528 C -0.25781 -0.2176 -0.25677 -0.22037 -0.2552 -0.22223 C -0.25312 -0.22477 -0.2444 -0.22662 -0.24335 -0.22686 C -0.24205 -0.22848 -0.24101 -0.23102 -0.23945 -0.23149 C -0.23802 -0.23195 -0.23554 -0.23172 -0.23554 -0.22917 C -0.23554 -0.22662 -0.23815 -0.22755 -0.23945 -0.22686 C -0.24205 -0.22223 -0.24596 -0.21899 -0.24739 -0.21274 C -0.24817 -0.20903 -0.24817 -0.20394 -0.25 -0.20116 C -0.25169 -0.19861 -0.25429 -0.19954 -0.25651 -0.19885 C -0.27135 -0.18565 -0.26315 -0.19005 -0.28151 -0.18704 C -0.28333 -0.18565 -0.28489 -0.18264 -0.28684 -0.18241 C -0.33776 -0.17709 -0.35924 -0.18102 -0.41054 -0.18473 C -0.41979 -0.19028 -0.40859 -0.18473 -0.4263 -0.18473 C -0.43281 -0.18473 -0.43945 -0.18635 -0.44596 -0.18704 C -0.4539 -0.18635 -0.46184 -0.18611 -0.46966 -0.18473 C -0.47109 -0.18449 -0.47226 -0.18311 -0.47369 -0.18241 C -0.47539 -0.18149 -0.47708 -0.18079 -0.4789 -0.1801 C -0.48372 -0.17848 -0.48854 -0.17686 -0.49335 -0.17547 C -0.49296 -0.1669 -0.49335 -0.15787 -0.49205 -0.14977 C -0.49153 -0.14653 -0.48932 -0.14514 -0.48815 -0.1426 C -0.4871 -0.14051 -0.48632 -0.13797 -0.48554 -0.13565 C -0.49882 -0.12385 -0.47994 -0.13912 -0.50651 -0.12871 C -0.50794 -0.12801 -0.5039 -0.12662 -0.5026 -0.12639 C -0.49908 -0.12524 -0.49557 -0.12477 -0.49205 -0.12385 C -0.48229 -0.12153 -0.48476 -0.12223 -0.4763 -0.11922 C -0.48112 -0.11783 -0.48593 -0.11598 -0.49075 -0.11459 C -0.49427 -0.11366 -0.49817 -0.11528 -0.5013 -0.11227 C -0.50286 -0.11065 -0.50221 -0.10602 -0.5026 -0.10301 C -0.50221 -0.09746 -0.50377 -0.08982 -0.5013 -0.08658 C -0.497 -0.08079 -0.49179 -0.0882 -0.48945 -0.09352 C -0.48841 -0.09584 -0.48541 -0.10186 -0.48684 -0.10047 C -0.48906 -0.09861 -0.49023 -0.09399 -0.49205 -0.09121 C -0.50013 -0.07894 -0.49192 -0.0963 -0.5 -0.07709 C -0.50039 -0.07408 -0.50052 -0.07061 -0.5013 -0.06783 C -0.50182 -0.06574 -0.50312 -0.06482 -0.5039 -0.0632 C -0.50494 -0.06088 -0.50546 -0.05834 -0.50651 -0.05602 C -0.50768 -0.05348 -0.51132 -0.05209 -0.51054 -0.04908 C -0.50963 -0.0463 -0.50703 -0.0507 -0.5052 -0.05139 C -0.49895 -0.0588 -0.50273 -0.05533 -0.49335 -0.06088 L -0.48945 -0.0632 C -0.48906 -0.06088 -0.48789 -0.05857 -0.48815 -0.05602 C -0.48893 -0.04607 -0.49296 -0.04399 -0.49739 -0.03982 C -0.49908 -0.03797 -0.50078 -0.03658 -0.5026 -0.03496 C -0.50572 -0.01852 -0.50104 -0.03774 -0.50911 -0.02338 C -0.51015 -0.02153 -0.50651 -0.025 -0.5052 -0.0257 C -0.49739 -0.02986 -0.49739 -0.02986 -0.49075 -0.03264 C -0.48984 -0.03426 -0.48919 -0.03635 -0.48815 -0.0375 C -0.48697 -0.03866 -0.48528 -0.0382 -0.48411 -0.03982 C -0.48294 -0.04144 -0.48242 -0.04445 -0.48151 -0.04676 C -0.48112 -0.05764 -0.48216 -0.06922 -0.4802 -0.0794 C -0.4789 -0.08635 -0.4746 -0.09005 -0.47239 -0.09584 C -0.47148 -0.09792 -0.47187 -0.10093 -0.47096 -0.10301 C -0.46875 -0.10741 -0.46575 -0.11065 -0.46315 -0.11459 C -0.46223 -0.11598 -0.46132 -0.11783 -0.46054 -0.11922 C -0.46002 -0.12246 -0.45885 -0.13172 -0.45911 -0.12871 C -0.46002 -0.12153 -0.45924 -0.1132 -0.46184 -0.10764 C -0.46302 -0.10486 -0.46354 -0.11389 -0.46445 -0.1169 C -0.46393 -0.12963 -0.46731 -0.14954 -0.45781 -0.1544 C -0.45651 -0.1551 -0.4552 -0.15278 -0.4539 -0.15209 C -0.4526 -0.10324 -0.45182 -0.10949 -0.4539 -0.06551 C -0.4539 -0.06482 -0.45533 -0.04329 -0.45651 -0.03982 C -0.45742 -0.03681 -0.45924 -0.03519 -0.46054 -0.03264 C -0.46145 -0.03056 -0.46223 -0.02801 -0.46315 -0.0257 C -0.46263 -0.02894 -0.46263 -0.03218 -0.46184 -0.03496 C -0.45742 -0.0507 -0.45651 -0.04908 -0.44869 -0.05857 C -0.44739 -0.05996 -0.44622 -0.0625 -0.44466 -0.0632 L -0.43815 -0.06551 C -0.43723 -0.06783 -0.43658 -0.07061 -0.43554 -0.07246 C -0.4319 -0.07894 -0.42994 -0.07732 -0.425 -0.0794 C -0.42356 -0.0801 -0.42239 -0.08102 -0.42096 -0.08195 C -0.41783 -0.09885 -0.41901 -0.09121 -0.41705 -0.10533 C -0.41666 -0.1169 -0.41901 -0.1301 -0.41575 -0.14028 C -0.41367 -0.14676 -0.40794 -0.14537 -0.4039 -0.14723 C -0.39674 -0.15093 -0.38229 -0.15162 -0.41445 -0.14723 C -0.41354 -0.14422 -0.41263 -0.14121 -0.41184 -0.13797 C -0.41119 -0.13565 -0.41132 -0.13287 -0.41054 -0.13102 C -0.4095 -0.12871 -0.40781 -0.12778 -0.40651 -0.12639 C -0.40286 -0.12917 -0.3957 -0.13218 -0.39335 -0.14028 C -0.39244 -0.14399 -0.39322 -0.14861 -0.39205 -0.15209 C -0.39049 -0.15672 -0.38515 -0.15811 -0.38281 -0.15903 C -0.38112 -0.16065 -0.37929 -0.16528 -0.3776 -0.16366 C -0.37617 -0.1625 -0.37916 -0.15857 -0.3802 -0.15672 C -0.38138 -0.15463 -0.38281 -0.15348 -0.38411 -0.15209 C -0.3875 -0.13449 -0.38268 -0.15533 -0.38945 -0.14028 C -0.39036 -0.13843 -0.38971 -0.13496 -0.39075 -0.13334 C -0.39218 -0.13079 -0.39414 -0.12986 -0.39596 -0.12871 C -0.39895 -0.12662 -0.40221 -0.12547 -0.4052 -0.12385 C -0.40651 -0.12315 -0.40794 -0.12269 -0.40911 -0.12153 C -0.41054 -0.12037 -0.41171 -0.11829 -0.41315 -0.1169 C -0.41432 -0.11574 -0.41575 -0.11551 -0.41705 -0.11459 C -0.41888 -0.1132 -0.42057 -0.11158 -0.42239 -0.10996 C -0.42317 -0.10764 -0.42421 -0.10533 -0.425 -0.10301 C -0.4289 -0.08866 -0.42356 -0.09537 -0.41315 -0.09352 C -0.37317 -0.1007 -0.42291 -0.09167 -0.38945 -0.09815 C -0.37044 -0.10186 -0.38255 -0.09861 -0.36835 -0.10301 C -0.37539 -0.10371 -0.38242 -0.10394 -0.38945 -0.10533 C -0.39166 -0.10556 -0.39388 -0.1088 -0.39596 -0.10764 C -0.39739 -0.10672 -0.39687 -0.10301 -0.39739 -0.10047 C -0.3983 -0.09514 -0.39908 -0.08959 -0.4 -0.08426 C -0.40039 -0.08102 -0.40013 -0.07732 -0.4013 -0.07477 C -0.4026 -0.07223 -0.40494 -0.07223 -0.40651 -0.07014 C -0.41523 -0.05926 -0.40598 -0.06574 -0.41445 -0.06088 C -0.41536 -0.06227 -0.41679 -0.06343 -0.41705 -0.06551 C -0.41796 -0.07338 -0.41445 -0.07338 -0.41184 -0.07477 C -0.41093 -0.07246 -0.40963 -0.07061 -0.40911 -0.06783 C -0.40833 -0.0625 -0.40963 -0.05602 -0.40781 -0.05139 C -0.4069 -0.04885 -0.40716 -0.05764 -0.40651 -0.06088 C -0.40403 -0.07408 -0.40494 -0.07061 -0.4 -0.0794 L -0.37369 -0.07709 C -0.37148 -0.07616 -0.37695 -0.07199 -0.3789 -0.07014 C -0.38046 -0.06875 -0.38242 -0.06852 -0.38411 -0.06783 C -0.39348 -0.06412 -0.40195 -0.06297 -0.37239 -0.06783 C -0.36888 -0.06829 -0.36536 -0.06945 -0.36184 -0.07014 C -0.35872 -0.07755 -0.35703 -0.08033 -0.3552 -0.08889 C -0.35156 -0.10649 -0.35729 -0.09028 -0.35 -0.10764 C -0.34947 -0.11227 -0.34908 -0.1169 -0.34869 -0.12153 C -0.34817 -0.12709 -0.34895 -0.13334 -0.34739 -0.13797 C -0.3457 -0.14283 -0.33945 -0.14723 -0.33945 -0.14723 C -0.33203 -0.14653 -0.32447 -0.14329 -0.31705 -0.14491 C -0.31549 -0.14537 -0.31809 -0.15255 -0.31966 -0.15209 C -0.32187 -0.15116 -0.32226 -0.14561 -0.32369 -0.1426 C -0.33007 -0.1294 -0.32565 -0.1426 -0.3302 -0.12639 C -0.32539 -0.12338 -0.31927 -0.11875 -0.31445 -0.12639 C -0.3125 -0.1294 -0.31536 -0.13565 -0.31575 -0.14028 C -0.32005 -0.13658 -0.32369 -0.13449 -0.3263 -0.12639 C -0.32734 -0.12292 -0.32669 -0.11829 -0.3276 -0.11459 C -0.32825 -0.11181 -0.33541 -0.10301 -0.33554 -0.10301 C -0.33424 -0.10209 -0.33294 -0.10024 -0.33151 -0.10047 C -0.32916 -0.10116 -0.32708 -0.10348 -0.325 -0.10533 C -0.32356 -0.10649 -0.32252 -0.10949 -0.32096 -0.10996 C -0.31536 -0.11181 -0.30963 -0.11158 -0.3039 -0.11227 C -0.30455 -0.12014 -0.30768 -0.14977 -0.3039 -0.1544 C -0.29817 -0.16158 -0.28984 -0.15602 -0.28281 -0.15672 C -0.2802 -0.15834 -0.2776 -0.16274 -0.275 -0.16135 C -0.27317 -0.16042 -0.27343 -0.1551 -0.27369 -0.15209 C -0.27421 -0.1426 -0.27708 -0.13727 -0.28151 -0.13334 C -0.2832 -0.13195 -0.28502 -0.13172 -0.28684 -0.13102 C -0.28763 -0.12778 -0.28763 -0.12315 -0.28945 -0.12153 C -0.29348 -0.11806 -0.3026 -0.1169 -0.3026 -0.1169 C -0.30612 -0.11783 -0.31119 -0.11412 -0.31315 -0.11922 C -0.31471 -0.12338 -0.30989 -0.12755 -0.30781 -0.13102 C -0.30442 -0.13704 -0.30208 -0.13635 -0.29739 -0.13797 C -0.29518 -0.13403 -0.29244 -0.13079 -0.29075 -0.12639 C -0.28984 -0.12385 -0.28919 -0.1213 -0.28815 -0.11922 C -0.28619 -0.11574 -0.28372 -0.11297 -0.28151 -0.10996 C -0.28112 -0.10764 -0.27955 -0.1051 -0.2802 -0.10301 C -0.2819 -0.09815 -0.29179 -0.09607 -0.29335 -0.09584 C -0.30221 -0.09468 -0.31093 -0.09422 -0.31966 -0.09352 C -0.32148 -0.09283 -0.32317 -0.09213 -0.325 -0.09121 C -0.3263 -0.09051 -0.33033 -0.08912 -0.3289 -0.08889 C -0.31315 -0.08635 -0.29739 -0.08565 -0.28151 -0.08426 C -0.28203 -0.0794 -0.2819 -0.07454 -0.28281 -0.07014 C -0.28372 -0.06644 -0.28554 -0.06389 -0.28684 -0.06088 C -0.28776 -0.05857 -0.28828 -0.05579 -0.28945 -0.05371 C -0.29062 -0.05186 -0.29192 -0.05024 -0.29335 -0.04908 C -0.29596 -0.04699 -0.3013 -0.04445 -0.3013 -0.04445 C -0.30221 -0.04746 -0.30273 -0.05093 -0.3039 -0.05371 C -0.30494 -0.05649 -0.30781 -0.05741 -0.30781 -0.06088 C -0.30872 -0.08866 -0.30807 -0.08843 -0.3026 -0.10301 C -0.30221 -0.10533 -0.30026 -0.11158 -0.3013 -0.10996 C -0.30273 -0.10741 -0.30273 -0.10348 -0.3039 -0.10047 C -0.30585 -0.09561 -0.30807 -0.09074 -0.31054 -0.08658 C -0.3138 -0.08056 -0.31731 -0.07524 -0.32096 -0.07014 C -0.33567 -0.04954 -0.32356 -0.07037 -0.33281 -0.05371 C -0.33333 -0.05139 -0.33515 -0.04861 -0.33424 -0.04676 C -0.32864 -0.03681 -0.31484 -0.04561 -0.31054 -0.04676 C -0.29322 -0.06736 -0.31302 -0.04676 -0.29205 -0.05857 C -0.28828 -0.06065 -0.28515 -0.06482 -0.28151 -0.06783 C -0.27942 -0.06968 -0.27708 -0.07037 -0.275 -0.07246 C -0.27213 -0.07524 -0.26966 -0.07871 -0.26705 -0.08195 L -0.26315 -0.08658 C -0.26184 -0.0882 -0.26067 -0.09051 -0.25924 -0.09121 L -0.2539 -0.09352 C -0.25221 -0.09584 -0.25052 -0.09861 -0.24869 -0.10047 C -0.24739 -0.10186 -0.24596 -0.10209 -0.24466 -0.10301 C -0.23007 -0.11274 -0.24687 -0.10232 -0.2302 -0.11227 C -0.22213 -0.12662 -0.22565 -0.12269 -0.2026 -0.11459 C -0.2013 -0.11412 -0.20169 -0.10996 -0.2013 -0.10764 C -0.20143 -0.10556 -0.20156 -0.07547 -0.2039 -0.06551 C -0.20455 -0.06297 -0.2052 -0.05996 -0.20651 -0.05857 C -0.20846 -0.05649 -0.21093 -0.05695 -0.21315 -0.05602 C -0.2207 -0.04931 -0.22656 -0.04213 -0.23684 -0.05371 C -0.23932 -0.05649 -0.23463 -0.06366 -0.23281 -0.06783 C -0.2319 -0.07014 -0.2302 -0.07084 -0.2289 -0.07246 C -0.22851 -0.0757 -0.22838 -0.07894 -0.2276 -0.08195 C -0.22695 -0.08449 -0.22578 -0.08635 -0.225 -0.08889 C -0.2207 -0.10278 -0.22148 -0.09977 -0.21966 -0.11227 C -0.21927 -0.11852 -0.21914 -0.12477 -0.21835 -0.13102 C -0.21783 -0.13496 -0.21653 -0.13866 -0.21575 -0.1426 C -0.21523 -0.14561 -0.21484 -0.14885 -0.21445 -0.15209 C -0.21354 -0.14815 -0.21158 -0.14445 -0.21184 -0.14028 C -0.2121 -0.13635 -0.21484 -0.13449 -0.21575 -0.13102 C -0.21666 -0.12732 -0.21627 -0.12292 -0.21705 -0.11922 C -0.21757 -0.11667 -0.21888 -0.11459 -0.21966 -0.11227 C -0.2207 -0.10926 -0.22161 -0.10625 -0.22239 -0.10301 C -0.22447 -0.0926 -0.22343 -0.08241 -0.2276 -0.07246 C -0.2289 -0.06945 -0.23007 -0.06621 -0.23151 -0.0632 C -0.2345 -0.05695 -0.23776 -0.05209 -0.24205 -0.04908 C -0.24414 -0.04769 -0.24648 -0.04769 -0.24869 -0.04676 C -0.25 -0.04607 -0.2513 -0.04514 -0.2526 -0.04445 C -0.2539 -0.04213 -0.25494 -0.03889 -0.25651 -0.0375 C -0.25859 -0.03565 -0.26093 -0.03542 -0.26315 -0.03496 C -0.26927 -0.03403 -0.27539 -0.03357 -0.28151 -0.03264 C -0.28242 -0.02963 -0.2832 -0.02639 -0.28424 -0.02338 C -0.28502 -0.02084 -0.28606 -0.01875 -0.28684 -0.01644 C -0.28828 -0.01181 -0.28945 -0.00695 -0.29075 -0.00232 C -0.29166 0.00463 -0.29322 0.01157 -0.29335 0.01875 C -0.29362 0.02731 -0.29348 0.03611 -0.29205 0.04444 C -0.29114 0.04976 -0.28906 0.05439 -0.28684 0.05856 C -0.28463 0.0625 -0.2832 0.06875 -0.2802 0.07014 C -0.26718 0.07592 -0.2733 0.07384 -0.26184 0.07731 L -0.2276 0.07245 C -0.22408 0.07199 -0.22057 0.07129 -0.21705 0.07014 C -0.21354 0.06898 -0.21015 0.06597 -0.20651 0.06551 L -0.18281 0.06319 C -0.17356 0.05208 -0.18502 0.06597 -0.17369 0.05139 C -0.16015 0.03449 -0.18164 0.06273 -0.16445 0.03981 C -0.16315 0.03588 -0.16184 0.03194 -0.16054 0.02801 C -0.15963 0.02569 -0.15911 0.02291 -0.15781 0.02106 C -0.15677 0.01944 -0.15533 0.01921 -0.1539 0.01875 C -0.1496 0.01759 -0.14518 0.01736 -0.14075 0.01643 C -0.13815 0.01574 -0.13554 0.01481 -0.13281 0.01412 C -0.12942 0.01319 -0.12591 0.0125 -0.12239 0.0118 L -0.06575 0.01412 C -0.0526 0.01504 -0.03945 0.01828 -0.0263 0.01875 C -0.01588 0.01921 -0.00507 0.01643 0.00534 0.01412 C 0.00339 0.00416 0.00391 0.00949 0.00391 -0.00232 L 0.00391 -0.00232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任意多边形 903"/>
          <p:cNvSpPr/>
          <p:nvPr/>
        </p:nvSpPr>
        <p:spPr>
          <a:xfrm>
            <a:off x="5122667" y="3340786"/>
            <a:ext cx="553514" cy="1555430"/>
          </a:xfrm>
          <a:custGeom>
            <a:avLst/>
            <a:gdLst>
              <a:gd name="connsiteX0" fmla="*/ 0 w 546339"/>
              <a:gd name="connsiteY0" fmla="*/ 0 h 1495246"/>
              <a:gd name="connsiteX1" fmla="*/ 0 w 546339"/>
              <a:gd name="connsiteY1" fmla="*/ 322053 h 1495246"/>
              <a:gd name="connsiteX2" fmla="*/ 51758 w 546339"/>
              <a:gd name="connsiteY2" fmla="*/ 345057 h 1495246"/>
              <a:gd name="connsiteX3" fmla="*/ 86264 w 546339"/>
              <a:gd name="connsiteY3" fmla="*/ 764876 h 1495246"/>
              <a:gd name="connsiteX4" fmla="*/ 23003 w 546339"/>
              <a:gd name="connsiteY4" fmla="*/ 914400 h 1495246"/>
              <a:gd name="connsiteX5" fmla="*/ 51758 w 546339"/>
              <a:gd name="connsiteY5" fmla="*/ 1184695 h 1495246"/>
              <a:gd name="connsiteX6" fmla="*/ 5750 w 546339"/>
              <a:gd name="connsiteY6" fmla="*/ 1224951 h 1495246"/>
              <a:gd name="connsiteX7" fmla="*/ 17252 w 546339"/>
              <a:gd name="connsiteY7" fmla="*/ 1334219 h 1495246"/>
              <a:gd name="connsiteX8" fmla="*/ 23003 w 546339"/>
              <a:gd name="connsiteY8" fmla="*/ 1391729 h 1495246"/>
              <a:gd name="connsiteX9" fmla="*/ 230037 w 546339"/>
              <a:gd name="connsiteY9" fmla="*/ 1495246 h 1495246"/>
              <a:gd name="connsiteX10" fmla="*/ 414067 w 546339"/>
              <a:gd name="connsiteY10" fmla="*/ 1443487 h 1495246"/>
              <a:gd name="connsiteX11" fmla="*/ 402566 w 546339"/>
              <a:gd name="connsiteY11" fmla="*/ 1397480 h 1495246"/>
              <a:gd name="connsiteX12" fmla="*/ 207033 w 546339"/>
              <a:gd name="connsiteY12" fmla="*/ 1397480 h 1495246"/>
              <a:gd name="connsiteX13" fmla="*/ 230037 w 546339"/>
              <a:gd name="connsiteY13" fmla="*/ 1311215 h 1495246"/>
              <a:gd name="connsiteX14" fmla="*/ 218535 w 546339"/>
              <a:gd name="connsiteY14" fmla="*/ 1265208 h 1495246"/>
              <a:gd name="connsiteX15" fmla="*/ 184030 w 546339"/>
              <a:gd name="connsiteY15" fmla="*/ 1104182 h 1495246"/>
              <a:gd name="connsiteX16" fmla="*/ 212784 w 546339"/>
              <a:gd name="connsiteY16" fmla="*/ 851140 h 1495246"/>
              <a:gd name="connsiteX17" fmla="*/ 322052 w 546339"/>
              <a:gd name="connsiteY17" fmla="*/ 465827 h 1495246"/>
              <a:gd name="connsiteX18" fmla="*/ 218535 w 546339"/>
              <a:gd name="connsiteY18" fmla="*/ 805132 h 1495246"/>
              <a:gd name="connsiteX19" fmla="*/ 201283 w 546339"/>
              <a:gd name="connsiteY19" fmla="*/ 1161691 h 1495246"/>
              <a:gd name="connsiteX20" fmla="*/ 241539 w 546339"/>
              <a:gd name="connsiteY20" fmla="*/ 1265208 h 1495246"/>
              <a:gd name="connsiteX21" fmla="*/ 408316 w 546339"/>
              <a:gd name="connsiteY21" fmla="*/ 1345721 h 1495246"/>
              <a:gd name="connsiteX22" fmla="*/ 546339 w 546339"/>
              <a:gd name="connsiteY22" fmla="*/ 1351472 h 1495246"/>
              <a:gd name="connsiteX23" fmla="*/ 465826 w 546339"/>
              <a:gd name="connsiteY23" fmla="*/ 1259457 h 1495246"/>
              <a:gd name="connsiteX24" fmla="*/ 373811 w 546339"/>
              <a:gd name="connsiteY24" fmla="*/ 1265208 h 1495246"/>
              <a:gd name="connsiteX25" fmla="*/ 322052 w 546339"/>
              <a:gd name="connsiteY25" fmla="*/ 1230702 h 1495246"/>
              <a:gd name="connsiteX26" fmla="*/ 316301 w 546339"/>
              <a:gd name="connsiteY26" fmla="*/ 943155 h 1495246"/>
              <a:gd name="connsiteX27" fmla="*/ 287547 w 546339"/>
              <a:gd name="connsiteY27" fmla="*/ 856891 h 1495246"/>
              <a:gd name="connsiteX28" fmla="*/ 408316 w 546339"/>
              <a:gd name="connsiteY28" fmla="*/ 368061 h 1495246"/>
              <a:gd name="connsiteX29" fmla="*/ 385313 w 546339"/>
              <a:gd name="connsiteY29" fmla="*/ 57510 h 1495246"/>
              <a:gd name="connsiteX30" fmla="*/ 373811 w 546339"/>
              <a:gd name="connsiteY30" fmla="*/ 57510 h 1495246"/>
              <a:gd name="connsiteX0" fmla="*/ 0 w 546339"/>
              <a:gd name="connsiteY0" fmla="*/ 0 h 1495246"/>
              <a:gd name="connsiteX1" fmla="*/ 0 w 546339"/>
              <a:gd name="connsiteY1" fmla="*/ 322053 h 1495246"/>
              <a:gd name="connsiteX2" fmla="*/ 51758 w 546339"/>
              <a:gd name="connsiteY2" fmla="*/ 345057 h 1495246"/>
              <a:gd name="connsiteX3" fmla="*/ 86264 w 546339"/>
              <a:gd name="connsiteY3" fmla="*/ 764876 h 1495246"/>
              <a:gd name="connsiteX4" fmla="*/ 23003 w 546339"/>
              <a:gd name="connsiteY4" fmla="*/ 914400 h 1495246"/>
              <a:gd name="connsiteX5" fmla="*/ 51758 w 546339"/>
              <a:gd name="connsiteY5" fmla="*/ 1184695 h 1495246"/>
              <a:gd name="connsiteX6" fmla="*/ 5750 w 546339"/>
              <a:gd name="connsiteY6" fmla="*/ 1224951 h 1495246"/>
              <a:gd name="connsiteX7" fmla="*/ 17252 w 546339"/>
              <a:gd name="connsiteY7" fmla="*/ 1334219 h 1495246"/>
              <a:gd name="connsiteX8" fmla="*/ 23003 w 546339"/>
              <a:gd name="connsiteY8" fmla="*/ 1391729 h 1495246"/>
              <a:gd name="connsiteX9" fmla="*/ 230037 w 546339"/>
              <a:gd name="connsiteY9" fmla="*/ 1495246 h 1495246"/>
              <a:gd name="connsiteX10" fmla="*/ 414067 w 546339"/>
              <a:gd name="connsiteY10" fmla="*/ 1443487 h 1495246"/>
              <a:gd name="connsiteX11" fmla="*/ 402566 w 546339"/>
              <a:gd name="connsiteY11" fmla="*/ 1397480 h 1495246"/>
              <a:gd name="connsiteX12" fmla="*/ 207033 w 546339"/>
              <a:gd name="connsiteY12" fmla="*/ 1397480 h 1495246"/>
              <a:gd name="connsiteX13" fmla="*/ 245126 w 546339"/>
              <a:gd name="connsiteY13" fmla="*/ 1314233 h 1495246"/>
              <a:gd name="connsiteX14" fmla="*/ 218535 w 546339"/>
              <a:gd name="connsiteY14" fmla="*/ 1265208 h 1495246"/>
              <a:gd name="connsiteX15" fmla="*/ 184030 w 546339"/>
              <a:gd name="connsiteY15" fmla="*/ 1104182 h 1495246"/>
              <a:gd name="connsiteX16" fmla="*/ 212784 w 546339"/>
              <a:gd name="connsiteY16" fmla="*/ 851140 h 1495246"/>
              <a:gd name="connsiteX17" fmla="*/ 322052 w 546339"/>
              <a:gd name="connsiteY17" fmla="*/ 465827 h 1495246"/>
              <a:gd name="connsiteX18" fmla="*/ 218535 w 546339"/>
              <a:gd name="connsiteY18" fmla="*/ 805132 h 1495246"/>
              <a:gd name="connsiteX19" fmla="*/ 201283 w 546339"/>
              <a:gd name="connsiteY19" fmla="*/ 1161691 h 1495246"/>
              <a:gd name="connsiteX20" fmla="*/ 241539 w 546339"/>
              <a:gd name="connsiteY20" fmla="*/ 1265208 h 1495246"/>
              <a:gd name="connsiteX21" fmla="*/ 408316 w 546339"/>
              <a:gd name="connsiteY21" fmla="*/ 1345721 h 1495246"/>
              <a:gd name="connsiteX22" fmla="*/ 546339 w 546339"/>
              <a:gd name="connsiteY22" fmla="*/ 1351472 h 1495246"/>
              <a:gd name="connsiteX23" fmla="*/ 465826 w 546339"/>
              <a:gd name="connsiteY23" fmla="*/ 1259457 h 1495246"/>
              <a:gd name="connsiteX24" fmla="*/ 373811 w 546339"/>
              <a:gd name="connsiteY24" fmla="*/ 1265208 h 1495246"/>
              <a:gd name="connsiteX25" fmla="*/ 322052 w 546339"/>
              <a:gd name="connsiteY25" fmla="*/ 1230702 h 1495246"/>
              <a:gd name="connsiteX26" fmla="*/ 316301 w 546339"/>
              <a:gd name="connsiteY26" fmla="*/ 943155 h 1495246"/>
              <a:gd name="connsiteX27" fmla="*/ 287547 w 546339"/>
              <a:gd name="connsiteY27" fmla="*/ 856891 h 1495246"/>
              <a:gd name="connsiteX28" fmla="*/ 408316 w 546339"/>
              <a:gd name="connsiteY28" fmla="*/ 368061 h 1495246"/>
              <a:gd name="connsiteX29" fmla="*/ 385313 w 546339"/>
              <a:gd name="connsiteY29" fmla="*/ 57510 h 1495246"/>
              <a:gd name="connsiteX30" fmla="*/ 373811 w 546339"/>
              <a:gd name="connsiteY30" fmla="*/ 57510 h 1495246"/>
              <a:gd name="connsiteX0" fmla="*/ 0 w 546339"/>
              <a:gd name="connsiteY0" fmla="*/ 0 h 1495246"/>
              <a:gd name="connsiteX1" fmla="*/ 0 w 546339"/>
              <a:gd name="connsiteY1" fmla="*/ 322053 h 1495246"/>
              <a:gd name="connsiteX2" fmla="*/ 51758 w 546339"/>
              <a:gd name="connsiteY2" fmla="*/ 345057 h 1495246"/>
              <a:gd name="connsiteX3" fmla="*/ 86264 w 546339"/>
              <a:gd name="connsiteY3" fmla="*/ 764876 h 1495246"/>
              <a:gd name="connsiteX4" fmla="*/ 23003 w 546339"/>
              <a:gd name="connsiteY4" fmla="*/ 914400 h 1495246"/>
              <a:gd name="connsiteX5" fmla="*/ 51758 w 546339"/>
              <a:gd name="connsiteY5" fmla="*/ 1184695 h 1495246"/>
              <a:gd name="connsiteX6" fmla="*/ 5750 w 546339"/>
              <a:gd name="connsiteY6" fmla="*/ 1224951 h 1495246"/>
              <a:gd name="connsiteX7" fmla="*/ 17252 w 546339"/>
              <a:gd name="connsiteY7" fmla="*/ 1334219 h 1495246"/>
              <a:gd name="connsiteX8" fmla="*/ 23003 w 546339"/>
              <a:gd name="connsiteY8" fmla="*/ 1391729 h 1495246"/>
              <a:gd name="connsiteX9" fmla="*/ 230037 w 546339"/>
              <a:gd name="connsiteY9" fmla="*/ 1495246 h 1495246"/>
              <a:gd name="connsiteX10" fmla="*/ 414067 w 546339"/>
              <a:gd name="connsiteY10" fmla="*/ 1443487 h 1495246"/>
              <a:gd name="connsiteX11" fmla="*/ 402566 w 546339"/>
              <a:gd name="connsiteY11" fmla="*/ 1397480 h 1495246"/>
              <a:gd name="connsiteX12" fmla="*/ 308273 w 546339"/>
              <a:gd name="connsiteY12" fmla="*/ 1306831 h 1495246"/>
              <a:gd name="connsiteX13" fmla="*/ 207033 w 546339"/>
              <a:gd name="connsiteY13" fmla="*/ 1397480 h 1495246"/>
              <a:gd name="connsiteX14" fmla="*/ 245126 w 546339"/>
              <a:gd name="connsiteY14" fmla="*/ 1314233 h 1495246"/>
              <a:gd name="connsiteX15" fmla="*/ 218535 w 546339"/>
              <a:gd name="connsiteY15" fmla="*/ 1265208 h 1495246"/>
              <a:gd name="connsiteX16" fmla="*/ 184030 w 546339"/>
              <a:gd name="connsiteY16" fmla="*/ 1104182 h 1495246"/>
              <a:gd name="connsiteX17" fmla="*/ 212784 w 546339"/>
              <a:gd name="connsiteY17" fmla="*/ 851140 h 1495246"/>
              <a:gd name="connsiteX18" fmla="*/ 322052 w 546339"/>
              <a:gd name="connsiteY18" fmla="*/ 465827 h 1495246"/>
              <a:gd name="connsiteX19" fmla="*/ 218535 w 546339"/>
              <a:gd name="connsiteY19" fmla="*/ 805132 h 1495246"/>
              <a:gd name="connsiteX20" fmla="*/ 201283 w 546339"/>
              <a:gd name="connsiteY20" fmla="*/ 1161691 h 1495246"/>
              <a:gd name="connsiteX21" fmla="*/ 241539 w 546339"/>
              <a:gd name="connsiteY21" fmla="*/ 1265208 h 1495246"/>
              <a:gd name="connsiteX22" fmla="*/ 408316 w 546339"/>
              <a:gd name="connsiteY22" fmla="*/ 1345721 h 1495246"/>
              <a:gd name="connsiteX23" fmla="*/ 546339 w 546339"/>
              <a:gd name="connsiteY23" fmla="*/ 1351472 h 1495246"/>
              <a:gd name="connsiteX24" fmla="*/ 465826 w 546339"/>
              <a:gd name="connsiteY24" fmla="*/ 1259457 h 1495246"/>
              <a:gd name="connsiteX25" fmla="*/ 373811 w 546339"/>
              <a:gd name="connsiteY25" fmla="*/ 1265208 h 1495246"/>
              <a:gd name="connsiteX26" fmla="*/ 322052 w 546339"/>
              <a:gd name="connsiteY26" fmla="*/ 1230702 h 1495246"/>
              <a:gd name="connsiteX27" fmla="*/ 316301 w 546339"/>
              <a:gd name="connsiteY27" fmla="*/ 943155 h 1495246"/>
              <a:gd name="connsiteX28" fmla="*/ 287547 w 546339"/>
              <a:gd name="connsiteY28" fmla="*/ 856891 h 1495246"/>
              <a:gd name="connsiteX29" fmla="*/ 408316 w 546339"/>
              <a:gd name="connsiteY29" fmla="*/ 368061 h 1495246"/>
              <a:gd name="connsiteX30" fmla="*/ 385313 w 546339"/>
              <a:gd name="connsiteY30" fmla="*/ 57510 h 1495246"/>
              <a:gd name="connsiteX31" fmla="*/ 373811 w 546339"/>
              <a:gd name="connsiteY31" fmla="*/ 57510 h 1495246"/>
              <a:gd name="connsiteX0" fmla="*/ 0 w 546339"/>
              <a:gd name="connsiteY0" fmla="*/ 0 h 1495246"/>
              <a:gd name="connsiteX1" fmla="*/ 0 w 546339"/>
              <a:gd name="connsiteY1" fmla="*/ 322053 h 1495246"/>
              <a:gd name="connsiteX2" fmla="*/ 51758 w 546339"/>
              <a:gd name="connsiteY2" fmla="*/ 345057 h 1495246"/>
              <a:gd name="connsiteX3" fmla="*/ 86264 w 546339"/>
              <a:gd name="connsiteY3" fmla="*/ 764876 h 1495246"/>
              <a:gd name="connsiteX4" fmla="*/ 23003 w 546339"/>
              <a:gd name="connsiteY4" fmla="*/ 914400 h 1495246"/>
              <a:gd name="connsiteX5" fmla="*/ 51758 w 546339"/>
              <a:gd name="connsiteY5" fmla="*/ 1184695 h 1495246"/>
              <a:gd name="connsiteX6" fmla="*/ 5750 w 546339"/>
              <a:gd name="connsiteY6" fmla="*/ 1224951 h 1495246"/>
              <a:gd name="connsiteX7" fmla="*/ 17252 w 546339"/>
              <a:gd name="connsiteY7" fmla="*/ 1334219 h 1495246"/>
              <a:gd name="connsiteX8" fmla="*/ 23003 w 546339"/>
              <a:gd name="connsiteY8" fmla="*/ 1391729 h 1495246"/>
              <a:gd name="connsiteX9" fmla="*/ 230037 w 546339"/>
              <a:gd name="connsiteY9" fmla="*/ 1495246 h 1495246"/>
              <a:gd name="connsiteX10" fmla="*/ 414067 w 546339"/>
              <a:gd name="connsiteY10" fmla="*/ 1443487 h 1495246"/>
              <a:gd name="connsiteX11" fmla="*/ 402566 w 546339"/>
              <a:gd name="connsiteY11" fmla="*/ 1397480 h 1495246"/>
              <a:gd name="connsiteX12" fmla="*/ 308273 w 546339"/>
              <a:gd name="connsiteY12" fmla="*/ 1306831 h 1495246"/>
              <a:gd name="connsiteX13" fmla="*/ 207033 w 546339"/>
              <a:gd name="connsiteY13" fmla="*/ 1397480 h 1495246"/>
              <a:gd name="connsiteX14" fmla="*/ 245126 w 546339"/>
              <a:gd name="connsiteY14" fmla="*/ 1314233 h 1495246"/>
              <a:gd name="connsiteX15" fmla="*/ 218535 w 546339"/>
              <a:gd name="connsiteY15" fmla="*/ 1265208 h 1495246"/>
              <a:gd name="connsiteX16" fmla="*/ 184030 w 546339"/>
              <a:gd name="connsiteY16" fmla="*/ 1104182 h 1495246"/>
              <a:gd name="connsiteX17" fmla="*/ 212784 w 546339"/>
              <a:gd name="connsiteY17" fmla="*/ 851140 h 1495246"/>
              <a:gd name="connsiteX18" fmla="*/ 322052 w 546339"/>
              <a:gd name="connsiteY18" fmla="*/ 465827 h 1495246"/>
              <a:gd name="connsiteX19" fmla="*/ 218535 w 546339"/>
              <a:gd name="connsiteY19" fmla="*/ 805132 h 1495246"/>
              <a:gd name="connsiteX20" fmla="*/ 201283 w 546339"/>
              <a:gd name="connsiteY20" fmla="*/ 1161691 h 1495246"/>
              <a:gd name="connsiteX21" fmla="*/ 241539 w 546339"/>
              <a:gd name="connsiteY21" fmla="*/ 1265208 h 1495246"/>
              <a:gd name="connsiteX22" fmla="*/ 408316 w 546339"/>
              <a:gd name="connsiteY22" fmla="*/ 1345721 h 1495246"/>
              <a:gd name="connsiteX23" fmla="*/ 546339 w 546339"/>
              <a:gd name="connsiteY23" fmla="*/ 1351472 h 1495246"/>
              <a:gd name="connsiteX24" fmla="*/ 465826 w 546339"/>
              <a:gd name="connsiteY24" fmla="*/ 1259457 h 1495246"/>
              <a:gd name="connsiteX25" fmla="*/ 373811 w 546339"/>
              <a:gd name="connsiteY25" fmla="*/ 1265208 h 1495246"/>
              <a:gd name="connsiteX26" fmla="*/ 322052 w 546339"/>
              <a:gd name="connsiteY26" fmla="*/ 1230702 h 1495246"/>
              <a:gd name="connsiteX27" fmla="*/ 316301 w 546339"/>
              <a:gd name="connsiteY27" fmla="*/ 943155 h 1495246"/>
              <a:gd name="connsiteX28" fmla="*/ 287547 w 546339"/>
              <a:gd name="connsiteY28" fmla="*/ 856891 h 1495246"/>
              <a:gd name="connsiteX29" fmla="*/ 408316 w 546339"/>
              <a:gd name="connsiteY29" fmla="*/ 368061 h 1495246"/>
              <a:gd name="connsiteX30" fmla="*/ 385313 w 546339"/>
              <a:gd name="connsiteY30" fmla="*/ 57510 h 1495246"/>
              <a:gd name="connsiteX31" fmla="*/ 373811 w 546339"/>
              <a:gd name="connsiteY31" fmla="*/ 57510 h 1495246"/>
              <a:gd name="connsiteX0" fmla="*/ 0 w 546339"/>
              <a:gd name="connsiteY0" fmla="*/ 0 h 1495246"/>
              <a:gd name="connsiteX1" fmla="*/ 0 w 546339"/>
              <a:gd name="connsiteY1" fmla="*/ 322053 h 1495246"/>
              <a:gd name="connsiteX2" fmla="*/ 51758 w 546339"/>
              <a:gd name="connsiteY2" fmla="*/ 345057 h 1495246"/>
              <a:gd name="connsiteX3" fmla="*/ 86264 w 546339"/>
              <a:gd name="connsiteY3" fmla="*/ 764876 h 1495246"/>
              <a:gd name="connsiteX4" fmla="*/ 23003 w 546339"/>
              <a:gd name="connsiteY4" fmla="*/ 914400 h 1495246"/>
              <a:gd name="connsiteX5" fmla="*/ 51758 w 546339"/>
              <a:gd name="connsiteY5" fmla="*/ 1184695 h 1495246"/>
              <a:gd name="connsiteX6" fmla="*/ 5750 w 546339"/>
              <a:gd name="connsiteY6" fmla="*/ 1224951 h 1495246"/>
              <a:gd name="connsiteX7" fmla="*/ 17252 w 546339"/>
              <a:gd name="connsiteY7" fmla="*/ 1334219 h 1495246"/>
              <a:gd name="connsiteX8" fmla="*/ 23003 w 546339"/>
              <a:gd name="connsiteY8" fmla="*/ 1391729 h 1495246"/>
              <a:gd name="connsiteX9" fmla="*/ 230037 w 546339"/>
              <a:gd name="connsiteY9" fmla="*/ 1495246 h 1495246"/>
              <a:gd name="connsiteX10" fmla="*/ 414067 w 546339"/>
              <a:gd name="connsiteY10" fmla="*/ 1443487 h 1495246"/>
              <a:gd name="connsiteX11" fmla="*/ 402566 w 546339"/>
              <a:gd name="connsiteY11" fmla="*/ 1397480 h 1495246"/>
              <a:gd name="connsiteX12" fmla="*/ 308273 w 546339"/>
              <a:gd name="connsiteY12" fmla="*/ 1306831 h 1495246"/>
              <a:gd name="connsiteX13" fmla="*/ 207033 w 546339"/>
              <a:gd name="connsiteY13" fmla="*/ 1397480 h 1495246"/>
              <a:gd name="connsiteX14" fmla="*/ 245126 w 546339"/>
              <a:gd name="connsiteY14" fmla="*/ 1314233 h 1495246"/>
              <a:gd name="connsiteX15" fmla="*/ 218535 w 546339"/>
              <a:gd name="connsiteY15" fmla="*/ 1265208 h 1495246"/>
              <a:gd name="connsiteX16" fmla="*/ 184030 w 546339"/>
              <a:gd name="connsiteY16" fmla="*/ 1104182 h 1495246"/>
              <a:gd name="connsiteX17" fmla="*/ 212784 w 546339"/>
              <a:gd name="connsiteY17" fmla="*/ 851140 h 1495246"/>
              <a:gd name="connsiteX18" fmla="*/ 322052 w 546339"/>
              <a:gd name="connsiteY18" fmla="*/ 465827 h 1495246"/>
              <a:gd name="connsiteX19" fmla="*/ 218535 w 546339"/>
              <a:gd name="connsiteY19" fmla="*/ 805132 h 1495246"/>
              <a:gd name="connsiteX20" fmla="*/ 201283 w 546339"/>
              <a:gd name="connsiteY20" fmla="*/ 1161691 h 1495246"/>
              <a:gd name="connsiteX21" fmla="*/ 241539 w 546339"/>
              <a:gd name="connsiteY21" fmla="*/ 1265208 h 1495246"/>
              <a:gd name="connsiteX22" fmla="*/ 408316 w 546339"/>
              <a:gd name="connsiteY22" fmla="*/ 1345721 h 1495246"/>
              <a:gd name="connsiteX23" fmla="*/ 546339 w 546339"/>
              <a:gd name="connsiteY23" fmla="*/ 1351472 h 1495246"/>
              <a:gd name="connsiteX24" fmla="*/ 465826 w 546339"/>
              <a:gd name="connsiteY24" fmla="*/ 1259457 h 1495246"/>
              <a:gd name="connsiteX25" fmla="*/ 373811 w 546339"/>
              <a:gd name="connsiteY25" fmla="*/ 1265208 h 1495246"/>
              <a:gd name="connsiteX26" fmla="*/ 322052 w 546339"/>
              <a:gd name="connsiteY26" fmla="*/ 1230702 h 1495246"/>
              <a:gd name="connsiteX27" fmla="*/ 316301 w 546339"/>
              <a:gd name="connsiteY27" fmla="*/ 943155 h 1495246"/>
              <a:gd name="connsiteX28" fmla="*/ 287547 w 546339"/>
              <a:gd name="connsiteY28" fmla="*/ 856891 h 1495246"/>
              <a:gd name="connsiteX29" fmla="*/ 408316 w 546339"/>
              <a:gd name="connsiteY29" fmla="*/ 368061 h 1495246"/>
              <a:gd name="connsiteX30" fmla="*/ 385313 w 546339"/>
              <a:gd name="connsiteY30" fmla="*/ 57510 h 1495246"/>
              <a:gd name="connsiteX31" fmla="*/ 373811 w 546339"/>
              <a:gd name="connsiteY31" fmla="*/ 57510 h 1495246"/>
              <a:gd name="connsiteX0" fmla="*/ 0 w 546339"/>
              <a:gd name="connsiteY0" fmla="*/ 0 h 1495246"/>
              <a:gd name="connsiteX1" fmla="*/ 0 w 546339"/>
              <a:gd name="connsiteY1" fmla="*/ 322053 h 1495246"/>
              <a:gd name="connsiteX2" fmla="*/ 51758 w 546339"/>
              <a:gd name="connsiteY2" fmla="*/ 345057 h 1495246"/>
              <a:gd name="connsiteX3" fmla="*/ 86264 w 546339"/>
              <a:gd name="connsiteY3" fmla="*/ 764876 h 1495246"/>
              <a:gd name="connsiteX4" fmla="*/ 23003 w 546339"/>
              <a:gd name="connsiteY4" fmla="*/ 914400 h 1495246"/>
              <a:gd name="connsiteX5" fmla="*/ 51758 w 546339"/>
              <a:gd name="connsiteY5" fmla="*/ 1184695 h 1495246"/>
              <a:gd name="connsiteX6" fmla="*/ 5750 w 546339"/>
              <a:gd name="connsiteY6" fmla="*/ 1224951 h 1495246"/>
              <a:gd name="connsiteX7" fmla="*/ 17252 w 546339"/>
              <a:gd name="connsiteY7" fmla="*/ 1334219 h 1495246"/>
              <a:gd name="connsiteX8" fmla="*/ 23003 w 546339"/>
              <a:gd name="connsiteY8" fmla="*/ 1391729 h 1495246"/>
              <a:gd name="connsiteX9" fmla="*/ 230037 w 546339"/>
              <a:gd name="connsiteY9" fmla="*/ 1495246 h 1495246"/>
              <a:gd name="connsiteX10" fmla="*/ 414067 w 546339"/>
              <a:gd name="connsiteY10" fmla="*/ 1443487 h 1495246"/>
              <a:gd name="connsiteX11" fmla="*/ 402566 w 546339"/>
              <a:gd name="connsiteY11" fmla="*/ 1397480 h 1495246"/>
              <a:gd name="connsiteX12" fmla="*/ 308273 w 546339"/>
              <a:gd name="connsiteY12" fmla="*/ 1306831 h 1495246"/>
              <a:gd name="connsiteX13" fmla="*/ 207033 w 546339"/>
              <a:gd name="connsiteY13" fmla="*/ 1397480 h 1495246"/>
              <a:gd name="connsiteX14" fmla="*/ 245126 w 546339"/>
              <a:gd name="connsiteY14" fmla="*/ 1314233 h 1495246"/>
              <a:gd name="connsiteX15" fmla="*/ 218535 w 546339"/>
              <a:gd name="connsiteY15" fmla="*/ 1265208 h 1495246"/>
              <a:gd name="connsiteX16" fmla="*/ 184030 w 546339"/>
              <a:gd name="connsiteY16" fmla="*/ 1104182 h 1495246"/>
              <a:gd name="connsiteX17" fmla="*/ 212784 w 546339"/>
              <a:gd name="connsiteY17" fmla="*/ 851140 h 1495246"/>
              <a:gd name="connsiteX18" fmla="*/ 322052 w 546339"/>
              <a:gd name="connsiteY18" fmla="*/ 465827 h 1495246"/>
              <a:gd name="connsiteX19" fmla="*/ 218535 w 546339"/>
              <a:gd name="connsiteY19" fmla="*/ 805132 h 1495246"/>
              <a:gd name="connsiteX20" fmla="*/ 201283 w 546339"/>
              <a:gd name="connsiteY20" fmla="*/ 1161691 h 1495246"/>
              <a:gd name="connsiteX21" fmla="*/ 241539 w 546339"/>
              <a:gd name="connsiteY21" fmla="*/ 1265208 h 1495246"/>
              <a:gd name="connsiteX22" fmla="*/ 408316 w 546339"/>
              <a:gd name="connsiteY22" fmla="*/ 1345721 h 1495246"/>
              <a:gd name="connsiteX23" fmla="*/ 546339 w 546339"/>
              <a:gd name="connsiteY23" fmla="*/ 1351472 h 1495246"/>
              <a:gd name="connsiteX24" fmla="*/ 465826 w 546339"/>
              <a:gd name="connsiteY24" fmla="*/ 1259457 h 1495246"/>
              <a:gd name="connsiteX25" fmla="*/ 373811 w 546339"/>
              <a:gd name="connsiteY25" fmla="*/ 1265208 h 1495246"/>
              <a:gd name="connsiteX26" fmla="*/ 322052 w 546339"/>
              <a:gd name="connsiteY26" fmla="*/ 1230702 h 1495246"/>
              <a:gd name="connsiteX27" fmla="*/ 316301 w 546339"/>
              <a:gd name="connsiteY27" fmla="*/ 943155 h 1495246"/>
              <a:gd name="connsiteX28" fmla="*/ 287547 w 546339"/>
              <a:gd name="connsiteY28" fmla="*/ 856891 h 1495246"/>
              <a:gd name="connsiteX29" fmla="*/ 408316 w 546339"/>
              <a:gd name="connsiteY29" fmla="*/ 368061 h 1495246"/>
              <a:gd name="connsiteX30" fmla="*/ 385313 w 546339"/>
              <a:gd name="connsiteY30" fmla="*/ 57510 h 1495246"/>
              <a:gd name="connsiteX31" fmla="*/ 373811 w 546339"/>
              <a:gd name="connsiteY31" fmla="*/ 57510 h 1495246"/>
              <a:gd name="connsiteX0" fmla="*/ 0 w 546339"/>
              <a:gd name="connsiteY0" fmla="*/ 0 h 1480157"/>
              <a:gd name="connsiteX1" fmla="*/ 0 w 546339"/>
              <a:gd name="connsiteY1" fmla="*/ 322053 h 1480157"/>
              <a:gd name="connsiteX2" fmla="*/ 51758 w 546339"/>
              <a:gd name="connsiteY2" fmla="*/ 345057 h 1480157"/>
              <a:gd name="connsiteX3" fmla="*/ 86264 w 546339"/>
              <a:gd name="connsiteY3" fmla="*/ 764876 h 1480157"/>
              <a:gd name="connsiteX4" fmla="*/ 23003 w 546339"/>
              <a:gd name="connsiteY4" fmla="*/ 914400 h 1480157"/>
              <a:gd name="connsiteX5" fmla="*/ 51758 w 546339"/>
              <a:gd name="connsiteY5" fmla="*/ 1184695 h 1480157"/>
              <a:gd name="connsiteX6" fmla="*/ 5750 w 546339"/>
              <a:gd name="connsiteY6" fmla="*/ 1224951 h 1480157"/>
              <a:gd name="connsiteX7" fmla="*/ 17252 w 546339"/>
              <a:gd name="connsiteY7" fmla="*/ 1334219 h 1480157"/>
              <a:gd name="connsiteX8" fmla="*/ 23003 w 546339"/>
              <a:gd name="connsiteY8" fmla="*/ 1391729 h 1480157"/>
              <a:gd name="connsiteX9" fmla="*/ 236073 w 546339"/>
              <a:gd name="connsiteY9" fmla="*/ 1480157 h 1480157"/>
              <a:gd name="connsiteX10" fmla="*/ 414067 w 546339"/>
              <a:gd name="connsiteY10" fmla="*/ 1443487 h 1480157"/>
              <a:gd name="connsiteX11" fmla="*/ 402566 w 546339"/>
              <a:gd name="connsiteY11" fmla="*/ 1397480 h 1480157"/>
              <a:gd name="connsiteX12" fmla="*/ 308273 w 546339"/>
              <a:gd name="connsiteY12" fmla="*/ 1306831 h 1480157"/>
              <a:gd name="connsiteX13" fmla="*/ 207033 w 546339"/>
              <a:gd name="connsiteY13" fmla="*/ 1397480 h 1480157"/>
              <a:gd name="connsiteX14" fmla="*/ 245126 w 546339"/>
              <a:gd name="connsiteY14" fmla="*/ 1314233 h 1480157"/>
              <a:gd name="connsiteX15" fmla="*/ 218535 w 546339"/>
              <a:gd name="connsiteY15" fmla="*/ 1265208 h 1480157"/>
              <a:gd name="connsiteX16" fmla="*/ 184030 w 546339"/>
              <a:gd name="connsiteY16" fmla="*/ 1104182 h 1480157"/>
              <a:gd name="connsiteX17" fmla="*/ 212784 w 546339"/>
              <a:gd name="connsiteY17" fmla="*/ 851140 h 1480157"/>
              <a:gd name="connsiteX18" fmla="*/ 322052 w 546339"/>
              <a:gd name="connsiteY18" fmla="*/ 465827 h 1480157"/>
              <a:gd name="connsiteX19" fmla="*/ 218535 w 546339"/>
              <a:gd name="connsiteY19" fmla="*/ 805132 h 1480157"/>
              <a:gd name="connsiteX20" fmla="*/ 201283 w 546339"/>
              <a:gd name="connsiteY20" fmla="*/ 1161691 h 1480157"/>
              <a:gd name="connsiteX21" fmla="*/ 241539 w 546339"/>
              <a:gd name="connsiteY21" fmla="*/ 1265208 h 1480157"/>
              <a:gd name="connsiteX22" fmla="*/ 408316 w 546339"/>
              <a:gd name="connsiteY22" fmla="*/ 1345721 h 1480157"/>
              <a:gd name="connsiteX23" fmla="*/ 546339 w 546339"/>
              <a:gd name="connsiteY23" fmla="*/ 1351472 h 1480157"/>
              <a:gd name="connsiteX24" fmla="*/ 465826 w 546339"/>
              <a:gd name="connsiteY24" fmla="*/ 1259457 h 1480157"/>
              <a:gd name="connsiteX25" fmla="*/ 373811 w 546339"/>
              <a:gd name="connsiteY25" fmla="*/ 1265208 h 1480157"/>
              <a:gd name="connsiteX26" fmla="*/ 322052 w 546339"/>
              <a:gd name="connsiteY26" fmla="*/ 1230702 h 1480157"/>
              <a:gd name="connsiteX27" fmla="*/ 316301 w 546339"/>
              <a:gd name="connsiteY27" fmla="*/ 943155 h 1480157"/>
              <a:gd name="connsiteX28" fmla="*/ 287547 w 546339"/>
              <a:gd name="connsiteY28" fmla="*/ 856891 h 1480157"/>
              <a:gd name="connsiteX29" fmla="*/ 408316 w 546339"/>
              <a:gd name="connsiteY29" fmla="*/ 368061 h 1480157"/>
              <a:gd name="connsiteX30" fmla="*/ 385313 w 546339"/>
              <a:gd name="connsiteY30" fmla="*/ 57510 h 1480157"/>
              <a:gd name="connsiteX31" fmla="*/ 373811 w 546339"/>
              <a:gd name="connsiteY31" fmla="*/ 57510 h 1480157"/>
              <a:gd name="connsiteX0" fmla="*/ 0 w 546339"/>
              <a:gd name="connsiteY0" fmla="*/ 0 h 1480157"/>
              <a:gd name="connsiteX1" fmla="*/ 0 w 546339"/>
              <a:gd name="connsiteY1" fmla="*/ 322053 h 1480157"/>
              <a:gd name="connsiteX2" fmla="*/ 51758 w 546339"/>
              <a:gd name="connsiteY2" fmla="*/ 345057 h 1480157"/>
              <a:gd name="connsiteX3" fmla="*/ 86264 w 546339"/>
              <a:gd name="connsiteY3" fmla="*/ 764876 h 1480157"/>
              <a:gd name="connsiteX4" fmla="*/ 23003 w 546339"/>
              <a:gd name="connsiteY4" fmla="*/ 914400 h 1480157"/>
              <a:gd name="connsiteX5" fmla="*/ 51758 w 546339"/>
              <a:gd name="connsiteY5" fmla="*/ 1184695 h 1480157"/>
              <a:gd name="connsiteX6" fmla="*/ 5750 w 546339"/>
              <a:gd name="connsiteY6" fmla="*/ 1224951 h 1480157"/>
              <a:gd name="connsiteX7" fmla="*/ 17252 w 546339"/>
              <a:gd name="connsiteY7" fmla="*/ 1334219 h 1480157"/>
              <a:gd name="connsiteX8" fmla="*/ 29038 w 546339"/>
              <a:gd name="connsiteY8" fmla="*/ 1385694 h 1480157"/>
              <a:gd name="connsiteX9" fmla="*/ 236073 w 546339"/>
              <a:gd name="connsiteY9" fmla="*/ 1480157 h 1480157"/>
              <a:gd name="connsiteX10" fmla="*/ 414067 w 546339"/>
              <a:gd name="connsiteY10" fmla="*/ 1443487 h 1480157"/>
              <a:gd name="connsiteX11" fmla="*/ 402566 w 546339"/>
              <a:gd name="connsiteY11" fmla="*/ 1397480 h 1480157"/>
              <a:gd name="connsiteX12" fmla="*/ 308273 w 546339"/>
              <a:gd name="connsiteY12" fmla="*/ 1306831 h 1480157"/>
              <a:gd name="connsiteX13" fmla="*/ 207033 w 546339"/>
              <a:gd name="connsiteY13" fmla="*/ 1397480 h 1480157"/>
              <a:gd name="connsiteX14" fmla="*/ 245126 w 546339"/>
              <a:gd name="connsiteY14" fmla="*/ 1314233 h 1480157"/>
              <a:gd name="connsiteX15" fmla="*/ 218535 w 546339"/>
              <a:gd name="connsiteY15" fmla="*/ 1265208 h 1480157"/>
              <a:gd name="connsiteX16" fmla="*/ 184030 w 546339"/>
              <a:gd name="connsiteY16" fmla="*/ 1104182 h 1480157"/>
              <a:gd name="connsiteX17" fmla="*/ 212784 w 546339"/>
              <a:gd name="connsiteY17" fmla="*/ 851140 h 1480157"/>
              <a:gd name="connsiteX18" fmla="*/ 322052 w 546339"/>
              <a:gd name="connsiteY18" fmla="*/ 465827 h 1480157"/>
              <a:gd name="connsiteX19" fmla="*/ 218535 w 546339"/>
              <a:gd name="connsiteY19" fmla="*/ 805132 h 1480157"/>
              <a:gd name="connsiteX20" fmla="*/ 201283 w 546339"/>
              <a:gd name="connsiteY20" fmla="*/ 1161691 h 1480157"/>
              <a:gd name="connsiteX21" fmla="*/ 241539 w 546339"/>
              <a:gd name="connsiteY21" fmla="*/ 1265208 h 1480157"/>
              <a:gd name="connsiteX22" fmla="*/ 408316 w 546339"/>
              <a:gd name="connsiteY22" fmla="*/ 1345721 h 1480157"/>
              <a:gd name="connsiteX23" fmla="*/ 546339 w 546339"/>
              <a:gd name="connsiteY23" fmla="*/ 1351472 h 1480157"/>
              <a:gd name="connsiteX24" fmla="*/ 465826 w 546339"/>
              <a:gd name="connsiteY24" fmla="*/ 1259457 h 1480157"/>
              <a:gd name="connsiteX25" fmla="*/ 373811 w 546339"/>
              <a:gd name="connsiteY25" fmla="*/ 1265208 h 1480157"/>
              <a:gd name="connsiteX26" fmla="*/ 322052 w 546339"/>
              <a:gd name="connsiteY26" fmla="*/ 1230702 h 1480157"/>
              <a:gd name="connsiteX27" fmla="*/ 316301 w 546339"/>
              <a:gd name="connsiteY27" fmla="*/ 943155 h 1480157"/>
              <a:gd name="connsiteX28" fmla="*/ 287547 w 546339"/>
              <a:gd name="connsiteY28" fmla="*/ 856891 h 1480157"/>
              <a:gd name="connsiteX29" fmla="*/ 408316 w 546339"/>
              <a:gd name="connsiteY29" fmla="*/ 368061 h 1480157"/>
              <a:gd name="connsiteX30" fmla="*/ 385313 w 546339"/>
              <a:gd name="connsiteY30" fmla="*/ 57510 h 1480157"/>
              <a:gd name="connsiteX31" fmla="*/ 373811 w 546339"/>
              <a:gd name="connsiteY31" fmla="*/ 57510 h 1480157"/>
              <a:gd name="connsiteX0" fmla="*/ 7175 w 553514"/>
              <a:gd name="connsiteY0" fmla="*/ 0 h 1480157"/>
              <a:gd name="connsiteX1" fmla="*/ 7175 w 553514"/>
              <a:gd name="connsiteY1" fmla="*/ 322053 h 1480157"/>
              <a:gd name="connsiteX2" fmla="*/ 58933 w 553514"/>
              <a:gd name="connsiteY2" fmla="*/ 345057 h 1480157"/>
              <a:gd name="connsiteX3" fmla="*/ 93439 w 553514"/>
              <a:gd name="connsiteY3" fmla="*/ 764876 h 1480157"/>
              <a:gd name="connsiteX4" fmla="*/ 0 w 553514"/>
              <a:gd name="connsiteY4" fmla="*/ 926471 h 1480157"/>
              <a:gd name="connsiteX5" fmla="*/ 58933 w 553514"/>
              <a:gd name="connsiteY5" fmla="*/ 1184695 h 1480157"/>
              <a:gd name="connsiteX6" fmla="*/ 12925 w 553514"/>
              <a:gd name="connsiteY6" fmla="*/ 1224951 h 1480157"/>
              <a:gd name="connsiteX7" fmla="*/ 24427 w 553514"/>
              <a:gd name="connsiteY7" fmla="*/ 1334219 h 1480157"/>
              <a:gd name="connsiteX8" fmla="*/ 36213 w 553514"/>
              <a:gd name="connsiteY8" fmla="*/ 1385694 h 1480157"/>
              <a:gd name="connsiteX9" fmla="*/ 243248 w 553514"/>
              <a:gd name="connsiteY9" fmla="*/ 1480157 h 1480157"/>
              <a:gd name="connsiteX10" fmla="*/ 421242 w 553514"/>
              <a:gd name="connsiteY10" fmla="*/ 1443487 h 1480157"/>
              <a:gd name="connsiteX11" fmla="*/ 409741 w 553514"/>
              <a:gd name="connsiteY11" fmla="*/ 1397480 h 1480157"/>
              <a:gd name="connsiteX12" fmla="*/ 315448 w 553514"/>
              <a:gd name="connsiteY12" fmla="*/ 1306831 h 1480157"/>
              <a:gd name="connsiteX13" fmla="*/ 214208 w 553514"/>
              <a:gd name="connsiteY13" fmla="*/ 1397480 h 1480157"/>
              <a:gd name="connsiteX14" fmla="*/ 252301 w 553514"/>
              <a:gd name="connsiteY14" fmla="*/ 1314233 h 1480157"/>
              <a:gd name="connsiteX15" fmla="*/ 225710 w 553514"/>
              <a:gd name="connsiteY15" fmla="*/ 1265208 h 1480157"/>
              <a:gd name="connsiteX16" fmla="*/ 191205 w 553514"/>
              <a:gd name="connsiteY16" fmla="*/ 1104182 h 1480157"/>
              <a:gd name="connsiteX17" fmla="*/ 219959 w 553514"/>
              <a:gd name="connsiteY17" fmla="*/ 851140 h 1480157"/>
              <a:gd name="connsiteX18" fmla="*/ 329227 w 553514"/>
              <a:gd name="connsiteY18" fmla="*/ 465827 h 1480157"/>
              <a:gd name="connsiteX19" fmla="*/ 225710 w 553514"/>
              <a:gd name="connsiteY19" fmla="*/ 805132 h 1480157"/>
              <a:gd name="connsiteX20" fmla="*/ 208458 w 553514"/>
              <a:gd name="connsiteY20" fmla="*/ 1161691 h 1480157"/>
              <a:gd name="connsiteX21" fmla="*/ 248714 w 553514"/>
              <a:gd name="connsiteY21" fmla="*/ 1265208 h 1480157"/>
              <a:gd name="connsiteX22" fmla="*/ 415491 w 553514"/>
              <a:gd name="connsiteY22" fmla="*/ 1345721 h 1480157"/>
              <a:gd name="connsiteX23" fmla="*/ 553514 w 553514"/>
              <a:gd name="connsiteY23" fmla="*/ 1351472 h 1480157"/>
              <a:gd name="connsiteX24" fmla="*/ 473001 w 553514"/>
              <a:gd name="connsiteY24" fmla="*/ 1259457 h 1480157"/>
              <a:gd name="connsiteX25" fmla="*/ 380986 w 553514"/>
              <a:gd name="connsiteY25" fmla="*/ 1265208 h 1480157"/>
              <a:gd name="connsiteX26" fmla="*/ 329227 w 553514"/>
              <a:gd name="connsiteY26" fmla="*/ 1230702 h 1480157"/>
              <a:gd name="connsiteX27" fmla="*/ 323476 w 553514"/>
              <a:gd name="connsiteY27" fmla="*/ 943155 h 1480157"/>
              <a:gd name="connsiteX28" fmla="*/ 294722 w 553514"/>
              <a:gd name="connsiteY28" fmla="*/ 856891 h 1480157"/>
              <a:gd name="connsiteX29" fmla="*/ 415491 w 553514"/>
              <a:gd name="connsiteY29" fmla="*/ 368061 h 1480157"/>
              <a:gd name="connsiteX30" fmla="*/ 392488 w 553514"/>
              <a:gd name="connsiteY30" fmla="*/ 57510 h 1480157"/>
              <a:gd name="connsiteX31" fmla="*/ 380986 w 553514"/>
              <a:gd name="connsiteY31" fmla="*/ 57510 h 1480157"/>
              <a:gd name="connsiteX0" fmla="*/ 7175 w 553514"/>
              <a:gd name="connsiteY0" fmla="*/ 0 h 1480157"/>
              <a:gd name="connsiteX1" fmla="*/ 7175 w 553514"/>
              <a:gd name="connsiteY1" fmla="*/ 322053 h 1480157"/>
              <a:gd name="connsiteX2" fmla="*/ 58933 w 553514"/>
              <a:gd name="connsiteY2" fmla="*/ 345057 h 1480157"/>
              <a:gd name="connsiteX3" fmla="*/ 93439 w 553514"/>
              <a:gd name="connsiteY3" fmla="*/ 764876 h 1480157"/>
              <a:gd name="connsiteX4" fmla="*/ 0 w 553514"/>
              <a:gd name="connsiteY4" fmla="*/ 926471 h 1480157"/>
              <a:gd name="connsiteX5" fmla="*/ 58933 w 553514"/>
              <a:gd name="connsiteY5" fmla="*/ 1184695 h 1480157"/>
              <a:gd name="connsiteX6" fmla="*/ 12925 w 553514"/>
              <a:gd name="connsiteY6" fmla="*/ 1224951 h 1480157"/>
              <a:gd name="connsiteX7" fmla="*/ 24427 w 553514"/>
              <a:gd name="connsiteY7" fmla="*/ 1334219 h 1480157"/>
              <a:gd name="connsiteX8" fmla="*/ 36213 w 553514"/>
              <a:gd name="connsiteY8" fmla="*/ 1385694 h 1480157"/>
              <a:gd name="connsiteX9" fmla="*/ 243248 w 553514"/>
              <a:gd name="connsiteY9" fmla="*/ 1480157 h 1480157"/>
              <a:gd name="connsiteX10" fmla="*/ 421242 w 553514"/>
              <a:gd name="connsiteY10" fmla="*/ 1443487 h 1480157"/>
              <a:gd name="connsiteX11" fmla="*/ 409741 w 553514"/>
              <a:gd name="connsiteY11" fmla="*/ 1397480 h 1480157"/>
              <a:gd name="connsiteX12" fmla="*/ 315448 w 553514"/>
              <a:gd name="connsiteY12" fmla="*/ 1306831 h 1480157"/>
              <a:gd name="connsiteX13" fmla="*/ 214208 w 553514"/>
              <a:gd name="connsiteY13" fmla="*/ 1397480 h 1480157"/>
              <a:gd name="connsiteX14" fmla="*/ 252301 w 553514"/>
              <a:gd name="connsiteY14" fmla="*/ 1314233 h 1480157"/>
              <a:gd name="connsiteX15" fmla="*/ 225710 w 553514"/>
              <a:gd name="connsiteY15" fmla="*/ 1265208 h 1480157"/>
              <a:gd name="connsiteX16" fmla="*/ 191205 w 553514"/>
              <a:gd name="connsiteY16" fmla="*/ 1104182 h 1480157"/>
              <a:gd name="connsiteX17" fmla="*/ 219959 w 553514"/>
              <a:gd name="connsiteY17" fmla="*/ 851140 h 1480157"/>
              <a:gd name="connsiteX18" fmla="*/ 329227 w 553514"/>
              <a:gd name="connsiteY18" fmla="*/ 465827 h 1480157"/>
              <a:gd name="connsiteX19" fmla="*/ 225710 w 553514"/>
              <a:gd name="connsiteY19" fmla="*/ 805132 h 1480157"/>
              <a:gd name="connsiteX20" fmla="*/ 208458 w 553514"/>
              <a:gd name="connsiteY20" fmla="*/ 1161691 h 1480157"/>
              <a:gd name="connsiteX21" fmla="*/ 248714 w 553514"/>
              <a:gd name="connsiteY21" fmla="*/ 1265208 h 1480157"/>
              <a:gd name="connsiteX22" fmla="*/ 415491 w 553514"/>
              <a:gd name="connsiteY22" fmla="*/ 1345721 h 1480157"/>
              <a:gd name="connsiteX23" fmla="*/ 553514 w 553514"/>
              <a:gd name="connsiteY23" fmla="*/ 1351472 h 1480157"/>
              <a:gd name="connsiteX24" fmla="*/ 473001 w 553514"/>
              <a:gd name="connsiteY24" fmla="*/ 1259457 h 1480157"/>
              <a:gd name="connsiteX25" fmla="*/ 380986 w 553514"/>
              <a:gd name="connsiteY25" fmla="*/ 1265208 h 1480157"/>
              <a:gd name="connsiteX26" fmla="*/ 329227 w 553514"/>
              <a:gd name="connsiteY26" fmla="*/ 1230702 h 1480157"/>
              <a:gd name="connsiteX27" fmla="*/ 323476 w 553514"/>
              <a:gd name="connsiteY27" fmla="*/ 943155 h 1480157"/>
              <a:gd name="connsiteX28" fmla="*/ 294722 w 553514"/>
              <a:gd name="connsiteY28" fmla="*/ 856891 h 1480157"/>
              <a:gd name="connsiteX29" fmla="*/ 415491 w 553514"/>
              <a:gd name="connsiteY29" fmla="*/ 368061 h 1480157"/>
              <a:gd name="connsiteX30" fmla="*/ 392488 w 553514"/>
              <a:gd name="connsiteY30" fmla="*/ 57510 h 1480157"/>
              <a:gd name="connsiteX31" fmla="*/ 380986 w 553514"/>
              <a:gd name="connsiteY31" fmla="*/ 57510 h 1480157"/>
              <a:gd name="connsiteX0" fmla="*/ 7175 w 553514"/>
              <a:gd name="connsiteY0" fmla="*/ 0 h 1480157"/>
              <a:gd name="connsiteX1" fmla="*/ 7175 w 553514"/>
              <a:gd name="connsiteY1" fmla="*/ 322053 h 1480157"/>
              <a:gd name="connsiteX2" fmla="*/ 58933 w 553514"/>
              <a:gd name="connsiteY2" fmla="*/ 345057 h 1480157"/>
              <a:gd name="connsiteX3" fmla="*/ 93439 w 553514"/>
              <a:gd name="connsiteY3" fmla="*/ 764876 h 1480157"/>
              <a:gd name="connsiteX4" fmla="*/ 0 w 553514"/>
              <a:gd name="connsiteY4" fmla="*/ 926471 h 1480157"/>
              <a:gd name="connsiteX5" fmla="*/ 58933 w 553514"/>
              <a:gd name="connsiteY5" fmla="*/ 1184695 h 1480157"/>
              <a:gd name="connsiteX6" fmla="*/ 12925 w 553514"/>
              <a:gd name="connsiteY6" fmla="*/ 1224951 h 1480157"/>
              <a:gd name="connsiteX7" fmla="*/ 24427 w 553514"/>
              <a:gd name="connsiteY7" fmla="*/ 1334219 h 1480157"/>
              <a:gd name="connsiteX8" fmla="*/ 36213 w 553514"/>
              <a:gd name="connsiteY8" fmla="*/ 1385694 h 1480157"/>
              <a:gd name="connsiteX9" fmla="*/ 243248 w 553514"/>
              <a:gd name="connsiteY9" fmla="*/ 1480157 h 1480157"/>
              <a:gd name="connsiteX10" fmla="*/ 421242 w 553514"/>
              <a:gd name="connsiteY10" fmla="*/ 1443487 h 1480157"/>
              <a:gd name="connsiteX11" fmla="*/ 409741 w 553514"/>
              <a:gd name="connsiteY11" fmla="*/ 1397480 h 1480157"/>
              <a:gd name="connsiteX12" fmla="*/ 315448 w 553514"/>
              <a:gd name="connsiteY12" fmla="*/ 1306831 h 1480157"/>
              <a:gd name="connsiteX13" fmla="*/ 214208 w 553514"/>
              <a:gd name="connsiteY13" fmla="*/ 1397480 h 1480157"/>
              <a:gd name="connsiteX14" fmla="*/ 252301 w 553514"/>
              <a:gd name="connsiteY14" fmla="*/ 1314233 h 1480157"/>
              <a:gd name="connsiteX15" fmla="*/ 225710 w 553514"/>
              <a:gd name="connsiteY15" fmla="*/ 1265208 h 1480157"/>
              <a:gd name="connsiteX16" fmla="*/ 191205 w 553514"/>
              <a:gd name="connsiteY16" fmla="*/ 1104182 h 1480157"/>
              <a:gd name="connsiteX17" fmla="*/ 219959 w 553514"/>
              <a:gd name="connsiteY17" fmla="*/ 851140 h 1480157"/>
              <a:gd name="connsiteX18" fmla="*/ 329227 w 553514"/>
              <a:gd name="connsiteY18" fmla="*/ 465827 h 1480157"/>
              <a:gd name="connsiteX19" fmla="*/ 225710 w 553514"/>
              <a:gd name="connsiteY19" fmla="*/ 805132 h 1480157"/>
              <a:gd name="connsiteX20" fmla="*/ 208458 w 553514"/>
              <a:gd name="connsiteY20" fmla="*/ 1161691 h 1480157"/>
              <a:gd name="connsiteX21" fmla="*/ 248714 w 553514"/>
              <a:gd name="connsiteY21" fmla="*/ 1265208 h 1480157"/>
              <a:gd name="connsiteX22" fmla="*/ 415491 w 553514"/>
              <a:gd name="connsiteY22" fmla="*/ 1345721 h 1480157"/>
              <a:gd name="connsiteX23" fmla="*/ 553514 w 553514"/>
              <a:gd name="connsiteY23" fmla="*/ 1351472 h 1480157"/>
              <a:gd name="connsiteX24" fmla="*/ 473001 w 553514"/>
              <a:gd name="connsiteY24" fmla="*/ 1259457 h 1480157"/>
              <a:gd name="connsiteX25" fmla="*/ 380986 w 553514"/>
              <a:gd name="connsiteY25" fmla="*/ 1265208 h 1480157"/>
              <a:gd name="connsiteX26" fmla="*/ 329227 w 553514"/>
              <a:gd name="connsiteY26" fmla="*/ 1230702 h 1480157"/>
              <a:gd name="connsiteX27" fmla="*/ 323476 w 553514"/>
              <a:gd name="connsiteY27" fmla="*/ 943155 h 1480157"/>
              <a:gd name="connsiteX28" fmla="*/ 294722 w 553514"/>
              <a:gd name="connsiteY28" fmla="*/ 856891 h 1480157"/>
              <a:gd name="connsiteX29" fmla="*/ 415491 w 553514"/>
              <a:gd name="connsiteY29" fmla="*/ 368061 h 1480157"/>
              <a:gd name="connsiteX30" fmla="*/ 392488 w 553514"/>
              <a:gd name="connsiteY30" fmla="*/ 57510 h 1480157"/>
              <a:gd name="connsiteX31" fmla="*/ 380986 w 553514"/>
              <a:gd name="connsiteY31" fmla="*/ 57510 h 1480157"/>
              <a:gd name="connsiteX0" fmla="*/ 7175 w 553514"/>
              <a:gd name="connsiteY0" fmla="*/ 0 h 1480157"/>
              <a:gd name="connsiteX1" fmla="*/ 7175 w 553514"/>
              <a:gd name="connsiteY1" fmla="*/ 322053 h 1480157"/>
              <a:gd name="connsiteX2" fmla="*/ 58933 w 553514"/>
              <a:gd name="connsiteY2" fmla="*/ 345057 h 1480157"/>
              <a:gd name="connsiteX3" fmla="*/ 93439 w 553514"/>
              <a:gd name="connsiteY3" fmla="*/ 764876 h 1480157"/>
              <a:gd name="connsiteX4" fmla="*/ 0 w 553514"/>
              <a:gd name="connsiteY4" fmla="*/ 926471 h 1480157"/>
              <a:gd name="connsiteX5" fmla="*/ 58933 w 553514"/>
              <a:gd name="connsiteY5" fmla="*/ 1184695 h 1480157"/>
              <a:gd name="connsiteX6" fmla="*/ 12925 w 553514"/>
              <a:gd name="connsiteY6" fmla="*/ 1224951 h 1480157"/>
              <a:gd name="connsiteX7" fmla="*/ 24427 w 553514"/>
              <a:gd name="connsiteY7" fmla="*/ 1334219 h 1480157"/>
              <a:gd name="connsiteX8" fmla="*/ 36213 w 553514"/>
              <a:gd name="connsiteY8" fmla="*/ 1385694 h 1480157"/>
              <a:gd name="connsiteX9" fmla="*/ 243248 w 553514"/>
              <a:gd name="connsiteY9" fmla="*/ 1480157 h 1480157"/>
              <a:gd name="connsiteX10" fmla="*/ 421242 w 553514"/>
              <a:gd name="connsiteY10" fmla="*/ 1443487 h 1480157"/>
              <a:gd name="connsiteX11" fmla="*/ 409741 w 553514"/>
              <a:gd name="connsiteY11" fmla="*/ 1397480 h 1480157"/>
              <a:gd name="connsiteX12" fmla="*/ 315448 w 553514"/>
              <a:gd name="connsiteY12" fmla="*/ 1306831 h 1480157"/>
              <a:gd name="connsiteX13" fmla="*/ 214208 w 553514"/>
              <a:gd name="connsiteY13" fmla="*/ 1397480 h 1480157"/>
              <a:gd name="connsiteX14" fmla="*/ 252301 w 553514"/>
              <a:gd name="connsiteY14" fmla="*/ 1314233 h 1480157"/>
              <a:gd name="connsiteX15" fmla="*/ 225710 w 553514"/>
              <a:gd name="connsiteY15" fmla="*/ 1265208 h 1480157"/>
              <a:gd name="connsiteX16" fmla="*/ 191205 w 553514"/>
              <a:gd name="connsiteY16" fmla="*/ 1104182 h 1480157"/>
              <a:gd name="connsiteX17" fmla="*/ 219959 w 553514"/>
              <a:gd name="connsiteY17" fmla="*/ 851140 h 1480157"/>
              <a:gd name="connsiteX18" fmla="*/ 329227 w 553514"/>
              <a:gd name="connsiteY18" fmla="*/ 465827 h 1480157"/>
              <a:gd name="connsiteX19" fmla="*/ 225710 w 553514"/>
              <a:gd name="connsiteY19" fmla="*/ 805132 h 1480157"/>
              <a:gd name="connsiteX20" fmla="*/ 208458 w 553514"/>
              <a:gd name="connsiteY20" fmla="*/ 1161691 h 1480157"/>
              <a:gd name="connsiteX21" fmla="*/ 248714 w 553514"/>
              <a:gd name="connsiteY21" fmla="*/ 1265208 h 1480157"/>
              <a:gd name="connsiteX22" fmla="*/ 415491 w 553514"/>
              <a:gd name="connsiteY22" fmla="*/ 1345721 h 1480157"/>
              <a:gd name="connsiteX23" fmla="*/ 553514 w 553514"/>
              <a:gd name="connsiteY23" fmla="*/ 1351472 h 1480157"/>
              <a:gd name="connsiteX24" fmla="*/ 473001 w 553514"/>
              <a:gd name="connsiteY24" fmla="*/ 1259457 h 1480157"/>
              <a:gd name="connsiteX25" fmla="*/ 380986 w 553514"/>
              <a:gd name="connsiteY25" fmla="*/ 1265208 h 1480157"/>
              <a:gd name="connsiteX26" fmla="*/ 329227 w 553514"/>
              <a:gd name="connsiteY26" fmla="*/ 1230702 h 1480157"/>
              <a:gd name="connsiteX27" fmla="*/ 323476 w 553514"/>
              <a:gd name="connsiteY27" fmla="*/ 943155 h 1480157"/>
              <a:gd name="connsiteX28" fmla="*/ 294722 w 553514"/>
              <a:gd name="connsiteY28" fmla="*/ 856891 h 1480157"/>
              <a:gd name="connsiteX29" fmla="*/ 415491 w 553514"/>
              <a:gd name="connsiteY29" fmla="*/ 368061 h 1480157"/>
              <a:gd name="connsiteX30" fmla="*/ 392488 w 553514"/>
              <a:gd name="connsiteY30" fmla="*/ 57510 h 1480157"/>
              <a:gd name="connsiteX31" fmla="*/ 380986 w 553514"/>
              <a:gd name="connsiteY31" fmla="*/ 57510 h 1480157"/>
              <a:gd name="connsiteX0" fmla="*/ 7175 w 553514"/>
              <a:gd name="connsiteY0" fmla="*/ 0 h 1480157"/>
              <a:gd name="connsiteX1" fmla="*/ 7175 w 553514"/>
              <a:gd name="connsiteY1" fmla="*/ 322053 h 1480157"/>
              <a:gd name="connsiteX2" fmla="*/ 58933 w 553514"/>
              <a:gd name="connsiteY2" fmla="*/ 345057 h 1480157"/>
              <a:gd name="connsiteX3" fmla="*/ 93439 w 553514"/>
              <a:gd name="connsiteY3" fmla="*/ 764876 h 1480157"/>
              <a:gd name="connsiteX4" fmla="*/ 0 w 553514"/>
              <a:gd name="connsiteY4" fmla="*/ 926471 h 1480157"/>
              <a:gd name="connsiteX5" fmla="*/ 58933 w 553514"/>
              <a:gd name="connsiteY5" fmla="*/ 1184695 h 1480157"/>
              <a:gd name="connsiteX6" fmla="*/ 12925 w 553514"/>
              <a:gd name="connsiteY6" fmla="*/ 1224951 h 1480157"/>
              <a:gd name="connsiteX7" fmla="*/ 24427 w 553514"/>
              <a:gd name="connsiteY7" fmla="*/ 1334219 h 1480157"/>
              <a:gd name="connsiteX8" fmla="*/ 36213 w 553514"/>
              <a:gd name="connsiteY8" fmla="*/ 1385694 h 1480157"/>
              <a:gd name="connsiteX9" fmla="*/ 243248 w 553514"/>
              <a:gd name="connsiteY9" fmla="*/ 1480157 h 1480157"/>
              <a:gd name="connsiteX10" fmla="*/ 421242 w 553514"/>
              <a:gd name="connsiteY10" fmla="*/ 1443487 h 1480157"/>
              <a:gd name="connsiteX11" fmla="*/ 409741 w 553514"/>
              <a:gd name="connsiteY11" fmla="*/ 1397480 h 1480157"/>
              <a:gd name="connsiteX12" fmla="*/ 315448 w 553514"/>
              <a:gd name="connsiteY12" fmla="*/ 1306831 h 1480157"/>
              <a:gd name="connsiteX13" fmla="*/ 214208 w 553514"/>
              <a:gd name="connsiteY13" fmla="*/ 1397480 h 1480157"/>
              <a:gd name="connsiteX14" fmla="*/ 252301 w 553514"/>
              <a:gd name="connsiteY14" fmla="*/ 1314233 h 1480157"/>
              <a:gd name="connsiteX15" fmla="*/ 225710 w 553514"/>
              <a:gd name="connsiteY15" fmla="*/ 1265208 h 1480157"/>
              <a:gd name="connsiteX16" fmla="*/ 191205 w 553514"/>
              <a:gd name="connsiteY16" fmla="*/ 1104182 h 1480157"/>
              <a:gd name="connsiteX17" fmla="*/ 219959 w 553514"/>
              <a:gd name="connsiteY17" fmla="*/ 851140 h 1480157"/>
              <a:gd name="connsiteX18" fmla="*/ 329227 w 553514"/>
              <a:gd name="connsiteY18" fmla="*/ 465827 h 1480157"/>
              <a:gd name="connsiteX19" fmla="*/ 225710 w 553514"/>
              <a:gd name="connsiteY19" fmla="*/ 805132 h 1480157"/>
              <a:gd name="connsiteX20" fmla="*/ 208458 w 553514"/>
              <a:gd name="connsiteY20" fmla="*/ 1161691 h 1480157"/>
              <a:gd name="connsiteX21" fmla="*/ 248714 w 553514"/>
              <a:gd name="connsiteY21" fmla="*/ 1265208 h 1480157"/>
              <a:gd name="connsiteX22" fmla="*/ 415491 w 553514"/>
              <a:gd name="connsiteY22" fmla="*/ 1345721 h 1480157"/>
              <a:gd name="connsiteX23" fmla="*/ 553514 w 553514"/>
              <a:gd name="connsiteY23" fmla="*/ 1351472 h 1480157"/>
              <a:gd name="connsiteX24" fmla="*/ 473001 w 553514"/>
              <a:gd name="connsiteY24" fmla="*/ 1259457 h 1480157"/>
              <a:gd name="connsiteX25" fmla="*/ 380986 w 553514"/>
              <a:gd name="connsiteY25" fmla="*/ 1265208 h 1480157"/>
              <a:gd name="connsiteX26" fmla="*/ 329227 w 553514"/>
              <a:gd name="connsiteY26" fmla="*/ 1230702 h 1480157"/>
              <a:gd name="connsiteX27" fmla="*/ 323476 w 553514"/>
              <a:gd name="connsiteY27" fmla="*/ 943155 h 1480157"/>
              <a:gd name="connsiteX28" fmla="*/ 294722 w 553514"/>
              <a:gd name="connsiteY28" fmla="*/ 856891 h 1480157"/>
              <a:gd name="connsiteX29" fmla="*/ 415491 w 553514"/>
              <a:gd name="connsiteY29" fmla="*/ 368061 h 1480157"/>
              <a:gd name="connsiteX30" fmla="*/ 392488 w 553514"/>
              <a:gd name="connsiteY30" fmla="*/ 57510 h 1480157"/>
              <a:gd name="connsiteX31" fmla="*/ 380986 w 553514"/>
              <a:gd name="connsiteY31" fmla="*/ 57510 h 1480157"/>
              <a:gd name="connsiteX0" fmla="*/ 7175 w 553514"/>
              <a:gd name="connsiteY0" fmla="*/ 0 h 1480157"/>
              <a:gd name="connsiteX1" fmla="*/ 7175 w 553514"/>
              <a:gd name="connsiteY1" fmla="*/ 322053 h 1480157"/>
              <a:gd name="connsiteX2" fmla="*/ 58933 w 553514"/>
              <a:gd name="connsiteY2" fmla="*/ 345057 h 1480157"/>
              <a:gd name="connsiteX3" fmla="*/ 93439 w 553514"/>
              <a:gd name="connsiteY3" fmla="*/ 764876 h 1480157"/>
              <a:gd name="connsiteX4" fmla="*/ 0 w 553514"/>
              <a:gd name="connsiteY4" fmla="*/ 926471 h 1480157"/>
              <a:gd name="connsiteX5" fmla="*/ 58933 w 553514"/>
              <a:gd name="connsiteY5" fmla="*/ 1184695 h 1480157"/>
              <a:gd name="connsiteX6" fmla="*/ 12925 w 553514"/>
              <a:gd name="connsiteY6" fmla="*/ 1224951 h 1480157"/>
              <a:gd name="connsiteX7" fmla="*/ 24427 w 553514"/>
              <a:gd name="connsiteY7" fmla="*/ 1334219 h 1480157"/>
              <a:gd name="connsiteX8" fmla="*/ 36213 w 553514"/>
              <a:gd name="connsiteY8" fmla="*/ 1385694 h 1480157"/>
              <a:gd name="connsiteX9" fmla="*/ 243248 w 553514"/>
              <a:gd name="connsiteY9" fmla="*/ 1480157 h 1480157"/>
              <a:gd name="connsiteX10" fmla="*/ 421242 w 553514"/>
              <a:gd name="connsiteY10" fmla="*/ 1443487 h 1480157"/>
              <a:gd name="connsiteX11" fmla="*/ 409741 w 553514"/>
              <a:gd name="connsiteY11" fmla="*/ 1397480 h 1480157"/>
              <a:gd name="connsiteX12" fmla="*/ 315448 w 553514"/>
              <a:gd name="connsiteY12" fmla="*/ 1306831 h 1480157"/>
              <a:gd name="connsiteX13" fmla="*/ 214208 w 553514"/>
              <a:gd name="connsiteY13" fmla="*/ 1397480 h 1480157"/>
              <a:gd name="connsiteX14" fmla="*/ 252301 w 553514"/>
              <a:gd name="connsiteY14" fmla="*/ 1314233 h 1480157"/>
              <a:gd name="connsiteX15" fmla="*/ 225710 w 553514"/>
              <a:gd name="connsiteY15" fmla="*/ 1265208 h 1480157"/>
              <a:gd name="connsiteX16" fmla="*/ 191205 w 553514"/>
              <a:gd name="connsiteY16" fmla="*/ 1104182 h 1480157"/>
              <a:gd name="connsiteX17" fmla="*/ 219959 w 553514"/>
              <a:gd name="connsiteY17" fmla="*/ 851140 h 1480157"/>
              <a:gd name="connsiteX18" fmla="*/ 329227 w 553514"/>
              <a:gd name="connsiteY18" fmla="*/ 465827 h 1480157"/>
              <a:gd name="connsiteX19" fmla="*/ 225710 w 553514"/>
              <a:gd name="connsiteY19" fmla="*/ 805132 h 1480157"/>
              <a:gd name="connsiteX20" fmla="*/ 208458 w 553514"/>
              <a:gd name="connsiteY20" fmla="*/ 1161691 h 1480157"/>
              <a:gd name="connsiteX21" fmla="*/ 248714 w 553514"/>
              <a:gd name="connsiteY21" fmla="*/ 1265208 h 1480157"/>
              <a:gd name="connsiteX22" fmla="*/ 415491 w 553514"/>
              <a:gd name="connsiteY22" fmla="*/ 1345721 h 1480157"/>
              <a:gd name="connsiteX23" fmla="*/ 553514 w 553514"/>
              <a:gd name="connsiteY23" fmla="*/ 1351472 h 1480157"/>
              <a:gd name="connsiteX24" fmla="*/ 473001 w 553514"/>
              <a:gd name="connsiteY24" fmla="*/ 1259457 h 1480157"/>
              <a:gd name="connsiteX25" fmla="*/ 380986 w 553514"/>
              <a:gd name="connsiteY25" fmla="*/ 1265208 h 1480157"/>
              <a:gd name="connsiteX26" fmla="*/ 329227 w 553514"/>
              <a:gd name="connsiteY26" fmla="*/ 1230702 h 1480157"/>
              <a:gd name="connsiteX27" fmla="*/ 323476 w 553514"/>
              <a:gd name="connsiteY27" fmla="*/ 943155 h 1480157"/>
              <a:gd name="connsiteX28" fmla="*/ 294722 w 553514"/>
              <a:gd name="connsiteY28" fmla="*/ 856891 h 1480157"/>
              <a:gd name="connsiteX29" fmla="*/ 415491 w 553514"/>
              <a:gd name="connsiteY29" fmla="*/ 368061 h 1480157"/>
              <a:gd name="connsiteX30" fmla="*/ 392488 w 553514"/>
              <a:gd name="connsiteY30" fmla="*/ 57510 h 1480157"/>
              <a:gd name="connsiteX31" fmla="*/ 380986 w 553514"/>
              <a:gd name="connsiteY31" fmla="*/ 57510 h 1480157"/>
              <a:gd name="connsiteX0" fmla="*/ 7175 w 553514"/>
              <a:gd name="connsiteY0" fmla="*/ 0 h 1480157"/>
              <a:gd name="connsiteX1" fmla="*/ 7175 w 553514"/>
              <a:gd name="connsiteY1" fmla="*/ 322053 h 1480157"/>
              <a:gd name="connsiteX2" fmla="*/ 58933 w 553514"/>
              <a:gd name="connsiteY2" fmla="*/ 345057 h 1480157"/>
              <a:gd name="connsiteX3" fmla="*/ 93439 w 553514"/>
              <a:gd name="connsiteY3" fmla="*/ 764876 h 1480157"/>
              <a:gd name="connsiteX4" fmla="*/ 0 w 553514"/>
              <a:gd name="connsiteY4" fmla="*/ 926471 h 1480157"/>
              <a:gd name="connsiteX5" fmla="*/ 58933 w 553514"/>
              <a:gd name="connsiteY5" fmla="*/ 1184695 h 1480157"/>
              <a:gd name="connsiteX6" fmla="*/ 12925 w 553514"/>
              <a:gd name="connsiteY6" fmla="*/ 1224951 h 1480157"/>
              <a:gd name="connsiteX7" fmla="*/ 24427 w 553514"/>
              <a:gd name="connsiteY7" fmla="*/ 1334219 h 1480157"/>
              <a:gd name="connsiteX8" fmla="*/ 36213 w 553514"/>
              <a:gd name="connsiteY8" fmla="*/ 1385694 h 1480157"/>
              <a:gd name="connsiteX9" fmla="*/ 243248 w 553514"/>
              <a:gd name="connsiteY9" fmla="*/ 1480157 h 1480157"/>
              <a:gd name="connsiteX10" fmla="*/ 421242 w 553514"/>
              <a:gd name="connsiteY10" fmla="*/ 1443487 h 1480157"/>
              <a:gd name="connsiteX11" fmla="*/ 409741 w 553514"/>
              <a:gd name="connsiteY11" fmla="*/ 1397480 h 1480157"/>
              <a:gd name="connsiteX12" fmla="*/ 315448 w 553514"/>
              <a:gd name="connsiteY12" fmla="*/ 1306831 h 1480157"/>
              <a:gd name="connsiteX13" fmla="*/ 214208 w 553514"/>
              <a:gd name="connsiteY13" fmla="*/ 1397480 h 1480157"/>
              <a:gd name="connsiteX14" fmla="*/ 252301 w 553514"/>
              <a:gd name="connsiteY14" fmla="*/ 1314233 h 1480157"/>
              <a:gd name="connsiteX15" fmla="*/ 225710 w 553514"/>
              <a:gd name="connsiteY15" fmla="*/ 1265208 h 1480157"/>
              <a:gd name="connsiteX16" fmla="*/ 191205 w 553514"/>
              <a:gd name="connsiteY16" fmla="*/ 1104182 h 1480157"/>
              <a:gd name="connsiteX17" fmla="*/ 219959 w 553514"/>
              <a:gd name="connsiteY17" fmla="*/ 851140 h 1480157"/>
              <a:gd name="connsiteX18" fmla="*/ 329227 w 553514"/>
              <a:gd name="connsiteY18" fmla="*/ 465827 h 1480157"/>
              <a:gd name="connsiteX19" fmla="*/ 225710 w 553514"/>
              <a:gd name="connsiteY19" fmla="*/ 805132 h 1480157"/>
              <a:gd name="connsiteX20" fmla="*/ 208458 w 553514"/>
              <a:gd name="connsiteY20" fmla="*/ 1161691 h 1480157"/>
              <a:gd name="connsiteX21" fmla="*/ 248714 w 553514"/>
              <a:gd name="connsiteY21" fmla="*/ 1265208 h 1480157"/>
              <a:gd name="connsiteX22" fmla="*/ 415491 w 553514"/>
              <a:gd name="connsiteY22" fmla="*/ 1345721 h 1480157"/>
              <a:gd name="connsiteX23" fmla="*/ 553514 w 553514"/>
              <a:gd name="connsiteY23" fmla="*/ 1351472 h 1480157"/>
              <a:gd name="connsiteX24" fmla="*/ 473001 w 553514"/>
              <a:gd name="connsiteY24" fmla="*/ 1259457 h 1480157"/>
              <a:gd name="connsiteX25" fmla="*/ 380986 w 553514"/>
              <a:gd name="connsiteY25" fmla="*/ 1265208 h 1480157"/>
              <a:gd name="connsiteX26" fmla="*/ 329227 w 553514"/>
              <a:gd name="connsiteY26" fmla="*/ 1230702 h 1480157"/>
              <a:gd name="connsiteX27" fmla="*/ 323476 w 553514"/>
              <a:gd name="connsiteY27" fmla="*/ 943155 h 1480157"/>
              <a:gd name="connsiteX28" fmla="*/ 294722 w 553514"/>
              <a:gd name="connsiteY28" fmla="*/ 856891 h 1480157"/>
              <a:gd name="connsiteX29" fmla="*/ 415491 w 553514"/>
              <a:gd name="connsiteY29" fmla="*/ 368061 h 1480157"/>
              <a:gd name="connsiteX30" fmla="*/ 392488 w 553514"/>
              <a:gd name="connsiteY30" fmla="*/ 57510 h 1480157"/>
              <a:gd name="connsiteX31" fmla="*/ 380986 w 553514"/>
              <a:gd name="connsiteY31" fmla="*/ 57510 h 1480157"/>
              <a:gd name="connsiteX0" fmla="*/ 10193 w 553514"/>
              <a:gd name="connsiteY0" fmla="*/ 0 h 1531460"/>
              <a:gd name="connsiteX1" fmla="*/ 7175 w 553514"/>
              <a:gd name="connsiteY1" fmla="*/ 373356 h 1531460"/>
              <a:gd name="connsiteX2" fmla="*/ 58933 w 553514"/>
              <a:gd name="connsiteY2" fmla="*/ 396360 h 1531460"/>
              <a:gd name="connsiteX3" fmla="*/ 93439 w 553514"/>
              <a:gd name="connsiteY3" fmla="*/ 816179 h 1531460"/>
              <a:gd name="connsiteX4" fmla="*/ 0 w 553514"/>
              <a:gd name="connsiteY4" fmla="*/ 977774 h 1531460"/>
              <a:gd name="connsiteX5" fmla="*/ 58933 w 553514"/>
              <a:gd name="connsiteY5" fmla="*/ 1235998 h 1531460"/>
              <a:gd name="connsiteX6" fmla="*/ 12925 w 553514"/>
              <a:gd name="connsiteY6" fmla="*/ 1276254 h 1531460"/>
              <a:gd name="connsiteX7" fmla="*/ 24427 w 553514"/>
              <a:gd name="connsiteY7" fmla="*/ 1385522 h 1531460"/>
              <a:gd name="connsiteX8" fmla="*/ 36213 w 553514"/>
              <a:gd name="connsiteY8" fmla="*/ 1436997 h 1531460"/>
              <a:gd name="connsiteX9" fmla="*/ 243248 w 553514"/>
              <a:gd name="connsiteY9" fmla="*/ 1531460 h 1531460"/>
              <a:gd name="connsiteX10" fmla="*/ 421242 w 553514"/>
              <a:gd name="connsiteY10" fmla="*/ 1494790 h 1531460"/>
              <a:gd name="connsiteX11" fmla="*/ 409741 w 553514"/>
              <a:gd name="connsiteY11" fmla="*/ 1448783 h 1531460"/>
              <a:gd name="connsiteX12" fmla="*/ 315448 w 553514"/>
              <a:gd name="connsiteY12" fmla="*/ 1358134 h 1531460"/>
              <a:gd name="connsiteX13" fmla="*/ 214208 w 553514"/>
              <a:gd name="connsiteY13" fmla="*/ 1448783 h 1531460"/>
              <a:gd name="connsiteX14" fmla="*/ 252301 w 553514"/>
              <a:gd name="connsiteY14" fmla="*/ 1365536 h 1531460"/>
              <a:gd name="connsiteX15" fmla="*/ 225710 w 553514"/>
              <a:gd name="connsiteY15" fmla="*/ 1316511 h 1531460"/>
              <a:gd name="connsiteX16" fmla="*/ 191205 w 553514"/>
              <a:gd name="connsiteY16" fmla="*/ 1155485 h 1531460"/>
              <a:gd name="connsiteX17" fmla="*/ 219959 w 553514"/>
              <a:gd name="connsiteY17" fmla="*/ 902443 h 1531460"/>
              <a:gd name="connsiteX18" fmla="*/ 329227 w 553514"/>
              <a:gd name="connsiteY18" fmla="*/ 517130 h 1531460"/>
              <a:gd name="connsiteX19" fmla="*/ 225710 w 553514"/>
              <a:gd name="connsiteY19" fmla="*/ 856435 h 1531460"/>
              <a:gd name="connsiteX20" fmla="*/ 208458 w 553514"/>
              <a:gd name="connsiteY20" fmla="*/ 1212994 h 1531460"/>
              <a:gd name="connsiteX21" fmla="*/ 248714 w 553514"/>
              <a:gd name="connsiteY21" fmla="*/ 1316511 h 1531460"/>
              <a:gd name="connsiteX22" fmla="*/ 415491 w 553514"/>
              <a:gd name="connsiteY22" fmla="*/ 1397024 h 1531460"/>
              <a:gd name="connsiteX23" fmla="*/ 553514 w 553514"/>
              <a:gd name="connsiteY23" fmla="*/ 1402775 h 1531460"/>
              <a:gd name="connsiteX24" fmla="*/ 473001 w 553514"/>
              <a:gd name="connsiteY24" fmla="*/ 1310760 h 1531460"/>
              <a:gd name="connsiteX25" fmla="*/ 380986 w 553514"/>
              <a:gd name="connsiteY25" fmla="*/ 1316511 h 1531460"/>
              <a:gd name="connsiteX26" fmla="*/ 329227 w 553514"/>
              <a:gd name="connsiteY26" fmla="*/ 1282005 h 1531460"/>
              <a:gd name="connsiteX27" fmla="*/ 323476 w 553514"/>
              <a:gd name="connsiteY27" fmla="*/ 994458 h 1531460"/>
              <a:gd name="connsiteX28" fmla="*/ 294722 w 553514"/>
              <a:gd name="connsiteY28" fmla="*/ 908194 h 1531460"/>
              <a:gd name="connsiteX29" fmla="*/ 415491 w 553514"/>
              <a:gd name="connsiteY29" fmla="*/ 419364 h 1531460"/>
              <a:gd name="connsiteX30" fmla="*/ 392488 w 553514"/>
              <a:gd name="connsiteY30" fmla="*/ 108813 h 1531460"/>
              <a:gd name="connsiteX31" fmla="*/ 380986 w 553514"/>
              <a:gd name="connsiteY31" fmla="*/ 108813 h 1531460"/>
              <a:gd name="connsiteX0" fmla="*/ 10193 w 553514"/>
              <a:gd name="connsiteY0" fmla="*/ 0 h 1531460"/>
              <a:gd name="connsiteX1" fmla="*/ 7175 w 553514"/>
              <a:gd name="connsiteY1" fmla="*/ 373356 h 1531460"/>
              <a:gd name="connsiteX2" fmla="*/ 58933 w 553514"/>
              <a:gd name="connsiteY2" fmla="*/ 396360 h 1531460"/>
              <a:gd name="connsiteX3" fmla="*/ 93439 w 553514"/>
              <a:gd name="connsiteY3" fmla="*/ 816179 h 1531460"/>
              <a:gd name="connsiteX4" fmla="*/ 0 w 553514"/>
              <a:gd name="connsiteY4" fmla="*/ 977774 h 1531460"/>
              <a:gd name="connsiteX5" fmla="*/ 58933 w 553514"/>
              <a:gd name="connsiteY5" fmla="*/ 1235998 h 1531460"/>
              <a:gd name="connsiteX6" fmla="*/ 12925 w 553514"/>
              <a:gd name="connsiteY6" fmla="*/ 1276254 h 1531460"/>
              <a:gd name="connsiteX7" fmla="*/ 24427 w 553514"/>
              <a:gd name="connsiteY7" fmla="*/ 1385522 h 1531460"/>
              <a:gd name="connsiteX8" fmla="*/ 36213 w 553514"/>
              <a:gd name="connsiteY8" fmla="*/ 1436997 h 1531460"/>
              <a:gd name="connsiteX9" fmla="*/ 243248 w 553514"/>
              <a:gd name="connsiteY9" fmla="*/ 1531460 h 1531460"/>
              <a:gd name="connsiteX10" fmla="*/ 421242 w 553514"/>
              <a:gd name="connsiteY10" fmla="*/ 1494790 h 1531460"/>
              <a:gd name="connsiteX11" fmla="*/ 409741 w 553514"/>
              <a:gd name="connsiteY11" fmla="*/ 1448783 h 1531460"/>
              <a:gd name="connsiteX12" fmla="*/ 315448 w 553514"/>
              <a:gd name="connsiteY12" fmla="*/ 1358134 h 1531460"/>
              <a:gd name="connsiteX13" fmla="*/ 214208 w 553514"/>
              <a:gd name="connsiteY13" fmla="*/ 1448783 h 1531460"/>
              <a:gd name="connsiteX14" fmla="*/ 252301 w 553514"/>
              <a:gd name="connsiteY14" fmla="*/ 1365536 h 1531460"/>
              <a:gd name="connsiteX15" fmla="*/ 225710 w 553514"/>
              <a:gd name="connsiteY15" fmla="*/ 1316511 h 1531460"/>
              <a:gd name="connsiteX16" fmla="*/ 191205 w 553514"/>
              <a:gd name="connsiteY16" fmla="*/ 1155485 h 1531460"/>
              <a:gd name="connsiteX17" fmla="*/ 219959 w 553514"/>
              <a:gd name="connsiteY17" fmla="*/ 902443 h 1531460"/>
              <a:gd name="connsiteX18" fmla="*/ 329227 w 553514"/>
              <a:gd name="connsiteY18" fmla="*/ 517130 h 1531460"/>
              <a:gd name="connsiteX19" fmla="*/ 225710 w 553514"/>
              <a:gd name="connsiteY19" fmla="*/ 856435 h 1531460"/>
              <a:gd name="connsiteX20" fmla="*/ 208458 w 553514"/>
              <a:gd name="connsiteY20" fmla="*/ 1212994 h 1531460"/>
              <a:gd name="connsiteX21" fmla="*/ 248714 w 553514"/>
              <a:gd name="connsiteY21" fmla="*/ 1316511 h 1531460"/>
              <a:gd name="connsiteX22" fmla="*/ 415491 w 553514"/>
              <a:gd name="connsiteY22" fmla="*/ 1397024 h 1531460"/>
              <a:gd name="connsiteX23" fmla="*/ 553514 w 553514"/>
              <a:gd name="connsiteY23" fmla="*/ 1402775 h 1531460"/>
              <a:gd name="connsiteX24" fmla="*/ 473001 w 553514"/>
              <a:gd name="connsiteY24" fmla="*/ 1310760 h 1531460"/>
              <a:gd name="connsiteX25" fmla="*/ 380986 w 553514"/>
              <a:gd name="connsiteY25" fmla="*/ 1316511 h 1531460"/>
              <a:gd name="connsiteX26" fmla="*/ 329227 w 553514"/>
              <a:gd name="connsiteY26" fmla="*/ 1282005 h 1531460"/>
              <a:gd name="connsiteX27" fmla="*/ 323476 w 553514"/>
              <a:gd name="connsiteY27" fmla="*/ 994458 h 1531460"/>
              <a:gd name="connsiteX28" fmla="*/ 294722 w 553514"/>
              <a:gd name="connsiteY28" fmla="*/ 908194 h 1531460"/>
              <a:gd name="connsiteX29" fmla="*/ 415491 w 553514"/>
              <a:gd name="connsiteY29" fmla="*/ 419364 h 1531460"/>
              <a:gd name="connsiteX30" fmla="*/ 392488 w 553514"/>
              <a:gd name="connsiteY30" fmla="*/ 108813 h 1531460"/>
              <a:gd name="connsiteX31" fmla="*/ 380986 w 553514"/>
              <a:gd name="connsiteY31" fmla="*/ 108813 h 1531460"/>
              <a:gd name="connsiteX0" fmla="*/ 10193 w 553514"/>
              <a:gd name="connsiteY0" fmla="*/ 0 h 1531460"/>
              <a:gd name="connsiteX1" fmla="*/ 7175 w 553514"/>
              <a:gd name="connsiteY1" fmla="*/ 373356 h 1531460"/>
              <a:gd name="connsiteX2" fmla="*/ 58933 w 553514"/>
              <a:gd name="connsiteY2" fmla="*/ 396360 h 1531460"/>
              <a:gd name="connsiteX3" fmla="*/ 93439 w 553514"/>
              <a:gd name="connsiteY3" fmla="*/ 816179 h 1531460"/>
              <a:gd name="connsiteX4" fmla="*/ 0 w 553514"/>
              <a:gd name="connsiteY4" fmla="*/ 977774 h 1531460"/>
              <a:gd name="connsiteX5" fmla="*/ 58933 w 553514"/>
              <a:gd name="connsiteY5" fmla="*/ 1235998 h 1531460"/>
              <a:gd name="connsiteX6" fmla="*/ 12925 w 553514"/>
              <a:gd name="connsiteY6" fmla="*/ 1276254 h 1531460"/>
              <a:gd name="connsiteX7" fmla="*/ 24427 w 553514"/>
              <a:gd name="connsiteY7" fmla="*/ 1385522 h 1531460"/>
              <a:gd name="connsiteX8" fmla="*/ 36213 w 553514"/>
              <a:gd name="connsiteY8" fmla="*/ 1436997 h 1531460"/>
              <a:gd name="connsiteX9" fmla="*/ 243248 w 553514"/>
              <a:gd name="connsiteY9" fmla="*/ 1531460 h 1531460"/>
              <a:gd name="connsiteX10" fmla="*/ 421242 w 553514"/>
              <a:gd name="connsiteY10" fmla="*/ 1494790 h 1531460"/>
              <a:gd name="connsiteX11" fmla="*/ 409741 w 553514"/>
              <a:gd name="connsiteY11" fmla="*/ 1448783 h 1531460"/>
              <a:gd name="connsiteX12" fmla="*/ 315448 w 553514"/>
              <a:gd name="connsiteY12" fmla="*/ 1358134 h 1531460"/>
              <a:gd name="connsiteX13" fmla="*/ 214208 w 553514"/>
              <a:gd name="connsiteY13" fmla="*/ 1448783 h 1531460"/>
              <a:gd name="connsiteX14" fmla="*/ 252301 w 553514"/>
              <a:gd name="connsiteY14" fmla="*/ 1365536 h 1531460"/>
              <a:gd name="connsiteX15" fmla="*/ 225710 w 553514"/>
              <a:gd name="connsiteY15" fmla="*/ 1316511 h 1531460"/>
              <a:gd name="connsiteX16" fmla="*/ 191205 w 553514"/>
              <a:gd name="connsiteY16" fmla="*/ 1155485 h 1531460"/>
              <a:gd name="connsiteX17" fmla="*/ 219959 w 553514"/>
              <a:gd name="connsiteY17" fmla="*/ 902443 h 1531460"/>
              <a:gd name="connsiteX18" fmla="*/ 329227 w 553514"/>
              <a:gd name="connsiteY18" fmla="*/ 517130 h 1531460"/>
              <a:gd name="connsiteX19" fmla="*/ 225710 w 553514"/>
              <a:gd name="connsiteY19" fmla="*/ 856435 h 1531460"/>
              <a:gd name="connsiteX20" fmla="*/ 208458 w 553514"/>
              <a:gd name="connsiteY20" fmla="*/ 1212994 h 1531460"/>
              <a:gd name="connsiteX21" fmla="*/ 248714 w 553514"/>
              <a:gd name="connsiteY21" fmla="*/ 1316511 h 1531460"/>
              <a:gd name="connsiteX22" fmla="*/ 415491 w 553514"/>
              <a:gd name="connsiteY22" fmla="*/ 1397024 h 1531460"/>
              <a:gd name="connsiteX23" fmla="*/ 553514 w 553514"/>
              <a:gd name="connsiteY23" fmla="*/ 1402775 h 1531460"/>
              <a:gd name="connsiteX24" fmla="*/ 473001 w 553514"/>
              <a:gd name="connsiteY24" fmla="*/ 1310760 h 1531460"/>
              <a:gd name="connsiteX25" fmla="*/ 380986 w 553514"/>
              <a:gd name="connsiteY25" fmla="*/ 1316511 h 1531460"/>
              <a:gd name="connsiteX26" fmla="*/ 329227 w 553514"/>
              <a:gd name="connsiteY26" fmla="*/ 1282005 h 1531460"/>
              <a:gd name="connsiteX27" fmla="*/ 323476 w 553514"/>
              <a:gd name="connsiteY27" fmla="*/ 994458 h 1531460"/>
              <a:gd name="connsiteX28" fmla="*/ 294722 w 553514"/>
              <a:gd name="connsiteY28" fmla="*/ 908194 h 1531460"/>
              <a:gd name="connsiteX29" fmla="*/ 415491 w 553514"/>
              <a:gd name="connsiteY29" fmla="*/ 419364 h 1531460"/>
              <a:gd name="connsiteX30" fmla="*/ 392488 w 553514"/>
              <a:gd name="connsiteY30" fmla="*/ 108813 h 1531460"/>
              <a:gd name="connsiteX31" fmla="*/ 380986 w 553514"/>
              <a:gd name="connsiteY31" fmla="*/ 108813 h 1531460"/>
              <a:gd name="connsiteX0" fmla="*/ 10193 w 603735"/>
              <a:gd name="connsiteY0" fmla="*/ 0 h 1531460"/>
              <a:gd name="connsiteX1" fmla="*/ 7175 w 603735"/>
              <a:gd name="connsiteY1" fmla="*/ 373356 h 1531460"/>
              <a:gd name="connsiteX2" fmla="*/ 58933 w 603735"/>
              <a:gd name="connsiteY2" fmla="*/ 396360 h 1531460"/>
              <a:gd name="connsiteX3" fmla="*/ 93439 w 603735"/>
              <a:gd name="connsiteY3" fmla="*/ 816179 h 1531460"/>
              <a:gd name="connsiteX4" fmla="*/ 0 w 603735"/>
              <a:gd name="connsiteY4" fmla="*/ 977774 h 1531460"/>
              <a:gd name="connsiteX5" fmla="*/ 58933 w 603735"/>
              <a:gd name="connsiteY5" fmla="*/ 1235998 h 1531460"/>
              <a:gd name="connsiteX6" fmla="*/ 12925 w 603735"/>
              <a:gd name="connsiteY6" fmla="*/ 1276254 h 1531460"/>
              <a:gd name="connsiteX7" fmla="*/ 24427 w 603735"/>
              <a:gd name="connsiteY7" fmla="*/ 1385522 h 1531460"/>
              <a:gd name="connsiteX8" fmla="*/ 36213 w 603735"/>
              <a:gd name="connsiteY8" fmla="*/ 1436997 h 1531460"/>
              <a:gd name="connsiteX9" fmla="*/ 243248 w 603735"/>
              <a:gd name="connsiteY9" fmla="*/ 1531460 h 1531460"/>
              <a:gd name="connsiteX10" fmla="*/ 421242 w 603735"/>
              <a:gd name="connsiteY10" fmla="*/ 1494790 h 1531460"/>
              <a:gd name="connsiteX11" fmla="*/ 409741 w 603735"/>
              <a:gd name="connsiteY11" fmla="*/ 1448783 h 1531460"/>
              <a:gd name="connsiteX12" fmla="*/ 315448 w 603735"/>
              <a:gd name="connsiteY12" fmla="*/ 1358134 h 1531460"/>
              <a:gd name="connsiteX13" fmla="*/ 214208 w 603735"/>
              <a:gd name="connsiteY13" fmla="*/ 1448783 h 1531460"/>
              <a:gd name="connsiteX14" fmla="*/ 252301 w 603735"/>
              <a:gd name="connsiteY14" fmla="*/ 1365536 h 1531460"/>
              <a:gd name="connsiteX15" fmla="*/ 225710 w 603735"/>
              <a:gd name="connsiteY15" fmla="*/ 1316511 h 1531460"/>
              <a:gd name="connsiteX16" fmla="*/ 191205 w 603735"/>
              <a:gd name="connsiteY16" fmla="*/ 1155485 h 1531460"/>
              <a:gd name="connsiteX17" fmla="*/ 219959 w 603735"/>
              <a:gd name="connsiteY17" fmla="*/ 902443 h 1531460"/>
              <a:gd name="connsiteX18" fmla="*/ 329227 w 603735"/>
              <a:gd name="connsiteY18" fmla="*/ 517130 h 1531460"/>
              <a:gd name="connsiteX19" fmla="*/ 225710 w 603735"/>
              <a:gd name="connsiteY19" fmla="*/ 856435 h 1531460"/>
              <a:gd name="connsiteX20" fmla="*/ 208458 w 603735"/>
              <a:gd name="connsiteY20" fmla="*/ 1212994 h 1531460"/>
              <a:gd name="connsiteX21" fmla="*/ 248714 w 603735"/>
              <a:gd name="connsiteY21" fmla="*/ 1316511 h 1531460"/>
              <a:gd name="connsiteX22" fmla="*/ 415491 w 603735"/>
              <a:gd name="connsiteY22" fmla="*/ 1397024 h 1531460"/>
              <a:gd name="connsiteX23" fmla="*/ 553514 w 603735"/>
              <a:gd name="connsiteY23" fmla="*/ 1402775 h 1531460"/>
              <a:gd name="connsiteX24" fmla="*/ 473001 w 603735"/>
              <a:gd name="connsiteY24" fmla="*/ 1310760 h 1531460"/>
              <a:gd name="connsiteX25" fmla="*/ 380986 w 603735"/>
              <a:gd name="connsiteY25" fmla="*/ 1316511 h 1531460"/>
              <a:gd name="connsiteX26" fmla="*/ 329227 w 603735"/>
              <a:gd name="connsiteY26" fmla="*/ 1282005 h 1531460"/>
              <a:gd name="connsiteX27" fmla="*/ 323476 w 603735"/>
              <a:gd name="connsiteY27" fmla="*/ 994458 h 1531460"/>
              <a:gd name="connsiteX28" fmla="*/ 294722 w 603735"/>
              <a:gd name="connsiteY28" fmla="*/ 908194 h 1531460"/>
              <a:gd name="connsiteX29" fmla="*/ 415491 w 603735"/>
              <a:gd name="connsiteY29" fmla="*/ 419364 h 1531460"/>
              <a:gd name="connsiteX30" fmla="*/ 603735 w 603735"/>
              <a:gd name="connsiteY30" fmla="*/ 114849 h 1531460"/>
              <a:gd name="connsiteX31" fmla="*/ 380986 w 603735"/>
              <a:gd name="connsiteY31" fmla="*/ 108813 h 1531460"/>
              <a:gd name="connsiteX0" fmla="*/ 10193 w 634483"/>
              <a:gd name="connsiteY0" fmla="*/ 0 h 1531460"/>
              <a:gd name="connsiteX1" fmla="*/ 7175 w 634483"/>
              <a:gd name="connsiteY1" fmla="*/ 373356 h 1531460"/>
              <a:gd name="connsiteX2" fmla="*/ 58933 w 634483"/>
              <a:gd name="connsiteY2" fmla="*/ 396360 h 1531460"/>
              <a:gd name="connsiteX3" fmla="*/ 93439 w 634483"/>
              <a:gd name="connsiteY3" fmla="*/ 816179 h 1531460"/>
              <a:gd name="connsiteX4" fmla="*/ 0 w 634483"/>
              <a:gd name="connsiteY4" fmla="*/ 977774 h 1531460"/>
              <a:gd name="connsiteX5" fmla="*/ 58933 w 634483"/>
              <a:gd name="connsiteY5" fmla="*/ 1235998 h 1531460"/>
              <a:gd name="connsiteX6" fmla="*/ 12925 w 634483"/>
              <a:gd name="connsiteY6" fmla="*/ 1276254 h 1531460"/>
              <a:gd name="connsiteX7" fmla="*/ 24427 w 634483"/>
              <a:gd name="connsiteY7" fmla="*/ 1385522 h 1531460"/>
              <a:gd name="connsiteX8" fmla="*/ 36213 w 634483"/>
              <a:gd name="connsiteY8" fmla="*/ 1436997 h 1531460"/>
              <a:gd name="connsiteX9" fmla="*/ 243248 w 634483"/>
              <a:gd name="connsiteY9" fmla="*/ 1531460 h 1531460"/>
              <a:gd name="connsiteX10" fmla="*/ 421242 w 634483"/>
              <a:gd name="connsiteY10" fmla="*/ 1494790 h 1531460"/>
              <a:gd name="connsiteX11" fmla="*/ 409741 w 634483"/>
              <a:gd name="connsiteY11" fmla="*/ 1448783 h 1531460"/>
              <a:gd name="connsiteX12" fmla="*/ 315448 w 634483"/>
              <a:gd name="connsiteY12" fmla="*/ 1358134 h 1531460"/>
              <a:gd name="connsiteX13" fmla="*/ 214208 w 634483"/>
              <a:gd name="connsiteY13" fmla="*/ 1448783 h 1531460"/>
              <a:gd name="connsiteX14" fmla="*/ 252301 w 634483"/>
              <a:gd name="connsiteY14" fmla="*/ 1365536 h 1531460"/>
              <a:gd name="connsiteX15" fmla="*/ 225710 w 634483"/>
              <a:gd name="connsiteY15" fmla="*/ 1316511 h 1531460"/>
              <a:gd name="connsiteX16" fmla="*/ 191205 w 634483"/>
              <a:gd name="connsiteY16" fmla="*/ 1155485 h 1531460"/>
              <a:gd name="connsiteX17" fmla="*/ 219959 w 634483"/>
              <a:gd name="connsiteY17" fmla="*/ 902443 h 1531460"/>
              <a:gd name="connsiteX18" fmla="*/ 329227 w 634483"/>
              <a:gd name="connsiteY18" fmla="*/ 517130 h 1531460"/>
              <a:gd name="connsiteX19" fmla="*/ 225710 w 634483"/>
              <a:gd name="connsiteY19" fmla="*/ 856435 h 1531460"/>
              <a:gd name="connsiteX20" fmla="*/ 208458 w 634483"/>
              <a:gd name="connsiteY20" fmla="*/ 1212994 h 1531460"/>
              <a:gd name="connsiteX21" fmla="*/ 248714 w 634483"/>
              <a:gd name="connsiteY21" fmla="*/ 1316511 h 1531460"/>
              <a:gd name="connsiteX22" fmla="*/ 415491 w 634483"/>
              <a:gd name="connsiteY22" fmla="*/ 1397024 h 1531460"/>
              <a:gd name="connsiteX23" fmla="*/ 553514 w 634483"/>
              <a:gd name="connsiteY23" fmla="*/ 1402775 h 1531460"/>
              <a:gd name="connsiteX24" fmla="*/ 473001 w 634483"/>
              <a:gd name="connsiteY24" fmla="*/ 1310760 h 1531460"/>
              <a:gd name="connsiteX25" fmla="*/ 380986 w 634483"/>
              <a:gd name="connsiteY25" fmla="*/ 1316511 h 1531460"/>
              <a:gd name="connsiteX26" fmla="*/ 329227 w 634483"/>
              <a:gd name="connsiteY26" fmla="*/ 1282005 h 1531460"/>
              <a:gd name="connsiteX27" fmla="*/ 323476 w 634483"/>
              <a:gd name="connsiteY27" fmla="*/ 994458 h 1531460"/>
              <a:gd name="connsiteX28" fmla="*/ 294722 w 634483"/>
              <a:gd name="connsiteY28" fmla="*/ 908194 h 1531460"/>
              <a:gd name="connsiteX29" fmla="*/ 415491 w 634483"/>
              <a:gd name="connsiteY29" fmla="*/ 419364 h 1531460"/>
              <a:gd name="connsiteX30" fmla="*/ 603735 w 634483"/>
              <a:gd name="connsiteY30" fmla="*/ 114849 h 1531460"/>
              <a:gd name="connsiteX31" fmla="*/ 634483 w 634483"/>
              <a:gd name="connsiteY31" fmla="*/ 24314 h 1531460"/>
              <a:gd name="connsiteX0" fmla="*/ 10193 w 634483"/>
              <a:gd name="connsiteY0" fmla="*/ 0 h 1531460"/>
              <a:gd name="connsiteX1" fmla="*/ 7175 w 634483"/>
              <a:gd name="connsiteY1" fmla="*/ 373356 h 1531460"/>
              <a:gd name="connsiteX2" fmla="*/ 58933 w 634483"/>
              <a:gd name="connsiteY2" fmla="*/ 396360 h 1531460"/>
              <a:gd name="connsiteX3" fmla="*/ 93439 w 634483"/>
              <a:gd name="connsiteY3" fmla="*/ 816179 h 1531460"/>
              <a:gd name="connsiteX4" fmla="*/ 0 w 634483"/>
              <a:gd name="connsiteY4" fmla="*/ 977774 h 1531460"/>
              <a:gd name="connsiteX5" fmla="*/ 58933 w 634483"/>
              <a:gd name="connsiteY5" fmla="*/ 1235998 h 1531460"/>
              <a:gd name="connsiteX6" fmla="*/ 12925 w 634483"/>
              <a:gd name="connsiteY6" fmla="*/ 1276254 h 1531460"/>
              <a:gd name="connsiteX7" fmla="*/ 24427 w 634483"/>
              <a:gd name="connsiteY7" fmla="*/ 1385522 h 1531460"/>
              <a:gd name="connsiteX8" fmla="*/ 36213 w 634483"/>
              <a:gd name="connsiteY8" fmla="*/ 1436997 h 1531460"/>
              <a:gd name="connsiteX9" fmla="*/ 243248 w 634483"/>
              <a:gd name="connsiteY9" fmla="*/ 1531460 h 1531460"/>
              <a:gd name="connsiteX10" fmla="*/ 421242 w 634483"/>
              <a:gd name="connsiteY10" fmla="*/ 1494790 h 1531460"/>
              <a:gd name="connsiteX11" fmla="*/ 409741 w 634483"/>
              <a:gd name="connsiteY11" fmla="*/ 1448783 h 1531460"/>
              <a:gd name="connsiteX12" fmla="*/ 315448 w 634483"/>
              <a:gd name="connsiteY12" fmla="*/ 1358134 h 1531460"/>
              <a:gd name="connsiteX13" fmla="*/ 214208 w 634483"/>
              <a:gd name="connsiteY13" fmla="*/ 1448783 h 1531460"/>
              <a:gd name="connsiteX14" fmla="*/ 252301 w 634483"/>
              <a:gd name="connsiteY14" fmla="*/ 1365536 h 1531460"/>
              <a:gd name="connsiteX15" fmla="*/ 225710 w 634483"/>
              <a:gd name="connsiteY15" fmla="*/ 1316511 h 1531460"/>
              <a:gd name="connsiteX16" fmla="*/ 191205 w 634483"/>
              <a:gd name="connsiteY16" fmla="*/ 1155485 h 1531460"/>
              <a:gd name="connsiteX17" fmla="*/ 219959 w 634483"/>
              <a:gd name="connsiteY17" fmla="*/ 902443 h 1531460"/>
              <a:gd name="connsiteX18" fmla="*/ 329227 w 634483"/>
              <a:gd name="connsiteY18" fmla="*/ 517130 h 1531460"/>
              <a:gd name="connsiteX19" fmla="*/ 225710 w 634483"/>
              <a:gd name="connsiteY19" fmla="*/ 856435 h 1531460"/>
              <a:gd name="connsiteX20" fmla="*/ 208458 w 634483"/>
              <a:gd name="connsiteY20" fmla="*/ 1212994 h 1531460"/>
              <a:gd name="connsiteX21" fmla="*/ 248714 w 634483"/>
              <a:gd name="connsiteY21" fmla="*/ 1316511 h 1531460"/>
              <a:gd name="connsiteX22" fmla="*/ 415491 w 634483"/>
              <a:gd name="connsiteY22" fmla="*/ 1397024 h 1531460"/>
              <a:gd name="connsiteX23" fmla="*/ 553514 w 634483"/>
              <a:gd name="connsiteY23" fmla="*/ 1402775 h 1531460"/>
              <a:gd name="connsiteX24" fmla="*/ 473001 w 634483"/>
              <a:gd name="connsiteY24" fmla="*/ 1310760 h 1531460"/>
              <a:gd name="connsiteX25" fmla="*/ 380986 w 634483"/>
              <a:gd name="connsiteY25" fmla="*/ 1316511 h 1531460"/>
              <a:gd name="connsiteX26" fmla="*/ 329227 w 634483"/>
              <a:gd name="connsiteY26" fmla="*/ 1282005 h 1531460"/>
              <a:gd name="connsiteX27" fmla="*/ 323476 w 634483"/>
              <a:gd name="connsiteY27" fmla="*/ 994458 h 1531460"/>
              <a:gd name="connsiteX28" fmla="*/ 294722 w 634483"/>
              <a:gd name="connsiteY28" fmla="*/ 908194 h 1531460"/>
              <a:gd name="connsiteX29" fmla="*/ 415491 w 634483"/>
              <a:gd name="connsiteY29" fmla="*/ 419364 h 1531460"/>
              <a:gd name="connsiteX30" fmla="*/ 380416 w 634483"/>
              <a:gd name="connsiteY30" fmla="*/ 151063 h 1531460"/>
              <a:gd name="connsiteX31" fmla="*/ 634483 w 634483"/>
              <a:gd name="connsiteY31" fmla="*/ 24314 h 1531460"/>
              <a:gd name="connsiteX0" fmla="*/ 10193 w 634483"/>
              <a:gd name="connsiteY0" fmla="*/ 0 h 1531460"/>
              <a:gd name="connsiteX1" fmla="*/ 7175 w 634483"/>
              <a:gd name="connsiteY1" fmla="*/ 373356 h 1531460"/>
              <a:gd name="connsiteX2" fmla="*/ 58933 w 634483"/>
              <a:gd name="connsiteY2" fmla="*/ 396360 h 1531460"/>
              <a:gd name="connsiteX3" fmla="*/ 93439 w 634483"/>
              <a:gd name="connsiteY3" fmla="*/ 816179 h 1531460"/>
              <a:gd name="connsiteX4" fmla="*/ 0 w 634483"/>
              <a:gd name="connsiteY4" fmla="*/ 977774 h 1531460"/>
              <a:gd name="connsiteX5" fmla="*/ 58933 w 634483"/>
              <a:gd name="connsiteY5" fmla="*/ 1235998 h 1531460"/>
              <a:gd name="connsiteX6" fmla="*/ 12925 w 634483"/>
              <a:gd name="connsiteY6" fmla="*/ 1276254 h 1531460"/>
              <a:gd name="connsiteX7" fmla="*/ 24427 w 634483"/>
              <a:gd name="connsiteY7" fmla="*/ 1385522 h 1531460"/>
              <a:gd name="connsiteX8" fmla="*/ 36213 w 634483"/>
              <a:gd name="connsiteY8" fmla="*/ 1436997 h 1531460"/>
              <a:gd name="connsiteX9" fmla="*/ 243248 w 634483"/>
              <a:gd name="connsiteY9" fmla="*/ 1531460 h 1531460"/>
              <a:gd name="connsiteX10" fmla="*/ 421242 w 634483"/>
              <a:gd name="connsiteY10" fmla="*/ 1494790 h 1531460"/>
              <a:gd name="connsiteX11" fmla="*/ 409741 w 634483"/>
              <a:gd name="connsiteY11" fmla="*/ 1448783 h 1531460"/>
              <a:gd name="connsiteX12" fmla="*/ 315448 w 634483"/>
              <a:gd name="connsiteY12" fmla="*/ 1358134 h 1531460"/>
              <a:gd name="connsiteX13" fmla="*/ 214208 w 634483"/>
              <a:gd name="connsiteY13" fmla="*/ 1448783 h 1531460"/>
              <a:gd name="connsiteX14" fmla="*/ 252301 w 634483"/>
              <a:gd name="connsiteY14" fmla="*/ 1365536 h 1531460"/>
              <a:gd name="connsiteX15" fmla="*/ 225710 w 634483"/>
              <a:gd name="connsiteY15" fmla="*/ 1316511 h 1531460"/>
              <a:gd name="connsiteX16" fmla="*/ 191205 w 634483"/>
              <a:gd name="connsiteY16" fmla="*/ 1155485 h 1531460"/>
              <a:gd name="connsiteX17" fmla="*/ 219959 w 634483"/>
              <a:gd name="connsiteY17" fmla="*/ 902443 h 1531460"/>
              <a:gd name="connsiteX18" fmla="*/ 329227 w 634483"/>
              <a:gd name="connsiteY18" fmla="*/ 517130 h 1531460"/>
              <a:gd name="connsiteX19" fmla="*/ 225710 w 634483"/>
              <a:gd name="connsiteY19" fmla="*/ 856435 h 1531460"/>
              <a:gd name="connsiteX20" fmla="*/ 208458 w 634483"/>
              <a:gd name="connsiteY20" fmla="*/ 1212994 h 1531460"/>
              <a:gd name="connsiteX21" fmla="*/ 248714 w 634483"/>
              <a:gd name="connsiteY21" fmla="*/ 1316511 h 1531460"/>
              <a:gd name="connsiteX22" fmla="*/ 415491 w 634483"/>
              <a:gd name="connsiteY22" fmla="*/ 1397024 h 1531460"/>
              <a:gd name="connsiteX23" fmla="*/ 553514 w 634483"/>
              <a:gd name="connsiteY23" fmla="*/ 1402775 h 1531460"/>
              <a:gd name="connsiteX24" fmla="*/ 473001 w 634483"/>
              <a:gd name="connsiteY24" fmla="*/ 1310760 h 1531460"/>
              <a:gd name="connsiteX25" fmla="*/ 380986 w 634483"/>
              <a:gd name="connsiteY25" fmla="*/ 1316511 h 1531460"/>
              <a:gd name="connsiteX26" fmla="*/ 329227 w 634483"/>
              <a:gd name="connsiteY26" fmla="*/ 1282005 h 1531460"/>
              <a:gd name="connsiteX27" fmla="*/ 323476 w 634483"/>
              <a:gd name="connsiteY27" fmla="*/ 994458 h 1531460"/>
              <a:gd name="connsiteX28" fmla="*/ 294722 w 634483"/>
              <a:gd name="connsiteY28" fmla="*/ 908194 h 1531460"/>
              <a:gd name="connsiteX29" fmla="*/ 415491 w 634483"/>
              <a:gd name="connsiteY29" fmla="*/ 419364 h 1531460"/>
              <a:gd name="connsiteX30" fmla="*/ 380416 w 634483"/>
              <a:gd name="connsiteY30" fmla="*/ 151063 h 1531460"/>
              <a:gd name="connsiteX31" fmla="*/ 634483 w 634483"/>
              <a:gd name="connsiteY31" fmla="*/ 24314 h 1531460"/>
              <a:gd name="connsiteX0" fmla="*/ 10193 w 694839"/>
              <a:gd name="connsiteY0" fmla="*/ 8882 h 1540342"/>
              <a:gd name="connsiteX1" fmla="*/ 7175 w 694839"/>
              <a:gd name="connsiteY1" fmla="*/ 382238 h 1540342"/>
              <a:gd name="connsiteX2" fmla="*/ 58933 w 694839"/>
              <a:gd name="connsiteY2" fmla="*/ 405242 h 1540342"/>
              <a:gd name="connsiteX3" fmla="*/ 93439 w 694839"/>
              <a:gd name="connsiteY3" fmla="*/ 825061 h 1540342"/>
              <a:gd name="connsiteX4" fmla="*/ 0 w 694839"/>
              <a:gd name="connsiteY4" fmla="*/ 986656 h 1540342"/>
              <a:gd name="connsiteX5" fmla="*/ 58933 w 694839"/>
              <a:gd name="connsiteY5" fmla="*/ 1244880 h 1540342"/>
              <a:gd name="connsiteX6" fmla="*/ 12925 w 694839"/>
              <a:gd name="connsiteY6" fmla="*/ 1285136 h 1540342"/>
              <a:gd name="connsiteX7" fmla="*/ 24427 w 694839"/>
              <a:gd name="connsiteY7" fmla="*/ 1394404 h 1540342"/>
              <a:gd name="connsiteX8" fmla="*/ 36213 w 694839"/>
              <a:gd name="connsiteY8" fmla="*/ 1445879 h 1540342"/>
              <a:gd name="connsiteX9" fmla="*/ 243248 w 694839"/>
              <a:gd name="connsiteY9" fmla="*/ 1540342 h 1540342"/>
              <a:gd name="connsiteX10" fmla="*/ 421242 w 694839"/>
              <a:gd name="connsiteY10" fmla="*/ 1503672 h 1540342"/>
              <a:gd name="connsiteX11" fmla="*/ 409741 w 694839"/>
              <a:gd name="connsiteY11" fmla="*/ 1457665 h 1540342"/>
              <a:gd name="connsiteX12" fmla="*/ 315448 w 694839"/>
              <a:gd name="connsiteY12" fmla="*/ 1367016 h 1540342"/>
              <a:gd name="connsiteX13" fmla="*/ 214208 w 694839"/>
              <a:gd name="connsiteY13" fmla="*/ 1457665 h 1540342"/>
              <a:gd name="connsiteX14" fmla="*/ 252301 w 694839"/>
              <a:gd name="connsiteY14" fmla="*/ 1374418 h 1540342"/>
              <a:gd name="connsiteX15" fmla="*/ 225710 w 694839"/>
              <a:gd name="connsiteY15" fmla="*/ 1325393 h 1540342"/>
              <a:gd name="connsiteX16" fmla="*/ 191205 w 694839"/>
              <a:gd name="connsiteY16" fmla="*/ 1164367 h 1540342"/>
              <a:gd name="connsiteX17" fmla="*/ 219959 w 694839"/>
              <a:gd name="connsiteY17" fmla="*/ 911325 h 1540342"/>
              <a:gd name="connsiteX18" fmla="*/ 329227 w 694839"/>
              <a:gd name="connsiteY18" fmla="*/ 526012 h 1540342"/>
              <a:gd name="connsiteX19" fmla="*/ 225710 w 694839"/>
              <a:gd name="connsiteY19" fmla="*/ 865317 h 1540342"/>
              <a:gd name="connsiteX20" fmla="*/ 208458 w 694839"/>
              <a:gd name="connsiteY20" fmla="*/ 1221876 h 1540342"/>
              <a:gd name="connsiteX21" fmla="*/ 248714 w 694839"/>
              <a:gd name="connsiteY21" fmla="*/ 1325393 h 1540342"/>
              <a:gd name="connsiteX22" fmla="*/ 415491 w 694839"/>
              <a:gd name="connsiteY22" fmla="*/ 1405906 h 1540342"/>
              <a:gd name="connsiteX23" fmla="*/ 553514 w 694839"/>
              <a:gd name="connsiteY23" fmla="*/ 1411657 h 1540342"/>
              <a:gd name="connsiteX24" fmla="*/ 473001 w 694839"/>
              <a:gd name="connsiteY24" fmla="*/ 1319642 h 1540342"/>
              <a:gd name="connsiteX25" fmla="*/ 380986 w 694839"/>
              <a:gd name="connsiteY25" fmla="*/ 1325393 h 1540342"/>
              <a:gd name="connsiteX26" fmla="*/ 329227 w 694839"/>
              <a:gd name="connsiteY26" fmla="*/ 1290887 h 1540342"/>
              <a:gd name="connsiteX27" fmla="*/ 323476 w 694839"/>
              <a:gd name="connsiteY27" fmla="*/ 1003340 h 1540342"/>
              <a:gd name="connsiteX28" fmla="*/ 294722 w 694839"/>
              <a:gd name="connsiteY28" fmla="*/ 917076 h 1540342"/>
              <a:gd name="connsiteX29" fmla="*/ 415491 w 694839"/>
              <a:gd name="connsiteY29" fmla="*/ 428246 h 1540342"/>
              <a:gd name="connsiteX30" fmla="*/ 380416 w 694839"/>
              <a:gd name="connsiteY30" fmla="*/ 159945 h 1540342"/>
              <a:gd name="connsiteX31" fmla="*/ 694839 w 694839"/>
              <a:gd name="connsiteY31" fmla="*/ 0 h 1540342"/>
              <a:gd name="connsiteX0" fmla="*/ 10193 w 694839"/>
              <a:gd name="connsiteY0" fmla="*/ 8882 h 1540342"/>
              <a:gd name="connsiteX1" fmla="*/ 7175 w 694839"/>
              <a:gd name="connsiteY1" fmla="*/ 382238 h 1540342"/>
              <a:gd name="connsiteX2" fmla="*/ 58933 w 694839"/>
              <a:gd name="connsiteY2" fmla="*/ 405242 h 1540342"/>
              <a:gd name="connsiteX3" fmla="*/ 93439 w 694839"/>
              <a:gd name="connsiteY3" fmla="*/ 825061 h 1540342"/>
              <a:gd name="connsiteX4" fmla="*/ 0 w 694839"/>
              <a:gd name="connsiteY4" fmla="*/ 986656 h 1540342"/>
              <a:gd name="connsiteX5" fmla="*/ 58933 w 694839"/>
              <a:gd name="connsiteY5" fmla="*/ 1244880 h 1540342"/>
              <a:gd name="connsiteX6" fmla="*/ 12925 w 694839"/>
              <a:gd name="connsiteY6" fmla="*/ 1285136 h 1540342"/>
              <a:gd name="connsiteX7" fmla="*/ 24427 w 694839"/>
              <a:gd name="connsiteY7" fmla="*/ 1394404 h 1540342"/>
              <a:gd name="connsiteX8" fmla="*/ 36213 w 694839"/>
              <a:gd name="connsiteY8" fmla="*/ 1445879 h 1540342"/>
              <a:gd name="connsiteX9" fmla="*/ 243248 w 694839"/>
              <a:gd name="connsiteY9" fmla="*/ 1540342 h 1540342"/>
              <a:gd name="connsiteX10" fmla="*/ 421242 w 694839"/>
              <a:gd name="connsiteY10" fmla="*/ 1503672 h 1540342"/>
              <a:gd name="connsiteX11" fmla="*/ 409741 w 694839"/>
              <a:gd name="connsiteY11" fmla="*/ 1457665 h 1540342"/>
              <a:gd name="connsiteX12" fmla="*/ 315448 w 694839"/>
              <a:gd name="connsiteY12" fmla="*/ 1367016 h 1540342"/>
              <a:gd name="connsiteX13" fmla="*/ 214208 w 694839"/>
              <a:gd name="connsiteY13" fmla="*/ 1457665 h 1540342"/>
              <a:gd name="connsiteX14" fmla="*/ 252301 w 694839"/>
              <a:gd name="connsiteY14" fmla="*/ 1374418 h 1540342"/>
              <a:gd name="connsiteX15" fmla="*/ 225710 w 694839"/>
              <a:gd name="connsiteY15" fmla="*/ 1325393 h 1540342"/>
              <a:gd name="connsiteX16" fmla="*/ 191205 w 694839"/>
              <a:gd name="connsiteY16" fmla="*/ 1164367 h 1540342"/>
              <a:gd name="connsiteX17" fmla="*/ 219959 w 694839"/>
              <a:gd name="connsiteY17" fmla="*/ 911325 h 1540342"/>
              <a:gd name="connsiteX18" fmla="*/ 329227 w 694839"/>
              <a:gd name="connsiteY18" fmla="*/ 526012 h 1540342"/>
              <a:gd name="connsiteX19" fmla="*/ 225710 w 694839"/>
              <a:gd name="connsiteY19" fmla="*/ 865317 h 1540342"/>
              <a:gd name="connsiteX20" fmla="*/ 208458 w 694839"/>
              <a:gd name="connsiteY20" fmla="*/ 1221876 h 1540342"/>
              <a:gd name="connsiteX21" fmla="*/ 248714 w 694839"/>
              <a:gd name="connsiteY21" fmla="*/ 1325393 h 1540342"/>
              <a:gd name="connsiteX22" fmla="*/ 415491 w 694839"/>
              <a:gd name="connsiteY22" fmla="*/ 1405906 h 1540342"/>
              <a:gd name="connsiteX23" fmla="*/ 553514 w 694839"/>
              <a:gd name="connsiteY23" fmla="*/ 1411657 h 1540342"/>
              <a:gd name="connsiteX24" fmla="*/ 473001 w 694839"/>
              <a:gd name="connsiteY24" fmla="*/ 1319642 h 1540342"/>
              <a:gd name="connsiteX25" fmla="*/ 380986 w 694839"/>
              <a:gd name="connsiteY25" fmla="*/ 1325393 h 1540342"/>
              <a:gd name="connsiteX26" fmla="*/ 329227 w 694839"/>
              <a:gd name="connsiteY26" fmla="*/ 1290887 h 1540342"/>
              <a:gd name="connsiteX27" fmla="*/ 323476 w 694839"/>
              <a:gd name="connsiteY27" fmla="*/ 1003340 h 1540342"/>
              <a:gd name="connsiteX28" fmla="*/ 294722 w 694839"/>
              <a:gd name="connsiteY28" fmla="*/ 917076 h 1540342"/>
              <a:gd name="connsiteX29" fmla="*/ 415491 w 694839"/>
              <a:gd name="connsiteY29" fmla="*/ 428246 h 1540342"/>
              <a:gd name="connsiteX30" fmla="*/ 380416 w 694839"/>
              <a:gd name="connsiteY30" fmla="*/ 159945 h 1540342"/>
              <a:gd name="connsiteX31" fmla="*/ 523678 w 694839"/>
              <a:gd name="connsiteY31" fmla="*/ 105568 h 1540342"/>
              <a:gd name="connsiteX32" fmla="*/ 694839 w 694839"/>
              <a:gd name="connsiteY32" fmla="*/ 0 h 1540342"/>
              <a:gd name="connsiteX0" fmla="*/ 10193 w 562054"/>
              <a:gd name="connsiteY0" fmla="*/ 30006 h 1561466"/>
              <a:gd name="connsiteX1" fmla="*/ 7175 w 562054"/>
              <a:gd name="connsiteY1" fmla="*/ 403362 h 1561466"/>
              <a:gd name="connsiteX2" fmla="*/ 58933 w 562054"/>
              <a:gd name="connsiteY2" fmla="*/ 426366 h 1561466"/>
              <a:gd name="connsiteX3" fmla="*/ 93439 w 562054"/>
              <a:gd name="connsiteY3" fmla="*/ 846185 h 1561466"/>
              <a:gd name="connsiteX4" fmla="*/ 0 w 562054"/>
              <a:gd name="connsiteY4" fmla="*/ 1007780 h 1561466"/>
              <a:gd name="connsiteX5" fmla="*/ 58933 w 562054"/>
              <a:gd name="connsiteY5" fmla="*/ 1266004 h 1561466"/>
              <a:gd name="connsiteX6" fmla="*/ 12925 w 562054"/>
              <a:gd name="connsiteY6" fmla="*/ 1306260 h 1561466"/>
              <a:gd name="connsiteX7" fmla="*/ 24427 w 562054"/>
              <a:gd name="connsiteY7" fmla="*/ 1415528 h 1561466"/>
              <a:gd name="connsiteX8" fmla="*/ 36213 w 562054"/>
              <a:gd name="connsiteY8" fmla="*/ 1467003 h 1561466"/>
              <a:gd name="connsiteX9" fmla="*/ 243248 w 562054"/>
              <a:gd name="connsiteY9" fmla="*/ 1561466 h 1561466"/>
              <a:gd name="connsiteX10" fmla="*/ 421242 w 562054"/>
              <a:gd name="connsiteY10" fmla="*/ 1524796 h 1561466"/>
              <a:gd name="connsiteX11" fmla="*/ 409741 w 562054"/>
              <a:gd name="connsiteY11" fmla="*/ 1478789 h 1561466"/>
              <a:gd name="connsiteX12" fmla="*/ 315448 w 562054"/>
              <a:gd name="connsiteY12" fmla="*/ 1388140 h 1561466"/>
              <a:gd name="connsiteX13" fmla="*/ 214208 w 562054"/>
              <a:gd name="connsiteY13" fmla="*/ 1478789 h 1561466"/>
              <a:gd name="connsiteX14" fmla="*/ 252301 w 562054"/>
              <a:gd name="connsiteY14" fmla="*/ 1395542 h 1561466"/>
              <a:gd name="connsiteX15" fmla="*/ 225710 w 562054"/>
              <a:gd name="connsiteY15" fmla="*/ 1346517 h 1561466"/>
              <a:gd name="connsiteX16" fmla="*/ 191205 w 562054"/>
              <a:gd name="connsiteY16" fmla="*/ 1185491 h 1561466"/>
              <a:gd name="connsiteX17" fmla="*/ 219959 w 562054"/>
              <a:gd name="connsiteY17" fmla="*/ 932449 h 1561466"/>
              <a:gd name="connsiteX18" fmla="*/ 329227 w 562054"/>
              <a:gd name="connsiteY18" fmla="*/ 547136 h 1561466"/>
              <a:gd name="connsiteX19" fmla="*/ 225710 w 562054"/>
              <a:gd name="connsiteY19" fmla="*/ 886441 h 1561466"/>
              <a:gd name="connsiteX20" fmla="*/ 208458 w 562054"/>
              <a:gd name="connsiteY20" fmla="*/ 1243000 h 1561466"/>
              <a:gd name="connsiteX21" fmla="*/ 248714 w 562054"/>
              <a:gd name="connsiteY21" fmla="*/ 1346517 h 1561466"/>
              <a:gd name="connsiteX22" fmla="*/ 415491 w 562054"/>
              <a:gd name="connsiteY22" fmla="*/ 1427030 h 1561466"/>
              <a:gd name="connsiteX23" fmla="*/ 553514 w 562054"/>
              <a:gd name="connsiteY23" fmla="*/ 1432781 h 1561466"/>
              <a:gd name="connsiteX24" fmla="*/ 473001 w 562054"/>
              <a:gd name="connsiteY24" fmla="*/ 1340766 h 1561466"/>
              <a:gd name="connsiteX25" fmla="*/ 380986 w 562054"/>
              <a:gd name="connsiteY25" fmla="*/ 1346517 h 1561466"/>
              <a:gd name="connsiteX26" fmla="*/ 329227 w 562054"/>
              <a:gd name="connsiteY26" fmla="*/ 1312011 h 1561466"/>
              <a:gd name="connsiteX27" fmla="*/ 323476 w 562054"/>
              <a:gd name="connsiteY27" fmla="*/ 1024464 h 1561466"/>
              <a:gd name="connsiteX28" fmla="*/ 294722 w 562054"/>
              <a:gd name="connsiteY28" fmla="*/ 938200 h 1561466"/>
              <a:gd name="connsiteX29" fmla="*/ 415491 w 562054"/>
              <a:gd name="connsiteY29" fmla="*/ 449370 h 1561466"/>
              <a:gd name="connsiteX30" fmla="*/ 380416 w 562054"/>
              <a:gd name="connsiteY30" fmla="*/ 181069 h 1561466"/>
              <a:gd name="connsiteX31" fmla="*/ 523678 w 562054"/>
              <a:gd name="connsiteY31" fmla="*/ 126692 h 1561466"/>
              <a:gd name="connsiteX32" fmla="*/ 562054 w 562054"/>
              <a:gd name="connsiteY32" fmla="*/ 0 h 1561466"/>
              <a:gd name="connsiteX0" fmla="*/ 10193 w 553514"/>
              <a:gd name="connsiteY0" fmla="*/ 33024 h 1564484"/>
              <a:gd name="connsiteX1" fmla="*/ 7175 w 553514"/>
              <a:gd name="connsiteY1" fmla="*/ 406380 h 1564484"/>
              <a:gd name="connsiteX2" fmla="*/ 58933 w 553514"/>
              <a:gd name="connsiteY2" fmla="*/ 429384 h 1564484"/>
              <a:gd name="connsiteX3" fmla="*/ 93439 w 553514"/>
              <a:gd name="connsiteY3" fmla="*/ 849203 h 1564484"/>
              <a:gd name="connsiteX4" fmla="*/ 0 w 553514"/>
              <a:gd name="connsiteY4" fmla="*/ 1010798 h 1564484"/>
              <a:gd name="connsiteX5" fmla="*/ 58933 w 553514"/>
              <a:gd name="connsiteY5" fmla="*/ 1269022 h 1564484"/>
              <a:gd name="connsiteX6" fmla="*/ 12925 w 553514"/>
              <a:gd name="connsiteY6" fmla="*/ 1309278 h 1564484"/>
              <a:gd name="connsiteX7" fmla="*/ 24427 w 553514"/>
              <a:gd name="connsiteY7" fmla="*/ 1418546 h 1564484"/>
              <a:gd name="connsiteX8" fmla="*/ 36213 w 553514"/>
              <a:gd name="connsiteY8" fmla="*/ 1470021 h 1564484"/>
              <a:gd name="connsiteX9" fmla="*/ 243248 w 553514"/>
              <a:gd name="connsiteY9" fmla="*/ 1564484 h 1564484"/>
              <a:gd name="connsiteX10" fmla="*/ 421242 w 553514"/>
              <a:gd name="connsiteY10" fmla="*/ 1527814 h 1564484"/>
              <a:gd name="connsiteX11" fmla="*/ 409741 w 553514"/>
              <a:gd name="connsiteY11" fmla="*/ 1481807 h 1564484"/>
              <a:gd name="connsiteX12" fmla="*/ 315448 w 553514"/>
              <a:gd name="connsiteY12" fmla="*/ 1391158 h 1564484"/>
              <a:gd name="connsiteX13" fmla="*/ 214208 w 553514"/>
              <a:gd name="connsiteY13" fmla="*/ 1481807 h 1564484"/>
              <a:gd name="connsiteX14" fmla="*/ 252301 w 553514"/>
              <a:gd name="connsiteY14" fmla="*/ 1398560 h 1564484"/>
              <a:gd name="connsiteX15" fmla="*/ 225710 w 553514"/>
              <a:gd name="connsiteY15" fmla="*/ 1349535 h 1564484"/>
              <a:gd name="connsiteX16" fmla="*/ 191205 w 553514"/>
              <a:gd name="connsiteY16" fmla="*/ 1188509 h 1564484"/>
              <a:gd name="connsiteX17" fmla="*/ 219959 w 553514"/>
              <a:gd name="connsiteY17" fmla="*/ 935467 h 1564484"/>
              <a:gd name="connsiteX18" fmla="*/ 329227 w 553514"/>
              <a:gd name="connsiteY18" fmla="*/ 550154 h 1564484"/>
              <a:gd name="connsiteX19" fmla="*/ 225710 w 553514"/>
              <a:gd name="connsiteY19" fmla="*/ 889459 h 1564484"/>
              <a:gd name="connsiteX20" fmla="*/ 208458 w 553514"/>
              <a:gd name="connsiteY20" fmla="*/ 1246018 h 1564484"/>
              <a:gd name="connsiteX21" fmla="*/ 248714 w 553514"/>
              <a:gd name="connsiteY21" fmla="*/ 1349535 h 1564484"/>
              <a:gd name="connsiteX22" fmla="*/ 415491 w 553514"/>
              <a:gd name="connsiteY22" fmla="*/ 1430048 h 1564484"/>
              <a:gd name="connsiteX23" fmla="*/ 553514 w 553514"/>
              <a:gd name="connsiteY23" fmla="*/ 1435799 h 1564484"/>
              <a:gd name="connsiteX24" fmla="*/ 473001 w 553514"/>
              <a:gd name="connsiteY24" fmla="*/ 1343784 h 1564484"/>
              <a:gd name="connsiteX25" fmla="*/ 380986 w 553514"/>
              <a:gd name="connsiteY25" fmla="*/ 1349535 h 1564484"/>
              <a:gd name="connsiteX26" fmla="*/ 329227 w 553514"/>
              <a:gd name="connsiteY26" fmla="*/ 1315029 h 1564484"/>
              <a:gd name="connsiteX27" fmla="*/ 323476 w 553514"/>
              <a:gd name="connsiteY27" fmla="*/ 1027482 h 1564484"/>
              <a:gd name="connsiteX28" fmla="*/ 294722 w 553514"/>
              <a:gd name="connsiteY28" fmla="*/ 941218 h 1564484"/>
              <a:gd name="connsiteX29" fmla="*/ 415491 w 553514"/>
              <a:gd name="connsiteY29" fmla="*/ 452388 h 1564484"/>
              <a:gd name="connsiteX30" fmla="*/ 380416 w 553514"/>
              <a:gd name="connsiteY30" fmla="*/ 184087 h 1564484"/>
              <a:gd name="connsiteX31" fmla="*/ 523678 w 553514"/>
              <a:gd name="connsiteY31" fmla="*/ 129710 h 1564484"/>
              <a:gd name="connsiteX32" fmla="*/ 540929 w 553514"/>
              <a:gd name="connsiteY32" fmla="*/ 0 h 1564484"/>
              <a:gd name="connsiteX0" fmla="*/ 10193 w 553514"/>
              <a:gd name="connsiteY0" fmla="*/ 23970 h 1555430"/>
              <a:gd name="connsiteX1" fmla="*/ 7175 w 553514"/>
              <a:gd name="connsiteY1" fmla="*/ 397326 h 1555430"/>
              <a:gd name="connsiteX2" fmla="*/ 58933 w 553514"/>
              <a:gd name="connsiteY2" fmla="*/ 420330 h 1555430"/>
              <a:gd name="connsiteX3" fmla="*/ 93439 w 553514"/>
              <a:gd name="connsiteY3" fmla="*/ 840149 h 1555430"/>
              <a:gd name="connsiteX4" fmla="*/ 0 w 553514"/>
              <a:gd name="connsiteY4" fmla="*/ 1001744 h 1555430"/>
              <a:gd name="connsiteX5" fmla="*/ 58933 w 553514"/>
              <a:gd name="connsiteY5" fmla="*/ 1259968 h 1555430"/>
              <a:gd name="connsiteX6" fmla="*/ 12925 w 553514"/>
              <a:gd name="connsiteY6" fmla="*/ 1300224 h 1555430"/>
              <a:gd name="connsiteX7" fmla="*/ 24427 w 553514"/>
              <a:gd name="connsiteY7" fmla="*/ 1409492 h 1555430"/>
              <a:gd name="connsiteX8" fmla="*/ 36213 w 553514"/>
              <a:gd name="connsiteY8" fmla="*/ 1460967 h 1555430"/>
              <a:gd name="connsiteX9" fmla="*/ 243248 w 553514"/>
              <a:gd name="connsiteY9" fmla="*/ 1555430 h 1555430"/>
              <a:gd name="connsiteX10" fmla="*/ 421242 w 553514"/>
              <a:gd name="connsiteY10" fmla="*/ 1518760 h 1555430"/>
              <a:gd name="connsiteX11" fmla="*/ 409741 w 553514"/>
              <a:gd name="connsiteY11" fmla="*/ 1472753 h 1555430"/>
              <a:gd name="connsiteX12" fmla="*/ 315448 w 553514"/>
              <a:gd name="connsiteY12" fmla="*/ 1382104 h 1555430"/>
              <a:gd name="connsiteX13" fmla="*/ 214208 w 553514"/>
              <a:gd name="connsiteY13" fmla="*/ 1472753 h 1555430"/>
              <a:gd name="connsiteX14" fmla="*/ 252301 w 553514"/>
              <a:gd name="connsiteY14" fmla="*/ 1389506 h 1555430"/>
              <a:gd name="connsiteX15" fmla="*/ 225710 w 553514"/>
              <a:gd name="connsiteY15" fmla="*/ 1340481 h 1555430"/>
              <a:gd name="connsiteX16" fmla="*/ 191205 w 553514"/>
              <a:gd name="connsiteY16" fmla="*/ 1179455 h 1555430"/>
              <a:gd name="connsiteX17" fmla="*/ 219959 w 553514"/>
              <a:gd name="connsiteY17" fmla="*/ 926413 h 1555430"/>
              <a:gd name="connsiteX18" fmla="*/ 329227 w 553514"/>
              <a:gd name="connsiteY18" fmla="*/ 541100 h 1555430"/>
              <a:gd name="connsiteX19" fmla="*/ 225710 w 553514"/>
              <a:gd name="connsiteY19" fmla="*/ 880405 h 1555430"/>
              <a:gd name="connsiteX20" fmla="*/ 208458 w 553514"/>
              <a:gd name="connsiteY20" fmla="*/ 1236964 h 1555430"/>
              <a:gd name="connsiteX21" fmla="*/ 248714 w 553514"/>
              <a:gd name="connsiteY21" fmla="*/ 1340481 h 1555430"/>
              <a:gd name="connsiteX22" fmla="*/ 415491 w 553514"/>
              <a:gd name="connsiteY22" fmla="*/ 1420994 h 1555430"/>
              <a:gd name="connsiteX23" fmla="*/ 553514 w 553514"/>
              <a:gd name="connsiteY23" fmla="*/ 1426745 h 1555430"/>
              <a:gd name="connsiteX24" fmla="*/ 473001 w 553514"/>
              <a:gd name="connsiteY24" fmla="*/ 1334730 h 1555430"/>
              <a:gd name="connsiteX25" fmla="*/ 380986 w 553514"/>
              <a:gd name="connsiteY25" fmla="*/ 1340481 h 1555430"/>
              <a:gd name="connsiteX26" fmla="*/ 329227 w 553514"/>
              <a:gd name="connsiteY26" fmla="*/ 1305975 h 1555430"/>
              <a:gd name="connsiteX27" fmla="*/ 323476 w 553514"/>
              <a:gd name="connsiteY27" fmla="*/ 1018428 h 1555430"/>
              <a:gd name="connsiteX28" fmla="*/ 294722 w 553514"/>
              <a:gd name="connsiteY28" fmla="*/ 932164 h 1555430"/>
              <a:gd name="connsiteX29" fmla="*/ 415491 w 553514"/>
              <a:gd name="connsiteY29" fmla="*/ 443334 h 1555430"/>
              <a:gd name="connsiteX30" fmla="*/ 380416 w 553514"/>
              <a:gd name="connsiteY30" fmla="*/ 175033 h 1555430"/>
              <a:gd name="connsiteX31" fmla="*/ 523678 w 553514"/>
              <a:gd name="connsiteY31" fmla="*/ 120656 h 1555430"/>
              <a:gd name="connsiteX32" fmla="*/ 540929 w 553514"/>
              <a:gd name="connsiteY32" fmla="*/ 0 h 1555430"/>
              <a:gd name="connsiteX0" fmla="*/ 10193 w 553514"/>
              <a:gd name="connsiteY0" fmla="*/ 23970 h 1555430"/>
              <a:gd name="connsiteX1" fmla="*/ 7175 w 553514"/>
              <a:gd name="connsiteY1" fmla="*/ 397326 h 1555430"/>
              <a:gd name="connsiteX2" fmla="*/ 58933 w 553514"/>
              <a:gd name="connsiteY2" fmla="*/ 420330 h 1555430"/>
              <a:gd name="connsiteX3" fmla="*/ 93439 w 553514"/>
              <a:gd name="connsiteY3" fmla="*/ 840149 h 1555430"/>
              <a:gd name="connsiteX4" fmla="*/ 0 w 553514"/>
              <a:gd name="connsiteY4" fmla="*/ 1001744 h 1555430"/>
              <a:gd name="connsiteX5" fmla="*/ 58933 w 553514"/>
              <a:gd name="connsiteY5" fmla="*/ 1259968 h 1555430"/>
              <a:gd name="connsiteX6" fmla="*/ 12925 w 553514"/>
              <a:gd name="connsiteY6" fmla="*/ 1300224 h 1555430"/>
              <a:gd name="connsiteX7" fmla="*/ 24427 w 553514"/>
              <a:gd name="connsiteY7" fmla="*/ 1409492 h 1555430"/>
              <a:gd name="connsiteX8" fmla="*/ 36213 w 553514"/>
              <a:gd name="connsiteY8" fmla="*/ 1460967 h 1555430"/>
              <a:gd name="connsiteX9" fmla="*/ 243248 w 553514"/>
              <a:gd name="connsiteY9" fmla="*/ 1555430 h 1555430"/>
              <a:gd name="connsiteX10" fmla="*/ 421242 w 553514"/>
              <a:gd name="connsiteY10" fmla="*/ 1518760 h 1555430"/>
              <a:gd name="connsiteX11" fmla="*/ 409741 w 553514"/>
              <a:gd name="connsiteY11" fmla="*/ 1472753 h 1555430"/>
              <a:gd name="connsiteX12" fmla="*/ 315448 w 553514"/>
              <a:gd name="connsiteY12" fmla="*/ 1382104 h 1555430"/>
              <a:gd name="connsiteX13" fmla="*/ 214208 w 553514"/>
              <a:gd name="connsiteY13" fmla="*/ 1472753 h 1555430"/>
              <a:gd name="connsiteX14" fmla="*/ 252301 w 553514"/>
              <a:gd name="connsiteY14" fmla="*/ 1389506 h 1555430"/>
              <a:gd name="connsiteX15" fmla="*/ 225710 w 553514"/>
              <a:gd name="connsiteY15" fmla="*/ 1340481 h 1555430"/>
              <a:gd name="connsiteX16" fmla="*/ 191205 w 553514"/>
              <a:gd name="connsiteY16" fmla="*/ 1179455 h 1555430"/>
              <a:gd name="connsiteX17" fmla="*/ 219959 w 553514"/>
              <a:gd name="connsiteY17" fmla="*/ 926413 h 1555430"/>
              <a:gd name="connsiteX18" fmla="*/ 329227 w 553514"/>
              <a:gd name="connsiteY18" fmla="*/ 541100 h 1555430"/>
              <a:gd name="connsiteX19" fmla="*/ 225710 w 553514"/>
              <a:gd name="connsiteY19" fmla="*/ 880405 h 1555430"/>
              <a:gd name="connsiteX20" fmla="*/ 208458 w 553514"/>
              <a:gd name="connsiteY20" fmla="*/ 1236964 h 1555430"/>
              <a:gd name="connsiteX21" fmla="*/ 248714 w 553514"/>
              <a:gd name="connsiteY21" fmla="*/ 1340481 h 1555430"/>
              <a:gd name="connsiteX22" fmla="*/ 415491 w 553514"/>
              <a:gd name="connsiteY22" fmla="*/ 1420994 h 1555430"/>
              <a:gd name="connsiteX23" fmla="*/ 553514 w 553514"/>
              <a:gd name="connsiteY23" fmla="*/ 1426745 h 1555430"/>
              <a:gd name="connsiteX24" fmla="*/ 473001 w 553514"/>
              <a:gd name="connsiteY24" fmla="*/ 1334730 h 1555430"/>
              <a:gd name="connsiteX25" fmla="*/ 380986 w 553514"/>
              <a:gd name="connsiteY25" fmla="*/ 1340481 h 1555430"/>
              <a:gd name="connsiteX26" fmla="*/ 329227 w 553514"/>
              <a:gd name="connsiteY26" fmla="*/ 1305975 h 1555430"/>
              <a:gd name="connsiteX27" fmla="*/ 323476 w 553514"/>
              <a:gd name="connsiteY27" fmla="*/ 1018428 h 1555430"/>
              <a:gd name="connsiteX28" fmla="*/ 294722 w 553514"/>
              <a:gd name="connsiteY28" fmla="*/ 932164 h 1555430"/>
              <a:gd name="connsiteX29" fmla="*/ 415491 w 553514"/>
              <a:gd name="connsiteY29" fmla="*/ 443334 h 1555430"/>
              <a:gd name="connsiteX30" fmla="*/ 380416 w 553514"/>
              <a:gd name="connsiteY30" fmla="*/ 175033 h 1555430"/>
              <a:gd name="connsiteX31" fmla="*/ 427107 w 553514"/>
              <a:gd name="connsiteY31" fmla="*/ 129709 h 1555430"/>
              <a:gd name="connsiteX32" fmla="*/ 523678 w 553514"/>
              <a:gd name="connsiteY32" fmla="*/ 120656 h 1555430"/>
              <a:gd name="connsiteX33" fmla="*/ 540929 w 553514"/>
              <a:gd name="connsiteY33" fmla="*/ 0 h 1555430"/>
              <a:gd name="connsiteX0" fmla="*/ 10193 w 553514"/>
              <a:gd name="connsiteY0" fmla="*/ 23970 h 1555430"/>
              <a:gd name="connsiteX1" fmla="*/ 7175 w 553514"/>
              <a:gd name="connsiteY1" fmla="*/ 397326 h 1555430"/>
              <a:gd name="connsiteX2" fmla="*/ 58933 w 553514"/>
              <a:gd name="connsiteY2" fmla="*/ 420330 h 1555430"/>
              <a:gd name="connsiteX3" fmla="*/ 93439 w 553514"/>
              <a:gd name="connsiteY3" fmla="*/ 840149 h 1555430"/>
              <a:gd name="connsiteX4" fmla="*/ 0 w 553514"/>
              <a:gd name="connsiteY4" fmla="*/ 1001744 h 1555430"/>
              <a:gd name="connsiteX5" fmla="*/ 58933 w 553514"/>
              <a:gd name="connsiteY5" fmla="*/ 1259968 h 1555430"/>
              <a:gd name="connsiteX6" fmla="*/ 12925 w 553514"/>
              <a:gd name="connsiteY6" fmla="*/ 1300224 h 1555430"/>
              <a:gd name="connsiteX7" fmla="*/ 24427 w 553514"/>
              <a:gd name="connsiteY7" fmla="*/ 1409492 h 1555430"/>
              <a:gd name="connsiteX8" fmla="*/ 36213 w 553514"/>
              <a:gd name="connsiteY8" fmla="*/ 1460967 h 1555430"/>
              <a:gd name="connsiteX9" fmla="*/ 243248 w 553514"/>
              <a:gd name="connsiteY9" fmla="*/ 1555430 h 1555430"/>
              <a:gd name="connsiteX10" fmla="*/ 421242 w 553514"/>
              <a:gd name="connsiteY10" fmla="*/ 1518760 h 1555430"/>
              <a:gd name="connsiteX11" fmla="*/ 409741 w 553514"/>
              <a:gd name="connsiteY11" fmla="*/ 1472753 h 1555430"/>
              <a:gd name="connsiteX12" fmla="*/ 315448 w 553514"/>
              <a:gd name="connsiteY12" fmla="*/ 1382104 h 1555430"/>
              <a:gd name="connsiteX13" fmla="*/ 214208 w 553514"/>
              <a:gd name="connsiteY13" fmla="*/ 1472753 h 1555430"/>
              <a:gd name="connsiteX14" fmla="*/ 252301 w 553514"/>
              <a:gd name="connsiteY14" fmla="*/ 1389506 h 1555430"/>
              <a:gd name="connsiteX15" fmla="*/ 225710 w 553514"/>
              <a:gd name="connsiteY15" fmla="*/ 1340481 h 1555430"/>
              <a:gd name="connsiteX16" fmla="*/ 191205 w 553514"/>
              <a:gd name="connsiteY16" fmla="*/ 1179455 h 1555430"/>
              <a:gd name="connsiteX17" fmla="*/ 219959 w 553514"/>
              <a:gd name="connsiteY17" fmla="*/ 926413 h 1555430"/>
              <a:gd name="connsiteX18" fmla="*/ 329227 w 553514"/>
              <a:gd name="connsiteY18" fmla="*/ 541100 h 1555430"/>
              <a:gd name="connsiteX19" fmla="*/ 225710 w 553514"/>
              <a:gd name="connsiteY19" fmla="*/ 880405 h 1555430"/>
              <a:gd name="connsiteX20" fmla="*/ 184315 w 553514"/>
              <a:gd name="connsiteY20" fmla="*/ 1233946 h 1555430"/>
              <a:gd name="connsiteX21" fmla="*/ 248714 w 553514"/>
              <a:gd name="connsiteY21" fmla="*/ 1340481 h 1555430"/>
              <a:gd name="connsiteX22" fmla="*/ 415491 w 553514"/>
              <a:gd name="connsiteY22" fmla="*/ 1420994 h 1555430"/>
              <a:gd name="connsiteX23" fmla="*/ 553514 w 553514"/>
              <a:gd name="connsiteY23" fmla="*/ 1426745 h 1555430"/>
              <a:gd name="connsiteX24" fmla="*/ 473001 w 553514"/>
              <a:gd name="connsiteY24" fmla="*/ 1334730 h 1555430"/>
              <a:gd name="connsiteX25" fmla="*/ 380986 w 553514"/>
              <a:gd name="connsiteY25" fmla="*/ 1340481 h 1555430"/>
              <a:gd name="connsiteX26" fmla="*/ 329227 w 553514"/>
              <a:gd name="connsiteY26" fmla="*/ 1305975 h 1555430"/>
              <a:gd name="connsiteX27" fmla="*/ 323476 w 553514"/>
              <a:gd name="connsiteY27" fmla="*/ 1018428 h 1555430"/>
              <a:gd name="connsiteX28" fmla="*/ 294722 w 553514"/>
              <a:gd name="connsiteY28" fmla="*/ 932164 h 1555430"/>
              <a:gd name="connsiteX29" fmla="*/ 415491 w 553514"/>
              <a:gd name="connsiteY29" fmla="*/ 443334 h 1555430"/>
              <a:gd name="connsiteX30" fmla="*/ 380416 w 553514"/>
              <a:gd name="connsiteY30" fmla="*/ 175033 h 1555430"/>
              <a:gd name="connsiteX31" fmla="*/ 427107 w 553514"/>
              <a:gd name="connsiteY31" fmla="*/ 129709 h 1555430"/>
              <a:gd name="connsiteX32" fmla="*/ 523678 w 553514"/>
              <a:gd name="connsiteY32" fmla="*/ 120656 h 1555430"/>
              <a:gd name="connsiteX33" fmla="*/ 540929 w 553514"/>
              <a:gd name="connsiteY33" fmla="*/ 0 h 1555430"/>
              <a:gd name="connsiteX0" fmla="*/ 10193 w 553514"/>
              <a:gd name="connsiteY0" fmla="*/ 23970 h 1555430"/>
              <a:gd name="connsiteX1" fmla="*/ 7175 w 553514"/>
              <a:gd name="connsiteY1" fmla="*/ 397326 h 1555430"/>
              <a:gd name="connsiteX2" fmla="*/ 58933 w 553514"/>
              <a:gd name="connsiteY2" fmla="*/ 420330 h 1555430"/>
              <a:gd name="connsiteX3" fmla="*/ 93439 w 553514"/>
              <a:gd name="connsiteY3" fmla="*/ 840149 h 1555430"/>
              <a:gd name="connsiteX4" fmla="*/ 0 w 553514"/>
              <a:gd name="connsiteY4" fmla="*/ 1001744 h 1555430"/>
              <a:gd name="connsiteX5" fmla="*/ 58933 w 553514"/>
              <a:gd name="connsiteY5" fmla="*/ 1259968 h 1555430"/>
              <a:gd name="connsiteX6" fmla="*/ 12925 w 553514"/>
              <a:gd name="connsiteY6" fmla="*/ 1300224 h 1555430"/>
              <a:gd name="connsiteX7" fmla="*/ 24427 w 553514"/>
              <a:gd name="connsiteY7" fmla="*/ 1409492 h 1555430"/>
              <a:gd name="connsiteX8" fmla="*/ 36213 w 553514"/>
              <a:gd name="connsiteY8" fmla="*/ 1460967 h 1555430"/>
              <a:gd name="connsiteX9" fmla="*/ 243248 w 553514"/>
              <a:gd name="connsiteY9" fmla="*/ 1555430 h 1555430"/>
              <a:gd name="connsiteX10" fmla="*/ 421242 w 553514"/>
              <a:gd name="connsiteY10" fmla="*/ 1518760 h 1555430"/>
              <a:gd name="connsiteX11" fmla="*/ 409741 w 553514"/>
              <a:gd name="connsiteY11" fmla="*/ 1472753 h 1555430"/>
              <a:gd name="connsiteX12" fmla="*/ 315448 w 553514"/>
              <a:gd name="connsiteY12" fmla="*/ 1382104 h 1555430"/>
              <a:gd name="connsiteX13" fmla="*/ 214208 w 553514"/>
              <a:gd name="connsiteY13" fmla="*/ 1472753 h 1555430"/>
              <a:gd name="connsiteX14" fmla="*/ 252301 w 553514"/>
              <a:gd name="connsiteY14" fmla="*/ 1389506 h 1555430"/>
              <a:gd name="connsiteX15" fmla="*/ 225710 w 553514"/>
              <a:gd name="connsiteY15" fmla="*/ 1340481 h 1555430"/>
              <a:gd name="connsiteX16" fmla="*/ 191205 w 553514"/>
              <a:gd name="connsiteY16" fmla="*/ 1179455 h 1555430"/>
              <a:gd name="connsiteX17" fmla="*/ 219959 w 553514"/>
              <a:gd name="connsiteY17" fmla="*/ 926413 h 1555430"/>
              <a:gd name="connsiteX18" fmla="*/ 329227 w 553514"/>
              <a:gd name="connsiteY18" fmla="*/ 541100 h 1555430"/>
              <a:gd name="connsiteX19" fmla="*/ 225710 w 553514"/>
              <a:gd name="connsiteY19" fmla="*/ 880405 h 1555430"/>
              <a:gd name="connsiteX20" fmla="*/ 184315 w 553514"/>
              <a:gd name="connsiteY20" fmla="*/ 1233946 h 1555430"/>
              <a:gd name="connsiteX21" fmla="*/ 248714 w 553514"/>
              <a:gd name="connsiteY21" fmla="*/ 1340481 h 1555430"/>
              <a:gd name="connsiteX22" fmla="*/ 415491 w 553514"/>
              <a:gd name="connsiteY22" fmla="*/ 1420994 h 1555430"/>
              <a:gd name="connsiteX23" fmla="*/ 553514 w 553514"/>
              <a:gd name="connsiteY23" fmla="*/ 1426745 h 1555430"/>
              <a:gd name="connsiteX24" fmla="*/ 473001 w 553514"/>
              <a:gd name="connsiteY24" fmla="*/ 1334730 h 1555430"/>
              <a:gd name="connsiteX25" fmla="*/ 380986 w 553514"/>
              <a:gd name="connsiteY25" fmla="*/ 1340481 h 1555430"/>
              <a:gd name="connsiteX26" fmla="*/ 329227 w 553514"/>
              <a:gd name="connsiteY26" fmla="*/ 1305975 h 1555430"/>
              <a:gd name="connsiteX27" fmla="*/ 323476 w 553514"/>
              <a:gd name="connsiteY27" fmla="*/ 1018428 h 1555430"/>
              <a:gd name="connsiteX28" fmla="*/ 294722 w 553514"/>
              <a:gd name="connsiteY28" fmla="*/ 932164 h 1555430"/>
              <a:gd name="connsiteX29" fmla="*/ 415491 w 553514"/>
              <a:gd name="connsiteY29" fmla="*/ 443334 h 1555430"/>
              <a:gd name="connsiteX30" fmla="*/ 380416 w 553514"/>
              <a:gd name="connsiteY30" fmla="*/ 175033 h 1555430"/>
              <a:gd name="connsiteX31" fmla="*/ 427107 w 553514"/>
              <a:gd name="connsiteY31" fmla="*/ 129709 h 1555430"/>
              <a:gd name="connsiteX32" fmla="*/ 523678 w 553514"/>
              <a:gd name="connsiteY32" fmla="*/ 120656 h 1555430"/>
              <a:gd name="connsiteX33" fmla="*/ 540929 w 553514"/>
              <a:gd name="connsiteY33" fmla="*/ 0 h 155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53514" h="1555430">
                <a:moveTo>
                  <a:pt x="10193" y="23970"/>
                </a:moveTo>
                <a:cubicBezTo>
                  <a:pt x="46407" y="137357"/>
                  <a:pt x="43389" y="289975"/>
                  <a:pt x="7175" y="397326"/>
                </a:cubicBezTo>
                <a:lnTo>
                  <a:pt x="58933" y="420330"/>
                </a:lnTo>
                <a:cubicBezTo>
                  <a:pt x="70435" y="560270"/>
                  <a:pt x="57794" y="697191"/>
                  <a:pt x="93439" y="840149"/>
                </a:cubicBezTo>
                <a:cubicBezTo>
                  <a:pt x="26079" y="875907"/>
                  <a:pt x="19074" y="917701"/>
                  <a:pt x="0" y="1001744"/>
                </a:cubicBezTo>
                <a:lnTo>
                  <a:pt x="58933" y="1259968"/>
                </a:lnTo>
                <a:lnTo>
                  <a:pt x="12925" y="1300224"/>
                </a:lnTo>
                <a:lnTo>
                  <a:pt x="24427" y="1409492"/>
                </a:lnTo>
                <a:lnTo>
                  <a:pt x="36213" y="1460967"/>
                </a:lnTo>
                <a:lnTo>
                  <a:pt x="243248" y="1555430"/>
                </a:lnTo>
                <a:cubicBezTo>
                  <a:pt x="304591" y="1538177"/>
                  <a:pt x="387060" y="1563173"/>
                  <a:pt x="421242" y="1518760"/>
                </a:cubicBezTo>
                <a:lnTo>
                  <a:pt x="409741" y="1472753"/>
                </a:lnTo>
                <a:cubicBezTo>
                  <a:pt x="420560" y="1447566"/>
                  <a:pt x="340843" y="1383148"/>
                  <a:pt x="315448" y="1382104"/>
                </a:cubicBezTo>
                <a:cubicBezTo>
                  <a:pt x="281701" y="1412320"/>
                  <a:pt x="199670" y="1409341"/>
                  <a:pt x="214208" y="1472753"/>
                </a:cubicBezTo>
                <a:lnTo>
                  <a:pt x="252301" y="1389506"/>
                </a:lnTo>
                <a:lnTo>
                  <a:pt x="225710" y="1340481"/>
                </a:lnTo>
                <a:lnTo>
                  <a:pt x="191205" y="1179455"/>
                </a:lnTo>
                <a:lnTo>
                  <a:pt x="219959" y="926413"/>
                </a:lnTo>
                <a:lnTo>
                  <a:pt x="329227" y="541100"/>
                </a:lnTo>
                <a:lnTo>
                  <a:pt x="225710" y="880405"/>
                </a:lnTo>
                <a:lnTo>
                  <a:pt x="184315" y="1233946"/>
                </a:lnTo>
                <a:lnTo>
                  <a:pt x="248714" y="1340481"/>
                </a:lnTo>
                <a:lnTo>
                  <a:pt x="415491" y="1420994"/>
                </a:lnTo>
                <a:lnTo>
                  <a:pt x="553514" y="1426745"/>
                </a:lnTo>
                <a:lnTo>
                  <a:pt x="473001" y="1334730"/>
                </a:lnTo>
                <a:lnTo>
                  <a:pt x="380986" y="1340481"/>
                </a:lnTo>
                <a:lnTo>
                  <a:pt x="329227" y="1305975"/>
                </a:lnTo>
                <a:cubicBezTo>
                  <a:pt x="327310" y="1210126"/>
                  <a:pt x="292197" y="1108242"/>
                  <a:pt x="323476" y="1018428"/>
                </a:cubicBezTo>
                <a:lnTo>
                  <a:pt x="294722" y="932164"/>
                </a:lnTo>
                <a:lnTo>
                  <a:pt x="415491" y="443334"/>
                </a:lnTo>
                <a:cubicBezTo>
                  <a:pt x="407823" y="339817"/>
                  <a:pt x="354888" y="287603"/>
                  <a:pt x="380416" y="175033"/>
                </a:cubicBezTo>
                <a:cubicBezTo>
                  <a:pt x="381346" y="125277"/>
                  <a:pt x="403230" y="138772"/>
                  <a:pt x="427107" y="129709"/>
                </a:cubicBezTo>
                <a:cubicBezTo>
                  <a:pt x="450984" y="120646"/>
                  <a:pt x="503702" y="144789"/>
                  <a:pt x="523678" y="120656"/>
                </a:cubicBezTo>
                <a:cubicBezTo>
                  <a:pt x="576082" y="93999"/>
                  <a:pt x="509887" y="13571"/>
                  <a:pt x="540929" y="0"/>
                </a:cubicBez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5" name="任意多边形 904"/>
          <p:cNvSpPr/>
          <p:nvPr/>
        </p:nvSpPr>
        <p:spPr>
          <a:xfrm>
            <a:off x="6688347" y="2716621"/>
            <a:ext cx="1138687" cy="1948365"/>
          </a:xfrm>
          <a:custGeom>
            <a:avLst/>
            <a:gdLst>
              <a:gd name="connsiteX0" fmla="*/ 609600 w 1138687"/>
              <a:gd name="connsiteY0" fmla="*/ 23004 h 1926566"/>
              <a:gd name="connsiteX1" fmla="*/ 580845 w 1138687"/>
              <a:gd name="connsiteY1" fmla="*/ 126521 h 1926566"/>
              <a:gd name="connsiteX2" fmla="*/ 563593 w 1138687"/>
              <a:gd name="connsiteY2" fmla="*/ 235789 h 1926566"/>
              <a:gd name="connsiteX3" fmla="*/ 644106 w 1138687"/>
              <a:gd name="connsiteY3" fmla="*/ 322053 h 1926566"/>
              <a:gd name="connsiteX4" fmla="*/ 730370 w 1138687"/>
              <a:gd name="connsiteY4" fmla="*/ 322053 h 1926566"/>
              <a:gd name="connsiteX5" fmla="*/ 776378 w 1138687"/>
              <a:gd name="connsiteY5" fmla="*/ 253042 h 1926566"/>
              <a:gd name="connsiteX6" fmla="*/ 845389 w 1138687"/>
              <a:gd name="connsiteY6" fmla="*/ 235789 h 1926566"/>
              <a:gd name="connsiteX7" fmla="*/ 851140 w 1138687"/>
              <a:gd name="connsiteY7" fmla="*/ 172528 h 1926566"/>
              <a:gd name="connsiteX8" fmla="*/ 787879 w 1138687"/>
              <a:gd name="connsiteY8" fmla="*/ 149525 h 1926566"/>
              <a:gd name="connsiteX9" fmla="*/ 667110 w 1138687"/>
              <a:gd name="connsiteY9" fmla="*/ 34506 h 1926566"/>
              <a:gd name="connsiteX10" fmla="*/ 805132 w 1138687"/>
              <a:gd name="connsiteY10" fmla="*/ 0 h 1926566"/>
              <a:gd name="connsiteX11" fmla="*/ 891396 w 1138687"/>
              <a:gd name="connsiteY11" fmla="*/ 143774 h 1926566"/>
              <a:gd name="connsiteX12" fmla="*/ 868393 w 1138687"/>
              <a:gd name="connsiteY12" fmla="*/ 224287 h 1926566"/>
              <a:gd name="connsiteX13" fmla="*/ 931653 w 1138687"/>
              <a:gd name="connsiteY13" fmla="*/ 299049 h 1926566"/>
              <a:gd name="connsiteX14" fmla="*/ 931653 w 1138687"/>
              <a:gd name="connsiteY14" fmla="*/ 500332 h 1926566"/>
              <a:gd name="connsiteX15" fmla="*/ 1017917 w 1138687"/>
              <a:gd name="connsiteY15" fmla="*/ 534838 h 1926566"/>
              <a:gd name="connsiteX16" fmla="*/ 1138687 w 1138687"/>
              <a:gd name="connsiteY16" fmla="*/ 816634 h 1926566"/>
              <a:gd name="connsiteX17" fmla="*/ 1017917 w 1138687"/>
              <a:gd name="connsiteY17" fmla="*/ 925902 h 1926566"/>
              <a:gd name="connsiteX18" fmla="*/ 707366 w 1138687"/>
              <a:gd name="connsiteY18" fmla="*/ 816634 h 1926566"/>
              <a:gd name="connsiteX19" fmla="*/ 822385 w 1138687"/>
              <a:gd name="connsiteY19" fmla="*/ 718868 h 1926566"/>
              <a:gd name="connsiteX20" fmla="*/ 1121434 w 1138687"/>
              <a:gd name="connsiteY20" fmla="*/ 805132 h 1926566"/>
              <a:gd name="connsiteX21" fmla="*/ 833887 w 1138687"/>
              <a:gd name="connsiteY21" fmla="*/ 718868 h 1926566"/>
              <a:gd name="connsiteX22" fmla="*/ 736121 w 1138687"/>
              <a:gd name="connsiteY22" fmla="*/ 454325 h 1926566"/>
              <a:gd name="connsiteX23" fmla="*/ 810883 w 1138687"/>
              <a:gd name="connsiteY23" fmla="*/ 494581 h 1926566"/>
              <a:gd name="connsiteX24" fmla="*/ 759125 w 1138687"/>
              <a:gd name="connsiteY24" fmla="*/ 396815 h 1926566"/>
              <a:gd name="connsiteX25" fmla="*/ 839638 w 1138687"/>
              <a:gd name="connsiteY25" fmla="*/ 345057 h 1926566"/>
              <a:gd name="connsiteX26" fmla="*/ 943155 w 1138687"/>
              <a:gd name="connsiteY26" fmla="*/ 540589 h 1926566"/>
              <a:gd name="connsiteX27" fmla="*/ 816634 w 1138687"/>
              <a:gd name="connsiteY27" fmla="*/ 322053 h 1926566"/>
              <a:gd name="connsiteX28" fmla="*/ 759125 w 1138687"/>
              <a:gd name="connsiteY28" fmla="*/ 379562 h 1926566"/>
              <a:gd name="connsiteX29" fmla="*/ 667110 w 1138687"/>
              <a:gd name="connsiteY29" fmla="*/ 345057 h 1926566"/>
              <a:gd name="connsiteX30" fmla="*/ 425570 w 1138687"/>
              <a:gd name="connsiteY30" fmla="*/ 534838 h 1926566"/>
              <a:gd name="connsiteX31" fmla="*/ 419819 w 1138687"/>
              <a:gd name="connsiteY31" fmla="*/ 580845 h 1926566"/>
              <a:gd name="connsiteX32" fmla="*/ 506083 w 1138687"/>
              <a:gd name="connsiteY32" fmla="*/ 603849 h 1926566"/>
              <a:gd name="connsiteX33" fmla="*/ 621102 w 1138687"/>
              <a:gd name="connsiteY33" fmla="*/ 575095 h 1926566"/>
              <a:gd name="connsiteX34" fmla="*/ 592347 w 1138687"/>
              <a:gd name="connsiteY34" fmla="*/ 885645 h 1926566"/>
              <a:gd name="connsiteX35" fmla="*/ 897147 w 1138687"/>
              <a:gd name="connsiteY35" fmla="*/ 983411 h 1926566"/>
              <a:gd name="connsiteX36" fmla="*/ 966159 w 1138687"/>
              <a:gd name="connsiteY36" fmla="*/ 948906 h 1926566"/>
              <a:gd name="connsiteX37" fmla="*/ 971910 w 1138687"/>
              <a:gd name="connsiteY37" fmla="*/ 908649 h 1926566"/>
              <a:gd name="connsiteX38" fmla="*/ 966159 w 1138687"/>
              <a:gd name="connsiteY38" fmla="*/ 943155 h 1926566"/>
              <a:gd name="connsiteX39" fmla="*/ 667110 w 1138687"/>
              <a:gd name="connsiteY39" fmla="*/ 845389 h 1926566"/>
              <a:gd name="connsiteX40" fmla="*/ 672861 w 1138687"/>
              <a:gd name="connsiteY40" fmla="*/ 523336 h 1926566"/>
              <a:gd name="connsiteX41" fmla="*/ 609600 w 1138687"/>
              <a:gd name="connsiteY41" fmla="*/ 592347 h 1926566"/>
              <a:gd name="connsiteX42" fmla="*/ 477328 w 1138687"/>
              <a:gd name="connsiteY42" fmla="*/ 615351 h 1926566"/>
              <a:gd name="connsiteX43" fmla="*/ 327804 w 1138687"/>
              <a:gd name="connsiteY43" fmla="*/ 931653 h 1926566"/>
              <a:gd name="connsiteX44" fmla="*/ 230038 w 1138687"/>
              <a:gd name="connsiteY44" fmla="*/ 1006415 h 1926566"/>
              <a:gd name="connsiteX45" fmla="*/ 264544 w 1138687"/>
              <a:gd name="connsiteY45" fmla="*/ 1012166 h 1926566"/>
              <a:gd name="connsiteX46" fmla="*/ 201283 w 1138687"/>
              <a:gd name="connsiteY46" fmla="*/ 1138687 h 1926566"/>
              <a:gd name="connsiteX47" fmla="*/ 86264 w 1138687"/>
              <a:gd name="connsiteY47" fmla="*/ 1127185 h 1926566"/>
              <a:gd name="connsiteX48" fmla="*/ 11502 w 1138687"/>
              <a:gd name="connsiteY48" fmla="*/ 1512498 h 1926566"/>
              <a:gd name="connsiteX49" fmla="*/ 327804 w 1138687"/>
              <a:gd name="connsiteY49" fmla="*/ 1541253 h 1926566"/>
              <a:gd name="connsiteX50" fmla="*/ 391064 w 1138687"/>
              <a:gd name="connsiteY50" fmla="*/ 1621766 h 1926566"/>
              <a:gd name="connsiteX51" fmla="*/ 34506 w 1138687"/>
              <a:gd name="connsiteY51" fmla="*/ 1593011 h 1926566"/>
              <a:gd name="connsiteX52" fmla="*/ 0 w 1138687"/>
              <a:gd name="connsiteY52" fmla="*/ 1500996 h 1926566"/>
              <a:gd name="connsiteX53" fmla="*/ 327804 w 1138687"/>
              <a:gd name="connsiteY53" fmla="*/ 1547004 h 1926566"/>
              <a:gd name="connsiteX54" fmla="*/ 385313 w 1138687"/>
              <a:gd name="connsiteY54" fmla="*/ 1127185 h 1926566"/>
              <a:gd name="connsiteX55" fmla="*/ 431321 w 1138687"/>
              <a:gd name="connsiteY55" fmla="*/ 1144438 h 1926566"/>
              <a:gd name="connsiteX56" fmla="*/ 396815 w 1138687"/>
              <a:gd name="connsiteY56" fmla="*/ 1604513 h 1926566"/>
              <a:gd name="connsiteX57" fmla="*/ 414068 w 1138687"/>
              <a:gd name="connsiteY57" fmla="*/ 1477993 h 1926566"/>
              <a:gd name="connsiteX58" fmla="*/ 529087 w 1138687"/>
              <a:gd name="connsiteY58" fmla="*/ 1483744 h 1926566"/>
              <a:gd name="connsiteX59" fmla="*/ 448574 w 1138687"/>
              <a:gd name="connsiteY59" fmla="*/ 1219200 h 1926566"/>
              <a:gd name="connsiteX60" fmla="*/ 506083 w 1138687"/>
              <a:gd name="connsiteY60" fmla="*/ 1489495 h 1926566"/>
              <a:gd name="connsiteX61" fmla="*/ 408317 w 1138687"/>
              <a:gd name="connsiteY61" fmla="*/ 1552755 h 1926566"/>
              <a:gd name="connsiteX62" fmla="*/ 511834 w 1138687"/>
              <a:gd name="connsiteY62" fmla="*/ 1489495 h 1926566"/>
              <a:gd name="connsiteX63" fmla="*/ 460076 w 1138687"/>
              <a:gd name="connsiteY63" fmla="*/ 1253706 h 1926566"/>
              <a:gd name="connsiteX64" fmla="*/ 414068 w 1138687"/>
              <a:gd name="connsiteY64" fmla="*/ 1201947 h 1926566"/>
              <a:gd name="connsiteX65" fmla="*/ 488830 w 1138687"/>
              <a:gd name="connsiteY65" fmla="*/ 902898 h 1926566"/>
              <a:gd name="connsiteX66" fmla="*/ 661359 w 1138687"/>
              <a:gd name="connsiteY66" fmla="*/ 914400 h 1926566"/>
              <a:gd name="connsiteX67" fmla="*/ 787879 w 1138687"/>
              <a:gd name="connsiteY67" fmla="*/ 971910 h 1926566"/>
              <a:gd name="connsiteX68" fmla="*/ 845389 w 1138687"/>
              <a:gd name="connsiteY68" fmla="*/ 1184695 h 1926566"/>
              <a:gd name="connsiteX69" fmla="*/ 776378 w 1138687"/>
              <a:gd name="connsiteY69" fmla="*/ 1219200 h 1926566"/>
              <a:gd name="connsiteX70" fmla="*/ 805132 w 1138687"/>
              <a:gd name="connsiteY70" fmla="*/ 1178944 h 1926566"/>
              <a:gd name="connsiteX71" fmla="*/ 672861 w 1138687"/>
              <a:gd name="connsiteY71" fmla="*/ 1219200 h 1926566"/>
              <a:gd name="connsiteX72" fmla="*/ 678611 w 1138687"/>
              <a:gd name="connsiteY72" fmla="*/ 1259457 h 1926566"/>
              <a:gd name="connsiteX73" fmla="*/ 517585 w 1138687"/>
              <a:gd name="connsiteY73" fmla="*/ 1276710 h 1926566"/>
              <a:gd name="connsiteX74" fmla="*/ 534838 w 1138687"/>
              <a:gd name="connsiteY74" fmla="*/ 1040921 h 1926566"/>
              <a:gd name="connsiteX75" fmla="*/ 488830 w 1138687"/>
              <a:gd name="connsiteY75" fmla="*/ 1345721 h 1926566"/>
              <a:gd name="connsiteX76" fmla="*/ 759125 w 1138687"/>
              <a:gd name="connsiteY76" fmla="*/ 1731034 h 1926566"/>
              <a:gd name="connsiteX77" fmla="*/ 655608 w 1138687"/>
              <a:gd name="connsiteY77" fmla="*/ 1869057 h 1926566"/>
              <a:gd name="connsiteX78" fmla="*/ 534838 w 1138687"/>
              <a:gd name="connsiteY78" fmla="*/ 1926566 h 1926566"/>
              <a:gd name="connsiteX79" fmla="*/ 736121 w 1138687"/>
              <a:gd name="connsiteY79" fmla="*/ 1886310 h 1926566"/>
              <a:gd name="connsiteX80" fmla="*/ 885645 w 1138687"/>
              <a:gd name="connsiteY80" fmla="*/ 1823049 h 1926566"/>
              <a:gd name="connsiteX81" fmla="*/ 833887 w 1138687"/>
              <a:gd name="connsiteY81" fmla="*/ 1713781 h 1926566"/>
              <a:gd name="connsiteX82" fmla="*/ 787879 w 1138687"/>
              <a:gd name="connsiteY82" fmla="*/ 1512498 h 1926566"/>
              <a:gd name="connsiteX83" fmla="*/ 626853 w 1138687"/>
              <a:gd name="connsiteY83" fmla="*/ 1305464 h 1926566"/>
              <a:gd name="connsiteX84" fmla="*/ 684362 w 1138687"/>
              <a:gd name="connsiteY84" fmla="*/ 1276710 h 1926566"/>
              <a:gd name="connsiteX85" fmla="*/ 724619 w 1138687"/>
              <a:gd name="connsiteY85" fmla="*/ 1736785 h 1926566"/>
              <a:gd name="connsiteX86" fmla="*/ 661359 w 1138687"/>
              <a:gd name="connsiteY86" fmla="*/ 1857555 h 1926566"/>
              <a:gd name="connsiteX87" fmla="*/ 529087 w 1138687"/>
              <a:gd name="connsiteY87" fmla="*/ 1903562 h 1926566"/>
              <a:gd name="connsiteX88" fmla="*/ 419819 w 1138687"/>
              <a:gd name="connsiteY88" fmla="*/ 1880559 h 1926566"/>
              <a:gd name="connsiteX89" fmla="*/ 523336 w 1138687"/>
              <a:gd name="connsiteY89" fmla="*/ 1817298 h 1926566"/>
              <a:gd name="connsiteX90" fmla="*/ 523336 w 1138687"/>
              <a:gd name="connsiteY90" fmla="*/ 1817298 h 1926566"/>
              <a:gd name="connsiteX91" fmla="*/ 632604 w 1138687"/>
              <a:gd name="connsiteY91" fmla="*/ 1736785 h 1926566"/>
              <a:gd name="connsiteX92" fmla="*/ 632604 w 1138687"/>
              <a:gd name="connsiteY92" fmla="*/ 1518249 h 1926566"/>
              <a:gd name="connsiteX0" fmla="*/ 609600 w 1138687"/>
              <a:gd name="connsiteY0" fmla="*/ 23004 h 1926566"/>
              <a:gd name="connsiteX1" fmla="*/ 580845 w 1138687"/>
              <a:gd name="connsiteY1" fmla="*/ 126521 h 1926566"/>
              <a:gd name="connsiteX2" fmla="*/ 563593 w 1138687"/>
              <a:gd name="connsiteY2" fmla="*/ 235789 h 1926566"/>
              <a:gd name="connsiteX3" fmla="*/ 644106 w 1138687"/>
              <a:gd name="connsiteY3" fmla="*/ 322053 h 1926566"/>
              <a:gd name="connsiteX4" fmla="*/ 730370 w 1138687"/>
              <a:gd name="connsiteY4" fmla="*/ 322053 h 1926566"/>
              <a:gd name="connsiteX5" fmla="*/ 776378 w 1138687"/>
              <a:gd name="connsiteY5" fmla="*/ 253042 h 1926566"/>
              <a:gd name="connsiteX6" fmla="*/ 845389 w 1138687"/>
              <a:gd name="connsiteY6" fmla="*/ 235789 h 1926566"/>
              <a:gd name="connsiteX7" fmla="*/ 851140 w 1138687"/>
              <a:gd name="connsiteY7" fmla="*/ 172528 h 1926566"/>
              <a:gd name="connsiteX8" fmla="*/ 787879 w 1138687"/>
              <a:gd name="connsiteY8" fmla="*/ 149525 h 1926566"/>
              <a:gd name="connsiteX9" fmla="*/ 667110 w 1138687"/>
              <a:gd name="connsiteY9" fmla="*/ 34506 h 1926566"/>
              <a:gd name="connsiteX10" fmla="*/ 805132 w 1138687"/>
              <a:gd name="connsiteY10" fmla="*/ 0 h 1926566"/>
              <a:gd name="connsiteX11" fmla="*/ 891396 w 1138687"/>
              <a:gd name="connsiteY11" fmla="*/ 143774 h 1926566"/>
              <a:gd name="connsiteX12" fmla="*/ 868393 w 1138687"/>
              <a:gd name="connsiteY12" fmla="*/ 224287 h 1926566"/>
              <a:gd name="connsiteX13" fmla="*/ 931653 w 1138687"/>
              <a:gd name="connsiteY13" fmla="*/ 299049 h 1926566"/>
              <a:gd name="connsiteX14" fmla="*/ 931653 w 1138687"/>
              <a:gd name="connsiteY14" fmla="*/ 500332 h 1926566"/>
              <a:gd name="connsiteX15" fmla="*/ 1017917 w 1138687"/>
              <a:gd name="connsiteY15" fmla="*/ 534838 h 1926566"/>
              <a:gd name="connsiteX16" fmla="*/ 1138687 w 1138687"/>
              <a:gd name="connsiteY16" fmla="*/ 816634 h 1926566"/>
              <a:gd name="connsiteX17" fmla="*/ 1017917 w 1138687"/>
              <a:gd name="connsiteY17" fmla="*/ 925902 h 1926566"/>
              <a:gd name="connsiteX18" fmla="*/ 707366 w 1138687"/>
              <a:gd name="connsiteY18" fmla="*/ 816634 h 1926566"/>
              <a:gd name="connsiteX19" fmla="*/ 822385 w 1138687"/>
              <a:gd name="connsiteY19" fmla="*/ 718868 h 1926566"/>
              <a:gd name="connsiteX20" fmla="*/ 1121434 w 1138687"/>
              <a:gd name="connsiteY20" fmla="*/ 805132 h 1926566"/>
              <a:gd name="connsiteX21" fmla="*/ 833887 w 1138687"/>
              <a:gd name="connsiteY21" fmla="*/ 718868 h 1926566"/>
              <a:gd name="connsiteX22" fmla="*/ 736121 w 1138687"/>
              <a:gd name="connsiteY22" fmla="*/ 454325 h 1926566"/>
              <a:gd name="connsiteX23" fmla="*/ 810883 w 1138687"/>
              <a:gd name="connsiteY23" fmla="*/ 494581 h 1926566"/>
              <a:gd name="connsiteX24" fmla="*/ 759125 w 1138687"/>
              <a:gd name="connsiteY24" fmla="*/ 396815 h 1926566"/>
              <a:gd name="connsiteX25" fmla="*/ 839638 w 1138687"/>
              <a:gd name="connsiteY25" fmla="*/ 345057 h 1926566"/>
              <a:gd name="connsiteX26" fmla="*/ 943155 w 1138687"/>
              <a:gd name="connsiteY26" fmla="*/ 540589 h 1926566"/>
              <a:gd name="connsiteX27" fmla="*/ 816634 w 1138687"/>
              <a:gd name="connsiteY27" fmla="*/ 322053 h 1926566"/>
              <a:gd name="connsiteX28" fmla="*/ 759125 w 1138687"/>
              <a:gd name="connsiteY28" fmla="*/ 379562 h 1926566"/>
              <a:gd name="connsiteX29" fmla="*/ 667110 w 1138687"/>
              <a:gd name="connsiteY29" fmla="*/ 345057 h 1926566"/>
              <a:gd name="connsiteX30" fmla="*/ 425570 w 1138687"/>
              <a:gd name="connsiteY30" fmla="*/ 534838 h 1926566"/>
              <a:gd name="connsiteX31" fmla="*/ 419819 w 1138687"/>
              <a:gd name="connsiteY31" fmla="*/ 580845 h 1926566"/>
              <a:gd name="connsiteX32" fmla="*/ 506083 w 1138687"/>
              <a:gd name="connsiteY32" fmla="*/ 603849 h 1926566"/>
              <a:gd name="connsiteX33" fmla="*/ 621102 w 1138687"/>
              <a:gd name="connsiteY33" fmla="*/ 575095 h 1926566"/>
              <a:gd name="connsiteX34" fmla="*/ 592347 w 1138687"/>
              <a:gd name="connsiteY34" fmla="*/ 885645 h 1926566"/>
              <a:gd name="connsiteX35" fmla="*/ 897147 w 1138687"/>
              <a:gd name="connsiteY35" fmla="*/ 983411 h 1926566"/>
              <a:gd name="connsiteX36" fmla="*/ 966159 w 1138687"/>
              <a:gd name="connsiteY36" fmla="*/ 948906 h 1926566"/>
              <a:gd name="connsiteX37" fmla="*/ 971910 w 1138687"/>
              <a:gd name="connsiteY37" fmla="*/ 908649 h 1926566"/>
              <a:gd name="connsiteX38" fmla="*/ 966159 w 1138687"/>
              <a:gd name="connsiteY38" fmla="*/ 943155 h 1926566"/>
              <a:gd name="connsiteX39" fmla="*/ 667110 w 1138687"/>
              <a:gd name="connsiteY39" fmla="*/ 845389 h 1926566"/>
              <a:gd name="connsiteX40" fmla="*/ 672861 w 1138687"/>
              <a:gd name="connsiteY40" fmla="*/ 523336 h 1926566"/>
              <a:gd name="connsiteX41" fmla="*/ 609600 w 1138687"/>
              <a:gd name="connsiteY41" fmla="*/ 592347 h 1926566"/>
              <a:gd name="connsiteX42" fmla="*/ 477328 w 1138687"/>
              <a:gd name="connsiteY42" fmla="*/ 615351 h 1926566"/>
              <a:gd name="connsiteX43" fmla="*/ 327804 w 1138687"/>
              <a:gd name="connsiteY43" fmla="*/ 931653 h 1926566"/>
              <a:gd name="connsiteX44" fmla="*/ 230038 w 1138687"/>
              <a:gd name="connsiteY44" fmla="*/ 1006415 h 1926566"/>
              <a:gd name="connsiteX45" fmla="*/ 264544 w 1138687"/>
              <a:gd name="connsiteY45" fmla="*/ 1012166 h 1926566"/>
              <a:gd name="connsiteX46" fmla="*/ 201283 w 1138687"/>
              <a:gd name="connsiteY46" fmla="*/ 1138687 h 1926566"/>
              <a:gd name="connsiteX47" fmla="*/ 86264 w 1138687"/>
              <a:gd name="connsiteY47" fmla="*/ 1127185 h 1926566"/>
              <a:gd name="connsiteX48" fmla="*/ 11502 w 1138687"/>
              <a:gd name="connsiteY48" fmla="*/ 1512498 h 1926566"/>
              <a:gd name="connsiteX49" fmla="*/ 327804 w 1138687"/>
              <a:gd name="connsiteY49" fmla="*/ 1541253 h 1926566"/>
              <a:gd name="connsiteX50" fmla="*/ 391064 w 1138687"/>
              <a:gd name="connsiteY50" fmla="*/ 1621766 h 1926566"/>
              <a:gd name="connsiteX51" fmla="*/ 34506 w 1138687"/>
              <a:gd name="connsiteY51" fmla="*/ 1593011 h 1926566"/>
              <a:gd name="connsiteX52" fmla="*/ 0 w 1138687"/>
              <a:gd name="connsiteY52" fmla="*/ 1500996 h 1926566"/>
              <a:gd name="connsiteX53" fmla="*/ 327804 w 1138687"/>
              <a:gd name="connsiteY53" fmla="*/ 1547004 h 1926566"/>
              <a:gd name="connsiteX54" fmla="*/ 385313 w 1138687"/>
              <a:gd name="connsiteY54" fmla="*/ 1127185 h 1926566"/>
              <a:gd name="connsiteX55" fmla="*/ 431321 w 1138687"/>
              <a:gd name="connsiteY55" fmla="*/ 1144438 h 1926566"/>
              <a:gd name="connsiteX56" fmla="*/ 396815 w 1138687"/>
              <a:gd name="connsiteY56" fmla="*/ 1604513 h 1926566"/>
              <a:gd name="connsiteX57" fmla="*/ 414068 w 1138687"/>
              <a:gd name="connsiteY57" fmla="*/ 1477993 h 1926566"/>
              <a:gd name="connsiteX58" fmla="*/ 529087 w 1138687"/>
              <a:gd name="connsiteY58" fmla="*/ 1483744 h 1926566"/>
              <a:gd name="connsiteX59" fmla="*/ 448574 w 1138687"/>
              <a:gd name="connsiteY59" fmla="*/ 1219200 h 1926566"/>
              <a:gd name="connsiteX60" fmla="*/ 506083 w 1138687"/>
              <a:gd name="connsiteY60" fmla="*/ 1489495 h 1926566"/>
              <a:gd name="connsiteX61" fmla="*/ 408317 w 1138687"/>
              <a:gd name="connsiteY61" fmla="*/ 1552755 h 1926566"/>
              <a:gd name="connsiteX62" fmla="*/ 511834 w 1138687"/>
              <a:gd name="connsiteY62" fmla="*/ 1489495 h 1926566"/>
              <a:gd name="connsiteX63" fmla="*/ 460076 w 1138687"/>
              <a:gd name="connsiteY63" fmla="*/ 1253706 h 1926566"/>
              <a:gd name="connsiteX64" fmla="*/ 414068 w 1138687"/>
              <a:gd name="connsiteY64" fmla="*/ 1201947 h 1926566"/>
              <a:gd name="connsiteX65" fmla="*/ 488830 w 1138687"/>
              <a:gd name="connsiteY65" fmla="*/ 902898 h 1926566"/>
              <a:gd name="connsiteX66" fmla="*/ 661359 w 1138687"/>
              <a:gd name="connsiteY66" fmla="*/ 914400 h 1926566"/>
              <a:gd name="connsiteX67" fmla="*/ 787879 w 1138687"/>
              <a:gd name="connsiteY67" fmla="*/ 971910 h 1926566"/>
              <a:gd name="connsiteX68" fmla="*/ 845389 w 1138687"/>
              <a:gd name="connsiteY68" fmla="*/ 1184695 h 1926566"/>
              <a:gd name="connsiteX69" fmla="*/ 776378 w 1138687"/>
              <a:gd name="connsiteY69" fmla="*/ 1219200 h 1926566"/>
              <a:gd name="connsiteX70" fmla="*/ 805132 w 1138687"/>
              <a:gd name="connsiteY70" fmla="*/ 1178944 h 1926566"/>
              <a:gd name="connsiteX71" fmla="*/ 672861 w 1138687"/>
              <a:gd name="connsiteY71" fmla="*/ 1219200 h 1926566"/>
              <a:gd name="connsiteX72" fmla="*/ 678611 w 1138687"/>
              <a:gd name="connsiteY72" fmla="*/ 1259457 h 1926566"/>
              <a:gd name="connsiteX73" fmla="*/ 517585 w 1138687"/>
              <a:gd name="connsiteY73" fmla="*/ 1276710 h 1926566"/>
              <a:gd name="connsiteX74" fmla="*/ 534838 w 1138687"/>
              <a:gd name="connsiteY74" fmla="*/ 1040921 h 1926566"/>
              <a:gd name="connsiteX75" fmla="*/ 488830 w 1138687"/>
              <a:gd name="connsiteY75" fmla="*/ 1345721 h 1926566"/>
              <a:gd name="connsiteX76" fmla="*/ 759125 w 1138687"/>
              <a:gd name="connsiteY76" fmla="*/ 1731034 h 1926566"/>
              <a:gd name="connsiteX77" fmla="*/ 655608 w 1138687"/>
              <a:gd name="connsiteY77" fmla="*/ 1869057 h 1926566"/>
              <a:gd name="connsiteX78" fmla="*/ 534838 w 1138687"/>
              <a:gd name="connsiteY78" fmla="*/ 1926566 h 1926566"/>
              <a:gd name="connsiteX79" fmla="*/ 736121 w 1138687"/>
              <a:gd name="connsiteY79" fmla="*/ 1886310 h 1926566"/>
              <a:gd name="connsiteX80" fmla="*/ 885645 w 1138687"/>
              <a:gd name="connsiteY80" fmla="*/ 1823049 h 1926566"/>
              <a:gd name="connsiteX81" fmla="*/ 833887 w 1138687"/>
              <a:gd name="connsiteY81" fmla="*/ 1713781 h 1926566"/>
              <a:gd name="connsiteX82" fmla="*/ 787879 w 1138687"/>
              <a:gd name="connsiteY82" fmla="*/ 1512498 h 1926566"/>
              <a:gd name="connsiteX83" fmla="*/ 626853 w 1138687"/>
              <a:gd name="connsiteY83" fmla="*/ 1305464 h 1926566"/>
              <a:gd name="connsiteX84" fmla="*/ 684362 w 1138687"/>
              <a:gd name="connsiteY84" fmla="*/ 1276710 h 1926566"/>
              <a:gd name="connsiteX85" fmla="*/ 724619 w 1138687"/>
              <a:gd name="connsiteY85" fmla="*/ 1736785 h 1926566"/>
              <a:gd name="connsiteX86" fmla="*/ 661359 w 1138687"/>
              <a:gd name="connsiteY86" fmla="*/ 1857555 h 1926566"/>
              <a:gd name="connsiteX87" fmla="*/ 529087 w 1138687"/>
              <a:gd name="connsiteY87" fmla="*/ 1903562 h 1926566"/>
              <a:gd name="connsiteX88" fmla="*/ 419819 w 1138687"/>
              <a:gd name="connsiteY88" fmla="*/ 1880559 h 1926566"/>
              <a:gd name="connsiteX89" fmla="*/ 523336 w 1138687"/>
              <a:gd name="connsiteY89" fmla="*/ 1817298 h 1926566"/>
              <a:gd name="connsiteX90" fmla="*/ 523336 w 1138687"/>
              <a:gd name="connsiteY90" fmla="*/ 1817298 h 1926566"/>
              <a:gd name="connsiteX91" fmla="*/ 632604 w 1138687"/>
              <a:gd name="connsiteY91" fmla="*/ 1736785 h 1926566"/>
              <a:gd name="connsiteX92" fmla="*/ 632604 w 1138687"/>
              <a:gd name="connsiteY92" fmla="*/ 1518249 h 1926566"/>
              <a:gd name="connsiteX0" fmla="*/ 609600 w 1138687"/>
              <a:gd name="connsiteY0" fmla="*/ 23004 h 1926566"/>
              <a:gd name="connsiteX1" fmla="*/ 580845 w 1138687"/>
              <a:gd name="connsiteY1" fmla="*/ 126521 h 1926566"/>
              <a:gd name="connsiteX2" fmla="*/ 563593 w 1138687"/>
              <a:gd name="connsiteY2" fmla="*/ 235789 h 1926566"/>
              <a:gd name="connsiteX3" fmla="*/ 644106 w 1138687"/>
              <a:gd name="connsiteY3" fmla="*/ 322053 h 1926566"/>
              <a:gd name="connsiteX4" fmla="*/ 730370 w 1138687"/>
              <a:gd name="connsiteY4" fmla="*/ 322053 h 1926566"/>
              <a:gd name="connsiteX5" fmla="*/ 776378 w 1138687"/>
              <a:gd name="connsiteY5" fmla="*/ 253042 h 1926566"/>
              <a:gd name="connsiteX6" fmla="*/ 845389 w 1138687"/>
              <a:gd name="connsiteY6" fmla="*/ 235789 h 1926566"/>
              <a:gd name="connsiteX7" fmla="*/ 851140 w 1138687"/>
              <a:gd name="connsiteY7" fmla="*/ 172528 h 1926566"/>
              <a:gd name="connsiteX8" fmla="*/ 787879 w 1138687"/>
              <a:gd name="connsiteY8" fmla="*/ 149525 h 1926566"/>
              <a:gd name="connsiteX9" fmla="*/ 667110 w 1138687"/>
              <a:gd name="connsiteY9" fmla="*/ 34506 h 1926566"/>
              <a:gd name="connsiteX10" fmla="*/ 805132 w 1138687"/>
              <a:gd name="connsiteY10" fmla="*/ 0 h 1926566"/>
              <a:gd name="connsiteX11" fmla="*/ 891396 w 1138687"/>
              <a:gd name="connsiteY11" fmla="*/ 143774 h 1926566"/>
              <a:gd name="connsiteX12" fmla="*/ 868393 w 1138687"/>
              <a:gd name="connsiteY12" fmla="*/ 224287 h 1926566"/>
              <a:gd name="connsiteX13" fmla="*/ 931653 w 1138687"/>
              <a:gd name="connsiteY13" fmla="*/ 299049 h 1926566"/>
              <a:gd name="connsiteX14" fmla="*/ 931653 w 1138687"/>
              <a:gd name="connsiteY14" fmla="*/ 500332 h 1926566"/>
              <a:gd name="connsiteX15" fmla="*/ 1017917 w 1138687"/>
              <a:gd name="connsiteY15" fmla="*/ 534838 h 1926566"/>
              <a:gd name="connsiteX16" fmla="*/ 1138687 w 1138687"/>
              <a:gd name="connsiteY16" fmla="*/ 816634 h 1926566"/>
              <a:gd name="connsiteX17" fmla="*/ 1017917 w 1138687"/>
              <a:gd name="connsiteY17" fmla="*/ 925902 h 1926566"/>
              <a:gd name="connsiteX18" fmla="*/ 707366 w 1138687"/>
              <a:gd name="connsiteY18" fmla="*/ 816634 h 1926566"/>
              <a:gd name="connsiteX19" fmla="*/ 822385 w 1138687"/>
              <a:gd name="connsiteY19" fmla="*/ 718868 h 1926566"/>
              <a:gd name="connsiteX20" fmla="*/ 1121434 w 1138687"/>
              <a:gd name="connsiteY20" fmla="*/ 805132 h 1926566"/>
              <a:gd name="connsiteX21" fmla="*/ 833887 w 1138687"/>
              <a:gd name="connsiteY21" fmla="*/ 718868 h 1926566"/>
              <a:gd name="connsiteX22" fmla="*/ 736121 w 1138687"/>
              <a:gd name="connsiteY22" fmla="*/ 454325 h 1926566"/>
              <a:gd name="connsiteX23" fmla="*/ 810883 w 1138687"/>
              <a:gd name="connsiteY23" fmla="*/ 494581 h 1926566"/>
              <a:gd name="connsiteX24" fmla="*/ 759125 w 1138687"/>
              <a:gd name="connsiteY24" fmla="*/ 396815 h 1926566"/>
              <a:gd name="connsiteX25" fmla="*/ 839638 w 1138687"/>
              <a:gd name="connsiteY25" fmla="*/ 345057 h 1926566"/>
              <a:gd name="connsiteX26" fmla="*/ 943155 w 1138687"/>
              <a:gd name="connsiteY26" fmla="*/ 540589 h 1926566"/>
              <a:gd name="connsiteX27" fmla="*/ 816634 w 1138687"/>
              <a:gd name="connsiteY27" fmla="*/ 322053 h 1926566"/>
              <a:gd name="connsiteX28" fmla="*/ 759125 w 1138687"/>
              <a:gd name="connsiteY28" fmla="*/ 379562 h 1926566"/>
              <a:gd name="connsiteX29" fmla="*/ 667110 w 1138687"/>
              <a:gd name="connsiteY29" fmla="*/ 345057 h 1926566"/>
              <a:gd name="connsiteX30" fmla="*/ 425570 w 1138687"/>
              <a:gd name="connsiteY30" fmla="*/ 534838 h 1926566"/>
              <a:gd name="connsiteX31" fmla="*/ 419819 w 1138687"/>
              <a:gd name="connsiteY31" fmla="*/ 580845 h 1926566"/>
              <a:gd name="connsiteX32" fmla="*/ 506083 w 1138687"/>
              <a:gd name="connsiteY32" fmla="*/ 603849 h 1926566"/>
              <a:gd name="connsiteX33" fmla="*/ 621102 w 1138687"/>
              <a:gd name="connsiteY33" fmla="*/ 575095 h 1926566"/>
              <a:gd name="connsiteX34" fmla="*/ 592347 w 1138687"/>
              <a:gd name="connsiteY34" fmla="*/ 885645 h 1926566"/>
              <a:gd name="connsiteX35" fmla="*/ 897147 w 1138687"/>
              <a:gd name="connsiteY35" fmla="*/ 983411 h 1926566"/>
              <a:gd name="connsiteX36" fmla="*/ 966159 w 1138687"/>
              <a:gd name="connsiteY36" fmla="*/ 948906 h 1926566"/>
              <a:gd name="connsiteX37" fmla="*/ 971910 w 1138687"/>
              <a:gd name="connsiteY37" fmla="*/ 908649 h 1926566"/>
              <a:gd name="connsiteX38" fmla="*/ 966159 w 1138687"/>
              <a:gd name="connsiteY38" fmla="*/ 943155 h 1926566"/>
              <a:gd name="connsiteX39" fmla="*/ 667110 w 1138687"/>
              <a:gd name="connsiteY39" fmla="*/ 845389 h 1926566"/>
              <a:gd name="connsiteX40" fmla="*/ 672861 w 1138687"/>
              <a:gd name="connsiteY40" fmla="*/ 523336 h 1926566"/>
              <a:gd name="connsiteX41" fmla="*/ 609600 w 1138687"/>
              <a:gd name="connsiteY41" fmla="*/ 592347 h 1926566"/>
              <a:gd name="connsiteX42" fmla="*/ 477328 w 1138687"/>
              <a:gd name="connsiteY42" fmla="*/ 615351 h 1926566"/>
              <a:gd name="connsiteX43" fmla="*/ 327804 w 1138687"/>
              <a:gd name="connsiteY43" fmla="*/ 931653 h 1926566"/>
              <a:gd name="connsiteX44" fmla="*/ 230038 w 1138687"/>
              <a:gd name="connsiteY44" fmla="*/ 1006415 h 1926566"/>
              <a:gd name="connsiteX45" fmla="*/ 264544 w 1138687"/>
              <a:gd name="connsiteY45" fmla="*/ 1012166 h 1926566"/>
              <a:gd name="connsiteX46" fmla="*/ 201283 w 1138687"/>
              <a:gd name="connsiteY46" fmla="*/ 1138687 h 1926566"/>
              <a:gd name="connsiteX47" fmla="*/ 86264 w 1138687"/>
              <a:gd name="connsiteY47" fmla="*/ 1127185 h 1926566"/>
              <a:gd name="connsiteX48" fmla="*/ 11502 w 1138687"/>
              <a:gd name="connsiteY48" fmla="*/ 1512498 h 1926566"/>
              <a:gd name="connsiteX49" fmla="*/ 327804 w 1138687"/>
              <a:gd name="connsiteY49" fmla="*/ 1541253 h 1926566"/>
              <a:gd name="connsiteX50" fmla="*/ 391064 w 1138687"/>
              <a:gd name="connsiteY50" fmla="*/ 1621766 h 1926566"/>
              <a:gd name="connsiteX51" fmla="*/ 34506 w 1138687"/>
              <a:gd name="connsiteY51" fmla="*/ 1593011 h 1926566"/>
              <a:gd name="connsiteX52" fmla="*/ 0 w 1138687"/>
              <a:gd name="connsiteY52" fmla="*/ 1500996 h 1926566"/>
              <a:gd name="connsiteX53" fmla="*/ 327804 w 1138687"/>
              <a:gd name="connsiteY53" fmla="*/ 1547004 h 1926566"/>
              <a:gd name="connsiteX54" fmla="*/ 385313 w 1138687"/>
              <a:gd name="connsiteY54" fmla="*/ 1127185 h 1926566"/>
              <a:gd name="connsiteX55" fmla="*/ 431321 w 1138687"/>
              <a:gd name="connsiteY55" fmla="*/ 1144438 h 1926566"/>
              <a:gd name="connsiteX56" fmla="*/ 396815 w 1138687"/>
              <a:gd name="connsiteY56" fmla="*/ 1604513 h 1926566"/>
              <a:gd name="connsiteX57" fmla="*/ 414068 w 1138687"/>
              <a:gd name="connsiteY57" fmla="*/ 1477993 h 1926566"/>
              <a:gd name="connsiteX58" fmla="*/ 529087 w 1138687"/>
              <a:gd name="connsiteY58" fmla="*/ 1483744 h 1926566"/>
              <a:gd name="connsiteX59" fmla="*/ 448574 w 1138687"/>
              <a:gd name="connsiteY59" fmla="*/ 1219200 h 1926566"/>
              <a:gd name="connsiteX60" fmla="*/ 506083 w 1138687"/>
              <a:gd name="connsiteY60" fmla="*/ 1489495 h 1926566"/>
              <a:gd name="connsiteX61" fmla="*/ 408317 w 1138687"/>
              <a:gd name="connsiteY61" fmla="*/ 1552755 h 1926566"/>
              <a:gd name="connsiteX62" fmla="*/ 511834 w 1138687"/>
              <a:gd name="connsiteY62" fmla="*/ 1489495 h 1926566"/>
              <a:gd name="connsiteX63" fmla="*/ 460076 w 1138687"/>
              <a:gd name="connsiteY63" fmla="*/ 1253706 h 1926566"/>
              <a:gd name="connsiteX64" fmla="*/ 414068 w 1138687"/>
              <a:gd name="connsiteY64" fmla="*/ 1201947 h 1926566"/>
              <a:gd name="connsiteX65" fmla="*/ 488830 w 1138687"/>
              <a:gd name="connsiteY65" fmla="*/ 902898 h 1926566"/>
              <a:gd name="connsiteX66" fmla="*/ 661359 w 1138687"/>
              <a:gd name="connsiteY66" fmla="*/ 914400 h 1926566"/>
              <a:gd name="connsiteX67" fmla="*/ 787879 w 1138687"/>
              <a:gd name="connsiteY67" fmla="*/ 971910 h 1926566"/>
              <a:gd name="connsiteX68" fmla="*/ 845389 w 1138687"/>
              <a:gd name="connsiteY68" fmla="*/ 1184695 h 1926566"/>
              <a:gd name="connsiteX69" fmla="*/ 776378 w 1138687"/>
              <a:gd name="connsiteY69" fmla="*/ 1219200 h 1926566"/>
              <a:gd name="connsiteX70" fmla="*/ 805132 w 1138687"/>
              <a:gd name="connsiteY70" fmla="*/ 1178944 h 1926566"/>
              <a:gd name="connsiteX71" fmla="*/ 672861 w 1138687"/>
              <a:gd name="connsiteY71" fmla="*/ 1219200 h 1926566"/>
              <a:gd name="connsiteX72" fmla="*/ 678611 w 1138687"/>
              <a:gd name="connsiteY72" fmla="*/ 1259457 h 1926566"/>
              <a:gd name="connsiteX73" fmla="*/ 517585 w 1138687"/>
              <a:gd name="connsiteY73" fmla="*/ 1276710 h 1926566"/>
              <a:gd name="connsiteX74" fmla="*/ 534838 w 1138687"/>
              <a:gd name="connsiteY74" fmla="*/ 1040921 h 1926566"/>
              <a:gd name="connsiteX75" fmla="*/ 488830 w 1138687"/>
              <a:gd name="connsiteY75" fmla="*/ 1345721 h 1926566"/>
              <a:gd name="connsiteX76" fmla="*/ 759125 w 1138687"/>
              <a:gd name="connsiteY76" fmla="*/ 1731034 h 1926566"/>
              <a:gd name="connsiteX77" fmla="*/ 655608 w 1138687"/>
              <a:gd name="connsiteY77" fmla="*/ 1869057 h 1926566"/>
              <a:gd name="connsiteX78" fmla="*/ 534838 w 1138687"/>
              <a:gd name="connsiteY78" fmla="*/ 1926566 h 1926566"/>
              <a:gd name="connsiteX79" fmla="*/ 736121 w 1138687"/>
              <a:gd name="connsiteY79" fmla="*/ 1886310 h 1926566"/>
              <a:gd name="connsiteX80" fmla="*/ 885645 w 1138687"/>
              <a:gd name="connsiteY80" fmla="*/ 1823049 h 1926566"/>
              <a:gd name="connsiteX81" fmla="*/ 833887 w 1138687"/>
              <a:gd name="connsiteY81" fmla="*/ 1713781 h 1926566"/>
              <a:gd name="connsiteX82" fmla="*/ 787879 w 1138687"/>
              <a:gd name="connsiteY82" fmla="*/ 1512498 h 1926566"/>
              <a:gd name="connsiteX83" fmla="*/ 626853 w 1138687"/>
              <a:gd name="connsiteY83" fmla="*/ 1305464 h 1926566"/>
              <a:gd name="connsiteX84" fmla="*/ 684362 w 1138687"/>
              <a:gd name="connsiteY84" fmla="*/ 1276710 h 1926566"/>
              <a:gd name="connsiteX85" fmla="*/ 724619 w 1138687"/>
              <a:gd name="connsiteY85" fmla="*/ 1736785 h 1926566"/>
              <a:gd name="connsiteX86" fmla="*/ 661359 w 1138687"/>
              <a:gd name="connsiteY86" fmla="*/ 1857555 h 1926566"/>
              <a:gd name="connsiteX87" fmla="*/ 529087 w 1138687"/>
              <a:gd name="connsiteY87" fmla="*/ 1903562 h 1926566"/>
              <a:gd name="connsiteX88" fmla="*/ 419819 w 1138687"/>
              <a:gd name="connsiteY88" fmla="*/ 1880559 h 1926566"/>
              <a:gd name="connsiteX89" fmla="*/ 523336 w 1138687"/>
              <a:gd name="connsiteY89" fmla="*/ 1817298 h 1926566"/>
              <a:gd name="connsiteX90" fmla="*/ 523336 w 1138687"/>
              <a:gd name="connsiteY90" fmla="*/ 1817298 h 1926566"/>
              <a:gd name="connsiteX91" fmla="*/ 632604 w 1138687"/>
              <a:gd name="connsiteY91" fmla="*/ 1736785 h 1926566"/>
              <a:gd name="connsiteX92" fmla="*/ 632604 w 1138687"/>
              <a:gd name="connsiteY92" fmla="*/ 1518249 h 1926566"/>
              <a:gd name="connsiteX0" fmla="*/ 609600 w 1138687"/>
              <a:gd name="connsiteY0" fmla="*/ 23004 h 1926566"/>
              <a:gd name="connsiteX1" fmla="*/ 580845 w 1138687"/>
              <a:gd name="connsiteY1" fmla="*/ 126521 h 1926566"/>
              <a:gd name="connsiteX2" fmla="*/ 563593 w 1138687"/>
              <a:gd name="connsiteY2" fmla="*/ 235789 h 1926566"/>
              <a:gd name="connsiteX3" fmla="*/ 644106 w 1138687"/>
              <a:gd name="connsiteY3" fmla="*/ 322053 h 1926566"/>
              <a:gd name="connsiteX4" fmla="*/ 730370 w 1138687"/>
              <a:gd name="connsiteY4" fmla="*/ 322053 h 1926566"/>
              <a:gd name="connsiteX5" fmla="*/ 776378 w 1138687"/>
              <a:gd name="connsiteY5" fmla="*/ 253042 h 1926566"/>
              <a:gd name="connsiteX6" fmla="*/ 845389 w 1138687"/>
              <a:gd name="connsiteY6" fmla="*/ 235789 h 1926566"/>
              <a:gd name="connsiteX7" fmla="*/ 851140 w 1138687"/>
              <a:gd name="connsiteY7" fmla="*/ 172528 h 1926566"/>
              <a:gd name="connsiteX8" fmla="*/ 787879 w 1138687"/>
              <a:gd name="connsiteY8" fmla="*/ 149525 h 1926566"/>
              <a:gd name="connsiteX9" fmla="*/ 667110 w 1138687"/>
              <a:gd name="connsiteY9" fmla="*/ 34506 h 1926566"/>
              <a:gd name="connsiteX10" fmla="*/ 805132 w 1138687"/>
              <a:gd name="connsiteY10" fmla="*/ 0 h 1926566"/>
              <a:gd name="connsiteX11" fmla="*/ 891396 w 1138687"/>
              <a:gd name="connsiteY11" fmla="*/ 143774 h 1926566"/>
              <a:gd name="connsiteX12" fmla="*/ 868393 w 1138687"/>
              <a:gd name="connsiteY12" fmla="*/ 224287 h 1926566"/>
              <a:gd name="connsiteX13" fmla="*/ 931653 w 1138687"/>
              <a:gd name="connsiteY13" fmla="*/ 299049 h 1926566"/>
              <a:gd name="connsiteX14" fmla="*/ 931653 w 1138687"/>
              <a:gd name="connsiteY14" fmla="*/ 500332 h 1926566"/>
              <a:gd name="connsiteX15" fmla="*/ 1017917 w 1138687"/>
              <a:gd name="connsiteY15" fmla="*/ 534838 h 1926566"/>
              <a:gd name="connsiteX16" fmla="*/ 1138687 w 1138687"/>
              <a:gd name="connsiteY16" fmla="*/ 816634 h 1926566"/>
              <a:gd name="connsiteX17" fmla="*/ 1017917 w 1138687"/>
              <a:gd name="connsiteY17" fmla="*/ 925902 h 1926566"/>
              <a:gd name="connsiteX18" fmla="*/ 707366 w 1138687"/>
              <a:gd name="connsiteY18" fmla="*/ 816634 h 1926566"/>
              <a:gd name="connsiteX19" fmla="*/ 822385 w 1138687"/>
              <a:gd name="connsiteY19" fmla="*/ 718868 h 1926566"/>
              <a:gd name="connsiteX20" fmla="*/ 1121434 w 1138687"/>
              <a:gd name="connsiteY20" fmla="*/ 805132 h 1926566"/>
              <a:gd name="connsiteX21" fmla="*/ 833887 w 1138687"/>
              <a:gd name="connsiteY21" fmla="*/ 718868 h 1926566"/>
              <a:gd name="connsiteX22" fmla="*/ 736121 w 1138687"/>
              <a:gd name="connsiteY22" fmla="*/ 454325 h 1926566"/>
              <a:gd name="connsiteX23" fmla="*/ 810883 w 1138687"/>
              <a:gd name="connsiteY23" fmla="*/ 494581 h 1926566"/>
              <a:gd name="connsiteX24" fmla="*/ 759125 w 1138687"/>
              <a:gd name="connsiteY24" fmla="*/ 396815 h 1926566"/>
              <a:gd name="connsiteX25" fmla="*/ 839638 w 1138687"/>
              <a:gd name="connsiteY25" fmla="*/ 345057 h 1926566"/>
              <a:gd name="connsiteX26" fmla="*/ 943155 w 1138687"/>
              <a:gd name="connsiteY26" fmla="*/ 540589 h 1926566"/>
              <a:gd name="connsiteX27" fmla="*/ 816634 w 1138687"/>
              <a:gd name="connsiteY27" fmla="*/ 322053 h 1926566"/>
              <a:gd name="connsiteX28" fmla="*/ 759125 w 1138687"/>
              <a:gd name="connsiteY28" fmla="*/ 379562 h 1926566"/>
              <a:gd name="connsiteX29" fmla="*/ 667110 w 1138687"/>
              <a:gd name="connsiteY29" fmla="*/ 345057 h 1926566"/>
              <a:gd name="connsiteX30" fmla="*/ 425570 w 1138687"/>
              <a:gd name="connsiteY30" fmla="*/ 534838 h 1926566"/>
              <a:gd name="connsiteX31" fmla="*/ 419819 w 1138687"/>
              <a:gd name="connsiteY31" fmla="*/ 580845 h 1926566"/>
              <a:gd name="connsiteX32" fmla="*/ 506083 w 1138687"/>
              <a:gd name="connsiteY32" fmla="*/ 603849 h 1926566"/>
              <a:gd name="connsiteX33" fmla="*/ 621102 w 1138687"/>
              <a:gd name="connsiteY33" fmla="*/ 575095 h 1926566"/>
              <a:gd name="connsiteX34" fmla="*/ 592347 w 1138687"/>
              <a:gd name="connsiteY34" fmla="*/ 885645 h 1926566"/>
              <a:gd name="connsiteX35" fmla="*/ 897147 w 1138687"/>
              <a:gd name="connsiteY35" fmla="*/ 983411 h 1926566"/>
              <a:gd name="connsiteX36" fmla="*/ 966159 w 1138687"/>
              <a:gd name="connsiteY36" fmla="*/ 948906 h 1926566"/>
              <a:gd name="connsiteX37" fmla="*/ 971910 w 1138687"/>
              <a:gd name="connsiteY37" fmla="*/ 908649 h 1926566"/>
              <a:gd name="connsiteX38" fmla="*/ 966159 w 1138687"/>
              <a:gd name="connsiteY38" fmla="*/ 943155 h 1926566"/>
              <a:gd name="connsiteX39" fmla="*/ 667110 w 1138687"/>
              <a:gd name="connsiteY39" fmla="*/ 845389 h 1926566"/>
              <a:gd name="connsiteX40" fmla="*/ 672861 w 1138687"/>
              <a:gd name="connsiteY40" fmla="*/ 523336 h 1926566"/>
              <a:gd name="connsiteX41" fmla="*/ 609600 w 1138687"/>
              <a:gd name="connsiteY41" fmla="*/ 592347 h 1926566"/>
              <a:gd name="connsiteX42" fmla="*/ 477328 w 1138687"/>
              <a:gd name="connsiteY42" fmla="*/ 615351 h 1926566"/>
              <a:gd name="connsiteX43" fmla="*/ 327804 w 1138687"/>
              <a:gd name="connsiteY43" fmla="*/ 931653 h 1926566"/>
              <a:gd name="connsiteX44" fmla="*/ 230038 w 1138687"/>
              <a:gd name="connsiteY44" fmla="*/ 1006415 h 1926566"/>
              <a:gd name="connsiteX45" fmla="*/ 264544 w 1138687"/>
              <a:gd name="connsiteY45" fmla="*/ 1012166 h 1926566"/>
              <a:gd name="connsiteX46" fmla="*/ 201283 w 1138687"/>
              <a:gd name="connsiteY46" fmla="*/ 1138687 h 1926566"/>
              <a:gd name="connsiteX47" fmla="*/ 86264 w 1138687"/>
              <a:gd name="connsiteY47" fmla="*/ 1127185 h 1926566"/>
              <a:gd name="connsiteX48" fmla="*/ 11502 w 1138687"/>
              <a:gd name="connsiteY48" fmla="*/ 1512498 h 1926566"/>
              <a:gd name="connsiteX49" fmla="*/ 327804 w 1138687"/>
              <a:gd name="connsiteY49" fmla="*/ 1541253 h 1926566"/>
              <a:gd name="connsiteX50" fmla="*/ 391064 w 1138687"/>
              <a:gd name="connsiteY50" fmla="*/ 1621766 h 1926566"/>
              <a:gd name="connsiteX51" fmla="*/ 34506 w 1138687"/>
              <a:gd name="connsiteY51" fmla="*/ 1593011 h 1926566"/>
              <a:gd name="connsiteX52" fmla="*/ 0 w 1138687"/>
              <a:gd name="connsiteY52" fmla="*/ 1500996 h 1926566"/>
              <a:gd name="connsiteX53" fmla="*/ 327804 w 1138687"/>
              <a:gd name="connsiteY53" fmla="*/ 1547004 h 1926566"/>
              <a:gd name="connsiteX54" fmla="*/ 385313 w 1138687"/>
              <a:gd name="connsiteY54" fmla="*/ 1127185 h 1926566"/>
              <a:gd name="connsiteX55" fmla="*/ 431321 w 1138687"/>
              <a:gd name="connsiteY55" fmla="*/ 1144438 h 1926566"/>
              <a:gd name="connsiteX56" fmla="*/ 396815 w 1138687"/>
              <a:gd name="connsiteY56" fmla="*/ 1604513 h 1926566"/>
              <a:gd name="connsiteX57" fmla="*/ 414068 w 1138687"/>
              <a:gd name="connsiteY57" fmla="*/ 1477993 h 1926566"/>
              <a:gd name="connsiteX58" fmla="*/ 529087 w 1138687"/>
              <a:gd name="connsiteY58" fmla="*/ 1483744 h 1926566"/>
              <a:gd name="connsiteX59" fmla="*/ 448574 w 1138687"/>
              <a:gd name="connsiteY59" fmla="*/ 1219200 h 1926566"/>
              <a:gd name="connsiteX60" fmla="*/ 506083 w 1138687"/>
              <a:gd name="connsiteY60" fmla="*/ 1489495 h 1926566"/>
              <a:gd name="connsiteX61" fmla="*/ 408317 w 1138687"/>
              <a:gd name="connsiteY61" fmla="*/ 1552755 h 1926566"/>
              <a:gd name="connsiteX62" fmla="*/ 511834 w 1138687"/>
              <a:gd name="connsiteY62" fmla="*/ 1489495 h 1926566"/>
              <a:gd name="connsiteX63" fmla="*/ 460076 w 1138687"/>
              <a:gd name="connsiteY63" fmla="*/ 1253706 h 1926566"/>
              <a:gd name="connsiteX64" fmla="*/ 414068 w 1138687"/>
              <a:gd name="connsiteY64" fmla="*/ 1201947 h 1926566"/>
              <a:gd name="connsiteX65" fmla="*/ 488830 w 1138687"/>
              <a:gd name="connsiteY65" fmla="*/ 902898 h 1926566"/>
              <a:gd name="connsiteX66" fmla="*/ 661359 w 1138687"/>
              <a:gd name="connsiteY66" fmla="*/ 914400 h 1926566"/>
              <a:gd name="connsiteX67" fmla="*/ 787879 w 1138687"/>
              <a:gd name="connsiteY67" fmla="*/ 971910 h 1926566"/>
              <a:gd name="connsiteX68" fmla="*/ 845389 w 1138687"/>
              <a:gd name="connsiteY68" fmla="*/ 1184695 h 1926566"/>
              <a:gd name="connsiteX69" fmla="*/ 776378 w 1138687"/>
              <a:gd name="connsiteY69" fmla="*/ 1219200 h 1926566"/>
              <a:gd name="connsiteX70" fmla="*/ 805132 w 1138687"/>
              <a:gd name="connsiteY70" fmla="*/ 1178944 h 1926566"/>
              <a:gd name="connsiteX71" fmla="*/ 672861 w 1138687"/>
              <a:gd name="connsiteY71" fmla="*/ 1219200 h 1926566"/>
              <a:gd name="connsiteX72" fmla="*/ 678611 w 1138687"/>
              <a:gd name="connsiteY72" fmla="*/ 1259457 h 1926566"/>
              <a:gd name="connsiteX73" fmla="*/ 517585 w 1138687"/>
              <a:gd name="connsiteY73" fmla="*/ 1276710 h 1926566"/>
              <a:gd name="connsiteX74" fmla="*/ 534838 w 1138687"/>
              <a:gd name="connsiteY74" fmla="*/ 1040921 h 1926566"/>
              <a:gd name="connsiteX75" fmla="*/ 488830 w 1138687"/>
              <a:gd name="connsiteY75" fmla="*/ 1345721 h 1926566"/>
              <a:gd name="connsiteX76" fmla="*/ 759125 w 1138687"/>
              <a:gd name="connsiteY76" fmla="*/ 1731034 h 1926566"/>
              <a:gd name="connsiteX77" fmla="*/ 655608 w 1138687"/>
              <a:gd name="connsiteY77" fmla="*/ 1869057 h 1926566"/>
              <a:gd name="connsiteX78" fmla="*/ 534838 w 1138687"/>
              <a:gd name="connsiteY78" fmla="*/ 1926566 h 1926566"/>
              <a:gd name="connsiteX79" fmla="*/ 736121 w 1138687"/>
              <a:gd name="connsiteY79" fmla="*/ 1886310 h 1926566"/>
              <a:gd name="connsiteX80" fmla="*/ 885645 w 1138687"/>
              <a:gd name="connsiteY80" fmla="*/ 1823049 h 1926566"/>
              <a:gd name="connsiteX81" fmla="*/ 833887 w 1138687"/>
              <a:gd name="connsiteY81" fmla="*/ 1713781 h 1926566"/>
              <a:gd name="connsiteX82" fmla="*/ 787879 w 1138687"/>
              <a:gd name="connsiteY82" fmla="*/ 1512498 h 1926566"/>
              <a:gd name="connsiteX83" fmla="*/ 626853 w 1138687"/>
              <a:gd name="connsiteY83" fmla="*/ 1305464 h 1926566"/>
              <a:gd name="connsiteX84" fmla="*/ 684362 w 1138687"/>
              <a:gd name="connsiteY84" fmla="*/ 1276710 h 1926566"/>
              <a:gd name="connsiteX85" fmla="*/ 724619 w 1138687"/>
              <a:gd name="connsiteY85" fmla="*/ 1736785 h 1926566"/>
              <a:gd name="connsiteX86" fmla="*/ 661359 w 1138687"/>
              <a:gd name="connsiteY86" fmla="*/ 1857555 h 1926566"/>
              <a:gd name="connsiteX87" fmla="*/ 529087 w 1138687"/>
              <a:gd name="connsiteY87" fmla="*/ 1903562 h 1926566"/>
              <a:gd name="connsiteX88" fmla="*/ 419819 w 1138687"/>
              <a:gd name="connsiteY88" fmla="*/ 1880559 h 1926566"/>
              <a:gd name="connsiteX89" fmla="*/ 523336 w 1138687"/>
              <a:gd name="connsiteY89" fmla="*/ 1817298 h 1926566"/>
              <a:gd name="connsiteX90" fmla="*/ 523336 w 1138687"/>
              <a:gd name="connsiteY90" fmla="*/ 1817298 h 1926566"/>
              <a:gd name="connsiteX91" fmla="*/ 632604 w 1138687"/>
              <a:gd name="connsiteY91" fmla="*/ 1736785 h 1926566"/>
              <a:gd name="connsiteX92" fmla="*/ 632604 w 1138687"/>
              <a:gd name="connsiteY92" fmla="*/ 1518249 h 1926566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26853 w 1138687"/>
              <a:gd name="connsiteY83" fmla="*/ 1305464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26853 w 1138687"/>
              <a:gd name="connsiteY83" fmla="*/ 1305464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26853 w 1138687"/>
              <a:gd name="connsiteY83" fmla="*/ 1305464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26853 w 1138687"/>
              <a:gd name="connsiteY83" fmla="*/ 1305464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78156 w 1138687"/>
              <a:gd name="connsiteY83" fmla="*/ 1344695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78156 w 1138687"/>
              <a:gd name="connsiteY83" fmla="*/ 1344695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78156 w 1138687"/>
              <a:gd name="connsiteY83" fmla="*/ 1344695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78156 w 1138687"/>
              <a:gd name="connsiteY83" fmla="*/ 1344695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78156 w 1138687"/>
              <a:gd name="connsiteY83" fmla="*/ 1344695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31653 w 1138687"/>
              <a:gd name="connsiteY14" fmla="*/ 500332 h 1939039"/>
              <a:gd name="connsiteX15" fmla="*/ 1017917 w 1138687"/>
              <a:gd name="connsiteY15" fmla="*/ 534838 h 1939039"/>
              <a:gd name="connsiteX16" fmla="*/ 1138687 w 1138687"/>
              <a:gd name="connsiteY16" fmla="*/ 816634 h 1939039"/>
              <a:gd name="connsiteX17" fmla="*/ 1017917 w 1138687"/>
              <a:gd name="connsiteY17" fmla="*/ 925902 h 1939039"/>
              <a:gd name="connsiteX18" fmla="*/ 707366 w 1138687"/>
              <a:gd name="connsiteY18" fmla="*/ 816634 h 1939039"/>
              <a:gd name="connsiteX19" fmla="*/ 822385 w 1138687"/>
              <a:gd name="connsiteY19" fmla="*/ 718868 h 1939039"/>
              <a:gd name="connsiteX20" fmla="*/ 1121434 w 1138687"/>
              <a:gd name="connsiteY20" fmla="*/ 805132 h 1939039"/>
              <a:gd name="connsiteX21" fmla="*/ 833887 w 1138687"/>
              <a:gd name="connsiteY21" fmla="*/ 718868 h 1939039"/>
              <a:gd name="connsiteX22" fmla="*/ 736121 w 1138687"/>
              <a:gd name="connsiteY22" fmla="*/ 454325 h 1939039"/>
              <a:gd name="connsiteX23" fmla="*/ 810883 w 1138687"/>
              <a:gd name="connsiteY23" fmla="*/ 494581 h 1939039"/>
              <a:gd name="connsiteX24" fmla="*/ 759125 w 1138687"/>
              <a:gd name="connsiteY24" fmla="*/ 396815 h 1939039"/>
              <a:gd name="connsiteX25" fmla="*/ 839638 w 1138687"/>
              <a:gd name="connsiteY25" fmla="*/ 345057 h 1939039"/>
              <a:gd name="connsiteX26" fmla="*/ 943155 w 1138687"/>
              <a:gd name="connsiteY26" fmla="*/ 540589 h 1939039"/>
              <a:gd name="connsiteX27" fmla="*/ 816634 w 1138687"/>
              <a:gd name="connsiteY27" fmla="*/ 322053 h 1939039"/>
              <a:gd name="connsiteX28" fmla="*/ 759125 w 1138687"/>
              <a:gd name="connsiteY28" fmla="*/ 379562 h 1939039"/>
              <a:gd name="connsiteX29" fmla="*/ 667110 w 1138687"/>
              <a:gd name="connsiteY29" fmla="*/ 345057 h 1939039"/>
              <a:gd name="connsiteX30" fmla="*/ 425570 w 1138687"/>
              <a:gd name="connsiteY30" fmla="*/ 534838 h 1939039"/>
              <a:gd name="connsiteX31" fmla="*/ 419819 w 1138687"/>
              <a:gd name="connsiteY31" fmla="*/ 580845 h 1939039"/>
              <a:gd name="connsiteX32" fmla="*/ 506083 w 1138687"/>
              <a:gd name="connsiteY32" fmla="*/ 603849 h 1939039"/>
              <a:gd name="connsiteX33" fmla="*/ 621102 w 1138687"/>
              <a:gd name="connsiteY33" fmla="*/ 575095 h 1939039"/>
              <a:gd name="connsiteX34" fmla="*/ 592347 w 1138687"/>
              <a:gd name="connsiteY34" fmla="*/ 885645 h 1939039"/>
              <a:gd name="connsiteX35" fmla="*/ 897147 w 1138687"/>
              <a:gd name="connsiteY35" fmla="*/ 983411 h 1939039"/>
              <a:gd name="connsiteX36" fmla="*/ 966159 w 1138687"/>
              <a:gd name="connsiteY36" fmla="*/ 948906 h 1939039"/>
              <a:gd name="connsiteX37" fmla="*/ 971910 w 1138687"/>
              <a:gd name="connsiteY37" fmla="*/ 908649 h 1939039"/>
              <a:gd name="connsiteX38" fmla="*/ 966159 w 1138687"/>
              <a:gd name="connsiteY38" fmla="*/ 943155 h 1939039"/>
              <a:gd name="connsiteX39" fmla="*/ 667110 w 1138687"/>
              <a:gd name="connsiteY39" fmla="*/ 845389 h 1939039"/>
              <a:gd name="connsiteX40" fmla="*/ 672861 w 1138687"/>
              <a:gd name="connsiteY40" fmla="*/ 523336 h 1939039"/>
              <a:gd name="connsiteX41" fmla="*/ 609600 w 1138687"/>
              <a:gd name="connsiteY41" fmla="*/ 592347 h 1939039"/>
              <a:gd name="connsiteX42" fmla="*/ 477328 w 1138687"/>
              <a:gd name="connsiteY42" fmla="*/ 615351 h 1939039"/>
              <a:gd name="connsiteX43" fmla="*/ 327804 w 1138687"/>
              <a:gd name="connsiteY43" fmla="*/ 931653 h 1939039"/>
              <a:gd name="connsiteX44" fmla="*/ 230038 w 1138687"/>
              <a:gd name="connsiteY44" fmla="*/ 1006415 h 1939039"/>
              <a:gd name="connsiteX45" fmla="*/ 264544 w 1138687"/>
              <a:gd name="connsiteY45" fmla="*/ 1012166 h 1939039"/>
              <a:gd name="connsiteX46" fmla="*/ 201283 w 1138687"/>
              <a:gd name="connsiteY46" fmla="*/ 1138687 h 1939039"/>
              <a:gd name="connsiteX47" fmla="*/ 86264 w 1138687"/>
              <a:gd name="connsiteY47" fmla="*/ 1127185 h 1939039"/>
              <a:gd name="connsiteX48" fmla="*/ 11502 w 1138687"/>
              <a:gd name="connsiteY48" fmla="*/ 1512498 h 1939039"/>
              <a:gd name="connsiteX49" fmla="*/ 327804 w 1138687"/>
              <a:gd name="connsiteY49" fmla="*/ 1541253 h 1939039"/>
              <a:gd name="connsiteX50" fmla="*/ 391064 w 1138687"/>
              <a:gd name="connsiteY50" fmla="*/ 1621766 h 1939039"/>
              <a:gd name="connsiteX51" fmla="*/ 34506 w 1138687"/>
              <a:gd name="connsiteY51" fmla="*/ 1593011 h 1939039"/>
              <a:gd name="connsiteX52" fmla="*/ 0 w 1138687"/>
              <a:gd name="connsiteY52" fmla="*/ 1500996 h 1939039"/>
              <a:gd name="connsiteX53" fmla="*/ 327804 w 1138687"/>
              <a:gd name="connsiteY53" fmla="*/ 1547004 h 1939039"/>
              <a:gd name="connsiteX54" fmla="*/ 385313 w 1138687"/>
              <a:gd name="connsiteY54" fmla="*/ 1127185 h 1939039"/>
              <a:gd name="connsiteX55" fmla="*/ 431321 w 1138687"/>
              <a:gd name="connsiteY55" fmla="*/ 1144438 h 1939039"/>
              <a:gd name="connsiteX56" fmla="*/ 396815 w 1138687"/>
              <a:gd name="connsiteY56" fmla="*/ 1604513 h 1939039"/>
              <a:gd name="connsiteX57" fmla="*/ 414068 w 1138687"/>
              <a:gd name="connsiteY57" fmla="*/ 1477993 h 1939039"/>
              <a:gd name="connsiteX58" fmla="*/ 529087 w 1138687"/>
              <a:gd name="connsiteY58" fmla="*/ 1483744 h 1939039"/>
              <a:gd name="connsiteX59" fmla="*/ 448574 w 1138687"/>
              <a:gd name="connsiteY59" fmla="*/ 1219200 h 1939039"/>
              <a:gd name="connsiteX60" fmla="*/ 506083 w 1138687"/>
              <a:gd name="connsiteY60" fmla="*/ 1489495 h 1939039"/>
              <a:gd name="connsiteX61" fmla="*/ 408317 w 1138687"/>
              <a:gd name="connsiteY61" fmla="*/ 1552755 h 1939039"/>
              <a:gd name="connsiteX62" fmla="*/ 511834 w 1138687"/>
              <a:gd name="connsiteY62" fmla="*/ 1489495 h 1939039"/>
              <a:gd name="connsiteX63" fmla="*/ 460076 w 1138687"/>
              <a:gd name="connsiteY63" fmla="*/ 1253706 h 1939039"/>
              <a:gd name="connsiteX64" fmla="*/ 414068 w 1138687"/>
              <a:gd name="connsiteY64" fmla="*/ 1201947 h 1939039"/>
              <a:gd name="connsiteX65" fmla="*/ 488830 w 1138687"/>
              <a:gd name="connsiteY65" fmla="*/ 902898 h 1939039"/>
              <a:gd name="connsiteX66" fmla="*/ 661359 w 1138687"/>
              <a:gd name="connsiteY66" fmla="*/ 914400 h 1939039"/>
              <a:gd name="connsiteX67" fmla="*/ 787879 w 1138687"/>
              <a:gd name="connsiteY67" fmla="*/ 971910 h 1939039"/>
              <a:gd name="connsiteX68" fmla="*/ 845389 w 1138687"/>
              <a:gd name="connsiteY68" fmla="*/ 1184695 h 1939039"/>
              <a:gd name="connsiteX69" fmla="*/ 776378 w 1138687"/>
              <a:gd name="connsiteY69" fmla="*/ 1219200 h 1939039"/>
              <a:gd name="connsiteX70" fmla="*/ 805132 w 1138687"/>
              <a:gd name="connsiteY70" fmla="*/ 1178944 h 1939039"/>
              <a:gd name="connsiteX71" fmla="*/ 672861 w 1138687"/>
              <a:gd name="connsiteY71" fmla="*/ 1219200 h 1939039"/>
              <a:gd name="connsiteX72" fmla="*/ 678611 w 1138687"/>
              <a:gd name="connsiteY72" fmla="*/ 1259457 h 1939039"/>
              <a:gd name="connsiteX73" fmla="*/ 517585 w 1138687"/>
              <a:gd name="connsiteY73" fmla="*/ 1276710 h 1939039"/>
              <a:gd name="connsiteX74" fmla="*/ 534838 w 1138687"/>
              <a:gd name="connsiteY74" fmla="*/ 1040921 h 1939039"/>
              <a:gd name="connsiteX75" fmla="*/ 488830 w 1138687"/>
              <a:gd name="connsiteY75" fmla="*/ 1345721 h 1939039"/>
              <a:gd name="connsiteX76" fmla="*/ 759125 w 1138687"/>
              <a:gd name="connsiteY76" fmla="*/ 1731034 h 1939039"/>
              <a:gd name="connsiteX77" fmla="*/ 655608 w 1138687"/>
              <a:gd name="connsiteY77" fmla="*/ 1869057 h 1939039"/>
              <a:gd name="connsiteX78" fmla="*/ 534838 w 1138687"/>
              <a:gd name="connsiteY78" fmla="*/ 1926566 h 1939039"/>
              <a:gd name="connsiteX79" fmla="*/ 736121 w 1138687"/>
              <a:gd name="connsiteY79" fmla="*/ 1886310 h 1939039"/>
              <a:gd name="connsiteX80" fmla="*/ 885645 w 1138687"/>
              <a:gd name="connsiteY80" fmla="*/ 1823049 h 1939039"/>
              <a:gd name="connsiteX81" fmla="*/ 833887 w 1138687"/>
              <a:gd name="connsiteY81" fmla="*/ 1713781 h 1939039"/>
              <a:gd name="connsiteX82" fmla="*/ 787879 w 1138687"/>
              <a:gd name="connsiteY82" fmla="*/ 1512498 h 1939039"/>
              <a:gd name="connsiteX83" fmla="*/ 678156 w 1138687"/>
              <a:gd name="connsiteY83" fmla="*/ 1344695 h 1939039"/>
              <a:gd name="connsiteX84" fmla="*/ 684362 w 1138687"/>
              <a:gd name="connsiteY84" fmla="*/ 1276710 h 1939039"/>
              <a:gd name="connsiteX85" fmla="*/ 724619 w 1138687"/>
              <a:gd name="connsiteY85" fmla="*/ 1736785 h 1939039"/>
              <a:gd name="connsiteX86" fmla="*/ 661359 w 1138687"/>
              <a:gd name="connsiteY86" fmla="*/ 1857555 h 1939039"/>
              <a:gd name="connsiteX87" fmla="*/ 529087 w 1138687"/>
              <a:gd name="connsiteY87" fmla="*/ 1903562 h 1939039"/>
              <a:gd name="connsiteX88" fmla="*/ 419819 w 1138687"/>
              <a:gd name="connsiteY88" fmla="*/ 1880559 h 1939039"/>
              <a:gd name="connsiteX89" fmla="*/ 523336 w 1138687"/>
              <a:gd name="connsiteY89" fmla="*/ 1817298 h 1939039"/>
              <a:gd name="connsiteX90" fmla="*/ 523336 w 1138687"/>
              <a:gd name="connsiteY90" fmla="*/ 1817298 h 1939039"/>
              <a:gd name="connsiteX91" fmla="*/ 632604 w 1138687"/>
              <a:gd name="connsiteY91" fmla="*/ 1736785 h 1939039"/>
              <a:gd name="connsiteX92" fmla="*/ 632604 w 1138687"/>
              <a:gd name="connsiteY92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31653 w 1138687"/>
              <a:gd name="connsiteY13" fmla="*/ 299049 h 1939039"/>
              <a:gd name="connsiteX14" fmla="*/ 949760 w 1138687"/>
              <a:gd name="connsiteY14" fmla="*/ 424659 h 1939039"/>
              <a:gd name="connsiteX15" fmla="*/ 931653 w 1138687"/>
              <a:gd name="connsiteY15" fmla="*/ 500332 h 1939039"/>
              <a:gd name="connsiteX16" fmla="*/ 1017917 w 1138687"/>
              <a:gd name="connsiteY16" fmla="*/ 534838 h 1939039"/>
              <a:gd name="connsiteX17" fmla="*/ 1138687 w 1138687"/>
              <a:gd name="connsiteY17" fmla="*/ 816634 h 1939039"/>
              <a:gd name="connsiteX18" fmla="*/ 1017917 w 1138687"/>
              <a:gd name="connsiteY18" fmla="*/ 925902 h 1939039"/>
              <a:gd name="connsiteX19" fmla="*/ 707366 w 1138687"/>
              <a:gd name="connsiteY19" fmla="*/ 816634 h 1939039"/>
              <a:gd name="connsiteX20" fmla="*/ 822385 w 1138687"/>
              <a:gd name="connsiteY20" fmla="*/ 718868 h 1939039"/>
              <a:gd name="connsiteX21" fmla="*/ 1121434 w 1138687"/>
              <a:gd name="connsiteY21" fmla="*/ 805132 h 1939039"/>
              <a:gd name="connsiteX22" fmla="*/ 833887 w 1138687"/>
              <a:gd name="connsiteY22" fmla="*/ 718868 h 1939039"/>
              <a:gd name="connsiteX23" fmla="*/ 736121 w 1138687"/>
              <a:gd name="connsiteY23" fmla="*/ 454325 h 1939039"/>
              <a:gd name="connsiteX24" fmla="*/ 810883 w 1138687"/>
              <a:gd name="connsiteY24" fmla="*/ 494581 h 1939039"/>
              <a:gd name="connsiteX25" fmla="*/ 759125 w 1138687"/>
              <a:gd name="connsiteY25" fmla="*/ 396815 h 1939039"/>
              <a:gd name="connsiteX26" fmla="*/ 839638 w 1138687"/>
              <a:gd name="connsiteY26" fmla="*/ 345057 h 1939039"/>
              <a:gd name="connsiteX27" fmla="*/ 943155 w 1138687"/>
              <a:gd name="connsiteY27" fmla="*/ 540589 h 1939039"/>
              <a:gd name="connsiteX28" fmla="*/ 816634 w 1138687"/>
              <a:gd name="connsiteY28" fmla="*/ 322053 h 1939039"/>
              <a:gd name="connsiteX29" fmla="*/ 759125 w 1138687"/>
              <a:gd name="connsiteY29" fmla="*/ 379562 h 1939039"/>
              <a:gd name="connsiteX30" fmla="*/ 667110 w 1138687"/>
              <a:gd name="connsiteY30" fmla="*/ 345057 h 1939039"/>
              <a:gd name="connsiteX31" fmla="*/ 425570 w 1138687"/>
              <a:gd name="connsiteY31" fmla="*/ 534838 h 1939039"/>
              <a:gd name="connsiteX32" fmla="*/ 419819 w 1138687"/>
              <a:gd name="connsiteY32" fmla="*/ 580845 h 1939039"/>
              <a:gd name="connsiteX33" fmla="*/ 506083 w 1138687"/>
              <a:gd name="connsiteY33" fmla="*/ 603849 h 1939039"/>
              <a:gd name="connsiteX34" fmla="*/ 621102 w 1138687"/>
              <a:gd name="connsiteY34" fmla="*/ 575095 h 1939039"/>
              <a:gd name="connsiteX35" fmla="*/ 592347 w 1138687"/>
              <a:gd name="connsiteY35" fmla="*/ 885645 h 1939039"/>
              <a:gd name="connsiteX36" fmla="*/ 897147 w 1138687"/>
              <a:gd name="connsiteY36" fmla="*/ 983411 h 1939039"/>
              <a:gd name="connsiteX37" fmla="*/ 966159 w 1138687"/>
              <a:gd name="connsiteY37" fmla="*/ 948906 h 1939039"/>
              <a:gd name="connsiteX38" fmla="*/ 971910 w 1138687"/>
              <a:gd name="connsiteY38" fmla="*/ 908649 h 1939039"/>
              <a:gd name="connsiteX39" fmla="*/ 966159 w 1138687"/>
              <a:gd name="connsiteY39" fmla="*/ 943155 h 1939039"/>
              <a:gd name="connsiteX40" fmla="*/ 667110 w 1138687"/>
              <a:gd name="connsiteY40" fmla="*/ 845389 h 1939039"/>
              <a:gd name="connsiteX41" fmla="*/ 672861 w 1138687"/>
              <a:gd name="connsiteY41" fmla="*/ 523336 h 1939039"/>
              <a:gd name="connsiteX42" fmla="*/ 609600 w 1138687"/>
              <a:gd name="connsiteY42" fmla="*/ 592347 h 1939039"/>
              <a:gd name="connsiteX43" fmla="*/ 477328 w 1138687"/>
              <a:gd name="connsiteY43" fmla="*/ 615351 h 1939039"/>
              <a:gd name="connsiteX44" fmla="*/ 327804 w 1138687"/>
              <a:gd name="connsiteY44" fmla="*/ 931653 h 1939039"/>
              <a:gd name="connsiteX45" fmla="*/ 230038 w 1138687"/>
              <a:gd name="connsiteY45" fmla="*/ 1006415 h 1939039"/>
              <a:gd name="connsiteX46" fmla="*/ 264544 w 1138687"/>
              <a:gd name="connsiteY46" fmla="*/ 1012166 h 1939039"/>
              <a:gd name="connsiteX47" fmla="*/ 201283 w 1138687"/>
              <a:gd name="connsiteY47" fmla="*/ 1138687 h 1939039"/>
              <a:gd name="connsiteX48" fmla="*/ 86264 w 1138687"/>
              <a:gd name="connsiteY48" fmla="*/ 1127185 h 1939039"/>
              <a:gd name="connsiteX49" fmla="*/ 11502 w 1138687"/>
              <a:gd name="connsiteY49" fmla="*/ 1512498 h 1939039"/>
              <a:gd name="connsiteX50" fmla="*/ 327804 w 1138687"/>
              <a:gd name="connsiteY50" fmla="*/ 1541253 h 1939039"/>
              <a:gd name="connsiteX51" fmla="*/ 391064 w 1138687"/>
              <a:gd name="connsiteY51" fmla="*/ 1621766 h 1939039"/>
              <a:gd name="connsiteX52" fmla="*/ 34506 w 1138687"/>
              <a:gd name="connsiteY52" fmla="*/ 1593011 h 1939039"/>
              <a:gd name="connsiteX53" fmla="*/ 0 w 1138687"/>
              <a:gd name="connsiteY53" fmla="*/ 1500996 h 1939039"/>
              <a:gd name="connsiteX54" fmla="*/ 327804 w 1138687"/>
              <a:gd name="connsiteY54" fmla="*/ 1547004 h 1939039"/>
              <a:gd name="connsiteX55" fmla="*/ 385313 w 1138687"/>
              <a:gd name="connsiteY55" fmla="*/ 1127185 h 1939039"/>
              <a:gd name="connsiteX56" fmla="*/ 431321 w 1138687"/>
              <a:gd name="connsiteY56" fmla="*/ 1144438 h 1939039"/>
              <a:gd name="connsiteX57" fmla="*/ 396815 w 1138687"/>
              <a:gd name="connsiteY57" fmla="*/ 1604513 h 1939039"/>
              <a:gd name="connsiteX58" fmla="*/ 414068 w 1138687"/>
              <a:gd name="connsiteY58" fmla="*/ 1477993 h 1939039"/>
              <a:gd name="connsiteX59" fmla="*/ 529087 w 1138687"/>
              <a:gd name="connsiteY59" fmla="*/ 1483744 h 1939039"/>
              <a:gd name="connsiteX60" fmla="*/ 448574 w 1138687"/>
              <a:gd name="connsiteY60" fmla="*/ 1219200 h 1939039"/>
              <a:gd name="connsiteX61" fmla="*/ 506083 w 1138687"/>
              <a:gd name="connsiteY61" fmla="*/ 1489495 h 1939039"/>
              <a:gd name="connsiteX62" fmla="*/ 408317 w 1138687"/>
              <a:gd name="connsiteY62" fmla="*/ 1552755 h 1939039"/>
              <a:gd name="connsiteX63" fmla="*/ 511834 w 1138687"/>
              <a:gd name="connsiteY63" fmla="*/ 1489495 h 1939039"/>
              <a:gd name="connsiteX64" fmla="*/ 460076 w 1138687"/>
              <a:gd name="connsiteY64" fmla="*/ 1253706 h 1939039"/>
              <a:gd name="connsiteX65" fmla="*/ 414068 w 1138687"/>
              <a:gd name="connsiteY65" fmla="*/ 1201947 h 1939039"/>
              <a:gd name="connsiteX66" fmla="*/ 488830 w 1138687"/>
              <a:gd name="connsiteY66" fmla="*/ 902898 h 1939039"/>
              <a:gd name="connsiteX67" fmla="*/ 661359 w 1138687"/>
              <a:gd name="connsiteY67" fmla="*/ 914400 h 1939039"/>
              <a:gd name="connsiteX68" fmla="*/ 787879 w 1138687"/>
              <a:gd name="connsiteY68" fmla="*/ 971910 h 1939039"/>
              <a:gd name="connsiteX69" fmla="*/ 845389 w 1138687"/>
              <a:gd name="connsiteY69" fmla="*/ 1184695 h 1939039"/>
              <a:gd name="connsiteX70" fmla="*/ 776378 w 1138687"/>
              <a:gd name="connsiteY70" fmla="*/ 1219200 h 1939039"/>
              <a:gd name="connsiteX71" fmla="*/ 805132 w 1138687"/>
              <a:gd name="connsiteY71" fmla="*/ 1178944 h 1939039"/>
              <a:gd name="connsiteX72" fmla="*/ 672861 w 1138687"/>
              <a:gd name="connsiteY72" fmla="*/ 1219200 h 1939039"/>
              <a:gd name="connsiteX73" fmla="*/ 678611 w 1138687"/>
              <a:gd name="connsiteY73" fmla="*/ 1259457 h 1939039"/>
              <a:gd name="connsiteX74" fmla="*/ 517585 w 1138687"/>
              <a:gd name="connsiteY74" fmla="*/ 1276710 h 1939039"/>
              <a:gd name="connsiteX75" fmla="*/ 534838 w 1138687"/>
              <a:gd name="connsiteY75" fmla="*/ 1040921 h 1939039"/>
              <a:gd name="connsiteX76" fmla="*/ 488830 w 1138687"/>
              <a:gd name="connsiteY76" fmla="*/ 1345721 h 1939039"/>
              <a:gd name="connsiteX77" fmla="*/ 759125 w 1138687"/>
              <a:gd name="connsiteY77" fmla="*/ 1731034 h 1939039"/>
              <a:gd name="connsiteX78" fmla="*/ 655608 w 1138687"/>
              <a:gd name="connsiteY78" fmla="*/ 1869057 h 1939039"/>
              <a:gd name="connsiteX79" fmla="*/ 534838 w 1138687"/>
              <a:gd name="connsiteY79" fmla="*/ 1926566 h 1939039"/>
              <a:gd name="connsiteX80" fmla="*/ 736121 w 1138687"/>
              <a:gd name="connsiteY80" fmla="*/ 1886310 h 1939039"/>
              <a:gd name="connsiteX81" fmla="*/ 885645 w 1138687"/>
              <a:gd name="connsiteY81" fmla="*/ 1823049 h 1939039"/>
              <a:gd name="connsiteX82" fmla="*/ 833887 w 1138687"/>
              <a:gd name="connsiteY82" fmla="*/ 1713781 h 1939039"/>
              <a:gd name="connsiteX83" fmla="*/ 787879 w 1138687"/>
              <a:gd name="connsiteY83" fmla="*/ 1512498 h 1939039"/>
              <a:gd name="connsiteX84" fmla="*/ 678156 w 1138687"/>
              <a:gd name="connsiteY84" fmla="*/ 1344695 h 1939039"/>
              <a:gd name="connsiteX85" fmla="*/ 684362 w 1138687"/>
              <a:gd name="connsiteY85" fmla="*/ 1276710 h 1939039"/>
              <a:gd name="connsiteX86" fmla="*/ 724619 w 1138687"/>
              <a:gd name="connsiteY86" fmla="*/ 1736785 h 1939039"/>
              <a:gd name="connsiteX87" fmla="*/ 661359 w 1138687"/>
              <a:gd name="connsiteY87" fmla="*/ 1857555 h 1939039"/>
              <a:gd name="connsiteX88" fmla="*/ 529087 w 1138687"/>
              <a:gd name="connsiteY88" fmla="*/ 1903562 h 1939039"/>
              <a:gd name="connsiteX89" fmla="*/ 419819 w 1138687"/>
              <a:gd name="connsiteY89" fmla="*/ 1880559 h 1939039"/>
              <a:gd name="connsiteX90" fmla="*/ 523336 w 1138687"/>
              <a:gd name="connsiteY90" fmla="*/ 1817298 h 1939039"/>
              <a:gd name="connsiteX91" fmla="*/ 523336 w 1138687"/>
              <a:gd name="connsiteY91" fmla="*/ 1817298 h 1939039"/>
              <a:gd name="connsiteX92" fmla="*/ 632604 w 1138687"/>
              <a:gd name="connsiteY92" fmla="*/ 1736785 h 1939039"/>
              <a:gd name="connsiteX93" fmla="*/ 632604 w 1138687"/>
              <a:gd name="connsiteY93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19582 w 1138687"/>
              <a:gd name="connsiteY13" fmla="*/ 311121 h 1939039"/>
              <a:gd name="connsiteX14" fmla="*/ 949760 w 1138687"/>
              <a:gd name="connsiteY14" fmla="*/ 424659 h 1939039"/>
              <a:gd name="connsiteX15" fmla="*/ 931653 w 1138687"/>
              <a:gd name="connsiteY15" fmla="*/ 500332 h 1939039"/>
              <a:gd name="connsiteX16" fmla="*/ 1017917 w 1138687"/>
              <a:gd name="connsiteY16" fmla="*/ 534838 h 1939039"/>
              <a:gd name="connsiteX17" fmla="*/ 1138687 w 1138687"/>
              <a:gd name="connsiteY17" fmla="*/ 816634 h 1939039"/>
              <a:gd name="connsiteX18" fmla="*/ 1017917 w 1138687"/>
              <a:gd name="connsiteY18" fmla="*/ 925902 h 1939039"/>
              <a:gd name="connsiteX19" fmla="*/ 707366 w 1138687"/>
              <a:gd name="connsiteY19" fmla="*/ 816634 h 1939039"/>
              <a:gd name="connsiteX20" fmla="*/ 822385 w 1138687"/>
              <a:gd name="connsiteY20" fmla="*/ 718868 h 1939039"/>
              <a:gd name="connsiteX21" fmla="*/ 1121434 w 1138687"/>
              <a:gd name="connsiteY21" fmla="*/ 805132 h 1939039"/>
              <a:gd name="connsiteX22" fmla="*/ 833887 w 1138687"/>
              <a:gd name="connsiteY22" fmla="*/ 718868 h 1939039"/>
              <a:gd name="connsiteX23" fmla="*/ 736121 w 1138687"/>
              <a:gd name="connsiteY23" fmla="*/ 454325 h 1939039"/>
              <a:gd name="connsiteX24" fmla="*/ 810883 w 1138687"/>
              <a:gd name="connsiteY24" fmla="*/ 494581 h 1939039"/>
              <a:gd name="connsiteX25" fmla="*/ 759125 w 1138687"/>
              <a:gd name="connsiteY25" fmla="*/ 396815 h 1939039"/>
              <a:gd name="connsiteX26" fmla="*/ 839638 w 1138687"/>
              <a:gd name="connsiteY26" fmla="*/ 345057 h 1939039"/>
              <a:gd name="connsiteX27" fmla="*/ 943155 w 1138687"/>
              <a:gd name="connsiteY27" fmla="*/ 540589 h 1939039"/>
              <a:gd name="connsiteX28" fmla="*/ 816634 w 1138687"/>
              <a:gd name="connsiteY28" fmla="*/ 322053 h 1939039"/>
              <a:gd name="connsiteX29" fmla="*/ 759125 w 1138687"/>
              <a:gd name="connsiteY29" fmla="*/ 379562 h 1939039"/>
              <a:gd name="connsiteX30" fmla="*/ 667110 w 1138687"/>
              <a:gd name="connsiteY30" fmla="*/ 345057 h 1939039"/>
              <a:gd name="connsiteX31" fmla="*/ 425570 w 1138687"/>
              <a:gd name="connsiteY31" fmla="*/ 534838 h 1939039"/>
              <a:gd name="connsiteX32" fmla="*/ 419819 w 1138687"/>
              <a:gd name="connsiteY32" fmla="*/ 580845 h 1939039"/>
              <a:gd name="connsiteX33" fmla="*/ 506083 w 1138687"/>
              <a:gd name="connsiteY33" fmla="*/ 603849 h 1939039"/>
              <a:gd name="connsiteX34" fmla="*/ 621102 w 1138687"/>
              <a:gd name="connsiteY34" fmla="*/ 575095 h 1939039"/>
              <a:gd name="connsiteX35" fmla="*/ 592347 w 1138687"/>
              <a:gd name="connsiteY35" fmla="*/ 885645 h 1939039"/>
              <a:gd name="connsiteX36" fmla="*/ 897147 w 1138687"/>
              <a:gd name="connsiteY36" fmla="*/ 983411 h 1939039"/>
              <a:gd name="connsiteX37" fmla="*/ 966159 w 1138687"/>
              <a:gd name="connsiteY37" fmla="*/ 948906 h 1939039"/>
              <a:gd name="connsiteX38" fmla="*/ 971910 w 1138687"/>
              <a:gd name="connsiteY38" fmla="*/ 908649 h 1939039"/>
              <a:gd name="connsiteX39" fmla="*/ 966159 w 1138687"/>
              <a:gd name="connsiteY39" fmla="*/ 943155 h 1939039"/>
              <a:gd name="connsiteX40" fmla="*/ 667110 w 1138687"/>
              <a:gd name="connsiteY40" fmla="*/ 845389 h 1939039"/>
              <a:gd name="connsiteX41" fmla="*/ 672861 w 1138687"/>
              <a:gd name="connsiteY41" fmla="*/ 523336 h 1939039"/>
              <a:gd name="connsiteX42" fmla="*/ 609600 w 1138687"/>
              <a:gd name="connsiteY42" fmla="*/ 592347 h 1939039"/>
              <a:gd name="connsiteX43" fmla="*/ 477328 w 1138687"/>
              <a:gd name="connsiteY43" fmla="*/ 615351 h 1939039"/>
              <a:gd name="connsiteX44" fmla="*/ 327804 w 1138687"/>
              <a:gd name="connsiteY44" fmla="*/ 931653 h 1939039"/>
              <a:gd name="connsiteX45" fmla="*/ 230038 w 1138687"/>
              <a:gd name="connsiteY45" fmla="*/ 1006415 h 1939039"/>
              <a:gd name="connsiteX46" fmla="*/ 264544 w 1138687"/>
              <a:gd name="connsiteY46" fmla="*/ 1012166 h 1939039"/>
              <a:gd name="connsiteX47" fmla="*/ 201283 w 1138687"/>
              <a:gd name="connsiteY47" fmla="*/ 1138687 h 1939039"/>
              <a:gd name="connsiteX48" fmla="*/ 86264 w 1138687"/>
              <a:gd name="connsiteY48" fmla="*/ 1127185 h 1939039"/>
              <a:gd name="connsiteX49" fmla="*/ 11502 w 1138687"/>
              <a:gd name="connsiteY49" fmla="*/ 1512498 h 1939039"/>
              <a:gd name="connsiteX50" fmla="*/ 327804 w 1138687"/>
              <a:gd name="connsiteY50" fmla="*/ 1541253 h 1939039"/>
              <a:gd name="connsiteX51" fmla="*/ 391064 w 1138687"/>
              <a:gd name="connsiteY51" fmla="*/ 1621766 h 1939039"/>
              <a:gd name="connsiteX52" fmla="*/ 34506 w 1138687"/>
              <a:gd name="connsiteY52" fmla="*/ 1593011 h 1939039"/>
              <a:gd name="connsiteX53" fmla="*/ 0 w 1138687"/>
              <a:gd name="connsiteY53" fmla="*/ 1500996 h 1939039"/>
              <a:gd name="connsiteX54" fmla="*/ 327804 w 1138687"/>
              <a:gd name="connsiteY54" fmla="*/ 1547004 h 1939039"/>
              <a:gd name="connsiteX55" fmla="*/ 385313 w 1138687"/>
              <a:gd name="connsiteY55" fmla="*/ 1127185 h 1939039"/>
              <a:gd name="connsiteX56" fmla="*/ 431321 w 1138687"/>
              <a:gd name="connsiteY56" fmla="*/ 1144438 h 1939039"/>
              <a:gd name="connsiteX57" fmla="*/ 396815 w 1138687"/>
              <a:gd name="connsiteY57" fmla="*/ 1604513 h 1939039"/>
              <a:gd name="connsiteX58" fmla="*/ 414068 w 1138687"/>
              <a:gd name="connsiteY58" fmla="*/ 1477993 h 1939039"/>
              <a:gd name="connsiteX59" fmla="*/ 529087 w 1138687"/>
              <a:gd name="connsiteY59" fmla="*/ 1483744 h 1939039"/>
              <a:gd name="connsiteX60" fmla="*/ 448574 w 1138687"/>
              <a:gd name="connsiteY60" fmla="*/ 1219200 h 1939039"/>
              <a:gd name="connsiteX61" fmla="*/ 506083 w 1138687"/>
              <a:gd name="connsiteY61" fmla="*/ 1489495 h 1939039"/>
              <a:gd name="connsiteX62" fmla="*/ 408317 w 1138687"/>
              <a:gd name="connsiteY62" fmla="*/ 1552755 h 1939039"/>
              <a:gd name="connsiteX63" fmla="*/ 511834 w 1138687"/>
              <a:gd name="connsiteY63" fmla="*/ 1489495 h 1939039"/>
              <a:gd name="connsiteX64" fmla="*/ 460076 w 1138687"/>
              <a:gd name="connsiteY64" fmla="*/ 1253706 h 1939039"/>
              <a:gd name="connsiteX65" fmla="*/ 414068 w 1138687"/>
              <a:gd name="connsiteY65" fmla="*/ 1201947 h 1939039"/>
              <a:gd name="connsiteX66" fmla="*/ 488830 w 1138687"/>
              <a:gd name="connsiteY66" fmla="*/ 902898 h 1939039"/>
              <a:gd name="connsiteX67" fmla="*/ 661359 w 1138687"/>
              <a:gd name="connsiteY67" fmla="*/ 914400 h 1939039"/>
              <a:gd name="connsiteX68" fmla="*/ 787879 w 1138687"/>
              <a:gd name="connsiteY68" fmla="*/ 971910 h 1939039"/>
              <a:gd name="connsiteX69" fmla="*/ 845389 w 1138687"/>
              <a:gd name="connsiteY69" fmla="*/ 1184695 h 1939039"/>
              <a:gd name="connsiteX70" fmla="*/ 776378 w 1138687"/>
              <a:gd name="connsiteY70" fmla="*/ 1219200 h 1939039"/>
              <a:gd name="connsiteX71" fmla="*/ 805132 w 1138687"/>
              <a:gd name="connsiteY71" fmla="*/ 1178944 h 1939039"/>
              <a:gd name="connsiteX72" fmla="*/ 672861 w 1138687"/>
              <a:gd name="connsiteY72" fmla="*/ 1219200 h 1939039"/>
              <a:gd name="connsiteX73" fmla="*/ 678611 w 1138687"/>
              <a:gd name="connsiteY73" fmla="*/ 1259457 h 1939039"/>
              <a:gd name="connsiteX74" fmla="*/ 517585 w 1138687"/>
              <a:gd name="connsiteY74" fmla="*/ 1276710 h 1939039"/>
              <a:gd name="connsiteX75" fmla="*/ 534838 w 1138687"/>
              <a:gd name="connsiteY75" fmla="*/ 1040921 h 1939039"/>
              <a:gd name="connsiteX76" fmla="*/ 488830 w 1138687"/>
              <a:gd name="connsiteY76" fmla="*/ 1345721 h 1939039"/>
              <a:gd name="connsiteX77" fmla="*/ 759125 w 1138687"/>
              <a:gd name="connsiteY77" fmla="*/ 1731034 h 1939039"/>
              <a:gd name="connsiteX78" fmla="*/ 655608 w 1138687"/>
              <a:gd name="connsiteY78" fmla="*/ 1869057 h 1939039"/>
              <a:gd name="connsiteX79" fmla="*/ 534838 w 1138687"/>
              <a:gd name="connsiteY79" fmla="*/ 1926566 h 1939039"/>
              <a:gd name="connsiteX80" fmla="*/ 736121 w 1138687"/>
              <a:gd name="connsiteY80" fmla="*/ 1886310 h 1939039"/>
              <a:gd name="connsiteX81" fmla="*/ 885645 w 1138687"/>
              <a:gd name="connsiteY81" fmla="*/ 1823049 h 1939039"/>
              <a:gd name="connsiteX82" fmla="*/ 833887 w 1138687"/>
              <a:gd name="connsiteY82" fmla="*/ 1713781 h 1939039"/>
              <a:gd name="connsiteX83" fmla="*/ 787879 w 1138687"/>
              <a:gd name="connsiteY83" fmla="*/ 1512498 h 1939039"/>
              <a:gd name="connsiteX84" fmla="*/ 678156 w 1138687"/>
              <a:gd name="connsiteY84" fmla="*/ 1344695 h 1939039"/>
              <a:gd name="connsiteX85" fmla="*/ 684362 w 1138687"/>
              <a:gd name="connsiteY85" fmla="*/ 1276710 h 1939039"/>
              <a:gd name="connsiteX86" fmla="*/ 724619 w 1138687"/>
              <a:gd name="connsiteY86" fmla="*/ 1736785 h 1939039"/>
              <a:gd name="connsiteX87" fmla="*/ 661359 w 1138687"/>
              <a:gd name="connsiteY87" fmla="*/ 1857555 h 1939039"/>
              <a:gd name="connsiteX88" fmla="*/ 529087 w 1138687"/>
              <a:gd name="connsiteY88" fmla="*/ 1903562 h 1939039"/>
              <a:gd name="connsiteX89" fmla="*/ 419819 w 1138687"/>
              <a:gd name="connsiteY89" fmla="*/ 1880559 h 1939039"/>
              <a:gd name="connsiteX90" fmla="*/ 523336 w 1138687"/>
              <a:gd name="connsiteY90" fmla="*/ 1817298 h 1939039"/>
              <a:gd name="connsiteX91" fmla="*/ 523336 w 1138687"/>
              <a:gd name="connsiteY91" fmla="*/ 1817298 h 1939039"/>
              <a:gd name="connsiteX92" fmla="*/ 632604 w 1138687"/>
              <a:gd name="connsiteY92" fmla="*/ 1736785 h 1939039"/>
              <a:gd name="connsiteX93" fmla="*/ 632604 w 1138687"/>
              <a:gd name="connsiteY93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19582 w 1138687"/>
              <a:gd name="connsiteY13" fmla="*/ 311121 h 1939039"/>
              <a:gd name="connsiteX14" fmla="*/ 949760 w 1138687"/>
              <a:gd name="connsiteY14" fmla="*/ 424659 h 1939039"/>
              <a:gd name="connsiteX15" fmla="*/ 931653 w 1138687"/>
              <a:gd name="connsiteY15" fmla="*/ 500332 h 1939039"/>
              <a:gd name="connsiteX16" fmla="*/ 1017917 w 1138687"/>
              <a:gd name="connsiteY16" fmla="*/ 534838 h 1939039"/>
              <a:gd name="connsiteX17" fmla="*/ 1138687 w 1138687"/>
              <a:gd name="connsiteY17" fmla="*/ 816634 h 1939039"/>
              <a:gd name="connsiteX18" fmla="*/ 1017917 w 1138687"/>
              <a:gd name="connsiteY18" fmla="*/ 925902 h 1939039"/>
              <a:gd name="connsiteX19" fmla="*/ 707366 w 1138687"/>
              <a:gd name="connsiteY19" fmla="*/ 816634 h 1939039"/>
              <a:gd name="connsiteX20" fmla="*/ 822385 w 1138687"/>
              <a:gd name="connsiteY20" fmla="*/ 718868 h 1939039"/>
              <a:gd name="connsiteX21" fmla="*/ 1121434 w 1138687"/>
              <a:gd name="connsiteY21" fmla="*/ 805132 h 1939039"/>
              <a:gd name="connsiteX22" fmla="*/ 833887 w 1138687"/>
              <a:gd name="connsiteY22" fmla="*/ 718868 h 1939039"/>
              <a:gd name="connsiteX23" fmla="*/ 736121 w 1138687"/>
              <a:gd name="connsiteY23" fmla="*/ 454325 h 1939039"/>
              <a:gd name="connsiteX24" fmla="*/ 810883 w 1138687"/>
              <a:gd name="connsiteY24" fmla="*/ 494581 h 1939039"/>
              <a:gd name="connsiteX25" fmla="*/ 759125 w 1138687"/>
              <a:gd name="connsiteY25" fmla="*/ 396815 h 1939039"/>
              <a:gd name="connsiteX26" fmla="*/ 839638 w 1138687"/>
              <a:gd name="connsiteY26" fmla="*/ 345057 h 1939039"/>
              <a:gd name="connsiteX27" fmla="*/ 943155 w 1138687"/>
              <a:gd name="connsiteY27" fmla="*/ 540589 h 1939039"/>
              <a:gd name="connsiteX28" fmla="*/ 816634 w 1138687"/>
              <a:gd name="connsiteY28" fmla="*/ 322053 h 1939039"/>
              <a:gd name="connsiteX29" fmla="*/ 759125 w 1138687"/>
              <a:gd name="connsiteY29" fmla="*/ 379562 h 1939039"/>
              <a:gd name="connsiteX30" fmla="*/ 667110 w 1138687"/>
              <a:gd name="connsiteY30" fmla="*/ 345057 h 1939039"/>
              <a:gd name="connsiteX31" fmla="*/ 425570 w 1138687"/>
              <a:gd name="connsiteY31" fmla="*/ 534838 h 1939039"/>
              <a:gd name="connsiteX32" fmla="*/ 419819 w 1138687"/>
              <a:gd name="connsiteY32" fmla="*/ 580845 h 1939039"/>
              <a:gd name="connsiteX33" fmla="*/ 506083 w 1138687"/>
              <a:gd name="connsiteY33" fmla="*/ 603849 h 1939039"/>
              <a:gd name="connsiteX34" fmla="*/ 621102 w 1138687"/>
              <a:gd name="connsiteY34" fmla="*/ 575095 h 1939039"/>
              <a:gd name="connsiteX35" fmla="*/ 592347 w 1138687"/>
              <a:gd name="connsiteY35" fmla="*/ 885645 h 1939039"/>
              <a:gd name="connsiteX36" fmla="*/ 897147 w 1138687"/>
              <a:gd name="connsiteY36" fmla="*/ 983411 h 1939039"/>
              <a:gd name="connsiteX37" fmla="*/ 966159 w 1138687"/>
              <a:gd name="connsiteY37" fmla="*/ 948906 h 1939039"/>
              <a:gd name="connsiteX38" fmla="*/ 971910 w 1138687"/>
              <a:gd name="connsiteY38" fmla="*/ 908649 h 1939039"/>
              <a:gd name="connsiteX39" fmla="*/ 966159 w 1138687"/>
              <a:gd name="connsiteY39" fmla="*/ 943155 h 1939039"/>
              <a:gd name="connsiteX40" fmla="*/ 667110 w 1138687"/>
              <a:gd name="connsiteY40" fmla="*/ 845389 h 1939039"/>
              <a:gd name="connsiteX41" fmla="*/ 672861 w 1138687"/>
              <a:gd name="connsiteY41" fmla="*/ 523336 h 1939039"/>
              <a:gd name="connsiteX42" fmla="*/ 609600 w 1138687"/>
              <a:gd name="connsiteY42" fmla="*/ 592347 h 1939039"/>
              <a:gd name="connsiteX43" fmla="*/ 477328 w 1138687"/>
              <a:gd name="connsiteY43" fmla="*/ 615351 h 1939039"/>
              <a:gd name="connsiteX44" fmla="*/ 327804 w 1138687"/>
              <a:gd name="connsiteY44" fmla="*/ 931653 h 1939039"/>
              <a:gd name="connsiteX45" fmla="*/ 230038 w 1138687"/>
              <a:gd name="connsiteY45" fmla="*/ 1006415 h 1939039"/>
              <a:gd name="connsiteX46" fmla="*/ 264544 w 1138687"/>
              <a:gd name="connsiteY46" fmla="*/ 1012166 h 1939039"/>
              <a:gd name="connsiteX47" fmla="*/ 201283 w 1138687"/>
              <a:gd name="connsiteY47" fmla="*/ 1138687 h 1939039"/>
              <a:gd name="connsiteX48" fmla="*/ 86264 w 1138687"/>
              <a:gd name="connsiteY48" fmla="*/ 1127185 h 1939039"/>
              <a:gd name="connsiteX49" fmla="*/ 11502 w 1138687"/>
              <a:gd name="connsiteY49" fmla="*/ 1512498 h 1939039"/>
              <a:gd name="connsiteX50" fmla="*/ 327804 w 1138687"/>
              <a:gd name="connsiteY50" fmla="*/ 1541253 h 1939039"/>
              <a:gd name="connsiteX51" fmla="*/ 391064 w 1138687"/>
              <a:gd name="connsiteY51" fmla="*/ 1621766 h 1939039"/>
              <a:gd name="connsiteX52" fmla="*/ 34506 w 1138687"/>
              <a:gd name="connsiteY52" fmla="*/ 1593011 h 1939039"/>
              <a:gd name="connsiteX53" fmla="*/ 0 w 1138687"/>
              <a:gd name="connsiteY53" fmla="*/ 1500996 h 1939039"/>
              <a:gd name="connsiteX54" fmla="*/ 327804 w 1138687"/>
              <a:gd name="connsiteY54" fmla="*/ 1547004 h 1939039"/>
              <a:gd name="connsiteX55" fmla="*/ 385313 w 1138687"/>
              <a:gd name="connsiteY55" fmla="*/ 1127185 h 1939039"/>
              <a:gd name="connsiteX56" fmla="*/ 431321 w 1138687"/>
              <a:gd name="connsiteY56" fmla="*/ 1144438 h 1939039"/>
              <a:gd name="connsiteX57" fmla="*/ 396815 w 1138687"/>
              <a:gd name="connsiteY57" fmla="*/ 1604513 h 1939039"/>
              <a:gd name="connsiteX58" fmla="*/ 414068 w 1138687"/>
              <a:gd name="connsiteY58" fmla="*/ 1477993 h 1939039"/>
              <a:gd name="connsiteX59" fmla="*/ 529087 w 1138687"/>
              <a:gd name="connsiteY59" fmla="*/ 1483744 h 1939039"/>
              <a:gd name="connsiteX60" fmla="*/ 448574 w 1138687"/>
              <a:gd name="connsiteY60" fmla="*/ 1219200 h 1939039"/>
              <a:gd name="connsiteX61" fmla="*/ 506083 w 1138687"/>
              <a:gd name="connsiteY61" fmla="*/ 1489495 h 1939039"/>
              <a:gd name="connsiteX62" fmla="*/ 408317 w 1138687"/>
              <a:gd name="connsiteY62" fmla="*/ 1552755 h 1939039"/>
              <a:gd name="connsiteX63" fmla="*/ 511834 w 1138687"/>
              <a:gd name="connsiteY63" fmla="*/ 1489495 h 1939039"/>
              <a:gd name="connsiteX64" fmla="*/ 460076 w 1138687"/>
              <a:gd name="connsiteY64" fmla="*/ 1253706 h 1939039"/>
              <a:gd name="connsiteX65" fmla="*/ 414068 w 1138687"/>
              <a:gd name="connsiteY65" fmla="*/ 1201947 h 1939039"/>
              <a:gd name="connsiteX66" fmla="*/ 488830 w 1138687"/>
              <a:gd name="connsiteY66" fmla="*/ 902898 h 1939039"/>
              <a:gd name="connsiteX67" fmla="*/ 661359 w 1138687"/>
              <a:gd name="connsiteY67" fmla="*/ 914400 h 1939039"/>
              <a:gd name="connsiteX68" fmla="*/ 787879 w 1138687"/>
              <a:gd name="connsiteY68" fmla="*/ 971910 h 1939039"/>
              <a:gd name="connsiteX69" fmla="*/ 845389 w 1138687"/>
              <a:gd name="connsiteY69" fmla="*/ 1184695 h 1939039"/>
              <a:gd name="connsiteX70" fmla="*/ 776378 w 1138687"/>
              <a:gd name="connsiteY70" fmla="*/ 1219200 h 1939039"/>
              <a:gd name="connsiteX71" fmla="*/ 805132 w 1138687"/>
              <a:gd name="connsiteY71" fmla="*/ 1178944 h 1939039"/>
              <a:gd name="connsiteX72" fmla="*/ 672861 w 1138687"/>
              <a:gd name="connsiteY72" fmla="*/ 1219200 h 1939039"/>
              <a:gd name="connsiteX73" fmla="*/ 678611 w 1138687"/>
              <a:gd name="connsiteY73" fmla="*/ 1259457 h 1939039"/>
              <a:gd name="connsiteX74" fmla="*/ 517585 w 1138687"/>
              <a:gd name="connsiteY74" fmla="*/ 1276710 h 1939039"/>
              <a:gd name="connsiteX75" fmla="*/ 534838 w 1138687"/>
              <a:gd name="connsiteY75" fmla="*/ 1040921 h 1939039"/>
              <a:gd name="connsiteX76" fmla="*/ 488830 w 1138687"/>
              <a:gd name="connsiteY76" fmla="*/ 1345721 h 1939039"/>
              <a:gd name="connsiteX77" fmla="*/ 759125 w 1138687"/>
              <a:gd name="connsiteY77" fmla="*/ 1731034 h 1939039"/>
              <a:gd name="connsiteX78" fmla="*/ 655608 w 1138687"/>
              <a:gd name="connsiteY78" fmla="*/ 1869057 h 1939039"/>
              <a:gd name="connsiteX79" fmla="*/ 534838 w 1138687"/>
              <a:gd name="connsiteY79" fmla="*/ 1926566 h 1939039"/>
              <a:gd name="connsiteX80" fmla="*/ 736121 w 1138687"/>
              <a:gd name="connsiteY80" fmla="*/ 1886310 h 1939039"/>
              <a:gd name="connsiteX81" fmla="*/ 885645 w 1138687"/>
              <a:gd name="connsiteY81" fmla="*/ 1823049 h 1939039"/>
              <a:gd name="connsiteX82" fmla="*/ 833887 w 1138687"/>
              <a:gd name="connsiteY82" fmla="*/ 1713781 h 1939039"/>
              <a:gd name="connsiteX83" fmla="*/ 787879 w 1138687"/>
              <a:gd name="connsiteY83" fmla="*/ 1512498 h 1939039"/>
              <a:gd name="connsiteX84" fmla="*/ 678156 w 1138687"/>
              <a:gd name="connsiteY84" fmla="*/ 1344695 h 1939039"/>
              <a:gd name="connsiteX85" fmla="*/ 684362 w 1138687"/>
              <a:gd name="connsiteY85" fmla="*/ 1276710 h 1939039"/>
              <a:gd name="connsiteX86" fmla="*/ 724619 w 1138687"/>
              <a:gd name="connsiteY86" fmla="*/ 1736785 h 1939039"/>
              <a:gd name="connsiteX87" fmla="*/ 661359 w 1138687"/>
              <a:gd name="connsiteY87" fmla="*/ 1857555 h 1939039"/>
              <a:gd name="connsiteX88" fmla="*/ 529087 w 1138687"/>
              <a:gd name="connsiteY88" fmla="*/ 1903562 h 1939039"/>
              <a:gd name="connsiteX89" fmla="*/ 419819 w 1138687"/>
              <a:gd name="connsiteY89" fmla="*/ 1880559 h 1939039"/>
              <a:gd name="connsiteX90" fmla="*/ 523336 w 1138687"/>
              <a:gd name="connsiteY90" fmla="*/ 1817298 h 1939039"/>
              <a:gd name="connsiteX91" fmla="*/ 523336 w 1138687"/>
              <a:gd name="connsiteY91" fmla="*/ 1817298 h 1939039"/>
              <a:gd name="connsiteX92" fmla="*/ 632604 w 1138687"/>
              <a:gd name="connsiteY92" fmla="*/ 1736785 h 1939039"/>
              <a:gd name="connsiteX93" fmla="*/ 632604 w 1138687"/>
              <a:gd name="connsiteY93" fmla="*/ 1518249 h 1939039"/>
              <a:gd name="connsiteX0" fmla="*/ 609600 w 1138687"/>
              <a:gd name="connsiteY0" fmla="*/ 23004 h 1939039"/>
              <a:gd name="connsiteX1" fmla="*/ 580845 w 1138687"/>
              <a:gd name="connsiteY1" fmla="*/ 126521 h 1939039"/>
              <a:gd name="connsiteX2" fmla="*/ 563593 w 1138687"/>
              <a:gd name="connsiteY2" fmla="*/ 235789 h 1939039"/>
              <a:gd name="connsiteX3" fmla="*/ 644106 w 1138687"/>
              <a:gd name="connsiteY3" fmla="*/ 322053 h 1939039"/>
              <a:gd name="connsiteX4" fmla="*/ 730370 w 1138687"/>
              <a:gd name="connsiteY4" fmla="*/ 322053 h 1939039"/>
              <a:gd name="connsiteX5" fmla="*/ 776378 w 1138687"/>
              <a:gd name="connsiteY5" fmla="*/ 253042 h 1939039"/>
              <a:gd name="connsiteX6" fmla="*/ 845389 w 1138687"/>
              <a:gd name="connsiteY6" fmla="*/ 235789 h 1939039"/>
              <a:gd name="connsiteX7" fmla="*/ 851140 w 1138687"/>
              <a:gd name="connsiteY7" fmla="*/ 172528 h 1939039"/>
              <a:gd name="connsiteX8" fmla="*/ 787879 w 1138687"/>
              <a:gd name="connsiteY8" fmla="*/ 149525 h 1939039"/>
              <a:gd name="connsiteX9" fmla="*/ 667110 w 1138687"/>
              <a:gd name="connsiteY9" fmla="*/ 34506 h 1939039"/>
              <a:gd name="connsiteX10" fmla="*/ 805132 w 1138687"/>
              <a:gd name="connsiteY10" fmla="*/ 0 h 1939039"/>
              <a:gd name="connsiteX11" fmla="*/ 891396 w 1138687"/>
              <a:gd name="connsiteY11" fmla="*/ 143774 h 1939039"/>
              <a:gd name="connsiteX12" fmla="*/ 868393 w 1138687"/>
              <a:gd name="connsiteY12" fmla="*/ 224287 h 1939039"/>
              <a:gd name="connsiteX13" fmla="*/ 919582 w 1138687"/>
              <a:gd name="connsiteY13" fmla="*/ 311121 h 1939039"/>
              <a:gd name="connsiteX14" fmla="*/ 949760 w 1138687"/>
              <a:gd name="connsiteY14" fmla="*/ 424659 h 1939039"/>
              <a:gd name="connsiteX15" fmla="*/ 931653 w 1138687"/>
              <a:gd name="connsiteY15" fmla="*/ 500332 h 1939039"/>
              <a:gd name="connsiteX16" fmla="*/ 1017917 w 1138687"/>
              <a:gd name="connsiteY16" fmla="*/ 534838 h 1939039"/>
              <a:gd name="connsiteX17" fmla="*/ 1138687 w 1138687"/>
              <a:gd name="connsiteY17" fmla="*/ 816634 h 1939039"/>
              <a:gd name="connsiteX18" fmla="*/ 1017917 w 1138687"/>
              <a:gd name="connsiteY18" fmla="*/ 925902 h 1939039"/>
              <a:gd name="connsiteX19" fmla="*/ 707366 w 1138687"/>
              <a:gd name="connsiteY19" fmla="*/ 816634 h 1939039"/>
              <a:gd name="connsiteX20" fmla="*/ 822385 w 1138687"/>
              <a:gd name="connsiteY20" fmla="*/ 718868 h 1939039"/>
              <a:gd name="connsiteX21" fmla="*/ 1121434 w 1138687"/>
              <a:gd name="connsiteY21" fmla="*/ 805132 h 1939039"/>
              <a:gd name="connsiteX22" fmla="*/ 833887 w 1138687"/>
              <a:gd name="connsiteY22" fmla="*/ 718868 h 1939039"/>
              <a:gd name="connsiteX23" fmla="*/ 736121 w 1138687"/>
              <a:gd name="connsiteY23" fmla="*/ 454325 h 1939039"/>
              <a:gd name="connsiteX24" fmla="*/ 810883 w 1138687"/>
              <a:gd name="connsiteY24" fmla="*/ 494581 h 1939039"/>
              <a:gd name="connsiteX25" fmla="*/ 759125 w 1138687"/>
              <a:gd name="connsiteY25" fmla="*/ 396815 h 1939039"/>
              <a:gd name="connsiteX26" fmla="*/ 839638 w 1138687"/>
              <a:gd name="connsiteY26" fmla="*/ 345057 h 1939039"/>
              <a:gd name="connsiteX27" fmla="*/ 943155 w 1138687"/>
              <a:gd name="connsiteY27" fmla="*/ 540589 h 1939039"/>
              <a:gd name="connsiteX28" fmla="*/ 816634 w 1138687"/>
              <a:gd name="connsiteY28" fmla="*/ 322053 h 1939039"/>
              <a:gd name="connsiteX29" fmla="*/ 759125 w 1138687"/>
              <a:gd name="connsiteY29" fmla="*/ 379562 h 1939039"/>
              <a:gd name="connsiteX30" fmla="*/ 667110 w 1138687"/>
              <a:gd name="connsiteY30" fmla="*/ 345057 h 1939039"/>
              <a:gd name="connsiteX31" fmla="*/ 425570 w 1138687"/>
              <a:gd name="connsiteY31" fmla="*/ 534838 h 1939039"/>
              <a:gd name="connsiteX32" fmla="*/ 419819 w 1138687"/>
              <a:gd name="connsiteY32" fmla="*/ 580845 h 1939039"/>
              <a:gd name="connsiteX33" fmla="*/ 506083 w 1138687"/>
              <a:gd name="connsiteY33" fmla="*/ 603849 h 1939039"/>
              <a:gd name="connsiteX34" fmla="*/ 621102 w 1138687"/>
              <a:gd name="connsiteY34" fmla="*/ 575095 h 1939039"/>
              <a:gd name="connsiteX35" fmla="*/ 592347 w 1138687"/>
              <a:gd name="connsiteY35" fmla="*/ 885645 h 1939039"/>
              <a:gd name="connsiteX36" fmla="*/ 897147 w 1138687"/>
              <a:gd name="connsiteY36" fmla="*/ 983411 h 1939039"/>
              <a:gd name="connsiteX37" fmla="*/ 966159 w 1138687"/>
              <a:gd name="connsiteY37" fmla="*/ 948906 h 1939039"/>
              <a:gd name="connsiteX38" fmla="*/ 971910 w 1138687"/>
              <a:gd name="connsiteY38" fmla="*/ 908649 h 1939039"/>
              <a:gd name="connsiteX39" fmla="*/ 966159 w 1138687"/>
              <a:gd name="connsiteY39" fmla="*/ 943155 h 1939039"/>
              <a:gd name="connsiteX40" fmla="*/ 667110 w 1138687"/>
              <a:gd name="connsiteY40" fmla="*/ 845389 h 1939039"/>
              <a:gd name="connsiteX41" fmla="*/ 672861 w 1138687"/>
              <a:gd name="connsiteY41" fmla="*/ 523336 h 1939039"/>
              <a:gd name="connsiteX42" fmla="*/ 609600 w 1138687"/>
              <a:gd name="connsiteY42" fmla="*/ 592347 h 1939039"/>
              <a:gd name="connsiteX43" fmla="*/ 477328 w 1138687"/>
              <a:gd name="connsiteY43" fmla="*/ 615351 h 1939039"/>
              <a:gd name="connsiteX44" fmla="*/ 327804 w 1138687"/>
              <a:gd name="connsiteY44" fmla="*/ 931653 h 1939039"/>
              <a:gd name="connsiteX45" fmla="*/ 230038 w 1138687"/>
              <a:gd name="connsiteY45" fmla="*/ 1006415 h 1939039"/>
              <a:gd name="connsiteX46" fmla="*/ 264544 w 1138687"/>
              <a:gd name="connsiteY46" fmla="*/ 1012166 h 1939039"/>
              <a:gd name="connsiteX47" fmla="*/ 201283 w 1138687"/>
              <a:gd name="connsiteY47" fmla="*/ 1138687 h 1939039"/>
              <a:gd name="connsiteX48" fmla="*/ 86264 w 1138687"/>
              <a:gd name="connsiteY48" fmla="*/ 1127185 h 1939039"/>
              <a:gd name="connsiteX49" fmla="*/ 11502 w 1138687"/>
              <a:gd name="connsiteY49" fmla="*/ 1512498 h 1939039"/>
              <a:gd name="connsiteX50" fmla="*/ 327804 w 1138687"/>
              <a:gd name="connsiteY50" fmla="*/ 1541253 h 1939039"/>
              <a:gd name="connsiteX51" fmla="*/ 391064 w 1138687"/>
              <a:gd name="connsiteY51" fmla="*/ 1621766 h 1939039"/>
              <a:gd name="connsiteX52" fmla="*/ 34506 w 1138687"/>
              <a:gd name="connsiteY52" fmla="*/ 1593011 h 1939039"/>
              <a:gd name="connsiteX53" fmla="*/ 0 w 1138687"/>
              <a:gd name="connsiteY53" fmla="*/ 1500996 h 1939039"/>
              <a:gd name="connsiteX54" fmla="*/ 327804 w 1138687"/>
              <a:gd name="connsiteY54" fmla="*/ 1547004 h 1939039"/>
              <a:gd name="connsiteX55" fmla="*/ 385313 w 1138687"/>
              <a:gd name="connsiteY55" fmla="*/ 1127185 h 1939039"/>
              <a:gd name="connsiteX56" fmla="*/ 431321 w 1138687"/>
              <a:gd name="connsiteY56" fmla="*/ 1144438 h 1939039"/>
              <a:gd name="connsiteX57" fmla="*/ 396815 w 1138687"/>
              <a:gd name="connsiteY57" fmla="*/ 1604513 h 1939039"/>
              <a:gd name="connsiteX58" fmla="*/ 414068 w 1138687"/>
              <a:gd name="connsiteY58" fmla="*/ 1477993 h 1939039"/>
              <a:gd name="connsiteX59" fmla="*/ 529087 w 1138687"/>
              <a:gd name="connsiteY59" fmla="*/ 1483744 h 1939039"/>
              <a:gd name="connsiteX60" fmla="*/ 448574 w 1138687"/>
              <a:gd name="connsiteY60" fmla="*/ 1219200 h 1939039"/>
              <a:gd name="connsiteX61" fmla="*/ 506083 w 1138687"/>
              <a:gd name="connsiteY61" fmla="*/ 1489495 h 1939039"/>
              <a:gd name="connsiteX62" fmla="*/ 408317 w 1138687"/>
              <a:gd name="connsiteY62" fmla="*/ 1552755 h 1939039"/>
              <a:gd name="connsiteX63" fmla="*/ 511834 w 1138687"/>
              <a:gd name="connsiteY63" fmla="*/ 1489495 h 1939039"/>
              <a:gd name="connsiteX64" fmla="*/ 460076 w 1138687"/>
              <a:gd name="connsiteY64" fmla="*/ 1253706 h 1939039"/>
              <a:gd name="connsiteX65" fmla="*/ 414068 w 1138687"/>
              <a:gd name="connsiteY65" fmla="*/ 1201947 h 1939039"/>
              <a:gd name="connsiteX66" fmla="*/ 488830 w 1138687"/>
              <a:gd name="connsiteY66" fmla="*/ 902898 h 1939039"/>
              <a:gd name="connsiteX67" fmla="*/ 661359 w 1138687"/>
              <a:gd name="connsiteY67" fmla="*/ 914400 h 1939039"/>
              <a:gd name="connsiteX68" fmla="*/ 787879 w 1138687"/>
              <a:gd name="connsiteY68" fmla="*/ 971910 h 1939039"/>
              <a:gd name="connsiteX69" fmla="*/ 845389 w 1138687"/>
              <a:gd name="connsiteY69" fmla="*/ 1184695 h 1939039"/>
              <a:gd name="connsiteX70" fmla="*/ 776378 w 1138687"/>
              <a:gd name="connsiteY70" fmla="*/ 1219200 h 1939039"/>
              <a:gd name="connsiteX71" fmla="*/ 805132 w 1138687"/>
              <a:gd name="connsiteY71" fmla="*/ 1178944 h 1939039"/>
              <a:gd name="connsiteX72" fmla="*/ 672861 w 1138687"/>
              <a:gd name="connsiteY72" fmla="*/ 1219200 h 1939039"/>
              <a:gd name="connsiteX73" fmla="*/ 678611 w 1138687"/>
              <a:gd name="connsiteY73" fmla="*/ 1259457 h 1939039"/>
              <a:gd name="connsiteX74" fmla="*/ 517585 w 1138687"/>
              <a:gd name="connsiteY74" fmla="*/ 1276710 h 1939039"/>
              <a:gd name="connsiteX75" fmla="*/ 534838 w 1138687"/>
              <a:gd name="connsiteY75" fmla="*/ 1040921 h 1939039"/>
              <a:gd name="connsiteX76" fmla="*/ 488830 w 1138687"/>
              <a:gd name="connsiteY76" fmla="*/ 1345721 h 1939039"/>
              <a:gd name="connsiteX77" fmla="*/ 759125 w 1138687"/>
              <a:gd name="connsiteY77" fmla="*/ 1731034 h 1939039"/>
              <a:gd name="connsiteX78" fmla="*/ 655608 w 1138687"/>
              <a:gd name="connsiteY78" fmla="*/ 1869057 h 1939039"/>
              <a:gd name="connsiteX79" fmla="*/ 534838 w 1138687"/>
              <a:gd name="connsiteY79" fmla="*/ 1926566 h 1939039"/>
              <a:gd name="connsiteX80" fmla="*/ 736121 w 1138687"/>
              <a:gd name="connsiteY80" fmla="*/ 1886310 h 1939039"/>
              <a:gd name="connsiteX81" fmla="*/ 885645 w 1138687"/>
              <a:gd name="connsiteY81" fmla="*/ 1823049 h 1939039"/>
              <a:gd name="connsiteX82" fmla="*/ 833887 w 1138687"/>
              <a:gd name="connsiteY82" fmla="*/ 1713781 h 1939039"/>
              <a:gd name="connsiteX83" fmla="*/ 787879 w 1138687"/>
              <a:gd name="connsiteY83" fmla="*/ 1512498 h 1939039"/>
              <a:gd name="connsiteX84" fmla="*/ 678156 w 1138687"/>
              <a:gd name="connsiteY84" fmla="*/ 1344695 h 1939039"/>
              <a:gd name="connsiteX85" fmla="*/ 684362 w 1138687"/>
              <a:gd name="connsiteY85" fmla="*/ 1276710 h 1939039"/>
              <a:gd name="connsiteX86" fmla="*/ 724619 w 1138687"/>
              <a:gd name="connsiteY86" fmla="*/ 1736785 h 1939039"/>
              <a:gd name="connsiteX87" fmla="*/ 661359 w 1138687"/>
              <a:gd name="connsiteY87" fmla="*/ 1857555 h 1939039"/>
              <a:gd name="connsiteX88" fmla="*/ 529087 w 1138687"/>
              <a:gd name="connsiteY88" fmla="*/ 1903562 h 1939039"/>
              <a:gd name="connsiteX89" fmla="*/ 419819 w 1138687"/>
              <a:gd name="connsiteY89" fmla="*/ 1880559 h 1939039"/>
              <a:gd name="connsiteX90" fmla="*/ 523336 w 1138687"/>
              <a:gd name="connsiteY90" fmla="*/ 1817298 h 1939039"/>
              <a:gd name="connsiteX91" fmla="*/ 523336 w 1138687"/>
              <a:gd name="connsiteY91" fmla="*/ 1817298 h 1939039"/>
              <a:gd name="connsiteX92" fmla="*/ 632604 w 1138687"/>
              <a:gd name="connsiteY92" fmla="*/ 1736785 h 1939039"/>
              <a:gd name="connsiteX93" fmla="*/ 632604 w 1138687"/>
              <a:gd name="connsiteY93" fmla="*/ 1518249 h 1939039"/>
              <a:gd name="connsiteX0" fmla="*/ 609600 w 1138687"/>
              <a:gd name="connsiteY0" fmla="*/ 26684 h 1942719"/>
              <a:gd name="connsiteX1" fmla="*/ 580845 w 1138687"/>
              <a:gd name="connsiteY1" fmla="*/ 130201 h 1942719"/>
              <a:gd name="connsiteX2" fmla="*/ 563593 w 1138687"/>
              <a:gd name="connsiteY2" fmla="*/ 239469 h 1942719"/>
              <a:gd name="connsiteX3" fmla="*/ 644106 w 1138687"/>
              <a:gd name="connsiteY3" fmla="*/ 325733 h 1942719"/>
              <a:gd name="connsiteX4" fmla="*/ 730370 w 1138687"/>
              <a:gd name="connsiteY4" fmla="*/ 325733 h 1942719"/>
              <a:gd name="connsiteX5" fmla="*/ 776378 w 1138687"/>
              <a:gd name="connsiteY5" fmla="*/ 256722 h 1942719"/>
              <a:gd name="connsiteX6" fmla="*/ 845389 w 1138687"/>
              <a:gd name="connsiteY6" fmla="*/ 239469 h 1942719"/>
              <a:gd name="connsiteX7" fmla="*/ 851140 w 1138687"/>
              <a:gd name="connsiteY7" fmla="*/ 176208 h 1942719"/>
              <a:gd name="connsiteX8" fmla="*/ 787879 w 1138687"/>
              <a:gd name="connsiteY8" fmla="*/ 153205 h 1942719"/>
              <a:gd name="connsiteX9" fmla="*/ 667110 w 1138687"/>
              <a:gd name="connsiteY9" fmla="*/ 38186 h 1942719"/>
              <a:gd name="connsiteX10" fmla="*/ 805132 w 1138687"/>
              <a:gd name="connsiteY10" fmla="*/ 3680 h 1942719"/>
              <a:gd name="connsiteX11" fmla="*/ 891396 w 1138687"/>
              <a:gd name="connsiteY11" fmla="*/ 147454 h 1942719"/>
              <a:gd name="connsiteX12" fmla="*/ 868393 w 1138687"/>
              <a:gd name="connsiteY12" fmla="*/ 227967 h 1942719"/>
              <a:gd name="connsiteX13" fmla="*/ 919582 w 1138687"/>
              <a:gd name="connsiteY13" fmla="*/ 314801 h 1942719"/>
              <a:gd name="connsiteX14" fmla="*/ 949760 w 1138687"/>
              <a:gd name="connsiteY14" fmla="*/ 428339 h 1942719"/>
              <a:gd name="connsiteX15" fmla="*/ 931653 w 1138687"/>
              <a:gd name="connsiteY15" fmla="*/ 504012 h 1942719"/>
              <a:gd name="connsiteX16" fmla="*/ 1017917 w 1138687"/>
              <a:gd name="connsiteY16" fmla="*/ 538518 h 1942719"/>
              <a:gd name="connsiteX17" fmla="*/ 1138687 w 1138687"/>
              <a:gd name="connsiteY17" fmla="*/ 820314 h 1942719"/>
              <a:gd name="connsiteX18" fmla="*/ 1017917 w 1138687"/>
              <a:gd name="connsiteY18" fmla="*/ 929582 h 1942719"/>
              <a:gd name="connsiteX19" fmla="*/ 707366 w 1138687"/>
              <a:gd name="connsiteY19" fmla="*/ 820314 h 1942719"/>
              <a:gd name="connsiteX20" fmla="*/ 822385 w 1138687"/>
              <a:gd name="connsiteY20" fmla="*/ 722548 h 1942719"/>
              <a:gd name="connsiteX21" fmla="*/ 1121434 w 1138687"/>
              <a:gd name="connsiteY21" fmla="*/ 808812 h 1942719"/>
              <a:gd name="connsiteX22" fmla="*/ 833887 w 1138687"/>
              <a:gd name="connsiteY22" fmla="*/ 722548 h 1942719"/>
              <a:gd name="connsiteX23" fmla="*/ 736121 w 1138687"/>
              <a:gd name="connsiteY23" fmla="*/ 458005 h 1942719"/>
              <a:gd name="connsiteX24" fmla="*/ 810883 w 1138687"/>
              <a:gd name="connsiteY24" fmla="*/ 498261 h 1942719"/>
              <a:gd name="connsiteX25" fmla="*/ 759125 w 1138687"/>
              <a:gd name="connsiteY25" fmla="*/ 400495 h 1942719"/>
              <a:gd name="connsiteX26" fmla="*/ 839638 w 1138687"/>
              <a:gd name="connsiteY26" fmla="*/ 348737 h 1942719"/>
              <a:gd name="connsiteX27" fmla="*/ 943155 w 1138687"/>
              <a:gd name="connsiteY27" fmla="*/ 544269 h 1942719"/>
              <a:gd name="connsiteX28" fmla="*/ 816634 w 1138687"/>
              <a:gd name="connsiteY28" fmla="*/ 325733 h 1942719"/>
              <a:gd name="connsiteX29" fmla="*/ 759125 w 1138687"/>
              <a:gd name="connsiteY29" fmla="*/ 383242 h 1942719"/>
              <a:gd name="connsiteX30" fmla="*/ 667110 w 1138687"/>
              <a:gd name="connsiteY30" fmla="*/ 348737 h 1942719"/>
              <a:gd name="connsiteX31" fmla="*/ 425570 w 1138687"/>
              <a:gd name="connsiteY31" fmla="*/ 538518 h 1942719"/>
              <a:gd name="connsiteX32" fmla="*/ 419819 w 1138687"/>
              <a:gd name="connsiteY32" fmla="*/ 584525 h 1942719"/>
              <a:gd name="connsiteX33" fmla="*/ 506083 w 1138687"/>
              <a:gd name="connsiteY33" fmla="*/ 607529 h 1942719"/>
              <a:gd name="connsiteX34" fmla="*/ 621102 w 1138687"/>
              <a:gd name="connsiteY34" fmla="*/ 578775 h 1942719"/>
              <a:gd name="connsiteX35" fmla="*/ 592347 w 1138687"/>
              <a:gd name="connsiteY35" fmla="*/ 889325 h 1942719"/>
              <a:gd name="connsiteX36" fmla="*/ 897147 w 1138687"/>
              <a:gd name="connsiteY36" fmla="*/ 987091 h 1942719"/>
              <a:gd name="connsiteX37" fmla="*/ 966159 w 1138687"/>
              <a:gd name="connsiteY37" fmla="*/ 952586 h 1942719"/>
              <a:gd name="connsiteX38" fmla="*/ 971910 w 1138687"/>
              <a:gd name="connsiteY38" fmla="*/ 912329 h 1942719"/>
              <a:gd name="connsiteX39" fmla="*/ 966159 w 1138687"/>
              <a:gd name="connsiteY39" fmla="*/ 946835 h 1942719"/>
              <a:gd name="connsiteX40" fmla="*/ 667110 w 1138687"/>
              <a:gd name="connsiteY40" fmla="*/ 849069 h 1942719"/>
              <a:gd name="connsiteX41" fmla="*/ 672861 w 1138687"/>
              <a:gd name="connsiteY41" fmla="*/ 527016 h 1942719"/>
              <a:gd name="connsiteX42" fmla="*/ 609600 w 1138687"/>
              <a:gd name="connsiteY42" fmla="*/ 596027 h 1942719"/>
              <a:gd name="connsiteX43" fmla="*/ 477328 w 1138687"/>
              <a:gd name="connsiteY43" fmla="*/ 619031 h 1942719"/>
              <a:gd name="connsiteX44" fmla="*/ 327804 w 1138687"/>
              <a:gd name="connsiteY44" fmla="*/ 935333 h 1942719"/>
              <a:gd name="connsiteX45" fmla="*/ 230038 w 1138687"/>
              <a:gd name="connsiteY45" fmla="*/ 1010095 h 1942719"/>
              <a:gd name="connsiteX46" fmla="*/ 264544 w 1138687"/>
              <a:gd name="connsiteY46" fmla="*/ 1015846 h 1942719"/>
              <a:gd name="connsiteX47" fmla="*/ 201283 w 1138687"/>
              <a:gd name="connsiteY47" fmla="*/ 1142367 h 1942719"/>
              <a:gd name="connsiteX48" fmla="*/ 86264 w 1138687"/>
              <a:gd name="connsiteY48" fmla="*/ 1130865 h 1942719"/>
              <a:gd name="connsiteX49" fmla="*/ 11502 w 1138687"/>
              <a:gd name="connsiteY49" fmla="*/ 1516178 h 1942719"/>
              <a:gd name="connsiteX50" fmla="*/ 327804 w 1138687"/>
              <a:gd name="connsiteY50" fmla="*/ 1544933 h 1942719"/>
              <a:gd name="connsiteX51" fmla="*/ 391064 w 1138687"/>
              <a:gd name="connsiteY51" fmla="*/ 1625446 h 1942719"/>
              <a:gd name="connsiteX52" fmla="*/ 34506 w 1138687"/>
              <a:gd name="connsiteY52" fmla="*/ 1596691 h 1942719"/>
              <a:gd name="connsiteX53" fmla="*/ 0 w 1138687"/>
              <a:gd name="connsiteY53" fmla="*/ 1504676 h 1942719"/>
              <a:gd name="connsiteX54" fmla="*/ 327804 w 1138687"/>
              <a:gd name="connsiteY54" fmla="*/ 1550684 h 1942719"/>
              <a:gd name="connsiteX55" fmla="*/ 385313 w 1138687"/>
              <a:gd name="connsiteY55" fmla="*/ 1130865 h 1942719"/>
              <a:gd name="connsiteX56" fmla="*/ 431321 w 1138687"/>
              <a:gd name="connsiteY56" fmla="*/ 1148118 h 1942719"/>
              <a:gd name="connsiteX57" fmla="*/ 396815 w 1138687"/>
              <a:gd name="connsiteY57" fmla="*/ 1608193 h 1942719"/>
              <a:gd name="connsiteX58" fmla="*/ 414068 w 1138687"/>
              <a:gd name="connsiteY58" fmla="*/ 1481673 h 1942719"/>
              <a:gd name="connsiteX59" fmla="*/ 529087 w 1138687"/>
              <a:gd name="connsiteY59" fmla="*/ 1487424 h 1942719"/>
              <a:gd name="connsiteX60" fmla="*/ 448574 w 1138687"/>
              <a:gd name="connsiteY60" fmla="*/ 1222880 h 1942719"/>
              <a:gd name="connsiteX61" fmla="*/ 506083 w 1138687"/>
              <a:gd name="connsiteY61" fmla="*/ 1493175 h 1942719"/>
              <a:gd name="connsiteX62" fmla="*/ 408317 w 1138687"/>
              <a:gd name="connsiteY62" fmla="*/ 1556435 h 1942719"/>
              <a:gd name="connsiteX63" fmla="*/ 511834 w 1138687"/>
              <a:gd name="connsiteY63" fmla="*/ 1493175 h 1942719"/>
              <a:gd name="connsiteX64" fmla="*/ 460076 w 1138687"/>
              <a:gd name="connsiteY64" fmla="*/ 1257386 h 1942719"/>
              <a:gd name="connsiteX65" fmla="*/ 414068 w 1138687"/>
              <a:gd name="connsiteY65" fmla="*/ 1205627 h 1942719"/>
              <a:gd name="connsiteX66" fmla="*/ 488830 w 1138687"/>
              <a:gd name="connsiteY66" fmla="*/ 906578 h 1942719"/>
              <a:gd name="connsiteX67" fmla="*/ 661359 w 1138687"/>
              <a:gd name="connsiteY67" fmla="*/ 918080 h 1942719"/>
              <a:gd name="connsiteX68" fmla="*/ 787879 w 1138687"/>
              <a:gd name="connsiteY68" fmla="*/ 975590 h 1942719"/>
              <a:gd name="connsiteX69" fmla="*/ 845389 w 1138687"/>
              <a:gd name="connsiteY69" fmla="*/ 1188375 h 1942719"/>
              <a:gd name="connsiteX70" fmla="*/ 776378 w 1138687"/>
              <a:gd name="connsiteY70" fmla="*/ 1222880 h 1942719"/>
              <a:gd name="connsiteX71" fmla="*/ 805132 w 1138687"/>
              <a:gd name="connsiteY71" fmla="*/ 1182624 h 1942719"/>
              <a:gd name="connsiteX72" fmla="*/ 672861 w 1138687"/>
              <a:gd name="connsiteY72" fmla="*/ 1222880 h 1942719"/>
              <a:gd name="connsiteX73" fmla="*/ 678611 w 1138687"/>
              <a:gd name="connsiteY73" fmla="*/ 1263137 h 1942719"/>
              <a:gd name="connsiteX74" fmla="*/ 517585 w 1138687"/>
              <a:gd name="connsiteY74" fmla="*/ 1280390 h 1942719"/>
              <a:gd name="connsiteX75" fmla="*/ 534838 w 1138687"/>
              <a:gd name="connsiteY75" fmla="*/ 1044601 h 1942719"/>
              <a:gd name="connsiteX76" fmla="*/ 488830 w 1138687"/>
              <a:gd name="connsiteY76" fmla="*/ 1349401 h 1942719"/>
              <a:gd name="connsiteX77" fmla="*/ 759125 w 1138687"/>
              <a:gd name="connsiteY77" fmla="*/ 1734714 h 1942719"/>
              <a:gd name="connsiteX78" fmla="*/ 655608 w 1138687"/>
              <a:gd name="connsiteY78" fmla="*/ 1872737 h 1942719"/>
              <a:gd name="connsiteX79" fmla="*/ 534838 w 1138687"/>
              <a:gd name="connsiteY79" fmla="*/ 1930246 h 1942719"/>
              <a:gd name="connsiteX80" fmla="*/ 736121 w 1138687"/>
              <a:gd name="connsiteY80" fmla="*/ 1889990 h 1942719"/>
              <a:gd name="connsiteX81" fmla="*/ 885645 w 1138687"/>
              <a:gd name="connsiteY81" fmla="*/ 1826729 h 1942719"/>
              <a:gd name="connsiteX82" fmla="*/ 833887 w 1138687"/>
              <a:gd name="connsiteY82" fmla="*/ 1717461 h 1942719"/>
              <a:gd name="connsiteX83" fmla="*/ 787879 w 1138687"/>
              <a:gd name="connsiteY83" fmla="*/ 1516178 h 1942719"/>
              <a:gd name="connsiteX84" fmla="*/ 678156 w 1138687"/>
              <a:gd name="connsiteY84" fmla="*/ 1348375 h 1942719"/>
              <a:gd name="connsiteX85" fmla="*/ 684362 w 1138687"/>
              <a:gd name="connsiteY85" fmla="*/ 1280390 h 1942719"/>
              <a:gd name="connsiteX86" fmla="*/ 724619 w 1138687"/>
              <a:gd name="connsiteY86" fmla="*/ 1740465 h 1942719"/>
              <a:gd name="connsiteX87" fmla="*/ 661359 w 1138687"/>
              <a:gd name="connsiteY87" fmla="*/ 1861235 h 1942719"/>
              <a:gd name="connsiteX88" fmla="*/ 529087 w 1138687"/>
              <a:gd name="connsiteY88" fmla="*/ 1907242 h 1942719"/>
              <a:gd name="connsiteX89" fmla="*/ 419819 w 1138687"/>
              <a:gd name="connsiteY89" fmla="*/ 1884239 h 1942719"/>
              <a:gd name="connsiteX90" fmla="*/ 523336 w 1138687"/>
              <a:gd name="connsiteY90" fmla="*/ 1820978 h 1942719"/>
              <a:gd name="connsiteX91" fmla="*/ 523336 w 1138687"/>
              <a:gd name="connsiteY91" fmla="*/ 1820978 h 1942719"/>
              <a:gd name="connsiteX92" fmla="*/ 632604 w 1138687"/>
              <a:gd name="connsiteY92" fmla="*/ 1740465 h 1942719"/>
              <a:gd name="connsiteX93" fmla="*/ 632604 w 1138687"/>
              <a:gd name="connsiteY93" fmla="*/ 1521929 h 1942719"/>
              <a:gd name="connsiteX0" fmla="*/ 609600 w 1138687"/>
              <a:gd name="connsiteY0" fmla="*/ 35389 h 1951424"/>
              <a:gd name="connsiteX1" fmla="*/ 580845 w 1138687"/>
              <a:gd name="connsiteY1" fmla="*/ 138906 h 1951424"/>
              <a:gd name="connsiteX2" fmla="*/ 563593 w 1138687"/>
              <a:gd name="connsiteY2" fmla="*/ 248174 h 1951424"/>
              <a:gd name="connsiteX3" fmla="*/ 644106 w 1138687"/>
              <a:gd name="connsiteY3" fmla="*/ 334438 h 1951424"/>
              <a:gd name="connsiteX4" fmla="*/ 730370 w 1138687"/>
              <a:gd name="connsiteY4" fmla="*/ 334438 h 1951424"/>
              <a:gd name="connsiteX5" fmla="*/ 776378 w 1138687"/>
              <a:gd name="connsiteY5" fmla="*/ 265427 h 1951424"/>
              <a:gd name="connsiteX6" fmla="*/ 845389 w 1138687"/>
              <a:gd name="connsiteY6" fmla="*/ 248174 h 1951424"/>
              <a:gd name="connsiteX7" fmla="*/ 851140 w 1138687"/>
              <a:gd name="connsiteY7" fmla="*/ 184913 h 1951424"/>
              <a:gd name="connsiteX8" fmla="*/ 787879 w 1138687"/>
              <a:gd name="connsiteY8" fmla="*/ 161910 h 1951424"/>
              <a:gd name="connsiteX9" fmla="*/ 667110 w 1138687"/>
              <a:gd name="connsiteY9" fmla="*/ 46891 h 1951424"/>
              <a:gd name="connsiteX10" fmla="*/ 744548 w 1138687"/>
              <a:gd name="connsiteY10" fmla="*/ 11531 h 1951424"/>
              <a:gd name="connsiteX11" fmla="*/ 805132 w 1138687"/>
              <a:gd name="connsiteY11" fmla="*/ 12385 h 1951424"/>
              <a:gd name="connsiteX12" fmla="*/ 891396 w 1138687"/>
              <a:gd name="connsiteY12" fmla="*/ 156159 h 1951424"/>
              <a:gd name="connsiteX13" fmla="*/ 868393 w 1138687"/>
              <a:gd name="connsiteY13" fmla="*/ 236672 h 1951424"/>
              <a:gd name="connsiteX14" fmla="*/ 919582 w 1138687"/>
              <a:gd name="connsiteY14" fmla="*/ 323506 h 1951424"/>
              <a:gd name="connsiteX15" fmla="*/ 949760 w 1138687"/>
              <a:gd name="connsiteY15" fmla="*/ 437044 h 1951424"/>
              <a:gd name="connsiteX16" fmla="*/ 931653 w 1138687"/>
              <a:gd name="connsiteY16" fmla="*/ 512717 h 1951424"/>
              <a:gd name="connsiteX17" fmla="*/ 1017917 w 1138687"/>
              <a:gd name="connsiteY17" fmla="*/ 547223 h 1951424"/>
              <a:gd name="connsiteX18" fmla="*/ 1138687 w 1138687"/>
              <a:gd name="connsiteY18" fmla="*/ 829019 h 1951424"/>
              <a:gd name="connsiteX19" fmla="*/ 1017917 w 1138687"/>
              <a:gd name="connsiteY19" fmla="*/ 938287 h 1951424"/>
              <a:gd name="connsiteX20" fmla="*/ 707366 w 1138687"/>
              <a:gd name="connsiteY20" fmla="*/ 829019 h 1951424"/>
              <a:gd name="connsiteX21" fmla="*/ 822385 w 1138687"/>
              <a:gd name="connsiteY21" fmla="*/ 731253 h 1951424"/>
              <a:gd name="connsiteX22" fmla="*/ 1121434 w 1138687"/>
              <a:gd name="connsiteY22" fmla="*/ 817517 h 1951424"/>
              <a:gd name="connsiteX23" fmla="*/ 833887 w 1138687"/>
              <a:gd name="connsiteY23" fmla="*/ 731253 h 1951424"/>
              <a:gd name="connsiteX24" fmla="*/ 736121 w 1138687"/>
              <a:gd name="connsiteY24" fmla="*/ 466710 h 1951424"/>
              <a:gd name="connsiteX25" fmla="*/ 810883 w 1138687"/>
              <a:gd name="connsiteY25" fmla="*/ 506966 h 1951424"/>
              <a:gd name="connsiteX26" fmla="*/ 759125 w 1138687"/>
              <a:gd name="connsiteY26" fmla="*/ 409200 h 1951424"/>
              <a:gd name="connsiteX27" fmla="*/ 839638 w 1138687"/>
              <a:gd name="connsiteY27" fmla="*/ 357442 h 1951424"/>
              <a:gd name="connsiteX28" fmla="*/ 943155 w 1138687"/>
              <a:gd name="connsiteY28" fmla="*/ 552974 h 1951424"/>
              <a:gd name="connsiteX29" fmla="*/ 816634 w 1138687"/>
              <a:gd name="connsiteY29" fmla="*/ 334438 h 1951424"/>
              <a:gd name="connsiteX30" fmla="*/ 759125 w 1138687"/>
              <a:gd name="connsiteY30" fmla="*/ 391947 h 1951424"/>
              <a:gd name="connsiteX31" fmla="*/ 667110 w 1138687"/>
              <a:gd name="connsiteY31" fmla="*/ 357442 h 1951424"/>
              <a:gd name="connsiteX32" fmla="*/ 425570 w 1138687"/>
              <a:gd name="connsiteY32" fmla="*/ 547223 h 1951424"/>
              <a:gd name="connsiteX33" fmla="*/ 419819 w 1138687"/>
              <a:gd name="connsiteY33" fmla="*/ 593230 h 1951424"/>
              <a:gd name="connsiteX34" fmla="*/ 506083 w 1138687"/>
              <a:gd name="connsiteY34" fmla="*/ 616234 h 1951424"/>
              <a:gd name="connsiteX35" fmla="*/ 621102 w 1138687"/>
              <a:gd name="connsiteY35" fmla="*/ 587480 h 1951424"/>
              <a:gd name="connsiteX36" fmla="*/ 592347 w 1138687"/>
              <a:gd name="connsiteY36" fmla="*/ 898030 h 1951424"/>
              <a:gd name="connsiteX37" fmla="*/ 897147 w 1138687"/>
              <a:gd name="connsiteY37" fmla="*/ 995796 h 1951424"/>
              <a:gd name="connsiteX38" fmla="*/ 966159 w 1138687"/>
              <a:gd name="connsiteY38" fmla="*/ 961291 h 1951424"/>
              <a:gd name="connsiteX39" fmla="*/ 971910 w 1138687"/>
              <a:gd name="connsiteY39" fmla="*/ 921034 h 1951424"/>
              <a:gd name="connsiteX40" fmla="*/ 966159 w 1138687"/>
              <a:gd name="connsiteY40" fmla="*/ 955540 h 1951424"/>
              <a:gd name="connsiteX41" fmla="*/ 667110 w 1138687"/>
              <a:gd name="connsiteY41" fmla="*/ 857774 h 1951424"/>
              <a:gd name="connsiteX42" fmla="*/ 672861 w 1138687"/>
              <a:gd name="connsiteY42" fmla="*/ 535721 h 1951424"/>
              <a:gd name="connsiteX43" fmla="*/ 609600 w 1138687"/>
              <a:gd name="connsiteY43" fmla="*/ 604732 h 1951424"/>
              <a:gd name="connsiteX44" fmla="*/ 477328 w 1138687"/>
              <a:gd name="connsiteY44" fmla="*/ 627736 h 1951424"/>
              <a:gd name="connsiteX45" fmla="*/ 327804 w 1138687"/>
              <a:gd name="connsiteY45" fmla="*/ 944038 h 1951424"/>
              <a:gd name="connsiteX46" fmla="*/ 230038 w 1138687"/>
              <a:gd name="connsiteY46" fmla="*/ 1018800 h 1951424"/>
              <a:gd name="connsiteX47" fmla="*/ 264544 w 1138687"/>
              <a:gd name="connsiteY47" fmla="*/ 1024551 h 1951424"/>
              <a:gd name="connsiteX48" fmla="*/ 201283 w 1138687"/>
              <a:gd name="connsiteY48" fmla="*/ 1151072 h 1951424"/>
              <a:gd name="connsiteX49" fmla="*/ 86264 w 1138687"/>
              <a:gd name="connsiteY49" fmla="*/ 1139570 h 1951424"/>
              <a:gd name="connsiteX50" fmla="*/ 11502 w 1138687"/>
              <a:gd name="connsiteY50" fmla="*/ 1524883 h 1951424"/>
              <a:gd name="connsiteX51" fmla="*/ 327804 w 1138687"/>
              <a:gd name="connsiteY51" fmla="*/ 1553638 h 1951424"/>
              <a:gd name="connsiteX52" fmla="*/ 391064 w 1138687"/>
              <a:gd name="connsiteY52" fmla="*/ 1634151 h 1951424"/>
              <a:gd name="connsiteX53" fmla="*/ 34506 w 1138687"/>
              <a:gd name="connsiteY53" fmla="*/ 1605396 h 1951424"/>
              <a:gd name="connsiteX54" fmla="*/ 0 w 1138687"/>
              <a:gd name="connsiteY54" fmla="*/ 1513381 h 1951424"/>
              <a:gd name="connsiteX55" fmla="*/ 327804 w 1138687"/>
              <a:gd name="connsiteY55" fmla="*/ 1559389 h 1951424"/>
              <a:gd name="connsiteX56" fmla="*/ 385313 w 1138687"/>
              <a:gd name="connsiteY56" fmla="*/ 1139570 h 1951424"/>
              <a:gd name="connsiteX57" fmla="*/ 431321 w 1138687"/>
              <a:gd name="connsiteY57" fmla="*/ 1156823 h 1951424"/>
              <a:gd name="connsiteX58" fmla="*/ 396815 w 1138687"/>
              <a:gd name="connsiteY58" fmla="*/ 1616898 h 1951424"/>
              <a:gd name="connsiteX59" fmla="*/ 414068 w 1138687"/>
              <a:gd name="connsiteY59" fmla="*/ 1490378 h 1951424"/>
              <a:gd name="connsiteX60" fmla="*/ 529087 w 1138687"/>
              <a:gd name="connsiteY60" fmla="*/ 1496129 h 1951424"/>
              <a:gd name="connsiteX61" fmla="*/ 448574 w 1138687"/>
              <a:gd name="connsiteY61" fmla="*/ 1231585 h 1951424"/>
              <a:gd name="connsiteX62" fmla="*/ 506083 w 1138687"/>
              <a:gd name="connsiteY62" fmla="*/ 1501880 h 1951424"/>
              <a:gd name="connsiteX63" fmla="*/ 408317 w 1138687"/>
              <a:gd name="connsiteY63" fmla="*/ 1565140 h 1951424"/>
              <a:gd name="connsiteX64" fmla="*/ 511834 w 1138687"/>
              <a:gd name="connsiteY64" fmla="*/ 1501880 h 1951424"/>
              <a:gd name="connsiteX65" fmla="*/ 460076 w 1138687"/>
              <a:gd name="connsiteY65" fmla="*/ 1266091 h 1951424"/>
              <a:gd name="connsiteX66" fmla="*/ 414068 w 1138687"/>
              <a:gd name="connsiteY66" fmla="*/ 1214332 h 1951424"/>
              <a:gd name="connsiteX67" fmla="*/ 488830 w 1138687"/>
              <a:gd name="connsiteY67" fmla="*/ 915283 h 1951424"/>
              <a:gd name="connsiteX68" fmla="*/ 661359 w 1138687"/>
              <a:gd name="connsiteY68" fmla="*/ 926785 h 1951424"/>
              <a:gd name="connsiteX69" fmla="*/ 787879 w 1138687"/>
              <a:gd name="connsiteY69" fmla="*/ 984295 h 1951424"/>
              <a:gd name="connsiteX70" fmla="*/ 845389 w 1138687"/>
              <a:gd name="connsiteY70" fmla="*/ 1197080 h 1951424"/>
              <a:gd name="connsiteX71" fmla="*/ 776378 w 1138687"/>
              <a:gd name="connsiteY71" fmla="*/ 1231585 h 1951424"/>
              <a:gd name="connsiteX72" fmla="*/ 805132 w 1138687"/>
              <a:gd name="connsiteY72" fmla="*/ 1191329 h 1951424"/>
              <a:gd name="connsiteX73" fmla="*/ 672861 w 1138687"/>
              <a:gd name="connsiteY73" fmla="*/ 1231585 h 1951424"/>
              <a:gd name="connsiteX74" fmla="*/ 678611 w 1138687"/>
              <a:gd name="connsiteY74" fmla="*/ 1271842 h 1951424"/>
              <a:gd name="connsiteX75" fmla="*/ 517585 w 1138687"/>
              <a:gd name="connsiteY75" fmla="*/ 1289095 h 1951424"/>
              <a:gd name="connsiteX76" fmla="*/ 534838 w 1138687"/>
              <a:gd name="connsiteY76" fmla="*/ 1053306 h 1951424"/>
              <a:gd name="connsiteX77" fmla="*/ 488830 w 1138687"/>
              <a:gd name="connsiteY77" fmla="*/ 1358106 h 1951424"/>
              <a:gd name="connsiteX78" fmla="*/ 759125 w 1138687"/>
              <a:gd name="connsiteY78" fmla="*/ 1743419 h 1951424"/>
              <a:gd name="connsiteX79" fmla="*/ 655608 w 1138687"/>
              <a:gd name="connsiteY79" fmla="*/ 1881442 h 1951424"/>
              <a:gd name="connsiteX80" fmla="*/ 534838 w 1138687"/>
              <a:gd name="connsiteY80" fmla="*/ 1938951 h 1951424"/>
              <a:gd name="connsiteX81" fmla="*/ 736121 w 1138687"/>
              <a:gd name="connsiteY81" fmla="*/ 1898695 h 1951424"/>
              <a:gd name="connsiteX82" fmla="*/ 885645 w 1138687"/>
              <a:gd name="connsiteY82" fmla="*/ 1835434 h 1951424"/>
              <a:gd name="connsiteX83" fmla="*/ 833887 w 1138687"/>
              <a:gd name="connsiteY83" fmla="*/ 1726166 h 1951424"/>
              <a:gd name="connsiteX84" fmla="*/ 787879 w 1138687"/>
              <a:gd name="connsiteY84" fmla="*/ 1524883 h 1951424"/>
              <a:gd name="connsiteX85" fmla="*/ 678156 w 1138687"/>
              <a:gd name="connsiteY85" fmla="*/ 1357080 h 1951424"/>
              <a:gd name="connsiteX86" fmla="*/ 684362 w 1138687"/>
              <a:gd name="connsiteY86" fmla="*/ 1289095 h 1951424"/>
              <a:gd name="connsiteX87" fmla="*/ 724619 w 1138687"/>
              <a:gd name="connsiteY87" fmla="*/ 1749170 h 1951424"/>
              <a:gd name="connsiteX88" fmla="*/ 661359 w 1138687"/>
              <a:gd name="connsiteY88" fmla="*/ 1869940 h 1951424"/>
              <a:gd name="connsiteX89" fmla="*/ 529087 w 1138687"/>
              <a:gd name="connsiteY89" fmla="*/ 1915947 h 1951424"/>
              <a:gd name="connsiteX90" fmla="*/ 419819 w 1138687"/>
              <a:gd name="connsiteY90" fmla="*/ 1892944 h 1951424"/>
              <a:gd name="connsiteX91" fmla="*/ 523336 w 1138687"/>
              <a:gd name="connsiteY91" fmla="*/ 1829683 h 1951424"/>
              <a:gd name="connsiteX92" fmla="*/ 523336 w 1138687"/>
              <a:gd name="connsiteY92" fmla="*/ 1829683 h 1951424"/>
              <a:gd name="connsiteX93" fmla="*/ 632604 w 1138687"/>
              <a:gd name="connsiteY93" fmla="*/ 1749170 h 1951424"/>
              <a:gd name="connsiteX94" fmla="*/ 632604 w 1138687"/>
              <a:gd name="connsiteY94" fmla="*/ 1530634 h 1951424"/>
              <a:gd name="connsiteX0" fmla="*/ 609600 w 1138687"/>
              <a:gd name="connsiteY0" fmla="*/ 32330 h 1948365"/>
              <a:gd name="connsiteX1" fmla="*/ 580845 w 1138687"/>
              <a:gd name="connsiteY1" fmla="*/ 135847 h 1948365"/>
              <a:gd name="connsiteX2" fmla="*/ 563593 w 1138687"/>
              <a:gd name="connsiteY2" fmla="*/ 245115 h 1948365"/>
              <a:gd name="connsiteX3" fmla="*/ 644106 w 1138687"/>
              <a:gd name="connsiteY3" fmla="*/ 331379 h 1948365"/>
              <a:gd name="connsiteX4" fmla="*/ 730370 w 1138687"/>
              <a:gd name="connsiteY4" fmla="*/ 331379 h 1948365"/>
              <a:gd name="connsiteX5" fmla="*/ 776378 w 1138687"/>
              <a:gd name="connsiteY5" fmla="*/ 262368 h 1948365"/>
              <a:gd name="connsiteX6" fmla="*/ 845389 w 1138687"/>
              <a:gd name="connsiteY6" fmla="*/ 245115 h 1948365"/>
              <a:gd name="connsiteX7" fmla="*/ 851140 w 1138687"/>
              <a:gd name="connsiteY7" fmla="*/ 181854 h 1948365"/>
              <a:gd name="connsiteX8" fmla="*/ 787879 w 1138687"/>
              <a:gd name="connsiteY8" fmla="*/ 158851 h 1948365"/>
              <a:gd name="connsiteX9" fmla="*/ 667110 w 1138687"/>
              <a:gd name="connsiteY9" fmla="*/ 43832 h 1948365"/>
              <a:gd name="connsiteX10" fmla="*/ 747566 w 1138687"/>
              <a:gd name="connsiteY10" fmla="*/ 20543 h 1948365"/>
              <a:gd name="connsiteX11" fmla="*/ 805132 w 1138687"/>
              <a:gd name="connsiteY11" fmla="*/ 9326 h 1948365"/>
              <a:gd name="connsiteX12" fmla="*/ 891396 w 1138687"/>
              <a:gd name="connsiteY12" fmla="*/ 153100 h 1948365"/>
              <a:gd name="connsiteX13" fmla="*/ 868393 w 1138687"/>
              <a:gd name="connsiteY13" fmla="*/ 233613 h 1948365"/>
              <a:gd name="connsiteX14" fmla="*/ 919582 w 1138687"/>
              <a:gd name="connsiteY14" fmla="*/ 320447 h 1948365"/>
              <a:gd name="connsiteX15" fmla="*/ 949760 w 1138687"/>
              <a:gd name="connsiteY15" fmla="*/ 433985 h 1948365"/>
              <a:gd name="connsiteX16" fmla="*/ 931653 w 1138687"/>
              <a:gd name="connsiteY16" fmla="*/ 509658 h 1948365"/>
              <a:gd name="connsiteX17" fmla="*/ 1017917 w 1138687"/>
              <a:gd name="connsiteY17" fmla="*/ 544164 h 1948365"/>
              <a:gd name="connsiteX18" fmla="*/ 1138687 w 1138687"/>
              <a:gd name="connsiteY18" fmla="*/ 825960 h 1948365"/>
              <a:gd name="connsiteX19" fmla="*/ 1017917 w 1138687"/>
              <a:gd name="connsiteY19" fmla="*/ 935228 h 1948365"/>
              <a:gd name="connsiteX20" fmla="*/ 707366 w 1138687"/>
              <a:gd name="connsiteY20" fmla="*/ 825960 h 1948365"/>
              <a:gd name="connsiteX21" fmla="*/ 822385 w 1138687"/>
              <a:gd name="connsiteY21" fmla="*/ 728194 h 1948365"/>
              <a:gd name="connsiteX22" fmla="*/ 1121434 w 1138687"/>
              <a:gd name="connsiteY22" fmla="*/ 814458 h 1948365"/>
              <a:gd name="connsiteX23" fmla="*/ 833887 w 1138687"/>
              <a:gd name="connsiteY23" fmla="*/ 728194 h 1948365"/>
              <a:gd name="connsiteX24" fmla="*/ 736121 w 1138687"/>
              <a:gd name="connsiteY24" fmla="*/ 463651 h 1948365"/>
              <a:gd name="connsiteX25" fmla="*/ 810883 w 1138687"/>
              <a:gd name="connsiteY25" fmla="*/ 503907 h 1948365"/>
              <a:gd name="connsiteX26" fmla="*/ 759125 w 1138687"/>
              <a:gd name="connsiteY26" fmla="*/ 406141 h 1948365"/>
              <a:gd name="connsiteX27" fmla="*/ 839638 w 1138687"/>
              <a:gd name="connsiteY27" fmla="*/ 354383 h 1948365"/>
              <a:gd name="connsiteX28" fmla="*/ 943155 w 1138687"/>
              <a:gd name="connsiteY28" fmla="*/ 549915 h 1948365"/>
              <a:gd name="connsiteX29" fmla="*/ 816634 w 1138687"/>
              <a:gd name="connsiteY29" fmla="*/ 331379 h 1948365"/>
              <a:gd name="connsiteX30" fmla="*/ 759125 w 1138687"/>
              <a:gd name="connsiteY30" fmla="*/ 388888 h 1948365"/>
              <a:gd name="connsiteX31" fmla="*/ 667110 w 1138687"/>
              <a:gd name="connsiteY31" fmla="*/ 354383 h 1948365"/>
              <a:gd name="connsiteX32" fmla="*/ 425570 w 1138687"/>
              <a:gd name="connsiteY32" fmla="*/ 544164 h 1948365"/>
              <a:gd name="connsiteX33" fmla="*/ 419819 w 1138687"/>
              <a:gd name="connsiteY33" fmla="*/ 590171 h 1948365"/>
              <a:gd name="connsiteX34" fmla="*/ 506083 w 1138687"/>
              <a:gd name="connsiteY34" fmla="*/ 613175 h 1948365"/>
              <a:gd name="connsiteX35" fmla="*/ 621102 w 1138687"/>
              <a:gd name="connsiteY35" fmla="*/ 584421 h 1948365"/>
              <a:gd name="connsiteX36" fmla="*/ 592347 w 1138687"/>
              <a:gd name="connsiteY36" fmla="*/ 894971 h 1948365"/>
              <a:gd name="connsiteX37" fmla="*/ 897147 w 1138687"/>
              <a:gd name="connsiteY37" fmla="*/ 992737 h 1948365"/>
              <a:gd name="connsiteX38" fmla="*/ 966159 w 1138687"/>
              <a:gd name="connsiteY38" fmla="*/ 958232 h 1948365"/>
              <a:gd name="connsiteX39" fmla="*/ 971910 w 1138687"/>
              <a:gd name="connsiteY39" fmla="*/ 917975 h 1948365"/>
              <a:gd name="connsiteX40" fmla="*/ 966159 w 1138687"/>
              <a:gd name="connsiteY40" fmla="*/ 952481 h 1948365"/>
              <a:gd name="connsiteX41" fmla="*/ 667110 w 1138687"/>
              <a:gd name="connsiteY41" fmla="*/ 854715 h 1948365"/>
              <a:gd name="connsiteX42" fmla="*/ 672861 w 1138687"/>
              <a:gd name="connsiteY42" fmla="*/ 532662 h 1948365"/>
              <a:gd name="connsiteX43" fmla="*/ 609600 w 1138687"/>
              <a:gd name="connsiteY43" fmla="*/ 601673 h 1948365"/>
              <a:gd name="connsiteX44" fmla="*/ 477328 w 1138687"/>
              <a:gd name="connsiteY44" fmla="*/ 624677 h 1948365"/>
              <a:gd name="connsiteX45" fmla="*/ 327804 w 1138687"/>
              <a:gd name="connsiteY45" fmla="*/ 940979 h 1948365"/>
              <a:gd name="connsiteX46" fmla="*/ 230038 w 1138687"/>
              <a:gd name="connsiteY46" fmla="*/ 1015741 h 1948365"/>
              <a:gd name="connsiteX47" fmla="*/ 264544 w 1138687"/>
              <a:gd name="connsiteY47" fmla="*/ 1021492 h 1948365"/>
              <a:gd name="connsiteX48" fmla="*/ 201283 w 1138687"/>
              <a:gd name="connsiteY48" fmla="*/ 1148013 h 1948365"/>
              <a:gd name="connsiteX49" fmla="*/ 86264 w 1138687"/>
              <a:gd name="connsiteY49" fmla="*/ 1136511 h 1948365"/>
              <a:gd name="connsiteX50" fmla="*/ 11502 w 1138687"/>
              <a:gd name="connsiteY50" fmla="*/ 1521824 h 1948365"/>
              <a:gd name="connsiteX51" fmla="*/ 327804 w 1138687"/>
              <a:gd name="connsiteY51" fmla="*/ 1550579 h 1948365"/>
              <a:gd name="connsiteX52" fmla="*/ 391064 w 1138687"/>
              <a:gd name="connsiteY52" fmla="*/ 1631092 h 1948365"/>
              <a:gd name="connsiteX53" fmla="*/ 34506 w 1138687"/>
              <a:gd name="connsiteY53" fmla="*/ 1602337 h 1948365"/>
              <a:gd name="connsiteX54" fmla="*/ 0 w 1138687"/>
              <a:gd name="connsiteY54" fmla="*/ 1510322 h 1948365"/>
              <a:gd name="connsiteX55" fmla="*/ 327804 w 1138687"/>
              <a:gd name="connsiteY55" fmla="*/ 1556330 h 1948365"/>
              <a:gd name="connsiteX56" fmla="*/ 385313 w 1138687"/>
              <a:gd name="connsiteY56" fmla="*/ 1136511 h 1948365"/>
              <a:gd name="connsiteX57" fmla="*/ 431321 w 1138687"/>
              <a:gd name="connsiteY57" fmla="*/ 1153764 h 1948365"/>
              <a:gd name="connsiteX58" fmla="*/ 396815 w 1138687"/>
              <a:gd name="connsiteY58" fmla="*/ 1613839 h 1948365"/>
              <a:gd name="connsiteX59" fmla="*/ 414068 w 1138687"/>
              <a:gd name="connsiteY59" fmla="*/ 1487319 h 1948365"/>
              <a:gd name="connsiteX60" fmla="*/ 529087 w 1138687"/>
              <a:gd name="connsiteY60" fmla="*/ 1493070 h 1948365"/>
              <a:gd name="connsiteX61" fmla="*/ 448574 w 1138687"/>
              <a:gd name="connsiteY61" fmla="*/ 1228526 h 1948365"/>
              <a:gd name="connsiteX62" fmla="*/ 506083 w 1138687"/>
              <a:gd name="connsiteY62" fmla="*/ 1498821 h 1948365"/>
              <a:gd name="connsiteX63" fmla="*/ 408317 w 1138687"/>
              <a:gd name="connsiteY63" fmla="*/ 1562081 h 1948365"/>
              <a:gd name="connsiteX64" fmla="*/ 511834 w 1138687"/>
              <a:gd name="connsiteY64" fmla="*/ 1498821 h 1948365"/>
              <a:gd name="connsiteX65" fmla="*/ 460076 w 1138687"/>
              <a:gd name="connsiteY65" fmla="*/ 1263032 h 1948365"/>
              <a:gd name="connsiteX66" fmla="*/ 414068 w 1138687"/>
              <a:gd name="connsiteY66" fmla="*/ 1211273 h 1948365"/>
              <a:gd name="connsiteX67" fmla="*/ 488830 w 1138687"/>
              <a:gd name="connsiteY67" fmla="*/ 912224 h 1948365"/>
              <a:gd name="connsiteX68" fmla="*/ 661359 w 1138687"/>
              <a:gd name="connsiteY68" fmla="*/ 923726 h 1948365"/>
              <a:gd name="connsiteX69" fmla="*/ 787879 w 1138687"/>
              <a:gd name="connsiteY69" fmla="*/ 981236 h 1948365"/>
              <a:gd name="connsiteX70" fmla="*/ 845389 w 1138687"/>
              <a:gd name="connsiteY70" fmla="*/ 1194021 h 1948365"/>
              <a:gd name="connsiteX71" fmla="*/ 776378 w 1138687"/>
              <a:gd name="connsiteY71" fmla="*/ 1228526 h 1948365"/>
              <a:gd name="connsiteX72" fmla="*/ 805132 w 1138687"/>
              <a:gd name="connsiteY72" fmla="*/ 1188270 h 1948365"/>
              <a:gd name="connsiteX73" fmla="*/ 672861 w 1138687"/>
              <a:gd name="connsiteY73" fmla="*/ 1228526 h 1948365"/>
              <a:gd name="connsiteX74" fmla="*/ 678611 w 1138687"/>
              <a:gd name="connsiteY74" fmla="*/ 1268783 h 1948365"/>
              <a:gd name="connsiteX75" fmla="*/ 517585 w 1138687"/>
              <a:gd name="connsiteY75" fmla="*/ 1286036 h 1948365"/>
              <a:gd name="connsiteX76" fmla="*/ 534838 w 1138687"/>
              <a:gd name="connsiteY76" fmla="*/ 1050247 h 1948365"/>
              <a:gd name="connsiteX77" fmla="*/ 488830 w 1138687"/>
              <a:gd name="connsiteY77" fmla="*/ 1355047 h 1948365"/>
              <a:gd name="connsiteX78" fmla="*/ 759125 w 1138687"/>
              <a:gd name="connsiteY78" fmla="*/ 1740360 h 1948365"/>
              <a:gd name="connsiteX79" fmla="*/ 655608 w 1138687"/>
              <a:gd name="connsiteY79" fmla="*/ 1878383 h 1948365"/>
              <a:gd name="connsiteX80" fmla="*/ 534838 w 1138687"/>
              <a:gd name="connsiteY80" fmla="*/ 1935892 h 1948365"/>
              <a:gd name="connsiteX81" fmla="*/ 736121 w 1138687"/>
              <a:gd name="connsiteY81" fmla="*/ 1895636 h 1948365"/>
              <a:gd name="connsiteX82" fmla="*/ 885645 w 1138687"/>
              <a:gd name="connsiteY82" fmla="*/ 1832375 h 1948365"/>
              <a:gd name="connsiteX83" fmla="*/ 833887 w 1138687"/>
              <a:gd name="connsiteY83" fmla="*/ 1723107 h 1948365"/>
              <a:gd name="connsiteX84" fmla="*/ 787879 w 1138687"/>
              <a:gd name="connsiteY84" fmla="*/ 1521824 h 1948365"/>
              <a:gd name="connsiteX85" fmla="*/ 678156 w 1138687"/>
              <a:gd name="connsiteY85" fmla="*/ 1354021 h 1948365"/>
              <a:gd name="connsiteX86" fmla="*/ 684362 w 1138687"/>
              <a:gd name="connsiteY86" fmla="*/ 1286036 h 1948365"/>
              <a:gd name="connsiteX87" fmla="*/ 724619 w 1138687"/>
              <a:gd name="connsiteY87" fmla="*/ 1746111 h 1948365"/>
              <a:gd name="connsiteX88" fmla="*/ 661359 w 1138687"/>
              <a:gd name="connsiteY88" fmla="*/ 1866881 h 1948365"/>
              <a:gd name="connsiteX89" fmla="*/ 529087 w 1138687"/>
              <a:gd name="connsiteY89" fmla="*/ 1912888 h 1948365"/>
              <a:gd name="connsiteX90" fmla="*/ 419819 w 1138687"/>
              <a:gd name="connsiteY90" fmla="*/ 1889885 h 1948365"/>
              <a:gd name="connsiteX91" fmla="*/ 523336 w 1138687"/>
              <a:gd name="connsiteY91" fmla="*/ 1826624 h 1948365"/>
              <a:gd name="connsiteX92" fmla="*/ 523336 w 1138687"/>
              <a:gd name="connsiteY92" fmla="*/ 1826624 h 1948365"/>
              <a:gd name="connsiteX93" fmla="*/ 632604 w 1138687"/>
              <a:gd name="connsiteY93" fmla="*/ 1746111 h 1948365"/>
              <a:gd name="connsiteX94" fmla="*/ 632604 w 1138687"/>
              <a:gd name="connsiteY94" fmla="*/ 1527575 h 1948365"/>
              <a:gd name="connsiteX0" fmla="*/ 609600 w 1138687"/>
              <a:gd name="connsiteY0" fmla="*/ 32330 h 1948365"/>
              <a:gd name="connsiteX1" fmla="*/ 580845 w 1138687"/>
              <a:gd name="connsiteY1" fmla="*/ 135847 h 1948365"/>
              <a:gd name="connsiteX2" fmla="*/ 563593 w 1138687"/>
              <a:gd name="connsiteY2" fmla="*/ 245115 h 1948365"/>
              <a:gd name="connsiteX3" fmla="*/ 644106 w 1138687"/>
              <a:gd name="connsiteY3" fmla="*/ 331379 h 1948365"/>
              <a:gd name="connsiteX4" fmla="*/ 730370 w 1138687"/>
              <a:gd name="connsiteY4" fmla="*/ 331379 h 1948365"/>
              <a:gd name="connsiteX5" fmla="*/ 776378 w 1138687"/>
              <a:gd name="connsiteY5" fmla="*/ 262368 h 1948365"/>
              <a:gd name="connsiteX6" fmla="*/ 845389 w 1138687"/>
              <a:gd name="connsiteY6" fmla="*/ 245115 h 1948365"/>
              <a:gd name="connsiteX7" fmla="*/ 851140 w 1138687"/>
              <a:gd name="connsiteY7" fmla="*/ 181854 h 1948365"/>
              <a:gd name="connsiteX8" fmla="*/ 787879 w 1138687"/>
              <a:gd name="connsiteY8" fmla="*/ 158851 h 1948365"/>
              <a:gd name="connsiteX9" fmla="*/ 667110 w 1138687"/>
              <a:gd name="connsiteY9" fmla="*/ 43832 h 1948365"/>
              <a:gd name="connsiteX10" fmla="*/ 747566 w 1138687"/>
              <a:gd name="connsiteY10" fmla="*/ 20543 h 1948365"/>
              <a:gd name="connsiteX11" fmla="*/ 805132 w 1138687"/>
              <a:gd name="connsiteY11" fmla="*/ 9326 h 1948365"/>
              <a:gd name="connsiteX12" fmla="*/ 891396 w 1138687"/>
              <a:gd name="connsiteY12" fmla="*/ 153100 h 1948365"/>
              <a:gd name="connsiteX13" fmla="*/ 868393 w 1138687"/>
              <a:gd name="connsiteY13" fmla="*/ 233613 h 1948365"/>
              <a:gd name="connsiteX14" fmla="*/ 919582 w 1138687"/>
              <a:gd name="connsiteY14" fmla="*/ 320447 h 1948365"/>
              <a:gd name="connsiteX15" fmla="*/ 949760 w 1138687"/>
              <a:gd name="connsiteY15" fmla="*/ 433985 h 1948365"/>
              <a:gd name="connsiteX16" fmla="*/ 931653 w 1138687"/>
              <a:gd name="connsiteY16" fmla="*/ 509658 h 1948365"/>
              <a:gd name="connsiteX17" fmla="*/ 1017917 w 1138687"/>
              <a:gd name="connsiteY17" fmla="*/ 544164 h 1948365"/>
              <a:gd name="connsiteX18" fmla="*/ 1138687 w 1138687"/>
              <a:gd name="connsiteY18" fmla="*/ 825960 h 1948365"/>
              <a:gd name="connsiteX19" fmla="*/ 1017917 w 1138687"/>
              <a:gd name="connsiteY19" fmla="*/ 935228 h 1948365"/>
              <a:gd name="connsiteX20" fmla="*/ 707366 w 1138687"/>
              <a:gd name="connsiteY20" fmla="*/ 825960 h 1948365"/>
              <a:gd name="connsiteX21" fmla="*/ 822385 w 1138687"/>
              <a:gd name="connsiteY21" fmla="*/ 728194 h 1948365"/>
              <a:gd name="connsiteX22" fmla="*/ 1121434 w 1138687"/>
              <a:gd name="connsiteY22" fmla="*/ 814458 h 1948365"/>
              <a:gd name="connsiteX23" fmla="*/ 833887 w 1138687"/>
              <a:gd name="connsiteY23" fmla="*/ 728194 h 1948365"/>
              <a:gd name="connsiteX24" fmla="*/ 736121 w 1138687"/>
              <a:gd name="connsiteY24" fmla="*/ 463651 h 1948365"/>
              <a:gd name="connsiteX25" fmla="*/ 810883 w 1138687"/>
              <a:gd name="connsiteY25" fmla="*/ 503907 h 1948365"/>
              <a:gd name="connsiteX26" fmla="*/ 759125 w 1138687"/>
              <a:gd name="connsiteY26" fmla="*/ 406141 h 1948365"/>
              <a:gd name="connsiteX27" fmla="*/ 839638 w 1138687"/>
              <a:gd name="connsiteY27" fmla="*/ 354383 h 1948365"/>
              <a:gd name="connsiteX28" fmla="*/ 943155 w 1138687"/>
              <a:gd name="connsiteY28" fmla="*/ 549915 h 1948365"/>
              <a:gd name="connsiteX29" fmla="*/ 816634 w 1138687"/>
              <a:gd name="connsiteY29" fmla="*/ 331379 h 1948365"/>
              <a:gd name="connsiteX30" fmla="*/ 759125 w 1138687"/>
              <a:gd name="connsiteY30" fmla="*/ 388888 h 1948365"/>
              <a:gd name="connsiteX31" fmla="*/ 667110 w 1138687"/>
              <a:gd name="connsiteY31" fmla="*/ 354383 h 1948365"/>
              <a:gd name="connsiteX32" fmla="*/ 425570 w 1138687"/>
              <a:gd name="connsiteY32" fmla="*/ 544164 h 1948365"/>
              <a:gd name="connsiteX33" fmla="*/ 419819 w 1138687"/>
              <a:gd name="connsiteY33" fmla="*/ 590171 h 1948365"/>
              <a:gd name="connsiteX34" fmla="*/ 506083 w 1138687"/>
              <a:gd name="connsiteY34" fmla="*/ 613175 h 1948365"/>
              <a:gd name="connsiteX35" fmla="*/ 621102 w 1138687"/>
              <a:gd name="connsiteY35" fmla="*/ 584421 h 1948365"/>
              <a:gd name="connsiteX36" fmla="*/ 592347 w 1138687"/>
              <a:gd name="connsiteY36" fmla="*/ 894971 h 1948365"/>
              <a:gd name="connsiteX37" fmla="*/ 897147 w 1138687"/>
              <a:gd name="connsiteY37" fmla="*/ 992737 h 1948365"/>
              <a:gd name="connsiteX38" fmla="*/ 966159 w 1138687"/>
              <a:gd name="connsiteY38" fmla="*/ 958232 h 1948365"/>
              <a:gd name="connsiteX39" fmla="*/ 971910 w 1138687"/>
              <a:gd name="connsiteY39" fmla="*/ 917975 h 1948365"/>
              <a:gd name="connsiteX40" fmla="*/ 966159 w 1138687"/>
              <a:gd name="connsiteY40" fmla="*/ 952481 h 1948365"/>
              <a:gd name="connsiteX41" fmla="*/ 667110 w 1138687"/>
              <a:gd name="connsiteY41" fmla="*/ 854715 h 1948365"/>
              <a:gd name="connsiteX42" fmla="*/ 672861 w 1138687"/>
              <a:gd name="connsiteY42" fmla="*/ 532662 h 1948365"/>
              <a:gd name="connsiteX43" fmla="*/ 609600 w 1138687"/>
              <a:gd name="connsiteY43" fmla="*/ 601673 h 1948365"/>
              <a:gd name="connsiteX44" fmla="*/ 477328 w 1138687"/>
              <a:gd name="connsiteY44" fmla="*/ 624677 h 1948365"/>
              <a:gd name="connsiteX45" fmla="*/ 327804 w 1138687"/>
              <a:gd name="connsiteY45" fmla="*/ 940979 h 1948365"/>
              <a:gd name="connsiteX46" fmla="*/ 230038 w 1138687"/>
              <a:gd name="connsiteY46" fmla="*/ 1015741 h 1948365"/>
              <a:gd name="connsiteX47" fmla="*/ 264544 w 1138687"/>
              <a:gd name="connsiteY47" fmla="*/ 1021492 h 1948365"/>
              <a:gd name="connsiteX48" fmla="*/ 201283 w 1138687"/>
              <a:gd name="connsiteY48" fmla="*/ 1148013 h 1948365"/>
              <a:gd name="connsiteX49" fmla="*/ 86264 w 1138687"/>
              <a:gd name="connsiteY49" fmla="*/ 1136511 h 1948365"/>
              <a:gd name="connsiteX50" fmla="*/ 11502 w 1138687"/>
              <a:gd name="connsiteY50" fmla="*/ 1521824 h 1948365"/>
              <a:gd name="connsiteX51" fmla="*/ 327804 w 1138687"/>
              <a:gd name="connsiteY51" fmla="*/ 1550579 h 1948365"/>
              <a:gd name="connsiteX52" fmla="*/ 391064 w 1138687"/>
              <a:gd name="connsiteY52" fmla="*/ 1631092 h 1948365"/>
              <a:gd name="connsiteX53" fmla="*/ 34506 w 1138687"/>
              <a:gd name="connsiteY53" fmla="*/ 1602337 h 1948365"/>
              <a:gd name="connsiteX54" fmla="*/ 0 w 1138687"/>
              <a:gd name="connsiteY54" fmla="*/ 1510322 h 1948365"/>
              <a:gd name="connsiteX55" fmla="*/ 327804 w 1138687"/>
              <a:gd name="connsiteY55" fmla="*/ 1556330 h 1948365"/>
              <a:gd name="connsiteX56" fmla="*/ 385313 w 1138687"/>
              <a:gd name="connsiteY56" fmla="*/ 1136511 h 1948365"/>
              <a:gd name="connsiteX57" fmla="*/ 431321 w 1138687"/>
              <a:gd name="connsiteY57" fmla="*/ 1153764 h 1948365"/>
              <a:gd name="connsiteX58" fmla="*/ 396815 w 1138687"/>
              <a:gd name="connsiteY58" fmla="*/ 1613839 h 1948365"/>
              <a:gd name="connsiteX59" fmla="*/ 414068 w 1138687"/>
              <a:gd name="connsiteY59" fmla="*/ 1487319 h 1948365"/>
              <a:gd name="connsiteX60" fmla="*/ 529087 w 1138687"/>
              <a:gd name="connsiteY60" fmla="*/ 1493070 h 1948365"/>
              <a:gd name="connsiteX61" fmla="*/ 448574 w 1138687"/>
              <a:gd name="connsiteY61" fmla="*/ 1228526 h 1948365"/>
              <a:gd name="connsiteX62" fmla="*/ 506083 w 1138687"/>
              <a:gd name="connsiteY62" fmla="*/ 1498821 h 1948365"/>
              <a:gd name="connsiteX63" fmla="*/ 408317 w 1138687"/>
              <a:gd name="connsiteY63" fmla="*/ 1562081 h 1948365"/>
              <a:gd name="connsiteX64" fmla="*/ 511834 w 1138687"/>
              <a:gd name="connsiteY64" fmla="*/ 1498821 h 1948365"/>
              <a:gd name="connsiteX65" fmla="*/ 460076 w 1138687"/>
              <a:gd name="connsiteY65" fmla="*/ 1263032 h 1948365"/>
              <a:gd name="connsiteX66" fmla="*/ 414068 w 1138687"/>
              <a:gd name="connsiteY66" fmla="*/ 1211273 h 1948365"/>
              <a:gd name="connsiteX67" fmla="*/ 488830 w 1138687"/>
              <a:gd name="connsiteY67" fmla="*/ 912224 h 1948365"/>
              <a:gd name="connsiteX68" fmla="*/ 661359 w 1138687"/>
              <a:gd name="connsiteY68" fmla="*/ 923726 h 1948365"/>
              <a:gd name="connsiteX69" fmla="*/ 787879 w 1138687"/>
              <a:gd name="connsiteY69" fmla="*/ 981236 h 1948365"/>
              <a:gd name="connsiteX70" fmla="*/ 845389 w 1138687"/>
              <a:gd name="connsiteY70" fmla="*/ 1194021 h 1948365"/>
              <a:gd name="connsiteX71" fmla="*/ 776378 w 1138687"/>
              <a:gd name="connsiteY71" fmla="*/ 1228526 h 1948365"/>
              <a:gd name="connsiteX72" fmla="*/ 805132 w 1138687"/>
              <a:gd name="connsiteY72" fmla="*/ 1188270 h 1948365"/>
              <a:gd name="connsiteX73" fmla="*/ 672861 w 1138687"/>
              <a:gd name="connsiteY73" fmla="*/ 1228526 h 1948365"/>
              <a:gd name="connsiteX74" fmla="*/ 678611 w 1138687"/>
              <a:gd name="connsiteY74" fmla="*/ 1268783 h 1948365"/>
              <a:gd name="connsiteX75" fmla="*/ 517585 w 1138687"/>
              <a:gd name="connsiteY75" fmla="*/ 1286036 h 1948365"/>
              <a:gd name="connsiteX76" fmla="*/ 534838 w 1138687"/>
              <a:gd name="connsiteY76" fmla="*/ 1050247 h 1948365"/>
              <a:gd name="connsiteX77" fmla="*/ 488830 w 1138687"/>
              <a:gd name="connsiteY77" fmla="*/ 1355047 h 1948365"/>
              <a:gd name="connsiteX78" fmla="*/ 759125 w 1138687"/>
              <a:gd name="connsiteY78" fmla="*/ 1740360 h 1948365"/>
              <a:gd name="connsiteX79" fmla="*/ 655608 w 1138687"/>
              <a:gd name="connsiteY79" fmla="*/ 1878383 h 1948365"/>
              <a:gd name="connsiteX80" fmla="*/ 534838 w 1138687"/>
              <a:gd name="connsiteY80" fmla="*/ 1935892 h 1948365"/>
              <a:gd name="connsiteX81" fmla="*/ 736121 w 1138687"/>
              <a:gd name="connsiteY81" fmla="*/ 1895636 h 1948365"/>
              <a:gd name="connsiteX82" fmla="*/ 885645 w 1138687"/>
              <a:gd name="connsiteY82" fmla="*/ 1832375 h 1948365"/>
              <a:gd name="connsiteX83" fmla="*/ 833887 w 1138687"/>
              <a:gd name="connsiteY83" fmla="*/ 1723107 h 1948365"/>
              <a:gd name="connsiteX84" fmla="*/ 787879 w 1138687"/>
              <a:gd name="connsiteY84" fmla="*/ 1521824 h 1948365"/>
              <a:gd name="connsiteX85" fmla="*/ 678156 w 1138687"/>
              <a:gd name="connsiteY85" fmla="*/ 1354021 h 1948365"/>
              <a:gd name="connsiteX86" fmla="*/ 684362 w 1138687"/>
              <a:gd name="connsiteY86" fmla="*/ 1286036 h 1948365"/>
              <a:gd name="connsiteX87" fmla="*/ 724619 w 1138687"/>
              <a:gd name="connsiteY87" fmla="*/ 1746111 h 1948365"/>
              <a:gd name="connsiteX88" fmla="*/ 661359 w 1138687"/>
              <a:gd name="connsiteY88" fmla="*/ 1866881 h 1948365"/>
              <a:gd name="connsiteX89" fmla="*/ 529087 w 1138687"/>
              <a:gd name="connsiteY89" fmla="*/ 1912888 h 1948365"/>
              <a:gd name="connsiteX90" fmla="*/ 419819 w 1138687"/>
              <a:gd name="connsiteY90" fmla="*/ 1889885 h 1948365"/>
              <a:gd name="connsiteX91" fmla="*/ 523336 w 1138687"/>
              <a:gd name="connsiteY91" fmla="*/ 1826624 h 1948365"/>
              <a:gd name="connsiteX92" fmla="*/ 523336 w 1138687"/>
              <a:gd name="connsiteY92" fmla="*/ 1826624 h 1948365"/>
              <a:gd name="connsiteX93" fmla="*/ 632604 w 1138687"/>
              <a:gd name="connsiteY93" fmla="*/ 1746111 h 1948365"/>
              <a:gd name="connsiteX94" fmla="*/ 632604 w 1138687"/>
              <a:gd name="connsiteY94" fmla="*/ 1527575 h 1948365"/>
              <a:gd name="connsiteX0" fmla="*/ 609600 w 1138687"/>
              <a:gd name="connsiteY0" fmla="*/ 32330 h 1948365"/>
              <a:gd name="connsiteX1" fmla="*/ 580845 w 1138687"/>
              <a:gd name="connsiteY1" fmla="*/ 135847 h 1948365"/>
              <a:gd name="connsiteX2" fmla="*/ 578682 w 1138687"/>
              <a:gd name="connsiteY2" fmla="*/ 242097 h 1948365"/>
              <a:gd name="connsiteX3" fmla="*/ 644106 w 1138687"/>
              <a:gd name="connsiteY3" fmla="*/ 331379 h 1948365"/>
              <a:gd name="connsiteX4" fmla="*/ 730370 w 1138687"/>
              <a:gd name="connsiteY4" fmla="*/ 331379 h 1948365"/>
              <a:gd name="connsiteX5" fmla="*/ 776378 w 1138687"/>
              <a:gd name="connsiteY5" fmla="*/ 262368 h 1948365"/>
              <a:gd name="connsiteX6" fmla="*/ 845389 w 1138687"/>
              <a:gd name="connsiteY6" fmla="*/ 245115 h 1948365"/>
              <a:gd name="connsiteX7" fmla="*/ 851140 w 1138687"/>
              <a:gd name="connsiteY7" fmla="*/ 181854 h 1948365"/>
              <a:gd name="connsiteX8" fmla="*/ 787879 w 1138687"/>
              <a:gd name="connsiteY8" fmla="*/ 158851 h 1948365"/>
              <a:gd name="connsiteX9" fmla="*/ 667110 w 1138687"/>
              <a:gd name="connsiteY9" fmla="*/ 43832 h 1948365"/>
              <a:gd name="connsiteX10" fmla="*/ 747566 w 1138687"/>
              <a:gd name="connsiteY10" fmla="*/ 20543 h 1948365"/>
              <a:gd name="connsiteX11" fmla="*/ 805132 w 1138687"/>
              <a:gd name="connsiteY11" fmla="*/ 9326 h 1948365"/>
              <a:gd name="connsiteX12" fmla="*/ 891396 w 1138687"/>
              <a:gd name="connsiteY12" fmla="*/ 153100 h 1948365"/>
              <a:gd name="connsiteX13" fmla="*/ 868393 w 1138687"/>
              <a:gd name="connsiteY13" fmla="*/ 233613 h 1948365"/>
              <a:gd name="connsiteX14" fmla="*/ 919582 w 1138687"/>
              <a:gd name="connsiteY14" fmla="*/ 320447 h 1948365"/>
              <a:gd name="connsiteX15" fmla="*/ 949760 w 1138687"/>
              <a:gd name="connsiteY15" fmla="*/ 433985 h 1948365"/>
              <a:gd name="connsiteX16" fmla="*/ 931653 w 1138687"/>
              <a:gd name="connsiteY16" fmla="*/ 509658 h 1948365"/>
              <a:gd name="connsiteX17" fmla="*/ 1017917 w 1138687"/>
              <a:gd name="connsiteY17" fmla="*/ 544164 h 1948365"/>
              <a:gd name="connsiteX18" fmla="*/ 1138687 w 1138687"/>
              <a:gd name="connsiteY18" fmla="*/ 825960 h 1948365"/>
              <a:gd name="connsiteX19" fmla="*/ 1017917 w 1138687"/>
              <a:gd name="connsiteY19" fmla="*/ 935228 h 1948365"/>
              <a:gd name="connsiteX20" fmla="*/ 707366 w 1138687"/>
              <a:gd name="connsiteY20" fmla="*/ 825960 h 1948365"/>
              <a:gd name="connsiteX21" fmla="*/ 822385 w 1138687"/>
              <a:gd name="connsiteY21" fmla="*/ 728194 h 1948365"/>
              <a:gd name="connsiteX22" fmla="*/ 1121434 w 1138687"/>
              <a:gd name="connsiteY22" fmla="*/ 814458 h 1948365"/>
              <a:gd name="connsiteX23" fmla="*/ 833887 w 1138687"/>
              <a:gd name="connsiteY23" fmla="*/ 728194 h 1948365"/>
              <a:gd name="connsiteX24" fmla="*/ 736121 w 1138687"/>
              <a:gd name="connsiteY24" fmla="*/ 463651 h 1948365"/>
              <a:gd name="connsiteX25" fmla="*/ 810883 w 1138687"/>
              <a:gd name="connsiteY25" fmla="*/ 503907 h 1948365"/>
              <a:gd name="connsiteX26" fmla="*/ 759125 w 1138687"/>
              <a:gd name="connsiteY26" fmla="*/ 406141 h 1948365"/>
              <a:gd name="connsiteX27" fmla="*/ 839638 w 1138687"/>
              <a:gd name="connsiteY27" fmla="*/ 354383 h 1948365"/>
              <a:gd name="connsiteX28" fmla="*/ 943155 w 1138687"/>
              <a:gd name="connsiteY28" fmla="*/ 549915 h 1948365"/>
              <a:gd name="connsiteX29" fmla="*/ 816634 w 1138687"/>
              <a:gd name="connsiteY29" fmla="*/ 331379 h 1948365"/>
              <a:gd name="connsiteX30" fmla="*/ 759125 w 1138687"/>
              <a:gd name="connsiteY30" fmla="*/ 388888 h 1948365"/>
              <a:gd name="connsiteX31" fmla="*/ 667110 w 1138687"/>
              <a:gd name="connsiteY31" fmla="*/ 354383 h 1948365"/>
              <a:gd name="connsiteX32" fmla="*/ 425570 w 1138687"/>
              <a:gd name="connsiteY32" fmla="*/ 544164 h 1948365"/>
              <a:gd name="connsiteX33" fmla="*/ 419819 w 1138687"/>
              <a:gd name="connsiteY33" fmla="*/ 590171 h 1948365"/>
              <a:gd name="connsiteX34" fmla="*/ 506083 w 1138687"/>
              <a:gd name="connsiteY34" fmla="*/ 613175 h 1948365"/>
              <a:gd name="connsiteX35" fmla="*/ 621102 w 1138687"/>
              <a:gd name="connsiteY35" fmla="*/ 584421 h 1948365"/>
              <a:gd name="connsiteX36" fmla="*/ 592347 w 1138687"/>
              <a:gd name="connsiteY36" fmla="*/ 894971 h 1948365"/>
              <a:gd name="connsiteX37" fmla="*/ 897147 w 1138687"/>
              <a:gd name="connsiteY37" fmla="*/ 992737 h 1948365"/>
              <a:gd name="connsiteX38" fmla="*/ 966159 w 1138687"/>
              <a:gd name="connsiteY38" fmla="*/ 958232 h 1948365"/>
              <a:gd name="connsiteX39" fmla="*/ 971910 w 1138687"/>
              <a:gd name="connsiteY39" fmla="*/ 917975 h 1948365"/>
              <a:gd name="connsiteX40" fmla="*/ 966159 w 1138687"/>
              <a:gd name="connsiteY40" fmla="*/ 952481 h 1948365"/>
              <a:gd name="connsiteX41" fmla="*/ 667110 w 1138687"/>
              <a:gd name="connsiteY41" fmla="*/ 854715 h 1948365"/>
              <a:gd name="connsiteX42" fmla="*/ 672861 w 1138687"/>
              <a:gd name="connsiteY42" fmla="*/ 532662 h 1948365"/>
              <a:gd name="connsiteX43" fmla="*/ 609600 w 1138687"/>
              <a:gd name="connsiteY43" fmla="*/ 601673 h 1948365"/>
              <a:gd name="connsiteX44" fmla="*/ 477328 w 1138687"/>
              <a:gd name="connsiteY44" fmla="*/ 624677 h 1948365"/>
              <a:gd name="connsiteX45" fmla="*/ 327804 w 1138687"/>
              <a:gd name="connsiteY45" fmla="*/ 940979 h 1948365"/>
              <a:gd name="connsiteX46" fmla="*/ 230038 w 1138687"/>
              <a:gd name="connsiteY46" fmla="*/ 1015741 h 1948365"/>
              <a:gd name="connsiteX47" fmla="*/ 264544 w 1138687"/>
              <a:gd name="connsiteY47" fmla="*/ 1021492 h 1948365"/>
              <a:gd name="connsiteX48" fmla="*/ 201283 w 1138687"/>
              <a:gd name="connsiteY48" fmla="*/ 1148013 h 1948365"/>
              <a:gd name="connsiteX49" fmla="*/ 86264 w 1138687"/>
              <a:gd name="connsiteY49" fmla="*/ 1136511 h 1948365"/>
              <a:gd name="connsiteX50" fmla="*/ 11502 w 1138687"/>
              <a:gd name="connsiteY50" fmla="*/ 1521824 h 1948365"/>
              <a:gd name="connsiteX51" fmla="*/ 327804 w 1138687"/>
              <a:gd name="connsiteY51" fmla="*/ 1550579 h 1948365"/>
              <a:gd name="connsiteX52" fmla="*/ 391064 w 1138687"/>
              <a:gd name="connsiteY52" fmla="*/ 1631092 h 1948365"/>
              <a:gd name="connsiteX53" fmla="*/ 34506 w 1138687"/>
              <a:gd name="connsiteY53" fmla="*/ 1602337 h 1948365"/>
              <a:gd name="connsiteX54" fmla="*/ 0 w 1138687"/>
              <a:gd name="connsiteY54" fmla="*/ 1510322 h 1948365"/>
              <a:gd name="connsiteX55" fmla="*/ 327804 w 1138687"/>
              <a:gd name="connsiteY55" fmla="*/ 1556330 h 1948365"/>
              <a:gd name="connsiteX56" fmla="*/ 385313 w 1138687"/>
              <a:gd name="connsiteY56" fmla="*/ 1136511 h 1948365"/>
              <a:gd name="connsiteX57" fmla="*/ 431321 w 1138687"/>
              <a:gd name="connsiteY57" fmla="*/ 1153764 h 1948365"/>
              <a:gd name="connsiteX58" fmla="*/ 396815 w 1138687"/>
              <a:gd name="connsiteY58" fmla="*/ 1613839 h 1948365"/>
              <a:gd name="connsiteX59" fmla="*/ 414068 w 1138687"/>
              <a:gd name="connsiteY59" fmla="*/ 1487319 h 1948365"/>
              <a:gd name="connsiteX60" fmla="*/ 529087 w 1138687"/>
              <a:gd name="connsiteY60" fmla="*/ 1493070 h 1948365"/>
              <a:gd name="connsiteX61" fmla="*/ 448574 w 1138687"/>
              <a:gd name="connsiteY61" fmla="*/ 1228526 h 1948365"/>
              <a:gd name="connsiteX62" fmla="*/ 506083 w 1138687"/>
              <a:gd name="connsiteY62" fmla="*/ 1498821 h 1948365"/>
              <a:gd name="connsiteX63" fmla="*/ 408317 w 1138687"/>
              <a:gd name="connsiteY63" fmla="*/ 1562081 h 1948365"/>
              <a:gd name="connsiteX64" fmla="*/ 511834 w 1138687"/>
              <a:gd name="connsiteY64" fmla="*/ 1498821 h 1948365"/>
              <a:gd name="connsiteX65" fmla="*/ 460076 w 1138687"/>
              <a:gd name="connsiteY65" fmla="*/ 1263032 h 1948365"/>
              <a:gd name="connsiteX66" fmla="*/ 414068 w 1138687"/>
              <a:gd name="connsiteY66" fmla="*/ 1211273 h 1948365"/>
              <a:gd name="connsiteX67" fmla="*/ 488830 w 1138687"/>
              <a:gd name="connsiteY67" fmla="*/ 912224 h 1948365"/>
              <a:gd name="connsiteX68" fmla="*/ 661359 w 1138687"/>
              <a:gd name="connsiteY68" fmla="*/ 923726 h 1948365"/>
              <a:gd name="connsiteX69" fmla="*/ 787879 w 1138687"/>
              <a:gd name="connsiteY69" fmla="*/ 981236 h 1948365"/>
              <a:gd name="connsiteX70" fmla="*/ 845389 w 1138687"/>
              <a:gd name="connsiteY70" fmla="*/ 1194021 h 1948365"/>
              <a:gd name="connsiteX71" fmla="*/ 776378 w 1138687"/>
              <a:gd name="connsiteY71" fmla="*/ 1228526 h 1948365"/>
              <a:gd name="connsiteX72" fmla="*/ 805132 w 1138687"/>
              <a:gd name="connsiteY72" fmla="*/ 1188270 h 1948365"/>
              <a:gd name="connsiteX73" fmla="*/ 672861 w 1138687"/>
              <a:gd name="connsiteY73" fmla="*/ 1228526 h 1948365"/>
              <a:gd name="connsiteX74" fmla="*/ 678611 w 1138687"/>
              <a:gd name="connsiteY74" fmla="*/ 1268783 h 1948365"/>
              <a:gd name="connsiteX75" fmla="*/ 517585 w 1138687"/>
              <a:gd name="connsiteY75" fmla="*/ 1286036 h 1948365"/>
              <a:gd name="connsiteX76" fmla="*/ 534838 w 1138687"/>
              <a:gd name="connsiteY76" fmla="*/ 1050247 h 1948365"/>
              <a:gd name="connsiteX77" fmla="*/ 488830 w 1138687"/>
              <a:gd name="connsiteY77" fmla="*/ 1355047 h 1948365"/>
              <a:gd name="connsiteX78" fmla="*/ 759125 w 1138687"/>
              <a:gd name="connsiteY78" fmla="*/ 1740360 h 1948365"/>
              <a:gd name="connsiteX79" fmla="*/ 655608 w 1138687"/>
              <a:gd name="connsiteY79" fmla="*/ 1878383 h 1948365"/>
              <a:gd name="connsiteX80" fmla="*/ 534838 w 1138687"/>
              <a:gd name="connsiteY80" fmla="*/ 1935892 h 1948365"/>
              <a:gd name="connsiteX81" fmla="*/ 736121 w 1138687"/>
              <a:gd name="connsiteY81" fmla="*/ 1895636 h 1948365"/>
              <a:gd name="connsiteX82" fmla="*/ 885645 w 1138687"/>
              <a:gd name="connsiteY82" fmla="*/ 1832375 h 1948365"/>
              <a:gd name="connsiteX83" fmla="*/ 833887 w 1138687"/>
              <a:gd name="connsiteY83" fmla="*/ 1723107 h 1948365"/>
              <a:gd name="connsiteX84" fmla="*/ 787879 w 1138687"/>
              <a:gd name="connsiteY84" fmla="*/ 1521824 h 1948365"/>
              <a:gd name="connsiteX85" fmla="*/ 678156 w 1138687"/>
              <a:gd name="connsiteY85" fmla="*/ 1354021 h 1948365"/>
              <a:gd name="connsiteX86" fmla="*/ 684362 w 1138687"/>
              <a:gd name="connsiteY86" fmla="*/ 1286036 h 1948365"/>
              <a:gd name="connsiteX87" fmla="*/ 724619 w 1138687"/>
              <a:gd name="connsiteY87" fmla="*/ 1746111 h 1948365"/>
              <a:gd name="connsiteX88" fmla="*/ 661359 w 1138687"/>
              <a:gd name="connsiteY88" fmla="*/ 1866881 h 1948365"/>
              <a:gd name="connsiteX89" fmla="*/ 529087 w 1138687"/>
              <a:gd name="connsiteY89" fmla="*/ 1912888 h 1948365"/>
              <a:gd name="connsiteX90" fmla="*/ 419819 w 1138687"/>
              <a:gd name="connsiteY90" fmla="*/ 1889885 h 1948365"/>
              <a:gd name="connsiteX91" fmla="*/ 523336 w 1138687"/>
              <a:gd name="connsiteY91" fmla="*/ 1826624 h 1948365"/>
              <a:gd name="connsiteX92" fmla="*/ 523336 w 1138687"/>
              <a:gd name="connsiteY92" fmla="*/ 1826624 h 1948365"/>
              <a:gd name="connsiteX93" fmla="*/ 632604 w 1138687"/>
              <a:gd name="connsiteY93" fmla="*/ 1746111 h 1948365"/>
              <a:gd name="connsiteX94" fmla="*/ 632604 w 1138687"/>
              <a:gd name="connsiteY94" fmla="*/ 1527575 h 1948365"/>
              <a:gd name="connsiteX0" fmla="*/ 609600 w 1138687"/>
              <a:gd name="connsiteY0" fmla="*/ 32330 h 1948365"/>
              <a:gd name="connsiteX1" fmla="*/ 580845 w 1138687"/>
              <a:gd name="connsiteY1" fmla="*/ 135847 h 1948365"/>
              <a:gd name="connsiteX2" fmla="*/ 578682 w 1138687"/>
              <a:gd name="connsiteY2" fmla="*/ 242097 h 1948365"/>
              <a:gd name="connsiteX3" fmla="*/ 644106 w 1138687"/>
              <a:gd name="connsiteY3" fmla="*/ 331379 h 1948365"/>
              <a:gd name="connsiteX4" fmla="*/ 730370 w 1138687"/>
              <a:gd name="connsiteY4" fmla="*/ 331379 h 1948365"/>
              <a:gd name="connsiteX5" fmla="*/ 776378 w 1138687"/>
              <a:gd name="connsiteY5" fmla="*/ 262368 h 1948365"/>
              <a:gd name="connsiteX6" fmla="*/ 845389 w 1138687"/>
              <a:gd name="connsiteY6" fmla="*/ 245115 h 1948365"/>
              <a:gd name="connsiteX7" fmla="*/ 851140 w 1138687"/>
              <a:gd name="connsiteY7" fmla="*/ 181854 h 1948365"/>
              <a:gd name="connsiteX8" fmla="*/ 787879 w 1138687"/>
              <a:gd name="connsiteY8" fmla="*/ 158851 h 1948365"/>
              <a:gd name="connsiteX9" fmla="*/ 667110 w 1138687"/>
              <a:gd name="connsiteY9" fmla="*/ 43832 h 1948365"/>
              <a:gd name="connsiteX10" fmla="*/ 747566 w 1138687"/>
              <a:gd name="connsiteY10" fmla="*/ 20543 h 1948365"/>
              <a:gd name="connsiteX11" fmla="*/ 805132 w 1138687"/>
              <a:gd name="connsiteY11" fmla="*/ 9326 h 1948365"/>
              <a:gd name="connsiteX12" fmla="*/ 891396 w 1138687"/>
              <a:gd name="connsiteY12" fmla="*/ 153100 h 1948365"/>
              <a:gd name="connsiteX13" fmla="*/ 868393 w 1138687"/>
              <a:gd name="connsiteY13" fmla="*/ 233613 h 1948365"/>
              <a:gd name="connsiteX14" fmla="*/ 919582 w 1138687"/>
              <a:gd name="connsiteY14" fmla="*/ 320447 h 1948365"/>
              <a:gd name="connsiteX15" fmla="*/ 949760 w 1138687"/>
              <a:gd name="connsiteY15" fmla="*/ 433985 h 1948365"/>
              <a:gd name="connsiteX16" fmla="*/ 931653 w 1138687"/>
              <a:gd name="connsiteY16" fmla="*/ 509658 h 1948365"/>
              <a:gd name="connsiteX17" fmla="*/ 1017917 w 1138687"/>
              <a:gd name="connsiteY17" fmla="*/ 544164 h 1948365"/>
              <a:gd name="connsiteX18" fmla="*/ 1138687 w 1138687"/>
              <a:gd name="connsiteY18" fmla="*/ 825960 h 1948365"/>
              <a:gd name="connsiteX19" fmla="*/ 1017917 w 1138687"/>
              <a:gd name="connsiteY19" fmla="*/ 935228 h 1948365"/>
              <a:gd name="connsiteX20" fmla="*/ 707366 w 1138687"/>
              <a:gd name="connsiteY20" fmla="*/ 825960 h 1948365"/>
              <a:gd name="connsiteX21" fmla="*/ 822385 w 1138687"/>
              <a:gd name="connsiteY21" fmla="*/ 728194 h 1948365"/>
              <a:gd name="connsiteX22" fmla="*/ 1121434 w 1138687"/>
              <a:gd name="connsiteY22" fmla="*/ 814458 h 1948365"/>
              <a:gd name="connsiteX23" fmla="*/ 833887 w 1138687"/>
              <a:gd name="connsiteY23" fmla="*/ 728194 h 1948365"/>
              <a:gd name="connsiteX24" fmla="*/ 736121 w 1138687"/>
              <a:gd name="connsiteY24" fmla="*/ 463651 h 1948365"/>
              <a:gd name="connsiteX25" fmla="*/ 810883 w 1138687"/>
              <a:gd name="connsiteY25" fmla="*/ 503907 h 1948365"/>
              <a:gd name="connsiteX26" fmla="*/ 759125 w 1138687"/>
              <a:gd name="connsiteY26" fmla="*/ 406141 h 1948365"/>
              <a:gd name="connsiteX27" fmla="*/ 839638 w 1138687"/>
              <a:gd name="connsiteY27" fmla="*/ 354383 h 1948365"/>
              <a:gd name="connsiteX28" fmla="*/ 943155 w 1138687"/>
              <a:gd name="connsiteY28" fmla="*/ 549915 h 1948365"/>
              <a:gd name="connsiteX29" fmla="*/ 816634 w 1138687"/>
              <a:gd name="connsiteY29" fmla="*/ 331379 h 1948365"/>
              <a:gd name="connsiteX30" fmla="*/ 759125 w 1138687"/>
              <a:gd name="connsiteY30" fmla="*/ 388888 h 1948365"/>
              <a:gd name="connsiteX31" fmla="*/ 667110 w 1138687"/>
              <a:gd name="connsiteY31" fmla="*/ 354383 h 1948365"/>
              <a:gd name="connsiteX32" fmla="*/ 425570 w 1138687"/>
              <a:gd name="connsiteY32" fmla="*/ 544164 h 1948365"/>
              <a:gd name="connsiteX33" fmla="*/ 419819 w 1138687"/>
              <a:gd name="connsiteY33" fmla="*/ 590171 h 1948365"/>
              <a:gd name="connsiteX34" fmla="*/ 506083 w 1138687"/>
              <a:gd name="connsiteY34" fmla="*/ 613175 h 1948365"/>
              <a:gd name="connsiteX35" fmla="*/ 621102 w 1138687"/>
              <a:gd name="connsiteY35" fmla="*/ 584421 h 1948365"/>
              <a:gd name="connsiteX36" fmla="*/ 592347 w 1138687"/>
              <a:gd name="connsiteY36" fmla="*/ 894971 h 1948365"/>
              <a:gd name="connsiteX37" fmla="*/ 897147 w 1138687"/>
              <a:gd name="connsiteY37" fmla="*/ 992737 h 1948365"/>
              <a:gd name="connsiteX38" fmla="*/ 966159 w 1138687"/>
              <a:gd name="connsiteY38" fmla="*/ 958232 h 1948365"/>
              <a:gd name="connsiteX39" fmla="*/ 971910 w 1138687"/>
              <a:gd name="connsiteY39" fmla="*/ 917975 h 1948365"/>
              <a:gd name="connsiteX40" fmla="*/ 966159 w 1138687"/>
              <a:gd name="connsiteY40" fmla="*/ 952481 h 1948365"/>
              <a:gd name="connsiteX41" fmla="*/ 667110 w 1138687"/>
              <a:gd name="connsiteY41" fmla="*/ 854715 h 1948365"/>
              <a:gd name="connsiteX42" fmla="*/ 672861 w 1138687"/>
              <a:gd name="connsiteY42" fmla="*/ 532662 h 1948365"/>
              <a:gd name="connsiteX43" fmla="*/ 609600 w 1138687"/>
              <a:gd name="connsiteY43" fmla="*/ 601673 h 1948365"/>
              <a:gd name="connsiteX44" fmla="*/ 477328 w 1138687"/>
              <a:gd name="connsiteY44" fmla="*/ 624677 h 1948365"/>
              <a:gd name="connsiteX45" fmla="*/ 327804 w 1138687"/>
              <a:gd name="connsiteY45" fmla="*/ 940979 h 1948365"/>
              <a:gd name="connsiteX46" fmla="*/ 230038 w 1138687"/>
              <a:gd name="connsiteY46" fmla="*/ 1015741 h 1948365"/>
              <a:gd name="connsiteX47" fmla="*/ 264544 w 1138687"/>
              <a:gd name="connsiteY47" fmla="*/ 1021492 h 1948365"/>
              <a:gd name="connsiteX48" fmla="*/ 201283 w 1138687"/>
              <a:gd name="connsiteY48" fmla="*/ 1148013 h 1948365"/>
              <a:gd name="connsiteX49" fmla="*/ 86264 w 1138687"/>
              <a:gd name="connsiteY49" fmla="*/ 1136511 h 1948365"/>
              <a:gd name="connsiteX50" fmla="*/ 11502 w 1138687"/>
              <a:gd name="connsiteY50" fmla="*/ 1521824 h 1948365"/>
              <a:gd name="connsiteX51" fmla="*/ 327804 w 1138687"/>
              <a:gd name="connsiteY51" fmla="*/ 1550579 h 1948365"/>
              <a:gd name="connsiteX52" fmla="*/ 391064 w 1138687"/>
              <a:gd name="connsiteY52" fmla="*/ 1631092 h 1948365"/>
              <a:gd name="connsiteX53" fmla="*/ 34506 w 1138687"/>
              <a:gd name="connsiteY53" fmla="*/ 1602337 h 1948365"/>
              <a:gd name="connsiteX54" fmla="*/ 0 w 1138687"/>
              <a:gd name="connsiteY54" fmla="*/ 1510322 h 1948365"/>
              <a:gd name="connsiteX55" fmla="*/ 327804 w 1138687"/>
              <a:gd name="connsiteY55" fmla="*/ 1556330 h 1948365"/>
              <a:gd name="connsiteX56" fmla="*/ 385313 w 1138687"/>
              <a:gd name="connsiteY56" fmla="*/ 1136511 h 1948365"/>
              <a:gd name="connsiteX57" fmla="*/ 431321 w 1138687"/>
              <a:gd name="connsiteY57" fmla="*/ 1153764 h 1948365"/>
              <a:gd name="connsiteX58" fmla="*/ 396815 w 1138687"/>
              <a:gd name="connsiteY58" fmla="*/ 1613839 h 1948365"/>
              <a:gd name="connsiteX59" fmla="*/ 414068 w 1138687"/>
              <a:gd name="connsiteY59" fmla="*/ 1487319 h 1948365"/>
              <a:gd name="connsiteX60" fmla="*/ 529087 w 1138687"/>
              <a:gd name="connsiteY60" fmla="*/ 1493070 h 1948365"/>
              <a:gd name="connsiteX61" fmla="*/ 448574 w 1138687"/>
              <a:gd name="connsiteY61" fmla="*/ 1228526 h 1948365"/>
              <a:gd name="connsiteX62" fmla="*/ 506083 w 1138687"/>
              <a:gd name="connsiteY62" fmla="*/ 1498821 h 1948365"/>
              <a:gd name="connsiteX63" fmla="*/ 408317 w 1138687"/>
              <a:gd name="connsiteY63" fmla="*/ 1562081 h 1948365"/>
              <a:gd name="connsiteX64" fmla="*/ 511834 w 1138687"/>
              <a:gd name="connsiteY64" fmla="*/ 1498821 h 1948365"/>
              <a:gd name="connsiteX65" fmla="*/ 460076 w 1138687"/>
              <a:gd name="connsiteY65" fmla="*/ 1263032 h 1948365"/>
              <a:gd name="connsiteX66" fmla="*/ 414068 w 1138687"/>
              <a:gd name="connsiteY66" fmla="*/ 1211273 h 1948365"/>
              <a:gd name="connsiteX67" fmla="*/ 488830 w 1138687"/>
              <a:gd name="connsiteY67" fmla="*/ 912224 h 1948365"/>
              <a:gd name="connsiteX68" fmla="*/ 661359 w 1138687"/>
              <a:gd name="connsiteY68" fmla="*/ 923726 h 1948365"/>
              <a:gd name="connsiteX69" fmla="*/ 787879 w 1138687"/>
              <a:gd name="connsiteY69" fmla="*/ 981236 h 1948365"/>
              <a:gd name="connsiteX70" fmla="*/ 845389 w 1138687"/>
              <a:gd name="connsiteY70" fmla="*/ 1194021 h 1948365"/>
              <a:gd name="connsiteX71" fmla="*/ 776378 w 1138687"/>
              <a:gd name="connsiteY71" fmla="*/ 1228526 h 1948365"/>
              <a:gd name="connsiteX72" fmla="*/ 805132 w 1138687"/>
              <a:gd name="connsiteY72" fmla="*/ 1188270 h 1948365"/>
              <a:gd name="connsiteX73" fmla="*/ 672861 w 1138687"/>
              <a:gd name="connsiteY73" fmla="*/ 1228526 h 1948365"/>
              <a:gd name="connsiteX74" fmla="*/ 678611 w 1138687"/>
              <a:gd name="connsiteY74" fmla="*/ 1268783 h 1948365"/>
              <a:gd name="connsiteX75" fmla="*/ 517585 w 1138687"/>
              <a:gd name="connsiteY75" fmla="*/ 1286036 h 1948365"/>
              <a:gd name="connsiteX76" fmla="*/ 534838 w 1138687"/>
              <a:gd name="connsiteY76" fmla="*/ 1050247 h 1948365"/>
              <a:gd name="connsiteX77" fmla="*/ 488830 w 1138687"/>
              <a:gd name="connsiteY77" fmla="*/ 1355047 h 1948365"/>
              <a:gd name="connsiteX78" fmla="*/ 759125 w 1138687"/>
              <a:gd name="connsiteY78" fmla="*/ 1740360 h 1948365"/>
              <a:gd name="connsiteX79" fmla="*/ 655608 w 1138687"/>
              <a:gd name="connsiteY79" fmla="*/ 1878383 h 1948365"/>
              <a:gd name="connsiteX80" fmla="*/ 534838 w 1138687"/>
              <a:gd name="connsiteY80" fmla="*/ 1935892 h 1948365"/>
              <a:gd name="connsiteX81" fmla="*/ 736121 w 1138687"/>
              <a:gd name="connsiteY81" fmla="*/ 1895636 h 1948365"/>
              <a:gd name="connsiteX82" fmla="*/ 885645 w 1138687"/>
              <a:gd name="connsiteY82" fmla="*/ 1832375 h 1948365"/>
              <a:gd name="connsiteX83" fmla="*/ 833887 w 1138687"/>
              <a:gd name="connsiteY83" fmla="*/ 1723107 h 1948365"/>
              <a:gd name="connsiteX84" fmla="*/ 787879 w 1138687"/>
              <a:gd name="connsiteY84" fmla="*/ 1521824 h 1948365"/>
              <a:gd name="connsiteX85" fmla="*/ 678156 w 1138687"/>
              <a:gd name="connsiteY85" fmla="*/ 1354021 h 1948365"/>
              <a:gd name="connsiteX86" fmla="*/ 684362 w 1138687"/>
              <a:gd name="connsiteY86" fmla="*/ 1286036 h 1948365"/>
              <a:gd name="connsiteX87" fmla="*/ 724619 w 1138687"/>
              <a:gd name="connsiteY87" fmla="*/ 1746111 h 1948365"/>
              <a:gd name="connsiteX88" fmla="*/ 661359 w 1138687"/>
              <a:gd name="connsiteY88" fmla="*/ 1866881 h 1948365"/>
              <a:gd name="connsiteX89" fmla="*/ 529087 w 1138687"/>
              <a:gd name="connsiteY89" fmla="*/ 1912888 h 1948365"/>
              <a:gd name="connsiteX90" fmla="*/ 419819 w 1138687"/>
              <a:gd name="connsiteY90" fmla="*/ 1889885 h 1948365"/>
              <a:gd name="connsiteX91" fmla="*/ 523336 w 1138687"/>
              <a:gd name="connsiteY91" fmla="*/ 1826624 h 1948365"/>
              <a:gd name="connsiteX92" fmla="*/ 523336 w 1138687"/>
              <a:gd name="connsiteY92" fmla="*/ 1826624 h 1948365"/>
              <a:gd name="connsiteX93" fmla="*/ 632604 w 1138687"/>
              <a:gd name="connsiteY93" fmla="*/ 1746111 h 1948365"/>
              <a:gd name="connsiteX94" fmla="*/ 632604 w 1138687"/>
              <a:gd name="connsiteY94" fmla="*/ 1527575 h 1948365"/>
              <a:gd name="connsiteX0" fmla="*/ 609600 w 1138687"/>
              <a:gd name="connsiteY0" fmla="*/ 32330 h 1948365"/>
              <a:gd name="connsiteX1" fmla="*/ 580845 w 1138687"/>
              <a:gd name="connsiteY1" fmla="*/ 135847 h 1948365"/>
              <a:gd name="connsiteX2" fmla="*/ 578682 w 1138687"/>
              <a:gd name="connsiteY2" fmla="*/ 242097 h 1948365"/>
              <a:gd name="connsiteX3" fmla="*/ 644106 w 1138687"/>
              <a:gd name="connsiteY3" fmla="*/ 331379 h 1948365"/>
              <a:gd name="connsiteX4" fmla="*/ 730370 w 1138687"/>
              <a:gd name="connsiteY4" fmla="*/ 331379 h 1948365"/>
              <a:gd name="connsiteX5" fmla="*/ 776378 w 1138687"/>
              <a:gd name="connsiteY5" fmla="*/ 262368 h 1948365"/>
              <a:gd name="connsiteX6" fmla="*/ 845389 w 1138687"/>
              <a:gd name="connsiteY6" fmla="*/ 245115 h 1948365"/>
              <a:gd name="connsiteX7" fmla="*/ 851140 w 1138687"/>
              <a:gd name="connsiteY7" fmla="*/ 181854 h 1948365"/>
              <a:gd name="connsiteX8" fmla="*/ 787879 w 1138687"/>
              <a:gd name="connsiteY8" fmla="*/ 158851 h 1948365"/>
              <a:gd name="connsiteX9" fmla="*/ 667110 w 1138687"/>
              <a:gd name="connsiteY9" fmla="*/ 43832 h 1948365"/>
              <a:gd name="connsiteX10" fmla="*/ 747566 w 1138687"/>
              <a:gd name="connsiteY10" fmla="*/ 20543 h 1948365"/>
              <a:gd name="connsiteX11" fmla="*/ 805132 w 1138687"/>
              <a:gd name="connsiteY11" fmla="*/ 9326 h 1948365"/>
              <a:gd name="connsiteX12" fmla="*/ 891396 w 1138687"/>
              <a:gd name="connsiteY12" fmla="*/ 153100 h 1948365"/>
              <a:gd name="connsiteX13" fmla="*/ 868393 w 1138687"/>
              <a:gd name="connsiteY13" fmla="*/ 233613 h 1948365"/>
              <a:gd name="connsiteX14" fmla="*/ 919582 w 1138687"/>
              <a:gd name="connsiteY14" fmla="*/ 320447 h 1948365"/>
              <a:gd name="connsiteX15" fmla="*/ 949760 w 1138687"/>
              <a:gd name="connsiteY15" fmla="*/ 433985 h 1948365"/>
              <a:gd name="connsiteX16" fmla="*/ 931653 w 1138687"/>
              <a:gd name="connsiteY16" fmla="*/ 509658 h 1948365"/>
              <a:gd name="connsiteX17" fmla="*/ 1017917 w 1138687"/>
              <a:gd name="connsiteY17" fmla="*/ 544164 h 1948365"/>
              <a:gd name="connsiteX18" fmla="*/ 1138687 w 1138687"/>
              <a:gd name="connsiteY18" fmla="*/ 825960 h 1948365"/>
              <a:gd name="connsiteX19" fmla="*/ 1017917 w 1138687"/>
              <a:gd name="connsiteY19" fmla="*/ 935228 h 1948365"/>
              <a:gd name="connsiteX20" fmla="*/ 707366 w 1138687"/>
              <a:gd name="connsiteY20" fmla="*/ 825960 h 1948365"/>
              <a:gd name="connsiteX21" fmla="*/ 822385 w 1138687"/>
              <a:gd name="connsiteY21" fmla="*/ 728194 h 1948365"/>
              <a:gd name="connsiteX22" fmla="*/ 1121434 w 1138687"/>
              <a:gd name="connsiteY22" fmla="*/ 814458 h 1948365"/>
              <a:gd name="connsiteX23" fmla="*/ 833887 w 1138687"/>
              <a:gd name="connsiteY23" fmla="*/ 728194 h 1948365"/>
              <a:gd name="connsiteX24" fmla="*/ 736121 w 1138687"/>
              <a:gd name="connsiteY24" fmla="*/ 463651 h 1948365"/>
              <a:gd name="connsiteX25" fmla="*/ 810883 w 1138687"/>
              <a:gd name="connsiteY25" fmla="*/ 503907 h 1948365"/>
              <a:gd name="connsiteX26" fmla="*/ 759125 w 1138687"/>
              <a:gd name="connsiteY26" fmla="*/ 406141 h 1948365"/>
              <a:gd name="connsiteX27" fmla="*/ 839638 w 1138687"/>
              <a:gd name="connsiteY27" fmla="*/ 354383 h 1948365"/>
              <a:gd name="connsiteX28" fmla="*/ 943155 w 1138687"/>
              <a:gd name="connsiteY28" fmla="*/ 549915 h 1948365"/>
              <a:gd name="connsiteX29" fmla="*/ 816634 w 1138687"/>
              <a:gd name="connsiteY29" fmla="*/ 331379 h 1948365"/>
              <a:gd name="connsiteX30" fmla="*/ 759125 w 1138687"/>
              <a:gd name="connsiteY30" fmla="*/ 388888 h 1948365"/>
              <a:gd name="connsiteX31" fmla="*/ 667110 w 1138687"/>
              <a:gd name="connsiteY31" fmla="*/ 354383 h 1948365"/>
              <a:gd name="connsiteX32" fmla="*/ 425570 w 1138687"/>
              <a:gd name="connsiteY32" fmla="*/ 544164 h 1948365"/>
              <a:gd name="connsiteX33" fmla="*/ 419819 w 1138687"/>
              <a:gd name="connsiteY33" fmla="*/ 590171 h 1948365"/>
              <a:gd name="connsiteX34" fmla="*/ 506083 w 1138687"/>
              <a:gd name="connsiteY34" fmla="*/ 613175 h 1948365"/>
              <a:gd name="connsiteX35" fmla="*/ 621102 w 1138687"/>
              <a:gd name="connsiteY35" fmla="*/ 584421 h 1948365"/>
              <a:gd name="connsiteX36" fmla="*/ 592347 w 1138687"/>
              <a:gd name="connsiteY36" fmla="*/ 894971 h 1948365"/>
              <a:gd name="connsiteX37" fmla="*/ 897147 w 1138687"/>
              <a:gd name="connsiteY37" fmla="*/ 992737 h 1948365"/>
              <a:gd name="connsiteX38" fmla="*/ 966159 w 1138687"/>
              <a:gd name="connsiteY38" fmla="*/ 958232 h 1948365"/>
              <a:gd name="connsiteX39" fmla="*/ 971910 w 1138687"/>
              <a:gd name="connsiteY39" fmla="*/ 917975 h 1948365"/>
              <a:gd name="connsiteX40" fmla="*/ 966159 w 1138687"/>
              <a:gd name="connsiteY40" fmla="*/ 952481 h 1948365"/>
              <a:gd name="connsiteX41" fmla="*/ 667110 w 1138687"/>
              <a:gd name="connsiteY41" fmla="*/ 854715 h 1948365"/>
              <a:gd name="connsiteX42" fmla="*/ 672861 w 1138687"/>
              <a:gd name="connsiteY42" fmla="*/ 532662 h 1948365"/>
              <a:gd name="connsiteX43" fmla="*/ 609600 w 1138687"/>
              <a:gd name="connsiteY43" fmla="*/ 601673 h 1948365"/>
              <a:gd name="connsiteX44" fmla="*/ 477328 w 1138687"/>
              <a:gd name="connsiteY44" fmla="*/ 624677 h 1948365"/>
              <a:gd name="connsiteX45" fmla="*/ 327804 w 1138687"/>
              <a:gd name="connsiteY45" fmla="*/ 940979 h 1948365"/>
              <a:gd name="connsiteX46" fmla="*/ 230038 w 1138687"/>
              <a:gd name="connsiteY46" fmla="*/ 1015741 h 1948365"/>
              <a:gd name="connsiteX47" fmla="*/ 264544 w 1138687"/>
              <a:gd name="connsiteY47" fmla="*/ 1021492 h 1948365"/>
              <a:gd name="connsiteX48" fmla="*/ 201283 w 1138687"/>
              <a:gd name="connsiteY48" fmla="*/ 1148013 h 1948365"/>
              <a:gd name="connsiteX49" fmla="*/ 86264 w 1138687"/>
              <a:gd name="connsiteY49" fmla="*/ 1136511 h 1948365"/>
              <a:gd name="connsiteX50" fmla="*/ 11502 w 1138687"/>
              <a:gd name="connsiteY50" fmla="*/ 1521824 h 1948365"/>
              <a:gd name="connsiteX51" fmla="*/ 327804 w 1138687"/>
              <a:gd name="connsiteY51" fmla="*/ 1550579 h 1948365"/>
              <a:gd name="connsiteX52" fmla="*/ 391064 w 1138687"/>
              <a:gd name="connsiteY52" fmla="*/ 1631092 h 1948365"/>
              <a:gd name="connsiteX53" fmla="*/ 34506 w 1138687"/>
              <a:gd name="connsiteY53" fmla="*/ 1602337 h 1948365"/>
              <a:gd name="connsiteX54" fmla="*/ 0 w 1138687"/>
              <a:gd name="connsiteY54" fmla="*/ 1510322 h 1948365"/>
              <a:gd name="connsiteX55" fmla="*/ 327804 w 1138687"/>
              <a:gd name="connsiteY55" fmla="*/ 1556330 h 1948365"/>
              <a:gd name="connsiteX56" fmla="*/ 385313 w 1138687"/>
              <a:gd name="connsiteY56" fmla="*/ 1136511 h 1948365"/>
              <a:gd name="connsiteX57" fmla="*/ 431321 w 1138687"/>
              <a:gd name="connsiteY57" fmla="*/ 1153764 h 1948365"/>
              <a:gd name="connsiteX58" fmla="*/ 396815 w 1138687"/>
              <a:gd name="connsiteY58" fmla="*/ 1613839 h 1948365"/>
              <a:gd name="connsiteX59" fmla="*/ 414068 w 1138687"/>
              <a:gd name="connsiteY59" fmla="*/ 1487319 h 1948365"/>
              <a:gd name="connsiteX60" fmla="*/ 529087 w 1138687"/>
              <a:gd name="connsiteY60" fmla="*/ 1493070 h 1948365"/>
              <a:gd name="connsiteX61" fmla="*/ 448574 w 1138687"/>
              <a:gd name="connsiteY61" fmla="*/ 1228526 h 1948365"/>
              <a:gd name="connsiteX62" fmla="*/ 506083 w 1138687"/>
              <a:gd name="connsiteY62" fmla="*/ 1498821 h 1948365"/>
              <a:gd name="connsiteX63" fmla="*/ 408317 w 1138687"/>
              <a:gd name="connsiteY63" fmla="*/ 1562081 h 1948365"/>
              <a:gd name="connsiteX64" fmla="*/ 511834 w 1138687"/>
              <a:gd name="connsiteY64" fmla="*/ 1498821 h 1948365"/>
              <a:gd name="connsiteX65" fmla="*/ 460076 w 1138687"/>
              <a:gd name="connsiteY65" fmla="*/ 1263032 h 1948365"/>
              <a:gd name="connsiteX66" fmla="*/ 414068 w 1138687"/>
              <a:gd name="connsiteY66" fmla="*/ 1211273 h 1948365"/>
              <a:gd name="connsiteX67" fmla="*/ 488830 w 1138687"/>
              <a:gd name="connsiteY67" fmla="*/ 912224 h 1948365"/>
              <a:gd name="connsiteX68" fmla="*/ 661359 w 1138687"/>
              <a:gd name="connsiteY68" fmla="*/ 923726 h 1948365"/>
              <a:gd name="connsiteX69" fmla="*/ 787879 w 1138687"/>
              <a:gd name="connsiteY69" fmla="*/ 981236 h 1948365"/>
              <a:gd name="connsiteX70" fmla="*/ 845389 w 1138687"/>
              <a:gd name="connsiteY70" fmla="*/ 1194021 h 1948365"/>
              <a:gd name="connsiteX71" fmla="*/ 776378 w 1138687"/>
              <a:gd name="connsiteY71" fmla="*/ 1228526 h 1948365"/>
              <a:gd name="connsiteX72" fmla="*/ 805132 w 1138687"/>
              <a:gd name="connsiteY72" fmla="*/ 1188270 h 1948365"/>
              <a:gd name="connsiteX73" fmla="*/ 672861 w 1138687"/>
              <a:gd name="connsiteY73" fmla="*/ 1228526 h 1948365"/>
              <a:gd name="connsiteX74" fmla="*/ 678611 w 1138687"/>
              <a:gd name="connsiteY74" fmla="*/ 1268783 h 1948365"/>
              <a:gd name="connsiteX75" fmla="*/ 517585 w 1138687"/>
              <a:gd name="connsiteY75" fmla="*/ 1286036 h 1948365"/>
              <a:gd name="connsiteX76" fmla="*/ 534838 w 1138687"/>
              <a:gd name="connsiteY76" fmla="*/ 1050247 h 1948365"/>
              <a:gd name="connsiteX77" fmla="*/ 488830 w 1138687"/>
              <a:gd name="connsiteY77" fmla="*/ 1355047 h 1948365"/>
              <a:gd name="connsiteX78" fmla="*/ 759125 w 1138687"/>
              <a:gd name="connsiteY78" fmla="*/ 1740360 h 1948365"/>
              <a:gd name="connsiteX79" fmla="*/ 655608 w 1138687"/>
              <a:gd name="connsiteY79" fmla="*/ 1878383 h 1948365"/>
              <a:gd name="connsiteX80" fmla="*/ 534838 w 1138687"/>
              <a:gd name="connsiteY80" fmla="*/ 1935892 h 1948365"/>
              <a:gd name="connsiteX81" fmla="*/ 736121 w 1138687"/>
              <a:gd name="connsiteY81" fmla="*/ 1895636 h 1948365"/>
              <a:gd name="connsiteX82" fmla="*/ 885645 w 1138687"/>
              <a:gd name="connsiteY82" fmla="*/ 1832375 h 1948365"/>
              <a:gd name="connsiteX83" fmla="*/ 833887 w 1138687"/>
              <a:gd name="connsiteY83" fmla="*/ 1723107 h 1948365"/>
              <a:gd name="connsiteX84" fmla="*/ 787879 w 1138687"/>
              <a:gd name="connsiteY84" fmla="*/ 1521824 h 1948365"/>
              <a:gd name="connsiteX85" fmla="*/ 678156 w 1138687"/>
              <a:gd name="connsiteY85" fmla="*/ 1354021 h 1948365"/>
              <a:gd name="connsiteX86" fmla="*/ 684362 w 1138687"/>
              <a:gd name="connsiteY86" fmla="*/ 1286036 h 1948365"/>
              <a:gd name="connsiteX87" fmla="*/ 724619 w 1138687"/>
              <a:gd name="connsiteY87" fmla="*/ 1746111 h 1948365"/>
              <a:gd name="connsiteX88" fmla="*/ 661359 w 1138687"/>
              <a:gd name="connsiteY88" fmla="*/ 1866881 h 1948365"/>
              <a:gd name="connsiteX89" fmla="*/ 529087 w 1138687"/>
              <a:gd name="connsiteY89" fmla="*/ 1912888 h 1948365"/>
              <a:gd name="connsiteX90" fmla="*/ 419819 w 1138687"/>
              <a:gd name="connsiteY90" fmla="*/ 1889885 h 1948365"/>
              <a:gd name="connsiteX91" fmla="*/ 523336 w 1138687"/>
              <a:gd name="connsiteY91" fmla="*/ 1826624 h 1948365"/>
              <a:gd name="connsiteX92" fmla="*/ 523336 w 1138687"/>
              <a:gd name="connsiteY92" fmla="*/ 1826624 h 1948365"/>
              <a:gd name="connsiteX93" fmla="*/ 632604 w 1138687"/>
              <a:gd name="connsiteY93" fmla="*/ 1746111 h 1948365"/>
              <a:gd name="connsiteX94" fmla="*/ 632604 w 1138687"/>
              <a:gd name="connsiteY94" fmla="*/ 1527575 h 1948365"/>
              <a:gd name="connsiteX0" fmla="*/ 609600 w 1138687"/>
              <a:gd name="connsiteY0" fmla="*/ 32330 h 1948365"/>
              <a:gd name="connsiteX1" fmla="*/ 580845 w 1138687"/>
              <a:gd name="connsiteY1" fmla="*/ 135847 h 1948365"/>
              <a:gd name="connsiteX2" fmla="*/ 578682 w 1138687"/>
              <a:gd name="connsiteY2" fmla="*/ 242097 h 1948365"/>
              <a:gd name="connsiteX3" fmla="*/ 644106 w 1138687"/>
              <a:gd name="connsiteY3" fmla="*/ 331379 h 1948365"/>
              <a:gd name="connsiteX4" fmla="*/ 730370 w 1138687"/>
              <a:gd name="connsiteY4" fmla="*/ 331379 h 1948365"/>
              <a:gd name="connsiteX5" fmla="*/ 776378 w 1138687"/>
              <a:gd name="connsiteY5" fmla="*/ 262368 h 1948365"/>
              <a:gd name="connsiteX6" fmla="*/ 845389 w 1138687"/>
              <a:gd name="connsiteY6" fmla="*/ 245115 h 1948365"/>
              <a:gd name="connsiteX7" fmla="*/ 851140 w 1138687"/>
              <a:gd name="connsiteY7" fmla="*/ 181854 h 1948365"/>
              <a:gd name="connsiteX8" fmla="*/ 787879 w 1138687"/>
              <a:gd name="connsiteY8" fmla="*/ 158851 h 1948365"/>
              <a:gd name="connsiteX9" fmla="*/ 667110 w 1138687"/>
              <a:gd name="connsiteY9" fmla="*/ 43832 h 1948365"/>
              <a:gd name="connsiteX10" fmla="*/ 747566 w 1138687"/>
              <a:gd name="connsiteY10" fmla="*/ 20543 h 1948365"/>
              <a:gd name="connsiteX11" fmla="*/ 805132 w 1138687"/>
              <a:gd name="connsiteY11" fmla="*/ 9326 h 1948365"/>
              <a:gd name="connsiteX12" fmla="*/ 891396 w 1138687"/>
              <a:gd name="connsiteY12" fmla="*/ 153100 h 1948365"/>
              <a:gd name="connsiteX13" fmla="*/ 868393 w 1138687"/>
              <a:gd name="connsiteY13" fmla="*/ 233613 h 1948365"/>
              <a:gd name="connsiteX14" fmla="*/ 919582 w 1138687"/>
              <a:gd name="connsiteY14" fmla="*/ 320447 h 1948365"/>
              <a:gd name="connsiteX15" fmla="*/ 949760 w 1138687"/>
              <a:gd name="connsiteY15" fmla="*/ 433985 h 1948365"/>
              <a:gd name="connsiteX16" fmla="*/ 931653 w 1138687"/>
              <a:gd name="connsiteY16" fmla="*/ 509658 h 1948365"/>
              <a:gd name="connsiteX17" fmla="*/ 1017917 w 1138687"/>
              <a:gd name="connsiteY17" fmla="*/ 544164 h 1948365"/>
              <a:gd name="connsiteX18" fmla="*/ 1138687 w 1138687"/>
              <a:gd name="connsiteY18" fmla="*/ 825960 h 1948365"/>
              <a:gd name="connsiteX19" fmla="*/ 1017917 w 1138687"/>
              <a:gd name="connsiteY19" fmla="*/ 935228 h 1948365"/>
              <a:gd name="connsiteX20" fmla="*/ 707366 w 1138687"/>
              <a:gd name="connsiteY20" fmla="*/ 825960 h 1948365"/>
              <a:gd name="connsiteX21" fmla="*/ 822385 w 1138687"/>
              <a:gd name="connsiteY21" fmla="*/ 728194 h 1948365"/>
              <a:gd name="connsiteX22" fmla="*/ 1121434 w 1138687"/>
              <a:gd name="connsiteY22" fmla="*/ 814458 h 1948365"/>
              <a:gd name="connsiteX23" fmla="*/ 833887 w 1138687"/>
              <a:gd name="connsiteY23" fmla="*/ 728194 h 1948365"/>
              <a:gd name="connsiteX24" fmla="*/ 736121 w 1138687"/>
              <a:gd name="connsiteY24" fmla="*/ 463651 h 1948365"/>
              <a:gd name="connsiteX25" fmla="*/ 810883 w 1138687"/>
              <a:gd name="connsiteY25" fmla="*/ 503907 h 1948365"/>
              <a:gd name="connsiteX26" fmla="*/ 759125 w 1138687"/>
              <a:gd name="connsiteY26" fmla="*/ 406141 h 1948365"/>
              <a:gd name="connsiteX27" fmla="*/ 839638 w 1138687"/>
              <a:gd name="connsiteY27" fmla="*/ 354383 h 1948365"/>
              <a:gd name="connsiteX28" fmla="*/ 943155 w 1138687"/>
              <a:gd name="connsiteY28" fmla="*/ 549915 h 1948365"/>
              <a:gd name="connsiteX29" fmla="*/ 816634 w 1138687"/>
              <a:gd name="connsiteY29" fmla="*/ 331379 h 1948365"/>
              <a:gd name="connsiteX30" fmla="*/ 759125 w 1138687"/>
              <a:gd name="connsiteY30" fmla="*/ 388888 h 1948365"/>
              <a:gd name="connsiteX31" fmla="*/ 667110 w 1138687"/>
              <a:gd name="connsiteY31" fmla="*/ 354383 h 1948365"/>
              <a:gd name="connsiteX32" fmla="*/ 425570 w 1138687"/>
              <a:gd name="connsiteY32" fmla="*/ 544164 h 1948365"/>
              <a:gd name="connsiteX33" fmla="*/ 419819 w 1138687"/>
              <a:gd name="connsiteY33" fmla="*/ 590171 h 1948365"/>
              <a:gd name="connsiteX34" fmla="*/ 506083 w 1138687"/>
              <a:gd name="connsiteY34" fmla="*/ 613175 h 1948365"/>
              <a:gd name="connsiteX35" fmla="*/ 621102 w 1138687"/>
              <a:gd name="connsiteY35" fmla="*/ 584421 h 1948365"/>
              <a:gd name="connsiteX36" fmla="*/ 592347 w 1138687"/>
              <a:gd name="connsiteY36" fmla="*/ 894971 h 1948365"/>
              <a:gd name="connsiteX37" fmla="*/ 897147 w 1138687"/>
              <a:gd name="connsiteY37" fmla="*/ 992737 h 1948365"/>
              <a:gd name="connsiteX38" fmla="*/ 966159 w 1138687"/>
              <a:gd name="connsiteY38" fmla="*/ 958232 h 1948365"/>
              <a:gd name="connsiteX39" fmla="*/ 971910 w 1138687"/>
              <a:gd name="connsiteY39" fmla="*/ 917975 h 1948365"/>
              <a:gd name="connsiteX40" fmla="*/ 966159 w 1138687"/>
              <a:gd name="connsiteY40" fmla="*/ 952481 h 1948365"/>
              <a:gd name="connsiteX41" fmla="*/ 667110 w 1138687"/>
              <a:gd name="connsiteY41" fmla="*/ 854715 h 1948365"/>
              <a:gd name="connsiteX42" fmla="*/ 672861 w 1138687"/>
              <a:gd name="connsiteY42" fmla="*/ 532662 h 1948365"/>
              <a:gd name="connsiteX43" fmla="*/ 609600 w 1138687"/>
              <a:gd name="connsiteY43" fmla="*/ 601673 h 1948365"/>
              <a:gd name="connsiteX44" fmla="*/ 477328 w 1138687"/>
              <a:gd name="connsiteY44" fmla="*/ 624677 h 1948365"/>
              <a:gd name="connsiteX45" fmla="*/ 327804 w 1138687"/>
              <a:gd name="connsiteY45" fmla="*/ 940979 h 1948365"/>
              <a:gd name="connsiteX46" fmla="*/ 230038 w 1138687"/>
              <a:gd name="connsiteY46" fmla="*/ 1015741 h 1948365"/>
              <a:gd name="connsiteX47" fmla="*/ 264544 w 1138687"/>
              <a:gd name="connsiteY47" fmla="*/ 1021492 h 1948365"/>
              <a:gd name="connsiteX48" fmla="*/ 201283 w 1138687"/>
              <a:gd name="connsiteY48" fmla="*/ 1148013 h 1948365"/>
              <a:gd name="connsiteX49" fmla="*/ 86264 w 1138687"/>
              <a:gd name="connsiteY49" fmla="*/ 1136511 h 1948365"/>
              <a:gd name="connsiteX50" fmla="*/ 11502 w 1138687"/>
              <a:gd name="connsiteY50" fmla="*/ 1521824 h 1948365"/>
              <a:gd name="connsiteX51" fmla="*/ 327804 w 1138687"/>
              <a:gd name="connsiteY51" fmla="*/ 1550579 h 1948365"/>
              <a:gd name="connsiteX52" fmla="*/ 391064 w 1138687"/>
              <a:gd name="connsiteY52" fmla="*/ 1631092 h 1948365"/>
              <a:gd name="connsiteX53" fmla="*/ 34506 w 1138687"/>
              <a:gd name="connsiteY53" fmla="*/ 1602337 h 1948365"/>
              <a:gd name="connsiteX54" fmla="*/ 0 w 1138687"/>
              <a:gd name="connsiteY54" fmla="*/ 1510322 h 1948365"/>
              <a:gd name="connsiteX55" fmla="*/ 327804 w 1138687"/>
              <a:gd name="connsiteY55" fmla="*/ 1556330 h 1948365"/>
              <a:gd name="connsiteX56" fmla="*/ 385313 w 1138687"/>
              <a:gd name="connsiteY56" fmla="*/ 1136511 h 1948365"/>
              <a:gd name="connsiteX57" fmla="*/ 431321 w 1138687"/>
              <a:gd name="connsiteY57" fmla="*/ 1153764 h 1948365"/>
              <a:gd name="connsiteX58" fmla="*/ 396815 w 1138687"/>
              <a:gd name="connsiteY58" fmla="*/ 1613839 h 1948365"/>
              <a:gd name="connsiteX59" fmla="*/ 414068 w 1138687"/>
              <a:gd name="connsiteY59" fmla="*/ 1487319 h 1948365"/>
              <a:gd name="connsiteX60" fmla="*/ 529087 w 1138687"/>
              <a:gd name="connsiteY60" fmla="*/ 1493070 h 1948365"/>
              <a:gd name="connsiteX61" fmla="*/ 448574 w 1138687"/>
              <a:gd name="connsiteY61" fmla="*/ 1228526 h 1948365"/>
              <a:gd name="connsiteX62" fmla="*/ 506083 w 1138687"/>
              <a:gd name="connsiteY62" fmla="*/ 1498821 h 1948365"/>
              <a:gd name="connsiteX63" fmla="*/ 408317 w 1138687"/>
              <a:gd name="connsiteY63" fmla="*/ 1562081 h 1948365"/>
              <a:gd name="connsiteX64" fmla="*/ 511834 w 1138687"/>
              <a:gd name="connsiteY64" fmla="*/ 1498821 h 1948365"/>
              <a:gd name="connsiteX65" fmla="*/ 460076 w 1138687"/>
              <a:gd name="connsiteY65" fmla="*/ 1263032 h 1948365"/>
              <a:gd name="connsiteX66" fmla="*/ 414068 w 1138687"/>
              <a:gd name="connsiteY66" fmla="*/ 1211273 h 1948365"/>
              <a:gd name="connsiteX67" fmla="*/ 488830 w 1138687"/>
              <a:gd name="connsiteY67" fmla="*/ 912224 h 1948365"/>
              <a:gd name="connsiteX68" fmla="*/ 661359 w 1138687"/>
              <a:gd name="connsiteY68" fmla="*/ 923726 h 1948365"/>
              <a:gd name="connsiteX69" fmla="*/ 787879 w 1138687"/>
              <a:gd name="connsiteY69" fmla="*/ 981236 h 1948365"/>
              <a:gd name="connsiteX70" fmla="*/ 845389 w 1138687"/>
              <a:gd name="connsiteY70" fmla="*/ 1194021 h 1948365"/>
              <a:gd name="connsiteX71" fmla="*/ 776378 w 1138687"/>
              <a:gd name="connsiteY71" fmla="*/ 1228526 h 1948365"/>
              <a:gd name="connsiteX72" fmla="*/ 805132 w 1138687"/>
              <a:gd name="connsiteY72" fmla="*/ 1188270 h 1948365"/>
              <a:gd name="connsiteX73" fmla="*/ 672861 w 1138687"/>
              <a:gd name="connsiteY73" fmla="*/ 1228526 h 1948365"/>
              <a:gd name="connsiteX74" fmla="*/ 678611 w 1138687"/>
              <a:gd name="connsiteY74" fmla="*/ 1268783 h 1948365"/>
              <a:gd name="connsiteX75" fmla="*/ 517585 w 1138687"/>
              <a:gd name="connsiteY75" fmla="*/ 1286036 h 1948365"/>
              <a:gd name="connsiteX76" fmla="*/ 534838 w 1138687"/>
              <a:gd name="connsiteY76" fmla="*/ 1050247 h 1948365"/>
              <a:gd name="connsiteX77" fmla="*/ 488830 w 1138687"/>
              <a:gd name="connsiteY77" fmla="*/ 1355047 h 1948365"/>
              <a:gd name="connsiteX78" fmla="*/ 759125 w 1138687"/>
              <a:gd name="connsiteY78" fmla="*/ 1740360 h 1948365"/>
              <a:gd name="connsiteX79" fmla="*/ 655608 w 1138687"/>
              <a:gd name="connsiteY79" fmla="*/ 1878383 h 1948365"/>
              <a:gd name="connsiteX80" fmla="*/ 534838 w 1138687"/>
              <a:gd name="connsiteY80" fmla="*/ 1935892 h 1948365"/>
              <a:gd name="connsiteX81" fmla="*/ 736121 w 1138687"/>
              <a:gd name="connsiteY81" fmla="*/ 1895636 h 1948365"/>
              <a:gd name="connsiteX82" fmla="*/ 885645 w 1138687"/>
              <a:gd name="connsiteY82" fmla="*/ 1832375 h 1948365"/>
              <a:gd name="connsiteX83" fmla="*/ 833887 w 1138687"/>
              <a:gd name="connsiteY83" fmla="*/ 1723107 h 1948365"/>
              <a:gd name="connsiteX84" fmla="*/ 787879 w 1138687"/>
              <a:gd name="connsiteY84" fmla="*/ 1521824 h 1948365"/>
              <a:gd name="connsiteX85" fmla="*/ 678156 w 1138687"/>
              <a:gd name="connsiteY85" fmla="*/ 1354021 h 1948365"/>
              <a:gd name="connsiteX86" fmla="*/ 684362 w 1138687"/>
              <a:gd name="connsiteY86" fmla="*/ 1286036 h 1948365"/>
              <a:gd name="connsiteX87" fmla="*/ 724619 w 1138687"/>
              <a:gd name="connsiteY87" fmla="*/ 1746111 h 1948365"/>
              <a:gd name="connsiteX88" fmla="*/ 661359 w 1138687"/>
              <a:gd name="connsiteY88" fmla="*/ 1866881 h 1948365"/>
              <a:gd name="connsiteX89" fmla="*/ 529087 w 1138687"/>
              <a:gd name="connsiteY89" fmla="*/ 1912888 h 1948365"/>
              <a:gd name="connsiteX90" fmla="*/ 419819 w 1138687"/>
              <a:gd name="connsiteY90" fmla="*/ 1889885 h 1948365"/>
              <a:gd name="connsiteX91" fmla="*/ 523336 w 1138687"/>
              <a:gd name="connsiteY91" fmla="*/ 1826624 h 1948365"/>
              <a:gd name="connsiteX92" fmla="*/ 523336 w 1138687"/>
              <a:gd name="connsiteY92" fmla="*/ 1826624 h 1948365"/>
              <a:gd name="connsiteX93" fmla="*/ 632604 w 1138687"/>
              <a:gd name="connsiteY93" fmla="*/ 1746111 h 1948365"/>
              <a:gd name="connsiteX94" fmla="*/ 632604 w 1138687"/>
              <a:gd name="connsiteY94" fmla="*/ 1527575 h 194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138687" h="1948365">
                <a:moveTo>
                  <a:pt x="609600" y="32330"/>
                </a:moveTo>
                <a:cubicBezTo>
                  <a:pt x="581908" y="60800"/>
                  <a:pt x="590430" y="101341"/>
                  <a:pt x="580845" y="135847"/>
                </a:cubicBezTo>
                <a:cubicBezTo>
                  <a:pt x="596218" y="169252"/>
                  <a:pt x="584433" y="205674"/>
                  <a:pt x="578682" y="242097"/>
                </a:cubicBezTo>
                <a:cubicBezTo>
                  <a:pt x="600490" y="302036"/>
                  <a:pt x="622298" y="301618"/>
                  <a:pt x="644106" y="331379"/>
                </a:cubicBezTo>
                <a:lnTo>
                  <a:pt x="730370" y="331379"/>
                </a:lnTo>
                <a:lnTo>
                  <a:pt x="776378" y="262368"/>
                </a:lnTo>
                <a:lnTo>
                  <a:pt x="845389" y="245115"/>
                </a:lnTo>
                <a:lnTo>
                  <a:pt x="851140" y="181854"/>
                </a:lnTo>
                <a:lnTo>
                  <a:pt x="787879" y="158851"/>
                </a:lnTo>
                <a:lnTo>
                  <a:pt x="667110" y="43832"/>
                </a:lnTo>
                <a:cubicBezTo>
                  <a:pt x="659888" y="18769"/>
                  <a:pt x="724562" y="26294"/>
                  <a:pt x="747566" y="20543"/>
                </a:cubicBezTo>
                <a:cubicBezTo>
                  <a:pt x="770570" y="14792"/>
                  <a:pt x="780657" y="-14779"/>
                  <a:pt x="805132" y="9326"/>
                </a:cubicBezTo>
                <a:cubicBezTo>
                  <a:pt x="845958" y="42162"/>
                  <a:pt x="892819" y="99139"/>
                  <a:pt x="891396" y="153100"/>
                </a:cubicBezTo>
                <a:lnTo>
                  <a:pt x="868393" y="233613"/>
                </a:lnTo>
                <a:lnTo>
                  <a:pt x="919582" y="320447"/>
                </a:lnTo>
                <a:cubicBezTo>
                  <a:pt x="932137" y="353842"/>
                  <a:pt x="949760" y="400438"/>
                  <a:pt x="949760" y="433985"/>
                </a:cubicBezTo>
                <a:cubicBezTo>
                  <a:pt x="949760" y="467532"/>
                  <a:pt x="919288" y="491295"/>
                  <a:pt x="931653" y="509658"/>
                </a:cubicBezTo>
                <a:lnTo>
                  <a:pt x="1017917" y="544164"/>
                </a:lnTo>
                <a:lnTo>
                  <a:pt x="1138687" y="825960"/>
                </a:lnTo>
                <a:lnTo>
                  <a:pt x="1017917" y="935228"/>
                </a:lnTo>
                <a:lnTo>
                  <a:pt x="707366" y="825960"/>
                </a:lnTo>
                <a:lnTo>
                  <a:pt x="822385" y="728194"/>
                </a:lnTo>
                <a:lnTo>
                  <a:pt x="1121434" y="814458"/>
                </a:lnTo>
                <a:lnTo>
                  <a:pt x="833887" y="728194"/>
                </a:lnTo>
                <a:lnTo>
                  <a:pt x="736121" y="463651"/>
                </a:lnTo>
                <a:lnTo>
                  <a:pt x="810883" y="503907"/>
                </a:lnTo>
                <a:lnTo>
                  <a:pt x="759125" y="406141"/>
                </a:lnTo>
                <a:lnTo>
                  <a:pt x="839638" y="354383"/>
                </a:lnTo>
                <a:lnTo>
                  <a:pt x="943155" y="549915"/>
                </a:lnTo>
                <a:lnTo>
                  <a:pt x="816634" y="331379"/>
                </a:lnTo>
                <a:lnTo>
                  <a:pt x="759125" y="388888"/>
                </a:lnTo>
                <a:lnTo>
                  <a:pt x="667110" y="354383"/>
                </a:lnTo>
                <a:lnTo>
                  <a:pt x="425570" y="544164"/>
                </a:lnTo>
                <a:lnTo>
                  <a:pt x="419819" y="590171"/>
                </a:lnTo>
                <a:lnTo>
                  <a:pt x="506083" y="613175"/>
                </a:lnTo>
                <a:lnTo>
                  <a:pt x="621102" y="584421"/>
                </a:lnTo>
                <a:lnTo>
                  <a:pt x="592347" y="894971"/>
                </a:lnTo>
                <a:lnTo>
                  <a:pt x="897147" y="992737"/>
                </a:lnTo>
                <a:lnTo>
                  <a:pt x="966159" y="958232"/>
                </a:lnTo>
                <a:lnTo>
                  <a:pt x="971910" y="917975"/>
                </a:lnTo>
                <a:lnTo>
                  <a:pt x="966159" y="952481"/>
                </a:lnTo>
                <a:lnTo>
                  <a:pt x="667110" y="854715"/>
                </a:lnTo>
                <a:lnTo>
                  <a:pt x="672861" y="532662"/>
                </a:lnTo>
                <a:lnTo>
                  <a:pt x="609600" y="601673"/>
                </a:lnTo>
                <a:lnTo>
                  <a:pt x="477328" y="624677"/>
                </a:lnTo>
                <a:cubicBezTo>
                  <a:pt x="460683" y="736147"/>
                  <a:pt x="377645" y="835545"/>
                  <a:pt x="327804" y="940979"/>
                </a:cubicBezTo>
                <a:cubicBezTo>
                  <a:pt x="283143" y="923651"/>
                  <a:pt x="262627" y="990820"/>
                  <a:pt x="230038" y="1015741"/>
                </a:cubicBezTo>
                <a:lnTo>
                  <a:pt x="264544" y="1021492"/>
                </a:lnTo>
                <a:lnTo>
                  <a:pt x="201283" y="1148013"/>
                </a:lnTo>
                <a:lnTo>
                  <a:pt x="86264" y="1136511"/>
                </a:lnTo>
                <a:lnTo>
                  <a:pt x="11502" y="1521824"/>
                </a:lnTo>
                <a:lnTo>
                  <a:pt x="327804" y="1550579"/>
                </a:lnTo>
                <a:lnTo>
                  <a:pt x="391064" y="1631092"/>
                </a:lnTo>
                <a:lnTo>
                  <a:pt x="34506" y="1602337"/>
                </a:lnTo>
                <a:lnTo>
                  <a:pt x="0" y="1510322"/>
                </a:lnTo>
                <a:lnTo>
                  <a:pt x="327804" y="1556330"/>
                </a:lnTo>
                <a:lnTo>
                  <a:pt x="385313" y="1136511"/>
                </a:lnTo>
                <a:lnTo>
                  <a:pt x="431321" y="1153764"/>
                </a:lnTo>
                <a:lnTo>
                  <a:pt x="396815" y="1613839"/>
                </a:lnTo>
                <a:lnTo>
                  <a:pt x="414068" y="1487319"/>
                </a:lnTo>
                <a:lnTo>
                  <a:pt x="529087" y="1493070"/>
                </a:lnTo>
                <a:lnTo>
                  <a:pt x="448574" y="1228526"/>
                </a:lnTo>
                <a:lnTo>
                  <a:pt x="506083" y="1498821"/>
                </a:lnTo>
                <a:lnTo>
                  <a:pt x="408317" y="1562081"/>
                </a:lnTo>
                <a:lnTo>
                  <a:pt x="511834" y="1498821"/>
                </a:lnTo>
                <a:lnTo>
                  <a:pt x="460076" y="1263032"/>
                </a:lnTo>
                <a:lnTo>
                  <a:pt x="414068" y="1211273"/>
                </a:lnTo>
                <a:lnTo>
                  <a:pt x="488830" y="912224"/>
                </a:lnTo>
                <a:lnTo>
                  <a:pt x="661359" y="923726"/>
                </a:lnTo>
                <a:lnTo>
                  <a:pt x="787879" y="981236"/>
                </a:lnTo>
                <a:lnTo>
                  <a:pt x="845389" y="1194021"/>
                </a:lnTo>
                <a:lnTo>
                  <a:pt x="776378" y="1228526"/>
                </a:lnTo>
                <a:lnTo>
                  <a:pt x="805132" y="1188270"/>
                </a:lnTo>
                <a:lnTo>
                  <a:pt x="672861" y="1228526"/>
                </a:lnTo>
                <a:lnTo>
                  <a:pt x="678611" y="1268783"/>
                </a:lnTo>
                <a:lnTo>
                  <a:pt x="517585" y="1286036"/>
                </a:lnTo>
                <a:lnTo>
                  <a:pt x="534838" y="1050247"/>
                </a:lnTo>
                <a:lnTo>
                  <a:pt x="488830" y="1355047"/>
                </a:lnTo>
                <a:cubicBezTo>
                  <a:pt x="600053" y="1462360"/>
                  <a:pt x="669027" y="1611922"/>
                  <a:pt x="759125" y="1740360"/>
                </a:cubicBezTo>
                <a:lnTo>
                  <a:pt x="655608" y="1878383"/>
                </a:lnTo>
                <a:lnTo>
                  <a:pt x="534838" y="1935892"/>
                </a:lnTo>
                <a:cubicBezTo>
                  <a:pt x="601932" y="1922473"/>
                  <a:pt x="675063" y="1993554"/>
                  <a:pt x="736121" y="1895636"/>
                </a:cubicBezTo>
                <a:lnTo>
                  <a:pt x="885645" y="1832375"/>
                </a:lnTo>
                <a:cubicBezTo>
                  <a:pt x="925730" y="1789917"/>
                  <a:pt x="851140" y="1759530"/>
                  <a:pt x="833887" y="1723107"/>
                </a:cubicBezTo>
                <a:cubicBezTo>
                  <a:pt x="818551" y="1656013"/>
                  <a:pt x="773037" y="1591935"/>
                  <a:pt x="787879" y="1521824"/>
                </a:cubicBezTo>
                <a:cubicBezTo>
                  <a:pt x="776454" y="1434706"/>
                  <a:pt x="722778" y="1392854"/>
                  <a:pt x="678156" y="1354021"/>
                </a:cubicBezTo>
                <a:lnTo>
                  <a:pt x="684362" y="1286036"/>
                </a:lnTo>
                <a:lnTo>
                  <a:pt x="724619" y="1746111"/>
                </a:lnTo>
                <a:lnTo>
                  <a:pt x="661359" y="1866881"/>
                </a:lnTo>
                <a:lnTo>
                  <a:pt x="529087" y="1912888"/>
                </a:lnTo>
                <a:cubicBezTo>
                  <a:pt x="492664" y="1923327"/>
                  <a:pt x="456242" y="1897553"/>
                  <a:pt x="419819" y="1889885"/>
                </a:cubicBezTo>
                <a:cubicBezTo>
                  <a:pt x="454325" y="1868798"/>
                  <a:pt x="470723" y="1802444"/>
                  <a:pt x="523336" y="1826624"/>
                </a:cubicBezTo>
                <a:lnTo>
                  <a:pt x="523336" y="1826624"/>
                </a:lnTo>
                <a:cubicBezTo>
                  <a:pt x="559759" y="1799786"/>
                  <a:pt x="632394" y="1806145"/>
                  <a:pt x="632604" y="1746111"/>
                </a:cubicBezTo>
                <a:lnTo>
                  <a:pt x="632604" y="1527575"/>
                </a:ln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7178040" y="-834445"/>
            <a:ext cx="45720" cy="4889889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42"/>
          <p:cNvSpPr/>
          <p:nvPr/>
        </p:nvSpPr>
        <p:spPr>
          <a:xfrm>
            <a:off x="4876800" y="-948267"/>
            <a:ext cx="22578" cy="4933245"/>
          </a:xfrm>
          <a:custGeom>
            <a:avLst/>
            <a:gdLst>
              <a:gd name="connsiteX0" fmla="*/ 0 w 22578"/>
              <a:gd name="connsiteY0" fmla="*/ 0 h 4933245"/>
              <a:gd name="connsiteX1" fmla="*/ 22578 w 22578"/>
              <a:gd name="connsiteY1" fmla="*/ 4933245 h 493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578" h="4933245">
                <a:moveTo>
                  <a:pt x="0" y="0"/>
                </a:moveTo>
                <a:lnTo>
                  <a:pt x="22578" y="4933245"/>
                </a:ln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675310" y="-594360"/>
            <a:ext cx="15240" cy="4556760"/>
          </a:xfrm>
          <a:custGeom>
            <a:avLst/>
            <a:gdLst>
              <a:gd name="connsiteX0" fmla="*/ 0 w 15240"/>
              <a:gd name="connsiteY0" fmla="*/ 0 h 4556760"/>
              <a:gd name="connsiteX1" fmla="*/ 0 w 15240"/>
              <a:gd name="connsiteY1" fmla="*/ 4556760 h 4556760"/>
              <a:gd name="connsiteX2" fmla="*/ 15240 w 15240"/>
              <a:gd name="connsiteY2" fmla="*/ 4556760 h 4556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" h="4556760">
                <a:moveTo>
                  <a:pt x="0" y="0"/>
                </a:moveTo>
                <a:lnTo>
                  <a:pt x="0" y="4556760"/>
                </a:lnTo>
                <a:lnTo>
                  <a:pt x="15240" y="4556760"/>
                </a:ln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>
            <a:stCxn id="45" idx="0"/>
          </p:cNvCxnSpPr>
          <p:nvPr/>
        </p:nvCxnSpPr>
        <p:spPr>
          <a:xfrm>
            <a:off x="5328356" y="2415822"/>
            <a:ext cx="32006" cy="1526242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6" name="任意多边形 905"/>
          <p:cNvSpPr/>
          <p:nvPr/>
        </p:nvSpPr>
        <p:spPr>
          <a:xfrm>
            <a:off x="6284222" y="2400013"/>
            <a:ext cx="479472" cy="1617390"/>
          </a:xfrm>
          <a:custGeom>
            <a:avLst/>
            <a:gdLst>
              <a:gd name="connsiteX0" fmla="*/ 40257 w 477328"/>
              <a:gd name="connsiteY0" fmla="*/ 138023 h 1575759"/>
              <a:gd name="connsiteX1" fmla="*/ 51759 w 477328"/>
              <a:gd name="connsiteY1" fmla="*/ 46008 h 1575759"/>
              <a:gd name="connsiteX2" fmla="*/ 115019 w 477328"/>
              <a:gd name="connsiteY2" fmla="*/ 0 h 1575759"/>
              <a:gd name="connsiteX3" fmla="*/ 201283 w 477328"/>
              <a:gd name="connsiteY3" fmla="*/ 5751 h 1575759"/>
              <a:gd name="connsiteX4" fmla="*/ 253042 w 477328"/>
              <a:gd name="connsiteY4" fmla="*/ 17253 h 1575759"/>
              <a:gd name="connsiteX5" fmla="*/ 264544 w 477328"/>
              <a:gd name="connsiteY5" fmla="*/ 97766 h 1575759"/>
              <a:gd name="connsiteX6" fmla="*/ 264544 w 477328"/>
              <a:gd name="connsiteY6" fmla="*/ 143774 h 1575759"/>
              <a:gd name="connsiteX7" fmla="*/ 241540 w 477328"/>
              <a:gd name="connsiteY7" fmla="*/ 189781 h 1575759"/>
              <a:gd name="connsiteX8" fmla="*/ 287547 w 477328"/>
              <a:gd name="connsiteY8" fmla="*/ 241540 h 1575759"/>
              <a:gd name="connsiteX9" fmla="*/ 373811 w 477328"/>
              <a:gd name="connsiteY9" fmla="*/ 276045 h 1575759"/>
              <a:gd name="connsiteX10" fmla="*/ 477328 w 477328"/>
              <a:gd name="connsiteY10" fmla="*/ 483079 h 1575759"/>
              <a:gd name="connsiteX11" fmla="*/ 373811 w 477328"/>
              <a:gd name="connsiteY11" fmla="*/ 724619 h 1575759"/>
              <a:gd name="connsiteX12" fmla="*/ 258793 w 477328"/>
              <a:gd name="connsiteY12" fmla="*/ 713117 h 1575759"/>
              <a:gd name="connsiteX13" fmla="*/ 327804 w 477328"/>
              <a:gd name="connsiteY13" fmla="*/ 638355 h 1575759"/>
              <a:gd name="connsiteX14" fmla="*/ 385313 w 477328"/>
              <a:gd name="connsiteY14" fmla="*/ 500332 h 1575759"/>
              <a:gd name="connsiteX15" fmla="*/ 350808 w 477328"/>
              <a:gd name="connsiteY15" fmla="*/ 414068 h 1575759"/>
              <a:gd name="connsiteX16" fmla="*/ 385313 w 477328"/>
              <a:gd name="connsiteY16" fmla="*/ 287547 h 1575759"/>
              <a:gd name="connsiteX17" fmla="*/ 276045 w 477328"/>
              <a:gd name="connsiteY17" fmla="*/ 258793 h 1575759"/>
              <a:gd name="connsiteX18" fmla="*/ 218536 w 477328"/>
              <a:gd name="connsiteY18" fmla="*/ 304800 h 1575759"/>
              <a:gd name="connsiteX19" fmla="*/ 149525 w 477328"/>
              <a:gd name="connsiteY19" fmla="*/ 270294 h 1575759"/>
              <a:gd name="connsiteX20" fmla="*/ 63261 w 477328"/>
              <a:gd name="connsiteY20" fmla="*/ 356559 h 1575759"/>
              <a:gd name="connsiteX21" fmla="*/ 0 w 477328"/>
              <a:gd name="connsiteY21" fmla="*/ 517585 h 1575759"/>
              <a:gd name="connsiteX22" fmla="*/ 63261 w 477328"/>
              <a:gd name="connsiteY22" fmla="*/ 741872 h 1575759"/>
              <a:gd name="connsiteX23" fmla="*/ 143774 w 477328"/>
              <a:gd name="connsiteY23" fmla="*/ 667109 h 1575759"/>
              <a:gd name="connsiteX24" fmla="*/ 69011 w 477328"/>
              <a:gd name="connsiteY24" fmla="*/ 632604 h 1575759"/>
              <a:gd name="connsiteX25" fmla="*/ 120770 w 477328"/>
              <a:gd name="connsiteY25" fmla="*/ 448574 h 1575759"/>
              <a:gd name="connsiteX26" fmla="*/ 63261 w 477328"/>
              <a:gd name="connsiteY26" fmla="*/ 345057 h 1575759"/>
              <a:gd name="connsiteX27" fmla="*/ 126521 w 477328"/>
              <a:gd name="connsiteY27" fmla="*/ 471577 h 1575759"/>
              <a:gd name="connsiteX28" fmla="*/ 109268 w 477328"/>
              <a:gd name="connsiteY28" fmla="*/ 649857 h 1575759"/>
              <a:gd name="connsiteX29" fmla="*/ 212785 w 477328"/>
              <a:gd name="connsiteY29" fmla="*/ 713117 h 1575759"/>
              <a:gd name="connsiteX30" fmla="*/ 293298 w 477328"/>
              <a:gd name="connsiteY30" fmla="*/ 701615 h 1575759"/>
              <a:gd name="connsiteX31" fmla="*/ 385313 w 477328"/>
              <a:gd name="connsiteY31" fmla="*/ 736121 h 1575759"/>
              <a:gd name="connsiteX32" fmla="*/ 385313 w 477328"/>
              <a:gd name="connsiteY32" fmla="*/ 1052423 h 1575759"/>
              <a:gd name="connsiteX33" fmla="*/ 396815 w 477328"/>
              <a:gd name="connsiteY33" fmla="*/ 1184694 h 1575759"/>
              <a:gd name="connsiteX34" fmla="*/ 391064 w 477328"/>
              <a:gd name="connsiteY34" fmla="*/ 1322717 h 1575759"/>
              <a:gd name="connsiteX35" fmla="*/ 408317 w 477328"/>
              <a:gd name="connsiteY35" fmla="*/ 1385977 h 1575759"/>
              <a:gd name="connsiteX36" fmla="*/ 396815 w 477328"/>
              <a:gd name="connsiteY36" fmla="*/ 1437736 h 1575759"/>
              <a:gd name="connsiteX37" fmla="*/ 437072 w 477328"/>
              <a:gd name="connsiteY37" fmla="*/ 1570008 h 1575759"/>
              <a:gd name="connsiteX38" fmla="*/ 299049 w 477328"/>
              <a:gd name="connsiteY38" fmla="*/ 1575759 h 1575759"/>
              <a:gd name="connsiteX39" fmla="*/ 287547 w 477328"/>
              <a:gd name="connsiteY39" fmla="*/ 1449238 h 1575759"/>
              <a:gd name="connsiteX40" fmla="*/ 270294 w 477328"/>
              <a:gd name="connsiteY40" fmla="*/ 1385977 h 1575759"/>
              <a:gd name="connsiteX41" fmla="*/ 276045 w 477328"/>
              <a:gd name="connsiteY41" fmla="*/ 1345721 h 1575759"/>
              <a:gd name="connsiteX42" fmla="*/ 293298 w 477328"/>
              <a:gd name="connsiteY42" fmla="*/ 1219200 h 1575759"/>
              <a:gd name="connsiteX43" fmla="*/ 287547 w 477328"/>
              <a:gd name="connsiteY43" fmla="*/ 1069676 h 1575759"/>
              <a:gd name="connsiteX44" fmla="*/ 247291 w 477328"/>
              <a:gd name="connsiteY44" fmla="*/ 828136 h 1575759"/>
              <a:gd name="connsiteX45" fmla="*/ 212785 w 477328"/>
              <a:gd name="connsiteY45" fmla="*/ 816634 h 1575759"/>
              <a:gd name="connsiteX46" fmla="*/ 207034 w 477328"/>
              <a:gd name="connsiteY46" fmla="*/ 1023668 h 1575759"/>
              <a:gd name="connsiteX47" fmla="*/ 241540 w 477328"/>
              <a:gd name="connsiteY47" fmla="*/ 1075426 h 1575759"/>
              <a:gd name="connsiteX48" fmla="*/ 270294 w 477328"/>
              <a:gd name="connsiteY48" fmla="*/ 1178943 h 1575759"/>
              <a:gd name="connsiteX49" fmla="*/ 258793 w 477328"/>
              <a:gd name="connsiteY49" fmla="*/ 1242204 h 1575759"/>
              <a:gd name="connsiteX50" fmla="*/ 264544 w 477328"/>
              <a:gd name="connsiteY50" fmla="*/ 1293962 h 1575759"/>
              <a:gd name="connsiteX51" fmla="*/ 258793 w 477328"/>
              <a:gd name="connsiteY51" fmla="*/ 1368725 h 1575759"/>
              <a:gd name="connsiteX52" fmla="*/ 258793 w 477328"/>
              <a:gd name="connsiteY52" fmla="*/ 1426234 h 1575759"/>
              <a:gd name="connsiteX53" fmla="*/ 212785 w 477328"/>
              <a:gd name="connsiteY53" fmla="*/ 1443487 h 1575759"/>
              <a:gd name="connsiteX54" fmla="*/ 143774 w 477328"/>
              <a:gd name="connsiteY54" fmla="*/ 1483743 h 1575759"/>
              <a:gd name="connsiteX55" fmla="*/ 46008 w 477328"/>
              <a:gd name="connsiteY55" fmla="*/ 1460740 h 1575759"/>
              <a:gd name="connsiteX56" fmla="*/ 80513 w 477328"/>
              <a:gd name="connsiteY56" fmla="*/ 1397479 h 1575759"/>
              <a:gd name="connsiteX57" fmla="*/ 143774 w 477328"/>
              <a:gd name="connsiteY57" fmla="*/ 1397479 h 1575759"/>
              <a:gd name="connsiteX58" fmla="*/ 155276 w 477328"/>
              <a:gd name="connsiteY58" fmla="*/ 1357223 h 1575759"/>
              <a:gd name="connsiteX59" fmla="*/ 172528 w 477328"/>
              <a:gd name="connsiteY59" fmla="*/ 1322717 h 1575759"/>
              <a:gd name="connsiteX60" fmla="*/ 178279 w 477328"/>
              <a:gd name="connsiteY60" fmla="*/ 1242204 h 1575759"/>
              <a:gd name="connsiteX61" fmla="*/ 161027 w 477328"/>
              <a:gd name="connsiteY61" fmla="*/ 1178943 h 1575759"/>
              <a:gd name="connsiteX62" fmla="*/ 161027 w 477328"/>
              <a:gd name="connsiteY62" fmla="*/ 1121434 h 1575759"/>
              <a:gd name="connsiteX63" fmla="*/ 155276 w 477328"/>
              <a:gd name="connsiteY63" fmla="*/ 1035170 h 1575759"/>
              <a:gd name="connsiteX64" fmla="*/ 115019 w 477328"/>
              <a:gd name="connsiteY64" fmla="*/ 914400 h 1575759"/>
              <a:gd name="connsiteX65" fmla="*/ 86264 w 477328"/>
              <a:gd name="connsiteY65" fmla="*/ 736121 h 1575759"/>
              <a:gd name="connsiteX0" fmla="*/ 40257 w 477328"/>
              <a:gd name="connsiteY0" fmla="*/ 138023 h 1575759"/>
              <a:gd name="connsiteX1" fmla="*/ 51759 w 477328"/>
              <a:gd name="connsiteY1" fmla="*/ 46008 h 1575759"/>
              <a:gd name="connsiteX2" fmla="*/ 115019 w 477328"/>
              <a:gd name="connsiteY2" fmla="*/ 0 h 1575759"/>
              <a:gd name="connsiteX3" fmla="*/ 201283 w 477328"/>
              <a:gd name="connsiteY3" fmla="*/ 5751 h 1575759"/>
              <a:gd name="connsiteX4" fmla="*/ 253042 w 477328"/>
              <a:gd name="connsiteY4" fmla="*/ 17253 h 1575759"/>
              <a:gd name="connsiteX5" fmla="*/ 264544 w 477328"/>
              <a:gd name="connsiteY5" fmla="*/ 97766 h 1575759"/>
              <a:gd name="connsiteX6" fmla="*/ 264544 w 477328"/>
              <a:gd name="connsiteY6" fmla="*/ 143774 h 1575759"/>
              <a:gd name="connsiteX7" fmla="*/ 241540 w 477328"/>
              <a:gd name="connsiteY7" fmla="*/ 189781 h 1575759"/>
              <a:gd name="connsiteX8" fmla="*/ 287547 w 477328"/>
              <a:gd name="connsiteY8" fmla="*/ 241540 h 1575759"/>
              <a:gd name="connsiteX9" fmla="*/ 373811 w 477328"/>
              <a:gd name="connsiteY9" fmla="*/ 276045 h 1575759"/>
              <a:gd name="connsiteX10" fmla="*/ 477328 w 477328"/>
              <a:gd name="connsiteY10" fmla="*/ 483079 h 1575759"/>
              <a:gd name="connsiteX11" fmla="*/ 373811 w 477328"/>
              <a:gd name="connsiteY11" fmla="*/ 724619 h 1575759"/>
              <a:gd name="connsiteX12" fmla="*/ 258793 w 477328"/>
              <a:gd name="connsiteY12" fmla="*/ 713117 h 1575759"/>
              <a:gd name="connsiteX13" fmla="*/ 327804 w 477328"/>
              <a:gd name="connsiteY13" fmla="*/ 638355 h 1575759"/>
              <a:gd name="connsiteX14" fmla="*/ 385313 w 477328"/>
              <a:gd name="connsiteY14" fmla="*/ 500332 h 1575759"/>
              <a:gd name="connsiteX15" fmla="*/ 350808 w 477328"/>
              <a:gd name="connsiteY15" fmla="*/ 414068 h 1575759"/>
              <a:gd name="connsiteX16" fmla="*/ 385313 w 477328"/>
              <a:gd name="connsiteY16" fmla="*/ 287547 h 1575759"/>
              <a:gd name="connsiteX17" fmla="*/ 276045 w 477328"/>
              <a:gd name="connsiteY17" fmla="*/ 258793 h 1575759"/>
              <a:gd name="connsiteX18" fmla="*/ 218536 w 477328"/>
              <a:gd name="connsiteY18" fmla="*/ 304800 h 1575759"/>
              <a:gd name="connsiteX19" fmla="*/ 149525 w 477328"/>
              <a:gd name="connsiteY19" fmla="*/ 270294 h 1575759"/>
              <a:gd name="connsiteX20" fmla="*/ 63261 w 477328"/>
              <a:gd name="connsiteY20" fmla="*/ 356559 h 1575759"/>
              <a:gd name="connsiteX21" fmla="*/ 0 w 477328"/>
              <a:gd name="connsiteY21" fmla="*/ 517585 h 1575759"/>
              <a:gd name="connsiteX22" fmla="*/ 63261 w 477328"/>
              <a:gd name="connsiteY22" fmla="*/ 741872 h 1575759"/>
              <a:gd name="connsiteX23" fmla="*/ 143774 w 477328"/>
              <a:gd name="connsiteY23" fmla="*/ 667109 h 1575759"/>
              <a:gd name="connsiteX24" fmla="*/ 69011 w 477328"/>
              <a:gd name="connsiteY24" fmla="*/ 632604 h 1575759"/>
              <a:gd name="connsiteX25" fmla="*/ 120770 w 477328"/>
              <a:gd name="connsiteY25" fmla="*/ 448574 h 1575759"/>
              <a:gd name="connsiteX26" fmla="*/ 63261 w 477328"/>
              <a:gd name="connsiteY26" fmla="*/ 345057 h 1575759"/>
              <a:gd name="connsiteX27" fmla="*/ 126521 w 477328"/>
              <a:gd name="connsiteY27" fmla="*/ 471577 h 1575759"/>
              <a:gd name="connsiteX28" fmla="*/ 109268 w 477328"/>
              <a:gd name="connsiteY28" fmla="*/ 649857 h 1575759"/>
              <a:gd name="connsiteX29" fmla="*/ 212785 w 477328"/>
              <a:gd name="connsiteY29" fmla="*/ 713117 h 1575759"/>
              <a:gd name="connsiteX30" fmla="*/ 293298 w 477328"/>
              <a:gd name="connsiteY30" fmla="*/ 701615 h 1575759"/>
              <a:gd name="connsiteX31" fmla="*/ 385313 w 477328"/>
              <a:gd name="connsiteY31" fmla="*/ 736121 h 1575759"/>
              <a:gd name="connsiteX32" fmla="*/ 385313 w 477328"/>
              <a:gd name="connsiteY32" fmla="*/ 1052423 h 1575759"/>
              <a:gd name="connsiteX33" fmla="*/ 396815 w 477328"/>
              <a:gd name="connsiteY33" fmla="*/ 1184694 h 1575759"/>
              <a:gd name="connsiteX34" fmla="*/ 391064 w 477328"/>
              <a:gd name="connsiteY34" fmla="*/ 1322717 h 1575759"/>
              <a:gd name="connsiteX35" fmla="*/ 408317 w 477328"/>
              <a:gd name="connsiteY35" fmla="*/ 1385977 h 1575759"/>
              <a:gd name="connsiteX36" fmla="*/ 396815 w 477328"/>
              <a:gd name="connsiteY36" fmla="*/ 1437736 h 1575759"/>
              <a:gd name="connsiteX37" fmla="*/ 437072 w 477328"/>
              <a:gd name="connsiteY37" fmla="*/ 1570008 h 1575759"/>
              <a:gd name="connsiteX38" fmla="*/ 299049 w 477328"/>
              <a:gd name="connsiteY38" fmla="*/ 1575759 h 1575759"/>
              <a:gd name="connsiteX39" fmla="*/ 287547 w 477328"/>
              <a:gd name="connsiteY39" fmla="*/ 1449238 h 1575759"/>
              <a:gd name="connsiteX40" fmla="*/ 270294 w 477328"/>
              <a:gd name="connsiteY40" fmla="*/ 1385977 h 1575759"/>
              <a:gd name="connsiteX41" fmla="*/ 276045 w 477328"/>
              <a:gd name="connsiteY41" fmla="*/ 1345721 h 1575759"/>
              <a:gd name="connsiteX42" fmla="*/ 293298 w 477328"/>
              <a:gd name="connsiteY42" fmla="*/ 1219200 h 1575759"/>
              <a:gd name="connsiteX43" fmla="*/ 287547 w 477328"/>
              <a:gd name="connsiteY43" fmla="*/ 1069676 h 1575759"/>
              <a:gd name="connsiteX44" fmla="*/ 247291 w 477328"/>
              <a:gd name="connsiteY44" fmla="*/ 828136 h 1575759"/>
              <a:gd name="connsiteX45" fmla="*/ 212785 w 477328"/>
              <a:gd name="connsiteY45" fmla="*/ 816634 h 1575759"/>
              <a:gd name="connsiteX46" fmla="*/ 207034 w 477328"/>
              <a:gd name="connsiteY46" fmla="*/ 1023668 h 1575759"/>
              <a:gd name="connsiteX47" fmla="*/ 241540 w 477328"/>
              <a:gd name="connsiteY47" fmla="*/ 1075426 h 1575759"/>
              <a:gd name="connsiteX48" fmla="*/ 270294 w 477328"/>
              <a:gd name="connsiteY48" fmla="*/ 1178943 h 1575759"/>
              <a:gd name="connsiteX49" fmla="*/ 258793 w 477328"/>
              <a:gd name="connsiteY49" fmla="*/ 1242204 h 1575759"/>
              <a:gd name="connsiteX50" fmla="*/ 264544 w 477328"/>
              <a:gd name="connsiteY50" fmla="*/ 1293962 h 1575759"/>
              <a:gd name="connsiteX51" fmla="*/ 258793 w 477328"/>
              <a:gd name="connsiteY51" fmla="*/ 1368725 h 1575759"/>
              <a:gd name="connsiteX52" fmla="*/ 258793 w 477328"/>
              <a:gd name="connsiteY52" fmla="*/ 1426234 h 1575759"/>
              <a:gd name="connsiteX53" fmla="*/ 212785 w 477328"/>
              <a:gd name="connsiteY53" fmla="*/ 1443487 h 1575759"/>
              <a:gd name="connsiteX54" fmla="*/ 143774 w 477328"/>
              <a:gd name="connsiteY54" fmla="*/ 1483743 h 1575759"/>
              <a:gd name="connsiteX55" fmla="*/ 46008 w 477328"/>
              <a:gd name="connsiteY55" fmla="*/ 1460740 h 1575759"/>
              <a:gd name="connsiteX56" fmla="*/ 80513 w 477328"/>
              <a:gd name="connsiteY56" fmla="*/ 1397479 h 1575759"/>
              <a:gd name="connsiteX57" fmla="*/ 143774 w 477328"/>
              <a:gd name="connsiteY57" fmla="*/ 1397479 h 1575759"/>
              <a:gd name="connsiteX58" fmla="*/ 155276 w 477328"/>
              <a:gd name="connsiteY58" fmla="*/ 1357223 h 1575759"/>
              <a:gd name="connsiteX59" fmla="*/ 172528 w 477328"/>
              <a:gd name="connsiteY59" fmla="*/ 1322717 h 1575759"/>
              <a:gd name="connsiteX60" fmla="*/ 178279 w 477328"/>
              <a:gd name="connsiteY60" fmla="*/ 1242204 h 1575759"/>
              <a:gd name="connsiteX61" fmla="*/ 161027 w 477328"/>
              <a:gd name="connsiteY61" fmla="*/ 1178943 h 1575759"/>
              <a:gd name="connsiteX62" fmla="*/ 161027 w 477328"/>
              <a:gd name="connsiteY62" fmla="*/ 1121434 h 1575759"/>
              <a:gd name="connsiteX63" fmla="*/ 155276 w 477328"/>
              <a:gd name="connsiteY63" fmla="*/ 1035170 h 1575759"/>
              <a:gd name="connsiteX64" fmla="*/ 115019 w 477328"/>
              <a:gd name="connsiteY64" fmla="*/ 914400 h 1575759"/>
              <a:gd name="connsiteX65" fmla="*/ 86264 w 477328"/>
              <a:gd name="connsiteY65" fmla="*/ 736121 h 1575759"/>
              <a:gd name="connsiteX0" fmla="*/ 40257 w 477328"/>
              <a:gd name="connsiteY0" fmla="*/ 138023 h 1575759"/>
              <a:gd name="connsiteX1" fmla="*/ 51759 w 477328"/>
              <a:gd name="connsiteY1" fmla="*/ 46008 h 1575759"/>
              <a:gd name="connsiteX2" fmla="*/ 115019 w 477328"/>
              <a:gd name="connsiteY2" fmla="*/ 0 h 1575759"/>
              <a:gd name="connsiteX3" fmla="*/ 201283 w 477328"/>
              <a:gd name="connsiteY3" fmla="*/ 5751 h 1575759"/>
              <a:gd name="connsiteX4" fmla="*/ 253042 w 477328"/>
              <a:gd name="connsiteY4" fmla="*/ 17253 h 1575759"/>
              <a:gd name="connsiteX5" fmla="*/ 264544 w 477328"/>
              <a:gd name="connsiteY5" fmla="*/ 97766 h 1575759"/>
              <a:gd name="connsiteX6" fmla="*/ 264544 w 477328"/>
              <a:gd name="connsiteY6" fmla="*/ 143774 h 1575759"/>
              <a:gd name="connsiteX7" fmla="*/ 241540 w 477328"/>
              <a:gd name="connsiteY7" fmla="*/ 189781 h 1575759"/>
              <a:gd name="connsiteX8" fmla="*/ 287547 w 477328"/>
              <a:gd name="connsiteY8" fmla="*/ 241540 h 1575759"/>
              <a:gd name="connsiteX9" fmla="*/ 373811 w 477328"/>
              <a:gd name="connsiteY9" fmla="*/ 276045 h 1575759"/>
              <a:gd name="connsiteX10" fmla="*/ 477328 w 477328"/>
              <a:gd name="connsiteY10" fmla="*/ 483079 h 1575759"/>
              <a:gd name="connsiteX11" fmla="*/ 373811 w 477328"/>
              <a:gd name="connsiteY11" fmla="*/ 724619 h 1575759"/>
              <a:gd name="connsiteX12" fmla="*/ 258793 w 477328"/>
              <a:gd name="connsiteY12" fmla="*/ 713117 h 1575759"/>
              <a:gd name="connsiteX13" fmla="*/ 327804 w 477328"/>
              <a:gd name="connsiteY13" fmla="*/ 638355 h 1575759"/>
              <a:gd name="connsiteX14" fmla="*/ 385313 w 477328"/>
              <a:gd name="connsiteY14" fmla="*/ 500332 h 1575759"/>
              <a:gd name="connsiteX15" fmla="*/ 350808 w 477328"/>
              <a:gd name="connsiteY15" fmla="*/ 414068 h 1575759"/>
              <a:gd name="connsiteX16" fmla="*/ 385313 w 477328"/>
              <a:gd name="connsiteY16" fmla="*/ 287547 h 1575759"/>
              <a:gd name="connsiteX17" fmla="*/ 276045 w 477328"/>
              <a:gd name="connsiteY17" fmla="*/ 258793 h 1575759"/>
              <a:gd name="connsiteX18" fmla="*/ 218536 w 477328"/>
              <a:gd name="connsiteY18" fmla="*/ 304800 h 1575759"/>
              <a:gd name="connsiteX19" fmla="*/ 149525 w 477328"/>
              <a:gd name="connsiteY19" fmla="*/ 270294 h 1575759"/>
              <a:gd name="connsiteX20" fmla="*/ 63261 w 477328"/>
              <a:gd name="connsiteY20" fmla="*/ 356559 h 1575759"/>
              <a:gd name="connsiteX21" fmla="*/ 0 w 477328"/>
              <a:gd name="connsiteY21" fmla="*/ 517585 h 1575759"/>
              <a:gd name="connsiteX22" fmla="*/ 63261 w 477328"/>
              <a:gd name="connsiteY22" fmla="*/ 741872 h 1575759"/>
              <a:gd name="connsiteX23" fmla="*/ 143774 w 477328"/>
              <a:gd name="connsiteY23" fmla="*/ 667109 h 1575759"/>
              <a:gd name="connsiteX24" fmla="*/ 69011 w 477328"/>
              <a:gd name="connsiteY24" fmla="*/ 632604 h 1575759"/>
              <a:gd name="connsiteX25" fmla="*/ 120770 w 477328"/>
              <a:gd name="connsiteY25" fmla="*/ 448574 h 1575759"/>
              <a:gd name="connsiteX26" fmla="*/ 63261 w 477328"/>
              <a:gd name="connsiteY26" fmla="*/ 345057 h 1575759"/>
              <a:gd name="connsiteX27" fmla="*/ 126521 w 477328"/>
              <a:gd name="connsiteY27" fmla="*/ 471577 h 1575759"/>
              <a:gd name="connsiteX28" fmla="*/ 109268 w 477328"/>
              <a:gd name="connsiteY28" fmla="*/ 649857 h 1575759"/>
              <a:gd name="connsiteX29" fmla="*/ 212785 w 477328"/>
              <a:gd name="connsiteY29" fmla="*/ 713117 h 1575759"/>
              <a:gd name="connsiteX30" fmla="*/ 293298 w 477328"/>
              <a:gd name="connsiteY30" fmla="*/ 701615 h 1575759"/>
              <a:gd name="connsiteX31" fmla="*/ 385313 w 477328"/>
              <a:gd name="connsiteY31" fmla="*/ 736121 h 1575759"/>
              <a:gd name="connsiteX32" fmla="*/ 385313 w 477328"/>
              <a:gd name="connsiteY32" fmla="*/ 1052423 h 1575759"/>
              <a:gd name="connsiteX33" fmla="*/ 396815 w 477328"/>
              <a:gd name="connsiteY33" fmla="*/ 1184694 h 1575759"/>
              <a:gd name="connsiteX34" fmla="*/ 391064 w 477328"/>
              <a:gd name="connsiteY34" fmla="*/ 1322717 h 1575759"/>
              <a:gd name="connsiteX35" fmla="*/ 408317 w 477328"/>
              <a:gd name="connsiteY35" fmla="*/ 1385977 h 1575759"/>
              <a:gd name="connsiteX36" fmla="*/ 396815 w 477328"/>
              <a:gd name="connsiteY36" fmla="*/ 1437736 h 1575759"/>
              <a:gd name="connsiteX37" fmla="*/ 437072 w 477328"/>
              <a:gd name="connsiteY37" fmla="*/ 1570008 h 1575759"/>
              <a:gd name="connsiteX38" fmla="*/ 299049 w 477328"/>
              <a:gd name="connsiteY38" fmla="*/ 1575759 h 1575759"/>
              <a:gd name="connsiteX39" fmla="*/ 287547 w 477328"/>
              <a:gd name="connsiteY39" fmla="*/ 1449238 h 1575759"/>
              <a:gd name="connsiteX40" fmla="*/ 270294 w 477328"/>
              <a:gd name="connsiteY40" fmla="*/ 1385977 h 1575759"/>
              <a:gd name="connsiteX41" fmla="*/ 276045 w 477328"/>
              <a:gd name="connsiteY41" fmla="*/ 1345721 h 1575759"/>
              <a:gd name="connsiteX42" fmla="*/ 293298 w 477328"/>
              <a:gd name="connsiteY42" fmla="*/ 1219200 h 1575759"/>
              <a:gd name="connsiteX43" fmla="*/ 287547 w 477328"/>
              <a:gd name="connsiteY43" fmla="*/ 1069676 h 1575759"/>
              <a:gd name="connsiteX44" fmla="*/ 247291 w 477328"/>
              <a:gd name="connsiteY44" fmla="*/ 828136 h 1575759"/>
              <a:gd name="connsiteX45" fmla="*/ 212785 w 477328"/>
              <a:gd name="connsiteY45" fmla="*/ 816634 h 1575759"/>
              <a:gd name="connsiteX46" fmla="*/ 207034 w 477328"/>
              <a:gd name="connsiteY46" fmla="*/ 1023668 h 1575759"/>
              <a:gd name="connsiteX47" fmla="*/ 241540 w 477328"/>
              <a:gd name="connsiteY47" fmla="*/ 1075426 h 1575759"/>
              <a:gd name="connsiteX48" fmla="*/ 270294 w 477328"/>
              <a:gd name="connsiteY48" fmla="*/ 1178943 h 1575759"/>
              <a:gd name="connsiteX49" fmla="*/ 258793 w 477328"/>
              <a:gd name="connsiteY49" fmla="*/ 1242204 h 1575759"/>
              <a:gd name="connsiteX50" fmla="*/ 264544 w 477328"/>
              <a:gd name="connsiteY50" fmla="*/ 1293962 h 1575759"/>
              <a:gd name="connsiteX51" fmla="*/ 258793 w 477328"/>
              <a:gd name="connsiteY51" fmla="*/ 1368725 h 1575759"/>
              <a:gd name="connsiteX52" fmla="*/ 258793 w 477328"/>
              <a:gd name="connsiteY52" fmla="*/ 1426234 h 1575759"/>
              <a:gd name="connsiteX53" fmla="*/ 212785 w 477328"/>
              <a:gd name="connsiteY53" fmla="*/ 1443487 h 1575759"/>
              <a:gd name="connsiteX54" fmla="*/ 143774 w 477328"/>
              <a:gd name="connsiteY54" fmla="*/ 1483743 h 1575759"/>
              <a:gd name="connsiteX55" fmla="*/ 46008 w 477328"/>
              <a:gd name="connsiteY55" fmla="*/ 1460740 h 1575759"/>
              <a:gd name="connsiteX56" fmla="*/ 80513 w 477328"/>
              <a:gd name="connsiteY56" fmla="*/ 1397479 h 1575759"/>
              <a:gd name="connsiteX57" fmla="*/ 143774 w 477328"/>
              <a:gd name="connsiteY57" fmla="*/ 1397479 h 1575759"/>
              <a:gd name="connsiteX58" fmla="*/ 155276 w 477328"/>
              <a:gd name="connsiteY58" fmla="*/ 1357223 h 1575759"/>
              <a:gd name="connsiteX59" fmla="*/ 172528 w 477328"/>
              <a:gd name="connsiteY59" fmla="*/ 1322717 h 1575759"/>
              <a:gd name="connsiteX60" fmla="*/ 178279 w 477328"/>
              <a:gd name="connsiteY60" fmla="*/ 1242204 h 1575759"/>
              <a:gd name="connsiteX61" fmla="*/ 161027 w 477328"/>
              <a:gd name="connsiteY61" fmla="*/ 1178943 h 1575759"/>
              <a:gd name="connsiteX62" fmla="*/ 161027 w 477328"/>
              <a:gd name="connsiteY62" fmla="*/ 1121434 h 1575759"/>
              <a:gd name="connsiteX63" fmla="*/ 155276 w 477328"/>
              <a:gd name="connsiteY63" fmla="*/ 1035170 h 1575759"/>
              <a:gd name="connsiteX64" fmla="*/ 115019 w 477328"/>
              <a:gd name="connsiteY64" fmla="*/ 914400 h 1575759"/>
              <a:gd name="connsiteX65" fmla="*/ 86264 w 477328"/>
              <a:gd name="connsiteY65" fmla="*/ 736121 h 1575759"/>
              <a:gd name="connsiteX0" fmla="*/ 40257 w 477328"/>
              <a:gd name="connsiteY0" fmla="*/ 150710 h 1588446"/>
              <a:gd name="connsiteX1" fmla="*/ 51759 w 477328"/>
              <a:gd name="connsiteY1" fmla="*/ 58695 h 1588446"/>
              <a:gd name="connsiteX2" fmla="*/ 115019 w 477328"/>
              <a:gd name="connsiteY2" fmla="*/ 12687 h 1588446"/>
              <a:gd name="connsiteX3" fmla="*/ 201283 w 477328"/>
              <a:gd name="connsiteY3" fmla="*/ 18438 h 1588446"/>
              <a:gd name="connsiteX4" fmla="*/ 253042 w 477328"/>
              <a:gd name="connsiteY4" fmla="*/ 29940 h 1588446"/>
              <a:gd name="connsiteX5" fmla="*/ 264544 w 477328"/>
              <a:gd name="connsiteY5" fmla="*/ 110453 h 1588446"/>
              <a:gd name="connsiteX6" fmla="*/ 264544 w 477328"/>
              <a:gd name="connsiteY6" fmla="*/ 156461 h 1588446"/>
              <a:gd name="connsiteX7" fmla="*/ 241540 w 477328"/>
              <a:gd name="connsiteY7" fmla="*/ 202468 h 1588446"/>
              <a:gd name="connsiteX8" fmla="*/ 287547 w 477328"/>
              <a:gd name="connsiteY8" fmla="*/ 254227 h 1588446"/>
              <a:gd name="connsiteX9" fmla="*/ 373811 w 477328"/>
              <a:gd name="connsiteY9" fmla="*/ 288732 h 1588446"/>
              <a:gd name="connsiteX10" fmla="*/ 477328 w 477328"/>
              <a:gd name="connsiteY10" fmla="*/ 495766 h 1588446"/>
              <a:gd name="connsiteX11" fmla="*/ 373811 w 477328"/>
              <a:gd name="connsiteY11" fmla="*/ 737306 h 1588446"/>
              <a:gd name="connsiteX12" fmla="*/ 258793 w 477328"/>
              <a:gd name="connsiteY12" fmla="*/ 725804 h 1588446"/>
              <a:gd name="connsiteX13" fmla="*/ 327804 w 477328"/>
              <a:gd name="connsiteY13" fmla="*/ 651042 h 1588446"/>
              <a:gd name="connsiteX14" fmla="*/ 385313 w 477328"/>
              <a:gd name="connsiteY14" fmla="*/ 513019 h 1588446"/>
              <a:gd name="connsiteX15" fmla="*/ 350808 w 477328"/>
              <a:gd name="connsiteY15" fmla="*/ 426755 h 1588446"/>
              <a:gd name="connsiteX16" fmla="*/ 385313 w 477328"/>
              <a:gd name="connsiteY16" fmla="*/ 300234 h 1588446"/>
              <a:gd name="connsiteX17" fmla="*/ 276045 w 477328"/>
              <a:gd name="connsiteY17" fmla="*/ 271480 h 1588446"/>
              <a:gd name="connsiteX18" fmla="*/ 218536 w 477328"/>
              <a:gd name="connsiteY18" fmla="*/ 317487 h 1588446"/>
              <a:gd name="connsiteX19" fmla="*/ 149525 w 477328"/>
              <a:gd name="connsiteY19" fmla="*/ 282981 h 1588446"/>
              <a:gd name="connsiteX20" fmla="*/ 63261 w 477328"/>
              <a:gd name="connsiteY20" fmla="*/ 369246 h 1588446"/>
              <a:gd name="connsiteX21" fmla="*/ 0 w 477328"/>
              <a:gd name="connsiteY21" fmla="*/ 530272 h 1588446"/>
              <a:gd name="connsiteX22" fmla="*/ 63261 w 477328"/>
              <a:gd name="connsiteY22" fmla="*/ 754559 h 1588446"/>
              <a:gd name="connsiteX23" fmla="*/ 143774 w 477328"/>
              <a:gd name="connsiteY23" fmla="*/ 679796 h 1588446"/>
              <a:gd name="connsiteX24" fmla="*/ 69011 w 477328"/>
              <a:gd name="connsiteY24" fmla="*/ 645291 h 1588446"/>
              <a:gd name="connsiteX25" fmla="*/ 120770 w 477328"/>
              <a:gd name="connsiteY25" fmla="*/ 461261 h 1588446"/>
              <a:gd name="connsiteX26" fmla="*/ 63261 w 477328"/>
              <a:gd name="connsiteY26" fmla="*/ 357744 h 1588446"/>
              <a:gd name="connsiteX27" fmla="*/ 126521 w 477328"/>
              <a:gd name="connsiteY27" fmla="*/ 484264 h 1588446"/>
              <a:gd name="connsiteX28" fmla="*/ 109268 w 477328"/>
              <a:gd name="connsiteY28" fmla="*/ 662544 h 1588446"/>
              <a:gd name="connsiteX29" fmla="*/ 212785 w 477328"/>
              <a:gd name="connsiteY29" fmla="*/ 725804 h 1588446"/>
              <a:gd name="connsiteX30" fmla="*/ 293298 w 477328"/>
              <a:gd name="connsiteY30" fmla="*/ 714302 h 1588446"/>
              <a:gd name="connsiteX31" fmla="*/ 385313 w 477328"/>
              <a:gd name="connsiteY31" fmla="*/ 748808 h 1588446"/>
              <a:gd name="connsiteX32" fmla="*/ 385313 w 477328"/>
              <a:gd name="connsiteY32" fmla="*/ 1065110 h 1588446"/>
              <a:gd name="connsiteX33" fmla="*/ 396815 w 477328"/>
              <a:gd name="connsiteY33" fmla="*/ 1197381 h 1588446"/>
              <a:gd name="connsiteX34" fmla="*/ 391064 w 477328"/>
              <a:gd name="connsiteY34" fmla="*/ 1335404 h 1588446"/>
              <a:gd name="connsiteX35" fmla="*/ 408317 w 477328"/>
              <a:gd name="connsiteY35" fmla="*/ 1398664 h 1588446"/>
              <a:gd name="connsiteX36" fmla="*/ 396815 w 477328"/>
              <a:gd name="connsiteY36" fmla="*/ 1450423 h 1588446"/>
              <a:gd name="connsiteX37" fmla="*/ 437072 w 477328"/>
              <a:gd name="connsiteY37" fmla="*/ 1582695 h 1588446"/>
              <a:gd name="connsiteX38" fmla="*/ 299049 w 477328"/>
              <a:gd name="connsiteY38" fmla="*/ 1588446 h 1588446"/>
              <a:gd name="connsiteX39" fmla="*/ 287547 w 477328"/>
              <a:gd name="connsiteY39" fmla="*/ 1461925 h 1588446"/>
              <a:gd name="connsiteX40" fmla="*/ 270294 w 477328"/>
              <a:gd name="connsiteY40" fmla="*/ 1398664 h 1588446"/>
              <a:gd name="connsiteX41" fmla="*/ 276045 w 477328"/>
              <a:gd name="connsiteY41" fmla="*/ 1358408 h 1588446"/>
              <a:gd name="connsiteX42" fmla="*/ 293298 w 477328"/>
              <a:gd name="connsiteY42" fmla="*/ 1231887 h 1588446"/>
              <a:gd name="connsiteX43" fmla="*/ 287547 w 477328"/>
              <a:gd name="connsiteY43" fmla="*/ 1082363 h 1588446"/>
              <a:gd name="connsiteX44" fmla="*/ 247291 w 477328"/>
              <a:gd name="connsiteY44" fmla="*/ 840823 h 1588446"/>
              <a:gd name="connsiteX45" fmla="*/ 212785 w 477328"/>
              <a:gd name="connsiteY45" fmla="*/ 829321 h 1588446"/>
              <a:gd name="connsiteX46" fmla="*/ 207034 w 477328"/>
              <a:gd name="connsiteY46" fmla="*/ 1036355 h 1588446"/>
              <a:gd name="connsiteX47" fmla="*/ 241540 w 477328"/>
              <a:gd name="connsiteY47" fmla="*/ 1088113 h 1588446"/>
              <a:gd name="connsiteX48" fmla="*/ 270294 w 477328"/>
              <a:gd name="connsiteY48" fmla="*/ 1191630 h 1588446"/>
              <a:gd name="connsiteX49" fmla="*/ 258793 w 477328"/>
              <a:gd name="connsiteY49" fmla="*/ 1254891 h 1588446"/>
              <a:gd name="connsiteX50" fmla="*/ 264544 w 477328"/>
              <a:gd name="connsiteY50" fmla="*/ 1306649 h 1588446"/>
              <a:gd name="connsiteX51" fmla="*/ 258793 w 477328"/>
              <a:gd name="connsiteY51" fmla="*/ 1381412 h 1588446"/>
              <a:gd name="connsiteX52" fmla="*/ 258793 w 477328"/>
              <a:gd name="connsiteY52" fmla="*/ 1438921 h 1588446"/>
              <a:gd name="connsiteX53" fmla="*/ 212785 w 477328"/>
              <a:gd name="connsiteY53" fmla="*/ 1456174 h 1588446"/>
              <a:gd name="connsiteX54" fmla="*/ 143774 w 477328"/>
              <a:gd name="connsiteY54" fmla="*/ 1496430 h 1588446"/>
              <a:gd name="connsiteX55" fmla="*/ 46008 w 477328"/>
              <a:gd name="connsiteY55" fmla="*/ 1473427 h 1588446"/>
              <a:gd name="connsiteX56" fmla="*/ 80513 w 477328"/>
              <a:gd name="connsiteY56" fmla="*/ 1410166 h 1588446"/>
              <a:gd name="connsiteX57" fmla="*/ 143774 w 477328"/>
              <a:gd name="connsiteY57" fmla="*/ 1410166 h 1588446"/>
              <a:gd name="connsiteX58" fmla="*/ 155276 w 477328"/>
              <a:gd name="connsiteY58" fmla="*/ 1369910 h 1588446"/>
              <a:gd name="connsiteX59" fmla="*/ 172528 w 477328"/>
              <a:gd name="connsiteY59" fmla="*/ 1335404 h 1588446"/>
              <a:gd name="connsiteX60" fmla="*/ 178279 w 477328"/>
              <a:gd name="connsiteY60" fmla="*/ 1254891 h 1588446"/>
              <a:gd name="connsiteX61" fmla="*/ 161027 w 477328"/>
              <a:gd name="connsiteY61" fmla="*/ 1191630 h 1588446"/>
              <a:gd name="connsiteX62" fmla="*/ 161027 w 477328"/>
              <a:gd name="connsiteY62" fmla="*/ 1134121 h 1588446"/>
              <a:gd name="connsiteX63" fmla="*/ 155276 w 477328"/>
              <a:gd name="connsiteY63" fmla="*/ 1047857 h 1588446"/>
              <a:gd name="connsiteX64" fmla="*/ 115019 w 477328"/>
              <a:gd name="connsiteY64" fmla="*/ 927087 h 1588446"/>
              <a:gd name="connsiteX65" fmla="*/ 86264 w 477328"/>
              <a:gd name="connsiteY65" fmla="*/ 748808 h 1588446"/>
              <a:gd name="connsiteX0" fmla="*/ 40257 w 477328"/>
              <a:gd name="connsiteY0" fmla="*/ 150710 h 1588446"/>
              <a:gd name="connsiteX1" fmla="*/ 51759 w 477328"/>
              <a:gd name="connsiteY1" fmla="*/ 58695 h 1588446"/>
              <a:gd name="connsiteX2" fmla="*/ 115019 w 477328"/>
              <a:gd name="connsiteY2" fmla="*/ 12687 h 1588446"/>
              <a:gd name="connsiteX3" fmla="*/ 201283 w 477328"/>
              <a:gd name="connsiteY3" fmla="*/ 18438 h 1588446"/>
              <a:gd name="connsiteX4" fmla="*/ 253042 w 477328"/>
              <a:gd name="connsiteY4" fmla="*/ 29940 h 1588446"/>
              <a:gd name="connsiteX5" fmla="*/ 264544 w 477328"/>
              <a:gd name="connsiteY5" fmla="*/ 110453 h 1588446"/>
              <a:gd name="connsiteX6" fmla="*/ 264544 w 477328"/>
              <a:gd name="connsiteY6" fmla="*/ 156461 h 1588446"/>
              <a:gd name="connsiteX7" fmla="*/ 241540 w 477328"/>
              <a:gd name="connsiteY7" fmla="*/ 202468 h 1588446"/>
              <a:gd name="connsiteX8" fmla="*/ 287547 w 477328"/>
              <a:gd name="connsiteY8" fmla="*/ 254227 h 1588446"/>
              <a:gd name="connsiteX9" fmla="*/ 373811 w 477328"/>
              <a:gd name="connsiteY9" fmla="*/ 288732 h 1588446"/>
              <a:gd name="connsiteX10" fmla="*/ 477328 w 477328"/>
              <a:gd name="connsiteY10" fmla="*/ 495766 h 1588446"/>
              <a:gd name="connsiteX11" fmla="*/ 373811 w 477328"/>
              <a:gd name="connsiteY11" fmla="*/ 737306 h 1588446"/>
              <a:gd name="connsiteX12" fmla="*/ 258793 w 477328"/>
              <a:gd name="connsiteY12" fmla="*/ 725804 h 1588446"/>
              <a:gd name="connsiteX13" fmla="*/ 327804 w 477328"/>
              <a:gd name="connsiteY13" fmla="*/ 651042 h 1588446"/>
              <a:gd name="connsiteX14" fmla="*/ 385313 w 477328"/>
              <a:gd name="connsiteY14" fmla="*/ 513019 h 1588446"/>
              <a:gd name="connsiteX15" fmla="*/ 350808 w 477328"/>
              <a:gd name="connsiteY15" fmla="*/ 426755 h 1588446"/>
              <a:gd name="connsiteX16" fmla="*/ 385313 w 477328"/>
              <a:gd name="connsiteY16" fmla="*/ 300234 h 1588446"/>
              <a:gd name="connsiteX17" fmla="*/ 276045 w 477328"/>
              <a:gd name="connsiteY17" fmla="*/ 271480 h 1588446"/>
              <a:gd name="connsiteX18" fmla="*/ 218536 w 477328"/>
              <a:gd name="connsiteY18" fmla="*/ 317487 h 1588446"/>
              <a:gd name="connsiteX19" fmla="*/ 149525 w 477328"/>
              <a:gd name="connsiteY19" fmla="*/ 282981 h 1588446"/>
              <a:gd name="connsiteX20" fmla="*/ 63261 w 477328"/>
              <a:gd name="connsiteY20" fmla="*/ 369246 h 1588446"/>
              <a:gd name="connsiteX21" fmla="*/ 0 w 477328"/>
              <a:gd name="connsiteY21" fmla="*/ 530272 h 1588446"/>
              <a:gd name="connsiteX22" fmla="*/ 63261 w 477328"/>
              <a:gd name="connsiteY22" fmla="*/ 754559 h 1588446"/>
              <a:gd name="connsiteX23" fmla="*/ 143774 w 477328"/>
              <a:gd name="connsiteY23" fmla="*/ 679796 h 1588446"/>
              <a:gd name="connsiteX24" fmla="*/ 69011 w 477328"/>
              <a:gd name="connsiteY24" fmla="*/ 645291 h 1588446"/>
              <a:gd name="connsiteX25" fmla="*/ 120770 w 477328"/>
              <a:gd name="connsiteY25" fmla="*/ 461261 h 1588446"/>
              <a:gd name="connsiteX26" fmla="*/ 63261 w 477328"/>
              <a:gd name="connsiteY26" fmla="*/ 357744 h 1588446"/>
              <a:gd name="connsiteX27" fmla="*/ 126521 w 477328"/>
              <a:gd name="connsiteY27" fmla="*/ 484264 h 1588446"/>
              <a:gd name="connsiteX28" fmla="*/ 109268 w 477328"/>
              <a:gd name="connsiteY28" fmla="*/ 662544 h 1588446"/>
              <a:gd name="connsiteX29" fmla="*/ 212785 w 477328"/>
              <a:gd name="connsiteY29" fmla="*/ 725804 h 1588446"/>
              <a:gd name="connsiteX30" fmla="*/ 293298 w 477328"/>
              <a:gd name="connsiteY30" fmla="*/ 714302 h 1588446"/>
              <a:gd name="connsiteX31" fmla="*/ 385313 w 477328"/>
              <a:gd name="connsiteY31" fmla="*/ 748808 h 1588446"/>
              <a:gd name="connsiteX32" fmla="*/ 385313 w 477328"/>
              <a:gd name="connsiteY32" fmla="*/ 1065110 h 1588446"/>
              <a:gd name="connsiteX33" fmla="*/ 396815 w 477328"/>
              <a:gd name="connsiteY33" fmla="*/ 1197381 h 1588446"/>
              <a:gd name="connsiteX34" fmla="*/ 391064 w 477328"/>
              <a:gd name="connsiteY34" fmla="*/ 1335404 h 1588446"/>
              <a:gd name="connsiteX35" fmla="*/ 408317 w 477328"/>
              <a:gd name="connsiteY35" fmla="*/ 1398664 h 1588446"/>
              <a:gd name="connsiteX36" fmla="*/ 396815 w 477328"/>
              <a:gd name="connsiteY36" fmla="*/ 1450423 h 1588446"/>
              <a:gd name="connsiteX37" fmla="*/ 437072 w 477328"/>
              <a:gd name="connsiteY37" fmla="*/ 1582695 h 1588446"/>
              <a:gd name="connsiteX38" fmla="*/ 299049 w 477328"/>
              <a:gd name="connsiteY38" fmla="*/ 1588446 h 1588446"/>
              <a:gd name="connsiteX39" fmla="*/ 287547 w 477328"/>
              <a:gd name="connsiteY39" fmla="*/ 1461925 h 1588446"/>
              <a:gd name="connsiteX40" fmla="*/ 270294 w 477328"/>
              <a:gd name="connsiteY40" fmla="*/ 1398664 h 1588446"/>
              <a:gd name="connsiteX41" fmla="*/ 276045 w 477328"/>
              <a:gd name="connsiteY41" fmla="*/ 1358408 h 1588446"/>
              <a:gd name="connsiteX42" fmla="*/ 293298 w 477328"/>
              <a:gd name="connsiteY42" fmla="*/ 1231887 h 1588446"/>
              <a:gd name="connsiteX43" fmla="*/ 287547 w 477328"/>
              <a:gd name="connsiteY43" fmla="*/ 1082363 h 1588446"/>
              <a:gd name="connsiteX44" fmla="*/ 247291 w 477328"/>
              <a:gd name="connsiteY44" fmla="*/ 840823 h 1588446"/>
              <a:gd name="connsiteX45" fmla="*/ 212785 w 477328"/>
              <a:gd name="connsiteY45" fmla="*/ 829321 h 1588446"/>
              <a:gd name="connsiteX46" fmla="*/ 207034 w 477328"/>
              <a:gd name="connsiteY46" fmla="*/ 1036355 h 1588446"/>
              <a:gd name="connsiteX47" fmla="*/ 241540 w 477328"/>
              <a:gd name="connsiteY47" fmla="*/ 1088113 h 1588446"/>
              <a:gd name="connsiteX48" fmla="*/ 270294 w 477328"/>
              <a:gd name="connsiteY48" fmla="*/ 1191630 h 1588446"/>
              <a:gd name="connsiteX49" fmla="*/ 258793 w 477328"/>
              <a:gd name="connsiteY49" fmla="*/ 1254891 h 1588446"/>
              <a:gd name="connsiteX50" fmla="*/ 264544 w 477328"/>
              <a:gd name="connsiteY50" fmla="*/ 1306649 h 1588446"/>
              <a:gd name="connsiteX51" fmla="*/ 258793 w 477328"/>
              <a:gd name="connsiteY51" fmla="*/ 1381412 h 1588446"/>
              <a:gd name="connsiteX52" fmla="*/ 258793 w 477328"/>
              <a:gd name="connsiteY52" fmla="*/ 1438921 h 1588446"/>
              <a:gd name="connsiteX53" fmla="*/ 212785 w 477328"/>
              <a:gd name="connsiteY53" fmla="*/ 1456174 h 1588446"/>
              <a:gd name="connsiteX54" fmla="*/ 143774 w 477328"/>
              <a:gd name="connsiteY54" fmla="*/ 1496430 h 1588446"/>
              <a:gd name="connsiteX55" fmla="*/ 46008 w 477328"/>
              <a:gd name="connsiteY55" fmla="*/ 1473427 h 1588446"/>
              <a:gd name="connsiteX56" fmla="*/ 80513 w 477328"/>
              <a:gd name="connsiteY56" fmla="*/ 1410166 h 1588446"/>
              <a:gd name="connsiteX57" fmla="*/ 143774 w 477328"/>
              <a:gd name="connsiteY57" fmla="*/ 1410166 h 1588446"/>
              <a:gd name="connsiteX58" fmla="*/ 155276 w 477328"/>
              <a:gd name="connsiteY58" fmla="*/ 1369910 h 1588446"/>
              <a:gd name="connsiteX59" fmla="*/ 172528 w 477328"/>
              <a:gd name="connsiteY59" fmla="*/ 1335404 h 1588446"/>
              <a:gd name="connsiteX60" fmla="*/ 178279 w 477328"/>
              <a:gd name="connsiteY60" fmla="*/ 1254891 h 1588446"/>
              <a:gd name="connsiteX61" fmla="*/ 161027 w 477328"/>
              <a:gd name="connsiteY61" fmla="*/ 1191630 h 1588446"/>
              <a:gd name="connsiteX62" fmla="*/ 161027 w 477328"/>
              <a:gd name="connsiteY62" fmla="*/ 1134121 h 1588446"/>
              <a:gd name="connsiteX63" fmla="*/ 155276 w 477328"/>
              <a:gd name="connsiteY63" fmla="*/ 1047857 h 1588446"/>
              <a:gd name="connsiteX64" fmla="*/ 115019 w 477328"/>
              <a:gd name="connsiteY64" fmla="*/ 927087 h 1588446"/>
              <a:gd name="connsiteX65" fmla="*/ 86264 w 477328"/>
              <a:gd name="connsiteY65" fmla="*/ 748808 h 1588446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3042 w 477328"/>
              <a:gd name="connsiteY4" fmla="*/ 52609 h 1611115"/>
              <a:gd name="connsiteX5" fmla="*/ 264544 w 477328"/>
              <a:gd name="connsiteY5" fmla="*/ 133122 h 1611115"/>
              <a:gd name="connsiteX6" fmla="*/ 264544 w 477328"/>
              <a:gd name="connsiteY6" fmla="*/ 179130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3811 w 477328"/>
              <a:gd name="connsiteY9" fmla="*/ 31140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85313 w 477328"/>
              <a:gd name="connsiteY16" fmla="*/ 322903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3042 w 477328"/>
              <a:gd name="connsiteY4" fmla="*/ 52609 h 1611115"/>
              <a:gd name="connsiteX5" fmla="*/ 264544 w 477328"/>
              <a:gd name="connsiteY5" fmla="*/ 133122 h 1611115"/>
              <a:gd name="connsiteX6" fmla="*/ 264544 w 477328"/>
              <a:gd name="connsiteY6" fmla="*/ 179130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3811 w 477328"/>
              <a:gd name="connsiteY9" fmla="*/ 31140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85313 w 477328"/>
              <a:gd name="connsiteY16" fmla="*/ 322903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64544 w 477328"/>
              <a:gd name="connsiteY5" fmla="*/ 133122 h 1611115"/>
              <a:gd name="connsiteX6" fmla="*/ 264544 w 477328"/>
              <a:gd name="connsiteY6" fmla="*/ 179130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3811 w 477328"/>
              <a:gd name="connsiteY9" fmla="*/ 31140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85313 w 477328"/>
              <a:gd name="connsiteY16" fmla="*/ 322903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64544 w 477328"/>
              <a:gd name="connsiteY6" fmla="*/ 179130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3811 w 477328"/>
              <a:gd name="connsiteY9" fmla="*/ 31140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85313 w 477328"/>
              <a:gd name="connsiteY16" fmla="*/ 322903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64544 w 477328"/>
              <a:gd name="connsiteY6" fmla="*/ 179130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3811 w 477328"/>
              <a:gd name="connsiteY9" fmla="*/ 31140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85313 w 477328"/>
              <a:gd name="connsiteY16" fmla="*/ 322903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3811 w 477328"/>
              <a:gd name="connsiteY9" fmla="*/ 31140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85313 w 477328"/>
              <a:gd name="connsiteY16" fmla="*/ 322903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3811 w 477328"/>
              <a:gd name="connsiteY9" fmla="*/ 31140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85313 w 477328"/>
              <a:gd name="connsiteY16" fmla="*/ 322903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3811 w 477328"/>
              <a:gd name="connsiteY9" fmla="*/ 31140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85313 w 477328"/>
              <a:gd name="connsiteY16" fmla="*/ 322903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3811 w 477328"/>
              <a:gd name="connsiteY9" fmla="*/ 31140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406437 w 477328"/>
              <a:gd name="connsiteY16" fmla="*/ 313850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64758 w 477328"/>
              <a:gd name="connsiteY9" fmla="*/ 33856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406437 w 477328"/>
              <a:gd name="connsiteY16" fmla="*/ 313850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64758 w 477328"/>
              <a:gd name="connsiteY9" fmla="*/ 33856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67205 w 477328"/>
              <a:gd name="connsiteY16" fmla="*/ 304796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64758 w 477328"/>
              <a:gd name="connsiteY9" fmla="*/ 338561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261581 w 477328"/>
              <a:gd name="connsiteY16" fmla="*/ 365152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28544 w 477328"/>
              <a:gd name="connsiteY9" fmla="*/ 359685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261581 w 477328"/>
              <a:gd name="connsiteY16" fmla="*/ 365152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28544 w 477328"/>
              <a:gd name="connsiteY9" fmla="*/ 359685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276671 w 477328"/>
              <a:gd name="connsiteY16" fmla="*/ 410419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94936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276671 w 477328"/>
              <a:gd name="connsiteY16" fmla="*/ 410419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276671 w 477328"/>
              <a:gd name="connsiteY16" fmla="*/ 410419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276671 w 477328"/>
              <a:gd name="connsiteY16" fmla="*/ 410419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27804 w 477328"/>
              <a:gd name="connsiteY13" fmla="*/ 673711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39875 w 477328"/>
              <a:gd name="connsiteY13" fmla="*/ 691818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39875 w 477328"/>
              <a:gd name="connsiteY13" fmla="*/ 691818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39875 w 477328"/>
              <a:gd name="connsiteY13" fmla="*/ 691818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39875 w 477328"/>
              <a:gd name="connsiteY13" fmla="*/ 691818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85313 w 477328"/>
              <a:gd name="connsiteY32" fmla="*/ 1087779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39875 w 477328"/>
              <a:gd name="connsiteY13" fmla="*/ 691818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67206 w 477328"/>
              <a:gd name="connsiteY32" fmla="*/ 1090797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39875 w 477328"/>
              <a:gd name="connsiteY13" fmla="*/ 691818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67206 w 477328"/>
              <a:gd name="connsiteY32" fmla="*/ 1090797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299049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1115"/>
              <a:gd name="connsiteX1" fmla="*/ 51759 w 477328"/>
              <a:gd name="connsiteY1" fmla="*/ 81364 h 1611115"/>
              <a:gd name="connsiteX2" fmla="*/ 115019 w 477328"/>
              <a:gd name="connsiteY2" fmla="*/ 35356 h 1611115"/>
              <a:gd name="connsiteX3" fmla="*/ 201283 w 477328"/>
              <a:gd name="connsiteY3" fmla="*/ 41107 h 1611115"/>
              <a:gd name="connsiteX4" fmla="*/ 259077 w 477328"/>
              <a:gd name="connsiteY4" fmla="*/ 46573 h 1611115"/>
              <a:gd name="connsiteX5" fmla="*/ 270579 w 477328"/>
              <a:gd name="connsiteY5" fmla="*/ 130105 h 1611115"/>
              <a:gd name="connsiteX6" fmla="*/ 249455 w 477328"/>
              <a:gd name="connsiteY6" fmla="*/ 176112 h 1611115"/>
              <a:gd name="connsiteX7" fmla="*/ 241540 w 477328"/>
              <a:gd name="connsiteY7" fmla="*/ 225137 h 1611115"/>
              <a:gd name="connsiteX8" fmla="*/ 287547 w 477328"/>
              <a:gd name="connsiteY8" fmla="*/ 276896 h 1611115"/>
              <a:gd name="connsiteX9" fmla="*/ 379847 w 477328"/>
              <a:gd name="connsiteY9" fmla="*/ 305364 h 1611115"/>
              <a:gd name="connsiteX10" fmla="*/ 477328 w 477328"/>
              <a:gd name="connsiteY10" fmla="*/ 518435 h 1611115"/>
              <a:gd name="connsiteX11" fmla="*/ 373811 w 477328"/>
              <a:gd name="connsiteY11" fmla="*/ 759975 h 1611115"/>
              <a:gd name="connsiteX12" fmla="*/ 258793 w 477328"/>
              <a:gd name="connsiteY12" fmla="*/ 748473 h 1611115"/>
              <a:gd name="connsiteX13" fmla="*/ 339875 w 477328"/>
              <a:gd name="connsiteY13" fmla="*/ 691818 h 1611115"/>
              <a:gd name="connsiteX14" fmla="*/ 385313 w 477328"/>
              <a:gd name="connsiteY14" fmla="*/ 535688 h 1611115"/>
              <a:gd name="connsiteX15" fmla="*/ 350808 w 477328"/>
              <a:gd name="connsiteY15" fmla="*/ 449424 h 1611115"/>
              <a:gd name="connsiteX16" fmla="*/ 346081 w 477328"/>
              <a:gd name="connsiteY16" fmla="*/ 386277 h 1611115"/>
              <a:gd name="connsiteX17" fmla="*/ 276045 w 477328"/>
              <a:gd name="connsiteY17" fmla="*/ 294149 h 1611115"/>
              <a:gd name="connsiteX18" fmla="*/ 218536 w 477328"/>
              <a:gd name="connsiteY18" fmla="*/ 340156 h 1611115"/>
              <a:gd name="connsiteX19" fmla="*/ 149525 w 477328"/>
              <a:gd name="connsiteY19" fmla="*/ 305650 h 1611115"/>
              <a:gd name="connsiteX20" fmla="*/ 63261 w 477328"/>
              <a:gd name="connsiteY20" fmla="*/ 391915 h 1611115"/>
              <a:gd name="connsiteX21" fmla="*/ 0 w 477328"/>
              <a:gd name="connsiteY21" fmla="*/ 552941 h 1611115"/>
              <a:gd name="connsiteX22" fmla="*/ 63261 w 477328"/>
              <a:gd name="connsiteY22" fmla="*/ 777228 h 1611115"/>
              <a:gd name="connsiteX23" fmla="*/ 143774 w 477328"/>
              <a:gd name="connsiteY23" fmla="*/ 702465 h 1611115"/>
              <a:gd name="connsiteX24" fmla="*/ 69011 w 477328"/>
              <a:gd name="connsiteY24" fmla="*/ 667960 h 1611115"/>
              <a:gd name="connsiteX25" fmla="*/ 120770 w 477328"/>
              <a:gd name="connsiteY25" fmla="*/ 483930 h 1611115"/>
              <a:gd name="connsiteX26" fmla="*/ 63261 w 477328"/>
              <a:gd name="connsiteY26" fmla="*/ 380413 h 1611115"/>
              <a:gd name="connsiteX27" fmla="*/ 126521 w 477328"/>
              <a:gd name="connsiteY27" fmla="*/ 506933 h 1611115"/>
              <a:gd name="connsiteX28" fmla="*/ 109268 w 477328"/>
              <a:gd name="connsiteY28" fmla="*/ 685213 h 1611115"/>
              <a:gd name="connsiteX29" fmla="*/ 212785 w 477328"/>
              <a:gd name="connsiteY29" fmla="*/ 748473 h 1611115"/>
              <a:gd name="connsiteX30" fmla="*/ 293298 w 477328"/>
              <a:gd name="connsiteY30" fmla="*/ 736971 h 1611115"/>
              <a:gd name="connsiteX31" fmla="*/ 385313 w 477328"/>
              <a:gd name="connsiteY31" fmla="*/ 771477 h 1611115"/>
              <a:gd name="connsiteX32" fmla="*/ 367206 w 477328"/>
              <a:gd name="connsiteY32" fmla="*/ 1090797 h 1611115"/>
              <a:gd name="connsiteX33" fmla="*/ 396815 w 477328"/>
              <a:gd name="connsiteY33" fmla="*/ 1220050 h 1611115"/>
              <a:gd name="connsiteX34" fmla="*/ 391064 w 477328"/>
              <a:gd name="connsiteY34" fmla="*/ 1358073 h 1611115"/>
              <a:gd name="connsiteX35" fmla="*/ 408317 w 477328"/>
              <a:gd name="connsiteY35" fmla="*/ 1421333 h 1611115"/>
              <a:gd name="connsiteX36" fmla="*/ 396815 w 477328"/>
              <a:gd name="connsiteY36" fmla="*/ 1473092 h 1611115"/>
              <a:gd name="connsiteX37" fmla="*/ 437072 w 477328"/>
              <a:gd name="connsiteY37" fmla="*/ 1605364 h 1611115"/>
              <a:gd name="connsiteX38" fmla="*/ 323192 w 477328"/>
              <a:gd name="connsiteY38" fmla="*/ 1611115 h 1611115"/>
              <a:gd name="connsiteX39" fmla="*/ 287547 w 477328"/>
              <a:gd name="connsiteY39" fmla="*/ 1484594 h 1611115"/>
              <a:gd name="connsiteX40" fmla="*/ 270294 w 477328"/>
              <a:gd name="connsiteY40" fmla="*/ 1421333 h 1611115"/>
              <a:gd name="connsiteX41" fmla="*/ 276045 w 477328"/>
              <a:gd name="connsiteY41" fmla="*/ 1381077 h 1611115"/>
              <a:gd name="connsiteX42" fmla="*/ 293298 w 477328"/>
              <a:gd name="connsiteY42" fmla="*/ 1254556 h 1611115"/>
              <a:gd name="connsiteX43" fmla="*/ 287547 w 477328"/>
              <a:gd name="connsiteY43" fmla="*/ 1105032 h 1611115"/>
              <a:gd name="connsiteX44" fmla="*/ 247291 w 477328"/>
              <a:gd name="connsiteY44" fmla="*/ 863492 h 1611115"/>
              <a:gd name="connsiteX45" fmla="*/ 212785 w 477328"/>
              <a:gd name="connsiteY45" fmla="*/ 851990 h 1611115"/>
              <a:gd name="connsiteX46" fmla="*/ 207034 w 477328"/>
              <a:gd name="connsiteY46" fmla="*/ 1059024 h 1611115"/>
              <a:gd name="connsiteX47" fmla="*/ 241540 w 477328"/>
              <a:gd name="connsiteY47" fmla="*/ 1110782 h 1611115"/>
              <a:gd name="connsiteX48" fmla="*/ 270294 w 477328"/>
              <a:gd name="connsiteY48" fmla="*/ 1214299 h 1611115"/>
              <a:gd name="connsiteX49" fmla="*/ 258793 w 477328"/>
              <a:gd name="connsiteY49" fmla="*/ 1277560 h 1611115"/>
              <a:gd name="connsiteX50" fmla="*/ 264544 w 477328"/>
              <a:gd name="connsiteY50" fmla="*/ 1329318 h 1611115"/>
              <a:gd name="connsiteX51" fmla="*/ 258793 w 477328"/>
              <a:gd name="connsiteY51" fmla="*/ 1404081 h 1611115"/>
              <a:gd name="connsiteX52" fmla="*/ 258793 w 477328"/>
              <a:gd name="connsiteY52" fmla="*/ 1461590 h 1611115"/>
              <a:gd name="connsiteX53" fmla="*/ 212785 w 477328"/>
              <a:gd name="connsiteY53" fmla="*/ 1478843 h 1611115"/>
              <a:gd name="connsiteX54" fmla="*/ 143774 w 477328"/>
              <a:gd name="connsiteY54" fmla="*/ 1519099 h 1611115"/>
              <a:gd name="connsiteX55" fmla="*/ 46008 w 477328"/>
              <a:gd name="connsiteY55" fmla="*/ 1496096 h 1611115"/>
              <a:gd name="connsiteX56" fmla="*/ 80513 w 477328"/>
              <a:gd name="connsiteY56" fmla="*/ 1432835 h 1611115"/>
              <a:gd name="connsiteX57" fmla="*/ 143774 w 477328"/>
              <a:gd name="connsiteY57" fmla="*/ 1432835 h 1611115"/>
              <a:gd name="connsiteX58" fmla="*/ 155276 w 477328"/>
              <a:gd name="connsiteY58" fmla="*/ 1392579 h 1611115"/>
              <a:gd name="connsiteX59" fmla="*/ 172528 w 477328"/>
              <a:gd name="connsiteY59" fmla="*/ 1358073 h 1611115"/>
              <a:gd name="connsiteX60" fmla="*/ 178279 w 477328"/>
              <a:gd name="connsiteY60" fmla="*/ 1277560 h 1611115"/>
              <a:gd name="connsiteX61" fmla="*/ 161027 w 477328"/>
              <a:gd name="connsiteY61" fmla="*/ 1214299 h 1611115"/>
              <a:gd name="connsiteX62" fmla="*/ 161027 w 477328"/>
              <a:gd name="connsiteY62" fmla="*/ 1156790 h 1611115"/>
              <a:gd name="connsiteX63" fmla="*/ 155276 w 477328"/>
              <a:gd name="connsiteY63" fmla="*/ 1070526 h 1611115"/>
              <a:gd name="connsiteX64" fmla="*/ 115019 w 477328"/>
              <a:gd name="connsiteY64" fmla="*/ 949756 h 1611115"/>
              <a:gd name="connsiteX65" fmla="*/ 86264 w 477328"/>
              <a:gd name="connsiteY65" fmla="*/ 771477 h 1611115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37072 w 477328"/>
              <a:gd name="connsiteY37" fmla="*/ 1605364 h 1617390"/>
              <a:gd name="connsiteX38" fmla="*/ 323192 w 477328"/>
              <a:gd name="connsiteY38" fmla="*/ 1611115 h 1617390"/>
              <a:gd name="connsiteX39" fmla="*/ 287547 w 477328"/>
              <a:gd name="connsiteY39" fmla="*/ 1484594 h 1617390"/>
              <a:gd name="connsiteX40" fmla="*/ 270294 w 477328"/>
              <a:gd name="connsiteY40" fmla="*/ 1421333 h 1617390"/>
              <a:gd name="connsiteX41" fmla="*/ 276045 w 477328"/>
              <a:gd name="connsiteY41" fmla="*/ 1381077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12785 w 477328"/>
              <a:gd name="connsiteY45" fmla="*/ 851990 h 1617390"/>
              <a:gd name="connsiteX46" fmla="*/ 207034 w 477328"/>
              <a:gd name="connsiteY46" fmla="*/ 1059024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87547 w 477328"/>
              <a:gd name="connsiteY39" fmla="*/ 1484594 h 1617390"/>
              <a:gd name="connsiteX40" fmla="*/ 270294 w 477328"/>
              <a:gd name="connsiteY40" fmla="*/ 1421333 h 1617390"/>
              <a:gd name="connsiteX41" fmla="*/ 276045 w 477328"/>
              <a:gd name="connsiteY41" fmla="*/ 1381077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12785 w 477328"/>
              <a:gd name="connsiteY45" fmla="*/ 851990 h 1617390"/>
              <a:gd name="connsiteX46" fmla="*/ 207034 w 477328"/>
              <a:gd name="connsiteY46" fmla="*/ 1059024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87547 w 477328"/>
              <a:gd name="connsiteY39" fmla="*/ 1484594 h 1617390"/>
              <a:gd name="connsiteX40" fmla="*/ 270294 w 477328"/>
              <a:gd name="connsiteY40" fmla="*/ 1421333 h 1617390"/>
              <a:gd name="connsiteX41" fmla="*/ 276045 w 477328"/>
              <a:gd name="connsiteY41" fmla="*/ 1381077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12785 w 477328"/>
              <a:gd name="connsiteY45" fmla="*/ 851990 h 1617390"/>
              <a:gd name="connsiteX46" fmla="*/ 207034 w 477328"/>
              <a:gd name="connsiteY46" fmla="*/ 1059024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87547 w 477328"/>
              <a:gd name="connsiteY39" fmla="*/ 1484594 h 1617390"/>
              <a:gd name="connsiteX40" fmla="*/ 270294 w 477328"/>
              <a:gd name="connsiteY40" fmla="*/ 1421333 h 1617390"/>
              <a:gd name="connsiteX41" fmla="*/ 276045 w 477328"/>
              <a:gd name="connsiteY41" fmla="*/ 1381077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12785 w 477328"/>
              <a:gd name="connsiteY45" fmla="*/ 851990 h 1617390"/>
              <a:gd name="connsiteX46" fmla="*/ 207034 w 477328"/>
              <a:gd name="connsiteY46" fmla="*/ 1059024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87547 w 477328"/>
              <a:gd name="connsiteY39" fmla="*/ 1484594 h 1617390"/>
              <a:gd name="connsiteX40" fmla="*/ 270294 w 477328"/>
              <a:gd name="connsiteY40" fmla="*/ 1421333 h 1617390"/>
              <a:gd name="connsiteX41" fmla="*/ 276045 w 477328"/>
              <a:gd name="connsiteY41" fmla="*/ 1381077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12785 w 477328"/>
              <a:gd name="connsiteY45" fmla="*/ 851990 h 1617390"/>
              <a:gd name="connsiteX46" fmla="*/ 207034 w 477328"/>
              <a:gd name="connsiteY46" fmla="*/ 1059024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76045 w 477328"/>
              <a:gd name="connsiteY41" fmla="*/ 1381077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12785 w 477328"/>
              <a:gd name="connsiteY45" fmla="*/ 851990 h 1617390"/>
              <a:gd name="connsiteX46" fmla="*/ 207034 w 477328"/>
              <a:gd name="connsiteY46" fmla="*/ 1059024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12785 w 477328"/>
              <a:gd name="connsiteY45" fmla="*/ 851990 h 1617390"/>
              <a:gd name="connsiteX46" fmla="*/ 207034 w 477328"/>
              <a:gd name="connsiteY46" fmla="*/ 1059024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03732 w 477328"/>
              <a:gd name="connsiteY45" fmla="*/ 842936 h 1617390"/>
              <a:gd name="connsiteX46" fmla="*/ 207034 w 477328"/>
              <a:gd name="connsiteY46" fmla="*/ 1059024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03732 w 477328"/>
              <a:gd name="connsiteY45" fmla="*/ 842936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70294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55205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43774 w 477328"/>
              <a:gd name="connsiteY54" fmla="*/ 1519099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55205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34720 w 477328"/>
              <a:gd name="connsiteY54" fmla="*/ 1522116 h 1617390"/>
              <a:gd name="connsiteX55" fmla="*/ 46008 w 477328"/>
              <a:gd name="connsiteY55" fmla="*/ 1496096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55205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34720 w 477328"/>
              <a:gd name="connsiteY54" fmla="*/ 1522116 h 1617390"/>
              <a:gd name="connsiteX55" fmla="*/ 30919 w 477328"/>
              <a:gd name="connsiteY55" fmla="*/ 1520238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55205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34720 w 477328"/>
              <a:gd name="connsiteY54" fmla="*/ 1522116 h 1617390"/>
              <a:gd name="connsiteX55" fmla="*/ 30919 w 477328"/>
              <a:gd name="connsiteY55" fmla="*/ 1520238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55205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34720 w 477328"/>
              <a:gd name="connsiteY54" fmla="*/ 1522116 h 1617390"/>
              <a:gd name="connsiteX55" fmla="*/ 30919 w 477328"/>
              <a:gd name="connsiteY55" fmla="*/ 1520238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55276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55205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34720 w 477328"/>
              <a:gd name="connsiteY54" fmla="*/ 1522116 h 1617390"/>
              <a:gd name="connsiteX55" fmla="*/ 30919 w 477328"/>
              <a:gd name="connsiteY55" fmla="*/ 1520238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91490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55205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34720 w 477328"/>
              <a:gd name="connsiteY54" fmla="*/ 1522116 h 1617390"/>
              <a:gd name="connsiteX55" fmla="*/ 30919 w 477328"/>
              <a:gd name="connsiteY55" fmla="*/ 1520238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91490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0257 w 477328"/>
              <a:gd name="connsiteY0" fmla="*/ 173379 h 1617390"/>
              <a:gd name="connsiteX1" fmla="*/ 51759 w 477328"/>
              <a:gd name="connsiteY1" fmla="*/ 81364 h 1617390"/>
              <a:gd name="connsiteX2" fmla="*/ 115019 w 477328"/>
              <a:gd name="connsiteY2" fmla="*/ 35356 h 1617390"/>
              <a:gd name="connsiteX3" fmla="*/ 201283 w 477328"/>
              <a:gd name="connsiteY3" fmla="*/ 41107 h 1617390"/>
              <a:gd name="connsiteX4" fmla="*/ 259077 w 477328"/>
              <a:gd name="connsiteY4" fmla="*/ 46573 h 1617390"/>
              <a:gd name="connsiteX5" fmla="*/ 270579 w 477328"/>
              <a:gd name="connsiteY5" fmla="*/ 130105 h 1617390"/>
              <a:gd name="connsiteX6" fmla="*/ 249455 w 477328"/>
              <a:gd name="connsiteY6" fmla="*/ 176112 h 1617390"/>
              <a:gd name="connsiteX7" fmla="*/ 241540 w 477328"/>
              <a:gd name="connsiteY7" fmla="*/ 225137 h 1617390"/>
              <a:gd name="connsiteX8" fmla="*/ 287547 w 477328"/>
              <a:gd name="connsiteY8" fmla="*/ 276896 h 1617390"/>
              <a:gd name="connsiteX9" fmla="*/ 379847 w 477328"/>
              <a:gd name="connsiteY9" fmla="*/ 305364 h 1617390"/>
              <a:gd name="connsiteX10" fmla="*/ 477328 w 477328"/>
              <a:gd name="connsiteY10" fmla="*/ 518435 h 1617390"/>
              <a:gd name="connsiteX11" fmla="*/ 373811 w 477328"/>
              <a:gd name="connsiteY11" fmla="*/ 759975 h 1617390"/>
              <a:gd name="connsiteX12" fmla="*/ 258793 w 477328"/>
              <a:gd name="connsiteY12" fmla="*/ 748473 h 1617390"/>
              <a:gd name="connsiteX13" fmla="*/ 339875 w 477328"/>
              <a:gd name="connsiteY13" fmla="*/ 691818 h 1617390"/>
              <a:gd name="connsiteX14" fmla="*/ 385313 w 477328"/>
              <a:gd name="connsiteY14" fmla="*/ 535688 h 1617390"/>
              <a:gd name="connsiteX15" fmla="*/ 350808 w 477328"/>
              <a:gd name="connsiteY15" fmla="*/ 449424 h 1617390"/>
              <a:gd name="connsiteX16" fmla="*/ 346081 w 477328"/>
              <a:gd name="connsiteY16" fmla="*/ 386277 h 1617390"/>
              <a:gd name="connsiteX17" fmla="*/ 276045 w 477328"/>
              <a:gd name="connsiteY17" fmla="*/ 294149 h 1617390"/>
              <a:gd name="connsiteX18" fmla="*/ 218536 w 477328"/>
              <a:gd name="connsiteY18" fmla="*/ 340156 h 1617390"/>
              <a:gd name="connsiteX19" fmla="*/ 149525 w 477328"/>
              <a:gd name="connsiteY19" fmla="*/ 305650 h 1617390"/>
              <a:gd name="connsiteX20" fmla="*/ 63261 w 477328"/>
              <a:gd name="connsiteY20" fmla="*/ 391915 h 1617390"/>
              <a:gd name="connsiteX21" fmla="*/ 0 w 477328"/>
              <a:gd name="connsiteY21" fmla="*/ 552941 h 1617390"/>
              <a:gd name="connsiteX22" fmla="*/ 63261 w 477328"/>
              <a:gd name="connsiteY22" fmla="*/ 777228 h 1617390"/>
              <a:gd name="connsiteX23" fmla="*/ 143774 w 477328"/>
              <a:gd name="connsiteY23" fmla="*/ 702465 h 1617390"/>
              <a:gd name="connsiteX24" fmla="*/ 69011 w 477328"/>
              <a:gd name="connsiteY24" fmla="*/ 667960 h 1617390"/>
              <a:gd name="connsiteX25" fmla="*/ 120770 w 477328"/>
              <a:gd name="connsiteY25" fmla="*/ 483930 h 1617390"/>
              <a:gd name="connsiteX26" fmla="*/ 63261 w 477328"/>
              <a:gd name="connsiteY26" fmla="*/ 380413 h 1617390"/>
              <a:gd name="connsiteX27" fmla="*/ 126521 w 477328"/>
              <a:gd name="connsiteY27" fmla="*/ 506933 h 1617390"/>
              <a:gd name="connsiteX28" fmla="*/ 109268 w 477328"/>
              <a:gd name="connsiteY28" fmla="*/ 685213 h 1617390"/>
              <a:gd name="connsiteX29" fmla="*/ 212785 w 477328"/>
              <a:gd name="connsiteY29" fmla="*/ 748473 h 1617390"/>
              <a:gd name="connsiteX30" fmla="*/ 293298 w 477328"/>
              <a:gd name="connsiteY30" fmla="*/ 736971 h 1617390"/>
              <a:gd name="connsiteX31" fmla="*/ 385313 w 477328"/>
              <a:gd name="connsiteY31" fmla="*/ 771477 h 1617390"/>
              <a:gd name="connsiteX32" fmla="*/ 367206 w 477328"/>
              <a:gd name="connsiteY32" fmla="*/ 1090797 h 1617390"/>
              <a:gd name="connsiteX33" fmla="*/ 396815 w 477328"/>
              <a:gd name="connsiteY33" fmla="*/ 1220050 h 1617390"/>
              <a:gd name="connsiteX34" fmla="*/ 391064 w 477328"/>
              <a:gd name="connsiteY34" fmla="*/ 1358073 h 1617390"/>
              <a:gd name="connsiteX35" fmla="*/ 408317 w 477328"/>
              <a:gd name="connsiteY35" fmla="*/ 1421333 h 1617390"/>
              <a:gd name="connsiteX36" fmla="*/ 396815 w 477328"/>
              <a:gd name="connsiteY36" fmla="*/ 1473092 h 1617390"/>
              <a:gd name="connsiteX37" fmla="*/ 449143 w 477328"/>
              <a:gd name="connsiteY37" fmla="*/ 1605364 h 1617390"/>
              <a:gd name="connsiteX38" fmla="*/ 323192 w 477328"/>
              <a:gd name="connsiteY38" fmla="*/ 1611115 h 1617390"/>
              <a:gd name="connsiteX39" fmla="*/ 299618 w 477328"/>
              <a:gd name="connsiteY39" fmla="*/ 1478559 h 1617390"/>
              <a:gd name="connsiteX40" fmla="*/ 270294 w 477328"/>
              <a:gd name="connsiteY40" fmla="*/ 1421333 h 1617390"/>
              <a:gd name="connsiteX41" fmla="*/ 285099 w 477328"/>
              <a:gd name="connsiteY41" fmla="*/ 1375041 h 1617390"/>
              <a:gd name="connsiteX42" fmla="*/ 293298 w 477328"/>
              <a:gd name="connsiteY42" fmla="*/ 1254556 h 1617390"/>
              <a:gd name="connsiteX43" fmla="*/ 287547 w 477328"/>
              <a:gd name="connsiteY43" fmla="*/ 1105032 h 1617390"/>
              <a:gd name="connsiteX44" fmla="*/ 247291 w 477328"/>
              <a:gd name="connsiteY44" fmla="*/ 863492 h 1617390"/>
              <a:gd name="connsiteX45" fmla="*/ 221839 w 477328"/>
              <a:gd name="connsiteY45" fmla="*/ 845954 h 1617390"/>
              <a:gd name="connsiteX46" fmla="*/ 219105 w 477328"/>
              <a:gd name="connsiteY46" fmla="*/ 1062042 h 1617390"/>
              <a:gd name="connsiteX47" fmla="*/ 241540 w 477328"/>
              <a:gd name="connsiteY47" fmla="*/ 1110782 h 1617390"/>
              <a:gd name="connsiteX48" fmla="*/ 255205 w 477328"/>
              <a:gd name="connsiteY48" fmla="*/ 1214299 h 1617390"/>
              <a:gd name="connsiteX49" fmla="*/ 258793 w 477328"/>
              <a:gd name="connsiteY49" fmla="*/ 1277560 h 1617390"/>
              <a:gd name="connsiteX50" fmla="*/ 264544 w 477328"/>
              <a:gd name="connsiteY50" fmla="*/ 1329318 h 1617390"/>
              <a:gd name="connsiteX51" fmla="*/ 258793 w 477328"/>
              <a:gd name="connsiteY51" fmla="*/ 1404081 h 1617390"/>
              <a:gd name="connsiteX52" fmla="*/ 258793 w 477328"/>
              <a:gd name="connsiteY52" fmla="*/ 1461590 h 1617390"/>
              <a:gd name="connsiteX53" fmla="*/ 212785 w 477328"/>
              <a:gd name="connsiteY53" fmla="*/ 1478843 h 1617390"/>
              <a:gd name="connsiteX54" fmla="*/ 134720 w 477328"/>
              <a:gd name="connsiteY54" fmla="*/ 1522116 h 1617390"/>
              <a:gd name="connsiteX55" fmla="*/ 30919 w 477328"/>
              <a:gd name="connsiteY55" fmla="*/ 1520238 h 1617390"/>
              <a:gd name="connsiteX56" fmla="*/ 80513 w 477328"/>
              <a:gd name="connsiteY56" fmla="*/ 1432835 h 1617390"/>
              <a:gd name="connsiteX57" fmla="*/ 143774 w 477328"/>
              <a:gd name="connsiteY57" fmla="*/ 1432835 h 1617390"/>
              <a:gd name="connsiteX58" fmla="*/ 191490 w 477328"/>
              <a:gd name="connsiteY58" fmla="*/ 1392579 h 1617390"/>
              <a:gd name="connsiteX59" fmla="*/ 172528 w 477328"/>
              <a:gd name="connsiteY59" fmla="*/ 1358073 h 1617390"/>
              <a:gd name="connsiteX60" fmla="*/ 178279 w 477328"/>
              <a:gd name="connsiteY60" fmla="*/ 1277560 h 1617390"/>
              <a:gd name="connsiteX61" fmla="*/ 161027 w 477328"/>
              <a:gd name="connsiteY61" fmla="*/ 1214299 h 1617390"/>
              <a:gd name="connsiteX62" fmla="*/ 161027 w 477328"/>
              <a:gd name="connsiteY62" fmla="*/ 1156790 h 1617390"/>
              <a:gd name="connsiteX63" fmla="*/ 155276 w 477328"/>
              <a:gd name="connsiteY63" fmla="*/ 1070526 h 1617390"/>
              <a:gd name="connsiteX64" fmla="*/ 115019 w 477328"/>
              <a:gd name="connsiteY64" fmla="*/ 949756 h 1617390"/>
              <a:gd name="connsiteX65" fmla="*/ 86264 w 477328"/>
              <a:gd name="connsiteY65" fmla="*/ 771477 h 1617390"/>
              <a:gd name="connsiteX0" fmla="*/ 41997 w 479068"/>
              <a:gd name="connsiteY0" fmla="*/ 173379 h 1617390"/>
              <a:gd name="connsiteX1" fmla="*/ 53499 w 479068"/>
              <a:gd name="connsiteY1" fmla="*/ 81364 h 1617390"/>
              <a:gd name="connsiteX2" fmla="*/ 116759 w 479068"/>
              <a:gd name="connsiteY2" fmla="*/ 35356 h 1617390"/>
              <a:gd name="connsiteX3" fmla="*/ 203023 w 479068"/>
              <a:gd name="connsiteY3" fmla="*/ 41107 h 1617390"/>
              <a:gd name="connsiteX4" fmla="*/ 260817 w 479068"/>
              <a:gd name="connsiteY4" fmla="*/ 46573 h 1617390"/>
              <a:gd name="connsiteX5" fmla="*/ 272319 w 479068"/>
              <a:gd name="connsiteY5" fmla="*/ 130105 h 1617390"/>
              <a:gd name="connsiteX6" fmla="*/ 251195 w 479068"/>
              <a:gd name="connsiteY6" fmla="*/ 176112 h 1617390"/>
              <a:gd name="connsiteX7" fmla="*/ 243280 w 479068"/>
              <a:gd name="connsiteY7" fmla="*/ 225137 h 1617390"/>
              <a:gd name="connsiteX8" fmla="*/ 289287 w 479068"/>
              <a:gd name="connsiteY8" fmla="*/ 276896 h 1617390"/>
              <a:gd name="connsiteX9" fmla="*/ 381587 w 479068"/>
              <a:gd name="connsiteY9" fmla="*/ 305364 h 1617390"/>
              <a:gd name="connsiteX10" fmla="*/ 479068 w 479068"/>
              <a:gd name="connsiteY10" fmla="*/ 518435 h 1617390"/>
              <a:gd name="connsiteX11" fmla="*/ 375551 w 479068"/>
              <a:gd name="connsiteY11" fmla="*/ 759975 h 1617390"/>
              <a:gd name="connsiteX12" fmla="*/ 260533 w 479068"/>
              <a:gd name="connsiteY12" fmla="*/ 748473 h 1617390"/>
              <a:gd name="connsiteX13" fmla="*/ 341615 w 479068"/>
              <a:gd name="connsiteY13" fmla="*/ 691818 h 1617390"/>
              <a:gd name="connsiteX14" fmla="*/ 387053 w 479068"/>
              <a:gd name="connsiteY14" fmla="*/ 535688 h 1617390"/>
              <a:gd name="connsiteX15" fmla="*/ 352548 w 479068"/>
              <a:gd name="connsiteY15" fmla="*/ 449424 h 1617390"/>
              <a:gd name="connsiteX16" fmla="*/ 347821 w 479068"/>
              <a:gd name="connsiteY16" fmla="*/ 386277 h 1617390"/>
              <a:gd name="connsiteX17" fmla="*/ 277785 w 479068"/>
              <a:gd name="connsiteY17" fmla="*/ 294149 h 1617390"/>
              <a:gd name="connsiteX18" fmla="*/ 220276 w 479068"/>
              <a:gd name="connsiteY18" fmla="*/ 340156 h 1617390"/>
              <a:gd name="connsiteX19" fmla="*/ 151265 w 479068"/>
              <a:gd name="connsiteY19" fmla="*/ 305650 h 1617390"/>
              <a:gd name="connsiteX20" fmla="*/ 65001 w 479068"/>
              <a:gd name="connsiteY20" fmla="*/ 391915 h 1617390"/>
              <a:gd name="connsiteX21" fmla="*/ 1740 w 479068"/>
              <a:gd name="connsiteY21" fmla="*/ 552941 h 1617390"/>
              <a:gd name="connsiteX22" fmla="*/ 65001 w 479068"/>
              <a:gd name="connsiteY22" fmla="*/ 777228 h 1617390"/>
              <a:gd name="connsiteX23" fmla="*/ 145514 w 479068"/>
              <a:gd name="connsiteY23" fmla="*/ 702465 h 1617390"/>
              <a:gd name="connsiteX24" fmla="*/ 70751 w 479068"/>
              <a:gd name="connsiteY24" fmla="*/ 667960 h 1617390"/>
              <a:gd name="connsiteX25" fmla="*/ 122510 w 479068"/>
              <a:gd name="connsiteY25" fmla="*/ 483930 h 1617390"/>
              <a:gd name="connsiteX26" fmla="*/ 65001 w 479068"/>
              <a:gd name="connsiteY26" fmla="*/ 380413 h 1617390"/>
              <a:gd name="connsiteX27" fmla="*/ 128261 w 479068"/>
              <a:gd name="connsiteY27" fmla="*/ 506933 h 1617390"/>
              <a:gd name="connsiteX28" fmla="*/ 111008 w 479068"/>
              <a:gd name="connsiteY28" fmla="*/ 685213 h 1617390"/>
              <a:gd name="connsiteX29" fmla="*/ 214525 w 479068"/>
              <a:gd name="connsiteY29" fmla="*/ 748473 h 1617390"/>
              <a:gd name="connsiteX30" fmla="*/ 295038 w 479068"/>
              <a:gd name="connsiteY30" fmla="*/ 736971 h 1617390"/>
              <a:gd name="connsiteX31" fmla="*/ 387053 w 479068"/>
              <a:gd name="connsiteY31" fmla="*/ 771477 h 1617390"/>
              <a:gd name="connsiteX32" fmla="*/ 368946 w 479068"/>
              <a:gd name="connsiteY32" fmla="*/ 1090797 h 1617390"/>
              <a:gd name="connsiteX33" fmla="*/ 398555 w 479068"/>
              <a:gd name="connsiteY33" fmla="*/ 1220050 h 1617390"/>
              <a:gd name="connsiteX34" fmla="*/ 392804 w 479068"/>
              <a:gd name="connsiteY34" fmla="*/ 1358073 h 1617390"/>
              <a:gd name="connsiteX35" fmla="*/ 410057 w 479068"/>
              <a:gd name="connsiteY35" fmla="*/ 1421333 h 1617390"/>
              <a:gd name="connsiteX36" fmla="*/ 398555 w 479068"/>
              <a:gd name="connsiteY36" fmla="*/ 1473092 h 1617390"/>
              <a:gd name="connsiteX37" fmla="*/ 450883 w 479068"/>
              <a:gd name="connsiteY37" fmla="*/ 1605364 h 1617390"/>
              <a:gd name="connsiteX38" fmla="*/ 324932 w 479068"/>
              <a:gd name="connsiteY38" fmla="*/ 1611115 h 1617390"/>
              <a:gd name="connsiteX39" fmla="*/ 301358 w 479068"/>
              <a:gd name="connsiteY39" fmla="*/ 1478559 h 1617390"/>
              <a:gd name="connsiteX40" fmla="*/ 272034 w 479068"/>
              <a:gd name="connsiteY40" fmla="*/ 1421333 h 1617390"/>
              <a:gd name="connsiteX41" fmla="*/ 286839 w 479068"/>
              <a:gd name="connsiteY41" fmla="*/ 1375041 h 1617390"/>
              <a:gd name="connsiteX42" fmla="*/ 295038 w 479068"/>
              <a:gd name="connsiteY42" fmla="*/ 1254556 h 1617390"/>
              <a:gd name="connsiteX43" fmla="*/ 289287 w 479068"/>
              <a:gd name="connsiteY43" fmla="*/ 1105032 h 1617390"/>
              <a:gd name="connsiteX44" fmla="*/ 249031 w 479068"/>
              <a:gd name="connsiteY44" fmla="*/ 863492 h 1617390"/>
              <a:gd name="connsiteX45" fmla="*/ 223579 w 479068"/>
              <a:gd name="connsiteY45" fmla="*/ 845954 h 1617390"/>
              <a:gd name="connsiteX46" fmla="*/ 220845 w 479068"/>
              <a:gd name="connsiteY46" fmla="*/ 1062042 h 1617390"/>
              <a:gd name="connsiteX47" fmla="*/ 243280 w 479068"/>
              <a:gd name="connsiteY47" fmla="*/ 1110782 h 1617390"/>
              <a:gd name="connsiteX48" fmla="*/ 256945 w 479068"/>
              <a:gd name="connsiteY48" fmla="*/ 1214299 h 1617390"/>
              <a:gd name="connsiteX49" fmla="*/ 260533 w 479068"/>
              <a:gd name="connsiteY49" fmla="*/ 1277560 h 1617390"/>
              <a:gd name="connsiteX50" fmla="*/ 266284 w 479068"/>
              <a:gd name="connsiteY50" fmla="*/ 1329318 h 1617390"/>
              <a:gd name="connsiteX51" fmla="*/ 260533 w 479068"/>
              <a:gd name="connsiteY51" fmla="*/ 1404081 h 1617390"/>
              <a:gd name="connsiteX52" fmla="*/ 260533 w 479068"/>
              <a:gd name="connsiteY52" fmla="*/ 1461590 h 1617390"/>
              <a:gd name="connsiteX53" fmla="*/ 214525 w 479068"/>
              <a:gd name="connsiteY53" fmla="*/ 1478843 h 1617390"/>
              <a:gd name="connsiteX54" fmla="*/ 136460 w 479068"/>
              <a:gd name="connsiteY54" fmla="*/ 1522116 h 1617390"/>
              <a:gd name="connsiteX55" fmla="*/ 32659 w 479068"/>
              <a:gd name="connsiteY55" fmla="*/ 1520238 h 1617390"/>
              <a:gd name="connsiteX56" fmla="*/ 82253 w 479068"/>
              <a:gd name="connsiteY56" fmla="*/ 1432835 h 1617390"/>
              <a:gd name="connsiteX57" fmla="*/ 145514 w 479068"/>
              <a:gd name="connsiteY57" fmla="*/ 1432835 h 1617390"/>
              <a:gd name="connsiteX58" fmla="*/ 193230 w 479068"/>
              <a:gd name="connsiteY58" fmla="*/ 1392579 h 1617390"/>
              <a:gd name="connsiteX59" fmla="*/ 174268 w 479068"/>
              <a:gd name="connsiteY59" fmla="*/ 1358073 h 1617390"/>
              <a:gd name="connsiteX60" fmla="*/ 180019 w 479068"/>
              <a:gd name="connsiteY60" fmla="*/ 1277560 h 1617390"/>
              <a:gd name="connsiteX61" fmla="*/ 162767 w 479068"/>
              <a:gd name="connsiteY61" fmla="*/ 1214299 h 1617390"/>
              <a:gd name="connsiteX62" fmla="*/ 162767 w 479068"/>
              <a:gd name="connsiteY62" fmla="*/ 1156790 h 1617390"/>
              <a:gd name="connsiteX63" fmla="*/ 157016 w 479068"/>
              <a:gd name="connsiteY63" fmla="*/ 1070526 h 1617390"/>
              <a:gd name="connsiteX64" fmla="*/ 116759 w 479068"/>
              <a:gd name="connsiteY64" fmla="*/ 949756 h 1617390"/>
              <a:gd name="connsiteX65" fmla="*/ 88004 w 479068"/>
              <a:gd name="connsiteY65" fmla="*/ 771477 h 1617390"/>
              <a:gd name="connsiteX0" fmla="*/ 218421 w 655492"/>
              <a:gd name="connsiteY0" fmla="*/ 173379 h 1617390"/>
              <a:gd name="connsiteX1" fmla="*/ 229923 w 655492"/>
              <a:gd name="connsiteY1" fmla="*/ 81364 h 1617390"/>
              <a:gd name="connsiteX2" fmla="*/ 293183 w 655492"/>
              <a:gd name="connsiteY2" fmla="*/ 35356 h 1617390"/>
              <a:gd name="connsiteX3" fmla="*/ 379447 w 655492"/>
              <a:gd name="connsiteY3" fmla="*/ 41107 h 1617390"/>
              <a:gd name="connsiteX4" fmla="*/ 437241 w 655492"/>
              <a:gd name="connsiteY4" fmla="*/ 46573 h 1617390"/>
              <a:gd name="connsiteX5" fmla="*/ 448743 w 655492"/>
              <a:gd name="connsiteY5" fmla="*/ 130105 h 1617390"/>
              <a:gd name="connsiteX6" fmla="*/ 427619 w 655492"/>
              <a:gd name="connsiteY6" fmla="*/ 176112 h 1617390"/>
              <a:gd name="connsiteX7" fmla="*/ 419704 w 655492"/>
              <a:gd name="connsiteY7" fmla="*/ 225137 h 1617390"/>
              <a:gd name="connsiteX8" fmla="*/ 465711 w 655492"/>
              <a:gd name="connsiteY8" fmla="*/ 276896 h 1617390"/>
              <a:gd name="connsiteX9" fmla="*/ 558011 w 655492"/>
              <a:gd name="connsiteY9" fmla="*/ 305364 h 1617390"/>
              <a:gd name="connsiteX10" fmla="*/ 655492 w 655492"/>
              <a:gd name="connsiteY10" fmla="*/ 518435 h 1617390"/>
              <a:gd name="connsiteX11" fmla="*/ 551975 w 655492"/>
              <a:gd name="connsiteY11" fmla="*/ 759975 h 1617390"/>
              <a:gd name="connsiteX12" fmla="*/ 436957 w 655492"/>
              <a:gd name="connsiteY12" fmla="*/ 748473 h 1617390"/>
              <a:gd name="connsiteX13" fmla="*/ 518039 w 655492"/>
              <a:gd name="connsiteY13" fmla="*/ 691818 h 1617390"/>
              <a:gd name="connsiteX14" fmla="*/ 563477 w 655492"/>
              <a:gd name="connsiteY14" fmla="*/ 535688 h 1617390"/>
              <a:gd name="connsiteX15" fmla="*/ 528972 w 655492"/>
              <a:gd name="connsiteY15" fmla="*/ 449424 h 1617390"/>
              <a:gd name="connsiteX16" fmla="*/ 524245 w 655492"/>
              <a:gd name="connsiteY16" fmla="*/ 386277 h 1617390"/>
              <a:gd name="connsiteX17" fmla="*/ 454209 w 655492"/>
              <a:gd name="connsiteY17" fmla="*/ 294149 h 1617390"/>
              <a:gd name="connsiteX18" fmla="*/ 396700 w 655492"/>
              <a:gd name="connsiteY18" fmla="*/ 340156 h 1617390"/>
              <a:gd name="connsiteX19" fmla="*/ 327689 w 655492"/>
              <a:gd name="connsiteY19" fmla="*/ 305650 h 1617390"/>
              <a:gd name="connsiteX20" fmla="*/ 241425 w 655492"/>
              <a:gd name="connsiteY20" fmla="*/ 391915 h 1617390"/>
              <a:gd name="connsiteX21" fmla="*/ 178164 w 655492"/>
              <a:gd name="connsiteY21" fmla="*/ 552941 h 1617390"/>
              <a:gd name="connsiteX22" fmla="*/ 241425 w 655492"/>
              <a:gd name="connsiteY22" fmla="*/ 777228 h 1617390"/>
              <a:gd name="connsiteX23" fmla="*/ 321938 w 655492"/>
              <a:gd name="connsiteY23" fmla="*/ 702465 h 1617390"/>
              <a:gd name="connsiteX24" fmla="*/ 247175 w 655492"/>
              <a:gd name="connsiteY24" fmla="*/ 667960 h 1617390"/>
              <a:gd name="connsiteX25" fmla="*/ 298934 w 655492"/>
              <a:gd name="connsiteY25" fmla="*/ 483930 h 1617390"/>
              <a:gd name="connsiteX26" fmla="*/ 0 w 655492"/>
              <a:gd name="connsiteY26" fmla="*/ 504143 h 1617390"/>
              <a:gd name="connsiteX27" fmla="*/ 304685 w 655492"/>
              <a:gd name="connsiteY27" fmla="*/ 506933 h 1617390"/>
              <a:gd name="connsiteX28" fmla="*/ 287432 w 655492"/>
              <a:gd name="connsiteY28" fmla="*/ 685213 h 1617390"/>
              <a:gd name="connsiteX29" fmla="*/ 390949 w 655492"/>
              <a:gd name="connsiteY29" fmla="*/ 748473 h 1617390"/>
              <a:gd name="connsiteX30" fmla="*/ 471462 w 655492"/>
              <a:gd name="connsiteY30" fmla="*/ 736971 h 1617390"/>
              <a:gd name="connsiteX31" fmla="*/ 563477 w 655492"/>
              <a:gd name="connsiteY31" fmla="*/ 771477 h 1617390"/>
              <a:gd name="connsiteX32" fmla="*/ 545370 w 655492"/>
              <a:gd name="connsiteY32" fmla="*/ 1090797 h 1617390"/>
              <a:gd name="connsiteX33" fmla="*/ 574979 w 655492"/>
              <a:gd name="connsiteY33" fmla="*/ 1220050 h 1617390"/>
              <a:gd name="connsiteX34" fmla="*/ 569228 w 655492"/>
              <a:gd name="connsiteY34" fmla="*/ 1358073 h 1617390"/>
              <a:gd name="connsiteX35" fmla="*/ 586481 w 655492"/>
              <a:gd name="connsiteY35" fmla="*/ 1421333 h 1617390"/>
              <a:gd name="connsiteX36" fmla="*/ 574979 w 655492"/>
              <a:gd name="connsiteY36" fmla="*/ 1473092 h 1617390"/>
              <a:gd name="connsiteX37" fmla="*/ 627307 w 655492"/>
              <a:gd name="connsiteY37" fmla="*/ 1605364 h 1617390"/>
              <a:gd name="connsiteX38" fmla="*/ 501356 w 655492"/>
              <a:gd name="connsiteY38" fmla="*/ 1611115 h 1617390"/>
              <a:gd name="connsiteX39" fmla="*/ 477782 w 655492"/>
              <a:gd name="connsiteY39" fmla="*/ 1478559 h 1617390"/>
              <a:gd name="connsiteX40" fmla="*/ 448458 w 655492"/>
              <a:gd name="connsiteY40" fmla="*/ 1421333 h 1617390"/>
              <a:gd name="connsiteX41" fmla="*/ 463263 w 655492"/>
              <a:gd name="connsiteY41" fmla="*/ 1375041 h 1617390"/>
              <a:gd name="connsiteX42" fmla="*/ 471462 w 655492"/>
              <a:gd name="connsiteY42" fmla="*/ 1254556 h 1617390"/>
              <a:gd name="connsiteX43" fmla="*/ 465711 w 655492"/>
              <a:gd name="connsiteY43" fmla="*/ 1105032 h 1617390"/>
              <a:gd name="connsiteX44" fmla="*/ 425455 w 655492"/>
              <a:gd name="connsiteY44" fmla="*/ 863492 h 1617390"/>
              <a:gd name="connsiteX45" fmla="*/ 400003 w 655492"/>
              <a:gd name="connsiteY45" fmla="*/ 845954 h 1617390"/>
              <a:gd name="connsiteX46" fmla="*/ 397269 w 655492"/>
              <a:gd name="connsiteY46" fmla="*/ 1062042 h 1617390"/>
              <a:gd name="connsiteX47" fmla="*/ 419704 w 655492"/>
              <a:gd name="connsiteY47" fmla="*/ 1110782 h 1617390"/>
              <a:gd name="connsiteX48" fmla="*/ 433369 w 655492"/>
              <a:gd name="connsiteY48" fmla="*/ 1214299 h 1617390"/>
              <a:gd name="connsiteX49" fmla="*/ 436957 w 655492"/>
              <a:gd name="connsiteY49" fmla="*/ 1277560 h 1617390"/>
              <a:gd name="connsiteX50" fmla="*/ 442708 w 655492"/>
              <a:gd name="connsiteY50" fmla="*/ 1329318 h 1617390"/>
              <a:gd name="connsiteX51" fmla="*/ 436957 w 655492"/>
              <a:gd name="connsiteY51" fmla="*/ 1404081 h 1617390"/>
              <a:gd name="connsiteX52" fmla="*/ 436957 w 655492"/>
              <a:gd name="connsiteY52" fmla="*/ 1461590 h 1617390"/>
              <a:gd name="connsiteX53" fmla="*/ 390949 w 655492"/>
              <a:gd name="connsiteY53" fmla="*/ 1478843 h 1617390"/>
              <a:gd name="connsiteX54" fmla="*/ 312884 w 655492"/>
              <a:gd name="connsiteY54" fmla="*/ 1522116 h 1617390"/>
              <a:gd name="connsiteX55" fmla="*/ 209083 w 655492"/>
              <a:gd name="connsiteY55" fmla="*/ 1520238 h 1617390"/>
              <a:gd name="connsiteX56" fmla="*/ 258677 w 655492"/>
              <a:gd name="connsiteY56" fmla="*/ 1432835 h 1617390"/>
              <a:gd name="connsiteX57" fmla="*/ 321938 w 655492"/>
              <a:gd name="connsiteY57" fmla="*/ 1432835 h 1617390"/>
              <a:gd name="connsiteX58" fmla="*/ 369654 w 655492"/>
              <a:gd name="connsiteY58" fmla="*/ 1392579 h 1617390"/>
              <a:gd name="connsiteX59" fmla="*/ 350692 w 655492"/>
              <a:gd name="connsiteY59" fmla="*/ 1358073 h 1617390"/>
              <a:gd name="connsiteX60" fmla="*/ 356443 w 655492"/>
              <a:gd name="connsiteY60" fmla="*/ 1277560 h 1617390"/>
              <a:gd name="connsiteX61" fmla="*/ 339191 w 655492"/>
              <a:gd name="connsiteY61" fmla="*/ 1214299 h 1617390"/>
              <a:gd name="connsiteX62" fmla="*/ 339191 w 655492"/>
              <a:gd name="connsiteY62" fmla="*/ 1156790 h 1617390"/>
              <a:gd name="connsiteX63" fmla="*/ 333440 w 655492"/>
              <a:gd name="connsiteY63" fmla="*/ 1070526 h 1617390"/>
              <a:gd name="connsiteX64" fmla="*/ 293183 w 655492"/>
              <a:gd name="connsiteY64" fmla="*/ 949756 h 1617390"/>
              <a:gd name="connsiteX65" fmla="*/ 264428 w 655492"/>
              <a:gd name="connsiteY65" fmla="*/ 771477 h 1617390"/>
              <a:gd name="connsiteX0" fmla="*/ 218421 w 655492"/>
              <a:gd name="connsiteY0" fmla="*/ 173379 h 1617390"/>
              <a:gd name="connsiteX1" fmla="*/ 229923 w 655492"/>
              <a:gd name="connsiteY1" fmla="*/ 81364 h 1617390"/>
              <a:gd name="connsiteX2" fmla="*/ 293183 w 655492"/>
              <a:gd name="connsiteY2" fmla="*/ 35356 h 1617390"/>
              <a:gd name="connsiteX3" fmla="*/ 379447 w 655492"/>
              <a:gd name="connsiteY3" fmla="*/ 41107 h 1617390"/>
              <a:gd name="connsiteX4" fmla="*/ 437241 w 655492"/>
              <a:gd name="connsiteY4" fmla="*/ 46573 h 1617390"/>
              <a:gd name="connsiteX5" fmla="*/ 448743 w 655492"/>
              <a:gd name="connsiteY5" fmla="*/ 130105 h 1617390"/>
              <a:gd name="connsiteX6" fmla="*/ 427619 w 655492"/>
              <a:gd name="connsiteY6" fmla="*/ 176112 h 1617390"/>
              <a:gd name="connsiteX7" fmla="*/ 419704 w 655492"/>
              <a:gd name="connsiteY7" fmla="*/ 225137 h 1617390"/>
              <a:gd name="connsiteX8" fmla="*/ 465711 w 655492"/>
              <a:gd name="connsiteY8" fmla="*/ 276896 h 1617390"/>
              <a:gd name="connsiteX9" fmla="*/ 558011 w 655492"/>
              <a:gd name="connsiteY9" fmla="*/ 305364 h 1617390"/>
              <a:gd name="connsiteX10" fmla="*/ 655492 w 655492"/>
              <a:gd name="connsiteY10" fmla="*/ 518435 h 1617390"/>
              <a:gd name="connsiteX11" fmla="*/ 551975 w 655492"/>
              <a:gd name="connsiteY11" fmla="*/ 759975 h 1617390"/>
              <a:gd name="connsiteX12" fmla="*/ 436957 w 655492"/>
              <a:gd name="connsiteY12" fmla="*/ 748473 h 1617390"/>
              <a:gd name="connsiteX13" fmla="*/ 518039 w 655492"/>
              <a:gd name="connsiteY13" fmla="*/ 691818 h 1617390"/>
              <a:gd name="connsiteX14" fmla="*/ 563477 w 655492"/>
              <a:gd name="connsiteY14" fmla="*/ 535688 h 1617390"/>
              <a:gd name="connsiteX15" fmla="*/ 528972 w 655492"/>
              <a:gd name="connsiteY15" fmla="*/ 449424 h 1617390"/>
              <a:gd name="connsiteX16" fmla="*/ 524245 w 655492"/>
              <a:gd name="connsiteY16" fmla="*/ 386277 h 1617390"/>
              <a:gd name="connsiteX17" fmla="*/ 454209 w 655492"/>
              <a:gd name="connsiteY17" fmla="*/ 294149 h 1617390"/>
              <a:gd name="connsiteX18" fmla="*/ 396700 w 655492"/>
              <a:gd name="connsiteY18" fmla="*/ 340156 h 1617390"/>
              <a:gd name="connsiteX19" fmla="*/ 327689 w 655492"/>
              <a:gd name="connsiteY19" fmla="*/ 305650 h 1617390"/>
              <a:gd name="connsiteX20" fmla="*/ 229354 w 655492"/>
              <a:gd name="connsiteY20" fmla="*/ 367772 h 1617390"/>
              <a:gd name="connsiteX21" fmla="*/ 178164 w 655492"/>
              <a:gd name="connsiteY21" fmla="*/ 552941 h 1617390"/>
              <a:gd name="connsiteX22" fmla="*/ 241425 w 655492"/>
              <a:gd name="connsiteY22" fmla="*/ 777228 h 1617390"/>
              <a:gd name="connsiteX23" fmla="*/ 321938 w 655492"/>
              <a:gd name="connsiteY23" fmla="*/ 702465 h 1617390"/>
              <a:gd name="connsiteX24" fmla="*/ 247175 w 655492"/>
              <a:gd name="connsiteY24" fmla="*/ 667960 h 1617390"/>
              <a:gd name="connsiteX25" fmla="*/ 298934 w 655492"/>
              <a:gd name="connsiteY25" fmla="*/ 483930 h 1617390"/>
              <a:gd name="connsiteX26" fmla="*/ 0 w 655492"/>
              <a:gd name="connsiteY26" fmla="*/ 504143 h 1617390"/>
              <a:gd name="connsiteX27" fmla="*/ 304685 w 655492"/>
              <a:gd name="connsiteY27" fmla="*/ 506933 h 1617390"/>
              <a:gd name="connsiteX28" fmla="*/ 287432 w 655492"/>
              <a:gd name="connsiteY28" fmla="*/ 685213 h 1617390"/>
              <a:gd name="connsiteX29" fmla="*/ 390949 w 655492"/>
              <a:gd name="connsiteY29" fmla="*/ 748473 h 1617390"/>
              <a:gd name="connsiteX30" fmla="*/ 471462 w 655492"/>
              <a:gd name="connsiteY30" fmla="*/ 736971 h 1617390"/>
              <a:gd name="connsiteX31" fmla="*/ 563477 w 655492"/>
              <a:gd name="connsiteY31" fmla="*/ 771477 h 1617390"/>
              <a:gd name="connsiteX32" fmla="*/ 545370 w 655492"/>
              <a:gd name="connsiteY32" fmla="*/ 1090797 h 1617390"/>
              <a:gd name="connsiteX33" fmla="*/ 574979 w 655492"/>
              <a:gd name="connsiteY33" fmla="*/ 1220050 h 1617390"/>
              <a:gd name="connsiteX34" fmla="*/ 569228 w 655492"/>
              <a:gd name="connsiteY34" fmla="*/ 1358073 h 1617390"/>
              <a:gd name="connsiteX35" fmla="*/ 586481 w 655492"/>
              <a:gd name="connsiteY35" fmla="*/ 1421333 h 1617390"/>
              <a:gd name="connsiteX36" fmla="*/ 574979 w 655492"/>
              <a:gd name="connsiteY36" fmla="*/ 1473092 h 1617390"/>
              <a:gd name="connsiteX37" fmla="*/ 627307 w 655492"/>
              <a:gd name="connsiteY37" fmla="*/ 1605364 h 1617390"/>
              <a:gd name="connsiteX38" fmla="*/ 501356 w 655492"/>
              <a:gd name="connsiteY38" fmla="*/ 1611115 h 1617390"/>
              <a:gd name="connsiteX39" fmla="*/ 477782 w 655492"/>
              <a:gd name="connsiteY39" fmla="*/ 1478559 h 1617390"/>
              <a:gd name="connsiteX40" fmla="*/ 448458 w 655492"/>
              <a:gd name="connsiteY40" fmla="*/ 1421333 h 1617390"/>
              <a:gd name="connsiteX41" fmla="*/ 463263 w 655492"/>
              <a:gd name="connsiteY41" fmla="*/ 1375041 h 1617390"/>
              <a:gd name="connsiteX42" fmla="*/ 471462 w 655492"/>
              <a:gd name="connsiteY42" fmla="*/ 1254556 h 1617390"/>
              <a:gd name="connsiteX43" fmla="*/ 465711 w 655492"/>
              <a:gd name="connsiteY43" fmla="*/ 1105032 h 1617390"/>
              <a:gd name="connsiteX44" fmla="*/ 425455 w 655492"/>
              <a:gd name="connsiteY44" fmla="*/ 863492 h 1617390"/>
              <a:gd name="connsiteX45" fmla="*/ 400003 w 655492"/>
              <a:gd name="connsiteY45" fmla="*/ 845954 h 1617390"/>
              <a:gd name="connsiteX46" fmla="*/ 397269 w 655492"/>
              <a:gd name="connsiteY46" fmla="*/ 1062042 h 1617390"/>
              <a:gd name="connsiteX47" fmla="*/ 419704 w 655492"/>
              <a:gd name="connsiteY47" fmla="*/ 1110782 h 1617390"/>
              <a:gd name="connsiteX48" fmla="*/ 433369 w 655492"/>
              <a:gd name="connsiteY48" fmla="*/ 1214299 h 1617390"/>
              <a:gd name="connsiteX49" fmla="*/ 436957 w 655492"/>
              <a:gd name="connsiteY49" fmla="*/ 1277560 h 1617390"/>
              <a:gd name="connsiteX50" fmla="*/ 442708 w 655492"/>
              <a:gd name="connsiteY50" fmla="*/ 1329318 h 1617390"/>
              <a:gd name="connsiteX51" fmla="*/ 436957 w 655492"/>
              <a:gd name="connsiteY51" fmla="*/ 1404081 h 1617390"/>
              <a:gd name="connsiteX52" fmla="*/ 436957 w 655492"/>
              <a:gd name="connsiteY52" fmla="*/ 1461590 h 1617390"/>
              <a:gd name="connsiteX53" fmla="*/ 390949 w 655492"/>
              <a:gd name="connsiteY53" fmla="*/ 1478843 h 1617390"/>
              <a:gd name="connsiteX54" fmla="*/ 312884 w 655492"/>
              <a:gd name="connsiteY54" fmla="*/ 1522116 h 1617390"/>
              <a:gd name="connsiteX55" fmla="*/ 209083 w 655492"/>
              <a:gd name="connsiteY55" fmla="*/ 1520238 h 1617390"/>
              <a:gd name="connsiteX56" fmla="*/ 258677 w 655492"/>
              <a:gd name="connsiteY56" fmla="*/ 1432835 h 1617390"/>
              <a:gd name="connsiteX57" fmla="*/ 321938 w 655492"/>
              <a:gd name="connsiteY57" fmla="*/ 1432835 h 1617390"/>
              <a:gd name="connsiteX58" fmla="*/ 369654 w 655492"/>
              <a:gd name="connsiteY58" fmla="*/ 1392579 h 1617390"/>
              <a:gd name="connsiteX59" fmla="*/ 350692 w 655492"/>
              <a:gd name="connsiteY59" fmla="*/ 1358073 h 1617390"/>
              <a:gd name="connsiteX60" fmla="*/ 356443 w 655492"/>
              <a:gd name="connsiteY60" fmla="*/ 1277560 h 1617390"/>
              <a:gd name="connsiteX61" fmla="*/ 339191 w 655492"/>
              <a:gd name="connsiteY61" fmla="*/ 1214299 h 1617390"/>
              <a:gd name="connsiteX62" fmla="*/ 339191 w 655492"/>
              <a:gd name="connsiteY62" fmla="*/ 1156790 h 1617390"/>
              <a:gd name="connsiteX63" fmla="*/ 333440 w 655492"/>
              <a:gd name="connsiteY63" fmla="*/ 1070526 h 1617390"/>
              <a:gd name="connsiteX64" fmla="*/ 293183 w 655492"/>
              <a:gd name="connsiteY64" fmla="*/ 949756 h 1617390"/>
              <a:gd name="connsiteX65" fmla="*/ 264428 w 655492"/>
              <a:gd name="connsiteY65" fmla="*/ 771477 h 1617390"/>
              <a:gd name="connsiteX0" fmla="*/ 218421 w 655492"/>
              <a:gd name="connsiteY0" fmla="*/ 173379 h 1617390"/>
              <a:gd name="connsiteX1" fmla="*/ 229923 w 655492"/>
              <a:gd name="connsiteY1" fmla="*/ 81364 h 1617390"/>
              <a:gd name="connsiteX2" fmla="*/ 293183 w 655492"/>
              <a:gd name="connsiteY2" fmla="*/ 35356 h 1617390"/>
              <a:gd name="connsiteX3" fmla="*/ 379447 w 655492"/>
              <a:gd name="connsiteY3" fmla="*/ 41107 h 1617390"/>
              <a:gd name="connsiteX4" fmla="*/ 437241 w 655492"/>
              <a:gd name="connsiteY4" fmla="*/ 46573 h 1617390"/>
              <a:gd name="connsiteX5" fmla="*/ 448743 w 655492"/>
              <a:gd name="connsiteY5" fmla="*/ 130105 h 1617390"/>
              <a:gd name="connsiteX6" fmla="*/ 427619 w 655492"/>
              <a:gd name="connsiteY6" fmla="*/ 176112 h 1617390"/>
              <a:gd name="connsiteX7" fmla="*/ 419704 w 655492"/>
              <a:gd name="connsiteY7" fmla="*/ 225137 h 1617390"/>
              <a:gd name="connsiteX8" fmla="*/ 465711 w 655492"/>
              <a:gd name="connsiteY8" fmla="*/ 276896 h 1617390"/>
              <a:gd name="connsiteX9" fmla="*/ 558011 w 655492"/>
              <a:gd name="connsiteY9" fmla="*/ 305364 h 1617390"/>
              <a:gd name="connsiteX10" fmla="*/ 655492 w 655492"/>
              <a:gd name="connsiteY10" fmla="*/ 518435 h 1617390"/>
              <a:gd name="connsiteX11" fmla="*/ 551975 w 655492"/>
              <a:gd name="connsiteY11" fmla="*/ 759975 h 1617390"/>
              <a:gd name="connsiteX12" fmla="*/ 436957 w 655492"/>
              <a:gd name="connsiteY12" fmla="*/ 748473 h 1617390"/>
              <a:gd name="connsiteX13" fmla="*/ 518039 w 655492"/>
              <a:gd name="connsiteY13" fmla="*/ 691818 h 1617390"/>
              <a:gd name="connsiteX14" fmla="*/ 563477 w 655492"/>
              <a:gd name="connsiteY14" fmla="*/ 535688 h 1617390"/>
              <a:gd name="connsiteX15" fmla="*/ 528972 w 655492"/>
              <a:gd name="connsiteY15" fmla="*/ 449424 h 1617390"/>
              <a:gd name="connsiteX16" fmla="*/ 524245 w 655492"/>
              <a:gd name="connsiteY16" fmla="*/ 386277 h 1617390"/>
              <a:gd name="connsiteX17" fmla="*/ 454209 w 655492"/>
              <a:gd name="connsiteY17" fmla="*/ 294149 h 1617390"/>
              <a:gd name="connsiteX18" fmla="*/ 396700 w 655492"/>
              <a:gd name="connsiteY18" fmla="*/ 340156 h 1617390"/>
              <a:gd name="connsiteX19" fmla="*/ 327689 w 655492"/>
              <a:gd name="connsiteY19" fmla="*/ 305650 h 1617390"/>
              <a:gd name="connsiteX20" fmla="*/ 229354 w 655492"/>
              <a:gd name="connsiteY20" fmla="*/ 367772 h 1617390"/>
              <a:gd name="connsiteX21" fmla="*/ 178164 w 655492"/>
              <a:gd name="connsiteY21" fmla="*/ 552941 h 1617390"/>
              <a:gd name="connsiteX22" fmla="*/ 241425 w 655492"/>
              <a:gd name="connsiteY22" fmla="*/ 777228 h 1617390"/>
              <a:gd name="connsiteX23" fmla="*/ 321938 w 655492"/>
              <a:gd name="connsiteY23" fmla="*/ 702465 h 1617390"/>
              <a:gd name="connsiteX24" fmla="*/ 247175 w 655492"/>
              <a:gd name="connsiteY24" fmla="*/ 667960 h 1617390"/>
              <a:gd name="connsiteX25" fmla="*/ 298934 w 655492"/>
              <a:gd name="connsiteY25" fmla="*/ 483930 h 1617390"/>
              <a:gd name="connsiteX26" fmla="*/ 0 w 655492"/>
              <a:gd name="connsiteY26" fmla="*/ 504143 h 1617390"/>
              <a:gd name="connsiteX27" fmla="*/ 304685 w 655492"/>
              <a:gd name="connsiteY27" fmla="*/ 506933 h 1617390"/>
              <a:gd name="connsiteX28" fmla="*/ 287432 w 655492"/>
              <a:gd name="connsiteY28" fmla="*/ 685213 h 1617390"/>
              <a:gd name="connsiteX29" fmla="*/ 390949 w 655492"/>
              <a:gd name="connsiteY29" fmla="*/ 748473 h 1617390"/>
              <a:gd name="connsiteX30" fmla="*/ 471462 w 655492"/>
              <a:gd name="connsiteY30" fmla="*/ 736971 h 1617390"/>
              <a:gd name="connsiteX31" fmla="*/ 563477 w 655492"/>
              <a:gd name="connsiteY31" fmla="*/ 771477 h 1617390"/>
              <a:gd name="connsiteX32" fmla="*/ 545370 w 655492"/>
              <a:gd name="connsiteY32" fmla="*/ 1090797 h 1617390"/>
              <a:gd name="connsiteX33" fmla="*/ 574979 w 655492"/>
              <a:gd name="connsiteY33" fmla="*/ 1220050 h 1617390"/>
              <a:gd name="connsiteX34" fmla="*/ 569228 w 655492"/>
              <a:gd name="connsiteY34" fmla="*/ 1358073 h 1617390"/>
              <a:gd name="connsiteX35" fmla="*/ 586481 w 655492"/>
              <a:gd name="connsiteY35" fmla="*/ 1421333 h 1617390"/>
              <a:gd name="connsiteX36" fmla="*/ 574979 w 655492"/>
              <a:gd name="connsiteY36" fmla="*/ 1473092 h 1617390"/>
              <a:gd name="connsiteX37" fmla="*/ 627307 w 655492"/>
              <a:gd name="connsiteY37" fmla="*/ 1605364 h 1617390"/>
              <a:gd name="connsiteX38" fmla="*/ 501356 w 655492"/>
              <a:gd name="connsiteY38" fmla="*/ 1611115 h 1617390"/>
              <a:gd name="connsiteX39" fmla="*/ 477782 w 655492"/>
              <a:gd name="connsiteY39" fmla="*/ 1478559 h 1617390"/>
              <a:gd name="connsiteX40" fmla="*/ 448458 w 655492"/>
              <a:gd name="connsiteY40" fmla="*/ 1421333 h 1617390"/>
              <a:gd name="connsiteX41" fmla="*/ 463263 w 655492"/>
              <a:gd name="connsiteY41" fmla="*/ 1375041 h 1617390"/>
              <a:gd name="connsiteX42" fmla="*/ 471462 w 655492"/>
              <a:gd name="connsiteY42" fmla="*/ 1254556 h 1617390"/>
              <a:gd name="connsiteX43" fmla="*/ 465711 w 655492"/>
              <a:gd name="connsiteY43" fmla="*/ 1105032 h 1617390"/>
              <a:gd name="connsiteX44" fmla="*/ 425455 w 655492"/>
              <a:gd name="connsiteY44" fmla="*/ 863492 h 1617390"/>
              <a:gd name="connsiteX45" fmla="*/ 400003 w 655492"/>
              <a:gd name="connsiteY45" fmla="*/ 845954 h 1617390"/>
              <a:gd name="connsiteX46" fmla="*/ 397269 w 655492"/>
              <a:gd name="connsiteY46" fmla="*/ 1062042 h 1617390"/>
              <a:gd name="connsiteX47" fmla="*/ 419704 w 655492"/>
              <a:gd name="connsiteY47" fmla="*/ 1110782 h 1617390"/>
              <a:gd name="connsiteX48" fmla="*/ 433369 w 655492"/>
              <a:gd name="connsiteY48" fmla="*/ 1214299 h 1617390"/>
              <a:gd name="connsiteX49" fmla="*/ 436957 w 655492"/>
              <a:gd name="connsiteY49" fmla="*/ 1277560 h 1617390"/>
              <a:gd name="connsiteX50" fmla="*/ 442708 w 655492"/>
              <a:gd name="connsiteY50" fmla="*/ 1329318 h 1617390"/>
              <a:gd name="connsiteX51" fmla="*/ 436957 w 655492"/>
              <a:gd name="connsiteY51" fmla="*/ 1404081 h 1617390"/>
              <a:gd name="connsiteX52" fmla="*/ 436957 w 655492"/>
              <a:gd name="connsiteY52" fmla="*/ 1461590 h 1617390"/>
              <a:gd name="connsiteX53" fmla="*/ 390949 w 655492"/>
              <a:gd name="connsiteY53" fmla="*/ 1478843 h 1617390"/>
              <a:gd name="connsiteX54" fmla="*/ 312884 w 655492"/>
              <a:gd name="connsiteY54" fmla="*/ 1522116 h 1617390"/>
              <a:gd name="connsiteX55" fmla="*/ 209083 w 655492"/>
              <a:gd name="connsiteY55" fmla="*/ 1520238 h 1617390"/>
              <a:gd name="connsiteX56" fmla="*/ 258677 w 655492"/>
              <a:gd name="connsiteY56" fmla="*/ 1432835 h 1617390"/>
              <a:gd name="connsiteX57" fmla="*/ 321938 w 655492"/>
              <a:gd name="connsiteY57" fmla="*/ 1432835 h 1617390"/>
              <a:gd name="connsiteX58" fmla="*/ 369654 w 655492"/>
              <a:gd name="connsiteY58" fmla="*/ 1392579 h 1617390"/>
              <a:gd name="connsiteX59" fmla="*/ 350692 w 655492"/>
              <a:gd name="connsiteY59" fmla="*/ 1358073 h 1617390"/>
              <a:gd name="connsiteX60" fmla="*/ 356443 w 655492"/>
              <a:gd name="connsiteY60" fmla="*/ 1277560 h 1617390"/>
              <a:gd name="connsiteX61" fmla="*/ 339191 w 655492"/>
              <a:gd name="connsiteY61" fmla="*/ 1214299 h 1617390"/>
              <a:gd name="connsiteX62" fmla="*/ 339191 w 655492"/>
              <a:gd name="connsiteY62" fmla="*/ 1156790 h 1617390"/>
              <a:gd name="connsiteX63" fmla="*/ 333440 w 655492"/>
              <a:gd name="connsiteY63" fmla="*/ 1070526 h 1617390"/>
              <a:gd name="connsiteX64" fmla="*/ 293183 w 655492"/>
              <a:gd name="connsiteY64" fmla="*/ 949756 h 1617390"/>
              <a:gd name="connsiteX65" fmla="*/ 264428 w 655492"/>
              <a:gd name="connsiteY65" fmla="*/ 771477 h 1617390"/>
              <a:gd name="connsiteX0" fmla="*/ 42401 w 479472"/>
              <a:gd name="connsiteY0" fmla="*/ 173379 h 1617390"/>
              <a:gd name="connsiteX1" fmla="*/ 53903 w 479472"/>
              <a:gd name="connsiteY1" fmla="*/ 81364 h 1617390"/>
              <a:gd name="connsiteX2" fmla="*/ 117163 w 479472"/>
              <a:gd name="connsiteY2" fmla="*/ 35356 h 1617390"/>
              <a:gd name="connsiteX3" fmla="*/ 203427 w 479472"/>
              <a:gd name="connsiteY3" fmla="*/ 41107 h 1617390"/>
              <a:gd name="connsiteX4" fmla="*/ 261221 w 479472"/>
              <a:gd name="connsiteY4" fmla="*/ 46573 h 1617390"/>
              <a:gd name="connsiteX5" fmla="*/ 272723 w 479472"/>
              <a:gd name="connsiteY5" fmla="*/ 130105 h 1617390"/>
              <a:gd name="connsiteX6" fmla="*/ 251599 w 479472"/>
              <a:gd name="connsiteY6" fmla="*/ 176112 h 1617390"/>
              <a:gd name="connsiteX7" fmla="*/ 243684 w 479472"/>
              <a:gd name="connsiteY7" fmla="*/ 225137 h 1617390"/>
              <a:gd name="connsiteX8" fmla="*/ 289691 w 479472"/>
              <a:gd name="connsiteY8" fmla="*/ 276896 h 1617390"/>
              <a:gd name="connsiteX9" fmla="*/ 381991 w 479472"/>
              <a:gd name="connsiteY9" fmla="*/ 305364 h 1617390"/>
              <a:gd name="connsiteX10" fmla="*/ 479472 w 479472"/>
              <a:gd name="connsiteY10" fmla="*/ 518435 h 1617390"/>
              <a:gd name="connsiteX11" fmla="*/ 375955 w 479472"/>
              <a:gd name="connsiteY11" fmla="*/ 759975 h 1617390"/>
              <a:gd name="connsiteX12" fmla="*/ 260937 w 479472"/>
              <a:gd name="connsiteY12" fmla="*/ 748473 h 1617390"/>
              <a:gd name="connsiteX13" fmla="*/ 342019 w 479472"/>
              <a:gd name="connsiteY13" fmla="*/ 691818 h 1617390"/>
              <a:gd name="connsiteX14" fmla="*/ 387457 w 479472"/>
              <a:gd name="connsiteY14" fmla="*/ 535688 h 1617390"/>
              <a:gd name="connsiteX15" fmla="*/ 352952 w 479472"/>
              <a:gd name="connsiteY15" fmla="*/ 449424 h 1617390"/>
              <a:gd name="connsiteX16" fmla="*/ 348225 w 479472"/>
              <a:gd name="connsiteY16" fmla="*/ 386277 h 1617390"/>
              <a:gd name="connsiteX17" fmla="*/ 278189 w 479472"/>
              <a:gd name="connsiteY17" fmla="*/ 294149 h 1617390"/>
              <a:gd name="connsiteX18" fmla="*/ 220680 w 479472"/>
              <a:gd name="connsiteY18" fmla="*/ 340156 h 1617390"/>
              <a:gd name="connsiteX19" fmla="*/ 151669 w 479472"/>
              <a:gd name="connsiteY19" fmla="*/ 305650 h 1617390"/>
              <a:gd name="connsiteX20" fmla="*/ 53334 w 479472"/>
              <a:gd name="connsiteY20" fmla="*/ 367772 h 1617390"/>
              <a:gd name="connsiteX21" fmla="*/ 2144 w 479472"/>
              <a:gd name="connsiteY21" fmla="*/ 552941 h 1617390"/>
              <a:gd name="connsiteX22" fmla="*/ 65405 w 479472"/>
              <a:gd name="connsiteY22" fmla="*/ 777228 h 1617390"/>
              <a:gd name="connsiteX23" fmla="*/ 145918 w 479472"/>
              <a:gd name="connsiteY23" fmla="*/ 702465 h 1617390"/>
              <a:gd name="connsiteX24" fmla="*/ 71155 w 479472"/>
              <a:gd name="connsiteY24" fmla="*/ 667960 h 1617390"/>
              <a:gd name="connsiteX25" fmla="*/ 122914 w 479472"/>
              <a:gd name="connsiteY25" fmla="*/ 483930 h 1617390"/>
              <a:gd name="connsiteX26" fmla="*/ 68424 w 479472"/>
              <a:gd name="connsiteY26" fmla="*/ 365323 h 1617390"/>
              <a:gd name="connsiteX27" fmla="*/ 128665 w 479472"/>
              <a:gd name="connsiteY27" fmla="*/ 506933 h 1617390"/>
              <a:gd name="connsiteX28" fmla="*/ 111412 w 479472"/>
              <a:gd name="connsiteY28" fmla="*/ 685213 h 1617390"/>
              <a:gd name="connsiteX29" fmla="*/ 214929 w 479472"/>
              <a:gd name="connsiteY29" fmla="*/ 748473 h 1617390"/>
              <a:gd name="connsiteX30" fmla="*/ 295442 w 479472"/>
              <a:gd name="connsiteY30" fmla="*/ 736971 h 1617390"/>
              <a:gd name="connsiteX31" fmla="*/ 387457 w 479472"/>
              <a:gd name="connsiteY31" fmla="*/ 771477 h 1617390"/>
              <a:gd name="connsiteX32" fmla="*/ 369350 w 479472"/>
              <a:gd name="connsiteY32" fmla="*/ 1090797 h 1617390"/>
              <a:gd name="connsiteX33" fmla="*/ 398959 w 479472"/>
              <a:gd name="connsiteY33" fmla="*/ 1220050 h 1617390"/>
              <a:gd name="connsiteX34" fmla="*/ 393208 w 479472"/>
              <a:gd name="connsiteY34" fmla="*/ 1358073 h 1617390"/>
              <a:gd name="connsiteX35" fmla="*/ 410461 w 479472"/>
              <a:gd name="connsiteY35" fmla="*/ 1421333 h 1617390"/>
              <a:gd name="connsiteX36" fmla="*/ 398959 w 479472"/>
              <a:gd name="connsiteY36" fmla="*/ 1473092 h 1617390"/>
              <a:gd name="connsiteX37" fmla="*/ 451287 w 479472"/>
              <a:gd name="connsiteY37" fmla="*/ 1605364 h 1617390"/>
              <a:gd name="connsiteX38" fmla="*/ 325336 w 479472"/>
              <a:gd name="connsiteY38" fmla="*/ 1611115 h 1617390"/>
              <a:gd name="connsiteX39" fmla="*/ 301762 w 479472"/>
              <a:gd name="connsiteY39" fmla="*/ 1478559 h 1617390"/>
              <a:gd name="connsiteX40" fmla="*/ 272438 w 479472"/>
              <a:gd name="connsiteY40" fmla="*/ 1421333 h 1617390"/>
              <a:gd name="connsiteX41" fmla="*/ 287243 w 479472"/>
              <a:gd name="connsiteY41" fmla="*/ 1375041 h 1617390"/>
              <a:gd name="connsiteX42" fmla="*/ 295442 w 479472"/>
              <a:gd name="connsiteY42" fmla="*/ 1254556 h 1617390"/>
              <a:gd name="connsiteX43" fmla="*/ 289691 w 479472"/>
              <a:gd name="connsiteY43" fmla="*/ 1105032 h 1617390"/>
              <a:gd name="connsiteX44" fmla="*/ 249435 w 479472"/>
              <a:gd name="connsiteY44" fmla="*/ 863492 h 1617390"/>
              <a:gd name="connsiteX45" fmla="*/ 223983 w 479472"/>
              <a:gd name="connsiteY45" fmla="*/ 845954 h 1617390"/>
              <a:gd name="connsiteX46" fmla="*/ 221249 w 479472"/>
              <a:gd name="connsiteY46" fmla="*/ 1062042 h 1617390"/>
              <a:gd name="connsiteX47" fmla="*/ 243684 w 479472"/>
              <a:gd name="connsiteY47" fmla="*/ 1110782 h 1617390"/>
              <a:gd name="connsiteX48" fmla="*/ 257349 w 479472"/>
              <a:gd name="connsiteY48" fmla="*/ 1214299 h 1617390"/>
              <a:gd name="connsiteX49" fmla="*/ 260937 w 479472"/>
              <a:gd name="connsiteY49" fmla="*/ 1277560 h 1617390"/>
              <a:gd name="connsiteX50" fmla="*/ 266688 w 479472"/>
              <a:gd name="connsiteY50" fmla="*/ 1329318 h 1617390"/>
              <a:gd name="connsiteX51" fmla="*/ 260937 w 479472"/>
              <a:gd name="connsiteY51" fmla="*/ 1404081 h 1617390"/>
              <a:gd name="connsiteX52" fmla="*/ 260937 w 479472"/>
              <a:gd name="connsiteY52" fmla="*/ 1461590 h 1617390"/>
              <a:gd name="connsiteX53" fmla="*/ 214929 w 479472"/>
              <a:gd name="connsiteY53" fmla="*/ 1478843 h 1617390"/>
              <a:gd name="connsiteX54" fmla="*/ 136864 w 479472"/>
              <a:gd name="connsiteY54" fmla="*/ 1522116 h 1617390"/>
              <a:gd name="connsiteX55" fmla="*/ 33063 w 479472"/>
              <a:gd name="connsiteY55" fmla="*/ 1520238 h 1617390"/>
              <a:gd name="connsiteX56" fmla="*/ 82657 w 479472"/>
              <a:gd name="connsiteY56" fmla="*/ 1432835 h 1617390"/>
              <a:gd name="connsiteX57" fmla="*/ 145918 w 479472"/>
              <a:gd name="connsiteY57" fmla="*/ 1432835 h 1617390"/>
              <a:gd name="connsiteX58" fmla="*/ 193634 w 479472"/>
              <a:gd name="connsiteY58" fmla="*/ 1392579 h 1617390"/>
              <a:gd name="connsiteX59" fmla="*/ 174672 w 479472"/>
              <a:gd name="connsiteY59" fmla="*/ 1358073 h 1617390"/>
              <a:gd name="connsiteX60" fmla="*/ 180423 w 479472"/>
              <a:gd name="connsiteY60" fmla="*/ 1277560 h 1617390"/>
              <a:gd name="connsiteX61" fmla="*/ 163171 w 479472"/>
              <a:gd name="connsiteY61" fmla="*/ 1214299 h 1617390"/>
              <a:gd name="connsiteX62" fmla="*/ 163171 w 479472"/>
              <a:gd name="connsiteY62" fmla="*/ 1156790 h 1617390"/>
              <a:gd name="connsiteX63" fmla="*/ 157420 w 479472"/>
              <a:gd name="connsiteY63" fmla="*/ 1070526 h 1617390"/>
              <a:gd name="connsiteX64" fmla="*/ 117163 w 479472"/>
              <a:gd name="connsiteY64" fmla="*/ 949756 h 1617390"/>
              <a:gd name="connsiteX65" fmla="*/ 88408 w 479472"/>
              <a:gd name="connsiteY65" fmla="*/ 771477 h 1617390"/>
              <a:gd name="connsiteX0" fmla="*/ 42401 w 479472"/>
              <a:gd name="connsiteY0" fmla="*/ 173379 h 1617390"/>
              <a:gd name="connsiteX1" fmla="*/ 53903 w 479472"/>
              <a:gd name="connsiteY1" fmla="*/ 81364 h 1617390"/>
              <a:gd name="connsiteX2" fmla="*/ 117163 w 479472"/>
              <a:gd name="connsiteY2" fmla="*/ 35356 h 1617390"/>
              <a:gd name="connsiteX3" fmla="*/ 203427 w 479472"/>
              <a:gd name="connsiteY3" fmla="*/ 41107 h 1617390"/>
              <a:gd name="connsiteX4" fmla="*/ 261221 w 479472"/>
              <a:gd name="connsiteY4" fmla="*/ 46573 h 1617390"/>
              <a:gd name="connsiteX5" fmla="*/ 272723 w 479472"/>
              <a:gd name="connsiteY5" fmla="*/ 130105 h 1617390"/>
              <a:gd name="connsiteX6" fmla="*/ 251599 w 479472"/>
              <a:gd name="connsiteY6" fmla="*/ 176112 h 1617390"/>
              <a:gd name="connsiteX7" fmla="*/ 243684 w 479472"/>
              <a:gd name="connsiteY7" fmla="*/ 225137 h 1617390"/>
              <a:gd name="connsiteX8" fmla="*/ 289691 w 479472"/>
              <a:gd name="connsiteY8" fmla="*/ 276896 h 1617390"/>
              <a:gd name="connsiteX9" fmla="*/ 381991 w 479472"/>
              <a:gd name="connsiteY9" fmla="*/ 305364 h 1617390"/>
              <a:gd name="connsiteX10" fmla="*/ 479472 w 479472"/>
              <a:gd name="connsiteY10" fmla="*/ 518435 h 1617390"/>
              <a:gd name="connsiteX11" fmla="*/ 375955 w 479472"/>
              <a:gd name="connsiteY11" fmla="*/ 759975 h 1617390"/>
              <a:gd name="connsiteX12" fmla="*/ 260937 w 479472"/>
              <a:gd name="connsiteY12" fmla="*/ 748473 h 1617390"/>
              <a:gd name="connsiteX13" fmla="*/ 342019 w 479472"/>
              <a:gd name="connsiteY13" fmla="*/ 691818 h 1617390"/>
              <a:gd name="connsiteX14" fmla="*/ 387457 w 479472"/>
              <a:gd name="connsiteY14" fmla="*/ 535688 h 1617390"/>
              <a:gd name="connsiteX15" fmla="*/ 352952 w 479472"/>
              <a:gd name="connsiteY15" fmla="*/ 449424 h 1617390"/>
              <a:gd name="connsiteX16" fmla="*/ 348225 w 479472"/>
              <a:gd name="connsiteY16" fmla="*/ 386277 h 1617390"/>
              <a:gd name="connsiteX17" fmla="*/ 278189 w 479472"/>
              <a:gd name="connsiteY17" fmla="*/ 294149 h 1617390"/>
              <a:gd name="connsiteX18" fmla="*/ 220680 w 479472"/>
              <a:gd name="connsiteY18" fmla="*/ 340156 h 1617390"/>
              <a:gd name="connsiteX19" fmla="*/ 151669 w 479472"/>
              <a:gd name="connsiteY19" fmla="*/ 305650 h 1617390"/>
              <a:gd name="connsiteX20" fmla="*/ 53334 w 479472"/>
              <a:gd name="connsiteY20" fmla="*/ 367772 h 1617390"/>
              <a:gd name="connsiteX21" fmla="*/ 2144 w 479472"/>
              <a:gd name="connsiteY21" fmla="*/ 552941 h 1617390"/>
              <a:gd name="connsiteX22" fmla="*/ 65405 w 479472"/>
              <a:gd name="connsiteY22" fmla="*/ 777228 h 1617390"/>
              <a:gd name="connsiteX23" fmla="*/ 145918 w 479472"/>
              <a:gd name="connsiteY23" fmla="*/ 702465 h 1617390"/>
              <a:gd name="connsiteX24" fmla="*/ 71155 w 479472"/>
              <a:gd name="connsiteY24" fmla="*/ 667960 h 1617390"/>
              <a:gd name="connsiteX25" fmla="*/ 122914 w 479472"/>
              <a:gd name="connsiteY25" fmla="*/ 483930 h 1617390"/>
              <a:gd name="connsiteX26" fmla="*/ 89549 w 479472"/>
              <a:gd name="connsiteY26" fmla="*/ 389466 h 1617390"/>
              <a:gd name="connsiteX27" fmla="*/ 128665 w 479472"/>
              <a:gd name="connsiteY27" fmla="*/ 506933 h 1617390"/>
              <a:gd name="connsiteX28" fmla="*/ 111412 w 479472"/>
              <a:gd name="connsiteY28" fmla="*/ 685213 h 1617390"/>
              <a:gd name="connsiteX29" fmla="*/ 214929 w 479472"/>
              <a:gd name="connsiteY29" fmla="*/ 748473 h 1617390"/>
              <a:gd name="connsiteX30" fmla="*/ 295442 w 479472"/>
              <a:gd name="connsiteY30" fmla="*/ 736971 h 1617390"/>
              <a:gd name="connsiteX31" fmla="*/ 387457 w 479472"/>
              <a:gd name="connsiteY31" fmla="*/ 771477 h 1617390"/>
              <a:gd name="connsiteX32" fmla="*/ 369350 w 479472"/>
              <a:gd name="connsiteY32" fmla="*/ 1090797 h 1617390"/>
              <a:gd name="connsiteX33" fmla="*/ 398959 w 479472"/>
              <a:gd name="connsiteY33" fmla="*/ 1220050 h 1617390"/>
              <a:gd name="connsiteX34" fmla="*/ 393208 w 479472"/>
              <a:gd name="connsiteY34" fmla="*/ 1358073 h 1617390"/>
              <a:gd name="connsiteX35" fmla="*/ 410461 w 479472"/>
              <a:gd name="connsiteY35" fmla="*/ 1421333 h 1617390"/>
              <a:gd name="connsiteX36" fmla="*/ 398959 w 479472"/>
              <a:gd name="connsiteY36" fmla="*/ 1473092 h 1617390"/>
              <a:gd name="connsiteX37" fmla="*/ 451287 w 479472"/>
              <a:gd name="connsiteY37" fmla="*/ 1605364 h 1617390"/>
              <a:gd name="connsiteX38" fmla="*/ 325336 w 479472"/>
              <a:gd name="connsiteY38" fmla="*/ 1611115 h 1617390"/>
              <a:gd name="connsiteX39" fmla="*/ 301762 w 479472"/>
              <a:gd name="connsiteY39" fmla="*/ 1478559 h 1617390"/>
              <a:gd name="connsiteX40" fmla="*/ 272438 w 479472"/>
              <a:gd name="connsiteY40" fmla="*/ 1421333 h 1617390"/>
              <a:gd name="connsiteX41" fmla="*/ 287243 w 479472"/>
              <a:gd name="connsiteY41" fmla="*/ 1375041 h 1617390"/>
              <a:gd name="connsiteX42" fmla="*/ 295442 w 479472"/>
              <a:gd name="connsiteY42" fmla="*/ 1254556 h 1617390"/>
              <a:gd name="connsiteX43" fmla="*/ 289691 w 479472"/>
              <a:gd name="connsiteY43" fmla="*/ 1105032 h 1617390"/>
              <a:gd name="connsiteX44" fmla="*/ 249435 w 479472"/>
              <a:gd name="connsiteY44" fmla="*/ 863492 h 1617390"/>
              <a:gd name="connsiteX45" fmla="*/ 223983 w 479472"/>
              <a:gd name="connsiteY45" fmla="*/ 845954 h 1617390"/>
              <a:gd name="connsiteX46" fmla="*/ 221249 w 479472"/>
              <a:gd name="connsiteY46" fmla="*/ 1062042 h 1617390"/>
              <a:gd name="connsiteX47" fmla="*/ 243684 w 479472"/>
              <a:gd name="connsiteY47" fmla="*/ 1110782 h 1617390"/>
              <a:gd name="connsiteX48" fmla="*/ 257349 w 479472"/>
              <a:gd name="connsiteY48" fmla="*/ 1214299 h 1617390"/>
              <a:gd name="connsiteX49" fmla="*/ 260937 w 479472"/>
              <a:gd name="connsiteY49" fmla="*/ 1277560 h 1617390"/>
              <a:gd name="connsiteX50" fmla="*/ 266688 w 479472"/>
              <a:gd name="connsiteY50" fmla="*/ 1329318 h 1617390"/>
              <a:gd name="connsiteX51" fmla="*/ 260937 w 479472"/>
              <a:gd name="connsiteY51" fmla="*/ 1404081 h 1617390"/>
              <a:gd name="connsiteX52" fmla="*/ 260937 w 479472"/>
              <a:gd name="connsiteY52" fmla="*/ 1461590 h 1617390"/>
              <a:gd name="connsiteX53" fmla="*/ 214929 w 479472"/>
              <a:gd name="connsiteY53" fmla="*/ 1478843 h 1617390"/>
              <a:gd name="connsiteX54" fmla="*/ 136864 w 479472"/>
              <a:gd name="connsiteY54" fmla="*/ 1522116 h 1617390"/>
              <a:gd name="connsiteX55" fmla="*/ 33063 w 479472"/>
              <a:gd name="connsiteY55" fmla="*/ 1520238 h 1617390"/>
              <a:gd name="connsiteX56" fmla="*/ 82657 w 479472"/>
              <a:gd name="connsiteY56" fmla="*/ 1432835 h 1617390"/>
              <a:gd name="connsiteX57" fmla="*/ 145918 w 479472"/>
              <a:gd name="connsiteY57" fmla="*/ 1432835 h 1617390"/>
              <a:gd name="connsiteX58" fmla="*/ 193634 w 479472"/>
              <a:gd name="connsiteY58" fmla="*/ 1392579 h 1617390"/>
              <a:gd name="connsiteX59" fmla="*/ 174672 w 479472"/>
              <a:gd name="connsiteY59" fmla="*/ 1358073 h 1617390"/>
              <a:gd name="connsiteX60" fmla="*/ 180423 w 479472"/>
              <a:gd name="connsiteY60" fmla="*/ 1277560 h 1617390"/>
              <a:gd name="connsiteX61" fmla="*/ 163171 w 479472"/>
              <a:gd name="connsiteY61" fmla="*/ 1214299 h 1617390"/>
              <a:gd name="connsiteX62" fmla="*/ 163171 w 479472"/>
              <a:gd name="connsiteY62" fmla="*/ 1156790 h 1617390"/>
              <a:gd name="connsiteX63" fmla="*/ 157420 w 479472"/>
              <a:gd name="connsiteY63" fmla="*/ 1070526 h 1617390"/>
              <a:gd name="connsiteX64" fmla="*/ 117163 w 479472"/>
              <a:gd name="connsiteY64" fmla="*/ 949756 h 1617390"/>
              <a:gd name="connsiteX65" fmla="*/ 88408 w 479472"/>
              <a:gd name="connsiteY65" fmla="*/ 771477 h 1617390"/>
              <a:gd name="connsiteX0" fmla="*/ 42401 w 479472"/>
              <a:gd name="connsiteY0" fmla="*/ 173379 h 1617390"/>
              <a:gd name="connsiteX1" fmla="*/ 53903 w 479472"/>
              <a:gd name="connsiteY1" fmla="*/ 81364 h 1617390"/>
              <a:gd name="connsiteX2" fmla="*/ 117163 w 479472"/>
              <a:gd name="connsiteY2" fmla="*/ 35356 h 1617390"/>
              <a:gd name="connsiteX3" fmla="*/ 203427 w 479472"/>
              <a:gd name="connsiteY3" fmla="*/ 41107 h 1617390"/>
              <a:gd name="connsiteX4" fmla="*/ 261221 w 479472"/>
              <a:gd name="connsiteY4" fmla="*/ 46573 h 1617390"/>
              <a:gd name="connsiteX5" fmla="*/ 272723 w 479472"/>
              <a:gd name="connsiteY5" fmla="*/ 130105 h 1617390"/>
              <a:gd name="connsiteX6" fmla="*/ 251599 w 479472"/>
              <a:gd name="connsiteY6" fmla="*/ 176112 h 1617390"/>
              <a:gd name="connsiteX7" fmla="*/ 243684 w 479472"/>
              <a:gd name="connsiteY7" fmla="*/ 225137 h 1617390"/>
              <a:gd name="connsiteX8" fmla="*/ 289691 w 479472"/>
              <a:gd name="connsiteY8" fmla="*/ 276896 h 1617390"/>
              <a:gd name="connsiteX9" fmla="*/ 381991 w 479472"/>
              <a:gd name="connsiteY9" fmla="*/ 305364 h 1617390"/>
              <a:gd name="connsiteX10" fmla="*/ 479472 w 479472"/>
              <a:gd name="connsiteY10" fmla="*/ 518435 h 1617390"/>
              <a:gd name="connsiteX11" fmla="*/ 375955 w 479472"/>
              <a:gd name="connsiteY11" fmla="*/ 759975 h 1617390"/>
              <a:gd name="connsiteX12" fmla="*/ 260937 w 479472"/>
              <a:gd name="connsiteY12" fmla="*/ 748473 h 1617390"/>
              <a:gd name="connsiteX13" fmla="*/ 342019 w 479472"/>
              <a:gd name="connsiteY13" fmla="*/ 691818 h 1617390"/>
              <a:gd name="connsiteX14" fmla="*/ 387457 w 479472"/>
              <a:gd name="connsiteY14" fmla="*/ 535688 h 1617390"/>
              <a:gd name="connsiteX15" fmla="*/ 352952 w 479472"/>
              <a:gd name="connsiteY15" fmla="*/ 449424 h 1617390"/>
              <a:gd name="connsiteX16" fmla="*/ 348225 w 479472"/>
              <a:gd name="connsiteY16" fmla="*/ 386277 h 1617390"/>
              <a:gd name="connsiteX17" fmla="*/ 278189 w 479472"/>
              <a:gd name="connsiteY17" fmla="*/ 294149 h 1617390"/>
              <a:gd name="connsiteX18" fmla="*/ 220680 w 479472"/>
              <a:gd name="connsiteY18" fmla="*/ 340156 h 1617390"/>
              <a:gd name="connsiteX19" fmla="*/ 151669 w 479472"/>
              <a:gd name="connsiteY19" fmla="*/ 305650 h 1617390"/>
              <a:gd name="connsiteX20" fmla="*/ 53334 w 479472"/>
              <a:gd name="connsiteY20" fmla="*/ 367772 h 1617390"/>
              <a:gd name="connsiteX21" fmla="*/ 2144 w 479472"/>
              <a:gd name="connsiteY21" fmla="*/ 552941 h 1617390"/>
              <a:gd name="connsiteX22" fmla="*/ 65405 w 479472"/>
              <a:gd name="connsiteY22" fmla="*/ 777228 h 1617390"/>
              <a:gd name="connsiteX23" fmla="*/ 145918 w 479472"/>
              <a:gd name="connsiteY23" fmla="*/ 702465 h 1617390"/>
              <a:gd name="connsiteX24" fmla="*/ 71155 w 479472"/>
              <a:gd name="connsiteY24" fmla="*/ 667960 h 1617390"/>
              <a:gd name="connsiteX25" fmla="*/ 122914 w 479472"/>
              <a:gd name="connsiteY25" fmla="*/ 483930 h 1617390"/>
              <a:gd name="connsiteX26" fmla="*/ 89549 w 479472"/>
              <a:gd name="connsiteY26" fmla="*/ 389466 h 1617390"/>
              <a:gd name="connsiteX27" fmla="*/ 128665 w 479472"/>
              <a:gd name="connsiteY27" fmla="*/ 506933 h 1617390"/>
              <a:gd name="connsiteX28" fmla="*/ 111412 w 479472"/>
              <a:gd name="connsiteY28" fmla="*/ 685213 h 1617390"/>
              <a:gd name="connsiteX29" fmla="*/ 214929 w 479472"/>
              <a:gd name="connsiteY29" fmla="*/ 748473 h 1617390"/>
              <a:gd name="connsiteX30" fmla="*/ 295442 w 479472"/>
              <a:gd name="connsiteY30" fmla="*/ 736971 h 1617390"/>
              <a:gd name="connsiteX31" fmla="*/ 387457 w 479472"/>
              <a:gd name="connsiteY31" fmla="*/ 771477 h 1617390"/>
              <a:gd name="connsiteX32" fmla="*/ 369350 w 479472"/>
              <a:gd name="connsiteY32" fmla="*/ 1090797 h 1617390"/>
              <a:gd name="connsiteX33" fmla="*/ 398959 w 479472"/>
              <a:gd name="connsiteY33" fmla="*/ 1220050 h 1617390"/>
              <a:gd name="connsiteX34" fmla="*/ 393208 w 479472"/>
              <a:gd name="connsiteY34" fmla="*/ 1358073 h 1617390"/>
              <a:gd name="connsiteX35" fmla="*/ 410461 w 479472"/>
              <a:gd name="connsiteY35" fmla="*/ 1421333 h 1617390"/>
              <a:gd name="connsiteX36" fmla="*/ 398959 w 479472"/>
              <a:gd name="connsiteY36" fmla="*/ 1473092 h 1617390"/>
              <a:gd name="connsiteX37" fmla="*/ 451287 w 479472"/>
              <a:gd name="connsiteY37" fmla="*/ 1605364 h 1617390"/>
              <a:gd name="connsiteX38" fmla="*/ 325336 w 479472"/>
              <a:gd name="connsiteY38" fmla="*/ 1611115 h 1617390"/>
              <a:gd name="connsiteX39" fmla="*/ 301762 w 479472"/>
              <a:gd name="connsiteY39" fmla="*/ 1478559 h 1617390"/>
              <a:gd name="connsiteX40" fmla="*/ 272438 w 479472"/>
              <a:gd name="connsiteY40" fmla="*/ 1421333 h 1617390"/>
              <a:gd name="connsiteX41" fmla="*/ 287243 w 479472"/>
              <a:gd name="connsiteY41" fmla="*/ 1375041 h 1617390"/>
              <a:gd name="connsiteX42" fmla="*/ 295442 w 479472"/>
              <a:gd name="connsiteY42" fmla="*/ 1254556 h 1617390"/>
              <a:gd name="connsiteX43" fmla="*/ 289691 w 479472"/>
              <a:gd name="connsiteY43" fmla="*/ 1105032 h 1617390"/>
              <a:gd name="connsiteX44" fmla="*/ 249435 w 479472"/>
              <a:gd name="connsiteY44" fmla="*/ 863492 h 1617390"/>
              <a:gd name="connsiteX45" fmla="*/ 223983 w 479472"/>
              <a:gd name="connsiteY45" fmla="*/ 845954 h 1617390"/>
              <a:gd name="connsiteX46" fmla="*/ 221249 w 479472"/>
              <a:gd name="connsiteY46" fmla="*/ 1062042 h 1617390"/>
              <a:gd name="connsiteX47" fmla="*/ 243684 w 479472"/>
              <a:gd name="connsiteY47" fmla="*/ 1110782 h 1617390"/>
              <a:gd name="connsiteX48" fmla="*/ 257349 w 479472"/>
              <a:gd name="connsiteY48" fmla="*/ 1214299 h 1617390"/>
              <a:gd name="connsiteX49" fmla="*/ 260937 w 479472"/>
              <a:gd name="connsiteY49" fmla="*/ 1277560 h 1617390"/>
              <a:gd name="connsiteX50" fmla="*/ 266688 w 479472"/>
              <a:gd name="connsiteY50" fmla="*/ 1329318 h 1617390"/>
              <a:gd name="connsiteX51" fmla="*/ 260937 w 479472"/>
              <a:gd name="connsiteY51" fmla="*/ 1404081 h 1617390"/>
              <a:gd name="connsiteX52" fmla="*/ 260937 w 479472"/>
              <a:gd name="connsiteY52" fmla="*/ 1461590 h 1617390"/>
              <a:gd name="connsiteX53" fmla="*/ 214929 w 479472"/>
              <a:gd name="connsiteY53" fmla="*/ 1478843 h 1617390"/>
              <a:gd name="connsiteX54" fmla="*/ 136864 w 479472"/>
              <a:gd name="connsiteY54" fmla="*/ 1522116 h 1617390"/>
              <a:gd name="connsiteX55" fmla="*/ 33063 w 479472"/>
              <a:gd name="connsiteY55" fmla="*/ 1520238 h 1617390"/>
              <a:gd name="connsiteX56" fmla="*/ 82657 w 479472"/>
              <a:gd name="connsiteY56" fmla="*/ 1432835 h 1617390"/>
              <a:gd name="connsiteX57" fmla="*/ 145918 w 479472"/>
              <a:gd name="connsiteY57" fmla="*/ 1432835 h 1617390"/>
              <a:gd name="connsiteX58" fmla="*/ 193634 w 479472"/>
              <a:gd name="connsiteY58" fmla="*/ 1392579 h 1617390"/>
              <a:gd name="connsiteX59" fmla="*/ 174672 w 479472"/>
              <a:gd name="connsiteY59" fmla="*/ 1358073 h 1617390"/>
              <a:gd name="connsiteX60" fmla="*/ 180423 w 479472"/>
              <a:gd name="connsiteY60" fmla="*/ 1277560 h 1617390"/>
              <a:gd name="connsiteX61" fmla="*/ 163171 w 479472"/>
              <a:gd name="connsiteY61" fmla="*/ 1214299 h 1617390"/>
              <a:gd name="connsiteX62" fmla="*/ 163171 w 479472"/>
              <a:gd name="connsiteY62" fmla="*/ 1156790 h 1617390"/>
              <a:gd name="connsiteX63" fmla="*/ 157420 w 479472"/>
              <a:gd name="connsiteY63" fmla="*/ 1070526 h 1617390"/>
              <a:gd name="connsiteX64" fmla="*/ 117163 w 479472"/>
              <a:gd name="connsiteY64" fmla="*/ 949756 h 1617390"/>
              <a:gd name="connsiteX65" fmla="*/ 88408 w 479472"/>
              <a:gd name="connsiteY65" fmla="*/ 771477 h 1617390"/>
              <a:gd name="connsiteX0" fmla="*/ 42401 w 479472"/>
              <a:gd name="connsiteY0" fmla="*/ 173379 h 1617390"/>
              <a:gd name="connsiteX1" fmla="*/ 53903 w 479472"/>
              <a:gd name="connsiteY1" fmla="*/ 81364 h 1617390"/>
              <a:gd name="connsiteX2" fmla="*/ 117163 w 479472"/>
              <a:gd name="connsiteY2" fmla="*/ 35356 h 1617390"/>
              <a:gd name="connsiteX3" fmla="*/ 203427 w 479472"/>
              <a:gd name="connsiteY3" fmla="*/ 41107 h 1617390"/>
              <a:gd name="connsiteX4" fmla="*/ 261221 w 479472"/>
              <a:gd name="connsiteY4" fmla="*/ 46573 h 1617390"/>
              <a:gd name="connsiteX5" fmla="*/ 272723 w 479472"/>
              <a:gd name="connsiteY5" fmla="*/ 130105 h 1617390"/>
              <a:gd name="connsiteX6" fmla="*/ 251599 w 479472"/>
              <a:gd name="connsiteY6" fmla="*/ 176112 h 1617390"/>
              <a:gd name="connsiteX7" fmla="*/ 243684 w 479472"/>
              <a:gd name="connsiteY7" fmla="*/ 225137 h 1617390"/>
              <a:gd name="connsiteX8" fmla="*/ 289691 w 479472"/>
              <a:gd name="connsiteY8" fmla="*/ 276896 h 1617390"/>
              <a:gd name="connsiteX9" fmla="*/ 381991 w 479472"/>
              <a:gd name="connsiteY9" fmla="*/ 305364 h 1617390"/>
              <a:gd name="connsiteX10" fmla="*/ 479472 w 479472"/>
              <a:gd name="connsiteY10" fmla="*/ 518435 h 1617390"/>
              <a:gd name="connsiteX11" fmla="*/ 375955 w 479472"/>
              <a:gd name="connsiteY11" fmla="*/ 759975 h 1617390"/>
              <a:gd name="connsiteX12" fmla="*/ 260937 w 479472"/>
              <a:gd name="connsiteY12" fmla="*/ 748473 h 1617390"/>
              <a:gd name="connsiteX13" fmla="*/ 342019 w 479472"/>
              <a:gd name="connsiteY13" fmla="*/ 691818 h 1617390"/>
              <a:gd name="connsiteX14" fmla="*/ 387457 w 479472"/>
              <a:gd name="connsiteY14" fmla="*/ 535688 h 1617390"/>
              <a:gd name="connsiteX15" fmla="*/ 352952 w 479472"/>
              <a:gd name="connsiteY15" fmla="*/ 449424 h 1617390"/>
              <a:gd name="connsiteX16" fmla="*/ 348225 w 479472"/>
              <a:gd name="connsiteY16" fmla="*/ 386277 h 1617390"/>
              <a:gd name="connsiteX17" fmla="*/ 278189 w 479472"/>
              <a:gd name="connsiteY17" fmla="*/ 294149 h 1617390"/>
              <a:gd name="connsiteX18" fmla="*/ 220680 w 479472"/>
              <a:gd name="connsiteY18" fmla="*/ 340156 h 1617390"/>
              <a:gd name="connsiteX19" fmla="*/ 151669 w 479472"/>
              <a:gd name="connsiteY19" fmla="*/ 305650 h 1617390"/>
              <a:gd name="connsiteX20" fmla="*/ 53334 w 479472"/>
              <a:gd name="connsiteY20" fmla="*/ 367772 h 1617390"/>
              <a:gd name="connsiteX21" fmla="*/ 2144 w 479472"/>
              <a:gd name="connsiteY21" fmla="*/ 552941 h 1617390"/>
              <a:gd name="connsiteX22" fmla="*/ 65405 w 479472"/>
              <a:gd name="connsiteY22" fmla="*/ 777228 h 1617390"/>
              <a:gd name="connsiteX23" fmla="*/ 145918 w 479472"/>
              <a:gd name="connsiteY23" fmla="*/ 702465 h 1617390"/>
              <a:gd name="connsiteX24" fmla="*/ 71155 w 479472"/>
              <a:gd name="connsiteY24" fmla="*/ 667960 h 1617390"/>
              <a:gd name="connsiteX25" fmla="*/ 122914 w 479472"/>
              <a:gd name="connsiteY25" fmla="*/ 483930 h 1617390"/>
              <a:gd name="connsiteX26" fmla="*/ 89549 w 479472"/>
              <a:gd name="connsiteY26" fmla="*/ 389466 h 1617390"/>
              <a:gd name="connsiteX27" fmla="*/ 128665 w 479472"/>
              <a:gd name="connsiteY27" fmla="*/ 506933 h 1617390"/>
              <a:gd name="connsiteX28" fmla="*/ 111412 w 479472"/>
              <a:gd name="connsiteY28" fmla="*/ 685213 h 1617390"/>
              <a:gd name="connsiteX29" fmla="*/ 214929 w 479472"/>
              <a:gd name="connsiteY29" fmla="*/ 748473 h 1617390"/>
              <a:gd name="connsiteX30" fmla="*/ 295442 w 479472"/>
              <a:gd name="connsiteY30" fmla="*/ 736971 h 1617390"/>
              <a:gd name="connsiteX31" fmla="*/ 387457 w 479472"/>
              <a:gd name="connsiteY31" fmla="*/ 771477 h 1617390"/>
              <a:gd name="connsiteX32" fmla="*/ 369350 w 479472"/>
              <a:gd name="connsiteY32" fmla="*/ 1090797 h 1617390"/>
              <a:gd name="connsiteX33" fmla="*/ 398959 w 479472"/>
              <a:gd name="connsiteY33" fmla="*/ 1220050 h 1617390"/>
              <a:gd name="connsiteX34" fmla="*/ 393208 w 479472"/>
              <a:gd name="connsiteY34" fmla="*/ 1358073 h 1617390"/>
              <a:gd name="connsiteX35" fmla="*/ 410461 w 479472"/>
              <a:gd name="connsiteY35" fmla="*/ 1421333 h 1617390"/>
              <a:gd name="connsiteX36" fmla="*/ 398959 w 479472"/>
              <a:gd name="connsiteY36" fmla="*/ 1473092 h 1617390"/>
              <a:gd name="connsiteX37" fmla="*/ 451287 w 479472"/>
              <a:gd name="connsiteY37" fmla="*/ 1605364 h 1617390"/>
              <a:gd name="connsiteX38" fmla="*/ 325336 w 479472"/>
              <a:gd name="connsiteY38" fmla="*/ 1611115 h 1617390"/>
              <a:gd name="connsiteX39" fmla="*/ 301762 w 479472"/>
              <a:gd name="connsiteY39" fmla="*/ 1478559 h 1617390"/>
              <a:gd name="connsiteX40" fmla="*/ 272438 w 479472"/>
              <a:gd name="connsiteY40" fmla="*/ 1421333 h 1617390"/>
              <a:gd name="connsiteX41" fmla="*/ 287243 w 479472"/>
              <a:gd name="connsiteY41" fmla="*/ 1375041 h 1617390"/>
              <a:gd name="connsiteX42" fmla="*/ 295442 w 479472"/>
              <a:gd name="connsiteY42" fmla="*/ 1254556 h 1617390"/>
              <a:gd name="connsiteX43" fmla="*/ 289691 w 479472"/>
              <a:gd name="connsiteY43" fmla="*/ 1105032 h 1617390"/>
              <a:gd name="connsiteX44" fmla="*/ 249435 w 479472"/>
              <a:gd name="connsiteY44" fmla="*/ 863492 h 1617390"/>
              <a:gd name="connsiteX45" fmla="*/ 223983 w 479472"/>
              <a:gd name="connsiteY45" fmla="*/ 845954 h 1617390"/>
              <a:gd name="connsiteX46" fmla="*/ 221249 w 479472"/>
              <a:gd name="connsiteY46" fmla="*/ 1062042 h 1617390"/>
              <a:gd name="connsiteX47" fmla="*/ 243684 w 479472"/>
              <a:gd name="connsiteY47" fmla="*/ 1110782 h 1617390"/>
              <a:gd name="connsiteX48" fmla="*/ 257349 w 479472"/>
              <a:gd name="connsiteY48" fmla="*/ 1214299 h 1617390"/>
              <a:gd name="connsiteX49" fmla="*/ 260937 w 479472"/>
              <a:gd name="connsiteY49" fmla="*/ 1277560 h 1617390"/>
              <a:gd name="connsiteX50" fmla="*/ 266688 w 479472"/>
              <a:gd name="connsiteY50" fmla="*/ 1329318 h 1617390"/>
              <a:gd name="connsiteX51" fmla="*/ 260937 w 479472"/>
              <a:gd name="connsiteY51" fmla="*/ 1404081 h 1617390"/>
              <a:gd name="connsiteX52" fmla="*/ 260937 w 479472"/>
              <a:gd name="connsiteY52" fmla="*/ 1461590 h 1617390"/>
              <a:gd name="connsiteX53" fmla="*/ 214929 w 479472"/>
              <a:gd name="connsiteY53" fmla="*/ 1478843 h 1617390"/>
              <a:gd name="connsiteX54" fmla="*/ 136864 w 479472"/>
              <a:gd name="connsiteY54" fmla="*/ 1522116 h 1617390"/>
              <a:gd name="connsiteX55" fmla="*/ 33063 w 479472"/>
              <a:gd name="connsiteY55" fmla="*/ 1520238 h 1617390"/>
              <a:gd name="connsiteX56" fmla="*/ 82657 w 479472"/>
              <a:gd name="connsiteY56" fmla="*/ 1432835 h 1617390"/>
              <a:gd name="connsiteX57" fmla="*/ 145918 w 479472"/>
              <a:gd name="connsiteY57" fmla="*/ 1432835 h 1617390"/>
              <a:gd name="connsiteX58" fmla="*/ 193634 w 479472"/>
              <a:gd name="connsiteY58" fmla="*/ 1392579 h 1617390"/>
              <a:gd name="connsiteX59" fmla="*/ 174672 w 479472"/>
              <a:gd name="connsiteY59" fmla="*/ 1358073 h 1617390"/>
              <a:gd name="connsiteX60" fmla="*/ 180423 w 479472"/>
              <a:gd name="connsiteY60" fmla="*/ 1277560 h 1617390"/>
              <a:gd name="connsiteX61" fmla="*/ 163171 w 479472"/>
              <a:gd name="connsiteY61" fmla="*/ 1214299 h 1617390"/>
              <a:gd name="connsiteX62" fmla="*/ 163171 w 479472"/>
              <a:gd name="connsiteY62" fmla="*/ 1156790 h 1617390"/>
              <a:gd name="connsiteX63" fmla="*/ 157420 w 479472"/>
              <a:gd name="connsiteY63" fmla="*/ 1070526 h 1617390"/>
              <a:gd name="connsiteX64" fmla="*/ 117163 w 479472"/>
              <a:gd name="connsiteY64" fmla="*/ 949756 h 1617390"/>
              <a:gd name="connsiteX65" fmla="*/ 88408 w 479472"/>
              <a:gd name="connsiteY65" fmla="*/ 771477 h 1617390"/>
              <a:gd name="connsiteX0" fmla="*/ 42401 w 479472"/>
              <a:gd name="connsiteY0" fmla="*/ 173379 h 1617390"/>
              <a:gd name="connsiteX1" fmla="*/ 53903 w 479472"/>
              <a:gd name="connsiteY1" fmla="*/ 81364 h 1617390"/>
              <a:gd name="connsiteX2" fmla="*/ 117163 w 479472"/>
              <a:gd name="connsiteY2" fmla="*/ 35356 h 1617390"/>
              <a:gd name="connsiteX3" fmla="*/ 203427 w 479472"/>
              <a:gd name="connsiteY3" fmla="*/ 41107 h 1617390"/>
              <a:gd name="connsiteX4" fmla="*/ 261221 w 479472"/>
              <a:gd name="connsiteY4" fmla="*/ 46573 h 1617390"/>
              <a:gd name="connsiteX5" fmla="*/ 272723 w 479472"/>
              <a:gd name="connsiteY5" fmla="*/ 130105 h 1617390"/>
              <a:gd name="connsiteX6" fmla="*/ 251599 w 479472"/>
              <a:gd name="connsiteY6" fmla="*/ 176112 h 1617390"/>
              <a:gd name="connsiteX7" fmla="*/ 243684 w 479472"/>
              <a:gd name="connsiteY7" fmla="*/ 225137 h 1617390"/>
              <a:gd name="connsiteX8" fmla="*/ 289691 w 479472"/>
              <a:gd name="connsiteY8" fmla="*/ 276896 h 1617390"/>
              <a:gd name="connsiteX9" fmla="*/ 381991 w 479472"/>
              <a:gd name="connsiteY9" fmla="*/ 305364 h 1617390"/>
              <a:gd name="connsiteX10" fmla="*/ 479472 w 479472"/>
              <a:gd name="connsiteY10" fmla="*/ 518435 h 1617390"/>
              <a:gd name="connsiteX11" fmla="*/ 375955 w 479472"/>
              <a:gd name="connsiteY11" fmla="*/ 759975 h 1617390"/>
              <a:gd name="connsiteX12" fmla="*/ 260937 w 479472"/>
              <a:gd name="connsiteY12" fmla="*/ 748473 h 1617390"/>
              <a:gd name="connsiteX13" fmla="*/ 342019 w 479472"/>
              <a:gd name="connsiteY13" fmla="*/ 691818 h 1617390"/>
              <a:gd name="connsiteX14" fmla="*/ 387457 w 479472"/>
              <a:gd name="connsiteY14" fmla="*/ 535688 h 1617390"/>
              <a:gd name="connsiteX15" fmla="*/ 352952 w 479472"/>
              <a:gd name="connsiteY15" fmla="*/ 449424 h 1617390"/>
              <a:gd name="connsiteX16" fmla="*/ 348225 w 479472"/>
              <a:gd name="connsiteY16" fmla="*/ 386277 h 1617390"/>
              <a:gd name="connsiteX17" fmla="*/ 278189 w 479472"/>
              <a:gd name="connsiteY17" fmla="*/ 294149 h 1617390"/>
              <a:gd name="connsiteX18" fmla="*/ 220680 w 479472"/>
              <a:gd name="connsiteY18" fmla="*/ 340156 h 1617390"/>
              <a:gd name="connsiteX19" fmla="*/ 151669 w 479472"/>
              <a:gd name="connsiteY19" fmla="*/ 305650 h 1617390"/>
              <a:gd name="connsiteX20" fmla="*/ 53334 w 479472"/>
              <a:gd name="connsiteY20" fmla="*/ 367772 h 1617390"/>
              <a:gd name="connsiteX21" fmla="*/ 2144 w 479472"/>
              <a:gd name="connsiteY21" fmla="*/ 552941 h 1617390"/>
              <a:gd name="connsiteX22" fmla="*/ 65405 w 479472"/>
              <a:gd name="connsiteY22" fmla="*/ 777228 h 1617390"/>
              <a:gd name="connsiteX23" fmla="*/ 145918 w 479472"/>
              <a:gd name="connsiteY23" fmla="*/ 702465 h 1617390"/>
              <a:gd name="connsiteX24" fmla="*/ 71155 w 479472"/>
              <a:gd name="connsiteY24" fmla="*/ 667960 h 1617390"/>
              <a:gd name="connsiteX25" fmla="*/ 122914 w 479472"/>
              <a:gd name="connsiteY25" fmla="*/ 483930 h 1617390"/>
              <a:gd name="connsiteX26" fmla="*/ 68424 w 479472"/>
              <a:gd name="connsiteY26" fmla="*/ 368341 h 1617390"/>
              <a:gd name="connsiteX27" fmla="*/ 128665 w 479472"/>
              <a:gd name="connsiteY27" fmla="*/ 506933 h 1617390"/>
              <a:gd name="connsiteX28" fmla="*/ 111412 w 479472"/>
              <a:gd name="connsiteY28" fmla="*/ 685213 h 1617390"/>
              <a:gd name="connsiteX29" fmla="*/ 214929 w 479472"/>
              <a:gd name="connsiteY29" fmla="*/ 748473 h 1617390"/>
              <a:gd name="connsiteX30" fmla="*/ 295442 w 479472"/>
              <a:gd name="connsiteY30" fmla="*/ 736971 h 1617390"/>
              <a:gd name="connsiteX31" fmla="*/ 387457 w 479472"/>
              <a:gd name="connsiteY31" fmla="*/ 771477 h 1617390"/>
              <a:gd name="connsiteX32" fmla="*/ 369350 w 479472"/>
              <a:gd name="connsiteY32" fmla="*/ 1090797 h 1617390"/>
              <a:gd name="connsiteX33" fmla="*/ 398959 w 479472"/>
              <a:gd name="connsiteY33" fmla="*/ 1220050 h 1617390"/>
              <a:gd name="connsiteX34" fmla="*/ 393208 w 479472"/>
              <a:gd name="connsiteY34" fmla="*/ 1358073 h 1617390"/>
              <a:gd name="connsiteX35" fmla="*/ 410461 w 479472"/>
              <a:gd name="connsiteY35" fmla="*/ 1421333 h 1617390"/>
              <a:gd name="connsiteX36" fmla="*/ 398959 w 479472"/>
              <a:gd name="connsiteY36" fmla="*/ 1473092 h 1617390"/>
              <a:gd name="connsiteX37" fmla="*/ 451287 w 479472"/>
              <a:gd name="connsiteY37" fmla="*/ 1605364 h 1617390"/>
              <a:gd name="connsiteX38" fmla="*/ 325336 w 479472"/>
              <a:gd name="connsiteY38" fmla="*/ 1611115 h 1617390"/>
              <a:gd name="connsiteX39" fmla="*/ 301762 w 479472"/>
              <a:gd name="connsiteY39" fmla="*/ 1478559 h 1617390"/>
              <a:gd name="connsiteX40" fmla="*/ 272438 w 479472"/>
              <a:gd name="connsiteY40" fmla="*/ 1421333 h 1617390"/>
              <a:gd name="connsiteX41" fmla="*/ 287243 w 479472"/>
              <a:gd name="connsiteY41" fmla="*/ 1375041 h 1617390"/>
              <a:gd name="connsiteX42" fmla="*/ 295442 w 479472"/>
              <a:gd name="connsiteY42" fmla="*/ 1254556 h 1617390"/>
              <a:gd name="connsiteX43" fmla="*/ 289691 w 479472"/>
              <a:gd name="connsiteY43" fmla="*/ 1105032 h 1617390"/>
              <a:gd name="connsiteX44" fmla="*/ 249435 w 479472"/>
              <a:gd name="connsiteY44" fmla="*/ 863492 h 1617390"/>
              <a:gd name="connsiteX45" fmla="*/ 223983 w 479472"/>
              <a:gd name="connsiteY45" fmla="*/ 845954 h 1617390"/>
              <a:gd name="connsiteX46" fmla="*/ 221249 w 479472"/>
              <a:gd name="connsiteY46" fmla="*/ 1062042 h 1617390"/>
              <a:gd name="connsiteX47" fmla="*/ 243684 w 479472"/>
              <a:gd name="connsiteY47" fmla="*/ 1110782 h 1617390"/>
              <a:gd name="connsiteX48" fmla="*/ 257349 w 479472"/>
              <a:gd name="connsiteY48" fmla="*/ 1214299 h 1617390"/>
              <a:gd name="connsiteX49" fmla="*/ 260937 w 479472"/>
              <a:gd name="connsiteY49" fmla="*/ 1277560 h 1617390"/>
              <a:gd name="connsiteX50" fmla="*/ 266688 w 479472"/>
              <a:gd name="connsiteY50" fmla="*/ 1329318 h 1617390"/>
              <a:gd name="connsiteX51" fmla="*/ 260937 w 479472"/>
              <a:gd name="connsiteY51" fmla="*/ 1404081 h 1617390"/>
              <a:gd name="connsiteX52" fmla="*/ 260937 w 479472"/>
              <a:gd name="connsiteY52" fmla="*/ 1461590 h 1617390"/>
              <a:gd name="connsiteX53" fmla="*/ 214929 w 479472"/>
              <a:gd name="connsiteY53" fmla="*/ 1478843 h 1617390"/>
              <a:gd name="connsiteX54" fmla="*/ 136864 w 479472"/>
              <a:gd name="connsiteY54" fmla="*/ 1522116 h 1617390"/>
              <a:gd name="connsiteX55" fmla="*/ 33063 w 479472"/>
              <a:gd name="connsiteY55" fmla="*/ 1520238 h 1617390"/>
              <a:gd name="connsiteX56" fmla="*/ 82657 w 479472"/>
              <a:gd name="connsiteY56" fmla="*/ 1432835 h 1617390"/>
              <a:gd name="connsiteX57" fmla="*/ 145918 w 479472"/>
              <a:gd name="connsiteY57" fmla="*/ 1432835 h 1617390"/>
              <a:gd name="connsiteX58" fmla="*/ 193634 w 479472"/>
              <a:gd name="connsiteY58" fmla="*/ 1392579 h 1617390"/>
              <a:gd name="connsiteX59" fmla="*/ 174672 w 479472"/>
              <a:gd name="connsiteY59" fmla="*/ 1358073 h 1617390"/>
              <a:gd name="connsiteX60" fmla="*/ 180423 w 479472"/>
              <a:gd name="connsiteY60" fmla="*/ 1277560 h 1617390"/>
              <a:gd name="connsiteX61" fmla="*/ 163171 w 479472"/>
              <a:gd name="connsiteY61" fmla="*/ 1214299 h 1617390"/>
              <a:gd name="connsiteX62" fmla="*/ 163171 w 479472"/>
              <a:gd name="connsiteY62" fmla="*/ 1156790 h 1617390"/>
              <a:gd name="connsiteX63" fmla="*/ 157420 w 479472"/>
              <a:gd name="connsiteY63" fmla="*/ 1070526 h 1617390"/>
              <a:gd name="connsiteX64" fmla="*/ 117163 w 479472"/>
              <a:gd name="connsiteY64" fmla="*/ 949756 h 1617390"/>
              <a:gd name="connsiteX65" fmla="*/ 88408 w 479472"/>
              <a:gd name="connsiteY65" fmla="*/ 771477 h 1617390"/>
              <a:gd name="connsiteX0" fmla="*/ 42401 w 479472"/>
              <a:gd name="connsiteY0" fmla="*/ 173379 h 1617390"/>
              <a:gd name="connsiteX1" fmla="*/ 53903 w 479472"/>
              <a:gd name="connsiteY1" fmla="*/ 81364 h 1617390"/>
              <a:gd name="connsiteX2" fmla="*/ 117163 w 479472"/>
              <a:gd name="connsiteY2" fmla="*/ 35356 h 1617390"/>
              <a:gd name="connsiteX3" fmla="*/ 203427 w 479472"/>
              <a:gd name="connsiteY3" fmla="*/ 41107 h 1617390"/>
              <a:gd name="connsiteX4" fmla="*/ 261221 w 479472"/>
              <a:gd name="connsiteY4" fmla="*/ 46573 h 1617390"/>
              <a:gd name="connsiteX5" fmla="*/ 272723 w 479472"/>
              <a:gd name="connsiteY5" fmla="*/ 130105 h 1617390"/>
              <a:gd name="connsiteX6" fmla="*/ 251599 w 479472"/>
              <a:gd name="connsiteY6" fmla="*/ 176112 h 1617390"/>
              <a:gd name="connsiteX7" fmla="*/ 243684 w 479472"/>
              <a:gd name="connsiteY7" fmla="*/ 225137 h 1617390"/>
              <a:gd name="connsiteX8" fmla="*/ 289691 w 479472"/>
              <a:gd name="connsiteY8" fmla="*/ 276896 h 1617390"/>
              <a:gd name="connsiteX9" fmla="*/ 381991 w 479472"/>
              <a:gd name="connsiteY9" fmla="*/ 305364 h 1617390"/>
              <a:gd name="connsiteX10" fmla="*/ 479472 w 479472"/>
              <a:gd name="connsiteY10" fmla="*/ 518435 h 1617390"/>
              <a:gd name="connsiteX11" fmla="*/ 375955 w 479472"/>
              <a:gd name="connsiteY11" fmla="*/ 759975 h 1617390"/>
              <a:gd name="connsiteX12" fmla="*/ 260937 w 479472"/>
              <a:gd name="connsiteY12" fmla="*/ 748473 h 1617390"/>
              <a:gd name="connsiteX13" fmla="*/ 342019 w 479472"/>
              <a:gd name="connsiteY13" fmla="*/ 691818 h 1617390"/>
              <a:gd name="connsiteX14" fmla="*/ 387457 w 479472"/>
              <a:gd name="connsiteY14" fmla="*/ 535688 h 1617390"/>
              <a:gd name="connsiteX15" fmla="*/ 352952 w 479472"/>
              <a:gd name="connsiteY15" fmla="*/ 449424 h 1617390"/>
              <a:gd name="connsiteX16" fmla="*/ 348225 w 479472"/>
              <a:gd name="connsiteY16" fmla="*/ 386277 h 1617390"/>
              <a:gd name="connsiteX17" fmla="*/ 278189 w 479472"/>
              <a:gd name="connsiteY17" fmla="*/ 294149 h 1617390"/>
              <a:gd name="connsiteX18" fmla="*/ 220680 w 479472"/>
              <a:gd name="connsiteY18" fmla="*/ 340156 h 1617390"/>
              <a:gd name="connsiteX19" fmla="*/ 151669 w 479472"/>
              <a:gd name="connsiteY19" fmla="*/ 305650 h 1617390"/>
              <a:gd name="connsiteX20" fmla="*/ 53334 w 479472"/>
              <a:gd name="connsiteY20" fmla="*/ 367772 h 1617390"/>
              <a:gd name="connsiteX21" fmla="*/ 2144 w 479472"/>
              <a:gd name="connsiteY21" fmla="*/ 552941 h 1617390"/>
              <a:gd name="connsiteX22" fmla="*/ 65405 w 479472"/>
              <a:gd name="connsiteY22" fmla="*/ 777228 h 1617390"/>
              <a:gd name="connsiteX23" fmla="*/ 145918 w 479472"/>
              <a:gd name="connsiteY23" fmla="*/ 702465 h 1617390"/>
              <a:gd name="connsiteX24" fmla="*/ 71155 w 479472"/>
              <a:gd name="connsiteY24" fmla="*/ 667960 h 1617390"/>
              <a:gd name="connsiteX25" fmla="*/ 122914 w 479472"/>
              <a:gd name="connsiteY25" fmla="*/ 483930 h 1617390"/>
              <a:gd name="connsiteX26" fmla="*/ 68424 w 479472"/>
              <a:gd name="connsiteY26" fmla="*/ 368341 h 1617390"/>
              <a:gd name="connsiteX27" fmla="*/ 128665 w 479472"/>
              <a:gd name="connsiteY27" fmla="*/ 506933 h 1617390"/>
              <a:gd name="connsiteX28" fmla="*/ 111412 w 479472"/>
              <a:gd name="connsiteY28" fmla="*/ 685213 h 1617390"/>
              <a:gd name="connsiteX29" fmla="*/ 214929 w 479472"/>
              <a:gd name="connsiteY29" fmla="*/ 748473 h 1617390"/>
              <a:gd name="connsiteX30" fmla="*/ 295442 w 479472"/>
              <a:gd name="connsiteY30" fmla="*/ 736971 h 1617390"/>
              <a:gd name="connsiteX31" fmla="*/ 387457 w 479472"/>
              <a:gd name="connsiteY31" fmla="*/ 771477 h 1617390"/>
              <a:gd name="connsiteX32" fmla="*/ 369350 w 479472"/>
              <a:gd name="connsiteY32" fmla="*/ 1090797 h 1617390"/>
              <a:gd name="connsiteX33" fmla="*/ 398959 w 479472"/>
              <a:gd name="connsiteY33" fmla="*/ 1220050 h 1617390"/>
              <a:gd name="connsiteX34" fmla="*/ 393208 w 479472"/>
              <a:gd name="connsiteY34" fmla="*/ 1358073 h 1617390"/>
              <a:gd name="connsiteX35" fmla="*/ 410461 w 479472"/>
              <a:gd name="connsiteY35" fmla="*/ 1421333 h 1617390"/>
              <a:gd name="connsiteX36" fmla="*/ 398959 w 479472"/>
              <a:gd name="connsiteY36" fmla="*/ 1473092 h 1617390"/>
              <a:gd name="connsiteX37" fmla="*/ 451287 w 479472"/>
              <a:gd name="connsiteY37" fmla="*/ 1605364 h 1617390"/>
              <a:gd name="connsiteX38" fmla="*/ 325336 w 479472"/>
              <a:gd name="connsiteY38" fmla="*/ 1611115 h 1617390"/>
              <a:gd name="connsiteX39" fmla="*/ 301762 w 479472"/>
              <a:gd name="connsiteY39" fmla="*/ 1478559 h 1617390"/>
              <a:gd name="connsiteX40" fmla="*/ 272438 w 479472"/>
              <a:gd name="connsiteY40" fmla="*/ 1421333 h 1617390"/>
              <a:gd name="connsiteX41" fmla="*/ 287243 w 479472"/>
              <a:gd name="connsiteY41" fmla="*/ 1375041 h 1617390"/>
              <a:gd name="connsiteX42" fmla="*/ 295442 w 479472"/>
              <a:gd name="connsiteY42" fmla="*/ 1254556 h 1617390"/>
              <a:gd name="connsiteX43" fmla="*/ 289691 w 479472"/>
              <a:gd name="connsiteY43" fmla="*/ 1105032 h 1617390"/>
              <a:gd name="connsiteX44" fmla="*/ 249435 w 479472"/>
              <a:gd name="connsiteY44" fmla="*/ 863492 h 1617390"/>
              <a:gd name="connsiteX45" fmla="*/ 223983 w 479472"/>
              <a:gd name="connsiteY45" fmla="*/ 845954 h 1617390"/>
              <a:gd name="connsiteX46" fmla="*/ 221249 w 479472"/>
              <a:gd name="connsiteY46" fmla="*/ 1062042 h 1617390"/>
              <a:gd name="connsiteX47" fmla="*/ 243684 w 479472"/>
              <a:gd name="connsiteY47" fmla="*/ 1110782 h 1617390"/>
              <a:gd name="connsiteX48" fmla="*/ 257349 w 479472"/>
              <a:gd name="connsiteY48" fmla="*/ 1214299 h 1617390"/>
              <a:gd name="connsiteX49" fmla="*/ 260937 w 479472"/>
              <a:gd name="connsiteY49" fmla="*/ 1277560 h 1617390"/>
              <a:gd name="connsiteX50" fmla="*/ 266688 w 479472"/>
              <a:gd name="connsiteY50" fmla="*/ 1329318 h 1617390"/>
              <a:gd name="connsiteX51" fmla="*/ 260937 w 479472"/>
              <a:gd name="connsiteY51" fmla="*/ 1404081 h 1617390"/>
              <a:gd name="connsiteX52" fmla="*/ 260937 w 479472"/>
              <a:gd name="connsiteY52" fmla="*/ 1461590 h 1617390"/>
              <a:gd name="connsiteX53" fmla="*/ 214929 w 479472"/>
              <a:gd name="connsiteY53" fmla="*/ 1478843 h 1617390"/>
              <a:gd name="connsiteX54" fmla="*/ 136864 w 479472"/>
              <a:gd name="connsiteY54" fmla="*/ 1522116 h 1617390"/>
              <a:gd name="connsiteX55" fmla="*/ 33063 w 479472"/>
              <a:gd name="connsiteY55" fmla="*/ 1520238 h 1617390"/>
              <a:gd name="connsiteX56" fmla="*/ 82657 w 479472"/>
              <a:gd name="connsiteY56" fmla="*/ 1432835 h 1617390"/>
              <a:gd name="connsiteX57" fmla="*/ 145918 w 479472"/>
              <a:gd name="connsiteY57" fmla="*/ 1432835 h 1617390"/>
              <a:gd name="connsiteX58" fmla="*/ 193634 w 479472"/>
              <a:gd name="connsiteY58" fmla="*/ 1392579 h 1617390"/>
              <a:gd name="connsiteX59" fmla="*/ 174672 w 479472"/>
              <a:gd name="connsiteY59" fmla="*/ 1358073 h 1617390"/>
              <a:gd name="connsiteX60" fmla="*/ 180423 w 479472"/>
              <a:gd name="connsiteY60" fmla="*/ 1277560 h 1617390"/>
              <a:gd name="connsiteX61" fmla="*/ 163171 w 479472"/>
              <a:gd name="connsiteY61" fmla="*/ 1214299 h 1617390"/>
              <a:gd name="connsiteX62" fmla="*/ 163171 w 479472"/>
              <a:gd name="connsiteY62" fmla="*/ 1156790 h 1617390"/>
              <a:gd name="connsiteX63" fmla="*/ 157420 w 479472"/>
              <a:gd name="connsiteY63" fmla="*/ 1070526 h 1617390"/>
              <a:gd name="connsiteX64" fmla="*/ 117163 w 479472"/>
              <a:gd name="connsiteY64" fmla="*/ 949756 h 1617390"/>
              <a:gd name="connsiteX65" fmla="*/ 88408 w 479472"/>
              <a:gd name="connsiteY65" fmla="*/ 771477 h 1617390"/>
              <a:gd name="connsiteX0" fmla="*/ 42401 w 479472"/>
              <a:gd name="connsiteY0" fmla="*/ 173379 h 1617390"/>
              <a:gd name="connsiteX1" fmla="*/ 53903 w 479472"/>
              <a:gd name="connsiteY1" fmla="*/ 81364 h 1617390"/>
              <a:gd name="connsiteX2" fmla="*/ 117163 w 479472"/>
              <a:gd name="connsiteY2" fmla="*/ 35356 h 1617390"/>
              <a:gd name="connsiteX3" fmla="*/ 203427 w 479472"/>
              <a:gd name="connsiteY3" fmla="*/ 41107 h 1617390"/>
              <a:gd name="connsiteX4" fmla="*/ 261221 w 479472"/>
              <a:gd name="connsiteY4" fmla="*/ 46573 h 1617390"/>
              <a:gd name="connsiteX5" fmla="*/ 272723 w 479472"/>
              <a:gd name="connsiteY5" fmla="*/ 130105 h 1617390"/>
              <a:gd name="connsiteX6" fmla="*/ 251599 w 479472"/>
              <a:gd name="connsiteY6" fmla="*/ 176112 h 1617390"/>
              <a:gd name="connsiteX7" fmla="*/ 243684 w 479472"/>
              <a:gd name="connsiteY7" fmla="*/ 225137 h 1617390"/>
              <a:gd name="connsiteX8" fmla="*/ 289691 w 479472"/>
              <a:gd name="connsiteY8" fmla="*/ 276896 h 1617390"/>
              <a:gd name="connsiteX9" fmla="*/ 381991 w 479472"/>
              <a:gd name="connsiteY9" fmla="*/ 305364 h 1617390"/>
              <a:gd name="connsiteX10" fmla="*/ 479472 w 479472"/>
              <a:gd name="connsiteY10" fmla="*/ 518435 h 1617390"/>
              <a:gd name="connsiteX11" fmla="*/ 375955 w 479472"/>
              <a:gd name="connsiteY11" fmla="*/ 759975 h 1617390"/>
              <a:gd name="connsiteX12" fmla="*/ 260937 w 479472"/>
              <a:gd name="connsiteY12" fmla="*/ 748473 h 1617390"/>
              <a:gd name="connsiteX13" fmla="*/ 342019 w 479472"/>
              <a:gd name="connsiteY13" fmla="*/ 691818 h 1617390"/>
              <a:gd name="connsiteX14" fmla="*/ 387457 w 479472"/>
              <a:gd name="connsiteY14" fmla="*/ 535688 h 1617390"/>
              <a:gd name="connsiteX15" fmla="*/ 352952 w 479472"/>
              <a:gd name="connsiteY15" fmla="*/ 449424 h 1617390"/>
              <a:gd name="connsiteX16" fmla="*/ 348225 w 479472"/>
              <a:gd name="connsiteY16" fmla="*/ 386277 h 1617390"/>
              <a:gd name="connsiteX17" fmla="*/ 278189 w 479472"/>
              <a:gd name="connsiteY17" fmla="*/ 294149 h 1617390"/>
              <a:gd name="connsiteX18" fmla="*/ 220680 w 479472"/>
              <a:gd name="connsiteY18" fmla="*/ 340156 h 1617390"/>
              <a:gd name="connsiteX19" fmla="*/ 151669 w 479472"/>
              <a:gd name="connsiteY19" fmla="*/ 305650 h 1617390"/>
              <a:gd name="connsiteX20" fmla="*/ 53334 w 479472"/>
              <a:gd name="connsiteY20" fmla="*/ 367772 h 1617390"/>
              <a:gd name="connsiteX21" fmla="*/ 2144 w 479472"/>
              <a:gd name="connsiteY21" fmla="*/ 552941 h 1617390"/>
              <a:gd name="connsiteX22" fmla="*/ 65405 w 479472"/>
              <a:gd name="connsiteY22" fmla="*/ 777228 h 1617390"/>
              <a:gd name="connsiteX23" fmla="*/ 145918 w 479472"/>
              <a:gd name="connsiteY23" fmla="*/ 702465 h 1617390"/>
              <a:gd name="connsiteX24" fmla="*/ 71155 w 479472"/>
              <a:gd name="connsiteY24" fmla="*/ 667960 h 1617390"/>
              <a:gd name="connsiteX25" fmla="*/ 68424 w 479472"/>
              <a:gd name="connsiteY25" fmla="*/ 368341 h 1617390"/>
              <a:gd name="connsiteX26" fmla="*/ 128665 w 479472"/>
              <a:gd name="connsiteY26" fmla="*/ 506933 h 1617390"/>
              <a:gd name="connsiteX27" fmla="*/ 111412 w 479472"/>
              <a:gd name="connsiteY27" fmla="*/ 685213 h 1617390"/>
              <a:gd name="connsiteX28" fmla="*/ 214929 w 479472"/>
              <a:gd name="connsiteY28" fmla="*/ 748473 h 1617390"/>
              <a:gd name="connsiteX29" fmla="*/ 295442 w 479472"/>
              <a:gd name="connsiteY29" fmla="*/ 736971 h 1617390"/>
              <a:gd name="connsiteX30" fmla="*/ 387457 w 479472"/>
              <a:gd name="connsiteY30" fmla="*/ 771477 h 1617390"/>
              <a:gd name="connsiteX31" fmla="*/ 369350 w 479472"/>
              <a:gd name="connsiteY31" fmla="*/ 1090797 h 1617390"/>
              <a:gd name="connsiteX32" fmla="*/ 398959 w 479472"/>
              <a:gd name="connsiteY32" fmla="*/ 1220050 h 1617390"/>
              <a:gd name="connsiteX33" fmla="*/ 393208 w 479472"/>
              <a:gd name="connsiteY33" fmla="*/ 1358073 h 1617390"/>
              <a:gd name="connsiteX34" fmla="*/ 410461 w 479472"/>
              <a:gd name="connsiteY34" fmla="*/ 1421333 h 1617390"/>
              <a:gd name="connsiteX35" fmla="*/ 398959 w 479472"/>
              <a:gd name="connsiteY35" fmla="*/ 1473092 h 1617390"/>
              <a:gd name="connsiteX36" fmla="*/ 451287 w 479472"/>
              <a:gd name="connsiteY36" fmla="*/ 1605364 h 1617390"/>
              <a:gd name="connsiteX37" fmla="*/ 325336 w 479472"/>
              <a:gd name="connsiteY37" fmla="*/ 1611115 h 1617390"/>
              <a:gd name="connsiteX38" fmla="*/ 301762 w 479472"/>
              <a:gd name="connsiteY38" fmla="*/ 1478559 h 1617390"/>
              <a:gd name="connsiteX39" fmla="*/ 272438 w 479472"/>
              <a:gd name="connsiteY39" fmla="*/ 1421333 h 1617390"/>
              <a:gd name="connsiteX40" fmla="*/ 287243 w 479472"/>
              <a:gd name="connsiteY40" fmla="*/ 1375041 h 1617390"/>
              <a:gd name="connsiteX41" fmla="*/ 295442 w 479472"/>
              <a:gd name="connsiteY41" fmla="*/ 1254556 h 1617390"/>
              <a:gd name="connsiteX42" fmla="*/ 289691 w 479472"/>
              <a:gd name="connsiteY42" fmla="*/ 1105032 h 1617390"/>
              <a:gd name="connsiteX43" fmla="*/ 249435 w 479472"/>
              <a:gd name="connsiteY43" fmla="*/ 863492 h 1617390"/>
              <a:gd name="connsiteX44" fmla="*/ 223983 w 479472"/>
              <a:gd name="connsiteY44" fmla="*/ 845954 h 1617390"/>
              <a:gd name="connsiteX45" fmla="*/ 221249 w 479472"/>
              <a:gd name="connsiteY45" fmla="*/ 1062042 h 1617390"/>
              <a:gd name="connsiteX46" fmla="*/ 243684 w 479472"/>
              <a:gd name="connsiteY46" fmla="*/ 1110782 h 1617390"/>
              <a:gd name="connsiteX47" fmla="*/ 257349 w 479472"/>
              <a:gd name="connsiteY47" fmla="*/ 1214299 h 1617390"/>
              <a:gd name="connsiteX48" fmla="*/ 260937 w 479472"/>
              <a:gd name="connsiteY48" fmla="*/ 1277560 h 1617390"/>
              <a:gd name="connsiteX49" fmla="*/ 266688 w 479472"/>
              <a:gd name="connsiteY49" fmla="*/ 1329318 h 1617390"/>
              <a:gd name="connsiteX50" fmla="*/ 260937 w 479472"/>
              <a:gd name="connsiteY50" fmla="*/ 1404081 h 1617390"/>
              <a:gd name="connsiteX51" fmla="*/ 260937 w 479472"/>
              <a:gd name="connsiteY51" fmla="*/ 1461590 h 1617390"/>
              <a:gd name="connsiteX52" fmla="*/ 214929 w 479472"/>
              <a:gd name="connsiteY52" fmla="*/ 1478843 h 1617390"/>
              <a:gd name="connsiteX53" fmla="*/ 136864 w 479472"/>
              <a:gd name="connsiteY53" fmla="*/ 1522116 h 1617390"/>
              <a:gd name="connsiteX54" fmla="*/ 33063 w 479472"/>
              <a:gd name="connsiteY54" fmla="*/ 1520238 h 1617390"/>
              <a:gd name="connsiteX55" fmla="*/ 82657 w 479472"/>
              <a:gd name="connsiteY55" fmla="*/ 1432835 h 1617390"/>
              <a:gd name="connsiteX56" fmla="*/ 145918 w 479472"/>
              <a:gd name="connsiteY56" fmla="*/ 1432835 h 1617390"/>
              <a:gd name="connsiteX57" fmla="*/ 193634 w 479472"/>
              <a:gd name="connsiteY57" fmla="*/ 1392579 h 1617390"/>
              <a:gd name="connsiteX58" fmla="*/ 174672 w 479472"/>
              <a:gd name="connsiteY58" fmla="*/ 1358073 h 1617390"/>
              <a:gd name="connsiteX59" fmla="*/ 180423 w 479472"/>
              <a:gd name="connsiteY59" fmla="*/ 1277560 h 1617390"/>
              <a:gd name="connsiteX60" fmla="*/ 163171 w 479472"/>
              <a:gd name="connsiteY60" fmla="*/ 1214299 h 1617390"/>
              <a:gd name="connsiteX61" fmla="*/ 163171 w 479472"/>
              <a:gd name="connsiteY61" fmla="*/ 1156790 h 1617390"/>
              <a:gd name="connsiteX62" fmla="*/ 157420 w 479472"/>
              <a:gd name="connsiteY62" fmla="*/ 1070526 h 1617390"/>
              <a:gd name="connsiteX63" fmla="*/ 117163 w 479472"/>
              <a:gd name="connsiteY63" fmla="*/ 949756 h 1617390"/>
              <a:gd name="connsiteX64" fmla="*/ 88408 w 479472"/>
              <a:gd name="connsiteY64" fmla="*/ 771477 h 1617390"/>
              <a:gd name="connsiteX0" fmla="*/ 42401 w 479472"/>
              <a:gd name="connsiteY0" fmla="*/ 173379 h 1617390"/>
              <a:gd name="connsiteX1" fmla="*/ 53903 w 479472"/>
              <a:gd name="connsiteY1" fmla="*/ 81364 h 1617390"/>
              <a:gd name="connsiteX2" fmla="*/ 117163 w 479472"/>
              <a:gd name="connsiteY2" fmla="*/ 35356 h 1617390"/>
              <a:gd name="connsiteX3" fmla="*/ 203427 w 479472"/>
              <a:gd name="connsiteY3" fmla="*/ 41107 h 1617390"/>
              <a:gd name="connsiteX4" fmla="*/ 261221 w 479472"/>
              <a:gd name="connsiteY4" fmla="*/ 46573 h 1617390"/>
              <a:gd name="connsiteX5" fmla="*/ 272723 w 479472"/>
              <a:gd name="connsiteY5" fmla="*/ 130105 h 1617390"/>
              <a:gd name="connsiteX6" fmla="*/ 251599 w 479472"/>
              <a:gd name="connsiteY6" fmla="*/ 176112 h 1617390"/>
              <a:gd name="connsiteX7" fmla="*/ 243684 w 479472"/>
              <a:gd name="connsiteY7" fmla="*/ 225137 h 1617390"/>
              <a:gd name="connsiteX8" fmla="*/ 289691 w 479472"/>
              <a:gd name="connsiteY8" fmla="*/ 276896 h 1617390"/>
              <a:gd name="connsiteX9" fmla="*/ 381991 w 479472"/>
              <a:gd name="connsiteY9" fmla="*/ 305364 h 1617390"/>
              <a:gd name="connsiteX10" fmla="*/ 479472 w 479472"/>
              <a:gd name="connsiteY10" fmla="*/ 518435 h 1617390"/>
              <a:gd name="connsiteX11" fmla="*/ 375955 w 479472"/>
              <a:gd name="connsiteY11" fmla="*/ 759975 h 1617390"/>
              <a:gd name="connsiteX12" fmla="*/ 260937 w 479472"/>
              <a:gd name="connsiteY12" fmla="*/ 748473 h 1617390"/>
              <a:gd name="connsiteX13" fmla="*/ 342019 w 479472"/>
              <a:gd name="connsiteY13" fmla="*/ 691818 h 1617390"/>
              <a:gd name="connsiteX14" fmla="*/ 387457 w 479472"/>
              <a:gd name="connsiteY14" fmla="*/ 535688 h 1617390"/>
              <a:gd name="connsiteX15" fmla="*/ 352952 w 479472"/>
              <a:gd name="connsiteY15" fmla="*/ 449424 h 1617390"/>
              <a:gd name="connsiteX16" fmla="*/ 348225 w 479472"/>
              <a:gd name="connsiteY16" fmla="*/ 386277 h 1617390"/>
              <a:gd name="connsiteX17" fmla="*/ 278189 w 479472"/>
              <a:gd name="connsiteY17" fmla="*/ 294149 h 1617390"/>
              <a:gd name="connsiteX18" fmla="*/ 220680 w 479472"/>
              <a:gd name="connsiteY18" fmla="*/ 340156 h 1617390"/>
              <a:gd name="connsiteX19" fmla="*/ 151669 w 479472"/>
              <a:gd name="connsiteY19" fmla="*/ 305650 h 1617390"/>
              <a:gd name="connsiteX20" fmla="*/ 53334 w 479472"/>
              <a:gd name="connsiteY20" fmla="*/ 367772 h 1617390"/>
              <a:gd name="connsiteX21" fmla="*/ 2144 w 479472"/>
              <a:gd name="connsiteY21" fmla="*/ 552941 h 1617390"/>
              <a:gd name="connsiteX22" fmla="*/ 65405 w 479472"/>
              <a:gd name="connsiteY22" fmla="*/ 777228 h 1617390"/>
              <a:gd name="connsiteX23" fmla="*/ 145918 w 479472"/>
              <a:gd name="connsiteY23" fmla="*/ 702465 h 1617390"/>
              <a:gd name="connsiteX24" fmla="*/ 71155 w 479472"/>
              <a:gd name="connsiteY24" fmla="*/ 667960 h 1617390"/>
              <a:gd name="connsiteX25" fmla="*/ 108110 w 479472"/>
              <a:gd name="connsiteY25" fmla="*/ 493780 h 1617390"/>
              <a:gd name="connsiteX26" fmla="*/ 68424 w 479472"/>
              <a:gd name="connsiteY26" fmla="*/ 368341 h 1617390"/>
              <a:gd name="connsiteX27" fmla="*/ 128665 w 479472"/>
              <a:gd name="connsiteY27" fmla="*/ 506933 h 1617390"/>
              <a:gd name="connsiteX28" fmla="*/ 111412 w 479472"/>
              <a:gd name="connsiteY28" fmla="*/ 685213 h 1617390"/>
              <a:gd name="connsiteX29" fmla="*/ 214929 w 479472"/>
              <a:gd name="connsiteY29" fmla="*/ 748473 h 1617390"/>
              <a:gd name="connsiteX30" fmla="*/ 295442 w 479472"/>
              <a:gd name="connsiteY30" fmla="*/ 736971 h 1617390"/>
              <a:gd name="connsiteX31" fmla="*/ 387457 w 479472"/>
              <a:gd name="connsiteY31" fmla="*/ 771477 h 1617390"/>
              <a:gd name="connsiteX32" fmla="*/ 369350 w 479472"/>
              <a:gd name="connsiteY32" fmla="*/ 1090797 h 1617390"/>
              <a:gd name="connsiteX33" fmla="*/ 398959 w 479472"/>
              <a:gd name="connsiteY33" fmla="*/ 1220050 h 1617390"/>
              <a:gd name="connsiteX34" fmla="*/ 393208 w 479472"/>
              <a:gd name="connsiteY34" fmla="*/ 1358073 h 1617390"/>
              <a:gd name="connsiteX35" fmla="*/ 410461 w 479472"/>
              <a:gd name="connsiteY35" fmla="*/ 1421333 h 1617390"/>
              <a:gd name="connsiteX36" fmla="*/ 398959 w 479472"/>
              <a:gd name="connsiteY36" fmla="*/ 1473092 h 1617390"/>
              <a:gd name="connsiteX37" fmla="*/ 451287 w 479472"/>
              <a:gd name="connsiteY37" fmla="*/ 1605364 h 1617390"/>
              <a:gd name="connsiteX38" fmla="*/ 325336 w 479472"/>
              <a:gd name="connsiteY38" fmla="*/ 1611115 h 1617390"/>
              <a:gd name="connsiteX39" fmla="*/ 301762 w 479472"/>
              <a:gd name="connsiteY39" fmla="*/ 1478559 h 1617390"/>
              <a:gd name="connsiteX40" fmla="*/ 272438 w 479472"/>
              <a:gd name="connsiteY40" fmla="*/ 1421333 h 1617390"/>
              <a:gd name="connsiteX41" fmla="*/ 287243 w 479472"/>
              <a:gd name="connsiteY41" fmla="*/ 1375041 h 1617390"/>
              <a:gd name="connsiteX42" fmla="*/ 295442 w 479472"/>
              <a:gd name="connsiteY42" fmla="*/ 1254556 h 1617390"/>
              <a:gd name="connsiteX43" fmla="*/ 289691 w 479472"/>
              <a:gd name="connsiteY43" fmla="*/ 1105032 h 1617390"/>
              <a:gd name="connsiteX44" fmla="*/ 249435 w 479472"/>
              <a:gd name="connsiteY44" fmla="*/ 863492 h 1617390"/>
              <a:gd name="connsiteX45" fmla="*/ 223983 w 479472"/>
              <a:gd name="connsiteY45" fmla="*/ 845954 h 1617390"/>
              <a:gd name="connsiteX46" fmla="*/ 221249 w 479472"/>
              <a:gd name="connsiteY46" fmla="*/ 1062042 h 1617390"/>
              <a:gd name="connsiteX47" fmla="*/ 243684 w 479472"/>
              <a:gd name="connsiteY47" fmla="*/ 1110782 h 1617390"/>
              <a:gd name="connsiteX48" fmla="*/ 257349 w 479472"/>
              <a:gd name="connsiteY48" fmla="*/ 1214299 h 1617390"/>
              <a:gd name="connsiteX49" fmla="*/ 260937 w 479472"/>
              <a:gd name="connsiteY49" fmla="*/ 1277560 h 1617390"/>
              <a:gd name="connsiteX50" fmla="*/ 266688 w 479472"/>
              <a:gd name="connsiteY50" fmla="*/ 1329318 h 1617390"/>
              <a:gd name="connsiteX51" fmla="*/ 260937 w 479472"/>
              <a:gd name="connsiteY51" fmla="*/ 1404081 h 1617390"/>
              <a:gd name="connsiteX52" fmla="*/ 260937 w 479472"/>
              <a:gd name="connsiteY52" fmla="*/ 1461590 h 1617390"/>
              <a:gd name="connsiteX53" fmla="*/ 214929 w 479472"/>
              <a:gd name="connsiteY53" fmla="*/ 1478843 h 1617390"/>
              <a:gd name="connsiteX54" fmla="*/ 136864 w 479472"/>
              <a:gd name="connsiteY54" fmla="*/ 1522116 h 1617390"/>
              <a:gd name="connsiteX55" fmla="*/ 33063 w 479472"/>
              <a:gd name="connsiteY55" fmla="*/ 1520238 h 1617390"/>
              <a:gd name="connsiteX56" fmla="*/ 82657 w 479472"/>
              <a:gd name="connsiteY56" fmla="*/ 1432835 h 1617390"/>
              <a:gd name="connsiteX57" fmla="*/ 145918 w 479472"/>
              <a:gd name="connsiteY57" fmla="*/ 1432835 h 1617390"/>
              <a:gd name="connsiteX58" fmla="*/ 193634 w 479472"/>
              <a:gd name="connsiteY58" fmla="*/ 1392579 h 1617390"/>
              <a:gd name="connsiteX59" fmla="*/ 174672 w 479472"/>
              <a:gd name="connsiteY59" fmla="*/ 1358073 h 1617390"/>
              <a:gd name="connsiteX60" fmla="*/ 180423 w 479472"/>
              <a:gd name="connsiteY60" fmla="*/ 1277560 h 1617390"/>
              <a:gd name="connsiteX61" fmla="*/ 163171 w 479472"/>
              <a:gd name="connsiteY61" fmla="*/ 1214299 h 1617390"/>
              <a:gd name="connsiteX62" fmla="*/ 163171 w 479472"/>
              <a:gd name="connsiteY62" fmla="*/ 1156790 h 1617390"/>
              <a:gd name="connsiteX63" fmla="*/ 157420 w 479472"/>
              <a:gd name="connsiteY63" fmla="*/ 1070526 h 1617390"/>
              <a:gd name="connsiteX64" fmla="*/ 117163 w 479472"/>
              <a:gd name="connsiteY64" fmla="*/ 949756 h 1617390"/>
              <a:gd name="connsiteX65" fmla="*/ 88408 w 479472"/>
              <a:gd name="connsiteY65" fmla="*/ 771477 h 1617390"/>
              <a:gd name="connsiteX0" fmla="*/ 42401 w 479472"/>
              <a:gd name="connsiteY0" fmla="*/ 173379 h 1617390"/>
              <a:gd name="connsiteX1" fmla="*/ 53903 w 479472"/>
              <a:gd name="connsiteY1" fmla="*/ 81364 h 1617390"/>
              <a:gd name="connsiteX2" fmla="*/ 117163 w 479472"/>
              <a:gd name="connsiteY2" fmla="*/ 35356 h 1617390"/>
              <a:gd name="connsiteX3" fmla="*/ 203427 w 479472"/>
              <a:gd name="connsiteY3" fmla="*/ 41107 h 1617390"/>
              <a:gd name="connsiteX4" fmla="*/ 261221 w 479472"/>
              <a:gd name="connsiteY4" fmla="*/ 46573 h 1617390"/>
              <a:gd name="connsiteX5" fmla="*/ 272723 w 479472"/>
              <a:gd name="connsiteY5" fmla="*/ 130105 h 1617390"/>
              <a:gd name="connsiteX6" fmla="*/ 251599 w 479472"/>
              <a:gd name="connsiteY6" fmla="*/ 176112 h 1617390"/>
              <a:gd name="connsiteX7" fmla="*/ 243684 w 479472"/>
              <a:gd name="connsiteY7" fmla="*/ 225137 h 1617390"/>
              <a:gd name="connsiteX8" fmla="*/ 289691 w 479472"/>
              <a:gd name="connsiteY8" fmla="*/ 276896 h 1617390"/>
              <a:gd name="connsiteX9" fmla="*/ 381991 w 479472"/>
              <a:gd name="connsiteY9" fmla="*/ 305364 h 1617390"/>
              <a:gd name="connsiteX10" fmla="*/ 479472 w 479472"/>
              <a:gd name="connsiteY10" fmla="*/ 518435 h 1617390"/>
              <a:gd name="connsiteX11" fmla="*/ 375955 w 479472"/>
              <a:gd name="connsiteY11" fmla="*/ 759975 h 1617390"/>
              <a:gd name="connsiteX12" fmla="*/ 260937 w 479472"/>
              <a:gd name="connsiteY12" fmla="*/ 748473 h 1617390"/>
              <a:gd name="connsiteX13" fmla="*/ 342019 w 479472"/>
              <a:gd name="connsiteY13" fmla="*/ 691818 h 1617390"/>
              <a:gd name="connsiteX14" fmla="*/ 387457 w 479472"/>
              <a:gd name="connsiteY14" fmla="*/ 535688 h 1617390"/>
              <a:gd name="connsiteX15" fmla="*/ 352952 w 479472"/>
              <a:gd name="connsiteY15" fmla="*/ 449424 h 1617390"/>
              <a:gd name="connsiteX16" fmla="*/ 348225 w 479472"/>
              <a:gd name="connsiteY16" fmla="*/ 386277 h 1617390"/>
              <a:gd name="connsiteX17" fmla="*/ 278189 w 479472"/>
              <a:gd name="connsiteY17" fmla="*/ 294149 h 1617390"/>
              <a:gd name="connsiteX18" fmla="*/ 220680 w 479472"/>
              <a:gd name="connsiteY18" fmla="*/ 340156 h 1617390"/>
              <a:gd name="connsiteX19" fmla="*/ 151669 w 479472"/>
              <a:gd name="connsiteY19" fmla="*/ 305650 h 1617390"/>
              <a:gd name="connsiteX20" fmla="*/ 53334 w 479472"/>
              <a:gd name="connsiteY20" fmla="*/ 367772 h 1617390"/>
              <a:gd name="connsiteX21" fmla="*/ 2144 w 479472"/>
              <a:gd name="connsiteY21" fmla="*/ 552941 h 1617390"/>
              <a:gd name="connsiteX22" fmla="*/ 65405 w 479472"/>
              <a:gd name="connsiteY22" fmla="*/ 777228 h 1617390"/>
              <a:gd name="connsiteX23" fmla="*/ 145918 w 479472"/>
              <a:gd name="connsiteY23" fmla="*/ 702465 h 1617390"/>
              <a:gd name="connsiteX24" fmla="*/ 71155 w 479472"/>
              <a:gd name="connsiteY24" fmla="*/ 667960 h 1617390"/>
              <a:gd name="connsiteX25" fmla="*/ 108110 w 479472"/>
              <a:gd name="connsiteY25" fmla="*/ 493780 h 1617390"/>
              <a:gd name="connsiteX26" fmla="*/ 68424 w 479472"/>
              <a:gd name="connsiteY26" fmla="*/ 368341 h 1617390"/>
              <a:gd name="connsiteX27" fmla="*/ 128665 w 479472"/>
              <a:gd name="connsiteY27" fmla="*/ 506933 h 1617390"/>
              <a:gd name="connsiteX28" fmla="*/ 111412 w 479472"/>
              <a:gd name="connsiteY28" fmla="*/ 685213 h 1617390"/>
              <a:gd name="connsiteX29" fmla="*/ 214929 w 479472"/>
              <a:gd name="connsiteY29" fmla="*/ 748473 h 1617390"/>
              <a:gd name="connsiteX30" fmla="*/ 295442 w 479472"/>
              <a:gd name="connsiteY30" fmla="*/ 736971 h 1617390"/>
              <a:gd name="connsiteX31" fmla="*/ 387457 w 479472"/>
              <a:gd name="connsiteY31" fmla="*/ 771477 h 1617390"/>
              <a:gd name="connsiteX32" fmla="*/ 369350 w 479472"/>
              <a:gd name="connsiteY32" fmla="*/ 1090797 h 1617390"/>
              <a:gd name="connsiteX33" fmla="*/ 398959 w 479472"/>
              <a:gd name="connsiteY33" fmla="*/ 1220050 h 1617390"/>
              <a:gd name="connsiteX34" fmla="*/ 393208 w 479472"/>
              <a:gd name="connsiteY34" fmla="*/ 1358073 h 1617390"/>
              <a:gd name="connsiteX35" fmla="*/ 410461 w 479472"/>
              <a:gd name="connsiteY35" fmla="*/ 1421333 h 1617390"/>
              <a:gd name="connsiteX36" fmla="*/ 398959 w 479472"/>
              <a:gd name="connsiteY36" fmla="*/ 1473092 h 1617390"/>
              <a:gd name="connsiteX37" fmla="*/ 451287 w 479472"/>
              <a:gd name="connsiteY37" fmla="*/ 1605364 h 1617390"/>
              <a:gd name="connsiteX38" fmla="*/ 325336 w 479472"/>
              <a:gd name="connsiteY38" fmla="*/ 1611115 h 1617390"/>
              <a:gd name="connsiteX39" fmla="*/ 301762 w 479472"/>
              <a:gd name="connsiteY39" fmla="*/ 1478559 h 1617390"/>
              <a:gd name="connsiteX40" fmla="*/ 272438 w 479472"/>
              <a:gd name="connsiteY40" fmla="*/ 1421333 h 1617390"/>
              <a:gd name="connsiteX41" fmla="*/ 287243 w 479472"/>
              <a:gd name="connsiteY41" fmla="*/ 1375041 h 1617390"/>
              <a:gd name="connsiteX42" fmla="*/ 295442 w 479472"/>
              <a:gd name="connsiteY42" fmla="*/ 1254556 h 1617390"/>
              <a:gd name="connsiteX43" fmla="*/ 289691 w 479472"/>
              <a:gd name="connsiteY43" fmla="*/ 1105032 h 1617390"/>
              <a:gd name="connsiteX44" fmla="*/ 249435 w 479472"/>
              <a:gd name="connsiteY44" fmla="*/ 863492 h 1617390"/>
              <a:gd name="connsiteX45" fmla="*/ 223983 w 479472"/>
              <a:gd name="connsiteY45" fmla="*/ 845954 h 1617390"/>
              <a:gd name="connsiteX46" fmla="*/ 221249 w 479472"/>
              <a:gd name="connsiteY46" fmla="*/ 1062042 h 1617390"/>
              <a:gd name="connsiteX47" fmla="*/ 243684 w 479472"/>
              <a:gd name="connsiteY47" fmla="*/ 1110782 h 1617390"/>
              <a:gd name="connsiteX48" fmla="*/ 257349 w 479472"/>
              <a:gd name="connsiteY48" fmla="*/ 1214299 h 1617390"/>
              <a:gd name="connsiteX49" fmla="*/ 260937 w 479472"/>
              <a:gd name="connsiteY49" fmla="*/ 1277560 h 1617390"/>
              <a:gd name="connsiteX50" fmla="*/ 266688 w 479472"/>
              <a:gd name="connsiteY50" fmla="*/ 1329318 h 1617390"/>
              <a:gd name="connsiteX51" fmla="*/ 260937 w 479472"/>
              <a:gd name="connsiteY51" fmla="*/ 1404081 h 1617390"/>
              <a:gd name="connsiteX52" fmla="*/ 260937 w 479472"/>
              <a:gd name="connsiteY52" fmla="*/ 1461590 h 1617390"/>
              <a:gd name="connsiteX53" fmla="*/ 214929 w 479472"/>
              <a:gd name="connsiteY53" fmla="*/ 1478843 h 1617390"/>
              <a:gd name="connsiteX54" fmla="*/ 136864 w 479472"/>
              <a:gd name="connsiteY54" fmla="*/ 1522116 h 1617390"/>
              <a:gd name="connsiteX55" fmla="*/ 33063 w 479472"/>
              <a:gd name="connsiteY55" fmla="*/ 1520238 h 1617390"/>
              <a:gd name="connsiteX56" fmla="*/ 82657 w 479472"/>
              <a:gd name="connsiteY56" fmla="*/ 1432835 h 1617390"/>
              <a:gd name="connsiteX57" fmla="*/ 145918 w 479472"/>
              <a:gd name="connsiteY57" fmla="*/ 1432835 h 1617390"/>
              <a:gd name="connsiteX58" fmla="*/ 193634 w 479472"/>
              <a:gd name="connsiteY58" fmla="*/ 1392579 h 1617390"/>
              <a:gd name="connsiteX59" fmla="*/ 174672 w 479472"/>
              <a:gd name="connsiteY59" fmla="*/ 1358073 h 1617390"/>
              <a:gd name="connsiteX60" fmla="*/ 180423 w 479472"/>
              <a:gd name="connsiteY60" fmla="*/ 1277560 h 1617390"/>
              <a:gd name="connsiteX61" fmla="*/ 163171 w 479472"/>
              <a:gd name="connsiteY61" fmla="*/ 1214299 h 1617390"/>
              <a:gd name="connsiteX62" fmla="*/ 163171 w 479472"/>
              <a:gd name="connsiteY62" fmla="*/ 1156790 h 1617390"/>
              <a:gd name="connsiteX63" fmla="*/ 157420 w 479472"/>
              <a:gd name="connsiteY63" fmla="*/ 1070526 h 1617390"/>
              <a:gd name="connsiteX64" fmla="*/ 117163 w 479472"/>
              <a:gd name="connsiteY64" fmla="*/ 949756 h 1617390"/>
              <a:gd name="connsiteX65" fmla="*/ 88408 w 479472"/>
              <a:gd name="connsiteY65" fmla="*/ 771477 h 161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79472" h="1617390">
                <a:moveTo>
                  <a:pt x="42401" y="173379"/>
                </a:moveTo>
                <a:cubicBezTo>
                  <a:pt x="46235" y="142707"/>
                  <a:pt x="59122" y="106001"/>
                  <a:pt x="53903" y="81364"/>
                </a:cubicBezTo>
                <a:cubicBezTo>
                  <a:pt x="32741" y="47921"/>
                  <a:pt x="108148" y="-611"/>
                  <a:pt x="117163" y="35356"/>
                </a:cubicBezTo>
                <a:cubicBezTo>
                  <a:pt x="130829" y="7094"/>
                  <a:pt x="102244" y="-30220"/>
                  <a:pt x="203427" y="41107"/>
                </a:cubicBezTo>
                <a:cubicBezTo>
                  <a:pt x="175413" y="-30504"/>
                  <a:pt x="243968" y="42739"/>
                  <a:pt x="261221" y="46573"/>
                </a:cubicBezTo>
                <a:cubicBezTo>
                  <a:pt x="265055" y="74417"/>
                  <a:pt x="259835" y="105279"/>
                  <a:pt x="272723" y="130105"/>
                </a:cubicBezTo>
                <a:lnTo>
                  <a:pt x="251599" y="176112"/>
                </a:lnTo>
                <a:lnTo>
                  <a:pt x="243684" y="225137"/>
                </a:lnTo>
                <a:lnTo>
                  <a:pt x="289691" y="276896"/>
                </a:lnTo>
                <a:cubicBezTo>
                  <a:pt x="318446" y="288398"/>
                  <a:pt x="344183" y="275755"/>
                  <a:pt x="381991" y="305364"/>
                </a:cubicBezTo>
                <a:cubicBezTo>
                  <a:pt x="476854" y="347215"/>
                  <a:pt x="444966" y="449424"/>
                  <a:pt x="479472" y="518435"/>
                </a:cubicBezTo>
                <a:lnTo>
                  <a:pt x="375955" y="759975"/>
                </a:lnTo>
                <a:lnTo>
                  <a:pt x="260937" y="748473"/>
                </a:lnTo>
                <a:lnTo>
                  <a:pt x="342019" y="691818"/>
                </a:lnTo>
                <a:cubicBezTo>
                  <a:pt x="391367" y="663917"/>
                  <a:pt x="368287" y="581696"/>
                  <a:pt x="387457" y="535688"/>
                </a:cubicBezTo>
                <a:lnTo>
                  <a:pt x="352952" y="449424"/>
                </a:lnTo>
                <a:lnTo>
                  <a:pt x="348225" y="386277"/>
                </a:lnTo>
                <a:cubicBezTo>
                  <a:pt x="450622" y="232843"/>
                  <a:pt x="227095" y="290656"/>
                  <a:pt x="278189" y="294149"/>
                </a:cubicBezTo>
                <a:lnTo>
                  <a:pt x="220680" y="340156"/>
                </a:lnTo>
                <a:lnTo>
                  <a:pt x="151669" y="305650"/>
                </a:lnTo>
                <a:cubicBezTo>
                  <a:pt x="118891" y="326357"/>
                  <a:pt x="55933" y="331976"/>
                  <a:pt x="53334" y="367772"/>
                </a:cubicBezTo>
                <a:cubicBezTo>
                  <a:pt x="32247" y="421447"/>
                  <a:pt x="-9965" y="496248"/>
                  <a:pt x="2144" y="552941"/>
                </a:cubicBezTo>
                <a:lnTo>
                  <a:pt x="65405" y="777228"/>
                </a:lnTo>
                <a:lnTo>
                  <a:pt x="145918" y="702465"/>
                </a:lnTo>
                <a:lnTo>
                  <a:pt x="71155" y="667960"/>
                </a:lnTo>
                <a:cubicBezTo>
                  <a:pt x="56806" y="628653"/>
                  <a:pt x="108565" y="543716"/>
                  <a:pt x="108110" y="493780"/>
                </a:cubicBezTo>
                <a:cubicBezTo>
                  <a:pt x="107655" y="443844"/>
                  <a:pt x="56951" y="361622"/>
                  <a:pt x="68424" y="368341"/>
                </a:cubicBezTo>
                <a:cubicBezTo>
                  <a:pt x="54302" y="407497"/>
                  <a:pt x="115626" y="467777"/>
                  <a:pt x="128665" y="506933"/>
                </a:cubicBezTo>
                <a:cubicBezTo>
                  <a:pt x="122914" y="566360"/>
                  <a:pt x="83967" y="622769"/>
                  <a:pt x="111412" y="685213"/>
                </a:cubicBezTo>
                <a:lnTo>
                  <a:pt x="214929" y="748473"/>
                </a:lnTo>
                <a:lnTo>
                  <a:pt x="295442" y="736971"/>
                </a:lnTo>
                <a:cubicBezTo>
                  <a:pt x="326114" y="748473"/>
                  <a:pt x="341696" y="741868"/>
                  <a:pt x="387457" y="771477"/>
                </a:cubicBezTo>
                <a:cubicBezTo>
                  <a:pt x="393492" y="846733"/>
                  <a:pt x="369350" y="985363"/>
                  <a:pt x="369350" y="1090797"/>
                </a:cubicBezTo>
                <a:lnTo>
                  <a:pt x="398959" y="1220050"/>
                </a:lnTo>
                <a:lnTo>
                  <a:pt x="393208" y="1358073"/>
                </a:lnTo>
                <a:lnTo>
                  <a:pt x="410461" y="1421333"/>
                </a:lnTo>
                <a:lnTo>
                  <a:pt x="398959" y="1473092"/>
                </a:lnTo>
                <a:cubicBezTo>
                  <a:pt x="401313" y="1514165"/>
                  <a:pt x="457986" y="1564290"/>
                  <a:pt x="451287" y="1605364"/>
                </a:cubicBezTo>
                <a:cubicBezTo>
                  <a:pt x="413327" y="1607281"/>
                  <a:pt x="366314" y="1627304"/>
                  <a:pt x="325336" y="1611115"/>
                </a:cubicBezTo>
                <a:cubicBezTo>
                  <a:pt x="313454" y="1568941"/>
                  <a:pt x="346840" y="1520733"/>
                  <a:pt x="301762" y="1478559"/>
                </a:cubicBezTo>
                <a:lnTo>
                  <a:pt x="272438" y="1421333"/>
                </a:lnTo>
                <a:lnTo>
                  <a:pt x="287243" y="1375041"/>
                </a:lnTo>
                <a:lnTo>
                  <a:pt x="295442" y="1254556"/>
                </a:lnTo>
                <a:lnTo>
                  <a:pt x="289691" y="1105032"/>
                </a:lnTo>
                <a:lnTo>
                  <a:pt x="249435" y="863492"/>
                </a:lnTo>
                <a:lnTo>
                  <a:pt x="223983" y="845954"/>
                </a:lnTo>
                <a:cubicBezTo>
                  <a:pt x="213013" y="917983"/>
                  <a:pt x="220148" y="990013"/>
                  <a:pt x="221249" y="1062042"/>
                </a:cubicBezTo>
                <a:lnTo>
                  <a:pt x="243684" y="1110782"/>
                </a:lnTo>
                <a:lnTo>
                  <a:pt x="257349" y="1214299"/>
                </a:lnTo>
                <a:cubicBezTo>
                  <a:pt x="229372" y="1232368"/>
                  <a:pt x="264771" y="1256473"/>
                  <a:pt x="260937" y="1277560"/>
                </a:cubicBezTo>
                <a:lnTo>
                  <a:pt x="266688" y="1329318"/>
                </a:lnTo>
                <a:lnTo>
                  <a:pt x="260937" y="1404081"/>
                </a:lnTo>
                <a:lnTo>
                  <a:pt x="260937" y="1461590"/>
                </a:lnTo>
                <a:lnTo>
                  <a:pt x="214929" y="1478843"/>
                </a:lnTo>
                <a:lnTo>
                  <a:pt x="136864" y="1522116"/>
                </a:lnTo>
                <a:cubicBezTo>
                  <a:pt x="102264" y="1521490"/>
                  <a:pt x="73698" y="1532936"/>
                  <a:pt x="33063" y="1520238"/>
                </a:cubicBezTo>
                <a:cubicBezTo>
                  <a:pt x="22434" y="1454890"/>
                  <a:pt x="66126" y="1461969"/>
                  <a:pt x="82657" y="1432835"/>
                </a:cubicBezTo>
                <a:lnTo>
                  <a:pt x="145918" y="1432835"/>
                </a:lnTo>
                <a:lnTo>
                  <a:pt x="193634" y="1392579"/>
                </a:lnTo>
                <a:lnTo>
                  <a:pt x="174672" y="1358073"/>
                </a:lnTo>
                <a:lnTo>
                  <a:pt x="180423" y="1277560"/>
                </a:lnTo>
                <a:lnTo>
                  <a:pt x="163171" y="1214299"/>
                </a:lnTo>
                <a:lnTo>
                  <a:pt x="163171" y="1156790"/>
                </a:lnTo>
                <a:lnTo>
                  <a:pt x="157420" y="1070526"/>
                </a:lnTo>
                <a:lnTo>
                  <a:pt x="117163" y="949756"/>
                </a:lnTo>
                <a:lnTo>
                  <a:pt x="88408" y="771477"/>
                </a:ln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3" name="任意多边形 902"/>
          <p:cNvSpPr/>
          <p:nvPr/>
        </p:nvSpPr>
        <p:spPr>
          <a:xfrm>
            <a:off x="5066581" y="2708694"/>
            <a:ext cx="592347" cy="839638"/>
          </a:xfrm>
          <a:custGeom>
            <a:avLst/>
            <a:gdLst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22053 w 592347"/>
              <a:gd name="connsiteY20" fmla="*/ 103517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03946 w 592347"/>
              <a:gd name="connsiteY20" fmla="*/ 91446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03946 w 592347"/>
              <a:gd name="connsiteY20" fmla="*/ 91446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03946 w 592347"/>
              <a:gd name="connsiteY20" fmla="*/ 91446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03946 w 592347"/>
              <a:gd name="connsiteY20" fmla="*/ 91446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03946 w 592347"/>
              <a:gd name="connsiteY20" fmla="*/ 91446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03946 w 592347"/>
              <a:gd name="connsiteY20" fmla="*/ 91446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03946 w 592347"/>
              <a:gd name="connsiteY20" fmla="*/ 91446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  <a:gd name="connsiteX0" fmla="*/ 69011 w 592347"/>
              <a:gd name="connsiteY0" fmla="*/ 97766 h 839638"/>
              <a:gd name="connsiteX1" fmla="*/ 0 w 592347"/>
              <a:gd name="connsiteY1" fmla="*/ 120770 h 839638"/>
              <a:gd name="connsiteX2" fmla="*/ 57510 w 592347"/>
              <a:gd name="connsiteY2" fmla="*/ 247291 h 839638"/>
              <a:gd name="connsiteX3" fmla="*/ 115019 w 592347"/>
              <a:gd name="connsiteY3" fmla="*/ 281797 h 839638"/>
              <a:gd name="connsiteX4" fmla="*/ 132272 w 592347"/>
              <a:gd name="connsiteY4" fmla="*/ 322053 h 839638"/>
              <a:gd name="connsiteX5" fmla="*/ 132272 w 592347"/>
              <a:gd name="connsiteY5" fmla="*/ 396815 h 839638"/>
              <a:gd name="connsiteX6" fmla="*/ 23004 w 592347"/>
              <a:gd name="connsiteY6" fmla="*/ 563593 h 839638"/>
              <a:gd name="connsiteX7" fmla="*/ 299049 w 592347"/>
              <a:gd name="connsiteY7" fmla="*/ 839638 h 839638"/>
              <a:gd name="connsiteX8" fmla="*/ 471577 w 592347"/>
              <a:gd name="connsiteY8" fmla="*/ 770627 h 839638"/>
              <a:gd name="connsiteX9" fmla="*/ 299049 w 592347"/>
              <a:gd name="connsiteY9" fmla="*/ 644106 h 839638"/>
              <a:gd name="connsiteX10" fmla="*/ 431321 w 592347"/>
              <a:gd name="connsiteY10" fmla="*/ 609600 h 839638"/>
              <a:gd name="connsiteX11" fmla="*/ 448574 w 592347"/>
              <a:gd name="connsiteY11" fmla="*/ 534838 h 839638"/>
              <a:gd name="connsiteX12" fmla="*/ 534838 w 592347"/>
              <a:gd name="connsiteY12" fmla="*/ 609600 h 839638"/>
              <a:gd name="connsiteX13" fmla="*/ 506083 w 592347"/>
              <a:gd name="connsiteY13" fmla="*/ 638355 h 839638"/>
              <a:gd name="connsiteX14" fmla="*/ 592347 w 592347"/>
              <a:gd name="connsiteY14" fmla="*/ 626853 h 839638"/>
              <a:gd name="connsiteX15" fmla="*/ 437072 w 592347"/>
              <a:gd name="connsiteY15" fmla="*/ 471578 h 839638"/>
              <a:gd name="connsiteX16" fmla="*/ 304800 w 592347"/>
              <a:gd name="connsiteY16" fmla="*/ 408317 h 839638"/>
              <a:gd name="connsiteX17" fmla="*/ 293298 w 592347"/>
              <a:gd name="connsiteY17" fmla="*/ 339306 h 839638"/>
              <a:gd name="connsiteX18" fmla="*/ 327804 w 592347"/>
              <a:gd name="connsiteY18" fmla="*/ 201283 h 839638"/>
              <a:gd name="connsiteX19" fmla="*/ 281796 w 592347"/>
              <a:gd name="connsiteY19" fmla="*/ 138023 h 839638"/>
              <a:gd name="connsiteX20" fmla="*/ 303946 w 592347"/>
              <a:gd name="connsiteY20" fmla="*/ 91446 h 839638"/>
              <a:gd name="connsiteX21" fmla="*/ 126521 w 592347"/>
              <a:gd name="connsiteY21" fmla="*/ 0 h 839638"/>
              <a:gd name="connsiteX22" fmla="*/ 80513 w 592347"/>
              <a:gd name="connsiteY22" fmla="*/ 40257 h 839638"/>
              <a:gd name="connsiteX23" fmla="*/ 97766 w 592347"/>
              <a:gd name="connsiteY23" fmla="*/ 46008 h 839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92347" h="839638">
                <a:moveTo>
                  <a:pt x="69011" y="97766"/>
                </a:moveTo>
                <a:lnTo>
                  <a:pt x="0" y="120770"/>
                </a:lnTo>
                <a:lnTo>
                  <a:pt x="57510" y="247291"/>
                </a:lnTo>
                <a:lnTo>
                  <a:pt x="115019" y="281797"/>
                </a:lnTo>
                <a:lnTo>
                  <a:pt x="132272" y="322053"/>
                </a:lnTo>
                <a:lnTo>
                  <a:pt x="132272" y="396815"/>
                </a:lnTo>
                <a:cubicBezTo>
                  <a:pt x="53599" y="422229"/>
                  <a:pt x="32267" y="501965"/>
                  <a:pt x="23004" y="563593"/>
                </a:cubicBezTo>
                <a:cubicBezTo>
                  <a:pt x="42591" y="694840"/>
                  <a:pt x="197980" y="777801"/>
                  <a:pt x="299049" y="839638"/>
                </a:cubicBezTo>
                <a:cubicBezTo>
                  <a:pt x="389754" y="831724"/>
                  <a:pt x="414068" y="793631"/>
                  <a:pt x="471577" y="770627"/>
                </a:cubicBezTo>
                <a:cubicBezTo>
                  <a:pt x="414068" y="728453"/>
                  <a:pt x="341469" y="692316"/>
                  <a:pt x="299049" y="644106"/>
                </a:cubicBezTo>
                <a:cubicBezTo>
                  <a:pt x="340123" y="605444"/>
                  <a:pt x="387230" y="621102"/>
                  <a:pt x="431321" y="609600"/>
                </a:cubicBezTo>
                <a:cubicBezTo>
                  <a:pt x="412929" y="584679"/>
                  <a:pt x="427734" y="556741"/>
                  <a:pt x="448574" y="534838"/>
                </a:cubicBezTo>
                <a:cubicBezTo>
                  <a:pt x="489400" y="559759"/>
                  <a:pt x="506083" y="584679"/>
                  <a:pt x="534838" y="609600"/>
                </a:cubicBezTo>
                <a:lnTo>
                  <a:pt x="506083" y="638355"/>
                </a:lnTo>
                <a:lnTo>
                  <a:pt x="592347" y="626853"/>
                </a:lnTo>
                <a:cubicBezTo>
                  <a:pt x="540589" y="575095"/>
                  <a:pt x="470723" y="529372"/>
                  <a:pt x="437072" y="471578"/>
                </a:cubicBezTo>
                <a:lnTo>
                  <a:pt x="304800" y="408317"/>
                </a:lnTo>
                <a:cubicBezTo>
                  <a:pt x="276823" y="385313"/>
                  <a:pt x="276008" y="368346"/>
                  <a:pt x="293298" y="339306"/>
                </a:cubicBezTo>
                <a:cubicBezTo>
                  <a:pt x="331961" y="290280"/>
                  <a:pt x="316302" y="247291"/>
                  <a:pt x="327804" y="201283"/>
                </a:cubicBezTo>
                <a:lnTo>
                  <a:pt x="281796" y="138023"/>
                </a:lnTo>
                <a:lnTo>
                  <a:pt x="303946" y="91446"/>
                </a:lnTo>
                <a:cubicBezTo>
                  <a:pt x="278000" y="41850"/>
                  <a:pt x="221877" y="1310"/>
                  <a:pt x="126521" y="0"/>
                </a:cubicBezTo>
                <a:lnTo>
                  <a:pt x="80513" y="40257"/>
                </a:lnTo>
                <a:lnTo>
                  <a:pt x="97766" y="46008"/>
                </a:ln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716280" y="3916680"/>
            <a:ext cx="3550920" cy="15240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4267200" y="3550920"/>
            <a:ext cx="2834640" cy="411480"/>
          </a:xfrm>
          <a:custGeom>
            <a:avLst/>
            <a:gdLst>
              <a:gd name="connsiteX0" fmla="*/ 0 w 2834640"/>
              <a:gd name="connsiteY0" fmla="*/ 365760 h 411480"/>
              <a:gd name="connsiteX1" fmla="*/ 243840 w 2834640"/>
              <a:gd name="connsiteY1" fmla="*/ 0 h 411480"/>
              <a:gd name="connsiteX2" fmla="*/ 624840 w 2834640"/>
              <a:gd name="connsiteY2" fmla="*/ 381000 h 411480"/>
              <a:gd name="connsiteX3" fmla="*/ 2514600 w 2834640"/>
              <a:gd name="connsiteY3" fmla="*/ 365760 h 411480"/>
              <a:gd name="connsiteX4" fmla="*/ 2834640 w 2834640"/>
              <a:gd name="connsiteY4" fmla="*/ 411480 h 411480"/>
              <a:gd name="connsiteX0" fmla="*/ 0 w 2834640"/>
              <a:gd name="connsiteY0" fmla="*/ 365760 h 411480"/>
              <a:gd name="connsiteX1" fmla="*/ 243840 w 2834640"/>
              <a:gd name="connsiteY1" fmla="*/ 0 h 411480"/>
              <a:gd name="connsiteX2" fmla="*/ 624840 w 2834640"/>
              <a:gd name="connsiteY2" fmla="*/ 381000 h 411480"/>
              <a:gd name="connsiteX3" fmla="*/ 2514600 w 2834640"/>
              <a:gd name="connsiteY3" fmla="*/ 365760 h 411480"/>
              <a:gd name="connsiteX4" fmla="*/ 2834640 w 2834640"/>
              <a:gd name="connsiteY4" fmla="*/ 411480 h 411480"/>
              <a:gd name="connsiteX0" fmla="*/ 0 w 2834640"/>
              <a:gd name="connsiteY0" fmla="*/ 365760 h 411480"/>
              <a:gd name="connsiteX1" fmla="*/ 243840 w 2834640"/>
              <a:gd name="connsiteY1" fmla="*/ 0 h 411480"/>
              <a:gd name="connsiteX2" fmla="*/ 624840 w 2834640"/>
              <a:gd name="connsiteY2" fmla="*/ 381000 h 411480"/>
              <a:gd name="connsiteX3" fmla="*/ 2514600 w 2834640"/>
              <a:gd name="connsiteY3" fmla="*/ 365760 h 411480"/>
              <a:gd name="connsiteX4" fmla="*/ 2834640 w 2834640"/>
              <a:gd name="connsiteY4" fmla="*/ 411480 h 411480"/>
              <a:gd name="connsiteX0" fmla="*/ 0 w 2834640"/>
              <a:gd name="connsiteY0" fmla="*/ 365760 h 411480"/>
              <a:gd name="connsiteX1" fmla="*/ 243840 w 2834640"/>
              <a:gd name="connsiteY1" fmla="*/ 0 h 411480"/>
              <a:gd name="connsiteX2" fmla="*/ 624840 w 2834640"/>
              <a:gd name="connsiteY2" fmla="*/ 381000 h 411480"/>
              <a:gd name="connsiteX3" fmla="*/ 2514600 w 2834640"/>
              <a:gd name="connsiteY3" fmla="*/ 365760 h 411480"/>
              <a:gd name="connsiteX4" fmla="*/ 2834640 w 2834640"/>
              <a:gd name="connsiteY4" fmla="*/ 41148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640" h="411480">
                <a:moveTo>
                  <a:pt x="0" y="365760"/>
                </a:moveTo>
                <a:cubicBezTo>
                  <a:pt x="81280" y="243840"/>
                  <a:pt x="83537" y="65475"/>
                  <a:pt x="243840" y="0"/>
                </a:cubicBezTo>
                <a:cubicBezTo>
                  <a:pt x="449863" y="25399"/>
                  <a:pt x="497840" y="254000"/>
                  <a:pt x="624840" y="381000"/>
                </a:cubicBezTo>
                <a:lnTo>
                  <a:pt x="2514600" y="365760"/>
                </a:lnTo>
                <a:lnTo>
                  <a:pt x="2834640" y="411480"/>
                </a:ln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1353800" y="-289560"/>
            <a:ext cx="25914" cy="4506185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299960" y="125675"/>
            <a:ext cx="4049274" cy="0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178040" y="2164080"/>
            <a:ext cx="4167293" cy="3387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200900" y="2275027"/>
            <a:ext cx="4167753" cy="15113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31520" y="2164080"/>
            <a:ext cx="0" cy="0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1520" y="2164080"/>
            <a:ext cx="4147718" cy="0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 36"/>
          <p:cNvSpPr/>
          <p:nvPr/>
        </p:nvSpPr>
        <p:spPr>
          <a:xfrm>
            <a:off x="724205" y="2275027"/>
            <a:ext cx="4169664" cy="14631"/>
          </a:xfrm>
          <a:custGeom>
            <a:avLst/>
            <a:gdLst>
              <a:gd name="connsiteX0" fmla="*/ 0 w 4169664"/>
              <a:gd name="connsiteY0" fmla="*/ 0 h 14631"/>
              <a:gd name="connsiteX1" fmla="*/ 4169664 w 4169664"/>
              <a:gd name="connsiteY1" fmla="*/ 14631 h 14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69664" h="14631">
                <a:moveTo>
                  <a:pt x="0" y="0"/>
                </a:moveTo>
                <a:lnTo>
                  <a:pt x="4169664" y="14631"/>
                </a:ln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731520" y="146304"/>
            <a:ext cx="4155034" cy="0"/>
          </a:xfrm>
          <a:custGeom>
            <a:avLst/>
            <a:gdLst>
              <a:gd name="connsiteX0" fmla="*/ 0 w 4155034"/>
              <a:gd name="connsiteY0" fmla="*/ 0 h 0"/>
              <a:gd name="connsiteX1" fmla="*/ 4155034 w 41550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55034">
                <a:moveTo>
                  <a:pt x="0" y="0"/>
                </a:moveTo>
                <a:lnTo>
                  <a:pt x="4155034" y="0"/>
                </a:ln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5328356" y="2370667"/>
            <a:ext cx="1490133" cy="45155"/>
          </a:xfrm>
          <a:custGeom>
            <a:avLst/>
            <a:gdLst>
              <a:gd name="connsiteX0" fmla="*/ 0 w 1490133"/>
              <a:gd name="connsiteY0" fmla="*/ 45155 h 45155"/>
              <a:gd name="connsiteX1" fmla="*/ 1490133 w 1490133"/>
              <a:gd name="connsiteY1" fmla="*/ 22577 h 45155"/>
              <a:gd name="connsiteX2" fmla="*/ 1444977 w 1490133"/>
              <a:gd name="connsiteY2" fmla="*/ 0 h 45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0133" h="45155">
                <a:moveTo>
                  <a:pt x="0" y="45155"/>
                </a:moveTo>
                <a:lnTo>
                  <a:pt x="1490133" y="22577"/>
                </a:lnTo>
                <a:lnTo>
                  <a:pt x="1444977" y="0"/>
                </a:ln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>
            <a:stCxn id="45" idx="1"/>
            <a:endCxn id="9" idx="3"/>
          </p:cNvCxnSpPr>
          <p:nvPr/>
        </p:nvCxnSpPr>
        <p:spPr>
          <a:xfrm flipH="1">
            <a:off x="6781800" y="2393244"/>
            <a:ext cx="36689" cy="1523436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任意多边形 60"/>
          <p:cNvSpPr/>
          <p:nvPr/>
        </p:nvSpPr>
        <p:spPr>
          <a:xfrm>
            <a:off x="5317067" y="1569156"/>
            <a:ext cx="756355" cy="801511"/>
          </a:xfrm>
          <a:custGeom>
            <a:avLst/>
            <a:gdLst>
              <a:gd name="connsiteX0" fmla="*/ 0 w 756355"/>
              <a:gd name="connsiteY0" fmla="*/ 801511 h 801511"/>
              <a:gd name="connsiteX1" fmla="*/ 756355 w 756355"/>
              <a:gd name="connsiteY1" fmla="*/ 0 h 801511"/>
              <a:gd name="connsiteX0" fmla="*/ 0 w 756355"/>
              <a:gd name="connsiteY0" fmla="*/ 801511 h 801511"/>
              <a:gd name="connsiteX1" fmla="*/ 756355 w 756355"/>
              <a:gd name="connsiteY1" fmla="*/ 0 h 801511"/>
              <a:gd name="connsiteX0" fmla="*/ 0 w 756355"/>
              <a:gd name="connsiteY0" fmla="*/ 801511 h 801511"/>
              <a:gd name="connsiteX1" fmla="*/ 756355 w 756355"/>
              <a:gd name="connsiteY1" fmla="*/ 0 h 80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6355" h="801511">
                <a:moveTo>
                  <a:pt x="0" y="801511"/>
                </a:moveTo>
                <a:cubicBezTo>
                  <a:pt x="94074" y="410163"/>
                  <a:pt x="470370" y="41392"/>
                  <a:pt x="756355" y="0"/>
                </a:cubicBez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6073422" y="1557867"/>
            <a:ext cx="745067" cy="857955"/>
          </a:xfrm>
          <a:custGeom>
            <a:avLst/>
            <a:gdLst>
              <a:gd name="connsiteX0" fmla="*/ 0 w 745067"/>
              <a:gd name="connsiteY0" fmla="*/ 0 h 857955"/>
              <a:gd name="connsiteX1" fmla="*/ 745067 w 745067"/>
              <a:gd name="connsiteY1" fmla="*/ 857955 h 857955"/>
              <a:gd name="connsiteX0" fmla="*/ 0 w 745067"/>
              <a:gd name="connsiteY0" fmla="*/ 0 h 857955"/>
              <a:gd name="connsiteX1" fmla="*/ 745067 w 745067"/>
              <a:gd name="connsiteY1" fmla="*/ 857955 h 857955"/>
              <a:gd name="connsiteX0" fmla="*/ 0 w 745067"/>
              <a:gd name="connsiteY0" fmla="*/ 0 h 857955"/>
              <a:gd name="connsiteX1" fmla="*/ 745067 w 745067"/>
              <a:gd name="connsiteY1" fmla="*/ 857955 h 857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45067" h="857955">
                <a:moveTo>
                  <a:pt x="0" y="0"/>
                </a:moveTo>
                <a:cubicBezTo>
                  <a:pt x="474134" y="116652"/>
                  <a:pt x="632178" y="526814"/>
                  <a:pt x="745067" y="857955"/>
                </a:cubicBez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01" name="直接连接符 900"/>
          <p:cNvCxnSpPr/>
          <p:nvPr/>
        </p:nvCxnSpPr>
        <p:spPr>
          <a:xfrm>
            <a:off x="7178040" y="3942064"/>
            <a:ext cx="4210141" cy="42914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8" name="任意多边形 907"/>
          <p:cNvSpPr/>
          <p:nvPr/>
        </p:nvSpPr>
        <p:spPr>
          <a:xfrm>
            <a:off x="6360543" y="2565699"/>
            <a:ext cx="77998" cy="177501"/>
          </a:xfrm>
          <a:custGeom>
            <a:avLst/>
            <a:gdLst>
              <a:gd name="connsiteX0" fmla="*/ 0 w 115019"/>
              <a:gd name="connsiteY0" fmla="*/ 0 h 195532"/>
              <a:gd name="connsiteX1" fmla="*/ 115019 w 115019"/>
              <a:gd name="connsiteY1" fmla="*/ 143774 h 195532"/>
              <a:gd name="connsiteX2" fmla="*/ 63261 w 115019"/>
              <a:gd name="connsiteY2" fmla="*/ 155275 h 195532"/>
              <a:gd name="connsiteX3" fmla="*/ 34506 w 115019"/>
              <a:gd name="connsiteY3" fmla="*/ 195532 h 195532"/>
              <a:gd name="connsiteX0" fmla="*/ 405 w 115424"/>
              <a:gd name="connsiteY0" fmla="*/ 0 h 195532"/>
              <a:gd name="connsiteX1" fmla="*/ 115424 w 115424"/>
              <a:gd name="connsiteY1" fmla="*/ 143774 h 195532"/>
              <a:gd name="connsiteX2" fmla="*/ 63666 w 115424"/>
              <a:gd name="connsiteY2" fmla="*/ 155275 h 195532"/>
              <a:gd name="connsiteX3" fmla="*/ 34911 w 115424"/>
              <a:gd name="connsiteY3" fmla="*/ 195532 h 195532"/>
              <a:gd name="connsiteX0" fmla="*/ 555 w 91432"/>
              <a:gd name="connsiteY0" fmla="*/ 0 h 195532"/>
              <a:gd name="connsiteX1" fmla="*/ 91432 w 91432"/>
              <a:gd name="connsiteY1" fmla="*/ 116613 h 195532"/>
              <a:gd name="connsiteX2" fmla="*/ 63816 w 91432"/>
              <a:gd name="connsiteY2" fmla="*/ 155275 h 195532"/>
              <a:gd name="connsiteX3" fmla="*/ 35061 w 91432"/>
              <a:gd name="connsiteY3" fmla="*/ 195532 h 195532"/>
              <a:gd name="connsiteX0" fmla="*/ 641 w 91518"/>
              <a:gd name="connsiteY0" fmla="*/ 0 h 195532"/>
              <a:gd name="connsiteX1" fmla="*/ 91518 w 91518"/>
              <a:gd name="connsiteY1" fmla="*/ 116613 h 195532"/>
              <a:gd name="connsiteX2" fmla="*/ 63902 w 91518"/>
              <a:gd name="connsiteY2" fmla="*/ 155275 h 195532"/>
              <a:gd name="connsiteX3" fmla="*/ 35147 w 91518"/>
              <a:gd name="connsiteY3" fmla="*/ 195532 h 195532"/>
              <a:gd name="connsiteX0" fmla="*/ 0 w 90877"/>
              <a:gd name="connsiteY0" fmla="*/ 0 h 195532"/>
              <a:gd name="connsiteX1" fmla="*/ 90877 w 90877"/>
              <a:gd name="connsiteY1" fmla="*/ 116613 h 195532"/>
              <a:gd name="connsiteX2" fmla="*/ 63261 w 90877"/>
              <a:gd name="connsiteY2" fmla="*/ 155275 h 195532"/>
              <a:gd name="connsiteX3" fmla="*/ 34506 w 90877"/>
              <a:gd name="connsiteY3" fmla="*/ 195532 h 195532"/>
              <a:gd name="connsiteX0" fmla="*/ 0 w 90877"/>
              <a:gd name="connsiteY0" fmla="*/ 0 h 195532"/>
              <a:gd name="connsiteX1" fmla="*/ 90877 w 90877"/>
              <a:gd name="connsiteY1" fmla="*/ 116613 h 195532"/>
              <a:gd name="connsiteX2" fmla="*/ 63261 w 90877"/>
              <a:gd name="connsiteY2" fmla="*/ 155275 h 195532"/>
              <a:gd name="connsiteX3" fmla="*/ 11324 w 90877"/>
              <a:gd name="connsiteY3" fmla="*/ 195532 h 195532"/>
              <a:gd name="connsiteX0" fmla="*/ 0 w 90877"/>
              <a:gd name="connsiteY0" fmla="*/ 0 h 195532"/>
              <a:gd name="connsiteX1" fmla="*/ 90877 w 90877"/>
              <a:gd name="connsiteY1" fmla="*/ 116613 h 195532"/>
              <a:gd name="connsiteX2" fmla="*/ 63261 w 90877"/>
              <a:gd name="connsiteY2" fmla="*/ 155275 h 195532"/>
              <a:gd name="connsiteX3" fmla="*/ 11324 w 90877"/>
              <a:gd name="connsiteY3" fmla="*/ 195532 h 195532"/>
              <a:gd name="connsiteX0" fmla="*/ 0 w 77998"/>
              <a:gd name="connsiteY0" fmla="*/ 0 h 195532"/>
              <a:gd name="connsiteX1" fmla="*/ 77998 w 77998"/>
              <a:gd name="connsiteY1" fmla="*/ 129492 h 195532"/>
              <a:gd name="connsiteX2" fmla="*/ 63261 w 77998"/>
              <a:gd name="connsiteY2" fmla="*/ 155275 h 195532"/>
              <a:gd name="connsiteX3" fmla="*/ 11324 w 77998"/>
              <a:gd name="connsiteY3" fmla="*/ 195532 h 195532"/>
              <a:gd name="connsiteX0" fmla="*/ 1555 w 66674"/>
              <a:gd name="connsiteY0" fmla="*/ 0 h 185229"/>
              <a:gd name="connsiteX1" fmla="*/ 66674 w 66674"/>
              <a:gd name="connsiteY1" fmla="*/ 119189 h 185229"/>
              <a:gd name="connsiteX2" fmla="*/ 51937 w 66674"/>
              <a:gd name="connsiteY2" fmla="*/ 144972 h 185229"/>
              <a:gd name="connsiteX3" fmla="*/ 0 w 66674"/>
              <a:gd name="connsiteY3" fmla="*/ 185229 h 185229"/>
              <a:gd name="connsiteX0" fmla="*/ 0 w 77998"/>
              <a:gd name="connsiteY0" fmla="*/ 0 h 177501"/>
              <a:gd name="connsiteX1" fmla="*/ 77998 w 77998"/>
              <a:gd name="connsiteY1" fmla="*/ 111461 h 177501"/>
              <a:gd name="connsiteX2" fmla="*/ 63261 w 77998"/>
              <a:gd name="connsiteY2" fmla="*/ 137244 h 177501"/>
              <a:gd name="connsiteX3" fmla="*/ 11324 w 77998"/>
              <a:gd name="connsiteY3" fmla="*/ 177501 h 17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98" h="177501">
                <a:moveTo>
                  <a:pt x="0" y="0"/>
                </a:moveTo>
                <a:cubicBezTo>
                  <a:pt x="8161" y="59996"/>
                  <a:pt x="30604" y="78625"/>
                  <a:pt x="77998" y="111461"/>
                </a:cubicBezTo>
                <a:lnTo>
                  <a:pt x="63261" y="137244"/>
                </a:lnTo>
                <a:cubicBezTo>
                  <a:pt x="53676" y="150663"/>
                  <a:pt x="20909" y="164082"/>
                  <a:pt x="11324" y="177501"/>
                </a:cubicBez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9" name="任意多边形 908"/>
          <p:cNvSpPr/>
          <p:nvPr/>
        </p:nvSpPr>
        <p:spPr>
          <a:xfrm>
            <a:off x="5175564" y="3763224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0" name="任意多边形 909"/>
          <p:cNvSpPr/>
          <p:nvPr/>
        </p:nvSpPr>
        <p:spPr>
          <a:xfrm>
            <a:off x="5130157" y="3694722"/>
            <a:ext cx="410563" cy="146967"/>
          </a:xfrm>
          <a:custGeom>
            <a:avLst/>
            <a:gdLst>
              <a:gd name="connsiteX0" fmla="*/ 0 w 365157"/>
              <a:gd name="connsiteY0" fmla="*/ 0 h 78463"/>
              <a:gd name="connsiteX1" fmla="*/ 156927 w 365157"/>
              <a:gd name="connsiteY1" fmla="*/ 78463 h 78463"/>
              <a:gd name="connsiteX2" fmla="*/ 359121 w 365157"/>
              <a:gd name="connsiteY2" fmla="*/ 72427 h 78463"/>
              <a:gd name="connsiteX3" fmla="*/ 365157 w 365157"/>
              <a:gd name="connsiteY3" fmla="*/ 36214 h 78463"/>
              <a:gd name="connsiteX4" fmla="*/ 178052 w 365157"/>
              <a:gd name="connsiteY4" fmla="*/ 36214 h 78463"/>
              <a:gd name="connsiteX5" fmla="*/ 0 w 365157"/>
              <a:gd name="connsiteY5" fmla="*/ 0 h 78463"/>
              <a:gd name="connsiteX0" fmla="*/ 178052 w 365157"/>
              <a:gd name="connsiteY0" fmla="*/ 36214 h 127654"/>
              <a:gd name="connsiteX1" fmla="*/ 0 w 365157"/>
              <a:gd name="connsiteY1" fmla="*/ 0 h 127654"/>
              <a:gd name="connsiteX2" fmla="*/ 156927 w 365157"/>
              <a:gd name="connsiteY2" fmla="*/ 78463 h 127654"/>
              <a:gd name="connsiteX3" fmla="*/ 359121 w 365157"/>
              <a:gd name="connsiteY3" fmla="*/ 72427 h 127654"/>
              <a:gd name="connsiteX4" fmla="*/ 365157 w 365157"/>
              <a:gd name="connsiteY4" fmla="*/ 36214 h 127654"/>
              <a:gd name="connsiteX5" fmla="*/ 269492 w 365157"/>
              <a:gd name="connsiteY5" fmla="*/ 127654 h 127654"/>
              <a:gd name="connsiteX0" fmla="*/ 178052 w 365157"/>
              <a:gd name="connsiteY0" fmla="*/ 41344 h 83593"/>
              <a:gd name="connsiteX1" fmla="*/ 0 w 365157"/>
              <a:gd name="connsiteY1" fmla="*/ 5130 h 83593"/>
              <a:gd name="connsiteX2" fmla="*/ 156927 w 365157"/>
              <a:gd name="connsiteY2" fmla="*/ 83593 h 83593"/>
              <a:gd name="connsiteX3" fmla="*/ 359121 w 365157"/>
              <a:gd name="connsiteY3" fmla="*/ 77557 h 83593"/>
              <a:gd name="connsiteX4" fmla="*/ 365157 w 365157"/>
              <a:gd name="connsiteY4" fmla="*/ 41344 h 83593"/>
              <a:gd name="connsiteX5" fmla="*/ 305706 w 365157"/>
              <a:gd name="connsiteY5" fmla="*/ 0 h 83593"/>
              <a:gd name="connsiteX0" fmla="*/ 178052 w 365157"/>
              <a:gd name="connsiteY0" fmla="*/ 44362 h 86611"/>
              <a:gd name="connsiteX1" fmla="*/ 0 w 365157"/>
              <a:gd name="connsiteY1" fmla="*/ 8148 h 86611"/>
              <a:gd name="connsiteX2" fmla="*/ 156927 w 365157"/>
              <a:gd name="connsiteY2" fmla="*/ 86611 h 86611"/>
              <a:gd name="connsiteX3" fmla="*/ 359121 w 365157"/>
              <a:gd name="connsiteY3" fmla="*/ 80575 h 86611"/>
              <a:gd name="connsiteX4" fmla="*/ 365157 w 365157"/>
              <a:gd name="connsiteY4" fmla="*/ 44362 h 86611"/>
              <a:gd name="connsiteX5" fmla="*/ 347956 w 365157"/>
              <a:gd name="connsiteY5" fmla="*/ 0 h 86611"/>
              <a:gd name="connsiteX0" fmla="*/ 178052 w 365157"/>
              <a:gd name="connsiteY0" fmla="*/ 101700 h 143949"/>
              <a:gd name="connsiteX1" fmla="*/ 0 w 365157"/>
              <a:gd name="connsiteY1" fmla="*/ 65486 h 143949"/>
              <a:gd name="connsiteX2" fmla="*/ 156927 w 365157"/>
              <a:gd name="connsiteY2" fmla="*/ 143949 h 143949"/>
              <a:gd name="connsiteX3" fmla="*/ 359121 w 365157"/>
              <a:gd name="connsiteY3" fmla="*/ 137913 h 143949"/>
              <a:gd name="connsiteX4" fmla="*/ 365157 w 365157"/>
              <a:gd name="connsiteY4" fmla="*/ 101700 h 143949"/>
              <a:gd name="connsiteX5" fmla="*/ 103512 w 365157"/>
              <a:gd name="connsiteY5" fmla="*/ 0 h 143949"/>
              <a:gd name="connsiteX0" fmla="*/ 178052 w 365157"/>
              <a:gd name="connsiteY0" fmla="*/ 101700 h 143949"/>
              <a:gd name="connsiteX1" fmla="*/ 0 w 365157"/>
              <a:gd name="connsiteY1" fmla="*/ 65486 h 143949"/>
              <a:gd name="connsiteX2" fmla="*/ 156927 w 365157"/>
              <a:gd name="connsiteY2" fmla="*/ 143949 h 143949"/>
              <a:gd name="connsiteX3" fmla="*/ 359121 w 365157"/>
              <a:gd name="connsiteY3" fmla="*/ 137913 h 143949"/>
              <a:gd name="connsiteX4" fmla="*/ 365157 w 365157"/>
              <a:gd name="connsiteY4" fmla="*/ 101700 h 143949"/>
              <a:gd name="connsiteX5" fmla="*/ 337996 w 365157"/>
              <a:gd name="connsiteY5" fmla="*/ 62468 h 143949"/>
              <a:gd name="connsiteX6" fmla="*/ 103512 w 365157"/>
              <a:gd name="connsiteY6" fmla="*/ 0 h 143949"/>
              <a:gd name="connsiteX0" fmla="*/ 178052 w 365157"/>
              <a:gd name="connsiteY0" fmla="*/ 101700 h 143949"/>
              <a:gd name="connsiteX1" fmla="*/ 0 w 365157"/>
              <a:gd name="connsiteY1" fmla="*/ 65486 h 143949"/>
              <a:gd name="connsiteX2" fmla="*/ 156927 w 365157"/>
              <a:gd name="connsiteY2" fmla="*/ 143949 h 143949"/>
              <a:gd name="connsiteX3" fmla="*/ 359121 w 365157"/>
              <a:gd name="connsiteY3" fmla="*/ 137913 h 143949"/>
              <a:gd name="connsiteX4" fmla="*/ 365157 w 365157"/>
              <a:gd name="connsiteY4" fmla="*/ 101700 h 143949"/>
              <a:gd name="connsiteX5" fmla="*/ 337996 w 365157"/>
              <a:gd name="connsiteY5" fmla="*/ 62468 h 143949"/>
              <a:gd name="connsiteX6" fmla="*/ 247462 w 365157"/>
              <a:gd name="connsiteY6" fmla="*/ 59450 h 143949"/>
              <a:gd name="connsiteX7" fmla="*/ 103512 w 365157"/>
              <a:gd name="connsiteY7" fmla="*/ 0 h 143949"/>
              <a:gd name="connsiteX0" fmla="*/ 228449 w 415554"/>
              <a:gd name="connsiteY0" fmla="*/ 59451 h 101700"/>
              <a:gd name="connsiteX1" fmla="*/ 50397 w 415554"/>
              <a:gd name="connsiteY1" fmla="*/ 23237 h 101700"/>
              <a:gd name="connsiteX2" fmla="*/ 207324 w 415554"/>
              <a:gd name="connsiteY2" fmla="*/ 101700 h 101700"/>
              <a:gd name="connsiteX3" fmla="*/ 409518 w 415554"/>
              <a:gd name="connsiteY3" fmla="*/ 95664 h 101700"/>
              <a:gd name="connsiteX4" fmla="*/ 415554 w 415554"/>
              <a:gd name="connsiteY4" fmla="*/ 59451 h 101700"/>
              <a:gd name="connsiteX5" fmla="*/ 388393 w 415554"/>
              <a:gd name="connsiteY5" fmla="*/ 20219 h 101700"/>
              <a:gd name="connsiteX6" fmla="*/ 297859 w 415554"/>
              <a:gd name="connsiteY6" fmla="*/ 17201 h 101700"/>
              <a:gd name="connsiteX7" fmla="*/ 0 w 415554"/>
              <a:gd name="connsiteY7" fmla="*/ 0 h 101700"/>
              <a:gd name="connsiteX0" fmla="*/ 258760 w 445865"/>
              <a:gd name="connsiteY0" fmla="*/ 61239 h 103488"/>
              <a:gd name="connsiteX1" fmla="*/ 80708 w 445865"/>
              <a:gd name="connsiteY1" fmla="*/ 25025 h 103488"/>
              <a:gd name="connsiteX2" fmla="*/ 237635 w 445865"/>
              <a:gd name="connsiteY2" fmla="*/ 103488 h 103488"/>
              <a:gd name="connsiteX3" fmla="*/ 439829 w 445865"/>
              <a:gd name="connsiteY3" fmla="*/ 97452 h 103488"/>
              <a:gd name="connsiteX4" fmla="*/ 445865 w 445865"/>
              <a:gd name="connsiteY4" fmla="*/ 61239 h 103488"/>
              <a:gd name="connsiteX5" fmla="*/ 418704 w 445865"/>
              <a:gd name="connsiteY5" fmla="*/ 22007 h 103488"/>
              <a:gd name="connsiteX6" fmla="*/ 328170 w 445865"/>
              <a:gd name="connsiteY6" fmla="*/ 18989 h 103488"/>
              <a:gd name="connsiteX7" fmla="*/ 30311 w 445865"/>
              <a:gd name="connsiteY7" fmla="*/ 1788 h 103488"/>
              <a:gd name="connsiteX0" fmla="*/ 472739 w 659844"/>
              <a:gd name="connsiteY0" fmla="*/ 55964 h 98213"/>
              <a:gd name="connsiteX1" fmla="*/ 294687 w 659844"/>
              <a:gd name="connsiteY1" fmla="*/ 19750 h 98213"/>
              <a:gd name="connsiteX2" fmla="*/ 451614 w 659844"/>
              <a:gd name="connsiteY2" fmla="*/ 98213 h 98213"/>
              <a:gd name="connsiteX3" fmla="*/ 653808 w 659844"/>
              <a:gd name="connsiteY3" fmla="*/ 92177 h 98213"/>
              <a:gd name="connsiteX4" fmla="*/ 659844 w 659844"/>
              <a:gd name="connsiteY4" fmla="*/ 55964 h 98213"/>
              <a:gd name="connsiteX5" fmla="*/ 632683 w 659844"/>
              <a:gd name="connsiteY5" fmla="*/ 16732 h 98213"/>
              <a:gd name="connsiteX6" fmla="*/ 542149 w 659844"/>
              <a:gd name="connsiteY6" fmla="*/ 13714 h 98213"/>
              <a:gd name="connsiteX7" fmla="*/ 20971 w 659844"/>
              <a:gd name="connsiteY7" fmla="*/ 2549 h 98213"/>
              <a:gd name="connsiteX0" fmla="*/ 267279 w 454384"/>
              <a:gd name="connsiteY0" fmla="*/ 150294 h 192543"/>
              <a:gd name="connsiteX1" fmla="*/ 89227 w 454384"/>
              <a:gd name="connsiteY1" fmla="*/ 114080 h 192543"/>
              <a:gd name="connsiteX2" fmla="*/ 246154 w 454384"/>
              <a:gd name="connsiteY2" fmla="*/ 192543 h 192543"/>
              <a:gd name="connsiteX3" fmla="*/ 448348 w 454384"/>
              <a:gd name="connsiteY3" fmla="*/ 186507 h 192543"/>
              <a:gd name="connsiteX4" fmla="*/ 454384 w 454384"/>
              <a:gd name="connsiteY4" fmla="*/ 150294 h 192543"/>
              <a:gd name="connsiteX5" fmla="*/ 427223 w 454384"/>
              <a:gd name="connsiteY5" fmla="*/ 111062 h 192543"/>
              <a:gd name="connsiteX6" fmla="*/ 336689 w 454384"/>
              <a:gd name="connsiteY6" fmla="*/ 108044 h 192543"/>
              <a:gd name="connsiteX7" fmla="*/ 29776 w 454384"/>
              <a:gd name="connsiteY7" fmla="*/ 309 h 192543"/>
              <a:gd name="connsiteX0" fmla="*/ 245971 w 433076"/>
              <a:gd name="connsiteY0" fmla="*/ 149985 h 192234"/>
              <a:gd name="connsiteX1" fmla="*/ 67919 w 433076"/>
              <a:gd name="connsiteY1" fmla="*/ 113771 h 192234"/>
              <a:gd name="connsiteX2" fmla="*/ 224846 w 433076"/>
              <a:gd name="connsiteY2" fmla="*/ 192234 h 192234"/>
              <a:gd name="connsiteX3" fmla="*/ 427040 w 433076"/>
              <a:gd name="connsiteY3" fmla="*/ 186198 h 192234"/>
              <a:gd name="connsiteX4" fmla="*/ 433076 w 433076"/>
              <a:gd name="connsiteY4" fmla="*/ 149985 h 192234"/>
              <a:gd name="connsiteX5" fmla="*/ 405915 w 433076"/>
              <a:gd name="connsiteY5" fmla="*/ 110753 h 192234"/>
              <a:gd name="connsiteX6" fmla="*/ 315381 w 433076"/>
              <a:gd name="connsiteY6" fmla="*/ 107735 h 192234"/>
              <a:gd name="connsiteX7" fmla="*/ 22653 w 433076"/>
              <a:gd name="connsiteY7" fmla="*/ 86609 h 192234"/>
              <a:gd name="connsiteX8" fmla="*/ 8468 w 433076"/>
              <a:gd name="connsiteY8" fmla="*/ 0 h 192234"/>
              <a:gd name="connsiteX0" fmla="*/ 228825 w 415930"/>
              <a:gd name="connsiteY0" fmla="*/ 95664 h 137913"/>
              <a:gd name="connsiteX1" fmla="*/ 50773 w 415930"/>
              <a:gd name="connsiteY1" fmla="*/ 59450 h 137913"/>
              <a:gd name="connsiteX2" fmla="*/ 207700 w 415930"/>
              <a:gd name="connsiteY2" fmla="*/ 137913 h 137913"/>
              <a:gd name="connsiteX3" fmla="*/ 409894 w 415930"/>
              <a:gd name="connsiteY3" fmla="*/ 131877 h 137913"/>
              <a:gd name="connsiteX4" fmla="*/ 415930 w 415930"/>
              <a:gd name="connsiteY4" fmla="*/ 95664 h 137913"/>
              <a:gd name="connsiteX5" fmla="*/ 388769 w 415930"/>
              <a:gd name="connsiteY5" fmla="*/ 56432 h 137913"/>
              <a:gd name="connsiteX6" fmla="*/ 298235 w 415930"/>
              <a:gd name="connsiteY6" fmla="*/ 53414 h 137913"/>
              <a:gd name="connsiteX7" fmla="*/ 5507 w 415930"/>
              <a:gd name="connsiteY7" fmla="*/ 32288 h 137913"/>
              <a:gd name="connsiteX8" fmla="*/ 259908 w 415930"/>
              <a:gd name="connsiteY8" fmla="*/ 0 h 137913"/>
              <a:gd name="connsiteX0" fmla="*/ 227305 w 414410"/>
              <a:gd name="connsiteY0" fmla="*/ 104718 h 146967"/>
              <a:gd name="connsiteX1" fmla="*/ 49253 w 414410"/>
              <a:gd name="connsiteY1" fmla="*/ 68504 h 146967"/>
              <a:gd name="connsiteX2" fmla="*/ 206180 w 414410"/>
              <a:gd name="connsiteY2" fmla="*/ 146967 h 146967"/>
              <a:gd name="connsiteX3" fmla="*/ 408374 w 414410"/>
              <a:gd name="connsiteY3" fmla="*/ 140931 h 146967"/>
              <a:gd name="connsiteX4" fmla="*/ 414410 w 414410"/>
              <a:gd name="connsiteY4" fmla="*/ 104718 h 146967"/>
              <a:gd name="connsiteX5" fmla="*/ 387249 w 414410"/>
              <a:gd name="connsiteY5" fmla="*/ 65486 h 146967"/>
              <a:gd name="connsiteX6" fmla="*/ 296715 w 414410"/>
              <a:gd name="connsiteY6" fmla="*/ 62468 h 146967"/>
              <a:gd name="connsiteX7" fmla="*/ 3987 w 414410"/>
              <a:gd name="connsiteY7" fmla="*/ 41342 h 146967"/>
              <a:gd name="connsiteX8" fmla="*/ 394190 w 414410"/>
              <a:gd name="connsiteY8" fmla="*/ 0 h 146967"/>
              <a:gd name="connsiteX0" fmla="*/ 223477 w 410582"/>
              <a:gd name="connsiteY0" fmla="*/ 104718 h 146967"/>
              <a:gd name="connsiteX1" fmla="*/ 45425 w 410582"/>
              <a:gd name="connsiteY1" fmla="*/ 68504 h 146967"/>
              <a:gd name="connsiteX2" fmla="*/ 202352 w 410582"/>
              <a:gd name="connsiteY2" fmla="*/ 146967 h 146967"/>
              <a:gd name="connsiteX3" fmla="*/ 404546 w 410582"/>
              <a:gd name="connsiteY3" fmla="*/ 140931 h 146967"/>
              <a:gd name="connsiteX4" fmla="*/ 410582 w 410582"/>
              <a:gd name="connsiteY4" fmla="*/ 104718 h 146967"/>
              <a:gd name="connsiteX5" fmla="*/ 383421 w 410582"/>
              <a:gd name="connsiteY5" fmla="*/ 65486 h 146967"/>
              <a:gd name="connsiteX6" fmla="*/ 292887 w 410582"/>
              <a:gd name="connsiteY6" fmla="*/ 62468 h 146967"/>
              <a:gd name="connsiteX7" fmla="*/ 159 w 410582"/>
              <a:gd name="connsiteY7" fmla="*/ 41342 h 146967"/>
              <a:gd name="connsiteX8" fmla="*/ 256674 w 410582"/>
              <a:gd name="connsiteY8" fmla="*/ 11163 h 146967"/>
              <a:gd name="connsiteX9" fmla="*/ 390362 w 410582"/>
              <a:gd name="connsiteY9" fmla="*/ 0 h 146967"/>
              <a:gd name="connsiteX0" fmla="*/ 223477 w 410582"/>
              <a:gd name="connsiteY0" fmla="*/ 104718 h 146967"/>
              <a:gd name="connsiteX1" fmla="*/ 45425 w 410582"/>
              <a:gd name="connsiteY1" fmla="*/ 68504 h 146967"/>
              <a:gd name="connsiteX2" fmla="*/ 202352 w 410582"/>
              <a:gd name="connsiteY2" fmla="*/ 146967 h 146967"/>
              <a:gd name="connsiteX3" fmla="*/ 404546 w 410582"/>
              <a:gd name="connsiteY3" fmla="*/ 140931 h 146967"/>
              <a:gd name="connsiteX4" fmla="*/ 410582 w 410582"/>
              <a:gd name="connsiteY4" fmla="*/ 104718 h 146967"/>
              <a:gd name="connsiteX5" fmla="*/ 383421 w 410582"/>
              <a:gd name="connsiteY5" fmla="*/ 65486 h 146967"/>
              <a:gd name="connsiteX6" fmla="*/ 292887 w 410582"/>
              <a:gd name="connsiteY6" fmla="*/ 62468 h 146967"/>
              <a:gd name="connsiteX7" fmla="*/ 159 w 410582"/>
              <a:gd name="connsiteY7" fmla="*/ 41342 h 146967"/>
              <a:gd name="connsiteX8" fmla="*/ 256674 w 410582"/>
              <a:gd name="connsiteY8" fmla="*/ 11163 h 146967"/>
              <a:gd name="connsiteX9" fmla="*/ 390362 w 410582"/>
              <a:gd name="connsiteY9" fmla="*/ 0 h 146967"/>
              <a:gd name="connsiteX0" fmla="*/ 223477 w 410582"/>
              <a:gd name="connsiteY0" fmla="*/ 104718 h 146967"/>
              <a:gd name="connsiteX1" fmla="*/ 45425 w 410582"/>
              <a:gd name="connsiteY1" fmla="*/ 68504 h 146967"/>
              <a:gd name="connsiteX2" fmla="*/ 202352 w 410582"/>
              <a:gd name="connsiteY2" fmla="*/ 146967 h 146967"/>
              <a:gd name="connsiteX3" fmla="*/ 404546 w 410582"/>
              <a:gd name="connsiteY3" fmla="*/ 140931 h 146967"/>
              <a:gd name="connsiteX4" fmla="*/ 410582 w 410582"/>
              <a:gd name="connsiteY4" fmla="*/ 104718 h 146967"/>
              <a:gd name="connsiteX5" fmla="*/ 383421 w 410582"/>
              <a:gd name="connsiteY5" fmla="*/ 65486 h 146967"/>
              <a:gd name="connsiteX6" fmla="*/ 292887 w 410582"/>
              <a:gd name="connsiteY6" fmla="*/ 62468 h 146967"/>
              <a:gd name="connsiteX7" fmla="*/ 159 w 410582"/>
              <a:gd name="connsiteY7" fmla="*/ 41342 h 146967"/>
              <a:gd name="connsiteX8" fmla="*/ 256674 w 410582"/>
              <a:gd name="connsiteY8" fmla="*/ 11163 h 146967"/>
              <a:gd name="connsiteX9" fmla="*/ 390362 w 410582"/>
              <a:gd name="connsiteY9" fmla="*/ 0 h 146967"/>
              <a:gd name="connsiteX0" fmla="*/ 223477 w 410582"/>
              <a:gd name="connsiteY0" fmla="*/ 104718 h 146967"/>
              <a:gd name="connsiteX1" fmla="*/ 45425 w 410582"/>
              <a:gd name="connsiteY1" fmla="*/ 68504 h 146967"/>
              <a:gd name="connsiteX2" fmla="*/ 202352 w 410582"/>
              <a:gd name="connsiteY2" fmla="*/ 146967 h 146967"/>
              <a:gd name="connsiteX3" fmla="*/ 404546 w 410582"/>
              <a:gd name="connsiteY3" fmla="*/ 140931 h 146967"/>
              <a:gd name="connsiteX4" fmla="*/ 410582 w 410582"/>
              <a:gd name="connsiteY4" fmla="*/ 104718 h 146967"/>
              <a:gd name="connsiteX5" fmla="*/ 383421 w 410582"/>
              <a:gd name="connsiteY5" fmla="*/ 65486 h 146967"/>
              <a:gd name="connsiteX6" fmla="*/ 292887 w 410582"/>
              <a:gd name="connsiteY6" fmla="*/ 62468 h 146967"/>
              <a:gd name="connsiteX7" fmla="*/ 159 w 410582"/>
              <a:gd name="connsiteY7" fmla="*/ 41342 h 146967"/>
              <a:gd name="connsiteX8" fmla="*/ 256674 w 410582"/>
              <a:gd name="connsiteY8" fmla="*/ 11163 h 146967"/>
              <a:gd name="connsiteX9" fmla="*/ 390362 w 410582"/>
              <a:gd name="connsiteY9" fmla="*/ 0 h 146967"/>
              <a:gd name="connsiteX0" fmla="*/ 223458 w 410563"/>
              <a:gd name="connsiteY0" fmla="*/ 104718 h 146967"/>
              <a:gd name="connsiteX1" fmla="*/ 45406 w 410563"/>
              <a:gd name="connsiteY1" fmla="*/ 68504 h 146967"/>
              <a:gd name="connsiteX2" fmla="*/ 202333 w 410563"/>
              <a:gd name="connsiteY2" fmla="*/ 146967 h 146967"/>
              <a:gd name="connsiteX3" fmla="*/ 404527 w 410563"/>
              <a:gd name="connsiteY3" fmla="*/ 140931 h 146967"/>
              <a:gd name="connsiteX4" fmla="*/ 410563 w 410563"/>
              <a:gd name="connsiteY4" fmla="*/ 104718 h 146967"/>
              <a:gd name="connsiteX5" fmla="*/ 383402 w 410563"/>
              <a:gd name="connsiteY5" fmla="*/ 65486 h 146967"/>
              <a:gd name="connsiteX6" fmla="*/ 292868 w 410563"/>
              <a:gd name="connsiteY6" fmla="*/ 62468 h 146967"/>
              <a:gd name="connsiteX7" fmla="*/ 140 w 410563"/>
              <a:gd name="connsiteY7" fmla="*/ 41342 h 146967"/>
              <a:gd name="connsiteX8" fmla="*/ 256655 w 410563"/>
              <a:gd name="connsiteY8" fmla="*/ 11163 h 146967"/>
              <a:gd name="connsiteX9" fmla="*/ 390343 w 410563"/>
              <a:gd name="connsiteY9" fmla="*/ 0 h 146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563" h="146967">
                <a:moveTo>
                  <a:pt x="223458" y="104718"/>
                </a:moveTo>
                <a:cubicBezTo>
                  <a:pt x="152036" y="95665"/>
                  <a:pt x="104757" y="80575"/>
                  <a:pt x="45406" y="68504"/>
                </a:cubicBezTo>
                <a:lnTo>
                  <a:pt x="202333" y="146967"/>
                </a:lnTo>
                <a:lnTo>
                  <a:pt x="404527" y="140931"/>
                </a:lnTo>
                <a:lnTo>
                  <a:pt x="410563" y="104718"/>
                </a:lnTo>
                <a:cubicBezTo>
                  <a:pt x="390948" y="96168"/>
                  <a:pt x="427009" y="82436"/>
                  <a:pt x="383402" y="65486"/>
                </a:cubicBezTo>
                <a:cubicBezTo>
                  <a:pt x="360768" y="53918"/>
                  <a:pt x="331949" y="72879"/>
                  <a:pt x="292868" y="62468"/>
                </a:cubicBezTo>
                <a:cubicBezTo>
                  <a:pt x="249613" y="69510"/>
                  <a:pt x="51292" y="59298"/>
                  <a:pt x="140" y="41342"/>
                </a:cubicBezTo>
                <a:cubicBezTo>
                  <a:pt x="-6399" y="32288"/>
                  <a:pt x="218781" y="42196"/>
                  <a:pt x="256655" y="11163"/>
                </a:cubicBezTo>
                <a:cubicBezTo>
                  <a:pt x="321689" y="4273"/>
                  <a:pt x="367559" y="1358"/>
                  <a:pt x="390343" y="0"/>
                </a:cubicBezTo>
              </a:path>
            </a:pathLst>
          </a:custGeom>
          <a:noFill/>
          <a:ln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3043" y="-4240705"/>
            <a:ext cx="13151856" cy="8433251"/>
          </a:xfrm>
          <a:prstGeom prst="rect">
            <a:avLst/>
          </a:prstGeom>
        </p:spPr>
      </p:pic>
      <p:sp>
        <p:nvSpPr>
          <p:cNvPr id="2203" name="文本框 2202"/>
          <p:cNvSpPr txBox="1"/>
          <p:nvPr/>
        </p:nvSpPr>
        <p:spPr>
          <a:xfrm>
            <a:off x="960329" y="4918846"/>
            <a:ext cx="53238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三年前</a:t>
            </a:r>
            <a:r>
              <a:rPr lang="zh-CN" altLang="en-US" sz="4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我们相见这里</a:t>
            </a:r>
            <a:endParaRPr lang="zh-CN" altLang="en-US" sz="4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2205" name="图片 22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4466" y="2716894"/>
            <a:ext cx="1141670" cy="1958748"/>
          </a:xfrm>
          <a:prstGeom prst="rect">
            <a:avLst/>
          </a:prstGeom>
        </p:spPr>
      </p:pic>
      <p:sp>
        <p:nvSpPr>
          <p:cNvPr id="2207" name="文本框 2206"/>
          <p:cNvSpPr txBox="1"/>
          <p:nvPr/>
        </p:nvSpPr>
        <p:spPr>
          <a:xfrm>
            <a:off x="5301581" y="5622234"/>
            <a:ext cx="57470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这便是我故事的</a:t>
            </a:r>
            <a:r>
              <a:rPr lang="zh-CN" altLang="en-US" sz="6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起点</a:t>
            </a:r>
            <a:r>
              <a:rPr lang="en-US" altLang="zh-CN" sz="36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...</a:t>
            </a:r>
            <a:endParaRPr lang="zh-CN" altLang="en-US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2204" name="图片 22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615" y="2713372"/>
            <a:ext cx="611271" cy="2190892"/>
          </a:xfrm>
          <a:prstGeom prst="rect">
            <a:avLst/>
          </a:prstGeom>
        </p:spPr>
      </p:pic>
      <p:sp>
        <p:nvSpPr>
          <p:cNvPr id="911" name="矩形 910"/>
          <p:cNvSpPr/>
          <p:nvPr/>
        </p:nvSpPr>
        <p:spPr>
          <a:xfrm>
            <a:off x="8904288" y="-2775639"/>
            <a:ext cx="1436915" cy="6981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06" name="图片 22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5256" y="2405545"/>
            <a:ext cx="488181" cy="1620070"/>
          </a:xfrm>
          <a:prstGeom prst="rect">
            <a:avLst/>
          </a:prstGeom>
          <a:ln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9799983" y="-1674585"/>
            <a:ext cx="437321" cy="3427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 rot="300000">
            <a:off x="15326118" y="769194"/>
            <a:ext cx="1273074" cy="2582191"/>
            <a:chOff x="6800668" y="2315967"/>
            <a:chExt cx="1273074" cy="2582191"/>
          </a:xfrm>
        </p:grpSpPr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470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4032" decel="16667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0.13398 -0.00185 L -0.13398 -0.00162 C -0.13776 -0.00046 -0.1414 0.00093 -0.14505 0.00255 C -0.14635 0.00301 -0.14765 0.00371 -0.14869 0.00463 C -0.15468 0.00996 -0.15091 0.01111 -0.15976 0.01343 C -0.16276 0.01412 -0.16562 0.01482 -0.16848 0.01551 C -0.17005 0.01621 -0.17174 0.0169 -0.1733 0.01783 C -0.17578 0.01922 -0.17812 0.02153 -0.18072 0.02223 L -0.18815 0.02431 C -0.18893 0.02593 -0.18958 0.02778 -0.19062 0.02871 C -0.19166 0.02986 -0.19296 0.03033 -0.19427 0.03102 C -0.19752 0.03241 -0.20091 0.03334 -0.20403 0.03519 C -0.20937 0.03843 -0.20651 0.03704 -0.21276 0.03959 C -0.21953 0.04769 -0.21315 0.04144 -0.22382 0.0463 C -0.2263 0.04746 -0.22864 0.04931 -0.23111 0.0507 C -0.2332 0.05162 -0.23528 0.05209 -0.23723 0.05278 C -0.23893 0.05348 -0.24062 0.05394 -0.24218 0.05486 C -0.24518 0.05695 -0.24791 0.05949 -0.25078 0.06158 C -0.25195 0.0625 -0.25325 0.06297 -0.25455 0.06366 C -0.26236 0.07315 -0.25677 0.06736 -0.27291 0.07454 L -0.27786 0.07685 C -0.28007 0.07778 -0.28424 0.0794 -0.28645 0.08125 C -0.28893 0.0831 -0.29127 0.08635 -0.29388 0.08773 C -0.29661 0.08935 -0.2996 0.08912 -0.30247 0.09005 C -0.30507 0.09121 -0.31861 0.09838 -0.32083 0.09861 C -0.33151 0.10047 -0.34218 0.10023 -0.35286 0.10093 C -0.37239 0.10949 -0.36263 0.10602 -0.38242 0.11181 L -0.59635 0.10741 C -0.61393 0.10695 -0.63164 0.10764 -0.64921 0.10533 C -0.65338 0.10463 -0.65729 0.10047 -0.66145 0.09861 C -0.67018 0.09491 -0.68632 0.09491 -0.69218 0.09422 C -0.69388 0.09352 -0.69557 0.09306 -0.69713 0.09213 C -0.6996 0.09074 -0.70195 0.08843 -0.70455 0.08773 C -0.71796 0.08403 -0.73151 0.0801 -0.74505 0.07894 L -0.81028 0.07454 C -0.81614 0.07778 -0.82356 0.08797 -0.82994 0.08125 C -0.83085 0.0801 -0.83151 0.07824 -0.83242 0.07685 C -0.8332 0.07107 -0.83294 0.06482 -0.83723 0.06366 C -0.83893 0.0632 -0.84062 0.06505 -0.84218 0.06598 C -0.84466 0.06713 -0.84726 0.06829 -0.8496 0.07037 C -0.8513 0.07176 -0.85273 0.07361 -0.85455 0.07454 C -0.86901 0.08334 -0.85937 0.0757 -0.87174 0.08125 C -0.88385 0.08658 -0.87421 0.08565 -0.88776 0.08773 C -0.8983 0.08959 -0.90898 0.09074 -0.91966 0.09213 C -0.9246 0.09352 -0.92955 0.09468 -0.93437 0.09653 C -0.93697 0.09746 -0.93932 0.1 -0.94179 0.10093 C -0.9483 0.10301 -0.96145 0.10533 -0.96145 0.10556 C -0.97369 0.11412 -0.96263 0.10695 -0.98346 0.11389 C -0.98476 0.11435 -0.98606 0.11598 -0.98723 0.11621 C -0.99244 0.11736 -0.99778 0.1176 -1.00312 0.11829 C -1.00455 0.11922 -1.00559 0.11991 -1.0069 0.1206 C -1.01341 0.12338 -1.02604 0.12593 -1.03033 0.12709 C -1.04674 0.13148 -1.02825 0.12824 -1.05729 0.13148 C -1.05846 0.13218 -1.05976 0.13264 -1.06093 0.13357 C -1.06328 0.13565 -1.06484 0.13866 -1.06718 0.14028 C -1.06992 0.14236 -1.07278 0.14306 -1.07565 0.14468 C -1.07708 0.14537 -1.07825 0.1463 -1.07942 0.14676 C -1.08515 0.14861 -1.09674 0.15116 -1.09674 0.15139 C -1.10729 0.15741 -1.09036 0.14792 -1.10781 0.15556 C -1.11028 0.15672 -1.11276 0.15834 -1.11523 0.15996 C -1.1164 0.16065 -1.1177 0.16111 -1.11888 0.16204 C -1.12604 0.16852 -1.122 0.16551 -1.13111 0.17084 C -1.13242 0.17153 -1.13359 0.17246 -1.13489 0.17292 C -1.13697 0.17385 -1.14114 0.1757 -1.14335 0.17732 C -1.14648 0.1801 -1.14947 0.18449 -1.15312 0.18611 C -1.15937 0.18889 -1.15651 0.18727 -1.16184 0.19051 C -1.16276 0.19167 -1.16822 0.19838 -1.16927 0.20139 C -1.16992 0.20348 -1.17005 0.20579 -1.17044 0.2081 C -1.16757 0.2801 -1.17135 0.20023 -1.16679 0.26482 C -1.1664 0.2706 -1.16718 0.27709 -1.16562 0.28241 C -1.16471 0.28496 -1.16236 0.2838 -1.16054 0.28449 L -1.14088 0.2801 C -1.13815 0.2794 -1.13528 0.27871 -1.13242 0.27801 L -1.12252 0.2757 C -1.12213 0.27801 -1.12109 0.2801 -1.12135 0.28241 C -1.12161 0.28426 -1.12291 0.28542 -1.12382 0.28681 C -1.12877 0.29398 -1.12734 0.29236 -1.13242 0.29537 C -1.13398 0.29468 -1.13567 0.29306 -1.13736 0.29329 C -1.14049 0.29375 -1.14713 0.29769 -1.14713 0.29792 C -1.14596 0.29838 -1.14453 0.29954 -1.14335 0.29977 C -1.13411 0.30116 -1.12447 0.29908 -1.11523 0.30209 C -1.11393 0.30232 -1.1151 0.3081 -1.1164 0.30857 C -1.12317 0.31135 -1.13033 0.30996 -1.13736 0.31065 C -1.13919 0.31158 -1.1414 0.31158 -1.14335 0.31297 C -1.14453 0.31389 -1.14557 0.31621 -1.14713 0.31736 C -1.1483 0.31829 -1.14947 0.31875 -1.15078 0.31945 C -1.15156 0.32084 -1.15221 0.32269 -1.15312 0.32385 C -1.15429 0.32547 -1.1569 0.3257 -1.1569 0.32824 C -1.1569 0.33056 -1.15429 0.32963 -1.15312 0.33033 C -1.15195 0.32963 -1.15078 0.32824 -1.14947 0.32824 C -1.13177 0.32824 -1.12968 0.32917 -1.1164 0.33264 C -1.11393 0.33195 -1.11119 0.33264 -1.10898 0.33033 C -1.10794 0.32917 -1.10794 0.32616 -1.10781 0.32385 C -1.10768 0.3206 -1.10911 0.27685 -1.10416 0.26273 C -1.10338 0.26042 -1.10169 0.25949 -1.10039 0.25834 C -1.09856 0.25672 -1.09322 0.25463 -1.09179 0.25394 C -1.09101 0.25255 -1.0901 0.25116 -1.08932 0.24954 C -1.08841 0.24746 -1.08828 0.24375 -1.08671 0.24306 C -1.08515 0.24213 -1.08359 0.24445 -1.0819 0.24514 C -1.08138 0.24815 -1.08059 0.25093 -1.08059 0.25394 C -1.08059 0.25973 -1.08059 0.26598 -1.0819 0.2713 C -1.08242 0.27385 -1.08697 0.27547 -1.08567 0.2757 C -1.07994 0.27662 -1.07408 0.27431 -1.06835 0.27361 C -1.06588 0.27292 -1.06341 0.27223 -1.06093 0.2713 C -1.05924 0.27084 -1.05781 0.26898 -1.05598 0.26922 C -1.05351 0.26968 -1.05117 0.27223 -1.04869 0.27361 C -1.05117 0.27431 -1.05351 0.27523 -1.05598 0.2757 C -1.05989 0.27662 -1.07851 0.27361 -1.06718 0.28241 C -1.06549 0.28357 -1.0638 0.2838 -1.06236 0.28449 C -1.06093 0.28588 -1.05976 0.28727 -1.05846 0.28889 C -1.05755 0.29028 -1.05533 0.29167 -1.05598 0.29329 C -1.05807 0.29815 -1.07083 0.29954 -1.072 0.29977 C -1.07343 0.30278 -1.07565 0.30486 -1.07565 0.30857 C -1.07565 0.31088 -1.07291 0.31227 -1.072 0.31065 C -1.07109 0.30903 -1.07278 0.30648 -1.07343 0.30417 C -1.07382 0.2963 -1.07578 0.2838 -1.07343 0.2757 C -1.07226 0.27269 -1.06992 0.2713 -1.06835 0.26922 C -1.06796 0.27269 -1.06588 0.28611 -1.06588 0.28889 C -1.06588 0.30787 -1.06666 0.32685 -1.06718 0.34584 C -1.07226 0.32709 -1.07265 0.33172 -1.06953 0.30417 C -1.06927 0.30209 -1.06809 0.30116 -1.06718 0.29977 C -1.06406 0.28357 -1.06705 0.28866 -1.05976 0.28241 C -1.05885 0.2801 -1.05833 0.27755 -1.05729 0.2757 C -1.05143 0.26644 -1.04765 0.26551 -1.0401 0.26042 C -1.03398 0.26111 -1.02786 0.26065 -1.02161 0.26273 C -1.01093 0.26598 -1.03059 0.27199 -1.01419 0.26482 C -1.00611 0.25 -1.01015 0.24977 -1.00312 0.25394 C -1.00455 0.25973 -1.00481 0.26621 -1.0069 0.2713 C -1.00807 0.27408 -1.01002 0.27523 -1.01184 0.2757 C -1.01875 0.27755 -1.02565 0.27732 -1.03268 0.27801 C -1.03567 0.2794 -1.03841 0.28056 -1.04127 0.28241 C -1.04309 0.28334 -1.04674 0.28357 -1.04622 0.28681 C -1.04557 0.29028 -1.04218 0.28866 -1.0401 0.28889 C -1.022 0.29028 -1.00416 0.29028 -0.98606 0.29098 C -0.98723 0.2919 -0.98841 0.29283 -0.98971 0.29329 C -1.00742 0.29908 -1.00872 0.29792 -1.02903 0.29977 C -1.03098 0.30047 -1.03346 0.3 -1.03528 0.30209 C -1.03619 0.30324 -1.03632 0.30625 -1.03632 0.30857 C -1.03632 0.31852 -1.03463 0.32385 -1.03268 0.33264 C -1.03307 0.33542 -1.03242 0.34051 -1.03398 0.34144 C -1.03541 0.34213 -1.03645 0.3375 -1.03632 0.33473 C -1.03606 0.32986 -1.0345 0.32523 -1.03268 0.32176 C -1.03046 0.31713 -1.02695 0.31435 -1.02421 0.31065 C -1.02278 0.30718 -1.02109 0.3007 -1.01796 0.29977 C -1.01627 0.29931 -1.01458 0.30116 -1.01315 0.30209 C -1.01145 0.30486 -1.00885 0.30695 -1.0082 0.31065 C -1.00651 0.31991 -1.00768 0.31528 -1.00455 0.32385 C -1.00429 0.32037 -1.00351 0.29977 -1.00078 0.29537 C -0.99687 0.28912 -0.97864 0.28912 -0.97734 0.28889 C -0.97526 0.28959 -0.97213 0.28773 -0.97135 0.29098 C -0.97044 0.29375 -0.97382 0.29514 -0.975 0.29769 C -0.97643 0.30093 -0.97721 0.3051 -0.97864 0.30857 C -0.97929 0.31019 -0.98046 0.31135 -0.98098 0.31297 C -0.98203 0.31505 -0.98268 0.31736 -0.98346 0.31945 C -0.9802 0.34398 -0.97799 0.33935 -0.99205 0.32824 C -0.99309 0.32616 -0.99453 0.32431 -0.99453 0.32176 C -0.99453 0.31459 -0.98802 0.31227 -0.98606 0.31065 C -0.98567 0.30857 -0.98567 0.30602 -0.98476 0.30417 C -0.98307 0.3007 -0.98085 0.29769 -0.97864 0.29537 C -0.9776 0.29445 -0.96809 0.29121 -0.96757 0.29098 C -0.97122 0.28635 -0.9733 0.28403 -0.97617 0.27801 C -0.97708 0.27593 -0.97773 0.27361 -0.97864 0.2713 C -0.97942 0.27292 -0.98098 0.27361 -0.98098 0.2757 C -0.98098 0.28264 -0.97395 0.2926 -0.97239 0.29537 C -0.97031 0.29977 -0.96861 0.30486 -0.9664 0.30857 C -0.96458 0.31135 -0.96223 0.31273 -0.96028 0.31505 C -0.9569 0.31922 -0.95039 0.32824 -0.95039 0.32848 C -0.95078 0.32616 -0.95169 0.32408 -0.95169 0.32176 C -0.95169 0.31297 -0.95221 0.30371 -0.95039 0.29537 C -0.94986 0.2926 -0.94713 0.29398 -0.94544 0.29329 C -0.9332 0.28704 -0.95221 0.2956 -0.93684 0.28889 C -0.93736 0.29699 -0.93593 0.30579 -0.93815 0.31297 C -0.93906 0.31621 -0.95651 0.3206 -0.93815 0.31505 C -0.93528 0.31667 -0.9319 0.32269 -0.92955 0.31945 C -0.92682 0.31598 -0.92955 0.30741 -0.92825 0.30209 C -0.92773 0.29954 -0.92578 0.29908 -0.9246 0.29769 C -0.92382 0.29537 -0.92278 0.29352 -0.92213 0.29098 C -0.91822 0.27709 -0.92669 0.28357 -0.90742 0.28681 C -0.90703 0.30116 -0.90768 0.31598 -0.90611 0.33033 C -0.90546 0.33681 -0.90625 0.3169 -0.90494 0.31065 C -0.90442 0.30834 -0.90247 0.30787 -0.9013 0.30648 C -0.90039 0.30417 -0.89973 0.30185 -0.89882 0.29977 C -0.89726 0.29676 -0.89388 0.29098 -0.89388 0.29121 C -0.8914 0.2919 -0.88893 0.29236 -0.88645 0.29329 C -0.88515 0.29375 -0.88411 0.29537 -0.88281 0.29537 C -0.88151 0.29537 -0.88033 0.29398 -0.87916 0.29329 C -0.87994 0.2919 -0.88059 0.29005 -0.88151 0.28889 C -0.89322 0.27639 -0.88619 0.32084 -0.88645 0.33264 C -0.88723 0.32732 -0.88697 0.32223 -0.89023 0.31945 C -0.89166 0.31806 -0.89348 0.31806 -0.89505 0.31736 C -0.89023 0.31667 -0.88398 0.32107 -0.88033 0.31505 C -0.87695 0.30973 -0.88046 0.29885 -0.87916 0.29098 C -0.87864 0.28866 -0.87669 0.2882 -0.87539 0.28681 C -0.87356 0.29144 -0.87148 0.29653 -0.87044 0.30209 C -0.86979 0.30556 -0.86966 0.30926 -0.86927 0.31297 C -0.86888 0.31598 -0.86848 0.31875 -0.86809 0.32176 C -0.86679 0.32917 -0.86653 0.32917 -0.86432 0.33704 C -0.86562 0.33773 -0.86679 0.33912 -0.86809 0.33912 C -0.87057 0.33912 -0.87356 0.33473 -0.87539 0.33264 C -0.88111 0.3176 -0.8832 0.31783 -0.87669 0.32176 C -0.86875 0.3169 -0.87734 0.32315 -0.86927 0.31297 C -0.86783 0.31111 -0.86601 0.30996 -0.86432 0.30857 C -0.85494 0.2919 -0.86471 0.31135 -0.85937 0.29537 C -0.85807 0.29144 -0.8552 0.28935 -0.85325 0.28681 C -0.85234 0.28542 -0.85169 0.2838 -0.85078 0.28241 C -0.84869 0.29352 -0.85091 0.2882 -0.84596 0.28241 C -0.84479 0.28102 -0.84348 0.28079 -0.84218 0.2801 C -0.84101 0.28148 -0.83971 0.28287 -0.83854 0.28449 C -0.83164 0.29422 -0.83645 0.29908 -0.83723 0.32176 C -0.83932 0.32084 -0.84166 0.32153 -0.84348 0.31945 C -0.84635 0.31621 -0.85078 0.30648 -0.85078 0.30672 C -0.8513 0.30417 -0.85078 0.29977 -0.85208 0.29977 C -0.85338 0.29977 -0.85299 0.30417 -0.85325 0.30648 C -0.85377 0.30996 -0.85338 0.31412 -0.85455 0.31736 C -0.8552 0.31922 -0.85703 0.31875 -0.8582 0.31945 C -0.85898 0.32176 -0.86093 0.32338 -0.86067 0.32616 C -0.86041 0.32917 -0.85872 0.33218 -0.85703 0.33264 C -0.85039 0.3338 -0.84388 0.33125 -0.83723 0.33033 C -0.83606 0.32963 -0.83489 0.32871 -0.83359 0.32824 C -0.83164 0.32732 -0.82955 0.32685 -0.82747 0.32616 C -0.82578 0.32547 -0.82421 0.32454 -0.82252 0.32385 C -0.82148 0.31829 -0.8207 0.31459 -0.82005 0.30857 C -0.81953 0.30348 -0.81927 0.29838 -0.81888 0.29329 C -0.81497 0.29491 -0.81276 0.29329 -0.81276 0.30209 C -0.81276 0.3044 -0.81302 0.30695 -0.81393 0.30857 C -0.81601 0.31227 -0.82135 0.31736 -0.82135 0.3176 C -0.82005 0.31806 -0.81888 0.31922 -0.81757 0.31945 C -0.81393 0.3206 -0.81002 0.31945 -0.80651 0.32176 C -0.8052 0.32269 -0.80494 0.32616 -0.80416 0.32824 C -0.80455 0.33033 -0.80468 0.33287 -0.80533 0.33473 C -0.80598 0.33658 -0.80859 0.33773 -0.80781 0.33912 C -0.8069 0.34074 -0.80533 0.33727 -0.80416 0.33704 C -0.79843 0.33588 -0.79257 0.33542 -0.78684 0.33473 C -0.7888 0.32269 -0.79062 0.32107 -0.78815 0.31065 C -0.7875 0.30834 -0.78645 0.30648 -0.78567 0.30417 C -0.78528 0.30116 -0.78554 0.29769 -0.78437 0.29537 C -0.78359 0.29375 -0.78164 0.29491 -0.78072 0.29329 C -0.77981 0.29167 -0.77994 0.28889 -0.77955 0.28681 C -0.76562 0.2875 -0.75156 0.28635 -0.73776 0.28889 C -0.73593 0.28912 -0.74127 0.29098 -0.74257 0.29329 C -0.74388 0.2956 -0.74401 0.29931 -0.74505 0.30209 C -0.74726 0.30787 -0.75 0.3081 -0.75364 0.31065 C -0.76145 0.30996 -0.7694 0.30648 -0.77708 0.30857 C -0.77981 0.30926 -0.77226 0.31343 -0.76966 0.31505 C -0.76692 0.31713 -0.76393 0.31806 -0.76106 0.31945 C -0.75937 0.31806 -0.75677 0.31806 -0.75611 0.31505 C -0.75559 0.31273 -0.75716 0.30857 -0.75859 0.30857 C -0.75989 0.30857 -0.75937 0.31297 -0.75989 0.31505 C -0.76028 0.32315 -0.76002 0.33125 -0.76106 0.33912 C -0.76132 0.34121 -0.76315 0.34167 -0.76354 0.34352 C -0.76445 0.34769 -0.76393 0.35255 -0.76471 0.35672 C -0.7651 0.35857 -0.76627 0.35973 -0.76718 0.36111 C -0.76953 0.36412 -0.77226 0.36667 -0.7746 0.36968 C -0.77994 0.37709 -0.77369 0.37223 -0.78072 0.37639 C -0.78281 0.37986 -0.78463 0.38403 -0.78684 0.38727 C -0.79388 0.39723 -0.79114 0.3926 -0.79544 0.40047 C -0.79648 0.40556 -0.79739 0.41273 -0.80039 0.41574 C -0.8026 0.41783 -0.80533 0.41713 -0.80781 0.41783 C -0.80572 0.41852 -0.80364 0.41922 -0.80169 0.42014 C -0.80039 0.4206 -0.79921 0.42153 -0.79791 0.42223 C -0.79635 0.42315 -0.79466 0.42361 -0.79309 0.42431 L -0.78567 0.4375 L -0.78203 0.44398 C -0.78242 0.4463 -0.7819 0.4507 -0.7832 0.4507 C -0.7845 0.4507 -0.78437 0.4463 -0.78437 0.44398 C -0.78437 0.41459 -0.78723 0.4206 -0.77955 0.41135 C -0.77747 0.41204 -0.77513 0.41135 -0.7733 0.41343 C -0.77226 0.41482 -0.77239 0.41783 -0.77213 0.42014 C -0.77122 0.42732 -0.77044 0.43473 -0.76966 0.4419 C -0.76848 0.43889 -0.76731 0.43588 -0.76601 0.4331 C -0.75885 0.41852 -0.76523 0.43449 -0.75989 0.42014 C -0.75937 0.41713 -0.7595 0.41389 -0.75859 0.41135 C -0.75455 0.40047 -0.7539 0.40116 -0.74882 0.39815 C -0.75 0.40047 -0.75104 0.40301 -0.75247 0.40486 C -0.7539 0.40672 -0.75651 0.40625 -0.75742 0.40903 C -0.75794 0.41088 -0.75598 0.41297 -0.75494 0.41343 C -0.75182 0.41528 -0.7483 0.41505 -0.74505 0.41574 C -0.74179 0.4331 -0.74218 0.42431 -0.74388 0.4419 C -0.75013 0.4382 -0.75052 0.44028 -0.74635 0.42014 C -0.74596 0.41806 -0.73802 0.41158 -0.73776 0.41135 C -0.73567 0.41273 -0.73333 0.41343 -0.73151 0.41574 C -0.73033 0.41713 -0.72773 0.4213 -0.72916 0.42223 C -0.7345 0.42547 -0.74062 0.42361 -0.74635 0.42431 C -0.74388 0.42593 -0.74036 0.425 -0.73893 0.42871 C -0.73333 0.44375 -0.73684 0.44028 -0.73033 0.44398 C -0.72864 0.4426 -0.72669 0.44213 -0.72539 0.43982 C -0.72408 0.4375 -0.72369 0.43403 -0.72291 0.43102 C -0.72161 0.42547 -0.72161 0.42084 -0.71927 0.41574 C -0.71835 0.41366 -0.71679 0.41297 -0.71562 0.41135 C -0.71484 0.41042 -0.70794 0.39977 -0.70572 0.39815 C -0.70416 0.39699 -0.70247 0.39676 -0.70078 0.39607 C -0.70039 0.39885 -0.70117 0.40371 -0.6996 0.40486 C -0.69817 0.40556 -0.69804 0.40023 -0.69713 0.39815 C -0.69348 0.39051 -0.69244 0.39051 -0.68723 0.38519 C -0.6832 0.39607 -0.67877 0.40486 -0.68606 0.42223 C -0.68815 0.42709 -0.69257 0.41922 -0.69596 0.41783 C -0.69713 0.41644 -0.69921 0.41598 -0.6996 0.41343 C -0.69986 0.41158 -0.69596 0.4088 -0.69713 0.40903 C -0.70104 0.41019 -0.70455 0.41343 -0.7082 0.41574 L -0.71184 0.41783 C -0.71028 0.42014 -0.70859 0.42223 -0.70703 0.42431 C -0.70442 0.42801 -0.70234 0.43241 -0.6996 0.43542 C -0.69817 0.43681 -0.69635 0.43681 -0.69466 0.4375 C -0.69388 0.4419 -0.69023 0.44769 -0.69218 0.4507 C -0.69531 0.45556 -0.70859 0.45209 -0.70455 0.45278 C -0.69309 0.4551 -0.68151 0.4544 -0.67005 0.4551 C -0.67044 0.45278 -0.67135 0.4507 -0.67135 0.44838 C -0.66992 0.41482 -0.66992 0.43426 -0.66757 0.41783 C -0.66705 0.41435 -0.66744 0.41019 -0.6664 0.40695 C -0.66562 0.40463 -0.66276 0.40255 -0.66276 0.40278 C -0.66718 0.41065 -0.66497 0.40417 -0.66145 0.40903 C -0.66028 0.41065 -0.65989 0.41343 -0.65898 0.41574 C -0.65859 0.42084 -0.65833 0.42593 -0.65781 0.43102 C -0.65755 0.43403 -0.65585 0.43704 -0.65651 0.43982 C -0.6582 0.44676 -0.66445 0.44746 -0.66757 0.44838 C -0.67174 0.44769 -0.67604 0.44885 -0.67994 0.4463 C -0.68372 0.44375 -0.68007 0.43588 -0.67864 0.43542 C -0.67226 0.43287 -0.66562 0.43241 -0.65898 0.43102 C -0.65859 0.42732 -0.6595 0.42223 -0.65781 0.42014 C -0.65664 0.41852 -0.6552 0.42269 -0.65416 0.42431 C -0.64791 0.43357 -0.65325 0.4294 -0.64674 0.4331 C -0.64596 0.42963 -0.64505 0.42593 -0.64427 0.42223 C -0.64375 0.42014 -0.64361 0.41783 -0.64309 0.41574 C -0.64231 0.41343 -0.64192 0.40996 -0.64062 0.40903 C -0.6371 0.40695 -0.6332 0.40764 -0.62955 0.40695 C -0.62864 0.41065 -0.62721 0.41389 -0.62708 0.41783 C -0.62591 0.43935 -0.64023 0.42732 -0.61106 0.43102 C -0.61223 0.43241 -0.61341 0.43426 -0.61471 0.43542 C -0.61718 0.43727 -0.62213 0.43982 -0.62213 0.44005 C -0.62135 0.4375 -0.62057 0.43519 -0.61966 0.4331 C -0.6177 0.42871 -0.61536 0.42477 -0.61354 0.42014 C -0.61276 0.41806 -0.61315 0.41528 -0.61223 0.41343 C -0.60976 0.40787 -0.60364 0.39815 -0.60364 0.39838 C -0.60403 0.40047 -0.60416 0.40301 -0.60494 0.40486 C -0.60611 0.40741 -0.61236 0.4125 -0.61354 0.41343 C -0.61432 0.41574 -0.61575 0.41736 -0.61601 0.42014 C -0.61666 0.42801 -0.61419 0.42986 -0.61106 0.4331 C -0.60377 0.44051 -0.60507 0.43773 -0.59388 0.43982 C -0.60937 0.44885 -0.59687 0.4419 -0.5901 0.43542 C -0.57317 0.41852 -0.58515 0.425 -0.57421 0.42014 C -0.5733 0.41783 -0.57187 0.41621 -0.57174 0.41343 C -0.5707 0.4007 -0.57721 0.40672 -0.56809 0.40255 C -0.52473 0.40718 -0.55781 0.40232 -0.57669 0.40695 C -0.57773 0.40718 -0.575 0.40996 -0.57421 0.41135 C -0.5733 0.41574 -0.57356 0.42107 -0.57174 0.42431 C -0.57083 0.42616 -0.56927 0.42292 -0.56809 0.42223 C -0.5664 0.4213 -0.56471 0.42084 -0.56315 0.42014 C -0.56354 0.42223 -0.56367 0.42477 -0.56432 0.42662 C -0.56679 0.43334 -0.56914 0.43403 -0.57291 0.4375 C -0.57578 0.43681 -0.57864 0.43542 -0.58151 0.43542 C -0.58359 0.43542 -0.57721 0.43542 -0.57539 0.4375 C -0.57434 0.43889 -0.5746 0.4419 -0.57421 0.44398 C -0.57539 0.44491 -0.57916 0.44676 -0.57786 0.4463 C -0.575 0.44491 -0.57083 0.4463 -0.56927 0.4419 C -0.56783 0.43797 -0.57174 0.42871 -0.57174 0.42894 C -0.57135 0.42014 -0.57109 0.41135 -0.57044 0.40255 C -0.57031 0.40023 -0.57044 0.39676 -0.56927 0.39607 C -0.56809 0.39537 -0.56757 0.39885 -0.56679 0.40047 C -0.56601 0.40903 -0.56588 0.41829 -0.56432 0.42662 C -0.56393 0.42871 -0.56406 0.42176 -0.56315 0.42014 C -0.56106 0.41644 -0.55833 0.41366 -0.55572 0.41135 C -0.55403 0.40996 -0.5526 0.40787 -0.55078 0.40695 C -0.54843 0.40579 -0.53242 0.40278 -0.53111 0.40255 C -0.53437 0.40394 -0.53802 0.40417 -0.54101 0.40695 C -0.54648 0.41181 -0.54205 0.41667 -0.53971 0.42014 C -0.53815 0.42246 -0.53658 0.42477 -0.53489 0.42662 C -0.53372 0.42778 -0.53242 0.42801 -0.53111 0.42871 C -0.53151 0.43241 -0.53059 0.43773 -0.53242 0.43982 C -0.53723 0.44491 -0.53828 0.42848 -0.53854 0.42662 C -0.53684 0.42084 -0.53606 0.41389 -0.53359 0.40903 C -0.53242 0.40695 -0.53033 0.40787 -0.52864 0.40695 C -0.52395 0.40417 -0.52187 0.40209 -0.51757 0.39815 C -0.5164 0.39885 -0.51432 0.39815 -0.51393 0.40047 C -0.51354 0.40232 -0.51536 0.40371 -0.5164 0.40486 C -0.52539 0.41528 -0.51809 0.40348 -0.52382 0.41343 C -0.52291 0.41505 -0.52239 0.41713 -0.52135 0.41783 C -0.5194 0.41922 -0.51666 0.41736 -0.5151 0.42014 C -0.51328 0.42338 -0.51276 0.4331 -0.51276 0.43334 C -0.51315 0.4382 -0.51263 0.44375 -0.51393 0.44838 C -0.51445 0.45047 -0.5164 0.44954 -0.51757 0.4507 C -0.52721 0.45903 -0.51575 0.45162 -0.525 0.45718 C -0.52604 0.45556 -0.53554 0.44468 -0.52994 0.4375 C -0.52786 0.43496 -0.525 0.43611 -0.52252 0.43542 C -0.52291 0.43473 -0.53125 0.42732 -0.52747 0.42223 C -0.52447 0.41829 -0.52018 0.41829 -0.5164 0.41783 C -0.50325 0.41621 -0.4901 0.41644 -0.47708 0.41574 C -0.47786 0.41273 -0.47864 0.40973 -0.47955 0.40695 C -0.4802 0.40463 -0.48125 0.40278 -0.48203 0.40047 C -0.48255 0.39838 -0.48229 0.39537 -0.4832 0.39375 C -0.48411 0.39213 -0.48567 0.39236 -0.48684 0.39167 C -0.48645 0.38866 -0.48554 0.38588 -0.48567 0.38287 C -0.4871 0.34144 -0.49036 0.3544 -0.48684 0.38287 C -0.48658 0.38496 -0.48528 0.38588 -0.48437 0.38727 C -0.48398 0.39028 -0.48268 0.39306 -0.4832 0.39607 C -0.48372 0.39908 -0.48541 0.40093 -0.48684 0.40255 C -0.48893 0.40486 -0.497 0.40672 -0.49791 0.40695 C -0.49674 0.40903 -0.49583 0.41204 -0.49427 0.41343 C -0.49244 0.41505 -0.48971 0.41343 -0.48815 0.41574 C -0.4858 0.41898 -0.48489 0.42431 -0.4832 0.42871 C -0.48398 0.43172 -0.48463 0.43473 -0.48567 0.4375 C -0.48632 0.43935 -0.48789 0.43982 -0.48815 0.4419 C -0.48841 0.44422 -0.48723 0.4463 -0.48684 0.44838 C -0.48815 0.4507 -0.49218 0.45371 -0.49062 0.4551 C -0.48242 0.46227 -0.46028 0.45232 -0.45494 0.4507 C -0.47864 0.41343 -0.46979 0.43033 -0.4832 0.40255 C -0.48359 0.39954 -0.48398 0.39676 -0.48437 0.39375 C -0.48476 0.39167 -0.48671 0.38843 -0.48567 0.38727 C -0.48424 0.38565 -0.48229 0.38843 -0.48072 0.38935 C -0.47447 0.39352 -0.46861 0.39885 -0.46223 0.40255 L -0.45859 0.40486 C -0.46875 0.41389 -0.46666 0.40648 -0.46354 0.41783 C -0.46289 0.41991 -0.46276 0.42223 -0.46223 0.42431 C -0.46471 0.42871 -0.4677 0.43264 -0.45989 0.42662 C -0.45846 0.42547 -0.45742 0.42361 -0.45611 0.42223 C -0.45416 0.41991 -0.45195 0.41829 -0.45 0.41574 C -0.44726 0.41204 -0.43945 0.39468 -0.43893 0.39375 C -0.4371 0.39098 -0.43476 0.38982 -0.43281 0.38727 C -0.4319 0.38611 -0.43125 0.38426 -0.43033 0.38287 C -0.42161 0.36991 -0.42851 0.38195 -0.42291 0.37199 C -0.42252 0.3757 -0.42213 0.37917 -0.42174 0.38287 C -0.42122 0.38727 -0.422 0.3926 -0.42044 0.39607 C -0.41966 0.39769 -0.41796 0.39468 -0.41679 0.39375 C -0.39687 0.37732 -0.4082 0.38426 -0.3983 0.37848 C -0.39752 0.38079 -0.39531 0.38264 -0.39596 0.38519 C -0.39661 0.3882 -0.39934 0.38773 -0.40078 0.38935 C -0.40468 0.39398 -0.40182 0.39468 -0.4069 0.39815 C -0.40898 0.39954 -0.41106 0.39954 -0.41315 0.40047 C -0.41432 0.40093 -0.41549 0.40185 -0.41679 0.40255 C -0.41848 0.40348 -0.42018 0.40371 -0.42174 0.40486 C -0.42343 0.40579 -0.425 0.40764 -0.42669 0.40903 C -0.425 0.40996 -0.42343 0.41111 -0.42174 0.41135 C -0.41354 0.4125 -0.4052 0.41042 -0.39713 0.41343 C -0.39583 0.41389 -0.39765 0.41806 -0.3983 0.42014 C -0.39934 0.42269 -0.40052 0.425 -0.40208 0.42662 C -0.40351 0.42801 -0.40533 0.42824 -0.4069 0.42871 C -0.41263 0.43056 -0.41848 0.43172 -0.42421 0.4331 C -0.4233 0.43542 -0.42109 0.43727 -0.42174 0.43982 C -0.42278 0.44398 -0.42578 0.44584 -0.42786 0.44838 C -0.43463 0.45695 -0.43333 0.45486 -0.4414 0.45718 L -0.45364 0.46598 C -0.45494 0.4669 -0.45872 0.46852 -0.45742 0.46806 C -0.44908 0.46644 -0.44101 0.4632 -0.43281 0.46158 C -0.42096 0.45949 -0.40898 0.45857 -0.39713 0.45718 C -0.39296 0.45 -0.39635 0.45533 -0.39101 0.44838 C -0.38932 0.4463 -0.38789 0.44352 -0.38606 0.4419 C -0.38372 0.43982 -0.37864 0.4375 -0.37864 0.43773 C -0.36783 0.44398 -0.37382 0.44236 -0.36028 0.43982 C -0.33723 0.44792 -0.3483 0.44491 -0.3 0.4375 C -0.29856 0.43727 -0.29765 0.43426 -0.29635 0.4331 C -0.29518 0.43218 -0.29388 0.43172 -0.29257 0.43102 C -0.29244 0.42685 -0.29205 0.40047 -0.28893 0.39375 C -0.28593 0.3875 -0.28111 0.38449 -0.27786 0.37848 C -0.275 0.37338 -0.27317 0.36667 -0.27044 0.36111 C -0.26445 0.34838 -0.2595 0.3338 -0.25208 0.32385 C -0.25039 0.32176 -0.24856 0.31991 -0.24713 0.31736 C -0.2358 0.29699 -0.23541 0.28935 -0.22135 0.26922 C -0.21927 0.26621 -0.21731 0.2632 -0.2151 0.26042 C -0.21276 0.25741 -0.20989 0.25533 -0.20781 0.25162 C -0.20442 0.24584 -0.20273 0.23727 -0.19921 0.23195 C -0.19674 0.22848 -0.1944 0.22454 -0.19179 0.22107 C -0.18893 0.21736 -0.18177 0.20926 -0.17825 0.20579 C -0.17669 0.20417 -0.175 0.20301 -0.1733 0.20139 C -0.17213 0.19769 -0.17109 0.19375 -0.16966 0.19051 C -0.16822 0.18727 -0.16601 0.18519 -0.16471 0.18172 C -0.15807 0.16412 -0.16653 0.17593 -0.15859 0.16644 C -0.15742 0.16366 -0.15625 0.16042 -0.15494 0.15764 C -0.15299 0.15394 -0.15039 0.15116 -0.14869 0.14676 C -0.14791 0.14468 -0.147 0.1426 -0.14635 0.14028 C -0.14531 0.13681 -0.14518 0.13241 -0.14388 0.1294 C -0.14257 0.12639 -0.14062 0.125 -0.13893 0.12269 C -0.13763 0.11551 -0.1371 0.11366 -0.13645 0.10533 C -0.1345 0.07685 -0.13789 0.08843 -0.13281 0.07454 C -0.13177 0.06366 -0.13164 0.0588 -0.12903 0.04838 C -0.12617 0.03658 -0.1276 0.04653 -0.12421 0.0375 C -0.12317 0.03473 -0.12252 0.03172 -0.12174 0.02871 C -0.12005 0.01736 -0.11875 0.01227 -0.12174 -0.00185 C -0.12213 -0.00393 -0.12408 -0.00393 -0.12539 -0.00393 C -0.1263 -0.00393 -0.12708 -0.00254 -0.12786 -0.00185 L -0.12903 -0.00185 L -0.12903 0.00695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21" dur="12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33" y="2338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61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35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46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5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71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75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2" nodeType="withEffect">
                                  <p:stCondLst>
                                    <p:cond delay="90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25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113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116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325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65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75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75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75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75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75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75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750"/>
                                        <p:tgtEl>
                                          <p:spTgt spid="2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750"/>
                                        <p:tgtEl>
                                          <p:spTgt spid="2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4" grpId="0" animBg="1"/>
      <p:bldP spid="904" grpId="1" animBg="1"/>
      <p:bldP spid="905" grpId="0" animBg="1"/>
      <p:bldP spid="905" grpId="1" animBg="1"/>
      <p:bldP spid="43" grpId="0" animBg="1"/>
      <p:bldP spid="43" grpId="1" animBg="1"/>
      <p:bldP spid="3" grpId="0" animBg="1"/>
      <p:bldP spid="3" grpId="1" animBg="1"/>
      <p:bldP spid="906" grpId="1" animBg="1"/>
      <p:bldP spid="906" grpId="2" animBg="1"/>
      <p:bldP spid="903" grpId="0" animBg="1"/>
      <p:bldP spid="903" grpId="1" animBg="1"/>
      <p:bldP spid="9" grpId="0" animBg="1"/>
      <p:bldP spid="9" grpId="1" animBg="1"/>
      <p:bldP spid="37" grpId="0" animBg="1"/>
      <p:bldP spid="37" grpId="1" animBg="1"/>
      <p:bldP spid="40" grpId="0" animBg="1"/>
      <p:bldP spid="40" grpId="1" animBg="1"/>
      <p:bldP spid="45" grpId="0" animBg="1"/>
      <p:bldP spid="45" grpId="1" animBg="1"/>
      <p:bldP spid="45" grpId="2" animBg="1"/>
      <p:bldP spid="61" grpId="0" animBg="1"/>
      <p:bldP spid="61" grpId="1" animBg="1"/>
      <p:bldP spid="62" grpId="0" animBg="1"/>
      <p:bldP spid="62" grpId="1" animBg="1"/>
      <p:bldP spid="908" grpId="0" animBg="1"/>
      <p:bldP spid="910" grpId="0" animBg="1"/>
      <p:bldP spid="910" grpId="1" animBg="1"/>
      <p:bldP spid="2203" grpId="0"/>
      <p:bldP spid="2207" grpId="0"/>
      <p:bldP spid="911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组合 156"/>
          <p:cNvGrpSpPr/>
          <p:nvPr/>
        </p:nvGrpSpPr>
        <p:grpSpPr>
          <a:xfrm>
            <a:off x="5394321" y="1350437"/>
            <a:ext cx="6183845" cy="3642188"/>
            <a:chOff x="5553077" y="1836737"/>
            <a:chExt cx="5735640" cy="33782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37006" y="2895816"/>
              <a:ext cx="3087063" cy="2058041"/>
            </a:xfrm>
            <a:prstGeom prst="rect">
              <a:avLst/>
            </a:prstGeom>
          </p:spPr>
        </p:pic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5553077" y="1836737"/>
              <a:ext cx="5735640" cy="337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952042" y="2178050"/>
              <a:ext cx="1185863" cy="1468438"/>
            </a:xfrm>
            <a:custGeom>
              <a:avLst/>
              <a:gdLst>
                <a:gd name="T0" fmla="*/ 91 w 4119"/>
                <a:gd name="T1" fmla="*/ 5094 h 5096"/>
                <a:gd name="T2" fmla="*/ 4110 w 4119"/>
                <a:gd name="T3" fmla="*/ 5048 h 5096"/>
                <a:gd name="T4" fmla="*/ 4111 w 4119"/>
                <a:gd name="T5" fmla="*/ 5056 h 5096"/>
                <a:gd name="T6" fmla="*/ 4110 w 4119"/>
                <a:gd name="T7" fmla="*/ 5057 h 5096"/>
                <a:gd name="T8" fmla="*/ 4111 w 4119"/>
                <a:gd name="T9" fmla="*/ 5056 h 5096"/>
                <a:gd name="T10" fmla="*/ 4115 w 4119"/>
                <a:gd name="T11" fmla="*/ 5056 h 5096"/>
                <a:gd name="T12" fmla="*/ 4115 w 4119"/>
                <a:gd name="T13" fmla="*/ 5055 h 5096"/>
                <a:gd name="T14" fmla="*/ 4119 w 4119"/>
                <a:gd name="T15" fmla="*/ 5054 h 5096"/>
                <a:gd name="T16" fmla="*/ 4119 w 4119"/>
                <a:gd name="T17" fmla="*/ 5048 h 5096"/>
                <a:gd name="T18" fmla="*/ 4115 w 4119"/>
                <a:gd name="T19" fmla="*/ 5048 h 5096"/>
                <a:gd name="T20" fmla="*/ 4058 w 4119"/>
                <a:gd name="T21" fmla="*/ 18 h 5096"/>
                <a:gd name="T22" fmla="*/ 4056 w 4119"/>
                <a:gd name="T23" fmla="*/ 18 h 5096"/>
                <a:gd name="T24" fmla="*/ 4062 w 4119"/>
                <a:gd name="T25" fmla="*/ 0 h 5096"/>
                <a:gd name="T26" fmla="*/ 34 w 4119"/>
                <a:gd name="T27" fmla="*/ 46 h 5096"/>
                <a:gd name="T28" fmla="*/ 0 w 4119"/>
                <a:gd name="T29" fmla="*/ 47 h 5096"/>
                <a:gd name="T30" fmla="*/ 46 w 4119"/>
                <a:gd name="T31" fmla="*/ 5096 h 5096"/>
                <a:gd name="T32" fmla="*/ 91 w 4119"/>
                <a:gd name="T33" fmla="*/ 5094 h 5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9" h="5096">
                  <a:moveTo>
                    <a:pt x="91" y="5094"/>
                  </a:moveTo>
                  <a:cubicBezTo>
                    <a:pt x="4110" y="5048"/>
                    <a:pt x="4110" y="5048"/>
                    <a:pt x="4110" y="5048"/>
                  </a:cubicBezTo>
                  <a:cubicBezTo>
                    <a:pt x="4111" y="5056"/>
                    <a:pt x="4111" y="5056"/>
                    <a:pt x="4111" y="5056"/>
                  </a:cubicBezTo>
                  <a:cubicBezTo>
                    <a:pt x="4110" y="5057"/>
                    <a:pt x="4110" y="5057"/>
                    <a:pt x="4110" y="5057"/>
                  </a:cubicBezTo>
                  <a:cubicBezTo>
                    <a:pt x="4111" y="5056"/>
                    <a:pt x="4111" y="5056"/>
                    <a:pt x="4111" y="5056"/>
                  </a:cubicBezTo>
                  <a:cubicBezTo>
                    <a:pt x="4115" y="5056"/>
                    <a:pt x="4115" y="5056"/>
                    <a:pt x="4115" y="5056"/>
                  </a:cubicBezTo>
                  <a:cubicBezTo>
                    <a:pt x="4115" y="5055"/>
                    <a:pt x="4115" y="5055"/>
                    <a:pt x="4115" y="5055"/>
                  </a:cubicBezTo>
                  <a:cubicBezTo>
                    <a:pt x="4119" y="5054"/>
                    <a:pt x="4119" y="5054"/>
                    <a:pt x="4119" y="5054"/>
                  </a:cubicBezTo>
                  <a:cubicBezTo>
                    <a:pt x="4119" y="5048"/>
                    <a:pt x="4119" y="5048"/>
                    <a:pt x="4119" y="5048"/>
                  </a:cubicBezTo>
                  <a:cubicBezTo>
                    <a:pt x="4115" y="5048"/>
                    <a:pt x="4115" y="5048"/>
                    <a:pt x="4115" y="5048"/>
                  </a:cubicBezTo>
                  <a:cubicBezTo>
                    <a:pt x="4058" y="18"/>
                    <a:pt x="4058" y="18"/>
                    <a:pt x="4058" y="18"/>
                  </a:cubicBezTo>
                  <a:cubicBezTo>
                    <a:pt x="4056" y="18"/>
                    <a:pt x="4056" y="18"/>
                    <a:pt x="4056" y="18"/>
                  </a:cubicBezTo>
                  <a:cubicBezTo>
                    <a:pt x="4062" y="0"/>
                    <a:pt x="4062" y="0"/>
                    <a:pt x="4062" y="0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23" y="46"/>
                    <a:pt x="11" y="46"/>
                    <a:pt x="0" y="47"/>
                  </a:cubicBezTo>
                  <a:cubicBezTo>
                    <a:pt x="46" y="5096"/>
                    <a:pt x="46" y="5096"/>
                    <a:pt x="46" y="5096"/>
                  </a:cubicBezTo>
                  <a:cubicBezTo>
                    <a:pt x="61" y="5095"/>
                    <a:pt x="76" y="5094"/>
                    <a:pt x="91" y="5094"/>
                  </a:cubicBezTo>
                  <a:close/>
                </a:path>
              </a:pathLst>
            </a:custGeom>
            <a:solidFill>
              <a:srgbClr val="119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747254" y="2190750"/>
              <a:ext cx="1392238" cy="1827213"/>
            </a:xfrm>
            <a:custGeom>
              <a:avLst/>
              <a:gdLst>
                <a:gd name="T0" fmla="*/ 4831 w 4831"/>
                <a:gd name="T1" fmla="*/ 6078 h 6341"/>
                <a:gd name="T2" fmla="*/ 812 w 4831"/>
                <a:gd name="T3" fmla="*/ 6124 h 6341"/>
                <a:gd name="T4" fmla="*/ 267 w 4831"/>
                <a:gd name="T5" fmla="*/ 5592 h 6341"/>
                <a:gd name="T6" fmla="*/ 269 w 4831"/>
                <a:gd name="T7" fmla="*/ 5554 h 6341"/>
                <a:gd name="T8" fmla="*/ 754 w 4831"/>
                <a:gd name="T9" fmla="*/ 5049 h 6341"/>
                <a:gd name="T10" fmla="*/ 708 w 4831"/>
                <a:gd name="T11" fmla="*/ 0 h 6341"/>
                <a:gd name="T12" fmla="*/ 3 w 4831"/>
                <a:gd name="T13" fmla="*/ 696 h 6341"/>
                <a:gd name="T14" fmla="*/ 2 w 4831"/>
                <a:gd name="T15" fmla="*/ 696 h 6341"/>
                <a:gd name="T16" fmla="*/ 2 w 4831"/>
                <a:gd name="T17" fmla="*/ 705 h 6341"/>
                <a:gd name="T18" fmla="*/ 0 w 4831"/>
                <a:gd name="T19" fmla="*/ 758 h 6341"/>
                <a:gd name="T20" fmla="*/ 4 w 4831"/>
                <a:gd name="T21" fmla="*/ 811 h 6341"/>
                <a:gd name="T22" fmla="*/ 57 w 4831"/>
                <a:gd name="T23" fmla="*/ 5541 h 6341"/>
                <a:gd name="T24" fmla="*/ 55 w 4831"/>
                <a:gd name="T25" fmla="*/ 5594 h 6341"/>
                <a:gd name="T26" fmla="*/ 810 w 4831"/>
                <a:gd name="T27" fmla="*/ 6336 h 6341"/>
                <a:gd name="T28" fmla="*/ 4816 w 4831"/>
                <a:gd name="T29" fmla="*/ 6290 h 6341"/>
                <a:gd name="T30" fmla="*/ 4831 w 4831"/>
                <a:gd name="T31" fmla="*/ 6078 h 6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31" h="6341">
                  <a:moveTo>
                    <a:pt x="4831" y="6078"/>
                  </a:moveTo>
                  <a:cubicBezTo>
                    <a:pt x="812" y="6124"/>
                    <a:pt x="812" y="6124"/>
                    <a:pt x="812" y="6124"/>
                  </a:cubicBezTo>
                  <a:cubicBezTo>
                    <a:pt x="515" y="6127"/>
                    <a:pt x="270" y="5889"/>
                    <a:pt x="267" y="5592"/>
                  </a:cubicBezTo>
                  <a:cubicBezTo>
                    <a:pt x="267" y="5579"/>
                    <a:pt x="268" y="5567"/>
                    <a:pt x="269" y="5554"/>
                  </a:cubicBezTo>
                  <a:cubicBezTo>
                    <a:pt x="284" y="5289"/>
                    <a:pt x="491" y="5075"/>
                    <a:pt x="754" y="5049"/>
                  </a:cubicBezTo>
                  <a:cubicBezTo>
                    <a:pt x="708" y="0"/>
                    <a:pt x="708" y="0"/>
                    <a:pt x="708" y="0"/>
                  </a:cubicBezTo>
                  <a:cubicBezTo>
                    <a:pt x="331" y="21"/>
                    <a:pt x="30" y="322"/>
                    <a:pt x="3" y="696"/>
                  </a:cubicBezTo>
                  <a:cubicBezTo>
                    <a:pt x="2" y="696"/>
                    <a:pt x="2" y="696"/>
                    <a:pt x="2" y="696"/>
                  </a:cubicBezTo>
                  <a:cubicBezTo>
                    <a:pt x="2" y="705"/>
                    <a:pt x="2" y="705"/>
                    <a:pt x="2" y="705"/>
                  </a:cubicBezTo>
                  <a:cubicBezTo>
                    <a:pt x="1" y="723"/>
                    <a:pt x="0" y="740"/>
                    <a:pt x="0" y="758"/>
                  </a:cubicBezTo>
                  <a:cubicBezTo>
                    <a:pt x="0" y="776"/>
                    <a:pt x="2" y="794"/>
                    <a:pt x="4" y="811"/>
                  </a:cubicBezTo>
                  <a:cubicBezTo>
                    <a:pt x="57" y="5541"/>
                    <a:pt x="57" y="5541"/>
                    <a:pt x="57" y="5541"/>
                  </a:cubicBezTo>
                  <a:cubicBezTo>
                    <a:pt x="56" y="5559"/>
                    <a:pt x="55" y="5576"/>
                    <a:pt x="55" y="5594"/>
                  </a:cubicBezTo>
                  <a:cubicBezTo>
                    <a:pt x="60" y="6008"/>
                    <a:pt x="399" y="6341"/>
                    <a:pt x="810" y="6336"/>
                  </a:cubicBezTo>
                  <a:cubicBezTo>
                    <a:pt x="4816" y="6290"/>
                    <a:pt x="4816" y="6290"/>
                    <a:pt x="4816" y="6290"/>
                  </a:cubicBezTo>
                  <a:lnTo>
                    <a:pt x="4831" y="6078"/>
                  </a:lnTo>
                  <a:close/>
                </a:path>
              </a:pathLst>
            </a:custGeom>
            <a:solidFill>
              <a:srgbClr val="108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1139492" y="3940175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19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9826628" y="3679825"/>
              <a:ext cx="1230314" cy="98425"/>
            </a:xfrm>
            <a:custGeom>
              <a:avLst/>
              <a:gdLst>
                <a:gd name="T0" fmla="*/ 4134 w 4271"/>
                <a:gd name="T1" fmla="*/ 329 h 339"/>
                <a:gd name="T2" fmla="*/ 4271 w 4271"/>
                <a:gd name="T3" fmla="*/ 0 h 339"/>
                <a:gd name="T4" fmla="*/ 175 w 4271"/>
                <a:gd name="T5" fmla="*/ 16 h 339"/>
                <a:gd name="T6" fmla="*/ 0 w 4271"/>
                <a:gd name="T7" fmla="*/ 339 h 339"/>
                <a:gd name="T8" fmla="*/ 4134 w 4271"/>
                <a:gd name="T9" fmla="*/ 32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1" h="339">
                  <a:moveTo>
                    <a:pt x="4134" y="329"/>
                  </a:moveTo>
                  <a:cubicBezTo>
                    <a:pt x="4143" y="202"/>
                    <a:pt x="4193" y="87"/>
                    <a:pt x="4271" y="0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83" y="98"/>
                    <a:pt x="19" y="211"/>
                    <a:pt x="0" y="339"/>
                  </a:cubicBezTo>
                  <a:lnTo>
                    <a:pt x="4134" y="329"/>
                  </a:lnTo>
                  <a:close/>
                </a:path>
              </a:pathLst>
            </a:custGeom>
            <a:solidFill>
              <a:srgbClr val="FFC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9825041" y="3775075"/>
              <a:ext cx="1192214" cy="20638"/>
            </a:xfrm>
            <a:custGeom>
              <a:avLst/>
              <a:gdLst>
                <a:gd name="T0" fmla="*/ 4138 w 4140"/>
                <a:gd name="T1" fmla="*/ 49 h 70"/>
                <a:gd name="T2" fmla="*/ 4140 w 4140"/>
                <a:gd name="T3" fmla="*/ 0 h 70"/>
                <a:gd name="T4" fmla="*/ 6 w 4140"/>
                <a:gd name="T5" fmla="*/ 10 h 70"/>
                <a:gd name="T6" fmla="*/ 1 w 4140"/>
                <a:gd name="T7" fmla="*/ 58 h 70"/>
                <a:gd name="T8" fmla="*/ 0 w 4140"/>
                <a:gd name="T9" fmla="*/ 70 h 70"/>
                <a:gd name="T10" fmla="*/ 4138 w 4140"/>
                <a:gd name="T11" fmla="*/ 54 h 70"/>
                <a:gd name="T12" fmla="*/ 4138 w 4140"/>
                <a:gd name="T13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40" h="70">
                  <a:moveTo>
                    <a:pt x="4138" y="49"/>
                  </a:moveTo>
                  <a:cubicBezTo>
                    <a:pt x="4138" y="32"/>
                    <a:pt x="4138" y="16"/>
                    <a:pt x="4140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26"/>
                    <a:pt x="1" y="42"/>
                    <a:pt x="1" y="58"/>
                  </a:cubicBezTo>
                  <a:cubicBezTo>
                    <a:pt x="0" y="62"/>
                    <a:pt x="0" y="66"/>
                    <a:pt x="0" y="70"/>
                  </a:cubicBezTo>
                  <a:cubicBezTo>
                    <a:pt x="4138" y="54"/>
                    <a:pt x="4138" y="54"/>
                    <a:pt x="4138" y="54"/>
                  </a:cubicBezTo>
                  <a:cubicBezTo>
                    <a:pt x="4138" y="52"/>
                    <a:pt x="4138" y="50"/>
                    <a:pt x="4138" y="49"/>
                  </a:cubicBezTo>
                  <a:close/>
                </a:path>
              </a:pathLst>
            </a:custGeom>
            <a:solidFill>
              <a:srgbClr val="E8A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9825041" y="3790950"/>
              <a:ext cx="1195389" cy="39688"/>
            </a:xfrm>
            <a:custGeom>
              <a:avLst/>
              <a:gdLst>
                <a:gd name="T0" fmla="*/ 4149 w 4149"/>
                <a:gd name="T1" fmla="*/ 96 h 141"/>
                <a:gd name="T2" fmla="*/ 4139 w 4149"/>
                <a:gd name="T3" fmla="*/ 0 h 141"/>
                <a:gd name="T4" fmla="*/ 1 w 4149"/>
                <a:gd name="T5" fmla="*/ 16 h 141"/>
                <a:gd name="T6" fmla="*/ 0 w 4149"/>
                <a:gd name="T7" fmla="*/ 42 h 141"/>
                <a:gd name="T8" fmla="*/ 11 w 4149"/>
                <a:gd name="T9" fmla="*/ 141 h 141"/>
                <a:gd name="T10" fmla="*/ 4149 w 4149"/>
                <a:gd name="T11" fmla="*/ 9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49" h="141">
                  <a:moveTo>
                    <a:pt x="4149" y="96"/>
                  </a:moveTo>
                  <a:cubicBezTo>
                    <a:pt x="4143" y="65"/>
                    <a:pt x="4140" y="33"/>
                    <a:pt x="4139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24"/>
                    <a:pt x="0" y="33"/>
                    <a:pt x="0" y="42"/>
                  </a:cubicBezTo>
                  <a:cubicBezTo>
                    <a:pt x="0" y="76"/>
                    <a:pt x="4" y="109"/>
                    <a:pt x="11" y="141"/>
                  </a:cubicBezTo>
                  <a:lnTo>
                    <a:pt x="4149" y="96"/>
                  </a:lnTo>
                  <a:close/>
                </a:path>
              </a:pathLst>
            </a:custGeom>
            <a:solidFill>
              <a:srgbClr val="FFC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32978" y="3827462"/>
              <a:ext cx="1306513" cy="130175"/>
            </a:xfrm>
            <a:custGeom>
              <a:avLst/>
              <a:gdLst>
                <a:gd name="T0" fmla="*/ 4537 w 4537"/>
                <a:gd name="T1" fmla="*/ 390 h 447"/>
                <a:gd name="T2" fmla="*/ 4130 w 4537"/>
                <a:gd name="T3" fmla="*/ 0 h 447"/>
                <a:gd name="T4" fmla="*/ 0 w 4537"/>
                <a:gd name="T5" fmla="*/ 72 h 447"/>
                <a:gd name="T6" fmla="*/ 518 w 4537"/>
                <a:gd name="T7" fmla="*/ 444 h 447"/>
                <a:gd name="T8" fmla="*/ 4537 w 4537"/>
                <a:gd name="T9" fmla="*/ 398 h 447"/>
                <a:gd name="T10" fmla="*/ 4537 w 4537"/>
                <a:gd name="T11" fmla="*/ 39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37" h="447">
                  <a:moveTo>
                    <a:pt x="4537" y="390"/>
                  </a:moveTo>
                  <a:cubicBezTo>
                    <a:pt x="4341" y="357"/>
                    <a:pt x="4182" y="203"/>
                    <a:pt x="413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1" y="290"/>
                    <a:pt x="277" y="447"/>
                    <a:pt x="518" y="444"/>
                  </a:cubicBezTo>
                  <a:cubicBezTo>
                    <a:pt x="4537" y="398"/>
                    <a:pt x="4537" y="398"/>
                    <a:pt x="4537" y="398"/>
                  </a:cubicBezTo>
                  <a:lnTo>
                    <a:pt x="4537" y="390"/>
                  </a:lnTo>
                  <a:close/>
                </a:path>
              </a:pathLst>
            </a:custGeom>
            <a:solidFill>
              <a:srgbClr val="FFC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9828216" y="3817937"/>
              <a:ext cx="1193801" cy="30163"/>
            </a:xfrm>
            <a:custGeom>
              <a:avLst/>
              <a:gdLst>
                <a:gd name="T0" fmla="*/ 4138 w 4146"/>
                <a:gd name="T1" fmla="*/ 0 h 106"/>
                <a:gd name="T2" fmla="*/ 0 w 4146"/>
                <a:gd name="T3" fmla="*/ 45 h 106"/>
                <a:gd name="T4" fmla="*/ 16 w 4146"/>
                <a:gd name="T5" fmla="*/ 106 h 106"/>
                <a:gd name="T6" fmla="*/ 4146 w 4146"/>
                <a:gd name="T7" fmla="*/ 34 h 106"/>
                <a:gd name="T8" fmla="*/ 4138 w 4146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6" h="106">
                  <a:moveTo>
                    <a:pt x="4138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4" y="66"/>
                    <a:pt x="10" y="86"/>
                    <a:pt x="16" y="106"/>
                  </a:cubicBezTo>
                  <a:cubicBezTo>
                    <a:pt x="4146" y="34"/>
                    <a:pt x="4146" y="34"/>
                    <a:pt x="4146" y="34"/>
                  </a:cubicBezTo>
                  <a:cubicBezTo>
                    <a:pt x="4143" y="23"/>
                    <a:pt x="4140" y="12"/>
                    <a:pt x="4138" y="0"/>
                  </a:cubicBezTo>
                  <a:close/>
                </a:path>
              </a:pathLst>
            </a:custGeom>
            <a:solidFill>
              <a:srgbClr val="E8A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9877428" y="3632200"/>
              <a:ext cx="1258889" cy="52388"/>
            </a:xfrm>
            <a:custGeom>
              <a:avLst/>
              <a:gdLst>
                <a:gd name="T0" fmla="*/ 4369 w 4370"/>
                <a:gd name="T1" fmla="*/ 9 h 182"/>
                <a:gd name="T2" fmla="*/ 4370 w 4370"/>
                <a:gd name="T3" fmla="*/ 8 h 182"/>
                <a:gd name="T4" fmla="*/ 4369 w 4370"/>
                <a:gd name="T5" fmla="*/ 0 h 182"/>
                <a:gd name="T6" fmla="*/ 350 w 4370"/>
                <a:gd name="T7" fmla="*/ 46 h 182"/>
                <a:gd name="T8" fmla="*/ 0 w 4370"/>
                <a:gd name="T9" fmla="*/ 182 h 182"/>
                <a:gd name="T10" fmla="*/ 4096 w 4370"/>
                <a:gd name="T11" fmla="*/ 166 h 182"/>
                <a:gd name="T12" fmla="*/ 4369 w 4370"/>
                <a:gd name="T13" fmla="*/ 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70" h="182">
                  <a:moveTo>
                    <a:pt x="4369" y="9"/>
                  </a:moveTo>
                  <a:cubicBezTo>
                    <a:pt x="4370" y="8"/>
                    <a:pt x="4370" y="8"/>
                    <a:pt x="4370" y="8"/>
                  </a:cubicBezTo>
                  <a:cubicBezTo>
                    <a:pt x="4369" y="0"/>
                    <a:pt x="4369" y="0"/>
                    <a:pt x="4369" y="0"/>
                  </a:cubicBezTo>
                  <a:cubicBezTo>
                    <a:pt x="350" y="46"/>
                    <a:pt x="350" y="46"/>
                    <a:pt x="350" y="46"/>
                  </a:cubicBezTo>
                  <a:cubicBezTo>
                    <a:pt x="216" y="47"/>
                    <a:pt x="93" y="99"/>
                    <a:pt x="0" y="182"/>
                  </a:cubicBezTo>
                  <a:cubicBezTo>
                    <a:pt x="4096" y="166"/>
                    <a:pt x="4096" y="166"/>
                    <a:pt x="4096" y="166"/>
                  </a:cubicBezTo>
                  <a:cubicBezTo>
                    <a:pt x="4168" y="86"/>
                    <a:pt x="4262" y="29"/>
                    <a:pt x="4369" y="9"/>
                  </a:cubicBezTo>
                  <a:close/>
                </a:path>
              </a:pathLst>
            </a:custGeom>
            <a:solidFill>
              <a:srgbClr val="E8A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0660067" y="3821112"/>
              <a:ext cx="234950" cy="296863"/>
            </a:xfrm>
            <a:custGeom>
              <a:avLst/>
              <a:gdLst>
                <a:gd name="T0" fmla="*/ 686 w 816"/>
                <a:gd name="T1" fmla="*/ 1021 h 1029"/>
                <a:gd name="T2" fmla="*/ 431 w 816"/>
                <a:gd name="T3" fmla="*/ 786 h 1029"/>
                <a:gd name="T4" fmla="*/ 12 w 816"/>
                <a:gd name="T5" fmla="*/ 1029 h 1029"/>
                <a:gd name="T6" fmla="*/ 0 w 816"/>
                <a:gd name="T7" fmla="*/ 8 h 1029"/>
                <a:gd name="T8" fmla="*/ 673 w 816"/>
                <a:gd name="T9" fmla="*/ 0 h 1029"/>
                <a:gd name="T10" fmla="*/ 686 w 816"/>
                <a:gd name="T11" fmla="*/ 1021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6" h="1029">
                  <a:moveTo>
                    <a:pt x="686" y="1021"/>
                  </a:moveTo>
                  <a:cubicBezTo>
                    <a:pt x="593" y="929"/>
                    <a:pt x="542" y="882"/>
                    <a:pt x="431" y="786"/>
                  </a:cubicBezTo>
                  <a:cubicBezTo>
                    <a:pt x="273" y="885"/>
                    <a:pt x="189" y="934"/>
                    <a:pt x="12" y="1029"/>
                  </a:cubicBezTo>
                  <a:cubicBezTo>
                    <a:pt x="143" y="701"/>
                    <a:pt x="138" y="332"/>
                    <a:pt x="0" y="8"/>
                  </a:cubicBezTo>
                  <a:cubicBezTo>
                    <a:pt x="269" y="5"/>
                    <a:pt x="404" y="3"/>
                    <a:pt x="673" y="0"/>
                  </a:cubicBezTo>
                  <a:cubicBezTo>
                    <a:pt x="811" y="324"/>
                    <a:pt x="816" y="693"/>
                    <a:pt x="686" y="1021"/>
                  </a:cubicBezTo>
                  <a:close/>
                </a:path>
              </a:pathLst>
            </a:custGeom>
            <a:solidFill>
              <a:srgbClr val="D84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0161592" y="2003425"/>
              <a:ext cx="1125538" cy="1262063"/>
            </a:xfrm>
            <a:custGeom>
              <a:avLst/>
              <a:gdLst>
                <a:gd name="T0" fmla="*/ 209 w 3909"/>
                <a:gd name="T1" fmla="*/ 4330 h 4378"/>
                <a:gd name="T2" fmla="*/ 3902 w 3909"/>
                <a:gd name="T3" fmla="*/ 4308 h 4378"/>
                <a:gd name="T4" fmla="*/ 3902 w 3909"/>
                <a:gd name="T5" fmla="*/ 4315 h 4378"/>
                <a:gd name="T6" fmla="*/ 3901 w 3909"/>
                <a:gd name="T7" fmla="*/ 4316 h 4378"/>
                <a:gd name="T8" fmla="*/ 3902 w 3909"/>
                <a:gd name="T9" fmla="*/ 4315 h 4378"/>
                <a:gd name="T10" fmla="*/ 3906 w 3909"/>
                <a:gd name="T11" fmla="*/ 4315 h 4378"/>
                <a:gd name="T12" fmla="*/ 3906 w 3909"/>
                <a:gd name="T13" fmla="*/ 4315 h 4378"/>
                <a:gd name="T14" fmla="*/ 3909 w 3909"/>
                <a:gd name="T15" fmla="*/ 4314 h 4378"/>
                <a:gd name="T16" fmla="*/ 3909 w 3909"/>
                <a:gd name="T17" fmla="*/ 4308 h 4378"/>
                <a:gd name="T18" fmla="*/ 3906 w 3909"/>
                <a:gd name="T19" fmla="*/ 4308 h 4378"/>
                <a:gd name="T20" fmla="*/ 3879 w 3909"/>
                <a:gd name="T21" fmla="*/ 15 h 4378"/>
                <a:gd name="T22" fmla="*/ 3877 w 3909"/>
                <a:gd name="T23" fmla="*/ 15 h 4378"/>
                <a:gd name="T24" fmla="*/ 3882 w 3909"/>
                <a:gd name="T25" fmla="*/ 0 h 4378"/>
                <a:gd name="T26" fmla="*/ 181 w 3909"/>
                <a:gd name="T27" fmla="*/ 22 h 4378"/>
                <a:gd name="T28" fmla="*/ 0 w 3909"/>
                <a:gd name="T29" fmla="*/ 49 h 4378"/>
                <a:gd name="T30" fmla="*/ 9 w 3909"/>
                <a:gd name="T31" fmla="*/ 4378 h 4378"/>
                <a:gd name="T32" fmla="*/ 209 w 3909"/>
                <a:gd name="T33" fmla="*/ 4330 h 4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09" h="4378">
                  <a:moveTo>
                    <a:pt x="209" y="4330"/>
                  </a:moveTo>
                  <a:cubicBezTo>
                    <a:pt x="3902" y="4308"/>
                    <a:pt x="3902" y="4308"/>
                    <a:pt x="3902" y="4308"/>
                  </a:cubicBezTo>
                  <a:cubicBezTo>
                    <a:pt x="3902" y="4315"/>
                    <a:pt x="3902" y="4315"/>
                    <a:pt x="3902" y="4315"/>
                  </a:cubicBezTo>
                  <a:cubicBezTo>
                    <a:pt x="3901" y="4316"/>
                    <a:pt x="3901" y="4316"/>
                    <a:pt x="3901" y="4316"/>
                  </a:cubicBezTo>
                  <a:cubicBezTo>
                    <a:pt x="3902" y="4315"/>
                    <a:pt x="3902" y="4315"/>
                    <a:pt x="3902" y="4315"/>
                  </a:cubicBezTo>
                  <a:cubicBezTo>
                    <a:pt x="3906" y="4315"/>
                    <a:pt x="3906" y="4315"/>
                    <a:pt x="3906" y="4315"/>
                  </a:cubicBezTo>
                  <a:cubicBezTo>
                    <a:pt x="3906" y="4315"/>
                    <a:pt x="3906" y="4315"/>
                    <a:pt x="3906" y="4315"/>
                  </a:cubicBezTo>
                  <a:cubicBezTo>
                    <a:pt x="3909" y="4314"/>
                    <a:pt x="3909" y="4314"/>
                    <a:pt x="3909" y="4314"/>
                  </a:cubicBezTo>
                  <a:cubicBezTo>
                    <a:pt x="3909" y="4308"/>
                    <a:pt x="3909" y="4308"/>
                    <a:pt x="3909" y="4308"/>
                  </a:cubicBezTo>
                  <a:cubicBezTo>
                    <a:pt x="3906" y="4308"/>
                    <a:pt x="3906" y="4308"/>
                    <a:pt x="3906" y="4308"/>
                  </a:cubicBezTo>
                  <a:cubicBezTo>
                    <a:pt x="3879" y="15"/>
                    <a:pt x="3879" y="15"/>
                    <a:pt x="3879" y="15"/>
                  </a:cubicBezTo>
                  <a:cubicBezTo>
                    <a:pt x="3877" y="15"/>
                    <a:pt x="3877" y="15"/>
                    <a:pt x="3877" y="15"/>
                  </a:cubicBezTo>
                  <a:cubicBezTo>
                    <a:pt x="3882" y="0"/>
                    <a:pt x="3882" y="0"/>
                    <a:pt x="3882" y="0"/>
                  </a:cubicBezTo>
                  <a:cubicBezTo>
                    <a:pt x="181" y="22"/>
                    <a:pt x="181" y="22"/>
                    <a:pt x="181" y="22"/>
                  </a:cubicBezTo>
                  <a:cubicBezTo>
                    <a:pt x="118" y="22"/>
                    <a:pt x="58" y="32"/>
                    <a:pt x="0" y="49"/>
                  </a:cubicBezTo>
                  <a:cubicBezTo>
                    <a:pt x="9" y="4378"/>
                    <a:pt x="9" y="4378"/>
                    <a:pt x="9" y="4378"/>
                  </a:cubicBezTo>
                  <a:cubicBezTo>
                    <a:pt x="69" y="4348"/>
                    <a:pt x="137" y="4330"/>
                    <a:pt x="209" y="4330"/>
                  </a:cubicBezTo>
                  <a:close/>
                </a:path>
              </a:pathLst>
            </a:custGeom>
            <a:solidFill>
              <a:srgbClr val="D84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11287129" y="3508375"/>
              <a:ext cx="1588" cy="3175"/>
            </a:xfrm>
            <a:prstGeom prst="rect">
              <a:avLst/>
            </a:prstGeom>
            <a:solidFill>
              <a:srgbClr val="D84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0029828" y="2017712"/>
              <a:ext cx="1257301" cy="1552575"/>
            </a:xfrm>
            <a:custGeom>
              <a:avLst/>
              <a:gdLst>
                <a:gd name="T0" fmla="*/ 4363 w 4363"/>
                <a:gd name="T1" fmla="*/ 5179 h 5383"/>
                <a:gd name="T2" fmla="*/ 669 w 4363"/>
                <a:gd name="T3" fmla="*/ 5200 h 5383"/>
                <a:gd name="T4" fmla="*/ 207 w 4363"/>
                <a:gd name="T5" fmla="*/ 4744 h 5383"/>
                <a:gd name="T6" fmla="*/ 208 w 4363"/>
                <a:gd name="T7" fmla="*/ 4712 h 5383"/>
                <a:gd name="T8" fmla="*/ 464 w 4363"/>
                <a:gd name="T9" fmla="*/ 4329 h 5383"/>
                <a:gd name="T10" fmla="*/ 455 w 4363"/>
                <a:gd name="T11" fmla="*/ 0 h 5383"/>
                <a:gd name="T12" fmla="*/ 2 w 4363"/>
                <a:gd name="T13" fmla="*/ 564 h 5383"/>
                <a:gd name="T14" fmla="*/ 2 w 4363"/>
                <a:gd name="T15" fmla="*/ 564 h 5383"/>
                <a:gd name="T16" fmla="*/ 2 w 4363"/>
                <a:gd name="T17" fmla="*/ 572 h 5383"/>
                <a:gd name="T18" fmla="*/ 0 w 4363"/>
                <a:gd name="T19" fmla="*/ 618 h 5383"/>
                <a:gd name="T20" fmla="*/ 3 w 4363"/>
                <a:gd name="T21" fmla="*/ 663 h 5383"/>
                <a:gd name="T22" fmla="*/ 28 w 4363"/>
                <a:gd name="T23" fmla="*/ 4699 h 5383"/>
                <a:gd name="T24" fmla="*/ 26 w 4363"/>
                <a:gd name="T25" fmla="*/ 4745 h 5383"/>
                <a:gd name="T26" fmla="*/ 667 w 4363"/>
                <a:gd name="T27" fmla="*/ 5381 h 5383"/>
                <a:gd name="T28" fmla="*/ 4350 w 4363"/>
                <a:gd name="T29" fmla="*/ 5359 h 5383"/>
                <a:gd name="T30" fmla="*/ 4363 w 4363"/>
                <a:gd name="T31" fmla="*/ 5179 h 5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63" h="5383">
                  <a:moveTo>
                    <a:pt x="4363" y="5179"/>
                  </a:moveTo>
                  <a:cubicBezTo>
                    <a:pt x="669" y="5200"/>
                    <a:pt x="669" y="5200"/>
                    <a:pt x="669" y="5200"/>
                  </a:cubicBezTo>
                  <a:cubicBezTo>
                    <a:pt x="416" y="5202"/>
                    <a:pt x="208" y="4997"/>
                    <a:pt x="207" y="4744"/>
                  </a:cubicBezTo>
                  <a:cubicBezTo>
                    <a:pt x="207" y="4733"/>
                    <a:pt x="208" y="4722"/>
                    <a:pt x="208" y="4712"/>
                  </a:cubicBezTo>
                  <a:cubicBezTo>
                    <a:pt x="219" y="4544"/>
                    <a:pt x="320" y="4400"/>
                    <a:pt x="464" y="4329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207" y="75"/>
                    <a:pt x="23" y="297"/>
                    <a:pt x="2" y="564"/>
                  </a:cubicBezTo>
                  <a:cubicBezTo>
                    <a:pt x="2" y="564"/>
                    <a:pt x="2" y="564"/>
                    <a:pt x="2" y="564"/>
                  </a:cubicBezTo>
                  <a:cubicBezTo>
                    <a:pt x="2" y="572"/>
                    <a:pt x="2" y="572"/>
                    <a:pt x="2" y="572"/>
                  </a:cubicBezTo>
                  <a:cubicBezTo>
                    <a:pt x="1" y="587"/>
                    <a:pt x="0" y="602"/>
                    <a:pt x="0" y="618"/>
                  </a:cubicBezTo>
                  <a:cubicBezTo>
                    <a:pt x="0" y="633"/>
                    <a:pt x="1" y="648"/>
                    <a:pt x="3" y="663"/>
                  </a:cubicBezTo>
                  <a:cubicBezTo>
                    <a:pt x="28" y="4699"/>
                    <a:pt x="28" y="4699"/>
                    <a:pt x="28" y="4699"/>
                  </a:cubicBezTo>
                  <a:cubicBezTo>
                    <a:pt x="27" y="4715"/>
                    <a:pt x="26" y="4730"/>
                    <a:pt x="26" y="4745"/>
                  </a:cubicBezTo>
                  <a:cubicBezTo>
                    <a:pt x="28" y="5098"/>
                    <a:pt x="316" y="5383"/>
                    <a:pt x="667" y="5381"/>
                  </a:cubicBezTo>
                  <a:cubicBezTo>
                    <a:pt x="4350" y="5359"/>
                    <a:pt x="4350" y="5359"/>
                    <a:pt x="4350" y="5359"/>
                  </a:cubicBezTo>
                  <a:lnTo>
                    <a:pt x="4363" y="5179"/>
                  </a:lnTo>
                  <a:close/>
                </a:path>
              </a:pathLst>
            </a:custGeom>
            <a:solidFill>
              <a:srgbClr val="C732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0137779" y="3244850"/>
              <a:ext cx="1147763" cy="38100"/>
            </a:xfrm>
            <a:custGeom>
              <a:avLst/>
              <a:gdLst>
                <a:gd name="T0" fmla="*/ 3981 w 3982"/>
                <a:gd name="T1" fmla="*/ 8 h 127"/>
                <a:gd name="T2" fmla="*/ 3982 w 3982"/>
                <a:gd name="T3" fmla="*/ 7 h 127"/>
                <a:gd name="T4" fmla="*/ 3982 w 3982"/>
                <a:gd name="T5" fmla="*/ 0 h 127"/>
                <a:gd name="T6" fmla="*/ 289 w 3982"/>
                <a:gd name="T7" fmla="*/ 22 h 127"/>
                <a:gd name="T8" fmla="*/ 0 w 3982"/>
                <a:gd name="T9" fmla="*/ 127 h 127"/>
                <a:gd name="T10" fmla="*/ 3816 w 3982"/>
                <a:gd name="T11" fmla="*/ 79 h 127"/>
                <a:gd name="T12" fmla="*/ 3981 w 3982"/>
                <a:gd name="T13" fmla="*/ 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2" h="127">
                  <a:moveTo>
                    <a:pt x="3981" y="8"/>
                  </a:moveTo>
                  <a:cubicBezTo>
                    <a:pt x="3982" y="7"/>
                    <a:pt x="3982" y="7"/>
                    <a:pt x="3982" y="7"/>
                  </a:cubicBezTo>
                  <a:cubicBezTo>
                    <a:pt x="3982" y="0"/>
                    <a:pt x="3982" y="0"/>
                    <a:pt x="3982" y="0"/>
                  </a:cubicBezTo>
                  <a:cubicBezTo>
                    <a:pt x="289" y="22"/>
                    <a:pt x="289" y="22"/>
                    <a:pt x="289" y="22"/>
                  </a:cubicBezTo>
                  <a:cubicBezTo>
                    <a:pt x="179" y="23"/>
                    <a:pt x="79" y="62"/>
                    <a:pt x="0" y="127"/>
                  </a:cubicBezTo>
                  <a:cubicBezTo>
                    <a:pt x="3816" y="79"/>
                    <a:pt x="3816" y="79"/>
                    <a:pt x="3816" y="79"/>
                  </a:cubicBezTo>
                  <a:cubicBezTo>
                    <a:pt x="3865" y="44"/>
                    <a:pt x="3921" y="19"/>
                    <a:pt x="3981" y="8"/>
                  </a:cubicBezTo>
                  <a:close/>
                </a:path>
              </a:pathLst>
            </a:custGeom>
            <a:solidFill>
              <a:srgbClr val="C9B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0090152" y="3268662"/>
              <a:ext cx="1196976" cy="249238"/>
            </a:xfrm>
            <a:custGeom>
              <a:avLst/>
              <a:gdLst>
                <a:gd name="T0" fmla="*/ 4156 w 4156"/>
                <a:gd name="T1" fmla="*/ 834 h 864"/>
                <a:gd name="T2" fmla="*/ 3795 w 4156"/>
                <a:gd name="T3" fmla="*/ 384 h 864"/>
                <a:gd name="T4" fmla="*/ 3984 w 4156"/>
                <a:gd name="T5" fmla="*/ 0 h 864"/>
                <a:gd name="T6" fmla="*/ 168 w 4156"/>
                <a:gd name="T7" fmla="*/ 48 h 864"/>
                <a:gd name="T8" fmla="*/ 1 w 4156"/>
                <a:gd name="T9" fmla="*/ 374 h 864"/>
                <a:gd name="T10" fmla="*/ 0 w 4156"/>
                <a:gd name="T11" fmla="*/ 406 h 864"/>
                <a:gd name="T12" fmla="*/ 462 w 4156"/>
                <a:gd name="T13" fmla="*/ 862 h 864"/>
                <a:gd name="T14" fmla="*/ 4156 w 4156"/>
                <a:gd name="T15" fmla="*/ 841 h 864"/>
                <a:gd name="T16" fmla="*/ 4156 w 4156"/>
                <a:gd name="T17" fmla="*/ 83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6" h="864">
                  <a:moveTo>
                    <a:pt x="4156" y="834"/>
                  </a:moveTo>
                  <a:cubicBezTo>
                    <a:pt x="3953" y="799"/>
                    <a:pt x="3797" y="611"/>
                    <a:pt x="3795" y="384"/>
                  </a:cubicBezTo>
                  <a:cubicBezTo>
                    <a:pt x="3794" y="224"/>
                    <a:pt x="3870" y="83"/>
                    <a:pt x="3984" y="0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73" y="126"/>
                    <a:pt x="9" y="243"/>
                    <a:pt x="1" y="374"/>
                  </a:cubicBezTo>
                  <a:cubicBezTo>
                    <a:pt x="1" y="384"/>
                    <a:pt x="0" y="395"/>
                    <a:pt x="0" y="406"/>
                  </a:cubicBezTo>
                  <a:cubicBezTo>
                    <a:pt x="1" y="659"/>
                    <a:pt x="209" y="864"/>
                    <a:pt x="462" y="862"/>
                  </a:cubicBezTo>
                  <a:cubicBezTo>
                    <a:pt x="4156" y="841"/>
                    <a:pt x="4156" y="841"/>
                    <a:pt x="4156" y="841"/>
                  </a:cubicBezTo>
                  <a:lnTo>
                    <a:pt x="4156" y="834"/>
                  </a:lnTo>
                  <a:close/>
                </a:path>
              </a:pathLst>
            </a:custGeom>
            <a:solidFill>
              <a:srgbClr val="ECE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9901240" y="3124200"/>
              <a:ext cx="1588" cy="1588"/>
            </a:xfrm>
            <a:prstGeom prst="rect">
              <a:avLst/>
            </a:prstGeom>
            <a:solidFill>
              <a:srgbClr val="119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9902827" y="1836737"/>
              <a:ext cx="1055688" cy="1327150"/>
            </a:xfrm>
            <a:custGeom>
              <a:avLst/>
              <a:gdLst>
                <a:gd name="T0" fmla="*/ 3658 w 3665"/>
                <a:gd name="T1" fmla="*/ 424 h 4603"/>
                <a:gd name="T2" fmla="*/ 3658 w 3665"/>
                <a:gd name="T3" fmla="*/ 424 h 4603"/>
                <a:gd name="T4" fmla="*/ 3658 w 3665"/>
                <a:gd name="T5" fmla="*/ 430 h 4603"/>
                <a:gd name="T6" fmla="*/ 3660 w 3665"/>
                <a:gd name="T7" fmla="*/ 462 h 4603"/>
                <a:gd name="T8" fmla="*/ 3658 w 3665"/>
                <a:gd name="T9" fmla="*/ 495 h 4603"/>
                <a:gd name="T10" fmla="*/ 3663 w 3665"/>
                <a:gd name="T11" fmla="*/ 4103 h 4603"/>
                <a:gd name="T12" fmla="*/ 3664 w 3665"/>
                <a:gd name="T13" fmla="*/ 4136 h 4603"/>
                <a:gd name="T14" fmla="*/ 3205 w 3665"/>
                <a:gd name="T15" fmla="*/ 4599 h 4603"/>
                <a:gd name="T16" fmla="*/ 10 w 3665"/>
                <a:gd name="T17" fmla="*/ 4603 h 4603"/>
                <a:gd name="T18" fmla="*/ 0 w 3665"/>
                <a:gd name="T19" fmla="*/ 4472 h 4603"/>
                <a:gd name="T20" fmla="*/ 3202 w 3665"/>
                <a:gd name="T21" fmla="*/ 4468 h 4603"/>
                <a:gd name="T22" fmla="*/ 3534 w 3665"/>
                <a:gd name="T23" fmla="*/ 4136 h 4603"/>
                <a:gd name="T24" fmla="*/ 3533 w 3665"/>
                <a:gd name="T25" fmla="*/ 4113 h 4603"/>
                <a:gd name="T26" fmla="*/ 3208 w 3665"/>
                <a:gd name="T27" fmla="*/ 3804 h 4603"/>
                <a:gd name="T28" fmla="*/ 3203 w 3665"/>
                <a:gd name="T29" fmla="*/ 0 h 4603"/>
                <a:gd name="T30" fmla="*/ 3658 w 3665"/>
                <a:gd name="T31" fmla="*/ 424 h 4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65" h="4603">
                  <a:moveTo>
                    <a:pt x="3658" y="424"/>
                  </a:moveTo>
                  <a:cubicBezTo>
                    <a:pt x="3658" y="424"/>
                    <a:pt x="3658" y="424"/>
                    <a:pt x="3658" y="424"/>
                  </a:cubicBezTo>
                  <a:cubicBezTo>
                    <a:pt x="3658" y="430"/>
                    <a:pt x="3658" y="430"/>
                    <a:pt x="3658" y="430"/>
                  </a:cubicBezTo>
                  <a:cubicBezTo>
                    <a:pt x="3659" y="441"/>
                    <a:pt x="3660" y="451"/>
                    <a:pt x="3660" y="462"/>
                  </a:cubicBezTo>
                  <a:cubicBezTo>
                    <a:pt x="3660" y="473"/>
                    <a:pt x="3659" y="484"/>
                    <a:pt x="3658" y="495"/>
                  </a:cubicBezTo>
                  <a:cubicBezTo>
                    <a:pt x="3663" y="4103"/>
                    <a:pt x="3663" y="4103"/>
                    <a:pt x="3663" y="4103"/>
                  </a:cubicBezTo>
                  <a:cubicBezTo>
                    <a:pt x="3664" y="4114"/>
                    <a:pt x="3664" y="4125"/>
                    <a:pt x="3664" y="4136"/>
                  </a:cubicBezTo>
                  <a:cubicBezTo>
                    <a:pt x="3665" y="4391"/>
                    <a:pt x="3459" y="4598"/>
                    <a:pt x="3205" y="4599"/>
                  </a:cubicBezTo>
                  <a:cubicBezTo>
                    <a:pt x="10" y="4603"/>
                    <a:pt x="10" y="4603"/>
                    <a:pt x="10" y="4603"/>
                  </a:cubicBezTo>
                  <a:cubicBezTo>
                    <a:pt x="0" y="4472"/>
                    <a:pt x="0" y="4472"/>
                    <a:pt x="0" y="4472"/>
                  </a:cubicBezTo>
                  <a:cubicBezTo>
                    <a:pt x="3202" y="4468"/>
                    <a:pt x="3202" y="4468"/>
                    <a:pt x="3202" y="4468"/>
                  </a:cubicBezTo>
                  <a:cubicBezTo>
                    <a:pt x="3385" y="4468"/>
                    <a:pt x="3534" y="4319"/>
                    <a:pt x="3534" y="4136"/>
                  </a:cubicBezTo>
                  <a:cubicBezTo>
                    <a:pt x="3534" y="4128"/>
                    <a:pt x="3533" y="4120"/>
                    <a:pt x="3533" y="4113"/>
                  </a:cubicBezTo>
                  <a:cubicBezTo>
                    <a:pt x="3521" y="3942"/>
                    <a:pt x="3380" y="3807"/>
                    <a:pt x="3208" y="3804"/>
                  </a:cubicBezTo>
                  <a:cubicBezTo>
                    <a:pt x="3203" y="0"/>
                    <a:pt x="3203" y="0"/>
                    <a:pt x="3203" y="0"/>
                  </a:cubicBezTo>
                  <a:cubicBezTo>
                    <a:pt x="3442" y="3"/>
                    <a:pt x="3638" y="189"/>
                    <a:pt x="3658" y="424"/>
                  </a:cubicBezTo>
                  <a:close/>
                </a:path>
              </a:pathLst>
            </a:custGeom>
            <a:solidFill>
              <a:srgbClr val="8E9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9902827" y="1836737"/>
              <a:ext cx="1055688" cy="1327150"/>
            </a:xfrm>
            <a:custGeom>
              <a:avLst/>
              <a:gdLst>
                <a:gd name="T0" fmla="*/ 3658 w 3665"/>
                <a:gd name="T1" fmla="*/ 424 h 4603"/>
                <a:gd name="T2" fmla="*/ 3658 w 3665"/>
                <a:gd name="T3" fmla="*/ 424 h 4603"/>
                <a:gd name="T4" fmla="*/ 3658 w 3665"/>
                <a:gd name="T5" fmla="*/ 430 h 4603"/>
                <a:gd name="T6" fmla="*/ 3660 w 3665"/>
                <a:gd name="T7" fmla="*/ 462 h 4603"/>
                <a:gd name="T8" fmla="*/ 3658 w 3665"/>
                <a:gd name="T9" fmla="*/ 495 h 4603"/>
                <a:gd name="T10" fmla="*/ 3663 w 3665"/>
                <a:gd name="T11" fmla="*/ 4103 h 4603"/>
                <a:gd name="T12" fmla="*/ 3664 w 3665"/>
                <a:gd name="T13" fmla="*/ 4136 h 4603"/>
                <a:gd name="T14" fmla="*/ 3205 w 3665"/>
                <a:gd name="T15" fmla="*/ 4599 h 4603"/>
                <a:gd name="T16" fmla="*/ 10 w 3665"/>
                <a:gd name="T17" fmla="*/ 4603 h 4603"/>
                <a:gd name="T18" fmla="*/ 0 w 3665"/>
                <a:gd name="T19" fmla="*/ 4472 h 4603"/>
                <a:gd name="T20" fmla="*/ 3202 w 3665"/>
                <a:gd name="T21" fmla="*/ 4468 h 4603"/>
                <a:gd name="T22" fmla="*/ 3534 w 3665"/>
                <a:gd name="T23" fmla="*/ 4136 h 4603"/>
                <a:gd name="T24" fmla="*/ 3533 w 3665"/>
                <a:gd name="T25" fmla="*/ 4113 h 4603"/>
                <a:gd name="T26" fmla="*/ 3208 w 3665"/>
                <a:gd name="T27" fmla="*/ 3804 h 4603"/>
                <a:gd name="T28" fmla="*/ 3203 w 3665"/>
                <a:gd name="T29" fmla="*/ 0 h 4603"/>
                <a:gd name="T30" fmla="*/ 3658 w 3665"/>
                <a:gd name="T31" fmla="*/ 424 h 4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65" h="4603">
                  <a:moveTo>
                    <a:pt x="3658" y="424"/>
                  </a:moveTo>
                  <a:cubicBezTo>
                    <a:pt x="3658" y="424"/>
                    <a:pt x="3658" y="424"/>
                    <a:pt x="3658" y="424"/>
                  </a:cubicBezTo>
                  <a:cubicBezTo>
                    <a:pt x="3658" y="430"/>
                    <a:pt x="3658" y="430"/>
                    <a:pt x="3658" y="430"/>
                  </a:cubicBezTo>
                  <a:cubicBezTo>
                    <a:pt x="3659" y="441"/>
                    <a:pt x="3660" y="451"/>
                    <a:pt x="3660" y="462"/>
                  </a:cubicBezTo>
                  <a:cubicBezTo>
                    <a:pt x="3660" y="473"/>
                    <a:pt x="3659" y="484"/>
                    <a:pt x="3658" y="495"/>
                  </a:cubicBezTo>
                  <a:cubicBezTo>
                    <a:pt x="3663" y="4103"/>
                    <a:pt x="3663" y="4103"/>
                    <a:pt x="3663" y="4103"/>
                  </a:cubicBezTo>
                  <a:cubicBezTo>
                    <a:pt x="3664" y="4114"/>
                    <a:pt x="3664" y="4125"/>
                    <a:pt x="3664" y="4136"/>
                  </a:cubicBezTo>
                  <a:cubicBezTo>
                    <a:pt x="3665" y="4391"/>
                    <a:pt x="3459" y="4598"/>
                    <a:pt x="3205" y="4599"/>
                  </a:cubicBezTo>
                  <a:cubicBezTo>
                    <a:pt x="10" y="4603"/>
                    <a:pt x="10" y="4603"/>
                    <a:pt x="10" y="4603"/>
                  </a:cubicBezTo>
                  <a:cubicBezTo>
                    <a:pt x="0" y="4472"/>
                    <a:pt x="0" y="4472"/>
                    <a:pt x="0" y="4472"/>
                  </a:cubicBezTo>
                  <a:cubicBezTo>
                    <a:pt x="3202" y="4468"/>
                    <a:pt x="3202" y="4468"/>
                    <a:pt x="3202" y="4468"/>
                  </a:cubicBezTo>
                  <a:cubicBezTo>
                    <a:pt x="3385" y="4468"/>
                    <a:pt x="3534" y="4319"/>
                    <a:pt x="3534" y="4136"/>
                  </a:cubicBezTo>
                  <a:cubicBezTo>
                    <a:pt x="3534" y="4128"/>
                    <a:pt x="3533" y="4120"/>
                    <a:pt x="3533" y="4113"/>
                  </a:cubicBezTo>
                  <a:cubicBezTo>
                    <a:pt x="3521" y="3942"/>
                    <a:pt x="3380" y="3807"/>
                    <a:pt x="3208" y="3804"/>
                  </a:cubicBezTo>
                  <a:cubicBezTo>
                    <a:pt x="3203" y="0"/>
                    <a:pt x="3203" y="0"/>
                    <a:pt x="3203" y="0"/>
                  </a:cubicBezTo>
                  <a:cubicBezTo>
                    <a:pt x="3442" y="3"/>
                    <a:pt x="3638" y="189"/>
                    <a:pt x="3658" y="424"/>
                  </a:cubicBezTo>
                  <a:close/>
                </a:path>
              </a:pathLst>
            </a:custGeom>
            <a:solidFill>
              <a:srgbClr val="8E9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0842628" y="2647950"/>
              <a:ext cx="106363" cy="144463"/>
            </a:xfrm>
            <a:custGeom>
              <a:avLst/>
              <a:gdLst>
                <a:gd name="T0" fmla="*/ 365 w 366"/>
                <a:gd name="T1" fmla="*/ 503 h 503"/>
                <a:gd name="T2" fmla="*/ 365 w 366"/>
                <a:gd name="T3" fmla="*/ 397 h 503"/>
                <a:gd name="T4" fmla="*/ 366 w 366"/>
                <a:gd name="T5" fmla="*/ 370 h 503"/>
                <a:gd name="T6" fmla="*/ 365 w 366"/>
                <a:gd name="T7" fmla="*/ 344 h 503"/>
                <a:gd name="T8" fmla="*/ 365 w 366"/>
                <a:gd name="T9" fmla="*/ 339 h 503"/>
                <a:gd name="T10" fmla="*/ 364 w 366"/>
                <a:gd name="T11" fmla="*/ 339 h 503"/>
                <a:gd name="T12" fmla="*/ 0 w 366"/>
                <a:gd name="T13" fmla="*/ 0 h 503"/>
                <a:gd name="T14" fmla="*/ 0 w 366"/>
                <a:gd name="T15" fmla="*/ 175 h 503"/>
                <a:gd name="T16" fmla="*/ 365 w 366"/>
                <a:gd name="T17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6" h="503">
                  <a:moveTo>
                    <a:pt x="365" y="503"/>
                  </a:moveTo>
                  <a:cubicBezTo>
                    <a:pt x="365" y="397"/>
                    <a:pt x="365" y="397"/>
                    <a:pt x="365" y="397"/>
                  </a:cubicBezTo>
                  <a:cubicBezTo>
                    <a:pt x="365" y="388"/>
                    <a:pt x="366" y="379"/>
                    <a:pt x="366" y="370"/>
                  </a:cubicBezTo>
                  <a:cubicBezTo>
                    <a:pt x="366" y="362"/>
                    <a:pt x="365" y="353"/>
                    <a:pt x="365" y="344"/>
                  </a:cubicBezTo>
                  <a:cubicBezTo>
                    <a:pt x="365" y="339"/>
                    <a:pt x="365" y="339"/>
                    <a:pt x="365" y="339"/>
                  </a:cubicBezTo>
                  <a:cubicBezTo>
                    <a:pt x="364" y="339"/>
                    <a:pt x="364" y="339"/>
                    <a:pt x="364" y="339"/>
                  </a:cubicBezTo>
                  <a:cubicBezTo>
                    <a:pt x="349" y="151"/>
                    <a:pt x="191" y="2"/>
                    <a:pt x="0" y="0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88" y="178"/>
                    <a:pt x="342" y="321"/>
                    <a:pt x="365" y="503"/>
                  </a:cubicBezTo>
                  <a:close/>
                </a:path>
              </a:pathLst>
            </a:custGeom>
            <a:solidFill>
              <a:srgbClr val="DBD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9899652" y="1836737"/>
              <a:ext cx="927101" cy="1100138"/>
            </a:xfrm>
            <a:custGeom>
              <a:avLst/>
              <a:gdLst>
                <a:gd name="T0" fmla="*/ 10 w 3219"/>
                <a:gd name="T1" fmla="*/ 3813 h 3813"/>
                <a:gd name="T2" fmla="*/ 7 w 3219"/>
                <a:gd name="T3" fmla="*/ 3813 h 3813"/>
                <a:gd name="T4" fmla="*/ 7 w 3219"/>
                <a:gd name="T5" fmla="*/ 3813 h 3813"/>
                <a:gd name="T6" fmla="*/ 5 w 3219"/>
                <a:gd name="T7" fmla="*/ 3812 h 3813"/>
                <a:gd name="T8" fmla="*/ 5 w 3219"/>
                <a:gd name="T9" fmla="*/ 3808 h 3813"/>
                <a:gd name="T10" fmla="*/ 7 w 3219"/>
                <a:gd name="T11" fmla="*/ 3808 h 3813"/>
                <a:gd name="T12" fmla="*/ 2 w 3219"/>
                <a:gd name="T13" fmla="*/ 15 h 3813"/>
                <a:gd name="T14" fmla="*/ 4 w 3219"/>
                <a:gd name="T15" fmla="*/ 15 h 3813"/>
                <a:gd name="T16" fmla="*/ 0 w 3219"/>
                <a:gd name="T17" fmla="*/ 4 h 3813"/>
                <a:gd name="T18" fmla="*/ 3207 w 3219"/>
                <a:gd name="T19" fmla="*/ 0 h 3813"/>
                <a:gd name="T20" fmla="*/ 3214 w 3219"/>
                <a:gd name="T21" fmla="*/ 0 h 3813"/>
                <a:gd name="T22" fmla="*/ 3219 w 3219"/>
                <a:gd name="T23" fmla="*/ 3804 h 3813"/>
                <a:gd name="T24" fmla="*/ 3213 w 3219"/>
                <a:gd name="T25" fmla="*/ 3804 h 3813"/>
                <a:gd name="T26" fmla="*/ 10 w 3219"/>
                <a:gd name="T27" fmla="*/ 3808 h 3813"/>
                <a:gd name="T28" fmla="*/ 10 w 3219"/>
                <a:gd name="T29" fmla="*/ 3813 h 3813"/>
                <a:gd name="T30" fmla="*/ 11 w 3219"/>
                <a:gd name="T31" fmla="*/ 3813 h 3813"/>
                <a:gd name="T32" fmla="*/ 10 w 3219"/>
                <a:gd name="T33" fmla="*/ 3813 h 3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19" h="3813">
                  <a:moveTo>
                    <a:pt x="10" y="3813"/>
                  </a:moveTo>
                  <a:cubicBezTo>
                    <a:pt x="7" y="3813"/>
                    <a:pt x="7" y="3813"/>
                    <a:pt x="7" y="3813"/>
                  </a:cubicBezTo>
                  <a:cubicBezTo>
                    <a:pt x="7" y="3813"/>
                    <a:pt x="7" y="3813"/>
                    <a:pt x="7" y="3813"/>
                  </a:cubicBezTo>
                  <a:cubicBezTo>
                    <a:pt x="5" y="3812"/>
                    <a:pt x="5" y="3812"/>
                    <a:pt x="5" y="3812"/>
                  </a:cubicBezTo>
                  <a:cubicBezTo>
                    <a:pt x="5" y="3808"/>
                    <a:pt x="5" y="3808"/>
                    <a:pt x="5" y="3808"/>
                  </a:cubicBezTo>
                  <a:cubicBezTo>
                    <a:pt x="7" y="3808"/>
                    <a:pt x="7" y="3808"/>
                    <a:pt x="7" y="3808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207" y="0"/>
                    <a:pt x="3207" y="0"/>
                    <a:pt x="3207" y="0"/>
                  </a:cubicBezTo>
                  <a:cubicBezTo>
                    <a:pt x="3210" y="0"/>
                    <a:pt x="3212" y="0"/>
                    <a:pt x="3214" y="0"/>
                  </a:cubicBezTo>
                  <a:cubicBezTo>
                    <a:pt x="3219" y="3804"/>
                    <a:pt x="3219" y="3804"/>
                    <a:pt x="3219" y="3804"/>
                  </a:cubicBezTo>
                  <a:cubicBezTo>
                    <a:pt x="3217" y="3804"/>
                    <a:pt x="3215" y="3804"/>
                    <a:pt x="3213" y="3804"/>
                  </a:cubicBezTo>
                  <a:cubicBezTo>
                    <a:pt x="10" y="3808"/>
                    <a:pt x="10" y="3808"/>
                    <a:pt x="10" y="3808"/>
                  </a:cubicBezTo>
                  <a:cubicBezTo>
                    <a:pt x="10" y="3813"/>
                    <a:pt x="10" y="3813"/>
                    <a:pt x="10" y="3813"/>
                  </a:cubicBezTo>
                  <a:cubicBezTo>
                    <a:pt x="11" y="3813"/>
                    <a:pt x="11" y="3813"/>
                    <a:pt x="11" y="3813"/>
                  </a:cubicBezTo>
                  <a:lnTo>
                    <a:pt x="10" y="3813"/>
                  </a:lnTo>
                  <a:close/>
                </a:path>
              </a:pathLst>
            </a:custGeom>
            <a:solidFill>
              <a:srgbClr val="A1B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9902827" y="2933700"/>
              <a:ext cx="985839" cy="25400"/>
            </a:xfrm>
            <a:custGeom>
              <a:avLst/>
              <a:gdLst>
                <a:gd name="T0" fmla="*/ 1 w 3426"/>
                <a:gd name="T1" fmla="*/ 9 h 91"/>
                <a:gd name="T2" fmla="*/ 0 w 3426"/>
                <a:gd name="T3" fmla="*/ 9 h 91"/>
                <a:gd name="T4" fmla="*/ 0 w 3426"/>
                <a:gd name="T5" fmla="*/ 4 h 91"/>
                <a:gd name="T6" fmla="*/ 3203 w 3426"/>
                <a:gd name="T7" fmla="*/ 0 h 91"/>
                <a:gd name="T8" fmla="*/ 3426 w 3426"/>
                <a:gd name="T9" fmla="*/ 87 h 91"/>
                <a:gd name="T10" fmla="*/ 156 w 3426"/>
                <a:gd name="T11" fmla="*/ 91 h 91"/>
                <a:gd name="T12" fmla="*/ 1 w 3426"/>
                <a:gd name="T13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26" h="91">
                  <a:moveTo>
                    <a:pt x="1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203" y="0"/>
                    <a:pt x="3203" y="0"/>
                    <a:pt x="3203" y="0"/>
                  </a:cubicBezTo>
                  <a:cubicBezTo>
                    <a:pt x="3289" y="0"/>
                    <a:pt x="3367" y="33"/>
                    <a:pt x="3426" y="87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14" y="49"/>
                    <a:pt x="60" y="20"/>
                    <a:pt x="1" y="9"/>
                  </a:cubicBezTo>
                  <a:close/>
                </a:path>
              </a:pathLst>
            </a:custGeom>
            <a:solidFill>
              <a:srgbClr val="E8A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9902827" y="2959100"/>
              <a:ext cx="1017589" cy="166688"/>
            </a:xfrm>
            <a:custGeom>
              <a:avLst/>
              <a:gdLst>
                <a:gd name="T0" fmla="*/ 258 w 3534"/>
                <a:gd name="T1" fmla="*/ 249 h 581"/>
                <a:gd name="T2" fmla="*/ 155 w 3534"/>
                <a:gd name="T3" fmla="*/ 4 h 581"/>
                <a:gd name="T4" fmla="*/ 3425 w 3534"/>
                <a:gd name="T5" fmla="*/ 0 h 581"/>
                <a:gd name="T6" fmla="*/ 3533 w 3534"/>
                <a:gd name="T7" fmla="*/ 222 h 581"/>
                <a:gd name="T8" fmla="*/ 3534 w 3534"/>
                <a:gd name="T9" fmla="*/ 245 h 581"/>
                <a:gd name="T10" fmla="*/ 3202 w 3534"/>
                <a:gd name="T11" fmla="*/ 577 h 581"/>
                <a:gd name="T12" fmla="*/ 0 w 3534"/>
                <a:gd name="T13" fmla="*/ 581 h 581"/>
                <a:gd name="T14" fmla="*/ 0 w 3534"/>
                <a:gd name="T15" fmla="*/ 576 h 581"/>
                <a:gd name="T16" fmla="*/ 258 w 3534"/>
                <a:gd name="T17" fmla="*/ 249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4" h="581">
                  <a:moveTo>
                    <a:pt x="258" y="249"/>
                  </a:moveTo>
                  <a:cubicBezTo>
                    <a:pt x="258" y="152"/>
                    <a:pt x="218" y="64"/>
                    <a:pt x="155" y="4"/>
                  </a:cubicBezTo>
                  <a:cubicBezTo>
                    <a:pt x="3425" y="0"/>
                    <a:pt x="3425" y="0"/>
                    <a:pt x="3425" y="0"/>
                  </a:cubicBezTo>
                  <a:cubicBezTo>
                    <a:pt x="3486" y="56"/>
                    <a:pt x="3527" y="134"/>
                    <a:pt x="3533" y="222"/>
                  </a:cubicBezTo>
                  <a:cubicBezTo>
                    <a:pt x="3533" y="229"/>
                    <a:pt x="3534" y="237"/>
                    <a:pt x="3534" y="245"/>
                  </a:cubicBezTo>
                  <a:cubicBezTo>
                    <a:pt x="3534" y="428"/>
                    <a:pt x="3385" y="577"/>
                    <a:pt x="3202" y="577"/>
                  </a:cubicBezTo>
                  <a:cubicBezTo>
                    <a:pt x="0" y="581"/>
                    <a:pt x="0" y="581"/>
                    <a:pt x="0" y="581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146" y="550"/>
                    <a:pt x="258" y="413"/>
                    <a:pt x="258" y="249"/>
                  </a:cubicBezTo>
                  <a:close/>
                </a:path>
              </a:pathLst>
            </a:custGeom>
            <a:solidFill>
              <a:srgbClr val="FFC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7"/>
            <p:cNvSpPr>
              <a:spLocks noChangeArrowheads="1"/>
            </p:cNvSpPr>
            <p:nvPr/>
          </p:nvSpPr>
          <p:spPr bwMode="auto">
            <a:xfrm>
              <a:off x="10074277" y="4308475"/>
              <a:ext cx="904875" cy="906463"/>
            </a:xfrm>
            <a:prstGeom prst="ellipse">
              <a:avLst/>
            </a:prstGeom>
            <a:solidFill>
              <a:srgbClr val="C4B6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10801352" y="4481512"/>
              <a:ext cx="123825" cy="139700"/>
            </a:xfrm>
            <a:custGeom>
              <a:avLst/>
              <a:gdLst>
                <a:gd name="T0" fmla="*/ 137 w 434"/>
                <a:gd name="T1" fmla="*/ 484 h 484"/>
                <a:gd name="T2" fmla="*/ 434 w 434"/>
                <a:gd name="T3" fmla="*/ 229 h 484"/>
                <a:gd name="T4" fmla="*/ 284 w 434"/>
                <a:gd name="T5" fmla="*/ 0 h 484"/>
                <a:gd name="T6" fmla="*/ 0 w 434"/>
                <a:gd name="T7" fmla="*/ 255 h 484"/>
                <a:gd name="T8" fmla="*/ 137 w 434"/>
                <a:gd name="T9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84">
                  <a:moveTo>
                    <a:pt x="137" y="484"/>
                  </a:moveTo>
                  <a:cubicBezTo>
                    <a:pt x="434" y="229"/>
                    <a:pt x="434" y="229"/>
                    <a:pt x="434" y="229"/>
                  </a:cubicBezTo>
                  <a:cubicBezTo>
                    <a:pt x="391" y="148"/>
                    <a:pt x="340" y="72"/>
                    <a:pt x="284" y="0"/>
                  </a:cubicBezTo>
                  <a:cubicBezTo>
                    <a:pt x="0" y="255"/>
                    <a:pt x="0" y="255"/>
                    <a:pt x="0" y="255"/>
                  </a:cubicBezTo>
                  <a:lnTo>
                    <a:pt x="137" y="484"/>
                  </a:lnTo>
                  <a:close/>
                </a:path>
              </a:pathLst>
            </a:custGeom>
            <a:solidFill>
              <a:srgbClr val="AD9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10147301" y="4351337"/>
              <a:ext cx="825500" cy="825500"/>
            </a:xfrm>
            <a:custGeom>
              <a:avLst/>
              <a:gdLst>
                <a:gd name="T0" fmla="*/ 2517 w 2867"/>
                <a:gd name="T1" fmla="*/ 800 h 2866"/>
                <a:gd name="T2" fmla="*/ 2067 w 2867"/>
                <a:gd name="T3" fmla="*/ 2517 h 2866"/>
                <a:gd name="T4" fmla="*/ 350 w 2867"/>
                <a:gd name="T5" fmla="*/ 2066 h 2866"/>
                <a:gd name="T6" fmla="*/ 801 w 2867"/>
                <a:gd name="T7" fmla="*/ 350 h 2866"/>
                <a:gd name="T8" fmla="*/ 2517 w 2867"/>
                <a:gd name="T9" fmla="*/ 800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7" h="2866">
                  <a:moveTo>
                    <a:pt x="2517" y="800"/>
                  </a:moveTo>
                  <a:cubicBezTo>
                    <a:pt x="2867" y="1399"/>
                    <a:pt x="2665" y="2167"/>
                    <a:pt x="2067" y="2517"/>
                  </a:cubicBezTo>
                  <a:cubicBezTo>
                    <a:pt x="1468" y="2866"/>
                    <a:pt x="700" y="2665"/>
                    <a:pt x="350" y="2066"/>
                  </a:cubicBezTo>
                  <a:cubicBezTo>
                    <a:pt x="0" y="1468"/>
                    <a:pt x="202" y="699"/>
                    <a:pt x="801" y="350"/>
                  </a:cubicBezTo>
                  <a:cubicBezTo>
                    <a:pt x="1399" y="0"/>
                    <a:pt x="2168" y="202"/>
                    <a:pt x="2517" y="800"/>
                  </a:cubicBezTo>
                </a:path>
              </a:pathLst>
            </a:custGeom>
            <a:solidFill>
              <a:srgbClr val="AD9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10113964" y="4348161"/>
              <a:ext cx="825500" cy="827088"/>
            </a:xfrm>
            <a:custGeom>
              <a:avLst/>
              <a:gdLst>
                <a:gd name="T0" fmla="*/ 2517 w 2866"/>
                <a:gd name="T1" fmla="*/ 800 h 2866"/>
                <a:gd name="T2" fmla="*/ 2066 w 2866"/>
                <a:gd name="T3" fmla="*/ 2516 h 2866"/>
                <a:gd name="T4" fmla="*/ 349 w 2866"/>
                <a:gd name="T5" fmla="*/ 2066 h 2866"/>
                <a:gd name="T6" fmla="*/ 800 w 2866"/>
                <a:gd name="T7" fmla="*/ 349 h 2866"/>
                <a:gd name="T8" fmla="*/ 2517 w 2866"/>
                <a:gd name="T9" fmla="*/ 800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6" h="2866">
                  <a:moveTo>
                    <a:pt x="2517" y="800"/>
                  </a:moveTo>
                  <a:cubicBezTo>
                    <a:pt x="2866" y="1398"/>
                    <a:pt x="2665" y="2167"/>
                    <a:pt x="2066" y="2516"/>
                  </a:cubicBezTo>
                  <a:cubicBezTo>
                    <a:pt x="1468" y="2866"/>
                    <a:pt x="699" y="2664"/>
                    <a:pt x="349" y="2066"/>
                  </a:cubicBezTo>
                  <a:cubicBezTo>
                    <a:pt x="0" y="1467"/>
                    <a:pt x="202" y="699"/>
                    <a:pt x="800" y="349"/>
                  </a:cubicBezTo>
                  <a:cubicBezTo>
                    <a:pt x="1398" y="0"/>
                    <a:pt x="2167" y="201"/>
                    <a:pt x="2517" y="800"/>
                  </a:cubicBezTo>
                </a:path>
              </a:pathLst>
            </a:custGeom>
            <a:solidFill>
              <a:srgbClr val="EEE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10347326" y="4492624"/>
              <a:ext cx="522288" cy="590550"/>
            </a:xfrm>
            <a:custGeom>
              <a:avLst/>
              <a:gdLst>
                <a:gd name="T0" fmla="*/ 1523 w 1813"/>
                <a:gd name="T1" fmla="*/ 406 h 2051"/>
                <a:gd name="T2" fmla="*/ 1089 w 1813"/>
                <a:gd name="T3" fmla="*/ 0 h 2051"/>
                <a:gd name="T4" fmla="*/ 1370 w 1813"/>
                <a:gd name="T5" fmla="*/ 313 h 2051"/>
                <a:gd name="T6" fmla="*/ 995 w 1813"/>
                <a:gd name="T7" fmla="*/ 1741 h 2051"/>
                <a:gd name="T8" fmla="*/ 0 w 1813"/>
                <a:gd name="T9" fmla="*/ 1772 h 2051"/>
                <a:gd name="T10" fmla="*/ 1148 w 1813"/>
                <a:gd name="T11" fmla="*/ 1834 h 2051"/>
                <a:gd name="T12" fmla="*/ 1523 w 1813"/>
                <a:gd name="T13" fmla="*/ 406 h 2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3" h="2051">
                  <a:moveTo>
                    <a:pt x="1523" y="406"/>
                  </a:moveTo>
                  <a:cubicBezTo>
                    <a:pt x="1417" y="225"/>
                    <a:pt x="1264" y="87"/>
                    <a:pt x="1089" y="0"/>
                  </a:cubicBezTo>
                  <a:cubicBezTo>
                    <a:pt x="1200" y="81"/>
                    <a:pt x="1296" y="186"/>
                    <a:pt x="1370" y="313"/>
                  </a:cubicBezTo>
                  <a:cubicBezTo>
                    <a:pt x="1661" y="811"/>
                    <a:pt x="1493" y="1450"/>
                    <a:pt x="995" y="1741"/>
                  </a:cubicBezTo>
                  <a:cubicBezTo>
                    <a:pt x="679" y="1926"/>
                    <a:pt x="305" y="1925"/>
                    <a:pt x="0" y="1772"/>
                  </a:cubicBezTo>
                  <a:cubicBezTo>
                    <a:pt x="326" y="2013"/>
                    <a:pt x="776" y="2051"/>
                    <a:pt x="1148" y="1834"/>
                  </a:cubicBezTo>
                  <a:cubicBezTo>
                    <a:pt x="1646" y="1543"/>
                    <a:pt x="1813" y="904"/>
                    <a:pt x="1523" y="406"/>
                  </a:cubicBezTo>
                  <a:close/>
                </a:path>
              </a:pathLst>
            </a:custGeom>
            <a:solidFill>
              <a:srgbClr val="361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10183813" y="4448175"/>
              <a:ext cx="642938" cy="600075"/>
            </a:xfrm>
            <a:custGeom>
              <a:avLst/>
              <a:gdLst>
                <a:gd name="T0" fmla="*/ 1566 w 2232"/>
                <a:gd name="T1" fmla="*/ 1895 h 2080"/>
                <a:gd name="T2" fmla="*/ 1941 w 2232"/>
                <a:gd name="T3" fmla="*/ 467 h 2080"/>
                <a:gd name="T4" fmla="*/ 1660 w 2232"/>
                <a:gd name="T5" fmla="*/ 154 h 2080"/>
                <a:gd name="T6" fmla="*/ 665 w 2232"/>
                <a:gd name="T7" fmla="*/ 185 h 2080"/>
                <a:gd name="T8" fmla="*/ 291 w 2232"/>
                <a:gd name="T9" fmla="*/ 1613 h 2080"/>
                <a:gd name="T10" fmla="*/ 571 w 2232"/>
                <a:gd name="T11" fmla="*/ 1926 h 2080"/>
                <a:gd name="T12" fmla="*/ 1566 w 2232"/>
                <a:gd name="T13" fmla="*/ 1895 h 2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2" h="2080">
                  <a:moveTo>
                    <a:pt x="1566" y="1895"/>
                  </a:moveTo>
                  <a:cubicBezTo>
                    <a:pt x="2064" y="1604"/>
                    <a:pt x="2232" y="965"/>
                    <a:pt x="1941" y="467"/>
                  </a:cubicBezTo>
                  <a:cubicBezTo>
                    <a:pt x="1867" y="340"/>
                    <a:pt x="1771" y="235"/>
                    <a:pt x="1660" y="154"/>
                  </a:cubicBezTo>
                  <a:cubicBezTo>
                    <a:pt x="1355" y="1"/>
                    <a:pt x="982" y="0"/>
                    <a:pt x="665" y="185"/>
                  </a:cubicBezTo>
                  <a:cubicBezTo>
                    <a:pt x="168" y="476"/>
                    <a:pt x="0" y="1116"/>
                    <a:pt x="291" y="1613"/>
                  </a:cubicBezTo>
                  <a:cubicBezTo>
                    <a:pt x="364" y="1740"/>
                    <a:pt x="461" y="1845"/>
                    <a:pt x="571" y="1926"/>
                  </a:cubicBezTo>
                  <a:cubicBezTo>
                    <a:pt x="876" y="2079"/>
                    <a:pt x="1250" y="2080"/>
                    <a:pt x="1566" y="1895"/>
                  </a:cubicBezTo>
                </a:path>
              </a:pathLst>
            </a:custGeom>
            <a:solidFill>
              <a:srgbClr val="492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10353676" y="4464049"/>
              <a:ext cx="74613" cy="49213"/>
            </a:xfrm>
            <a:custGeom>
              <a:avLst/>
              <a:gdLst>
                <a:gd name="T0" fmla="*/ 153 w 260"/>
                <a:gd name="T1" fmla="*/ 0 h 173"/>
                <a:gd name="T2" fmla="*/ 136 w 260"/>
                <a:gd name="T3" fmla="*/ 1 h 173"/>
                <a:gd name="T4" fmla="*/ 10 w 260"/>
                <a:gd name="T5" fmla="*/ 162 h 173"/>
                <a:gd name="T6" fmla="*/ 12 w 260"/>
                <a:gd name="T7" fmla="*/ 173 h 173"/>
                <a:gd name="T8" fmla="*/ 76 w 260"/>
                <a:gd name="T9" fmla="*/ 132 h 173"/>
                <a:gd name="T10" fmla="*/ 260 w 260"/>
                <a:gd name="T11" fmla="*/ 47 h 173"/>
                <a:gd name="T12" fmla="*/ 153 w 260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173">
                  <a:moveTo>
                    <a:pt x="153" y="0"/>
                  </a:moveTo>
                  <a:cubicBezTo>
                    <a:pt x="148" y="0"/>
                    <a:pt x="142" y="0"/>
                    <a:pt x="136" y="1"/>
                  </a:cubicBezTo>
                  <a:cubicBezTo>
                    <a:pt x="57" y="11"/>
                    <a:pt x="0" y="82"/>
                    <a:pt x="10" y="162"/>
                  </a:cubicBezTo>
                  <a:cubicBezTo>
                    <a:pt x="10" y="165"/>
                    <a:pt x="11" y="169"/>
                    <a:pt x="12" y="173"/>
                  </a:cubicBezTo>
                  <a:cubicBezTo>
                    <a:pt x="33" y="159"/>
                    <a:pt x="54" y="145"/>
                    <a:pt x="76" y="132"/>
                  </a:cubicBezTo>
                  <a:cubicBezTo>
                    <a:pt x="136" y="97"/>
                    <a:pt x="197" y="69"/>
                    <a:pt x="260" y="47"/>
                  </a:cubicBezTo>
                  <a:cubicBezTo>
                    <a:pt x="233" y="18"/>
                    <a:pt x="195" y="0"/>
                    <a:pt x="153" y="0"/>
                  </a:cubicBezTo>
                </a:path>
              </a:pathLst>
            </a:custGeom>
            <a:solidFill>
              <a:srgbClr val="EEE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10356851" y="4476750"/>
              <a:ext cx="80963" cy="69850"/>
            </a:xfrm>
            <a:custGeom>
              <a:avLst/>
              <a:gdLst>
                <a:gd name="T0" fmla="*/ 248 w 281"/>
                <a:gd name="T1" fmla="*/ 0 h 242"/>
                <a:gd name="T2" fmla="*/ 64 w 281"/>
                <a:gd name="T3" fmla="*/ 85 h 242"/>
                <a:gd name="T4" fmla="*/ 0 w 281"/>
                <a:gd name="T5" fmla="*/ 126 h 242"/>
                <a:gd name="T6" fmla="*/ 141 w 281"/>
                <a:gd name="T7" fmla="*/ 242 h 242"/>
                <a:gd name="T8" fmla="*/ 158 w 281"/>
                <a:gd name="T9" fmla="*/ 241 h 242"/>
                <a:gd name="T10" fmla="*/ 212 w 281"/>
                <a:gd name="T11" fmla="*/ 223 h 242"/>
                <a:gd name="T12" fmla="*/ 200 w 281"/>
                <a:gd name="T13" fmla="*/ 183 h 242"/>
                <a:gd name="T14" fmla="*/ 281 w 281"/>
                <a:gd name="T15" fmla="*/ 63 h 242"/>
                <a:gd name="T16" fmla="*/ 248 w 281"/>
                <a:gd name="T1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1" h="242">
                  <a:moveTo>
                    <a:pt x="248" y="0"/>
                  </a:moveTo>
                  <a:cubicBezTo>
                    <a:pt x="185" y="22"/>
                    <a:pt x="124" y="50"/>
                    <a:pt x="64" y="85"/>
                  </a:cubicBezTo>
                  <a:cubicBezTo>
                    <a:pt x="42" y="98"/>
                    <a:pt x="21" y="112"/>
                    <a:pt x="0" y="126"/>
                  </a:cubicBezTo>
                  <a:cubicBezTo>
                    <a:pt x="13" y="193"/>
                    <a:pt x="73" y="242"/>
                    <a:pt x="141" y="242"/>
                  </a:cubicBezTo>
                  <a:cubicBezTo>
                    <a:pt x="147" y="242"/>
                    <a:pt x="153" y="241"/>
                    <a:pt x="158" y="241"/>
                  </a:cubicBezTo>
                  <a:cubicBezTo>
                    <a:pt x="178" y="238"/>
                    <a:pt x="196" y="232"/>
                    <a:pt x="212" y="223"/>
                  </a:cubicBezTo>
                  <a:cubicBezTo>
                    <a:pt x="206" y="211"/>
                    <a:pt x="202" y="198"/>
                    <a:pt x="200" y="183"/>
                  </a:cubicBezTo>
                  <a:cubicBezTo>
                    <a:pt x="193" y="128"/>
                    <a:pt x="229" y="77"/>
                    <a:pt x="281" y="63"/>
                  </a:cubicBezTo>
                  <a:cubicBezTo>
                    <a:pt x="275" y="39"/>
                    <a:pt x="264" y="18"/>
                    <a:pt x="248" y="0"/>
                  </a:cubicBezTo>
                </a:path>
              </a:pathLst>
            </a:custGeom>
            <a:solidFill>
              <a:srgbClr val="937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10342564" y="4579936"/>
              <a:ext cx="38100" cy="36513"/>
            </a:xfrm>
            <a:custGeom>
              <a:avLst/>
              <a:gdLst>
                <a:gd name="T0" fmla="*/ 67 w 133"/>
                <a:gd name="T1" fmla="*/ 0 h 126"/>
                <a:gd name="T2" fmla="*/ 59 w 133"/>
                <a:gd name="T3" fmla="*/ 0 h 126"/>
                <a:gd name="T4" fmla="*/ 4 w 133"/>
                <a:gd name="T5" fmla="*/ 70 h 126"/>
                <a:gd name="T6" fmla="*/ 67 w 133"/>
                <a:gd name="T7" fmla="*/ 126 h 126"/>
                <a:gd name="T8" fmla="*/ 74 w 133"/>
                <a:gd name="T9" fmla="*/ 125 h 126"/>
                <a:gd name="T10" fmla="*/ 129 w 133"/>
                <a:gd name="T11" fmla="*/ 55 h 126"/>
                <a:gd name="T12" fmla="*/ 67 w 13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26">
                  <a:moveTo>
                    <a:pt x="67" y="0"/>
                  </a:moveTo>
                  <a:cubicBezTo>
                    <a:pt x="64" y="0"/>
                    <a:pt x="62" y="0"/>
                    <a:pt x="59" y="0"/>
                  </a:cubicBezTo>
                  <a:cubicBezTo>
                    <a:pt x="25" y="5"/>
                    <a:pt x="0" y="36"/>
                    <a:pt x="4" y="70"/>
                  </a:cubicBezTo>
                  <a:cubicBezTo>
                    <a:pt x="8" y="102"/>
                    <a:pt x="35" y="126"/>
                    <a:pt x="67" y="126"/>
                  </a:cubicBezTo>
                  <a:cubicBezTo>
                    <a:pt x="69" y="126"/>
                    <a:pt x="72" y="126"/>
                    <a:pt x="74" y="125"/>
                  </a:cubicBezTo>
                  <a:cubicBezTo>
                    <a:pt x="109" y="121"/>
                    <a:pt x="133" y="90"/>
                    <a:pt x="129" y="55"/>
                  </a:cubicBezTo>
                  <a:cubicBezTo>
                    <a:pt x="125" y="23"/>
                    <a:pt x="98" y="0"/>
                    <a:pt x="67" y="0"/>
                  </a:cubicBezTo>
                </a:path>
              </a:pathLst>
            </a:custGeom>
            <a:solidFill>
              <a:srgbClr val="937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10417176" y="4494211"/>
              <a:ext cx="61913" cy="63500"/>
            </a:xfrm>
            <a:custGeom>
              <a:avLst/>
              <a:gdLst>
                <a:gd name="T0" fmla="*/ 98 w 215"/>
                <a:gd name="T1" fmla="*/ 0 h 222"/>
                <a:gd name="T2" fmla="*/ 85 w 215"/>
                <a:gd name="T3" fmla="*/ 1 h 222"/>
                <a:gd name="T4" fmla="*/ 69 w 215"/>
                <a:gd name="T5" fmla="*/ 4 h 222"/>
                <a:gd name="T6" fmla="*/ 72 w 215"/>
                <a:gd name="T7" fmla="*/ 21 h 222"/>
                <a:gd name="T8" fmla="*/ 0 w 215"/>
                <a:gd name="T9" fmla="*/ 164 h 222"/>
                <a:gd name="T10" fmla="*/ 98 w 215"/>
                <a:gd name="T11" fmla="*/ 222 h 222"/>
                <a:gd name="T12" fmla="*/ 111 w 215"/>
                <a:gd name="T13" fmla="*/ 221 h 222"/>
                <a:gd name="T14" fmla="*/ 208 w 215"/>
                <a:gd name="T15" fmla="*/ 98 h 222"/>
                <a:gd name="T16" fmla="*/ 98 w 215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22">
                  <a:moveTo>
                    <a:pt x="98" y="0"/>
                  </a:moveTo>
                  <a:cubicBezTo>
                    <a:pt x="94" y="0"/>
                    <a:pt x="89" y="1"/>
                    <a:pt x="85" y="1"/>
                  </a:cubicBezTo>
                  <a:cubicBezTo>
                    <a:pt x="80" y="2"/>
                    <a:pt x="74" y="3"/>
                    <a:pt x="69" y="4"/>
                  </a:cubicBezTo>
                  <a:cubicBezTo>
                    <a:pt x="71" y="10"/>
                    <a:pt x="72" y="15"/>
                    <a:pt x="72" y="21"/>
                  </a:cubicBezTo>
                  <a:cubicBezTo>
                    <a:pt x="80" y="81"/>
                    <a:pt x="49" y="136"/>
                    <a:pt x="0" y="164"/>
                  </a:cubicBezTo>
                  <a:cubicBezTo>
                    <a:pt x="19" y="199"/>
                    <a:pt x="57" y="222"/>
                    <a:pt x="98" y="222"/>
                  </a:cubicBezTo>
                  <a:cubicBezTo>
                    <a:pt x="102" y="222"/>
                    <a:pt x="107" y="222"/>
                    <a:pt x="111" y="221"/>
                  </a:cubicBezTo>
                  <a:cubicBezTo>
                    <a:pt x="172" y="214"/>
                    <a:pt x="215" y="159"/>
                    <a:pt x="208" y="98"/>
                  </a:cubicBezTo>
                  <a:cubicBezTo>
                    <a:pt x="201" y="42"/>
                    <a:pt x="154" y="0"/>
                    <a:pt x="98" y="0"/>
                  </a:cubicBezTo>
                </a:path>
              </a:pathLst>
            </a:custGeom>
            <a:solidFill>
              <a:srgbClr val="937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10412414" y="4495799"/>
              <a:ext cx="28575" cy="46038"/>
            </a:xfrm>
            <a:custGeom>
              <a:avLst/>
              <a:gdLst>
                <a:gd name="T0" fmla="*/ 88 w 99"/>
                <a:gd name="T1" fmla="*/ 0 h 160"/>
                <a:gd name="T2" fmla="*/ 7 w 99"/>
                <a:gd name="T3" fmla="*/ 120 h 160"/>
                <a:gd name="T4" fmla="*/ 19 w 99"/>
                <a:gd name="T5" fmla="*/ 160 h 160"/>
                <a:gd name="T6" fmla="*/ 91 w 99"/>
                <a:gd name="T7" fmla="*/ 17 h 160"/>
                <a:gd name="T8" fmla="*/ 88 w 99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60">
                  <a:moveTo>
                    <a:pt x="88" y="0"/>
                  </a:moveTo>
                  <a:cubicBezTo>
                    <a:pt x="36" y="14"/>
                    <a:pt x="0" y="65"/>
                    <a:pt x="7" y="120"/>
                  </a:cubicBezTo>
                  <a:cubicBezTo>
                    <a:pt x="9" y="135"/>
                    <a:pt x="13" y="148"/>
                    <a:pt x="19" y="160"/>
                  </a:cubicBezTo>
                  <a:cubicBezTo>
                    <a:pt x="68" y="132"/>
                    <a:pt x="99" y="77"/>
                    <a:pt x="91" y="17"/>
                  </a:cubicBezTo>
                  <a:cubicBezTo>
                    <a:pt x="91" y="11"/>
                    <a:pt x="90" y="6"/>
                    <a:pt x="88" y="0"/>
                  </a:cubicBezTo>
                </a:path>
              </a:pathLst>
            </a:custGeom>
            <a:solidFill>
              <a:srgbClr val="BCA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10744201" y="4405311"/>
              <a:ext cx="219075" cy="203200"/>
            </a:xfrm>
            <a:custGeom>
              <a:avLst/>
              <a:gdLst>
                <a:gd name="T0" fmla="*/ 695 w 758"/>
                <a:gd name="T1" fmla="*/ 88 h 709"/>
                <a:gd name="T2" fmla="*/ 443 w 758"/>
                <a:gd name="T3" fmla="*/ 62 h 709"/>
                <a:gd name="T4" fmla="*/ 0 w 758"/>
                <a:gd name="T5" fmla="*/ 422 h 709"/>
                <a:gd name="T6" fmla="*/ 216 w 758"/>
                <a:gd name="T7" fmla="*/ 709 h 709"/>
                <a:gd name="T8" fmla="*/ 669 w 758"/>
                <a:gd name="T9" fmla="*/ 341 h 709"/>
                <a:gd name="T10" fmla="*/ 695 w 758"/>
                <a:gd name="T11" fmla="*/ 88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8" h="709">
                  <a:moveTo>
                    <a:pt x="695" y="88"/>
                  </a:moveTo>
                  <a:cubicBezTo>
                    <a:pt x="633" y="11"/>
                    <a:pt x="520" y="0"/>
                    <a:pt x="443" y="6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216" y="709"/>
                    <a:pt x="216" y="709"/>
                    <a:pt x="216" y="709"/>
                  </a:cubicBezTo>
                  <a:cubicBezTo>
                    <a:pt x="669" y="341"/>
                    <a:pt x="669" y="341"/>
                    <a:pt x="669" y="341"/>
                  </a:cubicBezTo>
                  <a:cubicBezTo>
                    <a:pt x="746" y="278"/>
                    <a:pt x="758" y="165"/>
                    <a:pt x="695" y="88"/>
                  </a:cubicBezTo>
                  <a:close/>
                </a:path>
              </a:pathLst>
            </a:custGeom>
            <a:solidFill>
              <a:srgbClr val="EEE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4"/>
            <p:cNvSpPr>
              <a:spLocks noChangeArrowheads="1"/>
            </p:cNvSpPr>
            <p:nvPr/>
          </p:nvSpPr>
          <p:spPr bwMode="auto">
            <a:xfrm>
              <a:off x="6929438" y="2408236"/>
              <a:ext cx="12700" cy="128588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5"/>
            <p:cNvSpPr>
              <a:spLocks noChangeArrowheads="1"/>
            </p:cNvSpPr>
            <p:nvPr/>
          </p:nvSpPr>
          <p:spPr bwMode="auto">
            <a:xfrm>
              <a:off x="6942138" y="2408236"/>
              <a:ext cx="6350" cy="128588"/>
            </a:xfrm>
            <a:prstGeom prst="rect">
              <a:avLst/>
            </a:prstGeom>
            <a:solidFill>
              <a:srgbClr val="DDD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6"/>
            <p:cNvSpPr>
              <a:spLocks noChangeArrowheads="1"/>
            </p:cNvSpPr>
            <p:nvPr/>
          </p:nvSpPr>
          <p:spPr bwMode="auto">
            <a:xfrm>
              <a:off x="6948488" y="2408236"/>
              <a:ext cx="17463" cy="128588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7"/>
            <p:cNvSpPr>
              <a:spLocks noChangeArrowheads="1"/>
            </p:cNvSpPr>
            <p:nvPr/>
          </p:nvSpPr>
          <p:spPr bwMode="auto">
            <a:xfrm>
              <a:off x="6965950" y="2408236"/>
              <a:ext cx="6350" cy="128588"/>
            </a:xfrm>
            <a:prstGeom prst="rect">
              <a:avLst/>
            </a:prstGeom>
            <a:solidFill>
              <a:srgbClr val="DDD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78"/>
            <p:cNvSpPr>
              <a:spLocks noChangeArrowheads="1"/>
            </p:cNvSpPr>
            <p:nvPr/>
          </p:nvSpPr>
          <p:spPr bwMode="auto">
            <a:xfrm>
              <a:off x="6972300" y="2408236"/>
              <a:ext cx="39688" cy="128588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7011989" y="2493961"/>
              <a:ext cx="620713" cy="42863"/>
            </a:xfrm>
            <a:custGeom>
              <a:avLst/>
              <a:gdLst>
                <a:gd name="T0" fmla="*/ 0 w 2154"/>
                <a:gd name="T1" fmla="*/ 150 h 150"/>
                <a:gd name="T2" fmla="*/ 2144 w 2154"/>
                <a:gd name="T3" fmla="*/ 150 h 150"/>
                <a:gd name="T4" fmla="*/ 2079 w 2154"/>
                <a:gd name="T5" fmla="*/ 76 h 150"/>
                <a:gd name="T6" fmla="*/ 2154 w 2154"/>
                <a:gd name="T7" fmla="*/ 1 h 150"/>
                <a:gd name="T8" fmla="*/ 2154 w 2154"/>
                <a:gd name="T9" fmla="*/ 0 h 150"/>
                <a:gd name="T10" fmla="*/ 0 w 2154"/>
                <a:gd name="T11" fmla="*/ 0 h 150"/>
                <a:gd name="T12" fmla="*/ 0 w 2154"/>
                <a:gd name="T1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4" h="150">
                  <a:moveTo>
                    <a:pt x="0" y="150"/>
                  </a:moveTo>
                  <a:cubicBezTo>
                    <a:pt x="2144" y="150"/>
                    <a:pt x="2144" y="150"/>
                    <a:pt x="2144" y="150"/>
                  </a:cubicBezTo>
                  <a:cubicBezTo>
                    <a:pt x="2107" y="145"/>
                    <a:pt x="2079" y="114"/>
                    <a:pt x="2079" y="76"/>
                  </a:cubicBezTo>
                  <a:cubicBezTo>
                    <a:pt x="2079" y="34"/>
                    <a:pt x="2113" y="1"/>
                    <a:pt x="2154" y="1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0"/>
                  </a:lnTo>
                  <a:close/>
                </a:path>
              </a:pathLst>
            </a:custGeom>
            <a:solidFill>
              <a:srgbClr val="E09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7011989" y="2408236"/>
              <a:ext cx="620713" cy="46038"/>
            </a:xfrm>
            <a:custGeom>
              <a:avLst/>
              <a:gdLst>
                <a:gd name="T0" fmla="*/ 0 w 2154"/>
                <a:gd name="T1" fmla="*/ 159 h 159"/>
                <a:gd name="T2" fmla="*/ 2116 w 2154"/>
                <a:gd name="T3" fmla="*/ 159 h 159"/>
                <a:gd name="T4" fmla="*/ 2154 w 2154"/>
                <a:gd name="T5" fmla="*/ 148 h 159"/>
                <a:gd name="T6" fmla="*/ 2079 w 2154"/>
                <a:gd name="T7" fmla="*/ 73 h 159"/>
                <a:gd name="T8" fmla="*/ 2140 w 2154"/>
                <a:gd name="T9" fmla="*/ 0 h 159"/>
                <a:gd name="T10" fmla="*/ 0 w 2154"/>
                <a:gd name="T11" fmla="*/ 0 h 159"/>
                <a:gd name="T12" fmla="*/ 0 w 2154"/>
                <a:gd name="T1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4" h="159">
                  <a:moveTo>
                    <a:pt x="0" y="159"/>
                  </a:moveTo>
                  <a:cubicBezTo>
                    <a:pt x="2116" y="159"/>
                    <a:pt x="2116" y="159"/>
                    <a:pt x="2116" y="159"/>
                  </a:cubicBezTo>
                  <a:cubicBezTo>
                    <a:pt x="2127" y="152"/>
                    <a:pt x="2140" y="148"/>
                    <a:pt x="2154" y="148"/>
                  </a:cubicBezTo>
                  <a:cubicBezTo>
                    <a:pt x="2113" y="148"/>
                    <a:pt x="2079" y="114"/>
                    <a:pt x="2079" y="73"/>
                  </a:cubicBezTo>
                  <a:cubicBezTo>
                    <a:pt x="2079" y="37"/>
                    <a:pt x="2105" y="6"/>
                    <a:pt x="214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rgbClr val="E09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7011989" y="2454275"/>
              <a:ext cx="620713" cy="39688"/>
            </a:xfrm>
            <a:custGeom>
              <a:avLst/>
              <a:gdLst>
                <a:gd name="T0" fmla="*/ 0 w 2154"/>
                <a:gd name="T1" fmla="*/ 140 h 140"/>
                <a:gd name="T2" fmla="*/ 2154 w 2154"/>
                <a:gd name="T3" fmla="*/ 140 h 140"/>
                <a:gd name="T4" fmla="*/ 2154 w 2154"/>
                <a:gd name="T5" fmla="*/ 139 h 140"/>
                <a:gd name="T6" fmla="*/ 2079 w 2154"/>
                <a:gd name="T7" fmla="*/ 64 h 140"/>
                <a:gd name="T8" fmla="*/ 2116 w 2154"/>
                <a:gd name="T9" fmla="*/ 0 h 140"/>
                <a:gd name="T10" fmla="*/ 0 w 2154"/>
                <a:gd name="T11" fmla="*/ 0 h 140"/>
                <a:gd name="T12" fmla="*/ 0 w 2154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4" h="140">
                  <a:moveTo>
                    <a:pt x="0" y="140"/>
                  </a:moveTo>
                  <a:cubicBezTo>
                    <a:pt x="2154" y="140"/>
                    <a:pt x="2154" y="140"/>
                    <a:pt x="2154" y="140"/>
                  </a:cubicBezTo>
                  <a:cubicBezTo>
                    <a:pt x="2154" y="139"/>
                    <a:pt x="2154" y="139"/>
                    <a:pt x="2154" y="139"/>
                  </a:cubicBezTo>
                  <a:cubicBezTo>
                    <a:pt x="2113" y="139"/>
                    <a:pt x="2079" y="106"/>
                    <a:pt x="2079" y="64"/>
                  </a:cubicBezTo>
                  <a:cubicBezTo>
                    <a:pt x="2079" y="37"/>
                    <a:pt x="2094" y="13"/>
                    <a:pt x="21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rgbClr val="EFB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6815138" y="2408236"/>
              <a:ext cx="114300" cy="128588"/>
            </a:xfrm>
            <a:custGeom>
              <a:avLst/>
              <a:gdLst>
                <a:gd name="T0" fmla="*/ 263 w 401"/>
                <a:gd name="T1" fmla="*/ 0 h 449"/>
                <a:gd name="T2" fmla="*/ 0 w 401"/>
                <a:gd name="T3" fmla="*/ 224 h 449"/>
                <a:gd name="T4" fmla="*/ 263 w 401"/>
                <a:gd name="T5" fmla="*/ 449 h 449"/>
                <a:gd name="T6" fmla="*/ 401 w 401"/>
                <a:gd name="T7" fmla="*/ 449 h 449"/>
                <a:gd name="T8" fmla="*/ 401 w 401"/>
                <a:gd name="T9" fmla="*/ 0 h 449"/>
                <a:gd name="T10" fmla="*/ 263 w 401"/>
                <a:gd name="T11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1" h="449">
                  <a:moveTo>
                    <a:pt x="263" y="0"/>
                  </a:moveTo>
                  <a:cubicBezTo>
                    <a:pt x="118" y="0"/>
                    <a:pt x="0" y="100"/>
                    <a:pt x="0" y="224"/>
                  </a:cubicBezTo>
                  <a:cubicBezTo>
                    <a:pt x="0" y="348"/>
                    <a:pt x="118" y="449"/>
                    <a:pt x="263" y="449"/>
                  </a:cubicBezTo>
                  <a:cubicBezTo>
                    <a:pt x="401" y="449"/>
                    <a:pt x="401" y="449"/>
                    <a:pt x="401" y="449"/>
                  </a:cubicBezTo>
                  <a:cubicBezTo>
                    <a:pt x="401" y="0"/>
                    <a:pt x="401" y="0"/>
                    <a:pt x="401" y="0"/>
                  </a:cubicBezTo>
                  <a:lnTo>
                    <a:pt x="263" y="0"/>
                  </a:lnTo>
                  <a:close/>
                </a:path>
              </a:pathLst>
            </a:custGeom>
            <a:solidFill>
              <a:srgbClr val="D84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7753351" y="2454275"/>
              <a:ext cx="31750" cy="38100"/>
            </a:xfrm>
            <a:custGeom>
              <a:avLst/>
              <a:gdLst>
                <a:gd name="T0" fmla="*/ 61 w 107"/>
                <a:gd name="T1" fmla="*/ 102 h 133"/>
                <a:gd name="T2" fmla="*/ 81 w 107"/>
                <a:gd name="T3" fmla="*/ 91 h 133"/>
                <a:gd name="T4" fmla="*/ 81 w 107"/>
                <a:gd name="T5" fmla="*/ 43 h 133"/>
                <a:gd name="T6" fmla="*/ 65 w 107"/>
                <a:gd name="T7" fmla="*/ 34 h 133"/>
                <a:gd name="T8" fmla="*/ 0 w 107"/>
                <a:gd name="T9" fmla="*/ 0 h 133"/>
                <a:gd name="T10" fmla="*/ 0 w 107"/>
                <a:gd name="T11" fmla="*/ 133 h 133"/>
                <a:gd name="T12" fmla="*/ 61 w 107"/>
                <a:gd name="T13" fmla="*/ 10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33">
                  <a:moveTo>
                    <a:pt x="61" y="102"/>
                  </a:moveTo>
                  <a:cubicBezTo>
                    <a:pt x="81" y="91"/>
                    <a:pt x="81" y="91"/>
                    <a:pt x="81" y="91"/>
                  </a:cubicBezTo>
                  <a:cubicBezTo>
                    <a:pt x="107" y="78"/>
                    <a:pt x="107" y="56"/>
                    <a:pt x="81" y="4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61" y="102"/>
                  </a:lnTo>
                  <a:close/>
                </a:path>
              </a:pathLst>
            </a:custGeom>
            <a:solidFill>
              <a:srgbClr val="D84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7610475" y="2408236"/>
              <a:ext cx="142875" cy="128588"/>
            </a:xfrm>
            <a:custGeom>
              <a:avLst/>
              <a:gdLst>
                <a:gd name="T0" fmla="*/ 477 w 497"/>
                <a:gd name="T1" fmla="*/ 148 h 449"/>
                <a:gd name="T2" fmla="*/ 170 w 497"/>
                <a:gd name="T3" fmla="*/ 0 h 449"/>
                <a:gd name="T4" fmla="*/ 61 w 497"/>
                <a:gd name="T5" fmla="*/ 0 h 449"/>
                <a:gd name="T6" fmla="*/ 0 w 497"/>
                <a:gd name="T7" fmla="*/ 73 h 449"/>
                <a:gd name="T8" fmla="*/ 75 w 497"/>
                <a:gd name="T9" fmla="*/ 148 h 449"/>
                <a:gd name="T10" fmla="*/ 0 w 497"/>
                <a:gd name="T11" fmla="*/ 223 h 449"/>
                <a:gd name="T12" fmla="*/ 75 w 497"/>
                <a:gd name="T13" fmla="*/ 298 h 449"/>
                <a:gd name="T14" fmla="*/ 75 w 497"/>
                <a:gd name="T15" fmla="*/ 300 h 449"/>
                <a:gd name="T16" fmla="*/ 0 w 497"/>
                <a:gd name="T17" fmla="*/ 375 h 449"/>
                <a:gd name="T18" fmla="*/ 65 w 497"/>
                <a:gd name="T19" fmla="*/ 449 h 449"/>
                <a:gd name="T20" fmla="*/ 170 w 497"/>
                <a:gd name="T21" fmla="*/ 449 h 449"/>
                <a:gd name="T22" fmla="*/ 483 w 497"/>
                <a:gd name="T23" fmla="*/ 300 h 449"/>
                <a:gd name="T24" fmla="*/ 486 w 497"/>
                <a:gd name="T25" fmla="*/ 298 h 449"/>
                <a:gd name="T26" fmla="*/ 497 w 497"/>
                <a:gd name="T27" fmla="*/ 292 h 449"/>
                <a:gd name="T28" fmla="*/ 497 w 497"/>
                <a:gd name="T29" fmla="*/ 159 h 449"/>
                <a:gd name="T30" fmla="*/ 477 w 497"/>
                <a:gd name="T31" fmla="*/ 14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7" h="449">
                  <a:moveTo>
                    <a:pt x="477" y="148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6" y="6"/>
                    <a:pt x="0" y="37"/>
                    <a:pt x="0" y="73"/>
                  </a:cubicBezTo>
                  <a:cubicBezTo>
                    <a:pt x="0" y="114"/>
                    <a:pt x="34" y="148"/>
                    <a:pt x="75" y="148"/>
                  </a:cubicBezTo>
                  <a:cubicBezTo>
                    <a:pt x="34" y="149"/>
                    <a:pt x="0" y="182"/>
                    <a:pt x="0" y="223"/>
                  </a:cubicBezTo>
                  <a:cubicBezTo>
                    <a:pt x="0" y="265"/>
                    <a:pt x="34" y="298"/>
                    <a:pt x="75" y="298"/>
                  </a:cubicBezTo>
                  <a:cubicBezTo>
                    <a:pt x="75" y="300"/>
                    <a:pt x="75" y="300"/>
                    <a:pt x="75" y="300"/>
                  </a:cubicBezTo>
                  <a:cubicBezTo>
                    <a:pt x="34" y="300"/>
                    <a:pt x="0" y="333"/>
                    <a:pt x="0" y="375"/>
                  </a:cubicBezTo>
                  <a:cubicBezTo>
                    <a:pt x="0" y="413"/>
                    <a:pt x="28" y="444"/>
                    <a:pt x="65" y="449"/>
                  </a:cubicBezTo>
                  <a:cubicBezTo>
                    <a:pt x="170" y="449"/>
                    <a:pt x="170" y="449"/>
                    <a:pt x="170" y="449"/>
                  </a:cubicBezTo>
                  <a:cubicBezTo>
                    <a:pt x="483" y="300"/>
                    <a:pt x="483" y="300"/>
                    <a:pt x="483" y="300"/>
                  </a:cubicBezTo>
                  <a:cubicBezTo>
                    <a:pt x="486" y="298"/>
                    <a:pt x="486" y="298"/>
                    <a:pt x="486" y="298"/>
                  </a:cubicBezTo>
                  <a:cubicBezTo>
                    <a:pt x="497" y="292"/>
                    <a:pt x="497" y="292"/>
                    <a:pt x="497" y="292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77" y="148"/>
                    <a:pt x="477" y="148"/>
                    <a:pt x="477" y="148"/>
                  </a:cubicBezTo>
                  <a:close/>
                </a:path>
              </a:pathLst>
            </a:custGeom>
            <a:solidFill>
              <a:srgbClr val="FFC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5"/>
            <p:cNvSpPr>
              <a:spLocks noChangeArrowheads="1"/>
            </p:cNvSpPr>
            <p:nvPr/>
          </p:nvSpPr>
          <p:spPr bwMode="auto">
            <a:xfrm>
              <a:off x="6810375" y="2198687"/>
              <a:ext cx="12700" cy="17463"/>
            </a:xfrm>
            <a:prstGeom prst="rect">
              <a:avLst/>
            </a:prstGeom>
            <a:solidFill>
              <a:srgbClr val="A59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6810375" y="2216150"/>
              <a:ext cx="14288" cy="128588"/>
            </a:xfrm>
            <a:custGeom>
              <a:avLst/>
              <a:gdLst>
                <a:gd name="T0" fmla="*/ 0 w 9"/>
                <a:gd name="T1" fmla="*/ 81 h 81"/>
                <a:gd name="T2" fmla="*/ 9 w 9"/>
                <a:gd name="T3" fmla="*/ 81 h 81"/>
                <a:gd name="T4" fmla="*/ 8 w 9"/>
                <a:gd name="T5" fmla="*/ 0 h 81"/>
                <a:gd name="T6" fmla="*/ 0 w 9"/>
                <a:gd name="T7" fmla="*/ 0 h 81"/>
                <a:gd name="T8" fmla="*/ 0 w 9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1">
                  <a:moveTo>
                    <a:pt x="0" y="81"/>
                  </a:moveTo>
                  <a:lnTo>
                    <a:pt x="9" y="8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6823075" y="2216150"/>
              <a:ext cx="7938" cy="128588"/>
            </a:xfrm>
            <a:custGeom>
              <a:avLst/>
              <a:gdLst>
                <a:gd name="T0" fmla="*/ 1 w 5"/>
                <a:gd name="T1" fmla="*/ 81 h 81"/>
                <a:gd name="T2" fmla="*/ 5 w 5"/>
                <a:gd name="T3" fmla="*/ 81 h 81"/>
                <a:gd name="T4" fmla="*/ 5 w 5"/>
                <a:gd name="T5" fmla="*/ 0 h 81"/>
                <a:gd name="T6" fmla="*/ 0 w 5"/>
                <a:gd name="T7" fmla="*/ 0 h 81"/>
                <a:gd name="T8" fmla="*/ 1 w 5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1">
                  <a:moveTo>
                    <a:pt x="1" y="81"/>
                  </a:moveTo>
                  <a:lnTo>
                    <a:pt x="5" y="81"/>
                  </a:lnTo>
                  <a:lnTo>
                    <a:pt x="5" y="0"/>
                  </a:lnTo>
                  <a:lnTo>
                    <a:pt x="0" y="0"/>
                  </a:lnTo>
                  <a:lnTo>
                    <a:pt x="1" y="81"/>
                  </a:lnTo>
                  <a:close/>
                </a:path>
              </a:pathLst>
            </a:custGeom>
            <a:solidFill>
              <a:srgbClr val="DDD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6823075" y="2197100"/>
              <a:ext cx="7938" cy="19050"/>
            </a:xfrm>
            <a:custGeom>
              <a:avLst/>
              <a:gdLst>
                <a:gd name="T0" fmla="*/ 0 w 5"/>
                <a:gd name="T1" fmla="*/ 1 h 12"/>
                <a:gd name="T2" fmla="*/ 0 w 5"/>
                <a:gd name="T3" fmla="*/ 12 h 12"/>
                <a:gd name="T4" fmla="*/ 5 w 5"/>
                <a:gd name="T5" fmla="*/ 12 h 12"/>
                <a:gd name="T6" fmla="*/ 5 w 5"/>
                <a:gd name="T7" fmla="*/ 0 h 12"/>
                <a:gd name="T8" fmla="*/ 0 w 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1"/>
                  </a:move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89"/>
            <p:cNvSpPr>
              <a:spLocks noChangeArrowheads="1"/>
            </p:cNvSpPr>
            <p:nvPr/>
          </p:nvSpPr>
          <p:spPr bwMode="auto">
            <a:xfrm>
              <a:off x="6831013" y="2197100"/>
              <a:ext cx="19050" cy="19050"/>
            </a:xfrm>
            <a:prstGeom prst="rect">
              <a:avLst/>
            </a:prstGeom>
            <a:solidFill>
              <a:srgbClr val="A59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90"/>
            <p:cNvSpPr>
              <a:spLocks noChangeArrowheads="1"/>
            </p:cNvSpPr>
            <p:nvPr/>
          </p:nvSpPr>
          <p:spPr bwMode="auto">
            <a:xfrm>
              <a:off x="6831013" y="2216150"/>
              <a:ext cx="19050" cy="128588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1"/>
            <p:cNvSpPr>
              <a:spLocks noChangeArrowheads="1"/>
            </p:cNvSpPr>
            <p:nvPr/>
          </p:nvSpPr>
          <p:spPr bwMode="auto">
            <a:xfrm>
              <a:off x="6850063" y="2197100"/>
              <a:ext cx="7938" cy="19050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2"/>
            <p:cNvSpPr>
              <a:spLocks noChangeArrowheads="1"/>
            </p:cNvSpPr>
            <p:nvPr/>
          </p:nvSpPr>
          <p:spPr bwMode="auto">
            <a:xfrm>
              <a:off x="6850063" y="2216150"/>
              <a:ext cx="7938" cy="128588"/>
            </a:xfrm>
            <a:prstGeom prst="rect">
              <a:avLst/>
            </a:prstGeom>
            <a:solidFill>
              <a:srgbClr val="DDD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3"/>
            <p:cNvSpPr>
              <a:spLocks noChangeArrowheads="1"/>
            </p:cNvSpPr>
            <p:nvPr/>
          </p:nvSpPr>
          <p:spPr bwMode="auto">
            <a:xfrm>
              <a:off x="6858000" y="2216150"/>
              <a:ext cx="44450" cy="128588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4"/>
            <p:cNvSpPr>
              <a:spLocks noChangeArrowheads="1"/>
            </p:cNvSpPr>
            <p:nvPr/>
          </p:nvSpPr>
          <p:spPr bwMode="auto">
            <a:xfrm>
              <a:off x="6858000" y="2197100"/>
              <a:ext cx="44450" cy="19050"/>
            </a:xfrm>
            <a:prstGeom prst="rect">
              <a:avLst/>
            </a:prstGeom>
            <a:solidFill>
              <a:srgbClr val="A59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6902450" y="2293937"/>
              <a:ext cx="708025" cy="50800"/>
            </a:xfrm>
            <a:custGeom>
              <a:avLst/>
              <a:gdLst>
                <a:gd name="T0" fmla="*/ 0 w 2457"/>
                <a:gd name="T1" fmla="*/ 177 h 177"/>
                <a:gd name="T2" fmla="*/ 2446 w 2457"/>
                <a:gd name="T3" fmla="*/ 171 h 177"/>
                <a:gd name="T4" fmla="*/ 2372 w 2457"/>
                <a:gd name="T5" fmla="*/ 87 h 177"/>
                <a:gd name="T6" fmla="*/ 2457 w 2457"/>
                <a:gd name="T7" fmla="*/ 1 h 177"/>
                <a:gd name="T8" fmla="*/ 2457 w 2457"/>
                <a:gd name="T9" fmla="*/ 0 h 177"/>
                <a:gd name="T10" fmla="*/ 0 w 2457"/>
                <a:gd name="T11" fmla="*/ 6 h 177"/>
                <a:gd name="T12" fmla="*/ 0 w 2457"/>
                <a:gd name="T13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7" h="177">
                  <a:moveTo>
                    <a:pt x="0" y="177"/>
                  </a:moveTo>
                  <a:cubicBezTo>
                    <a:pt x="2446" y="171"/>
                    <a:pt x="2446" y="171"/>
                    <a:pt x="2446" y="171"/>
                  </a:cubicBezTo>
                  <a:cubicBezTo>
                    <a:pt x="2405" y="165"/>
                    <a:pt x="2373" y="130"/>
                    <a:pt x="2372" y="87"/>
                  </a:cubicBezTo>
                  <a:cubicBezTo>
                    <a:pt x="2372" y="40"/>
                    <a:pt x="2410" y="1"/>
                    <a:pt x="2457" y="1"/>
                  </a:cubicBezTo>
                  <a:cubicBezTo>
                    <a:pt x="2457" y="0"/>
                    <a:pt x="2457" y="0"/>
                    <a:pt x="2457" y="0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177"/>
                  </a:lnTo>
                  <a:close/>
                </a:path>
              </a:pathLst>
            </a:custGeom>
            <a:solidFill>
              <a:srgbClr val="52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6902450" y="2195512"/>
              <a:ext cx="708025" cy="53975"/>
            </a:xfrm>
            <a:custGeom>
              <a:avLst/>
              <a:gdLst>
                <a:gd name="T0" fmla="*/ 198 w 2458"/>
                <a:gd name="T1" fmla="*/ 70 h 189"/>
                <a:gd name="T2" fmla="*/ 0 w 2458"/>
                <a:gd name="T3" fmla="*/ 71 h 189"/>
                <a:gd name="T4" fmla="*/ 0 w 2458"/>
                <a:gd name="T5" fmla="*/ 189 h 189"/>
                <a:gd name="T6" fmla="*/ 2415 w 2458"/>
                <a:gd name="T7" fmla="*/ 182 h 189"/>
                <a:gd name="T8" fmla="*/ 2458 w 2458"/>
                <a:gd name="T9" fmla="*/ 170 h 189"/>
                <a:gd name="T10" fmla="*/ 2373 w 2458"/>
                <a:gd name="T11" fmla="*/ 85 h 189"/>
                <a:gd name="T12" fmla="*/ 2441 w 2458"/>
                <a:gd name="T13" fmla="*/ 0 h 189"/>
                <a:gd name="T14" fmla="*/ 0 w 2458"/>
                <a:gd name="T15" fmla="*/ 7 h 189"/>
                <a:gd name="T16" fmla="*/ 0 w 2458"/>
                <a:gd name="T17" fmla="*/ 71 h 189"/>
                <a:gd name="T18" fmla="*/ 198 w 2458"/>
                <a:gd name="T19" fmla="*/ 7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8" h="189">
                  <a:moveTo>
                    <a:pt x="198" y="7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2415" y="182"/>
                    <a:pt x="2415" y="182"/>
                    <a:pt x="2415" y="182"/>
                  </a:cubicBezTo>
                  <a:cubicBezTo>
                    <a:pt x="2427" y="175"/>
                    <a:pt x="2442" y="170"/>
                    <a:pt x="2458" y="170"/>
                  </a:cubicBezTo>
                  <a:cubicBezTo>
                    <a:pt x="2411" y="170"/>
                    <a:pt x="2373" y="132"/>
                    <a:pt x="2373" y="85"/>
                  </a:cubicBezTo>
                  <a:cubicBezTo>
                    <a:pt x="2373" y="43"/>
                    <a:pt x="2402" y="8"/>
                    <a:pt x="244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198" y="70"/>
                  </a:lnTo>
                  <a:close/>
                </a:path>
              </a:pathLst>
            </a:custGeom>
            <a:solidFill>
              <a:srgbClr val="119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6902450" y="2247900"/>
              <a:ext cx="708025" cy="47625"/>
            </a:xfrm>
            <a:custGeom>
              <a:avLst/>
              <a:gdLst>
                <a:gd name="T0" fmla="*/ 1 w 2458"/>
                <a:gd name="T1" fmla="*/ 166 h 166"/>
                <a:gd name="T2" fmla="*/ 2458 w 2458"/>
                <a:gd name="T3" fmla="*/ 160 h 166"/>
                <a:gd name="T4" fmla="*/ 2458 w 2458"/>
                <a:gd name="T5" fmla="*/ 159 h 166"/>
                <a:gd name="T6" fmla="*/ 2373 w 2458"/>
                <a:gd name="T7" fmla="*/ 74 h 166"/>
                <a:gd name="T8" fmla="*/ 2415 w 2458"/>
                <a:gd name="T9" fmla="*/ 0 h 166"/>
                <a:gd name="T10" fmla="*/ 0 w 2458"/>
                <a:gd name="T11" fmla="*/ 7 h 166"/>
                <a:gd name="T12" fmla="*/ 1 w 2458"/>
                <a:gd name="T13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8" h="166">
                  <a:moveTo>
                    <a:pt x="1" y="166"/>
                  </a:moveTo>
                  <a:cubicBezTo>
                    <a:pt x="2458" y="160"/>
                    <a:pt x="2458" y="160"/>
                    <a:pt x="2458" y="160"/>
                  </a:cubicBezTo>
                  <a:cubicBezTo>
                    <a:pt x="2458" y="159"/>
                    <a:pt x="2458" y="159"/>
                    <a:pt x="2458" y="159"/>
                  </a:cubicBezTo>
                  <a:cubicBezTo>
                    <a:pt x="2411" y="159"/>
                    <a:pt x="2373" y="121"/>
                    <a:pt x="2373" y="74"/>
                  </a:cubicBezTo>
                  <a:cubicBezTo>
                    <a:pt x="2373" y="43"/>
                    <a:pt x="2390" y="16"/>
                    <a:pt x="2415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" y="166"/>
                  </a:lnTo>
                  <a:close/>
                </a:path>
              </a:pathLst>
            </a:custGeom>
            <a:solidFill>
              <a:srgbClr val="2CC7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6678612" y="2198687"/>
              <a:ext cx="131763" cy="119063"/>
            </a:xfrm>
            <a:custGeom>
              <a:avLst/>
              <a:gdLst>
                <a:gd name="T0" fmla="*/ 0 w 457"/>
                <a:gd name="T1" fmla="*/ 257 h 418"/>
                <a:gd name="T2" fmla="*/ 68 w 457"/>
                <a:gd name="T3" fmla="*/ 418 h 418"/>
                <a:gd name="T4" fmla="*/ 44 w 457"/>
                <a:gd name="T5" fmla="*/ 318 h 418"/>
                <a:gd name="T6" fmla="*/ 343 w 457"/>
                <a:gd name="T7" fmla="*/ 61 h 418"/>
                <a:gd name="T8" fmla="*/ 457 w 457"/>
                <a:gd name="T9" fmla="*/ 61 h 418"/>
                <a:gd name="T10" fmla="*/ 457 w 457"/>
                <a:gd name="T11" fmla="*/ 0 h 418"/>
                <a:gd name="T12" fmla="*/ 300 w 457"/>
                <a:gd name="T13" fmla="*/ 0 h 418"/>
                <a:gd name="T14" fmla="*/ 0 w 457"/>
                <a:gd name="T15" fmla="*/ 257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7" h="418">
                  <a:moveTo>
                    <a:pt x="0" y="257"/>
                  </a:moveTo>
                  <a:cubicBezTo>
                    <a:pt x="0" y="318"/>
                    <a:pt x="26" y="374"/>
                    <a:pt x="68" y="418"/>
                  </a:cubicBezTo>
                  <a:cubicBezTo>
                    <a:pt x="52" y="388"/>
                    <a:pt x="44" y="354"/>
                    <a:pt x="44" y="318"/>
                  </a:cubicBezTo>
                  <a:cubicBezTo>
                    <a:pt x="43" y="177"/>
                    <a:pt x="177" y="62"/>
                    <a:pt x="343" y="61"/>
                  </a:cubicBezTo>
                  <a:cubicBezTo>
                    <a:pt x="457" y="61"/>
                    <a:pt x="457" y="61"/>
                    <a:pt x="457" y="61"/>
                  </a:cubicBezTo>
                  <a:cubicBezTo>
                    <a:pt x="457" y="0"/>
                    <a:pt x="457" y="0"/>
                    <a:pt x="457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134" y="1"/>
                    <a:pt x="0" y="116"/>
                    <a:pt x="0" y="257"/>
                  </a:cubicBezTo>
                  <a:close/>
                </a:path>
              </a:pathLst>
            </a:custGeom>
            <a:solidFill>
              <a:srgbClr val="C93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6689725" y="2216150"/>
              <a:ext cx="120650" cy="130175"/>
            </a:xfrm>
            <a:custGeom>
              <a:avLst/>
              <a:gdLst>
                <a:gd name="T0" fmla="*/ 1 w 416"/>
                <a:gd name="T1" fmla="*/ 257 h 452"/>
                <a:gd name="T2" fmla="*/ 25 w 416"/>
                <a:gd name="T3" fmla="*/ 357 h 452"/>
                <a:gd name="T4" fmla="*/ 258 w 416"/>
                <a:gd name="T5" fmla="*/ 452 h 452"/>
                <a:gd name="T6" fmla="*/ 416 w 416"/>
                <a:gd name="T7" fmla="*/ 451 h 452"/>
                <a:gd name="T8" fmla="*/ 414 w 416"/>
                <a:gd name="T9" fmla="*/ 0 h 452"/>
                <a:gd name="T10" fmla="*/ 300 w 416"/>
                <a:gd name="T11" fmla="*/ 0 h 452"/>
                <a:gd name="T12" fmla="*/ 1 w 416"/>
                <a:gd name="T13" fmla="*/ 257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452">
                  <a:moveTo>
                    <a:pt x="1" y="257"/>
                  </a:moveTo>
                  <a:cubicBezTo>
                    <a:pt x="1" y="293"/>
                    <a:pt x="9" y="327"/>
                    <a:pt x="25" y="357"/>
                  </a:cubicBezTo>
                  <a:cubicBezTo>
                    <a:pt x="80" y="415"/>
                    <a:pt x="164" y="452"/>
                    <a:pt x="258" y="452"/>
                  </a:cubicBezTo>
                  <a:cubicBezTo>
                    <a:pt x="416" y="451"/>
                    <a:pt x="416" y="451"/>
                    <a:pt x="416" y="451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134" y="1"/>
                    <a:pt x="0" y="116"/>
                    <a:pt x="1" y="257"/>
                  </a:cubicBezTo>
                  <a:close/>
                </a:path>
              </a:pathLst>
            </a:custGeom>
            <a:solidFill>
              <a:srgbClr val="D84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7750175" y="2247900"/>
              <a:ext cx="34925" cy="44450"/>
            </a:xfrm>
            <a:custGeom>
              <a:avLst/>
              <a:gdLst>
                <a:gd name="T0" fmla="*/ 70 w 121"/>
                <a:gd name="T1" fmla="*/ 116 h 152"/>
                <a:gd name="T2" fmla="*/ 92 w 121"/>
                <a:gd name="T3" fmla="*/ 104 h 152"/>
                <a:gd name="T4" fmla="*/ 92 w 121"/>
                <a:gd name="T5" fmla="*/ 48 h 152"/>
                <a:gd name="T6" fmla="*/ 74 w 121"/>
                <a:gd name="T7" fmla="*/ 39 h 152"/>
                <a:gd name="T8" fmla="*/ 0 w 121"/>
                <a:gd name="T9" fmla="*/ 0 h 152"/>
                <a:gd name="T10" fmla="*/ 0 w 121"/>
                <a:gd name="T11" fmla="*/ 152 h 152"/>
                <a:gd name="T12" fmla="*/ 70 w 121"/>
                <a:gd name="T13" fmla="*/ 1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52">
                  <a:moveTo>
                    <a:pt x="70" y="116"/>
                  </a:moveTo>
                  <a:cubicBezTo>
                    <a:pt x="92" y="104"/>
                    <a:pt x="92" y="104"/>
                    <a:pt x="92" y="104"/>
                  </a:cubicBezTo>
                  <a:cubicBezTo>
                    <a:pt x="121" y="89"/>
                    <a:pt x="121" y="64"/>
                    <a:pt x="92" y="4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2"/>
                    <a:pt x="0" y="152"/>
                    <a:pt x="0" y="152"/>
                  </a:cubicBezTo>
                  <a:lnTo>
                    <a:pt x="70" y="116"/>
                  </a:lnTo>
                  <a:close/>
                </a:path>
              </a:pathLst>
            </a:custGeom>
            <a:solidFill>
              <a:srgbClr val="D84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7586662" y="2195512"/>
              <a:ext cx="163513" cy="147638"/>
            </a:xfrm>
            <a:custGeom>
              <a:avLst/>
              <a:gdLst>
                <a:gd name="T0" fmla="*/ 544 w 567"/>
                <a:gd name="T1" fmla="*/ 169 h 513"/>
                <a:gd name="T2" fmla="*/ 193 w 567"/>
                <a:gd name="T3" fmla="*/ 0 h 513"/>
                <a:gd name="T4" fmla="*/ 68 w 567"/>
                <a:gd name="T5" fmla="*/ 0 h 513"/>
                <a:gd name="T6" fmla="*/ 0 w 567"/>
                <a:gd name="T7" fmla="*/ 85 h 513"/>
                <a:gd name="T8" fmla="*/ 85 w 567"/>
                <a:gd name="T9" fmla="*/ 170 h 513"/>
                <a:gd name="T10" fmla="*/ 0 w 567"/>
                <a:gd name="T11" fmla="*/ 256 h 513"/>
                <a:gd name="T12" fmla="*/ 85 w 567"/>
                <a:gd name="T13" fmla="*/ 341 h 513"/>
                <a:gd name="T14" fmla="*/ 85 w 567"/>
                <a:gd name="T15" fmla="*/ 343 h 513"/>
                <a:gd name="T16" fmla="*/ 0 w 567"/>
                <a:gd name="T17" fmla="*/ 429 h 513"/>
                <a:gd name="T18" fmla="*/ 74 w 567"/>
                <a:gd name="T19" fmla="*/ 513 h 513"/>
                <a:gd name="T20" fmla="*/ 194 w 567"/>
                <a:gd name="T21" fmla="*/ 513 h 513"/>
                <a:gd name="T22" fmla="*/ 551 w 567"/>
                <a:gd name="T23" fmla="*/ 342 h 513"/>
                <a:gd name="T24" fmla="*/ 554 w 567"/>
                <a:gd name="T25" fmla="*/ 340 h 513"/>
                <a:gd name="T26" fmla="*/ 567 w 567"/>
                <a:gd name="T27" fmla="*/ 333 h 513"/>
                <a:gd name="T28" fmla="*/ 567 w 567"/>
                <a:gd name="T29" fmla="*/ 181 h 513"/>
                <a:gd name="T30" fmla="*/ 544 w 567"/>
                <a:gd name="T31" fmla="*/ 16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7" h="513">
                  <a:moveTo>
                    <a:pt x="544" y="169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29" y="8"/>
                    <a:pt x="0" y="43"/>
                    <a:pt x="0" y="85"/>
                  </a:cubicBezTo>
                  <a:cubicBezTo>
                    <a:pt x="0" y="132"/>
                    <a:pt x="38" y="170"/>
                    <a:pt x="85" y="170"/>
                  </a:cubicBezTo>
                  <a:cubicBezTo>
                    <a:pt x="38" y="170"/>
                    <a:pt x="0" y="209"/>
                    <a:pt x="0" y="256"/>
                  </a:cubicBezTo>
                  <a:cubicBezTo>
                    <a:pt x="0" y="303"/>
                    <a:pt x="38" y="341"/>
                    <a:pt x="85" y="341"/>
                  </a:cubicBezTo>
                  <a:cubicBezTo>
                    <a:pt x="85" y="343"/>
                    <a:pt x="85" y="343"/>
                    <a:pt x="85" y="343"/>
                  </a:cubicBezTo>
                  <a:cubicBezTo>
                    <a:pt x="38" y="343"/>
                    <a:pt x="0" y="382"/>
                    <a:pt x="0" y="429"/>
                  </a:cubicBezTo>
                  <a:cubicBezTo>
                    <a:pt x="1" y="472"/>
                    <a:pt x="33" y="507"/>
                    <a:pt x="74" y="513"/>
                  </a:cubicBezTo>
                  <a:cubicBezTo>
                    <a:pt x="194" y="513"/>
                    <a:pt x="194" y="513"/>
                    <a:pt x="194" y="513"/>
                  </a:cubicBezTo>
                  <a:cubicBezTo>
                    <a:pt x="551" y="342"/>
                    <a:pt x="551" y="342"/>
                    <a:pt x="551" y="342"/>
                  </a:cubicBezTo>
                  <a:cubicBezTo>
                    <a:pt x="554" y="340"/>
                    <a:pt x="554" y="340"/>
                    <a:pt x="554" y="340"/>
                  </a:cubicBezTo>
                  <a:cubicBezTo>
                    <a:pt x="567" y="333"/>
                    <a:pt x="567" y="333"/>
                    <a:pt x="567" y="333"/>
                  </a:cubicBezTo>
                  <a:cubicBezTo>
                    <a:pt x="567" y="181"/>
                    <a:pt x="567" y="181"/>
                    <a:pt x="567" y="181"/>
                  </a:cubicBezTo>
                  <a:cubicBezTo>
                    <a:pt x="544" y="169"/>
                    <a:pt x="544" y="169"/>
                    <a:pt x="544" y="169"/>
                  </a:cubicBezTo>
                  <a:close/>
                </a:path>
              </a:pathLst>
            </a:custGeom>
            <a:solidFill>
              <a:srgbClr val="FFC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02"/>
            <p:cNvSpPr>
              <a:spLocks noChangeArrowheads="1"/>
            </p:cNvSpPr>
            <p:nvPr/>
          </p:nvSpPr>
          <p:spPr bwMode="auto">
            <a:xfrm>
              <a:off x="7635875" y="1985962"/>
              <a:ext cx="14288" cy="17463"/>
            </a:xfrm>
            <a:prstGeom prst="rect">
              <a:avLst/>
            </a:prstGeom>
            <a:solidFill>
              <a:srgbClr val="A59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7635875" y="2003425"/>
              <a:ext cx="14288" cy="130175"/>
            </a:xfrm>
            <a:custGeom>
              <a:avLst/>
              <a:gdLst>
                <a:gd name="T0" fmla="*/ 9 w 9"/>
                <a:gd name="T1" fmla="*/ 82 h 82"/>
                <a:gd name="T2" fmla="*/ 1 w 9"/>
                <a:gd name="T3" fmla="*/ 82 h 82"/>
                <a:gd name="T4" fmla="*/ 0 w 9"/>
                <a:gd name="T5" fmla="*/ 0 h 82"/>
                <a:gd name="T6" fmla="*/ 9 w 9"/>
                <a:gd name="T7" fmla="*/ 0 h 82"/>
                <a:gd name="T8" fmla="*/ 9 w 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2">
                  <a:moveTo>
                    <a:pt x="9" y="82"/>
                  </a:moveTo>
                  <a:lnTo>
                    <a:pt x="1" y="82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82"/>
                  </a:lnTo>
                  <a:close/>
                </a:path>
              </a:pathLst>
            </a:cu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7629525" y="2003425"/>
              <a:ext cx="7938" cy="130175"/>
            </a:xfrm>
            <a:custGeom>
              <a:avLst/>
              <a:gdLst>
                <a:gd name="T0" fmla="*/ 5 w 5"/>
                <a:gd name="T1" fmla="*/ 82 h 82"/>
                <a:gd name="T2" fmla="*/ 0 w 5"/>
                <a:gd name="T3" fmla="*/ 82 h 82"/>
                <a:gd name="T4" fmla="*/ 0 w 5"/>
                <a:gd name="T5" fmla="*/ 0 h 82"/>
                <a:gd name="T6" fmla="*/ 4 w 5"/>
                <a:gd name="T7" fmla="*/ 0 h 82"/>
                <a:gd name="T8" fmla="*/ 5 w 5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2">
                  <a:moveTo>
                    <a:pt x="5" y="82"/>
                  </a:move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5" y="82"/>
                  </a:lnTo>
                  <a:close/>
                </a:path>
              </a:pathLst>
            </a:custGeom>
            <a:solidFill>
              <a:srgbClr val="DDD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7629525" y="1985962"/>
              <a:ext cx="6350" cy="17463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7610475" y="1985962"/>
              <a:ext cx="19050" cy="17463"/>
            </a:xfrm>
            <a:prstGeom prst="rect">
              <a:avLst/>
            </a:prstGeom>
            <a:solidFill>
              <a:srgbClr val="A59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07"/>
            <p:cNvSpPr>
              <a:spLocks noChangeArrowheads="1"/>
            </p:cNvSpPr>
            <p:nvPr/>
          </p:nvSpPr>
          <p:spPr bwMode="auto">
            <a:xfrm>
              <a:off x="7610475" y="2003425"/>
              <a:ext cx="19050" cy="130175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08"/>
            <p:cNvSpPr>
              <a:spLocks noChangeArrowheads="1"/>
            </p:cNvSpPr>
            <p:nvPr/>
          </p:nvSpPr>
          <p:spPr bwMode="auto">
            <a:xfrm>
              <a:off x="7602538" y="1985962"/>
              <a:ext cx="7938" cy="17463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09"/>
            <p:cNvSpPr>
              <a:spLocks noChangeArrowheads="1"/>
            </p:cNvSpPr>
            <p:nvPr/>
          </p:nvSpPr>
          <p:spPr bwMode="auto">
            <a:xfrm>
              <a:off x="7602538" y="2003425"/>
              <a:ext cx="7938" cy="130175"/>
            </a:xfrm>
            <a:prstGeom prst="rect">
              <a:avLst/>
            </a:prstGeom>
            <a:solidFill>
              <a:srgbClr val="DDD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10"/>
            <p:cNvSpPr>
              <a:spLocks noChangeArrowheads="1"/>
            </p:cNvSpPr>
            <p:nvPr/>
          </p:nvSpPr>
          <p:spPr bwMode="auto">
            <a:xfrm>
              <a:off x="7558087" y="2003425"/>
              <a:ext cx="44450" cy="130175"/>
            </a:xfrm>
            <a:prstGeom prst="rect">
              <a:avLst/>
            </a:prstGeom>
            <a:solidFill>
              <a:srgbClr val="BFB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1"/>
            <p:cNvSpPr>
              <a:spLocks noChangeArrowheads="1"/>
            </p:cNvSpPr>
            <p:nvPr/>
          </p:nvSpPr>
          <p:spPr bwMode="auto">
            <a:xfrm>
              <a:off x="7558087" y="1985962"/>
              <a:ext cx="44450" cy="17463"/>
            </a:xfrm>
            <a:prstGeom prst="rect">
              <a:avLst/>
            </a:prstGeom>
            <a:solidFill>
              <a:srgbClr val="A59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7242174" y="2084387"/>
              <a:ext cx="315913" cy="49213"/>
            </a:xfrm>
            <a:custGeom>
              <a:avLst/>
              <a:gdLst>
                <a:gd name="T0" fmla="*/ 1094 w 1094"/>
                <a:gd name="T1" fmla="*/ 172 h 173"/>
                <a:gd name="T2" fmla="*/ 12 w 1094"/>
                <a:gd name="T3" fmla="*/ 173 h 173"/>
                <a:gd name="T4" fmla="*/ 85 w 1094"/>
                <a:gd name="T5" fmla="*/ 89 h 173"/>
                <a:gd name="T6" fmla="*/ 0 w 1094"/>
                <a:gd name="T7" fmla="*/ 3 h 173"/>
                <a:gd name="T8" fmla="*/ 0 w 1094"/>
                <a:gd name="T9" fmla="*/ 2 h 173"/>
                <a:gd name="T10" fmla="*/ 1094 w 1094"/>
                <a:gd name="T11" fmla="*/ 0 h 173"/>
                <a:gd name="T12" fmla="*/ 1094 w 1094"/>
                <a:gd name="T13" fmla="*/ 17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173">
                  <a:moveTo>
                    <a:pt x="1094" y="172"/>
                  </a:moveTo>
                  <a:cubicBezTo>
                    <a:pt x="12" y="173"/>
                    <a:pt x="12" y="173"/>
                    <a:pt x="12" y="173"/>
                  </a:cubicBezTo>
                  <a:cubicBezTo>
                    <a:pt x="53" y="167"/>
                    <a:pt x="85" y="132"/>
                    <a:pt x="85" y="89"/>
                  </a:cubicBezTo>
                  <a:cubicBezTo>
                    <a:pt x="85" y="42"/>
                    <a:pt x="47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94" y="0"/>
                    <a:pt x="1094" y="0"/>
                    <a:pt x="1094" y="0"/>
                  </a:cubicBezTo>
                  <a:lnTo>
                    <a:pt x="1094" y="172"/>
                  </a:lnTo>
                  <a:close/>
                </a:path>
              </a:pathLst>
            </a:custGeom>
            <a:solidFill>
              <a:srgbClr val="A37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7242174" y="1985962"/>
              <a:ext cx="315913" cy="52388"/>
            </a:xfrm>
            <a:custGeom>
              <a:avLst/>
              <a:gdLst>
                <a:gd name="T0" fmla="*/ 896 w 1094"/>
                <a:gd name="T1" fmla="*/ 65 h 184"/>
                <a:gd name="T2" fmla="*/ 1094 w 1094"/>
                <a:gd name="T3" fmla="*/ 64 h 184"/>
                <a:gd name="T4" fmla="*/ 1094 w 1094"/>
                <a:gd name="T5" fmla="*/ 182 h 184"/>
                <a:gd name="T6" fmla="*/ 43 w 1094"/>
                <a:gd name="T7" fmla="*/ 184 h 184"/>
                <a:gd name="T8" fmla="*/ 0 w 1094"/>
                <a:gd name="T9" fmla="*/ 171 h 184"/>
                <a:gd name="T10" fmla="*/ 85 w 1094"/>
                <a:gd name="T11" fmla="*/ 86 h 184"/>
                <a:gd name="T12" fmla="*/ 16 w 1094"/>
                <a:gd name="T13" fmla="*/ 2 h 184"/>
                <a:gd name="T14" fmla="*/ 1094 w 1094"/>
                <a:gd name="T15" fmla="*/ 0 h 184"/>
                <a:gd name="T16" fmla="*/ 1094 w 1094"/>
                <a:gd name="T17" fmla="*/ 64 h 184"/>
                <a:gd name="T18" fmla="*/ 896 w 1094"/>
                <a:gd name="T19" fmla="*/ 6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4" h="184">
                  <a:moveTo>
                    <a:pt x="896" y="65"/>
                  </a:moveTo>
                  <a:cubicBezTo>
                    <a:pt x="1094" y="64"/>
                    <a:pt x="1094" y="64"/>
                    <a:pt x="1094" y="64"/>
                  </a:cubicBezTo>
                  <a:cubicBezTo>
                    <a:pt x="1094" y="182"/>
                    <a:pt x="1094" y="182"/>
                    <a:pt x="1094" y="182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31" y="176"/>
                    <a:pt x="16" y="171"/>
                    <a:pt x="0" y="171"/>
                  </a:cubicBezTo>
                  <a:cubicBezTo>
                    <a:pt x="47" y="171"/>
                    <a:pt x="85" y="133"/>
                    <a:pt x="85" y="86"/>
                  </a:cubicBezTo>
                  <a:cubicBezTo>
                    <a:pt x="85" y="44"/>
                    <a:pt x="56" y="9"/>
                    <a:pt x="16" y="2"/>
                  </a:cubicBezTo>
                  <a:cubicBezTo>
                    <a:pt x="1094" y="0"/>
                    <a:pt x="1094" y="0"/>
                    <a:pt x="1094" y="0"/>
                  </a:cubicBezTo>
                  <a:cubicBezTo>
                    <a:pt x="1094" y="64"/>
                    <a:pt x="1094" y="64"/>
                    <a:pt x="1094" y="64"/>
                  </a:cubicBezTo>
                  <a:lnTo>
                    <a:pt x="896" y="65"/>
                  </a:lnTo>
                  <a:close/>
                </a:path>
              </a:pathLst>
            </a:custGeom>
            <a:solidFill>
              <a:srgbClr val="492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7242174" y="2038350"/>
              <a:ext cx="315913" cy="46038"/>
            </a:xfrm>
            <a:custGeom>
              <a:avLst/>
              <a:gdLst>
                <a:gd name="T0" fmla="*/ 1094 w 1094"/>
                <a:gd name="T1" fmla="*/ 159 h 161"/>
                <a:gd name="T2" fmla="*/ 0 w 1094"/>
                <a:gd name="T3" fmla="*/ 161 h 161"/>
                <a:gd name="T4" fmla="*/ 0 w 1094"/>
                <a:gd name="T5" fmla="*/ 161 h 161"/>
                <a:gd name="T6" fmla="*/ 85 w 1094"/>
                <a:gd name="T7" fmla="*/ 75 h 161"/>
                <a:gd name="T8" fmla="*/ 43 w 1094"/>
                <a:gd name="T9" fmla="*/ 2 h 161"/>
                <a:gd name="T10" fmla="*/ 1094 w 1094"/>
                <a:gd name="T11" fmla="*/ 0 h 161"/>
                <a:gd name="T12" fmla="*/ 1094 w 1094"/>
                <a:gd name="T13" fmla="*/ 1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161">
                  <a:moveTo>
                    <a:pt x="1094" y="159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47" y="160"/>
                    <a:pt x="85" y="122"/>
                    <a:pt x="85" y="75"/>
                  </a:cubicBezTo>
                  <a:cubicBezTo>
                    <a:pt x="85" y="44"/>
                    <a:pt x="68" y="17"/>
                    <a:pt x="43" y="2"/>
                  </a:cubicBezTo>
                  <a:cubicBezTo>
                    <a:pt x="1094" y="0"/>
                    <a:pt x="1094" y="0"/>
                    <a:pt x="1094" y="0"/>
                  </a:cubicBezTo>
                  <a:lnTo>
                    <a:pt x="1094" y="159"/>
                  </a:lnTo>
                  <a:close/>
                </a:path>
              </a:pathLst>
            </a:custGeom>
            <a:solidFill>
              <a:srgbClr val="7F53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7650162" y="1985961"/>
              <a:ext cx="131763" cy="119063"/>
            </a:xfrm>
            <a:custGeom>
              <a:avLst/>
              <a:gdLst>
                <a:gd name="T0" fmla="*/ 458 w 458"/>
                <a:gd name="T1" fmla="*/ 256 h 417"/>
                <a:gd name="T2" fmla="*/ 391 w 458"/>
                <a:gd name="T3" fmla="*/ 417 h 417"/>
                <a:gd name="T4" fmla="*/ 415 w 458"/>
                <a:gd name="T5" fmla="*/ 318 h 417"/>
                <a:gd name="T6" fmla="*/ 115 w 458"/>
                <a:gd name="T7" fmla="*/ 61 h 417"/>
                <a:gd name="T8" fmla="*/ 0 w 458"/>
                <a:gd name="T9" fmla="*/ 61 h 417"/>
                <a:gd name="T10" fmla="*/ 0 w 458"/>
                <a:gd name="T11" fmla="*/ 0 h 417"/>
                <a:gd name="T12" fmla="*/ 158 w 458"/>
                <a:gd name="T13" fmla="*/ 0 h 417"/>
                <a:gd name="T14" fmla="*/ 458 w 458"/>
                <a:gd name="T15" fmla="*/ 25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417">
                  <a:moveTo>
                    <a:pt x="458" y="256"/>
                  </a:moveTo>
                  <a:cubicBezTo>
                    <a:pt x="458" y="317"/>
                    <a:pt x="433" y="373"/>
                    <a:pt x="391" y="417"/>
                  </a:cubicBezTo>
                  <a:cubicBezTo>
                    <a:pt x="407" y="387"/>
                    <a:pt x="415" y="353"/>
                    <a:pt x="415" y="318"/>
                  </a:cubicBezTo>
                  <a:cubicBezTo>
                    <a:pt x="415" y="176"/>
                    <a:pt x="280" y="61"/>
                    <a:pt x="115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324" y="0"/>
                    <a:pt x="458" y="115"/>
                    <a:pt x="458" y="256"/>
                  </a:cubicBezTo>
                  <a:close/>
                </a:path>
              </a:pathLst>
            </a:custGeom>
            <a:solidFill>
              <a:srgbClr val="C93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7650162" y="2003424"/>
              <a:ext cx="120650" cy="130175"/>
            </a:xfrm>
            <a:custGeom>
              <a:avLst/>
              <a:gdLst>
                <a:gd name="T0" fmla="*/ 415 w 415"/>
                <a:gd name="T1" fmla="*/ 257 h 452"/>
                <a:gd name="T2" fmla="*/ 391 w 415"/>
                <a:gd name="T3" fmla="*/ 356 h 452"/>
                <a:gd name="T4" fmla="*/ 158 w 415"/>
                <a:gd name="T5" fmla="*/ 452 h 452"/>
                <a:gd name="T6" fmla="*/ 1 w 415"/>
                <a:gd name="T7" fmla="*/ 452 h 452"/>
                <a:gd name="T8" fmla="*/ 0 w 415"/>
                <a:gd name="T9" fmla="*/ 0 h 452"/>
                <a:gd name="T10" fmla="*/ 115 w 415"/>
                <a:gd name="T11" fmla="*/ 0 h 452"/>
                <a:gd name="T12" fmla="*/ 415 w 415"/>
                <a:gd name="T13" fmla="*/ 257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5" h="452">
                  <a:moveTo>
                    <a:pt x="415" y="257"/>
                  </a:moveTo>
                  <a:cubicBezTo>
                    <a:pt x="415" y="292"/>
                    <a:pt x="407" y="326"/>
                    <a:pt x="391" y="356"/>
                  </a:cubicBezTo>
                  <a:cubicBezTo>
                    <a:pt x="336" y="414"/>
                    <a:pt x="252" y="452"/>
                    <a:pt x="158" y="452"/>
                  </a:cubicBezTo>
                  <a:cubicBezTo>
                    <a:pt x="1" y="452"/>
                    <a:pt x="1" y="452"/>
                    <a:pt x="1" y="4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280" y="0"/>
                    <a:pt x="415" y="115"/>
                    <a:pt x="415" y="257"/>
                  </a:cubicBezTo>
                  <a:close/>
                </a:path>
              </a:pathLst>
            </a:custGeom>
            <a:solidFill>
              <a:srgbClr val="D84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7069138" y="2038349"/>
              <a:ext cx="34925" cy="44450"/>
            </a:xfrm>
            <a:custGeom>
              <a:avLst/>
              <a:gdLst>
                <a:gd name="T0" fmla="*/ 52 w 121"/>
                <a:gd name="T1" fmla="*/ 116 h 152"/>
                <a:gd name="T2" fmla="*/ 29 w 121"/>
                <a:gd name="T3" fmla="*/ 104 h 152"/>
                <a:gd name="T4" fmla="*/ 29 w 121"/>
                <a:gd name="T5" fmla="*/ 48 h 152"/>
                <a:gd name="T6" fmla="*/ 47 w 121"/>
                <a:gd name="T7" fmla="*/ 39 h 152"/>
                <a:gd name="T8" fmla="*/ 121 w 121"/>
                <a:gd name="T9" fmla="*/ 0 h 152"/>
                <a:gd name="T10" fmla="*/ 121 w 121"/>
                <a:gd name="T11" fmla="*/ 152 h 152"/>
                <a:gd name="T12" fmla="*/ 52 w 121"/>
                <a:gd name="T13" fmla="*/ 1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52">
                  <a:moveTo>
                    <a:pt x="52" y="116"/>
                  </a:moveTo>
                  <a:cubicBezTo>
                    <a:pt x="29" y="104"/>
                    <a:pt x="29" y="104"/>
                    <a:pt x="29" y="104"/>
                  </a:cubicBezTo>
                  <a:cubicBezTo>
                    <a:pt x="0" y="89"/>
                    <a:pt x="0" y="64"/>
                    <a:pt x="29" y="4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152"/>
                    <a:pt x="121" y="152"/>
                    <a:pt x="121" y="152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492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7104062" y="1985963"/>
              <a:ext cx="161925" cy="68263"/>
            </a:xfrm>
            <a:custGeom>
              <a:avLst/>
              <a:gdLst>
                <a:gd name="T0" fmla="*/ 0 w 561"/>
                <a:gd name="T1" fmla="*/ 184 h 239"/>
                <a:gd name="T2" fmla="*/ 23 w 561"/>
                <a:gd name="T3" fmla="*/ 172 h 239"/>
                <a:gd name="T4" fmla="*/ 23 w 561"/>
                <a:gd name="T5" fmla="*/ 171 h 239"/>
                <a:gd name="T6" fmla="*/ 476 w 561"/>
                <a:gd name="T7" fmla="*/ 0 h 239"/>
                <a:gd name="T8" fmla="*/ 498 w 561"/>
                <a:gd name="T9" fmla="*/ 2 h 239"/>
                <a:gd name="T10" fmla="*/ 561 w 561"/>
                <a:gd name="T11" fmla="*/ 54 h 239"/>
                <a:gd name="T12" fmla="*/ 0 w 561"/>
                <a:gd name="T13" fmla="*/ 239 h 239"/>
                <a:gd name="T14" fmla="*/ 0 w 561"/>
                <a:gd name="T15" fmla="*/ 18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1" h="239">
                  <a:moveTo>
                    <a:pt x="0" y="184"/>
                  </a:moveTo>
                  <a:cubicBezTo>
                    <a:pt x="23" y="172"/>
                    <a:pt x="23" y="172"/>
                    <a:pt x="23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498" y="2"/>
                    <a:pt x="498" y="2"/>
                    <a:pt x="498" y="2"/>
                  </a:cubicBezTo>
                  <a:cubicBezTo>
                    <a:pt x="527" y="7"/>
                    <a:pt x="550" y="27"/>
                    <a:pt x="561" y="54"/>
                  </a:cubicBezTo>
                  <a:cubicBezTo>
                    <a:pt x="0" y="239"/>
                    <a:pt x="0" y="239"/>
                    <a:pt x="0" y="239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E8A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7104064" y="2001838"/>
              <a:ext cx="163513" cy="131763"/>
            </a:xfrm>
            <a:custGeom>
              <a:avLst/>
              <a:gdLst>
                <a:gd name="T0" fmla="*/ 494 w 567"/>
                <a:gd name="T1" fmla="*/ 460 h 460"/>
                <a:gd name="T2" fmla="*/ 476 w 567"/>
                <a:gd name="T3" fmla="*/ 458 h 460"/>
                <a:gd name="T4" fmla="*/ 16 w 567"/>
                <a:gd name="T5" fmla="*/ 290 h 460"/>
                <a:gd name="T6" fmla="*/ 13 w 567"/>
                <a:gd name="T7" fmla="*/ 289 h 460"/>
                <a:gd name="T8" fmla="*/ 0 w 567"/>
                <a:gd name="T9" fmla="*/ 282 h 460"/>
                <a:gd name="T10" fmla="*/ 0 w 567"/>
                <a:gd name="T11" fmla="*/ 185 h 460"/>
                <a:gd name="T12" fmla="*/ 561 w 567"/>
                <a:gd name="T13" fmla="*/ 0 h 460"/>
                <a:gd name="T14" fmla="*/ 567 w 567"/>
                <a:gd name="T15" fmla="*/ 32 h 460"/>
                <a:gd name="T16" fmla="*/ 482 w 567"/>
                <a:gd name="T17" fmla="*/ 117 h 460"/>
                <a:gd name="T18" fmla="*/ 567 w 567"/>
                <a:gd name="T19" fmla="*/ 203 h 460"/>
                <a:gd name="T20" fmla="*/ 482 w 567"/>
                <a:gd name="T21" fmla="*/ 289 h 460"/>
                <a:gd name="T22" fmla="*/ 482 w 567"/>
                <a:gd name="T23" fmla="*/ 290 h 460"/>
                <a:gd name="T24" fmla="*/ 567 w 567"/>
                <a:gd name="T25" fmla="*/ 376 h 460"/>
                <a:gd name="T26" fmla="*/ 494 w 567"/>
                <a:gd name="T27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7" h="460">
                  <a:moveTo>
                    <a:pt x="494" y="460"/>
                  </a:moveTo>
                  <a:cubicBezTo>
                    <a:pt x="476" y="458"/>
                    <a:pt x="476" y="458"/>
                    <a:pt x="476" y="458"/>
                  </a:cubicBezTo>
                  <a:cubicBezTo>
                    <a:pt x="16" y="290"/>
                    <a:pt x="16" y="290"/>
                    <a:pt x="16" y="290"/>
                  </a:cubicBezTo>
                  <a:cubicBezTo>
                    <a:pt x="13" y="289"/>
                    <a:pt x="13" y="289"/>
                    <a:pt x="13" y="289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65" y="10"/>
                    <a:pt x="567" y="20"/>
                    <a:pt x="567" y="32"/>
                  </a:cubicBezTo>
                  <a:cubicBezTo>
                    <a:pt x="567" y="79"/>
                    <a:pt x="529" y="117"/>
                    <a:pt x="482" y="117"/>
                  </a:cubicBezTo>
                  <a:cubicBezTo>
                    <a:pt x="529" y="118"/>
                    <a:pt x="567" y="156"/>
                    <a:pt x="567" y="203"/>
                  </a:cubicBezTo>
                  <a:cubicBezTo>
                    <a:pt x="567" y="250"/>
                    <a:pt x="529" y="288"/>
                    <a:pt x="482" y="289"/>
                  </a:cubicBezTo>
                  <a:cubicBezTo>
                    <a:pt x="482" y="290"/>
                    <a:pt x="482" y="290"/>
                    <a:pt x="482" y="290"/>
                  </a:cubicBezTo>
                  <a:cubicBezTo>
                    <a:pt x="529" y="290"/>
                    <a:pt x="567" y="329"/>
                    <a:pt x="567" y="376"/>
                  </a:cubicBezTo>
                  <a:cubicBezTo>
                    <a:pt x="567" y="419"/>
                    <a:pt x="535" y="454"/>
                    <a:pt x="494" y="460"/>
                  </a:cubicBezTo>
                  <a:close/>
                </a:path>
              </a:pathLst>
            </a:custGeom>
            <a:solidFill>
              <a:srgbClr val="FFC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8159751" y="2133600"/>
              <a:ext cx="1357313" cy="446088"/>
            </a:xfrm>
            <a:custGeom>
              <a:avLst/>
              <a:gdLst>
                <a:gd name="T0" fmla="*/ 990 w 4710"/>
                <a:gd name="T1" fmla="*/ 401 h 1550"/>
                <a:gd name="T2" fmla="*/ 844 w 4710"/>
                <a:gd name="T3" fmla="*/ 469 h 1550"/>
                <a:gd name="T4" fmla="*/ 38 w 4710"/>
                <a:gd name="T5" fmla="*/ 1238 h 1550"/>
                <a:gd name="T6" fmla="*/ 30 w 4710"/>
                <a:gd name="T7" fmla="*/ 1363 h 1550"/>
                <a:gd name="T8" fmla="*/ 150 w 4710"/>
                <a:gd name="T9" fmla="*/ 1513 h 1550"/>
                <a:gd name="T10" fmla="*/ 259 w 4710"/>
                <a:gd name="T11" fmla="*/ 1515 h 1550"/>
                <a:gd name="T12" fmla="*/ 999 w 4710"/>
                <a:gd name="T13" fmla="*/ 666 h 1550"/>
                <a:gd name="T14" fmla="*/ 1140 w 4710"/>
                <a:gd name="T15" fmla="*/ 594 h 1550"/>
                <a:gd name="T16" fmla="*/ 4710 w 4710"/>
                <a:gd name="T17" fmla="*/ 274 h 1550"/>
                <a:gd name="T18" fmla="*/ 4664 w 4710"/>
                <a:gd name="T19" fmla="*/ 0 h 1550"/>
                <a:gd name="T20" fmla="*/ 990 w 4710"/>
                <a:gd name="T21" fmla="*/ 401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0" h="1550">
                  <a:moveTo>
                    <a:pt x="990" y="401"/>
                  </a:moveTo>
                  <a:cubicBezTo>
                    <a:pt x="944" y="406"/>
                    <a:pt x="878" y="436"/>
                    <a:pt x="844" y="469"/>
                  </a:cubicBezTo>
                  <a:cubicBezTo>
                    <a:pt x="38" y="1238"/>
                    <a:pt x="38" y="1238"/>
                    <a:pt x="38" y="1238"/>
                  </a:cubicBezTo>
                  <a:cubicBezTo>
                    <a:pt x="4" y="1271"/>
                    <a:pt x="0" y="1327"/>
                    <a:pt x="30" y="1363"/>
                  </a:cubicBezTo>
                  <a:cubicBezTo>
                    <a:pt x="150" y="1513"/>
                    <a:pt x="150" y="1513"/>
                    <a:pt x="150" y="1513"/>
                  </a:cubicBezTo>
                  <a:cubicBezTo>
                    <a:pt x="179" y="1549"/>
                    <a:pt x="228" y="1550"/>
                    <a:pt x="259" y="1515"/>
                  </a:cubicBezTo>
                  <a:cubicBezTo>
                    <a:pt x="999" y="666"/>
                    <a:pt x="999" y="666"/>
                    <a:pt x="999" y="666"/>
                  </a:cubicBezTo>
                  <a:cubicBezTo>
                    <a:pt x="1030" y="630"/>
                    <a:pt x="1093" y="598"/>
                    <a:pt x="1140" y="594"/>
                  </a:cubicBezTo>
                  <a:cubicBezTo>
                    <a:pt x="4710" y="274"/>
                    <a:pt x="4710" y="274"/>
                    <a:pt x="4710" y="274"/>
                  </a:cubicBezTo>
                  <a:cubicBezTo>
                    <a:pt x="4664" y="0"/>
                    <a:pt x="4664" y="0"/>
                    <a:pt x="4664" y="0"/>
                  </a:cubicBezTo>
                  <a:cubicBezTo>
                    <a:pt x="990" y="401"/>
                    <a:pt x="990" y="401"/>
                    <a:pt x="990" y="401"/>
                  </a:cubicBezTo>
                </a:path>
              </a:pathLst>
            </a:custGeom>
            <a:solidFill>
              <a:srgbClr val="351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8051801" y="2130426"/>
              <a:ext cx="1398589" cy="458788"/>
            </a:xfrm>
            <a:custGeom>
              <a:avLst/>
              <a:gdLst>
                <a:gd name="T0" fmla="*/ 3831 w 4851"/>
                <a:gd name="T1" fmla="*/ 409 h 1591"/>
                <a:gd name="T2" fmla="*/ 3981 w 4851"/>
                <a:gd name="T3" fmla="*/ 478 h 1591"/>
                <a:gd name="T4" fmla="*/ 4812 w 4851"/>
                <a:gd name="T5" fmla="*/ 1270 h 1591"/>
                <a:gd name="T6" fmla="*/ 4821 w 4851"/>
                <a:gd name="T7" fmla="*/ 1399 h 1591"/>
                <a:gd name="T8" fmla="*/ 4698 w 4851"/>
                <a:gd name="T9" fmla="*/ 1553 h 1591"/>
                <a:gd name="T10" fmla="*/ 4586 w 4851"/>
                <a:gd name="T11" fmla="*/ 1555 h 1591"/>
                <a:gd name="T12" fmla="*/ 3822 w 4851"/>
                <a:gd name="T13" fmla="*/ 681 h 1591"/>
                <a:gd name="T14" fmla="*/ 3677 w 4851"/>
                <a:gd name="T15" fmla="*/ 607 h 1591"/>
                <a:gd name="T16" fmla="*/ 0 w 4851"/>
                <a:gd name="T17" fmla="*/ 282 h 1591"/>
                <a:gd name="T18" fmla="*/ 47 w 4851"/>
                <a:gd name="T19" fmla="*/ 0 h 1591"/>
                <a:gd name="T20" fmla="*/ 3831 w 4851"/>
                <a:gd name="T21" fmla="*/ 409 h 1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1" h="1591">
                  <a:moveTo>
                    <a:pt x="3831" y="409"/>
                  </a:moveTo>
                  <a:cubicBezTo>
                    <a:pt x="3879" y="414"/>
                    <a:pt x="3946" y="445"/>
                    <a:pt x="3981" y="478"/>
                  </a:cubicBezTo>
                  <a:cubicBezTo>
                    <a:pt x="4812" y="1270"/>
                    <a:pt x="4812" y="1270"/>
                    <a:pt x="4812" y="1270"/>
                  </a:cubicBezTo>
                  <a:cubicBezTo>
                    <a:pt x="4847" y="1303"/>
                    <a:pt x="4851" y="1361"/>
                    <a:pt x="4821" y="1399"/>
                  </a:cubicBezTo>
                  <a:cubicBezTo>
                    <a:pt x="4698" y="1553"/>
                    <a:pt x="4698" y="1553"/>
                    <a:pt x="4698" y="1553"/>
                  </a:cubicBezTo>
                  <a:cubicBezTo>
                    <a:pt x="4668" y="1590"/>
                    <a:pt x="4617" y="1591"/>
                    <a:pt x="4586" y="1555"/>
                  </a:cubicBezTo>
                  <a:cubicBezTo>
                    <a:pt x="3822" y="681"/>
                    <a:pt x="3822" y="681"/>
                    <a:pt x="3822" y="681"/>
                  </a:cubicBezTo>
                  <a:cubicBezTo>
                    <a:pt x="3790" y="645"/>
                    <a:pt x="3725" y="612"/>
                    <a:pt x="3677" y="60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31" y="409"/>
                    <a:pt x="3831" y="409"/>
                    <a:pt x="3831" y="409"/>
                  </a:cubicBezTo>
                </a:path>
              </a:pathLst>
            </a:custGeom>
            <a:solidFill>
              <a:srgbClr val="351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 noEditPoints="1"/>
            </p:cNvSpPr>
            <p:nvPr/>
          </p:nvSpPr>
          <p:spPr bwMode="auto">
            <a:xfrm>
              <a:off x="8153400" y="2144712"/>
              <a:ext cx="427038" cy="85725"/>
            </a:xfrm>
            <a:custGeom>
              <a:avLst/>
              <a:gdLst>
                <a:gd name="T0" fmla="*/ 6 w 1486"/>
                <a:gd name="T1" fmla="*/ 266 h 300"/>
                <a:gd name="T2" fmla="*/ 0 w 1486"/>
                <a:gd name="T3" fmla="*/ 300 h 300"/>
                <a:gd name="T4" fmla="*/ 26 w 1486"/>
                <a:gd name="T5" fmla="*/ 268 h 300"/>
                <a:gd name="T6" fmla="*/ 6 w 1486"/>
                <a:gd name="T7" fmla="*/ 266 h 300"/>
                <a:gd name="T8" fmla="*/ 536 w 1486"/>
                <a:gd name="T9" fmla="*/ 0 h 300"/>
                <a:gd name="T10" fmla="*/ 296 w 1486"/>
                <a:gd name="T11" fmla="*/ 17 h 300"/>
                <a:gd name="T12" fmla="*/ 1486 w 1486"/>
                <a:gd name="T13" fmla="*/ 145 h 300"/>
                <a:gd name="T14" fmla="*/ 1341 w 1486"/>
                <a:gd name="T15" fmla="*/ 103 h 300"/>
                <a:gd name="T16" fmla="*/ 536 w 1486"/>
                <a:gd name="T17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6" h="300">
                  <a:moveTo>
                    <a:pt x="6" y="266"/>
                  </a:moveTo>
                  <a:cubicBezTo>
                    <a:pt x="3" y="277"/>
                    <a:pt x="2" y="288"/>
                    <a:pt x="0" y="300"/>
                  </a:cubicBezTo>
                  <a:cubicBezTo>
                    <a:pt x="8" y="288"/>
                    <a:pt x="17" y="278"/>
                    <a:pt x="26" y="268"/>
                  </a:cubicBezTo>
                  <a:cubicBezTo>
                    <a:pt x="6" y="266"/>
                    <a:pt x="6" y="266"/>
                    <a:pt x="6" y="266"/>
                  </a:cubicBezTo>
                  <a:moveTo>
                    <a:pt x="536" y="0"/>
                  </a:moveTo>
                  <a:cubicBezTo>
                    <a:pt x="453" y="0"/>
                    <a:pt x="371" y="5"/>
                    <a:pt x="296" y="17"/>
                  </a:cubicBezTo>
                  <a:cubicBezTo>
                    <a:pt x="1486" y="145"/>
                    <a:pt x="1486" y="145"/>
                    <a:pt x="1486" y="145"/>
                  </a:cubicBezTo>
                  <a:cubicBezTo>
                    <a:pt x="1443" y="129"/>
                    <a:pt x="1395" y="115"/>
                    <a:pt x="1341" y="103"/>
                  </a:cubicBezTo>
                  <a:cubicBezTo>
                    <a:pt x="1172" y="65"/>
                    <a:pt x="839" y="0"/>
                    <a:pt x="53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8658226" y="2265363"/>
              <a:ext cx="1588" cy="1588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2 w 3"/>
                <a:gd name="T5" fmla="*/ 0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3"/>
                    <a:pt x="3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EA3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8154988" y="2149476"/>
              <a:ext cx="504825" cy="115888"/>
            </a:xfrm>
            <a:custGeom>
              <a:avLst/>
              <a:gdLst>
                <a:gd name="T0" fmla="*/ 290 w 1753"/>
                <a:gd name="T1" fmla="*/ 0 h 404"/>
                <a:gd name="T2" fmla="*/ 266 w 1753"/>
                <a:gd name="T3" fmla="*/ 4 h 404"/>
                <a:gd name="T4" fmla="*/ 34 w 1753"/>
                <a:gd name="T5" fmla="*/ 159 h 404"/>
                <a:gd name="T6" fmla="*/ 0 w 1753"/>
                <a:gd name="T7" fmla="*/ 249 h 404"/>
                <a:gd name="T8" fmla="*/ 20 w 1753"/>
                <a:gd name="T9" fmla="*/ 251 h 404"/>
                <a:gd name="T10" fmla="*/ 573 w 1753"/>
                <a:gd name="T11" fmla="*/ 96 h 404"/>
                <a:gd name="T12" fmla="*/ 573 w 1753"/>
                <a:gd name="T13" fmla="*/ 96 h 404"/>
                <a:gd name="T14" fmla="*/ 573 w 1753"/>
                <a:gd name="T15" fmla="*/ 96 h 404"/>
                <a:gd name="T16" fmla="*/ 573 w 1753"/>
                <a:gd name="T17" fmla="*/ 96 h 404"/>
                <a:gd name="T18" fmla="*/ 574 w 1753"/>
                <a:gd name="T19" fmla="*/ 96 h 404"/>
                <a:gd name="T20" fmla="*/ 1365 w 1753"/>
                <a:gd name="T21" fmla="*/ 196 h 404"/>
                <a:gd name="T22" fmla="*/ 1368 w 1753"/>
                <a:gd name="T23" fmla="*/ 197 h 404"/>
                <a:gd name="T24" fmla="*/ 1371 w 1753"/>
                <a:gd name="T25" fmla="*/ 197 h 404"/>
                <a:gd name="T26" fmla="*/ 1373 w 1753"/>
                <a:gd name="T27" fmla="*/ 198 h 404"/>
                <a:gd name="T28" fmla="*/ 1378 w 1753"/>
                <a:gd name="T29" fmla="*/ 199 h 404"/>
                <a:gd name="T30" fmla="*/ 1378 w 1753"/>
                <a:gd name="T31" fmla="*/ 199 h 404"/>
                <a:gd name="T32" fmla="*/ 1751 w 1753"/>
                <a:gd name="T33" fmla="*/ 404 h 404"/>
                <a:gd name="T34" fmla="*/ 1753 w 1753"/>
                <a:gd name="T35" fmla="*/ 404 h 404"/>
                <a:gd name="T36" fmla="*/ 1480 w 1753"/>
                <a:gd name="T37" fmla="*/ 128 h 404"/>
                <a:gd name="T38" fmla="*/ 290 w 1753"/>
                <a:gd name="T3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53" h="404">
                  <a:moveTo>
                    <a:pt x="290" y="0"/>
                  </a:moveTo>
                  <a:cubicBezTo>
                    <a:pt x="282" y="1"/>
                    <a:pt x="274" y="2"/>
                    <a:pt x="266" y="4"/>
                  </a:cubicBezTo>
                  <a:cubicBezTo>
                    <a:pt x="163" y="35"/>
                    <a:pt x="81" y="84"/>
                    <a:pt x="34" y="159"/>
                  </a:cubicBezTo>
                  <a:cubicBezTo>
                    <a:pt x="18" y="184"/>
                    <a:pt x="7" y="215"/>
                    <a:pt x="0" y="249"/>
                  </a:cubicBezTo>
                  <a:cubicBezTo>
                    <a:pt x="20" y="251"/>
                    <a:pt x="20" y="251"/>
                    <a:pt x="20" y="251"/>
                  </a:cubicBezTo>
                  <a:cubicBezTo>
                    <a:pt x="130" y="134"/>
                    <a:pt x="343" y="96"/>
                    <a:pt x="573" y="96"/>
                  </a:cubicBezTo>
                  <a:cubicBezTo>
                    <a:pt x="573" y="96"/>
                    <a:pt x="573" y="96"/>
                    <a:pt x="573" y="96"/>
                  </a:cubicBezTo>
                  <a:cubicBezTo>
                    <a:pt x="573" y="96"/>
                    <a:pt x="573" y="96"/>
                    <a:pt x="573" y="96"/>
                  </a:cubicBezTo>
                  <a:cubicBezTo>
                    <a:pt x="573" y="96"/>
                    <a:pt x="573" y="96"/>
                    <a:pt x="573" y="96"/>
                  </a:cubicBezTo>
                  <a:cubicBezTo>
                    <a:pt x="573" y="96"/>
                    <a:pt x="573" y="96"/>
                    <a:pt x="574" y="96"/>
                  </a:cubicBezTo>
                  <a:cubicBezTo>
                    <a:pt x="869" y="96"/>
                    <a:pt x="1193" y="158"/>
                    <a:pt x="1365" y="196"/>
                  </a:cubicBezTo>
                  <a:cubicBezTo>
                    <a:pt x="1366" y="196"/>
                    <a:pt x="1367" y="197"/>
                    <a:pt x="1368" y="197"/>
                  </a:cubicBezTo>
                  <a:cubicBezTo>
                    <a:pt x="1369" y="197"/>
                    <a:pt x="1370" y="197"/>
                    <a:pt x="1371" y="197"/>
                  </a:cubicBezTo>
                  <a:cubicBezTo>
                    <a:pt x="1372" y="198"/>
                    <a:pt x="1372" y="198"/>
                    <a:pt x="1373" y="198"/>
                  </a:cubicBezTo>
                  <a:cubicBezTo>
                    <a:pt x="1375" y="198"/>
                    <a:pt x="1376" y="199"/>
                    <a:pt x="1378" y="199"/>
                  </a:cubicBezTo>
                  <a:cubicBezTo>
                    <a:pt x="1378" y="199"/>
                    <a:pt x="1378" y="199"/>
                    <a:pt x="1378" y="199"/>
                  </a:cubicBezTo>
                  <a:cubicBezTo>
                    <a:pt x="1570" y="241"/>
                    <a:pt x="1690" y="313"/>
                    <a:pt x="1751" y="404"/>
                  </a:cubicBezTo>
                  <a:cubicBezTo>
                    <a:pt x="1753" y="404"/>
                    <a:pt x="1753" y="404"/>
                    <a:pt x="1753" y="404"/>
                  </a:cubicBezTo>
                  <a:cubicBezTo>
                    <a:pt x="1734" y="288"/>
                    <a:pt x="1649" y="192"/>
                    <a:pt x="1480" y="128"/>
                  </a:cubicBezTo>
                  <a:cubicBezTo>
                    <a:pt x="290" y="0"/>
                    <a:pt x="290" y="0"/>
                    <a:pt x="290" y="0"/>
                  </a:cubicBezTo>
                </a:path>
              </a:pathLst>
            </a:custGeom>
            <a:solidFill>
              <a:srgbClr val="AEA3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/>
            <p:cNvSpPr>
              <a:spLocks noEditPoints="1"/>
            </p:cNvSpPr>
            <p:nvPr/>
          </p:nvSpPr>
          <p:spPr bwMode="auto">
            <a:xfrm>
              <a:off x="8929689" y="2143125"/>
              <a:ext cx="460375" cy="87313"/>
            </a:xfrm>
            <a:custGeom>
              <a:avLst/>
              <a:gdLst>
                <a:gd name="T0" fmla="*/ 1593 w 1598"/>
                <a:gd name="T1" fmla="*/ 278 h 303"/>
                <a:gd name="T2" fmla="*/ 1580 w 1598"/>
                <a:gd name="T3" fmla="*/ 279 h 303"/>
                <a:gd name="T4" fmla="*/ 1598 w 1598"/>
                <a:gd name="T5" fmla="*/ 303 h 303"/>
                <a:gd name="T6" fmla="*/ 1598 w 1598"/>
                <a:gd name="T7" fmla="*/ 303 h 303"/>
                <a:gd name="T8" fmla="*/ 1593 w 1598"/>
                <a:gd name="T9" fmla="*/ 278 h 303"/>
                <a:gd name="T10" fmla="*/ 977 w 1598"/>
                <a:gd name="T11" fmla="*/ 0 h 303"/>
                <a:gd name="T12" fmla="*/ 201 w 1598"/>
                <a:gd name="T13" fmla="*/ 97 h 303"/>
                <a:gd name="T14" fmla="*/ 0 w 1598"/>
                <a:gd name="T15" fmla="*/ 181 h 303"/>
                <a:gd name="T16" fmla="*/ 1314 w 1598"/>
                <a:gd name="T17" fmla="*/ 38 h 303"/>
                <a:gd name="T18" fmla="*/ 977 w 1598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8" h="303">
                  <a:moveTo>
                    <a:pt x="1593" y="278"/>
                  </a:moveTo>
                  <a:cubicBezTo>
                    <a:pt x="1580" y="279"/>
                    <a:pt x="1580" y="279"/>
                    <a:pt x="1580" y="279"/>
                  </a:cubicBezTo>
                  <a:cubicBezTo>
                    <a:pt x="1587" y="287"/>
                    <a:pt x="1593" y="295"/>
                    <a:pt x="1598" y="303"/>
                  </a:cubicBezTo>
                  <a:cubicBezTo>
                    <a:pt x="1598" y="303"/>
                    <a:pt x="1598" y="303"/>
                    <a:pt x="1598" y="303"/>
                  </a:cubicBezTo>
                  <a:cubicBezTo>
                    <a:pt x="1597" y="294"/>
                    <a:pt x="1595" y="286"/>
                    <a:pt x="1593" y="278"/>
                  </a:cubicBezTo>
                  <a:moveTo>
                    <a:pt x="977" y="0"/>
                  </a:moveTo>
                  <a:cubicBezTo>
                    <a:pt x="691" y="0"/>
                    <a:pt x="378" y="59"/>
                    <a:pt x="201" y="97"/>
                  </a:cubicBezTo>
                  <a:cubicBezTo>
                    <a:pt x="119" y="120"/>
                    <a:pt x="52" y="148"/>
                    <a:pt x="0" y="181"/>
                  </a:cubicBezTo>
                  <a:cubicBezTo>
                    <a:pt x="1314" y="38"/>
                    <a:pt x="1314" y="38"/>
                    <a:pt x="1314" y="38"/>
                  </a:cubicBezTo>
                  <a:cubicBezTo>
                    <a:pt x="1215" y="11"/>
                    <a:pt x="1098" y="0"/>
                    <a:pt x="9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8901114" y="2154238"/>
              <a:ext cx="487363" cy="69850"/>
            </a:xfrm>
            <a:custGeom>
              <a:avLst/>
              <a:gdLst>
                <a:gd name="T0" fmla="*/ 1412 w 1691"/>
                <a:gd name="T1" fmla="*/ 0 h 242"/>
                <a:gd name="T2" fmla="*/ 98 w 1691"/>
                <a:gd name="T3" fmla="*/ 143 h 242"/>
                <a:gd name="T4" fmla="*/ 0 w 1691"/>
                <a:gd name="T5" fmla="*/ 229 h 242"/>
                <a:gd name="T6" fmla="*/ 118 w 1691"/>
                <a:gd name="T7" fmla="*/ 242 h 242"/>
                <a:gd name="T8" fmla="*/ 311 w 1691"/>
                <a:gd name="T9" fmla="*/ 179 h 242"/>
                <a:gd name="T10" fmla="*/ 316 w 1691"/>
                <a:gd name="T11" fmla="*/ 178 h 242"/>
                <a:gd name="T12" fmla="*/ 318 w 1691"/>
                <a:gd name="T13" fmla="*/ 178 h 242"/>
                <a:gd name="T14" fmla="*/ 1117 w 1691"/>
                <a:gd name="T15" fmla="*/ 75 h 242"/>
                <a:gd name="T16" fmla="*/ 1117 w 1691"/>
                <a:gd name="T17" fmla="*/ 75 h 242"/>
                <a:gd name="T18" fmla="*/ 1117 w 1691"/>
                <a:gd name="T19" fmla="*/ 75 h 242"/>
                <a:gd name="T20" fmla="*/ 1117 w 1691"/>
                <a:gd name="T21" fmla="*/ 75 h 242"/>
                <a:gd name="T22" fmla="*/ 1117 w 1691"/>
                <a:gd name="T23" fmla="*/ 75 h 242"/>
                <a:gd name="T24" fmla="*/ 1678 w 1691"/>
                <a:gd name="T25" fmla="*/ 241 h 242"/>
                <a:gd name="T26" fmla="*/ 1691 w 1691"/>
                <a:gd name="T27" fmla="*/ 240 h 242"/>
                <a:gd name="T28" fmla="*/ 1659 w 1691"/>
                <a:gd name="T29" fmla="*/ 159 h 242"/>
                <a:gd name="T30" fmla="*/ 1412 w 1691"/>
                <a:gd name="T3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1" h="242">
                  <a:moveTo>
                    <a:pt x="1412" y="0"/>
                  </a:moveTo>
                  <a:cubicBezTo>
                    <a:pt x="98" y="143"/>
                    <a:pt x="98" y="143"/>
                    <a:pt x="98" y="143"/>
                  </a:cubicBezTo>
                  <a:cubicBezTo>
                    <a:pt x="57" y="169"/>
                    <a:pt x="24" y="198"/>
                    <a:pt x="0" y="229"/>
                  </a:cubicBezTo>
                  <a:cubicBezTo>
                    <a:pt x="118" y="242"/>
                    <a:pt x="118" y="242"/>
                    <a:pt x="118" y="242"/>
                  </a:cubicBezTo>
                  <a:cubicBezTo>
                    <a:pt x="171" y="217"/>
                    <a:pt x="236" y="196"/>
                    <a:pt x="311" y="179"/>
                  </a:cubicBezTo>
                  <a:cubicBezTo>
                    <a:pt x="312" y="179"/>
                    <a:pt x="314" y="178"/>
                    <a:pt x="316" y="178"/>
                  </a:cubicBezTo>
                  <a:cubicBezTo>
                    <a:pt x="316" y="178"/>
                    <a:pt x="317" y="178"/>
                    <a:pt x="318" y="178"/>
                  </a:cubicBezTo>
                  <a:cubicBezTo>
                    <a:pt x="489" y="140"/>
                    <a:pt x="818" y="75"/>
                    <a:pt x="1117" y="75"/>
                  </a:cubicBezTo>
                  <a:cubicBezTo>
                    <a:pt x="1117" y="75"/>
                    <a:pt x="1117" y="75"/>
                    <a:pt x="1117" y="75"/>
                  </a:cubicBezTo>
                  <a:cubicBezTo>
                    <a:pt x="1117" y="75"/>
                    <a:pt x="1117" y="75"/>
                    <a:pt x="1117" y="75"/>
                  </a:cubicBezTo>
                  <a:cubicBezTo>
                    <a:pt x="1117" y="75"/>
                    <a:pt x="1117" y="75"/>
                    <a:pt x="1117" y="75"/>
                  </a:cubicBezTo>
                  <a:cubicBezTo>
                    <a:pt x="1117" y="75"/>
                    <a:pt x="1117" y="75"/>
                    <a:pt x="1117" y="75"/>
                  </a:cubicBezTo>
                  <a:cubicBezTo>
                    <a:pt x="1354" y="75"/>
                    <a:pt x="1572" y="116"/>
                    <a:pt x="1678" y="241"/>
                  </a:cubicBezTo>
                  <a:cubicBezTo>
                    <a:pt x="1691" y="240"/>
                    <a:pt x="1691" y="240"/>
                    <a:pt x="1691" y="240"/>
                  </a:cubicBezTo>
                  <a:cubicBezTo>
                    <a:pt x="1684" y="210"/>
                    <a:pt x="1674" y="182"/>
                    <a:pt x="1659" y="159"/>
                  </a:cubicBezTo>
                  <a:cubicBezTo>
                    <a:pt x="1609" y="80"/>
                    <a:pt x="1521" y="30"/>
                    <a:pt x="1412" y="0"/>
                  </a:cubicBezTo>
                </a:path>
              </a:pathLst>
            </a:custGeom>
            <a:solidFill>
              <a:srgbClr val="AEA3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8883650" y="2220913"/>
              <a:ext cx="52388" cy="44450"/>
            </a:xfrm>
            <a:custGeom>
              <a:avLst/>
              <a:gdLst>
                <a:gd name="T0" fmla="*/ 63 w 181"/>
                <a:gd name="T1" fmla="*/ 0 h 156"/>
                <a:gd name="T2" fmla="*/ 0 w 181"/>
                <a:gd name="T3" fmla="*/ 156 h 156"/>
                <a:gd name="T4" fmla="*/ 181 w 181"/>
                <a:gd name="T5" fmla="*/ 13 h 156"/>
                <a:gd name="T6" fmla="*/ 63 w 181"/>
                <a:gd name="T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56">
                  <a:moveTo>
                    <a:pt x="63" y="0"/>
                  </a:moveTo>
                  <a:cubicBezTo>
                    <a:pt x="25" y="47"/>
                    <a:pt x="5" y="99"/>
                    <a:pt x="0" y="156"/>
                  </a:cubicBezTo>
                  <a:cubicBezTo>
                    <a:pt x="37" y="100"/>
                    <a:pt x="96" y="52"/>
                    <a:pt x="181" y="13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AEA3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/>
            <p:cNvSpPr>
              <a:spLocks noEditPoints="1"/>
            </p:cNvSpPr>
            <p:nvPr/>
          </p:nvSpPr>
          <p:spPr bwMode="auto">
            <a:xfrm>
              <a:off x="8883650" y="2224087"/>
              <a:ext cx="514350" cy="269875"/>
            </a:xfrm>
            <a:custGeom>
              <a:avLst/>
              <a:gdLst>
                <a:gd name="T0" fmla="*/ 0 w 1786"/>
                <a:gd name="T1" fmla="*/ 213 h 934"/>
                <a:gd name="T2" fmla="*/ 21 w 1786"/>
                <a:gd name="T3" fmla="*/ 307 h 934"/>
                <a:gd name="T4" fmla="*/ 21 w 1786"/>
                <a:gd name="T5" fmla="*/ 306 h 934"/>
                <a:gd name="T6" fmla="*/ 209 w 1786"/>
                <a:gd name="T7" fmla="*/ 619 h 934"/>
                <a:gd name="T8" fmla="*/ 996 w 1786"/>
                <a:gd name="T9" fmla="*/ 934 h 934"/>
                <a:gd name="T10" fmla="*/ 1010 w 1786"/>
                <a:gd name="T11" fmla="*/ 934 h 934"/>
                <a:gd name="T12" fmla="*/ 1010 w 1786"/>
                <a:gd name="T13" fmla="*/ 934 h 934"/>
                <a:gd name="T14" fmla="*/ 1275 w 1786"/>
                <a:gd name="T15" fmla="*/ 907 h 934"/>
                <a:gd name="T16" fmla="*/ 1356 w 1786"/>
                <a:gd name="T17" fmla="*/ 881 h 934"/>
                <a:gd name="T18" fmla="*/ 1384 w 1786"/>
                <a:gd name="T19" fmla="*/ 869 h 934"/>
                <a:gd name="T20" fmla="*/ 936 w 1786"/>
                <a:gd name="T21" fmla="*/ 356 h 934"/>
                <a:gd name="T22" fmla="*/ 791 w 1786"/>
                <a:gd name="T23" fmla="*/ 282 h 934"/>
                <a:gd name="T24" fmla="*/ 0 w 1786"/>
                <a:gd name="T25" fmla="*/ 213 h 934"/>
                <a:gd name="T26" fmla="*/ 1740 w 1786"/>
                <a:gd name="T27" fmla="*/ 0 h 934"/>
                <a:gd name="T28" fmla="*/ 883 w 1786"/>
                <a:gd name="T29" fmla="*/ 77 h 934"/>
                <a:gd name="T30" fmla="*/ 945 w 1786"/>
                <a:gd name="T31" fmla="*/ 84 h 934"/>
                <a:gd name="T32" fmla="*/ 1095 w 1786"/>
                <a:gd name="T33" fmla="*/ 153 h 934"/>
                <a:gd name="T34" fmla="*/ 1604 w 1786"/>
                <a:gd name="T35" fmla="*/ 638 h 934"/>
                <a:gd name="T36" fmla="*/ 1758 w 1786"/>
                <a:gd name="T37" fmla="*/ 24 h 934"/>
                <a:gd name="T38" fmla="*/ 1758 w 1786"/>
                <a:gd name="T39" fmla="*/ 24 h 934"/>
                <a:gd name="T40" fmla="*/ 1758 w 1786"/>
                <a:gd name="T41" fmla="*/ 24 h 934"/>
                <a:gd name="T42" fmla="*/ 1758 w 1786"/>
                <a:gd name="T43" fmla="*/ 24 h 934"/>
                <a:gd name="T44" fmla="*/ 1740 w 1786"/>
                <a:gd name="T45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6" h="934">
                  <a:moveTo>
                    <a:pt x="0" y="213"/>
                  </a:moveTo>
                  <a:cubicBezTo>
                    <a:pt x="3" y="243"/>
                    <a:pt x="10" y="274"/>
                    <a:pt x="21" y="307"/>
                  </a:cubicBezTo>
                  <a:cubicBezTo>
                    <a:pt x="21" y="306"/>
                    <a:pt x="21" y="306"/>
                    <a:pt x="21" y="306"/>
                  </a:cubicBezTo>
                  <a:cubicBezTo>
                    <a:pt x="53" y="405"/>
                    <a:pt x="118" y="511"/>
                    <a:pt x="209" y="619"/>
                  </a:cubicBezTo>
                  <a:cubicBezTo>
                    <a:pt x="393" y="836"/>
                    <a:pt x="694" y="934"/>
                    <a:pt x="996" y="934"/>
                  </a:cubicBezTo>
                  <a:cubicBezTo>
                    <a:pt x="1001" y="934"/>
                    <a:pt x="1006" y="934"/>
                    <a:pt x="1010" y="934"/>
                  </a:cubicBezTo>
                  <a:cubicBezTo>
                    <a:pt x="1010" y="934"/>
                    <a:pt x="1010" y="934"/>
                    <a:pt x="1010" y="934"/>
                  </a:cubicBezTo>
                  <a:cubicBezTo>
                    <a:pt x="1099" y="933"/>
                    <a:pt x="1188" y="924"/>
                    <a:pt x="1275" y="907"/>
                  </a:cubicBezTo>
                  <a:cubicBezTo>
                    <a:pt x="1302" y="899"/>
                    <a:pt x="1330" y="890"/>
                    <a:pt x="1356" y="881"/>
                  </a:cubicBezTo>
                  <a:cubicBezTo>
                    <a:pt x="1366" y="878"/>
                    <a:pt x="1375" y="874"/>
                    <a:pt x="1384" y="869"/>
                  </a:cubicBezTo>
                  <a:cubicBezTo>
                    <a:pt x="936" y="356"/>
                    <a:pt x="936" y="356"/>
                    <a:pt x="936" y="356"/>
                  </a:cubicBezTo>
                  <a:cubicBezTo>
                    <a:pt x="904" y="320"/>
                    <a:pt x="839" y="287"/>
                    <a:pt x="791" y="282"/>
                  </a:cubicBezTo>
                  <a:cubicBezTo>
                    <a:pt x="0" y="213"/>
                    <a:pt x="0" y="213"/>
                    <a:pt x="0" y="213"/>
                  </a:cubicBezTo>
                  <a:moveTo>
                    <a:pt x="1740" y="0"/>
                  </a:moveTo>
                  <a:cubicBezTo>
                    <a:pt x="883" y="77"/>
                    <a:pt x="883" y="77"/>
                    <a:pt x="883" y="77"/>
                  </a:cubicBezTo>
                  <a:cubicBezTo>
                    <a:pt x="945" y="84"/>
                    <a:pt x="945" y="84"/>
                    <a:pt x="945" y="84"/>
                  </a:cubicBezTo>
                  <a:cubicBezTo>
                    <a:pt x="993" y="89"/>
                    <a:pt x="1060" y="120"/>
                    <a:pt x="1095" y="153"/>
                  </a:cubicBezTo>
                  <a:cubicBezTo>
                    <a:pt x="1604" y="638"/>
                    <a:pt x="1604" y="638"/>
                    <a:pt x="1604" y="638"/>
                  </a:cubicBezTo>
                  <a:cubicBezTo>
                    <a:pt x="1717" y="449"/>
                    <a:pt x="1786" y="194"/>
                    <a:pt x="1758" y="24"/>
                  </a:cubicBezTo>
                  <a:cubicBezTo>
                    <a:pt x="1758" y="24"/>
                    <a:pt x="1758" y="24"/>
                    <a:pt x="1758" y="24"/>
                  </a:cubicBezTo>
                  <a:cubicBezTo>
                    <a:pt x="1758" y="24"/>
                    <a:pt x="1758" y="24"/>
                    <a:pt x="1758" y="24"/>
                  </a:cubicBezTo>
                  <a:cubicBezTo>
                    <a:pt x="1758" y="24"/>
                    <a:pt x="1758" y="24"/>
                    <a:pt x="1758" y="24"/>
                  </a:cubicBezTo>
                  <a:cubicBezTo>
                    <a:pt x="1753" y="16"/>
                    <a:pt x="1747" y="8"/>
                    <a:pt x="17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8936039" y="2176463"/>
              <a:ext cx="449263" cy="69850"/>
            </a:xfrm>
            <a:custGeom>
              <a:avLst/>
              <a:gdLst>
                <a:gd name="T0" fmla="*/ 999 w 1560"/>
                <a:gd name="T1" fmla="*/ 0 h 243"/>
                <a:gd name="T2" fmla="*/ 999 w 1560"/>
                <a:gd name="T3" fmla="*/ 0 h 243"/>
                <a:gd name="T4" fmla="*/ 200 w 1560"/>
                <a:gd name="T5" fmla="*/ 103 h 243"/>
                <a:gd name="T6" fmla="*/ 198 w 1560"/>
                <a:gd name="T7" fmla="*/ 103 h 243"/>
                <a:gd name="T8" fmla="*/ 193 w 1560"/>
                <a:gd name="T9" fmla="*/ 104 h 243"/>
                <a:gd name="T10" fmla="*/ 0 w 1560"/>
                <a:gd name="T11" fmla="*/ 167 h 243"/>
                <a:gd name="T12" fmla="*/ 703 w 1560"/>
                <a:gd name="T13" fmla="*/ 243 h 243"/>
                <a:gd name="T14" fmla="*/ 1560 w 1560"/>
                <a:gd name="T15" fmla="*/ 166 h 243"/>
                <a:gd name="T16" fmla="*/ 999 w 1560"/>
                <a:gd name="T17" fmla="*/ 0 h 243"/>
                <a:gd name="T18" fmla="*/ 999 w 1560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0" h="243">
                  <a:moveTo>
                    <a:pt x="999" y="0"/>
                  </a:moveTo>
                  <a:cubicBezTo>
                    <a:pt x="999" y="0"/>
                    <a:pt x="999" y="0"/>
                    <a:pt x="999" y="0"/>
                  </a:cubicBezTo>
                  <a:cubicBezTo>
                    <a:pt x="700" y="0"/>
                    <a:pt x="371" y="65"/>
                    <a:pt x="200" y="103"/>
                  </a:cubicBezTo>
                  <a:cubicBezTo>
                    <a:pt x="199" y="103"/>
                    <a:pt x="198" y="103"/>
                    <a:pt x="198" y="103"/>
                  </a:cubicBezTo>
                  <a:cubicBezTo>
                    <a:pt x="196" y="103"/>
                    <a:pt x="194" y="104"/>
                    <a:pt x="193" y="104"/>
                  </a:cubicBezTo>
                  <a:cubicBezTo>
                    <a:pt x="118" y="121"/>
                    <a:pt x="53" y="142"/>
                    <a:pt x="0" y="167"/>
                  </a:cubicBezTo>
                  <a:cubicBezTo>
                    <a:pt x="703" y="243"/>
                    <a:pt x="703" y="243"/>
                    <a:pt x="703" y="243"/>
                  </a:cubicBezTo>
                  <a:cubicBezTo>
                    <a:pt x="1560" y="166"/>
                    <a:pt x="1560" y="166"/>
                    <a:pt x="1560" y="166"/>
                  </a:cubicBezTo>
                  <a:cubicBezTo>
                    <a:pt x="1454" y="41"/>
                    <a:pt x="1236" y="0"/>
                    <a:pt x="999" y="0"/>
                  </a:cubicBezTo>
                  <a:cubicBezTo>
                    <a:pt x="999" y="0"/>
                    <a:pt x="999" y="0"/>
                    <a:pt x="999" y="0"/>
                  </a:cubicBezTo>
                </a:path>
              </a:pathLst>
            </a:custGeom>
            <a:solidFill>
              <a:srgbClr val="867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8882063" y="2224087"/>
              <a:ext cx="463550" cy="250825"/>
            </a:xfrm>
            <a:custGeom>
              <a:avLst/>
              <a:gdLst>
                <a:gd name="T0" fmla="*/ 183 w 1607"/>
                <a:gd name="T1" fmla="*/ 0 h 868"/>
                <a:gd name="T2" fmla="*/ 2 w 1607"/>
                <a:gd name="T3" fmla="*/ 143 h 868"/>
                <a:gd name="T4" fmla="*/ 3 w 1607"/>
                <a:gd name="T5" fmla="*/ 212 h 868"/>
                <a:gd name="T6" fmla="*/ 794 w 1607"/>
                <a:gd name="T7" fmla="*/ 281 h 868"/>
                <a:gd name="T8" fmla="*/ 939 w 1607"/>
                <a:gd name="T9" fmla="*/ 355 h 868"/>
                <a:gd name="T10" fmla="*/ 1387 w 1607"/>
                <a:gd name="T11" fmla="*/ 868 h 868"/>
                <a:gd name="T12" fmla="*/ 1607 w 1607"/>
                <a:gd name="T13" fmla="*/ 637 h 868"/>
                <a:gd name="T14" fmla="*/ 1098 w 1607"/>
                <a:gd name="T15" fmla="*/ 152 h 868"/>
                <a:gd name="T16" fmla="*/ 948 w 1607"/>
                <a:gd name="T17" fmla="*/ 83 h 868"/>
                <a:gd name="T18" fmla="*/ 886 w 1607"/>
                <a:gd name="T19" fmla="*/ 76 h 868"/>
                <a:gd name="T20" fmla="*/ 183 w 1607"/>
                <a:gd name="T21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7" h="868">
                  <a:moveTo>
                    <a:pt x="183" y="0"/>
                  </a:moveTo>
                  <a:cubicBezTo>
                    <a:pt x="98" y="39"/>
                    <a:pt x="39" y="87"/>
                    <a:pt x="2" y="143"/>
                  </a:cubicBezTo>
                  <a:cubicBezTo>
                    <a:pt x="0" y="165"/>
                    <a:pt x="0" y="188"/>
                    <a:pt x="3" y="212"/>
                  </a:cubicBezTo>
                  <a:cubicBezTo>
                    <a:pt x="794" y="281"/>
                    <a:pt x="794" y="281"/>
                    <a:pt x="794" y="281"/>
                  </a:cubicBezTo>
                  <a:cubicBezTo>
                    <a:pt x="842" y="286"/>
                    <a:pt x="907" y="319"/>
                    <a:pt x="939" y="355"/>
                  </a:cubicBezTo>
                  <a:cubicBezTo>
                    <a:pt x="1387" y="868"/>
                    <a:pt x="1387" y="868"/>
                    <a:pt x="1387" y="868"/>
                  </a:cubicBezTo>
                  <a:cubicBezTo>
                    <a:pt x="1468" y="829"/>
                    <a:pt x="1544" y="743"/>
                    <a:pt x="1607" y="637"/>
                  </a:cubicBezTo>
                  <a:cubicBezTo>
                    <a:pt x="1098" y="152"/>
                    <a:pt x="1098" y="152"/>
                    <a:pt x="1098" y="152"/>
                  </a:cubicBezTo>
                  <a:cubicBezTo>
                    <a:pt x="1063" y="119"/>
                    <a:pt x="996" y="88"/>
                    <a:pt x="948" y="83"/>
                  </a:cubicBezTo>
                  <a:cubicBezTo>
                    <a:pt x="886" y="76"/>
                    <a:pt x="886" y="76"/>
                    <a:pt x="886" y="76"/>
                  </a:cubicBezTo>
                  <a:cubicBezTo>
                    <a:pt x="183" y="0"/>
                    <a:pt x="183" y="0"/>
                    <a:pt x="183" y="0"/>
                  </a:cubicBezTo>
                </a:path>
              </a:pathLst>
            </a:custGeom>
            <a:solidFill>
              <a:srgbClr val="867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1"/>
            <p:cNvSpPr>
              <a:spLocks noEditPoints="1"/>
            </p:cNvSpPr>
            <p:nvPr/>
          </p:nvSpPr>
          <p:spPr bwMode="auto">
            <a:xfrm>
              <a:off x="8936039" y="2176463"/>
              <a:ext cx="287338" cy="47625"/>
            </a:xfrm>
            <a:custGeom>
              <a:avLst/>
              <a:gdLst>
                <a:gd name="T0" fmla="*/ 198 w 999"/>
                <a:gd name="T1" fmla="*/ 103 h 167"/>
                <a:gd name="T2" fmla="*/ 193 w 999"/>
                <a:gd name="T3" fmla="*/ 104 h 167"/>
                <a:gd name="T4" fmla="*/ 0 w 999"/>
                <a:gd name="T5" fmla="*/ 167 h 167"/>
                <a:gd name="T6" fmla="*/ 0 w 999"/>
                <a:gd name="T7" fmla="*/ 167 h 167"/>
                <a:gd name="T8" fmla="*/ 193 w 999"/>
                <a:gd name="T9" fmla="*/ 104 h 167"/>
                <a:gd name="T10" fmla="*/ 198 w 999"/>
                <a:gd name="T11" fmla="*/ 103 h 167"/>
                <a:gd name="T12" fmla="*/ 999 w 999"/>
                <a:gd name="T13" fmla="*/ 0 h 167"/>
                <a:gd name="T14" fmla="*/ 200 w 999"/>
                <a:gd name="T15" fmla="*/ 103 h 167"/>
                <a:gd name="T16" fmla="*/ 999 w 999"/>
                <a:gd name="T17" fmla="*/ 0 h 167"/>
                <a:gd name="T18" fmla="*/ 999 w 999"/>
                <a:gd name="T19" fmla="*/ 0 h 167"/>
                <a:gd name="T20" fmla="*/ 999 w 999"/>
                <a:gd name="T21" fmla="*/ 0 h 167"/>
                <a:gd name="T22" fmla="*/ 999 w 999"/>
                <a:gd name="T23" fmla="*/ 0 h 167"/>
                <a:gd name="T24" fmla="*/ 999 w 999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9" h="167">
                  <a:moveTo>
                    <a:pt x="198" y="103"/>
                  </a:moveTo>
                  <a:cubicBezTo>
                    <a:pt x="196" y="103"/>
                    <a:pt x="194" y="104"/>
                    <a:pt x="193" y="104"/>
                  </a:cubicBezTo>
                  <a:cubicBezTo>
                    <a:pt x="118" y="121"/>
                    <a:pt x="53" y="142"/>
                    <a:pt x="0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3" y="142"/>
                    <a:pt x="118" y="121"/>
                    <a:pt x="193" y="104"/>
                  </a:cubicBezTo>
                  <a:cubicBezTo>
                    <a:pt x="194" y="104"/>
                    <a:pt x="196" y="103"/>
                    <a:pt x="198" y="103"/>
                  </a:cubicBezTo>
                  <a:moveTo>
                    <a:pt x="999" y="0"/>
                  </a:moveTo>
                  <a:cubicBezTo>
                    <a:pt x="700" y="0"/>
                    <a:pt x="371" y="65"/>
                    <a:pt x="200" y="103"/>
                  </a:cubicBezTo>
                  <a:cubicBezTo>
                    <a:pt x="371" y="65"/>
                    <a:pt x="700" y="0"/>
                    <a:pt x="999" y="0"/>
                  </a:cubicBezTo>
                  <a:moveTo>
                    <a:pt x="999" y="0"/>
                  </a:moveTo>
                  <a:cubicBezTo>
                    <a:pt x="999" y="0"/>
                    <a:pt x="999" y="0"/>
                    <a:pt x="999" y="0"/>
                  </a:cubicBezTo>
                  <a:cubicBezTo>
                    <a:pt x="999" y="0"/>
                    <a:pt x="999" y="0"/>
                    <a:pt x="999" y="0"/>
                  </a:cubicBezTo>
                  <a:cubicBezTo>
                    <a:pt x="999" y="0"/>
                    <a:pt x="999" y="0"/>
                    <a:pt x="999" y="0"/>
                  </a:cubicBezTo>
                </a:path>
              </a:pathLst>
            </a:custGeom>
            <a:solidFill>
              <a:srgbClr val="CEC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2"/>
            <p:cNvSpPr>
              <a:spLocks noEditPoints="1"/>
            </p:cNvSpPr>
            <p:nvPr/>
          </p:nvSpPr>
          <p:spPr bwMode="auto">
            <a:xfrm>
              <a:off x="8142875" y="2226119"/>
              <a:ext cx="514350" cy="273050"/>
            </a:xfrm>
            <a:custGeom>
              <a:avLst/>
              <a:gdLst>
                <a:gd name="T0" fmla="*/ 1787 w 1787"/>
                <a:gd name="T1" fmla="*/ 234 h 945"/>
                <a:gd name="T2" fmla="*/ 1190 w 1787"/>
                <a:gd name="T3" fmla="*/ 288 h 945"/>
                <a:gd name="T4" fmla="*/ 1049 w 1787"/>
                <a:gd name="T5" fmla="*/ 360 h 945"/>
                <a:gd name="T6" fmla="*/ 569 w 1787"/>
                <a:gd name="T7" fmla="*/ 910 h 945"/>
                <a:gd name="T8" fmla="*/ 879 w 1787"/>
                <a:gd name="T9" fmla="*/ 945 h 945"/>
                <a:gd name="T10" fmla="*/ 1135 w 1787"/>
                <a:gd name="T11" fmla="*/ 920 h 945"/>
                <a:gd name="T12" fmla="*/ 1577 w 1787"/>
                <a:gd name="T13" fmla="*/ 650 h 945"/>
                <a:gd name="T14" fmla="*/ 1787 w 1787"/>
                <a:gd name="T15" fmla="*/ 234 h 945"/>
                <a:gd name="T16" fmla="*/ 51 w 1787"/>
                <a:gd name="T17" fmla="*/ 0 h 945"/>
                <a:gd name="T18" fmla="*/ 25 w 1787"/>
                <a:gd name="T19" fmla="*/ 32 h 945"/>
                <a:gd name="T20" fmla="*/ 274 w 1787"/>
                <a:gd name="T21" fmla="*/ 755 h 945"/>
                <a:gd name="T22" fmla="*/ 894 w 1787"/>
                <a:gd name="T23" fmla="*/ 163 h 945"/>
                <a:gd name="T24" fmla="*/ 1040 w 1787"/>
                <a:gd name="T25" fmla="*/ 95 h 945"/>
                <a:gd name="T26" fmla="*/ 1080 w 1787"/>
                <a:gd name="T27" fmla="*/ 91 h 945"/>
                <a:gd name="T28" fmla="*/ 51 w 1787"/>
                <a:gd name="T29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7" h="945">
                  <a:moveTo>
                    <a:pt x="1787" y="234"/>
                  </a:moveTo>
                  <a:cubicBezTo>
                    <a:pt x="1190" y="288"/>
                    <a:pt x="1190" y="288"/>
                    <a:pt x="1190" y="288"/>
                  </a:cubicBezTo>
                  <a:cubicBezTo>
                    <a:pt x="1143" y="292"/>
                    <a:pt x="1080" y="324"/>
                    <a:pt x="1049" y="360"/>
                  </a:cubicBezTo>
                  <a:cubicBezTo>
                    <a:pt x="569" y="910"/>
                    <a:pt x="569" y="910"/>
                    <a:pt x="569" y="910"/>
                  </a:cubicBezTo>
                  <a:cubicBezTo>
                    <a:pt x="669" y="933"/>
                    <a:pt x="774" y="945"/>
                    <a:pt x="879" y="945"/>
                  </a:cubicBezTo>
                  <a:cubicBezTo>
                    <a:pt x="965" y="945"/>
                    <a:pt x="1051" y="937"/>
                    <a:pt x="1135" y="920"/>
                  </a:cubicBezTo>
                  <a:cubicBezTo>
                    <a:pt x="1308" y="871"/>
                    <a:pt x="1465" y="783"/>
                    <a:pt x="1577" y="650"/>
                  </a:cubicBezTo>
                  <a:cubicBezTo>
                    <a:pt x="1700" y="504"/>
                    <a:pt x="1777" y="361"/>
                    <a:pt x="1787" y="234"/>
                  </a:cubicBezTo>
                  <a:moveTo>
                    <a:pt x="51" y="0"/>
                  </a:moveTo>
                  <a:cubicBezTo>
                    <a:pt x="42" y="10"/>
                    <a:pt x="33" y="20"/>
                    <a:pt x="25" y="32"/>
                  </a:cubicBezTo>
                  <a:cubicBezTo>
                    <a:pt x="0" y="246"/>
                    <a:pt x="115" y="575"/>
                    <a:pt x="274" y="755"/>
                  </a:cubicBezTo>
                  <a:cubicBezTo>
                    <a:pt x="894" y="163"/>
                    <a:pt x="894" y="163"/>
                    <a:pt x="894" y="163"/>
                  </a:cubicBezTo>
                  <a:cubicBezTo>
                    <a:pt x="928" y="130"/>
                    <a:pt x="994" y="100"/>
                    <a:pt x="1040" y="95"/>
                  </a:cubicBezTo>
                  <a:cubicBezTo>
                    <a:pt x="1080" y="91"/>
                    <a:pt x="1080" y="91"/>
                    <a:pt x="1080" y="9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8224839" y="2247901"/>
              <a:ext cx="436563" cy="236538"/>
            </a:xfrm>
            <a:custGeom>
              <a:avLst/>
              <a:gdLst>
                <a:gd name="T0" fmla="*/ 806 w 1515"/>
                <a:gd name="T1" fmla="*/ 0 h 819"/>
                <a:gd name="T2" fmla="*/ 766 w 1515"/>
                <a:gd name="T3" fmla="*/ 4 h 819"/>
                <a:gd name="T4" fmla="*/ 620 w 1515"/>
                <a:gd name="T5" fmla="*/ 72 h 819"/>
                <a:gd name="T6" fmla="*/ 0 w 1515"/>
                <a:gd name="T7" fmla="*/ 664 h 819"/>
                <a:gd name="T8" fmla="*/ 157 w 1515"/>
                <a:gd name="T9" fmla="*/ 779 h 819"/>
                <a:gd name="T10" fmla="*/ 295 w 1515"/>
                <a:gd name="T11" fmla="*/ 819 h 819"/>
                <a:gd name="T12" fmla="*/ 775 w 1515"/>
                <a:gd name="T13" fmla="*/ 269 h 819"/>
                <a:gd name="T14" fmla="*/ 916 w 1515"/>
                <a:gd name="T15" fmla="*/ 197 h 819"/>
                <a:gd name="T16" fmla="*/ 1513 w 1515"/>
                <a:gd name="T17" fmla="*/ 143 h 819"/>
                <a:gd name="T18" fmla="*/ 1511 w 1515"/>
                <a:gd name="T19" fmla="*/ 66 h 819"/>
                <a:gd name="T20" fmla="*/ 1511 w 1515"/>
                <a:gd name="T21" fmla="*/ 66 h 819"/>
                <a:gd name="T22" fmla="*/ 1511 w 1515"/>
                <a:gd name="T23" fmla="*/ 66 h 819"/>
                <a:gd name="T24" fmla="*/ 1508 w 1515"/>
                <a:gd name="T25" fmla="*/ 62 h 819"/>
                <a:gd name="T26" fmla="*/ 806 w 1515"/>
                <a:gd name="T27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5" h="819">
                  <a:moveTo>
                    <a:pt x="806" y="0"/>
                  </a:moveTo>
                  <a:cubicBezTo>
                    <a:pt x="766" y="4"/>
                    <a:pt x="766" y="4"/>
                    <a:pt x="766" y="4"/>
                  </a:cubicBezTo>
                  <a:cubicBezTo>
                    <a:pt x="720" y="9"/>
                    <a:pt x="654" y="39"/>
                    <a:pt x="620" y="72"/>
                  </a:cubicBezTo>
                  <a:cubicBezTo>
                    <a:pt x="0" y="664"/>
                    <a:pt x="0" y="664"/>
                    <a:pt x="0" y="664"/>
                  </a:cubicBezTo>
                  <a:cubicBezTo>
                    <a:pt x="49" y="719"/>
                    <a:pt x="102" y="760"/>
                    <a:pt x="157" y="779"/>
                  </a:cubicBezTo>
                  <a:cubicBezTo>
                    <a:pt x="202" y="795"/>
                    <a:pt x="248" y="808"/>
                    <a:pt x="295" y="819"/>
                  </a:cubicBezTo>
                  <a:cubicBezTo>
                    <a:pt x="775" y="269"/>
                    <a:pt x="775" y="269"/>
                    <a:pt x="775" y="269"/>
                  </a:cubicBezTo>
                  <a:cubicBezTo>
                    <a:pt x="806" y="233"/>
                    <a:pt x="869" y="201"/>
                    <a:pt x="916" y="197"/>
                  </a:cubicBezTo>
                  <a:cubicBezTo>
                    <a:pt x="1513" y="143"/>
                    <a:pt x="1513" y="143"/>
                    <a:pt x="1513" y="143"/>
                  </a:cubicBezTo>
                  <a:cubicBezTo>
                    <a:pt x="1515" y="117"/>
                    <a:pt x="1515" y="91"/>
                    <a:pt x="1511" y="66"/>
                  </a:cubicBezTo>
                  <a:cubicBezTo>
                    <a:pt x="1511" y="66"/>
                    <a:pt x="1511" y="66"/>
                    <a:pt x="1511" y="66"/>
                  </a:cubicBezTo>
                  <a:cubicBezTo>
                    <a:pt x="1511" y="66"/>
                    <a:pt x="1511" y="66"/>
                    <a:pt x="1511" y="66"/>
                  </a:cubicBezTo>
                  <a:cubicBezTo>
                    <a:pt x="1510" y="65"/>
                    <a:pt x="1509" y="63"/>
                    <a:pt x="1508" y="62"/>
                  </a:cubicBezTo>
                  <a:cubicBezTo>
                    <a:pt x="806" y="0"/>
                    <a:pt x="806" y="0"/>
                    <a:pt x="806" y="0"/>
                  </a:cubicBezTo>
                </a:path>
              </a:pathLst>
            </a:custGeom>
            <a:solidFill>
              <a:srgbClr val="867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8159751" y="2176463"/>
              <a:ext cx="498475" cy="88900"/>
            </a:xfrm>
            <a:custGeom>
              <a:avLst/>
              <a:gdLst>
                <a:gd name="T0" fmla="*/ 553 w 1731"/>
                <a:gd name="T1" fmla="*/ 0 h 308"/>
                <a:gd name="T2" fmla="*/ 553 w 1731"/>
                <a:gd name="T3" fmla="*/ 0 h 308"/>
                <a:gd name="T4" fmla="*/ 0 w 1731"/>
                <a:gd name="T5" fmla="*/ 155 h 308"/>
                <a:gd name="T6" fmla="*/ 1029 w 1731"/>
                <a:gd name="T7" fmla="*/ 246 h 308"/>
                <a:gd name="T8" fmla="*/ 1731 w 1731"/>
                <a:gd name="T9" fmla="*/ 308 h 308"/>
                <a:gd name="T10" fmla="*/ 1358 w 1731"/>
                <a:gd name="T11" fmla="*/ 103 h 308"/>
                <a:gd name="T12" fmla="*/ 1358 w 1731"/>
                <a:gd name="T13" fmla="*/ 103 h 308"/>
                <a:gd name="T14" fmla="*/ 1353 w 1731"/>
                <a:gd name="T15" fmla="*/ 102 h 308"/>
                <a:gd name="T16" fmla="*/ 1351 w 1731"/>
                <a:gd name="T17" fmla="*/ 101 h 308"/>
                <a:gd name="T18" fmla="*/ 1348 w 1731"/>
                <a:gd name="T19" fmla="*/ 101 h 308"/>
                <a:gd name="T20" fmla="*/ 1345 w 1731"/>
                <a:gd name="T21" fmla="*/ 100 h 308"/>
                <a:gd name="T22" fmla="*/ 554 w 1731"/>
                <a:gd name="T23" fmla="*/ 0 h 308"/>
                <a:gd name="T24" fmla="*/ 553 w 1731"/>
                <a:gd name="T2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1" h="308"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323" y="0"/>
                    <a:pt x="110" y="38"/>
                    <a:pt x="0" y="155"/>
                  </a:cubicBezTo>
                  <a:cubicBezTo>
                    <a:pt x="1029" y="246"/>
                    <a:pt x="1029" y="246"/>
                    <a:pt x="1029" y="246"/>
                  </a:cubicBezTo>
                  <a:cubicBezTo>
                    <a:pt x="1731" y="308"/>
                    <a:pt x="1731" y="308"/>
                    <a:pt x="1731" y="308"/>
                  </a:cubicBezTo>
                  <a:cubicBezTo>
                    <a:pt x="1670" y="217"/>
                    <a:pt x="1550" y="145"/>
                    <a:pt x="1358" y="103"/>
                  </a:cubicBezTo>
                  <a:cubicBezTo>
                    <a:pt x="1358" y="103"/>
                    <a:pt x="1358" y="103"/>
                    <a:pt x="1358" y="103"/>
                  </a:cubicBezTo>
                  <a:cubicBezTo>
                    <a:pt x="1356" y="103"/>
                    <a:pt x="1355" y="102"/>
                    <a:pt x="1353" y="102"/>
                  </a:cubicBezTo>
                  <a:cubicBezTo>
                    <a:pt x="1352" y="102"/>
                    <a:pt x="1352" y="102"/>
                    <a:pt x="1351" y="101"/>
                  </a:cubicBezTo>
                  <a:cubicBezTo>
                    <a:pt x="1350" y="101"/>
                    <a:pt x="1349" y="101"/>
                    <a:pt x="1348" y="101"/>
                  </a:cubicBezTo>
                  <a:cubicBezTo>
                    <a:pt x="1347" y="101"/>
                    <a:pt x="1346" y="100"/>
                    <a:pt x="1345" y="100"/>
                  </a:cubicBezTo>
                  <a:cubicBezTo>
                    <a:pt x="1173" y="62"/>
                    <a:pt x="849" y="0"/>
                    <a:pt x="554" y="0"/>
                  </a:cubicBezTo>
                  <a:cubicBezTo>
                    <a:pt x="553" y="0"/>
                    <a:pt x="553" y="0"/>
                    <a:pt x="553" y="0"/>
                  </a:cubicBezTo>
                </a:path>
              </a:pathLst>
            </a:custGeom>
            <a:solidFill>
              <a:srgbClr val="867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8153400" y="2220913"/>
              <a:ext cx="6350" cy="9525"/>
            </a:xfrm>
            <a:custGeom>
              <a:avLst/>
              <a:gdLst>
                <a:gd name="T0" fmla="*/ 26 w 26"/>
                <a:gd name="T1" fmla="*/ 0 h 32"/>
                <a:gd name="T2" fmla="*/ 0 w 26"/>
                <a:gd name="T3" fmla="*/ 32 h 32"/>
                <a:gd name="T4" fmla="*/ 0 w 26"/>
                <a:gd name="T5" fmla="*/ 32 h 32"/>
                <a:gd name="T6" fmla="*/ 26 w 26"/>
                <a:gd name="T7" fmla="*/ 0 h 32"/>
                <a:gd name="T8" fmla="*/ 26 w 2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0"/>
                  </a:moveTo>
                  <a:cubicBezTo>
                    <a:pt x="17" y="10"/>
                    <a:pt x="8" y="20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20"/>
                    <a:pt x="17" y="1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/>
            <p:cNvSpPr>
              <a:spLocks noEditPoints="1"/>
            </p:cNvSpPr>
            <p:nvPr/>
          </p:nvSpPr>
          <p:spPr bwMode="auto">
            <a:xfrm>
              <a:off x="8159751" y="2176463"/>
              <a:ext cx="390525" cy="44450"/>
            </a:xfrm>
            <a:custGeom>
              <a:avLst/>
              <a:gdLst>
                <a:gd name="T0" fmla="*/ 1351 w 1353"/>
                <a:gd name="T1" fmla="*/ 101 h 155"/>
                <a:gd name="T2" fmla="*/ 1353 w 1353"/>
                <a:gd name="T3" fmla="*/ 102 h 155"/>
                <a:gd name="T4" fmla="*/ 1351 w 1353"/>
                <a:gd name="T5" fmla="*/ 101 h 155"/>
                <a:gd name="T6" fmla="*/ 1345 w 1353"/>
                <a:gd name="T7" fmla="*/ 100 h 155"/>
                <a:gd name="T8" fmla="*/ 1348 w 1353"/>
                <a:gd name="T9" fmla="*/ 101 h 155"/>
                <a:gd name="T10" fmla="*/ 1345 w 1353"/>
                <a:gd name="T11" fmla="*/ 100 h 155"/>
                <a:gd name="T12" fmla="*/ 553 w 1353"/>
                <a:gd name="T13" fmla="*/ 0 h 155"/>
                <a:gd name="T14" fmla="*/ 0 w 1353"/>
                <a:gd name="T15" fmla="*/ 155 h 155"/>
                <a:gd name="T16" fmla="*/ 0 w 1353"/>
                <a:gd name="T17" fmla="*/ 155 h 155"/>
                <a:gd name="T18" fmla="*/ 553 w 1353"/>
                <a:gd name="T1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3" h="155">
                  <a:moveTo>
                    <a:pt x="1351" y="101"/>
                  </a:moveTo>
                  <a:cubicBezTo>
                    <a:pt x="1352" y="102"/>
                    <a:pt x="1352" y="102"/>
                    <a:pt x="1353" y="102"/>
                  </a:cubicBezTo>
                  <a:cubicBezTo>
                    <a:pt x="1352" y="102"/>
                    <a:pt x="1352" y="102"/>
                    <a:pt x="1351" y="101"/>
                  </a:cubicBezTo>
                  <a:moveTo>
                    <a:pt x="1345" y="100"/>
                  </a:moveTo>
                  <a:cubicBezTo>
                    <a:pt x="1346" y="100"/>
                    <a:pt x="1347" y="101"/>
                    <a:pt x="1348" y="101"/>
                  </a:cubicBezTo>
                  <a:cubicBezTo>
                    <a:pt x="1347" y="101"/>
                    <a:pt x="1346" y="100"/>
                    <a:pt x="1345" y="100"/>
                  </a:cubicBezTo>
                  <a:moveTo>
                    <a:pt x="553" y="0"/>
                  </a:moveTo>
                  <a:cubicBezTo>
                    <a:pt x="323" y="0"/>
                    <a:pt x="110" y="38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10" y="38"/>
                    <a:pt x="323" y="0"/>
                    <a:pt x="553" y="0"/>
                  </a:cubicBezTo>
                </a:path>
              </a:pathLst>
            </a:custGeom>
            <a:solidFill>
              <a:srgbClr val="CEC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7"/>
            <p:cNvSpPr>
              <a:spLocks noEditPoints="1"/>
            </p:cNvSpPr>
            <p:nvPr/>
          </p:nvSpPr>
          <p:spPr bwMode="auto">
            <a:xfrm>
              <a:off x="8031166" y="2090737"/>
              <a:ext cx="1508125" cy="444500"/>
            </a:xfrm>
            <a:custGeom>
              <a:avLst/>
              <a:gdLst>
                <a:gd name="T0" fmla="*/ 3078 w 5235"/>
                <a:gd name="T1" fmla="*/ 163 h 1539"/>
                <a:gd name="T2" fmla="*/ 2618 w 5235"/>
                <a:gd name="T3" fmla="*/ 225 h 1539"/>
                <a:gd name="T4" fmla="*/ 2158 w 5235"/>
                <a:gd name="T5" fmla="*/ 163 h 1539"/>
                <a:gd name="T6" fmla="*/ 930 w 5235"/>
                <a:gd name="T7" fmla="*/ 10 h 1539"/>
                <a:gd name="T8" fmla="*/ 0 w 5235"/>
                <a:gd name="T9" fmla="*/ 124 h 1539"/>
                <a:gd name="T10" fmla="*/ 76 w 5235"/>
                <a:gd name="T11" fmla="*/ 425 h 1539"/>
                <a:gd name="T12" fmla="*/ 213 w 5235"/>
                <a:gd name="T13" fmla="*/ 485 h 1539"/>
                <a:gd name="T14" fmla="*/ 528 w 5235"/>
                <a:gd name="T15" fmla="*/ 1254 h 1539"/>
                <a:gd name="T16" fmla="*/ 1337 w 5235"/>
                <a:gd name="T17" fmla="*/ 1537 h 1539"/>
                <a:gd name="T18" fmla="*/ 2427 w 5235"/>
                <a:gd name="T19" fmla="*/ 805 h 1539"/>
                <a:gd name="T20" fmla="*/ 2474 w 5235"/>
                <a:gd name="T21" fmla="*/ 662 h 1539"/>
                <a:gd name="T22" fmla="*/ 2573 w 5235"/>
                <a:gd name="T23" fmla="*/ 492 h 1539"/>
                <a:gd name="T24" fmla="*/ 2618 w 5235"/>
                <a:gd name="T25" fmla="*/ 480 h 1539"/>
                <a:gd name="T26" fmla="*/ 2665 w 5235"/>
                <a:gd name="T27" fmla="*/ 492 h 1539"/>
                <a:gd name="T28" fmla="*/ 2763 w 5235"/>
                <a:gd name="T29" fmla="*/ 662 h 1539"/>
                <a:gd name="T30" fmla="*/ 2809 w 5235"/>
                <a:gd name="T31" fmla="*/ 805 h 1539"/>
                <a:gd name="T32" fmla="*/ 3900 w 5235"/>
                <a:gd name="T33" fmla="*/ 1535 h 1539"/>
                <a:gd name="T34" fmla="*/ 4709 w 5235"/>
                <a:gd name="T35" fmla="*/ 1252 h 1539"/>
                <a:gd name="T36" fmla="*/ 5023 w 5235"/>
                <a:gd name="T37" fmla="*/ 483 h 1539"/>
                <a:gd name="T38" fmla="*/ 5160 w 5235"/>
                <a:gd name="T39" fmla="*/ 422 h 1539"/>
                <a:gd name="T40" fmla="*/ 5235 w 5235"/>
                <a:gd name="T41" fmla="*/ 122 h 1539"/>
                <a:gd name="T42" fmla="*/ 4306 w 5235"/>
                <a:gd name="T43" fmla="*/ 9 h 1539"/>
                <a:gd name="T44" fmla="*/ 3078 w 5235"/>
                <a:gd name="T45" fmla="*/ 163 h 1539"/>
                <a:gd name="T46" fmla="*/ 2066 w 5235"/>
                <a:gd name="T47" fmla="*/ 1080 h 1539"/>
                <a:gd name="T48" fmla="*/ 830 w 5235"/>
                <a:gd name="T49" fmla="*/ 1322 h 1539"/>
                <a:gd name="T50" fmla="*/ 464 w 5235"/>
                <a:gd name="T51" fmla="*/ 360 h 1539"/>
                <a:gd name="T52" fmla="*/ 1855 w 5235"/>
                <a:gd name="T53" fmla="*/ 265 h 1539"/>
                <a:gd name="T54" fmla="*/ 2066 w 5235"/>
                <a:gd name="T55" fmla="*/ 1080 h 1539"/>
                <a:gd name="T56" fmla="*/ 4407 w 5235"/>
                <a:gd name="T57" fmla="*/ 1321 h 1539"/>
                <a:gd name="T58" fmla="*/ 3170 w 5235"/>
                <a:gd name="T59" fmla="*/ 1080 h 1539"/>
                <a:gd name="T60" fmla="*/ 3381 w 5235"/>
                <a:gd name="T61" fmla="*/ 264 h 1539"/>
                <a:gd name="T62" fmla="*/ 4772 w 5235"/>
                <a:gd name="T63" fmla="*/ 358 h 1539"/>
                <a:gd name="T64" fmla="*/ 4407 w 5235"/>
                <a:gd name="T65" fmla="*/ 1321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35" h="1539">
                  <a:moveTo>
                    <a:pt x="3078" y="163"/>
                  </a:moveTo>
                  <a:cubicBezTo>
                    <a:pt x="2910" y="215"/>
                    <a:pt x="2701" y="224"/>
                    <a:pt x="2618" y="225"/>
                  </a:cubicBezTo>
                  <a:cubicBezTo>
                    <a:pt x="2535" y="224"/>
                    <a:pt x="2326" y="215"/>
                    <a:pt x="2158" y="163"/>
                  </a:cubicBezTo>
                  <a:cubicBezTo>
                    <a:pt x="1838" y="64"/>
                    <a:pt x="1323" y="1"/>
                    <a:pt x="930" y="10"/>
                  </a:cubicBezTo>
                  <a:cubicBezTo>
                    <a:pt x="537" y="20"/>
                    <a:pt x="125" y="83"/>
                    <a:pt x="0" y="124"/>
                  </a:cubicBezTo>
                  <a:cubicBezTo>
                    <a:pt x="76" y="425"/>
                    <a:pt x="76" y="425"/>
                    <a:pt x="76" y="425"/>
                  </a:cubicBezTo>
                  <a:cubicBezTo>
                    <a:pt x="76" y="425"/>
                    <a:pt x="186" y="417"/>
                    <a:pt x="213" y="485"/>
                  </a:cubicBezTo>
                  <a:cubicBezTo>
                    <a:pt x="246" y="569"/>
                    <a:pt x="429" y="1070"/>
                    <a:pt x="528" y="1254"/>
                  </a:cubicBezTo>
                  <a:cubicBezTo>
                    <a:pt x="608" y="1406"/>
                    <a:pt x="828" y="1535"/>
                    <a:pt x="1337" y="1537"/>
                  </a:cubicBezTo>
                  <a:cubicBezTo>
                    <a:pt x="2061" y="1539"/>
                    <a:pt x="2312" y="1093"/>
                    <a:pt x="2427" y="805"/>
                  </a:cubicBezTo>
                  <a:cubicBezTo>
                    <a:pt x="2439" y="775"/>
                    <a:pt x="2457" y="717"/>
                    <a:pt x="2474" y="662"/>
                  </a:cubicBezTo>
                  <a:cubicBezTo>
                    <a:pt x="2497" y="582"/>
                    <a:pt x="2549" y="503"/>
                    <a:pt x="2573" y="492"/>
                  </a:cubicBezTo>
                  <a:cubicBezTo>
                    <a:pt x="2587" y="485"/>
                    <a:pt x="2603" y="480"/>
                    <a:pt x="2618" y="480"/>
                  </a:cubicBezTo>
                  <a:cubicBezTo>
                    <a:pt x="2634" y="480"/>
                    <a:pt x="2651" y="485"/>
                    <a:pt x="2665" y="492"/>
                  </a:cubicBezTo>
                  <a:cubicBezTo>
                    <a:pt x="2688" y="503"/>
                    <a:pt x="2739" y="582"/>
                    <a:pt x="2763" y="662"/>
                  </a:cubicBezTo>
                  <a:cubicBezTo>
                    <a:pt x="2779" y="717"/>
                    <a:pt x="2797" y="775"/>
                    <a:pt x="2809" y="805"/>
                  </a:cubicBezTo>
                  <a:cubicBezTo>
                    <a:pt x="2925" y="1093"/>
                    <a:pt x="3176" y="1539"/>
                    <a:pt x="3900" y="1535"/>
                  </a:cubicBezTo>
                  <a:cubicBezTo>
                    <a:pt x="4409" y="1533"/>
                    <a:pt x="4628" y="1404"/>
                    <a:pt x="4709" y="1252"/>
                  </a:cubicBezTo>
                  <a:cubicBezTo>
                    <a:pt x="4808" y="1067"/>
                    <a:pt x="4990" y="567"/>
                    <a:pt x="5023" y="483"/>
                  </a:cubicBezTo>
                  <a:cubicBezTo>
                    <a:pt x="5050" y="415"/>
                    <a:pt x="5160" y="422"/>
                    <a:pt x="5160" y="422"/>
                  </a:cubicBezTo>
                  <a:cubicBezTo>
                    <a:pt x="5235" y="122"/>
                    <a:pt x="5235" y="122"/>
                    <a:pt x="5235" y="122"/>
                  </a:cubicBezTo>
                  <a:cubicBezTo>
                    <a:pt x="5111" y="80"/>
                    <a:pt x="4699" y="17"/>
                    <a:pt x="4306" y="9"/>
                  </a:cubicBezTo>
                  <a:cubicBezTo>
                    <a:pt x="3913" y="0"/>
                    <a:pt x="3398" y="63"/>
                    <a:pt x="3078" y="163"/>
                  </a:cubicBezTo>
                  <a:moveTo>
                    <a:pt x="2066" y="1080"/>
                  </a:moveTo>
                  <a:cubicBezTo>
                    <a:pt x="1789" y="1409"/>
                    <a:pt x="1242" y="1467"/>
                    <a:pt x="830" y="1322"/>
                  </a:cubicBezTo>
                  <a:cubicBezTo>
                    <a:pt x="558" y="1227"/>
                    <a:pt x="320" y="588"/>
                    <a:pt x="464" y="360"/>
                  </a:cubicBezTo>
                  <a:cubicBezTo>
                    <a:pt x="671" y="31"/>
                    <a:pt x="1542" y="196"/>
                    <a:pt x="1855" y="265"/>
                  </a:cubicBezTo>
                  <a:cubicBezTo>
                    <a:pt x="2387" y="383"/>
                    <a:pt x="2368" y="723"/>
                    <a:pt x="2066" y="1080"/>
                  </a:cubicBezTo>
                  <a:moveTo>
                    <a:pt x="4407" y="1321"/>
                  </a:moveTo>
                  <a:cubicBezTo>
                    <a:pt x="3994" y="1465"/>
                    <a:pt x="3448" y="1408"/>
                    <a:pt x="3170" y="1080"/>
                  </a:cubicBezTo>
                  <a:cubicBezTo>
                    <a:pt x="2868" y="722"/>
                    <a:pt x="2849" y="383"/>
                    <a:pt x="3381" y="264"/>
                  </a:cubicBezTo>
                  <a:cubicBezTo>
                    <a:pt x="3694" y="195"/>
                    <a:pt x="4564" y="29"/>
                    <a:pt x="4772" y="358"/>
                  </a:cubicBezTo>
                  <a:cubicBezTo>
                    <a:pt x="4916" y="586"/>
                    <a:pt x="4679" y="1225"/>
                    <a:pt x="4407" y="1321"/>
                  </a:cubicBezTo>
                </a:path>
              </a:pathLst>
            </a:custGeom>
            <a:solidFill>
              <a:srgbClr val="492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8"/>
            <p:cNvSpPr>
              <a:spLocks noEditPoints="1"/>
            </p:cNvSpPr>
            <p:nvPr/>
          </p:nvSpPr>
          <p:spPr bwMode="auto">
            <a:xfrm>
              <a:off x="8650290" y="2093912"/>
              <a:ext cx="889000" cy="392112"/>
            </a:xfrm>
            <a:custGeom>
              <a:avLst/>
              <a:gdLst>
                <a:gd name="T0" fmla="*/ 2084 w 3083"/>
                <a:gd name="T1" fmla="*/ 1360 h 1360"/>
                <a:gd name="T2" fmla="*/ 2200 w 3083"/>
                <a:gd name="T3" fmla="*/ 1330 h 1360"/>
                <a:gd name="T4" fmla="*/ 1174 w 3083"/>
                <a:gd name="T5" fmla="*/ 270 h 1360"/>
                <a:gd name="T6" fmla="*/ 1170 w 3083"/>
                <a:gd name="T7" fmla="*/ 271 h 1360"/>
                <a:gd name="T8" fmla="*/ 1178 w 3083"/>
                <a:gd name="T9" fmla="*/ 269 h 1360"/>
                <a:gd name="T10" fmla="*/ 1178 w 3083"/>
                <a:gd name="T11" fmla="*/ 269 h 1360"/>
                <a:gd name="T12" fmla="*/ 1178 w 3083"/>
                <a:gd name="T13" fmla="*/ 269 h 1360"/>
                <a:gd name="T14" fmla="*/ 1184 w 3083"/>
                <a:gd name="T15" fmla="*/ 267 h 1360"/>
                <a:gd name="T16" fmla="*/ 1184 w 3083"/>
                <a:gd name="T17" fmla="*/ 267 h 1360"/>
                <a:gd name="T18" fmla="*/ 1185 w 3083"/>
                <a:gd name="T19" fmla="*/ 267 h 1360"/>
                <a:gd name="T20" fmla="*/ 1190 w 3083"/>
                <a:gd name="T21" fmla="*/ 266 h 1360"/>
                <a:gd name="T22" fmla="*/ 1190 w 3083"/>
                <a:gd name="T23" fmla="*/ 266 h 1360"/>
                <a:gd name="T24" fmla="*/ 1191 w 3083"/>
                <a:gd name="T25" fmla="*/ 266 h 1360"/>
                <a:gd name="T26" fmla="*/ 1194 w 3083"/>
                <a:gd name="T27" fmla="*/ 265 h 1360"/>
                <a:gd name="T28" fmla="*/ 1194 w 3083"/>
                <a:gd name="T29" fmla="*/ 265 h 1360"/>
                <a:gd name="T30" fmla="*/ 1195 w 3083"/>
                <a:gd name="T31" fmla="*/ 264 h 1360"/>
                <a:gd name="T32" fmla="*/ 1199 w 3083"/>
                <a:gd name="T33" fmla="*/ 264 h 1360"/>
                <a:gd name="T34" fmla="*/ 1199 w 3083"/>
                <a:gd name="T35" fmla="*/ 264 h 1360"/>
                <a:gd name="T36" fmla="*/ 1199 w 3083"/>
                <a:gd name="T37" fmla="*/ 263 h 1360"/>
                <a:gd name="T38" fmla="*/ 1203 w 3083"/>
                <a:gd name="T39" fmla="*/ 263 h 1360"/>
                <a:gd name="T40" fmla="*/ 1203 w 3083"/>
                <a:gd name="T41" fmla="*/ 263 h 1360"/>
                <a:gd name="T42" fmla="*/ 1204 w 3083"/>
                <a:gd name="T43" fmla="*/ 262 h 1360"/>
                <a:gd name="T44" fmla="*/ 1207 w 3083"/>
                <a:gd name="T45" fmla="*/ 262 h 1360"/>
                <a:gd name="T46" fmla="*/ 1207 w 3083"/>
                <a:gd name="T47" fmla="*/ 262 h 1360"/>
                <a:gd name="T48" fmla="*/ 1208 w 3083"/>
                <a:gd name="T49" fmla="*/ 261 h 1360"/>
                <a:gd name="T50" fmla="*/ 1211 w 3083"/>
                <a:gd name="T51" fmla="*/ 261 h 1360"/>
                <a:gd name="T52" fmla="*/ 1211 w 3083"/>
                <a:gd name="T53" fmla="*/ 261 h 1360"/>
                <a:gd name="T54" fmla="*/ 1212 w 3083"/>
                <a:gd name="T55" fmla="*/ 260 h 1360"/>
                <a:gd name="T56" fmla="*/ 1215 w 3083"/>
                <a:gd name="T57" fmla="*/ 260 h 1360"/>
                <a:gd name="T58" fmla="*/ 1215 w 3083"/>
                <a:gd name="T59" fmla="*/ 260 h 1360"/>
                <a:gd name="T60" fmla="*/ 1216 w 3083"/>
                <a:gd name="T61" fmla="*/ 259 h 1360"/>
                <a:gd name="T62" fmla="*/ 1220 w 3083"/>
                <a:gd name="T63" fmla="*/ 259 h 1360"/>
                <a:gd name="T64" fmla="*/ 1220 w 3083"/>
                <a:gd name="T65" fmla="*/ 259 h 1360"/>
                <a:gd name="T66" fmla="*/ 1221 w 3083"/>
                <a:gd name="T67" fmla="*/ 258 h 1360"/>
                <a:gd name="T68" fmla="*/ 1224 w 3083"/>
                <a:gd name="T69" fmla="*/ 257 h 1360"/>
                <a:gd name="T70" fmla="*/ 1224 w 3083"/>
                <a:gd name="T71" fmla="*/ 257 h 1360"/>
                <a:gd name="T72" fmla="*/ 1225 w 3083"/>
                <a:gd name="T73" fmla="*/ 257 h 1360"/>
                <a:gd name="T74" fmla="*/ 1229 w 3083"/>
                <a:gd name="T75" fmla="*/ 256 h 1360"/>
                <a:gd name="T76" fmla="*/ 1229 w 3083"/>
                <a:gd name="T77" fmla="*/ 256 h 1360"/>
                <a:gd name="T78" fmla="*/ 4 w 3083"/>
                <a:gd name="T79" fmla="*/ 155 h 1360"/>
                <a:gd name="T80" fmla="*/ 1 w 3083"/>
                <a:gd name="T81" fmla="*/ 154 h 1360"/>
                <a:gd name="T82" fmla="*/ 1 w 3083"/>
                <a:gd name="T83" fmla="*/ 154 h 1360"/>
                <a:gd name="T84" fmla="*/ 0 w 3083"/>
                <a:gd name="T85" fmla="*/ 153 h 1360"/>
                <a:gd name="T86" fmla="*/ 2081 w 3083"/>
                <a:gd name="T87" fmla="*/ 0 h 1360"/>
                <a:gd name="T88" fmla="*/ 466 w 3083"/>
                <a:gd name="T89" fmla="*/ 217 h 1360"/>
                <a:gd name="T90" fmla="*/ 4 w 3083"/>
                <a:gd name="T91" fmla="*/ 155 h 1360"/>
                <a:gd name="T92" fmla="*/ 466 w 3083"/>
                <a:gd name="T93" fmla="*/ 217 h 1360"/>
                <a:gd name="T94" fmla="*/ 2081 w 3083"/>
                <a:gd name="T95" fmla="*/ 0 h 1360"/>
                <a:gd name="T96" fmla="*/ 3083 w 3083"/>
                <a:gd name="T97" fmla="*/ 114 h 1360"/>
                <a:gd name="T98" fmla="*/ 2154 w 3083"/>
                <a:gd name="T99" fmla="*/ 1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3" h="1360">
                  <a:moveTo>
                    <a:pt x="2200" y="1330"/>
                  </a:moveTo>
                  <a:cubicBezTo>
                    <a:pt x="2162" y="1342"/>
                    <a:pt x="2123" y="1351"/>
                    <a:pt x="2084" y="1360"/>
                  </a:cubicBezTo>
                  <a:cubicBezTo>
                    <a:pt x="2083" y="1360"/>
                    <a:pt x="2083" y="1360"/>
                    <a:pt x="2083" y="1360"/>
                  </a:cubicBezTo>
                  <a:cubicBezTo>
                    <a:pt x="2123" y="1352"/>
                    <a:pt x="2162" y="1342"/>
                    <a:pt x="2200" y="1330"/>
                  </a:cubicBezTo>
                  <a:cubicBezTo>
                    <a:pt x="2200" y="1330"/>
                    <a:pt x="2200" y="1330"/>
                    <a:pt x="2200" y="1330"/>
                  </a:cubicBezTo>
                  <a:moveTo>
                    <a:pt x="1174" y="270"/>
                  </a:moveTo>
                  <a:cubicBezTo>
                    <a:pt x="1173" y="270"/>
                    <a:pt x="1171" y="271"/>
                    <a:pt x="1170" y="271"/>
                  </a:cubicBezTo>
                  <a:cubicBezTo>
                    <a:pt x="1170" y="271"/>
                    <a:pt x="1170" y="271"/>
                    <a:pt x="1170" y="271"/>
                  </a:cubicBezTo>
                  <a:cubicBezTo>
                    <a:pt x="1171" y="271"/>
                    <a:pt x="1173" y="270"/>
                    <a:pt x="1174" y="270"/>
                  </a:cubicBezTo>
                  <a:moveTo>
                    <a:pt x="1178" y="269"/>
                  </a:moveTo>
                  <a:cubicBezTo>
                    <a:pt x="1177" y="269"/>
                    <a:pt x="1176" y="270"/>
                    <a:pt x="1174" y="270"/>
                  </a:cubicBezTo>
                  <a:cubicBezTo>
                    <a:pt x="1176" y="270"/>
                    <a:pt x="1177" y="269"/>
                    <a:pt x="1178" y="269"/>
                  </a:cubicBezTo>
                  <a:moveTo>
                    <a:pt x="1182" y="268"/>
                  </a:moveTo>
                  <a:cubicBezTo>
                    <a:pt x="1181" y="268"/>
                    <a:pt x="1180" y="268"/>
                    <a:pt x="1178" y="269"/>
                  </a:cubicBezTo>
                  <a:cubicBezTo>
                    <a:pt x="1180" y="268"/>
                    <a:pt x="1181" y="268"/>
                    <a:pt x="1182" y="268"/>
                  </a:cubicBezTo>
                  <a:moveTo>
                    <a:pt x="1184" y="267"/>
                  </a:moveTo>
                  <a:cubicBezTo>
                    <a:pt x="1184" y="267"/>
                    <a:pt x="1183" y="268"/>
                    <a:pt x="1183" y="268"/>
                  </a:cubicBezTo>
                  <a:cubicBezTo>
                    <a:pt x="1183" y="268"/>
                    <a:pt x="1184" y="267"/>
                    <a:pt x="1184" y="267"/>
                  </a:cubicBezTo>
                  <a:moveTo>
                    <a:pt x="1188" y="266"/>
                  </a:moveTo>
                  <a:cubicBezTo>
                    <a:pt x="1187" y="266"/>
                    <a:pt x="1186" y="267"/>
                    <a:pt x="1185" y="267"/>
                  </a:cubicBezTo>
                  <a:cubicBezTo>
                    <a:pt x="1186" y="267"/>
                    <a:pt x="1187" y="266"/>
                    <a:pt x="1188" y="266"/>
                  </a:cubicBezTo>
                  <a:moveTo>
                    <a:pt x="1190" y="266"/>
                  </a:moveTo>
                  <a:cubicBezTo>
                    <a:pt x="1190" y="266"/>
                    <a:pt x="1189" y="266"/>
                    <a:pt x="1189" y="266"/>
                  </a:cubicBezTo>
                  <a:cubicBezTo>
                    <a:pt x="1189" y="266"/>
                    <a:pt x="1190" y="266"/>
                    <a:pt x="1190" y="266"/>
                  </a:cubicBezTo>
                  <a:moveTo>
                    <a:pt x="1193" y="265"/>
                  </a:moveTo>
                  <a:cubicBezTo>
                    <a:pt x="1192" y="265"/>
                    <a:pt x="1191" y="265"/>
                    <a:pt x="1191" y="266"/>
                  </a:cubicBezTo>
                  <a:cubicBezTo>
                    <a:pt x="1191" y="265"/>
                    <a:pt x="1192" y="265"/>
                    <a:pt x="1193" y="265"/>
                  </a:cubicBezTo>
                  <a:moveTo>
                    <a:pt x="1194" y="265"/>
                  </a:moveTo>
                  <a:cubicBezTo>
                    <a:pt x="1194" y="265"/>
                    <a:pt x="1193" y="265"/>
                    <a:pt x="1193" y="265"/>
                  </a:cubicBezTo>
                  <a:cubicBezTo>
                    <a:pt x="1193" y="265"/>
                    <a:pt x="1194" y="265"/>
                    <a:pt x="1194" y="265"/>
                  </a:cubicBezTo>
                  <a:moveTo>
                    <a:pt x="1197" y="264"/>
                  </a:moveTo>
                  <a:cubicBezTo>
                    <a:pt x="1196" y="264"/>
                    <a:pt x="1196" y="264"/>
                    <a:pt x="1195" y="264"/>
                  </a:cubicBezTo>
                  <a:cubicBezTo>
                    <a:pt x="1196" y="264"/>
                    <a:pt x="1196" y="264"/>
                    <a:pt x="1197" y="264"/>
                  </a:cubicBezTo>
                  <a:moveTo>
                    <a:pt x="1199" y="264"/>
                  </a:moveTo>
                  <a:cubicBezTo>
                    <a:pt x="1198" y="264"/>
                    <a:pt x="1198" y="264"/>
                    <a:pt x="1197" y="264"/>
                  </a:cubicBezTo>
                  <a:cubicBezTo>
                    <a:pt x="1198" y="264"/>
                    <a:pt x="1198" y="264"/>
                    <a:pt x="1199" y="264"/>
                  </a:cubicBezTo>
                  <a:moveTo>
                    <a:pt x="1201" y="263"/>
                  </a:moveTo>
                  <a:cubicBezTo>
                    <a:pt x="1200" y="263"/>
                    <a:pt x="1200" y="263"/>
                    <a:pt x="1199" y="263"/>
                  </a:cubicBezTo>
                  <a:cubicBezTo>
                    <a:pt x="1200" y="263"/>
                    <a:pt x="1200" y="263"/>
                    <a:pt x="1201" y="263"/>
                  </a:cubicBezTo>
                  <a:moveTo>
                    <a:pt x="1203" y="263"/>
                  </a:moveTo>
                  <a:cubicBezTo>
                    <a:pt x="1202" y="263"/>
                    <a:pt x="1202" y="263"/>
                    <a:pt x="1201" y="263"/>
                  </a:cubicBezTo>
                  <a:cubicBezTo>
                    <a:pt x="1202" y="263"/>
                    <a:pt x="1202" y="263"/>
                    <a:pt x="1203" y="263"/>
                  </a:cubicBezTo>
                  <a:moveTo>
                    <a:pt x="1205" y="262"/>
                  </a:moveTo>
                  <a:cubicBezTo>
                    <a:pt x="1204" y="262"/>
                    <a:pt x="1204" y="262"/>
                    <a:pt x="1204" y="262"/>
                  </a:cubicBezTo>
                  <a:cubicBezTo>
                    <a:pt x="1204" y="262"/>
                    <a:pt x="1204" y="262"/>
                    <a:pt x="1205" y="262"/>
                  </a:cubicBezTo>
                  <a:moveTo>
                    <a:pt x="1207" y="262"/>
                  </a:moveTo>
                  <a:cubicBezTo>
                    <a:pt x="1207" y="262"/>
                    <a:pt x="1206" y="262"/>
                    <a:pt x="1206" y="262"/>
                  </a:cubicBezTo>
                  <a:cubicBezTo>
                    <a:pt x="1206" y="262"/>
                    <a:pt x="1207" y="262"/>
                    <a:pt x="1207" y="262"/>
                  </a:cubicBezTo>
                  <a:moveTo>
                    <a:pt x="1209" y="261"/>
                  </a:moveTo>
                  <a:cubicBezTo>
                    <a:pt x="1209" y="261"/>
                    <a:pt x="1208" y="261"/>
                    <a:pt x="1208" y="261"/>
                  </a:cubicBezTo>
                  <a:cubicBezTo>
                    <a:pt x="1208" y="261"/>
                    <a:pt x="1209" y="261"/>
                    <a:pt x="1209" y="261"/>
                  </a:cubicBezTo>
                  <a:moveTo>
                    <a:pt x="1211" y="261"/>
                  </a:moveTo>
                  <a:cubicBezTo>
                    <a:pt x="1211" y="261"/>
                    <a:pt x="1210" y="261"/>
                    <a:pt x="1210" y="261"/>
                  </a:cubicBezTo>
                  <a:cubicBezTo>
                    <a:pt x="1210" y="261"/>
                    <a:pt x="1211" y="261"/>
                    <a:pt x="1211" y="261"/>
                  </a:cubicBezTo>
                  <a:moveTo>
                    <a:pt x="1214" y="260"/>
                  </a:moveTo>
                  <a:cubicBezTo>
                    <a:pt x="1213" y="260"/>
                    <a:pt x="1212" y="260"/>
                    <a:pt x="1212" y="260"/>
                  </a:cubicBezTo>
                  <a:cubicBezTo>
                    <a:pt x="1212" y="260"/>
                    <a:pt x="1213" y="260"/>
                    <a:pt x="1214" y="260"/>
                  </a:cubicBezTo>
                  <a:moveTo>
                    <a:pt x="1215" y="260"/>
                  </a:moveTo>
                  <a:cubicBezTo>
                    <a:pt x="1215" y="260"/>
                    <a:pt x="1215" y="260"/>
                    <a:pt x="1214" y="260"/>
                  </a:cubicBezTo>
                  <a:cubicBezTo>
                    <a:pt x="1215" y="260"/>
                    <a:pt x="1215" y="260"/>
                    <a:pt x="1215" y="260"/>
                  </a:cubicBezTo>
                  <a:moveTo>
                    <a:pt x="1218" y="259"/>
                  </a:moveTo>
                  <a:cubicBezTo>
                    <a:pt x="1217" y="259"/>
                    <a:pt x="1217" y="259"/>
                    <a:pt x="1216" y="259"/>
                  </a:cubicBezTo>
                  <a:cubicBezTo>
                    <a:pt x="1217" y="259"/>
                    <a:pt x="1217" y="259"/>
                    <a:pt x="1218" y="259"/>
                  </a:cubicBezTo>
                  <a:moveTo>
                    <a:pt x="1220" y="259"/>
                  </a:moveTo>
                  <a:cubicBezTo>
                    <a:pt x="1219" y="259"/>
                    <a:pt x="1219" y="259"/>
                    <a:pt x="1218" y="259"/>
                  </a:cubicBezTo>
                  <a:cubicBezTo>
                    <a:pt x="1219" y="259"/>
                    <a:pt x="1219" y="259"/>
                    <a:pt x="1220" y="259"/>
                  </a:cubicBezTo>
                  <a:moveTo>
                    <a:pt x="1222" y="258"/>
                  </a:moveTo>
                  <a:cubicBezTo>
                    <a:pt x="1222" y="258"/>
                    <a:pt x="1221" y="258"/>
                    <a:pt x="1221" y="258"/>
                  </a:cubicBezTo>
                  <a:cubicBezTo>
                    <a:pt x="1221" y="258"/>
                    <a:pt x="1222" y="258"/>
                    <a:pt x="1222" y="258"/>
                  </a:cubicBezTo>
                  <a:moveTo>
                    <a:pt x="1224" y="257"/>
                  </a:moveTo>
                  <a:cubicBezTo>
                    <a:pt x="1224" y="258"/>
                    <a:pt x="1223" y="258"/>
                    <a:pt x="1223" y="258"/>
                  </a:cubicBezTo>
                  <a:cubicBezTo>
                    <a:pt x="1223" y="258"/>
                    <a:pt x="1224" y="258"/>
                    <a:pt x="1224" y="257"/>
                  </a:cubicBezTo>
                  <a:moveTo>
                    <a:pt x="1226" y="257"/>
                  </a:moveTo>
                  <a:cubicBezTo>
                    <a:pt x="1226" y="257"/>
                    <a:pt x="1225" y="257"/>
                    <a:pt x="1225" y="257"/>
                  </a:cubicBezTo>
                  <a:cubicBezTo>
                    <a:pt x="1225" y="257"/>
                    <a:pt x="1226" y="257"/>
                    <a:pt x="1226" y="257"/>
                  </a:cubicBezTo>
                  <a:moveTo>
                    <a:pt x="1229" y="256"/>
                  </a:moveTo>
                  <a:cubicBezTo>
                    <a:pt x="1228" y="257"/>
                    <a:pt x="1228" y="257"/>
                    <a:pt x="1227" y="257"/>
                  </a:cubicBezTo>
                  <a:cubicBezTo>
                    <a:pt x="1228" y="257"/>
                    <a:pt x="1228" y="257"/>
                    <a:pt x="1229" y="256"/>
                  </a:cubicBezTo>
                  <a:moveTo>
                    <a:pt x="3" y="154"/>
                  </a:moveTo>
                  <a:cubicBezTo>
                    <a:pt x="3" y="154"/>
                    <a:pt x="4" y="154"/>
                    <a:pt x="4" y="155"/>
                  </a:cubicBezTo>
                  <a:cubicBezTo>
                    <a:pt x="4" y="154"/>
                    <a:pt x="3" y="154"/>
                    <a:pt x="3" y="154"/>
                  </a:cubicBezTo>
                  <a:moveTo>
                    <a:pt x="1" y="154"/>
                  </a:moveTo>
                  <a:cubicBezTo>
                    <a:pt x="1" y="154"/>
                    <a:pt x="2" y="154"/>
                    <a:pt x="2" y="154"/>
                  </a:cubicBezTo>
                  <a:cubicBezTo>
                    <a:pt x="2" y="154"/>
                    <a:pt x="2" y="154"/>
                    <a:pt x="1" y="154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2081" y="0"/>
                  </a:moveTo>
                  <a:cubicBezTo>
                    <a:pt x="1699" y="0"/>
                    <a:pt x="1226" y="61"/>
                    <a:pt x="926" y="155"/>
                  </a:cubicBezTo>
                  <a:cubicBezTo>
                    <a:pt x="758" y="207"/>
                    <a:pt x="549" y="216"/>
                    <a:pt x="466" y="217"/>
                  </a:cubicBezTo>
                  <a:cubicBezTo>
                    <a:pt x="383" y="216"/>
                    <a:pt x="174" y="207"/>
                    <a:pt x="6" y="155"/>
                  </a:cubicBezTo>
                  <a:cubicBezTo>
                    <a:pt x="5" y="155"/>
                    <a:pt x="5" y="155"/>
                    <a:pt x="4" y="155"/>
                  </a:cubicBezTo>
                  <a:cubicBezTo>
                    <a:pt x="5" y="155"/>
                    <a:pt x="5" y="155"/>
                    <a:pt x="6" y="155"/>
                  </a:cubicBezTo>
                  <a:cubicBezTo>
                    <a:pt x="174" y="207"/>
                    <a:pt x="383" y="216"/>
                    <a:pt x="466" y="217"/>
                  </a:cubicBezTo>
                  <a:cubicBezTo>
                    <a:pt x="549" y="216"/>
                    <a:pt x="758" y="207"/>
                    <a:pt x="926" y="155"/>
                  </a:cubicBezTo>
                  <a:cubicBezTo>
                    <a:pt x="1226" y="61"/>
                    <a:pt x="1699" y="0"/>
                    <a:pt x="2081" y="0"/>
                  </a:cubicBezTo>
                  <a:cubicBezTo>
                    <a:pt x="2105" y="0"/>
                    <a:pt x="2130" y="0"/>
                    <a:pt x="2154" y="1"/>
                  </a:cubicBezTo>
                  <a:cubicBezTo>
                    <a:pt x="2547" y="9"/>
                    <a:pt x="2959" y="72"/>
                    <a:pt x="3083" y="114"/>
                  </a:cubicBezTo>
                  <a:cubicBezTo>
                    <a:pt x="3083" y="114"/>
                    <a:pt x="3083" y="114"/>
                    <a:pt x="3083" y="114"/>
                  </a:cubicBezTo>
                  <a:cubicBezTo>
                    <a:pt x="2959" y="72"/>
                    <a:pt x="2547" y="9"/>
                    <a:pt x="2154" y="1"/>
                  </a:cubicBezTo>
                  <a:cubicBezTo>
                    <a:pt x="2130" y="0"/>
                    <a:pt x="2105" y="0"/>
                    <a:pt x="208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9"/>
            <p:cNvSpPr>
              <a:spLocks noEditPoints="1"/>
            </p:cNvSpPr>
            <p:nvPr/>
          </p:nvSpPr>
          <p:spPr bwMode="auto">
            <a:xfrm>
              <a:off x="8767765" y="2233612"/>
              <a:ext cx="619125" cy="242888"/>
            </a:xfrm>
            <a:custGeom>
              <a:avLst/>
              <a:gdLst>
                <a:gd name="T0" fmla="*/ 1801 w 2148"/>
                <a:gd name="T1" fmla="*/ 843 h 846"/>
                <a:gd name="T2" fmla="*/ 1791 w 2148"/>
                <a:gd name="T3" fmla="*/ 846 h 846"/>
                <a:gd name="T4" fmla="*/ 1791 w 2148"/>
                <a:gd name="T5" fmla="*/ 846 h 846"/>
                <a:gd name="T6" fmla="*/ 1801 w 2148"/>
                <a:gd name="T7" fmla="*/ 843 h 846"/>
                <a:gd name="T8" fmla="*/ 1802 w 2148"/>
                <a:gd name="T9" fmla="*/ 843 h 846"/>
                <a:gd name="T10" fmla="*/ 1801 w 2148"/>
                <a:gd name="T11" fmla="*/ 843 h 846"/>
                <a:gd name="T12" fmla="*/ 1802 w 2148"/>
                <a:gd name="T13" fmla="*/ 843 h 846"/>
                <a:gd name="T14" fmla="*/ 1803 w 2148"/>
                <a:gd name="T15" fmla="*/ 843 h 846"/>
                <a:gd name="T16" fmla="*/ 1803 w 2148"/>
                <a:gd name="T17" fmla="*/ 843 h 846"/>
                <a:gd name="T18" fmla="*/ 1803 w 2148"/>
                <a:gd name="T19" fmla="*/ 843 h 846"/>
                <a:gd name="T20" fmla="*/ 2148 w 2148"/>
                <a:gd name="T21" fmla="*/ 760 h 846"/>
                <a:gd name="T22" fmla="*/ 2148 w 2148"/>
                <a:gd name="T23" fmla="*/ 761 h 846"/>
                <a:gd name="T24" fmla="*/ 2148 w 2148"/>
                <a:gd name="T25" fmla="*/ 760 h 846"/>
                <a:gd name="T26" fmla="*/ 2051 w 2148"/>
                <a:gd name="T27" fmla="*/ 652 h 846"/>
                <a:gd name="T28" fmla="*/ 1846 w 2148"/>
                <a:gd name="T29" fmla="*/ 829 h 846"/>
                <a:gd name="T30" fmla="*/ 1846 w 2148"/>
                <a:gd name="T31" fmla="*/ 829 h 846"/>
                <a:gd name="T32" fmla="*/ 1846 w 2148"/>
                <a:gd name="T33" fmla="*/ 829 h 846"/>
                <a:gd name="T34" fmla="*/ 2051 w 2148"/>
                <a:gd name="T35" fmla="*/ 652 h 846"/>
                <a:gd name="T36" fmla="*/ 2051 w 2148"/>
                <a:gd name="T37" fmla="*/ 652 h 846"/>
                <a:gd name="T38" fmla="*/ 106 w 2148"/>
                <a:gd name="T39" fmla="*/ 1 h 846"/>
                <a:gd name="T40" fmla="*/ 186 w 2148"/>
                <a:gd name="T41" fmla="*/ 126 h 846"/>
                <a:gd name="T42" fmla="*/ 186 w 2148"/>
                <a:gd name="T43" fmla="*/ 127 h 846"/>
                <a:gd name="T44" fmla="*/ 106 w 2148"/>
                <a:gd name="T45" fmla="*/ 1 h 846"/>
                <a:gd name="T46" fmla="*/ 106 w 2148"/>
                <a:gd name="T47" fmla="*/ 1 h 846"/>
                <a:gd name="T48" fmla="*/ 106 w 2148"/>
                <a:gd name="T49" fmla="*/ 1 h 846"/>
                <a:gd name="T50" fmla="*/ 106 w 2148"/>
                <a:gd name="T51" fmla="*/ 1 h 846"/>
                <a:gd name="T52" fmla="*/ 105 w 2148"/>
                <a:gd name="T53" fmla="*/ 1 h 846"/>
                <a:gd name="T54" fmla="*/ 106 w 2148"/>
                <a:gd name="T55" fmla="*/ 1 h 846"/>
                <a:gd name="T56" fmla="*/ 105 w 2148"/>
                <a:gd name="T57" fmla="*/ 1 h 846"/>
                <a:gd name="T58" fmla="*/ 105 w 2148"/>
                <a:gd name="T59" fmla="*/ 0 h 846"/>
                <a:gd name="T60" fmla="*/ 105 w 2148"/>
                <a:gd name="T61" fmla="*/ 0 h 846"/>
                <a:gd name="T62" fmla="*/ 105 w 2148"/>
                <a:gd name="T63" fmla="*/ 0 h 846"/>
                <a:gd name="T64" fmla="*/ 105 w 2148"/>
                <a:gd name="T65" fmla="*/ 0 h 846"/>
                <a:gd name="T66" fmla="*/ 105 w 2148"/>
                <a:gd name="T67" fmla="*/ 0 h 846"/>
                <a:gd name="T68" fmla="*/ 105 w 2148"/>
                <a:gd name="T69" fmla="*/ 0 h 846"/>
                <a:gd name="T70" fmla="*/ 105 w 2148"/>
                <a:gd name="T71" fmla="*/ 0 h 846"/>
                <a:gd name="T72" fmla="*/ 105 w 2148"/>
                <a:gd name="T73" fmla="*/ 0 h 846"/>
                <a:gd name="T74" fmla="*/ 105 w 2148"/>
                <a:gd name="T75" fmla="*/ 0 h 846"/>
                <a:gd name="T76" fmla="*/ 104 w 2148"/>
                <a:gd name="T77" fmla="*/ 0 h 846"/>
                <a:gd name="T78" fmla="*/ 104 w 2148"/>
                <a:gd name="T79" fmla="*/ 0 h 846"/>
                <a:gd name="T80" fmla="*/ 104 w 2148"/>
                <a:gd name="T81" fmla="*/ 0 h 846"/>
                <a:gd name="T82" fmla="*/ 104 w 2148"/>
                <a:gd name="T83" fmla="*/ 0 h 846"/>
                <a:gd name="T84" fmla="*/ 104 w 2148"/>
                <a:gd name="T85" fmla="*/ 0 h 846"/>
                <a:gd name="T86" fmla="*/ 104 w 2148"/>
                <a:gd name="T87" fmla="*/ 0 h 846"/>
                <a:gd name="T88" fmla="*/ 104 w 2148"/>
                <a:gd name="T89" fmla="*/ 0 h 846"/>
                <a:gd name="T90" fmla="*/ 104 w 2148"/>
                <a:gd name="T91" fmla="*/ 0 h 846"/>
                <a:gd name="T92" fmla="*/ 104 w 2148"/>
                <a:gd name="T93" fmla="*/ 0 h 846"/>
                <a:gd name="T94" fmla="*/ 12 w 2148"/>
                <a:gd name="T95" fmla="*/ 0 h 846"/>
                <a:gd name="T96" fmla="*/ 0 w 2148"/>
                <a:gd name="T97" fmla="*/ 8 h 846"/>
                <a:gd name="T98" fmla="*/ 0 w 2148"/>
                <a:gd name="T99" fmla="*/ 8 h 846"/>
                <a:gd name="T100" fmla="*/ 12 w 2148"/>
                <a:gd name="T101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48" h="846">
                  <a:moveTo>
                    <a:pt x="1801" y="843"/>
                  </a:moveTo>
                  <a:cubicBezTo>
                    <a:pt x="1798" y="844"/>
                    <a:pt x="1794" y="845"/>
                    <a:pt x="1791" y="846"/>
                  </a:cubicBezTo>
                  <a:cubicBezTo>
                    <a:pt x="1791" y="846"/>
                    <a:pt x="1791" y="846"/>
                    <a:pt x="1791" y="846"/>
                  </a:cubicBezTo>
                  <a:cubicBezTo>
                    <a:pt x="1794" y="845"/>
                    <a:pt x="1798" y="844"/>
                    <a:pt x="1801" y="843"/>
                  </a:cubicBezTo>
                  <a:moveTo>
                    <a:pt x="1802" y="843"/>
                  </a:moveTo>
                  <a:cubicBezTo>
                    <a:pt x="1802" y="843"/>
                    <a:pt x="1801" y="843"/>
                    <a:pt x="1801" y="843"/>
                  </a:cubicBezTo>
                  <a:cubicBezTo>
                    <a:pt x="1801" y="843"/>
                    <a:pt x="1802" y="843"/>
                    <a:pt x="1802" y="843"/>
                  </a:cubicBezTo>
                  <a:moveTo>
                    <a:pt x="1803" y="843"/>
                  </a:moveTo>
                  <a:cubicBezTo>
                    <a:pt x="1803" y="843"/>
                    <a:pt x="1803" y="843"/>
                    <a:pt x="1803" y="843"/>
                  </a:cubicBezTo>
                  <a:cubicBezTo>
                    <a:pt x="1803" y="843"/>
                    <a:pt x="1803" y="843"/>
                    <a:pt x="1803" y="843"/>
                  </a:cubicBezTo>
                  <a:moveTo>
                    <a:pt x="2148" y="760"/>
                  </a:moveTo>
                  <a:cubicBezTo>
                    <a:pt x="2148" y="760"/>
                    <a:pt x="2148" y="761"/>
                    <a:pt x="2148" y="761"/>
                  </a:cubicBezTo>
                  <a:cubicBezTo>
                    <a:pt x="2148" y="761"/>
                    <a:pt x="2148" y="760"/>
                    <a:pt x="2148" y="760"/>
                  </a:cubicBezTo>
                  <a:moveTo>
                    <a:pt x="2051" y="652"/>
                  </a:moveTo>
                  <a:cubicBezTo>
                    <a:pt x="1990" y="738"/>
                    <a:pt x="1919" y="803"/>
                    <a:pt x="1846" y="829"/>
                  </a:cubicBezTo>
                  <a:cubicBezTo>
                    <a:pt x="1846" y="829"/>
                    <a:pt x="1846" y="829"/>
                    <a:pt x="1846" y="829"/>
                  </a:cubicBezTo>
                  <a:cubicBezTo>
                    <a:pt x="1846" y="829"/>
                    <a:pt x="1846" y="829"/>
                    <a:pt x="1846" y="829"/>
                  </a:cubicBezTo>
                  <a:cubicBezTo>
                    <a:pt x="1919" y="803"/>
                    <a:pt x="1990" y="738"/>
                    <a:pt x="2051" y="652"/>
                  </a:cubicBezTo>
                  <a:cubicBezTo>
                    <a:pt x="2051" y="652"/>
                    <a:pt x="2051" y="652"/>
                    <a:pt x="2051" y="652"/>
                  </a:cubicBezTo>
                  <a:moveTo>
                    <a:pt x="106" y="1"/>
                  </a:moveTo>
                  <a:cubicBezTo>
                    <a:pt x="126" y="13"/>
                    <a:pt x="161" y="66"/>
                    <a:pt x="186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61" y="66"/>
                    <a:pt x="126" y="13"/>
                    <a:pt x="106" y="1"/>
                  </a:cubicBezTo>
                  <a:moveTo>
                    <a:pt x="106" y="1"/>
                  </a:moveTo>
                  <a:cubicBezTo>
                    <a:pt x="106" y="1"/>
                    <a:pt x="106" y="1"/>
                    <a:pt x="106" y="1"/>
                  </a:cubicBezTo>
                  <a:cubicBezTo>
                    <a:pt x="106" y="1"/>
                    <a:pt x="106" y="1"/>
                    <a:pt x="106" y="1"/>
                  </a:cubicBezTo>
                  <a:moveTo>
                    <a:pt x="105" y="1"/>
                  </a:moveTo>
                  <a:cubicBezTo>
                    <a:pt x="106" y="1"/>
                    <a:pt x="106" y="1"/>
                    <a:pt x="106" y="1"/>
                  </a:cubicBezTo>
                  <a:cubicBezTo>
                    <a:pt x="106" y="1"/>
                    <a:pt x="106" y="1"/>
                    <a:pt x="105" y="1"/>
                  </a:cubicBezTo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moveTo>
                    <a:pt x="104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moveTo>
                    <a:pt x="104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moveTo>
                    <a:pt x="104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moveTo>
                    <a:pt x="12" y="0"/>
                  </a:moveTo>
                  <a:cubicBezTo>
                    <a:pt x="8" y="1"/>
                    <a:pt x="4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4"/>
                    <a:pt x="8" y="1"/>
                    <a:pt x="12" y="0"/>
                  </a:cubicBezTo>
                </a:path>
              </a:pathLst>
            </a:custGeom>
            <a:solidFill>
              <a:srgbClr val="4E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8929690" y="2171699"/>
              <a:ext cx="58738" cy="23813"/>
            </a:xfrm>
            <a:custGeom>
              <a:avLst/>
              <a:gdLst>
                <a:gd name="T0" fmla="*/ 201 w 201"/>
                <a:gd name="T1" fmla="*/ 0 h 84"/>
                <a:gd name="T2" fmla="*/ 201 w 201"/>
                <a:gd name="T3" fmla="*/ 0 h 84"/>
                <a:gd name="T4" fmla="*/ 0 w 201"/>
                <a:gd name="T5" fmla="*/ 84 h 84"/>
                <a:gd name="T6" fmla="*/ 0 w 201"/>
                <a:gd name="T7" fmla="*/ 84 h 84"/>
                <a:gd name="T8" fmla="*/ 201 w 201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84">
                  <a:moveTo>
                    <a:pt x="201" y="0"/>
                  </a:moveTo>
                  <a:cubicBezTo>
                    <a:pt x="201" y="0"/>
                    <a:pt x="201" y="0"/>
                    <a:pt x="201" y="0"/>
                  </a:cubicBezTo>
                  <a:cubicBezTo>
                    <a:pt x="119" y="23"/>
                    <a:pt x="52" y="51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2" y="51"/>
                    <a:pt x="119" y="23"/>
                    <a:pt x="20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1"/>
            <p:cNvSpPr>
              <a:spLocks/>
            </p:cNvSpPr>
            <p:nvPr/>
          </p:nvSpPr>
          <p:spPr bwMode="auto">
            <a:xfrm>
              <a:off x="8901115" y="2195512"/>
              <a:ext cx="28575" cy="25400"/>
            </a:xfrm>
            <a:custGeom>
              <a:avLst/>
              <a:gdLst>
                <a:gd name="T0" fmla="*/ 99 w 99"/>
                <a:gd name="T1" fmla="*/ 0 h 86"/>
                <a:gd name="T2" fmla="*/ 99 w 99"/>
                <a:gd name="T3" fmla="*/ 0 h 86"/>
                <a:gd name="T4" fmla="*/ 0 w 99"/>
                <a:gd name="T5" fmla="*/ 86 h 86"/>
                <a:gd name="T6" fmla="*/ 1 w 99"/>
                <a:gd name="T7" fmla="*/ 86 h 86"/>
                <a:gd name="T8" fmla="*/ 99 w 99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6"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58" y="26"/>
                    <a:pt x="25" y="55"/>
                    <a:pt x="0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25" y="55"/>
                    <a:pt x="58" y="26"/>
                    <a:pt x="99" y="0"/>
                  </a:cubicBezTo>
                </a:path>
              </a:pathLst>
            </a:custGeom>
            <a:solidFill>
              <a:srgbClr val="B8A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2"/>
            <p:cNvSpPr>
              <a:spLocks/>
            </p:cNvSpPr>
            <p:nvPr/>
          </p:nvSpPr>
          <p:spPr bwMode="auto">
            <a:xfrm>
              <a:off x="8883652" y="2220912"/>
              <a:ext cx="17463" cy="44450"/>
            </a:xfrm>
            <a:custGeom>
              <a:avLst/>
              <a:gdLst>
                <a:gd name="T0" fmla="*/ 62 w 63"/>
                <a:gd name="T1" fmla="*/ 0 h 156"/>
                <a:gd name="T2" fmla="*/ 0 w 63"/>
                <a:gd name="T3" fmla="*/ 156 h 156"/>
                <a:gd name="T4" fmla="*/ 0 w 63"/>
                <a:gd name="T5" fmla="*/ 156 h 156"/>
                <a:gd name="T6" fmla="*/ 63 w 63"/>
                <a:gd name="T7" fmla="*/ 0 h 156"/>
                <a:gd name="T8" fmla="*/ 62 w 63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6">
                  <a:moveTo>
                    <a:pt x="62" y="0"/>
                  </a:moveTo>
                  <a:cubicBezTo>
                    <a:pt x="25" y="47"/>
                    <a:pt x="5" y="100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5" y="99"/>
                    <a:pt x="25" y="47"/>
                    <a:pt x="63" y="0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B8A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3"/>
            <p:cNvSpPr>
              <a:spLocks noEditPoints="1"/>
            </p:cNvSpPr>
            <p:nvPr/>
          </p:nvSpPr>
          <p:spPr bwMode="auto">
            <a:xfrm>
              <a:off x="8883652" y="2285999"/>
              <a:ext cx="366714" cy="207963"/>
            </a:xfrm>
            <a:custGeom>
              <a:avLst/>
              <a:gdLst>
                <a:gd name="T0" fmla="*/ 1275 w 1275"/>
                <a:gd name="T1" fmla="*/ 694 h 721"/>
                <a:gd name="T2" fmla="*/ 1010 w 1275"/>
                <a:gd name="T3" fmla="*/ 721 h 721"/>
                <a:gd name="T4" fmla="*/ 1010 w 1275"/>
                <a:gd name="T5" fmla="*/ 721 h 721"/>
                <a:gd name="T6" fmla="*/ 1274 w 1275"/>
                <a:gd name="T7" fmla="*/ 694 h 721"/>
                <a:gd name="T8" fmla="*/ 1275 w 1275"/>
                <a:gd name="T9" fmla="*/ 694 h 721"/>
                <a:gd name="T10" fmla="*/ 0 w 1275"/>
                <a:gd name="T11" fmla="*/ 0 h 721"/>
                <a:gd name="T12" fmla="*/ 21 w 1275"/>
                <a:gd name="T13" fmla="*/ 93 h 721"/>
                <a:gd name="T14" fmla="*/ 21 w 1275"/>
                <a:gd name="T15" fmla="*/ 94 h 721"/>
                <a:gd name="T16" fmla="*/ 0 w 1275"/>
                <a:gd name="T17" fmla="*/ 0 h 721"/>
                <a:gd name="T18" fmla="*/ 0 w 1275"/>
                <a:gd name="T19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5" h="721">
                  <a:moveTo>
                    <a:pt x="1275" y="694"/>
                  </a:moveTo>
                  <a:cubicBezTo>
                    <a:pt x="1188" y="711"/>
                    <a:pt x="1099" y="720"/>
                    <a:pt x="1010" y="721"/>
                  </a:cubicBezTo>
                  <a:cubicBezTo>
                    <a:pt x="1010" y="721"/>
                    <a:pt x="1010" y="721"/>
                    <a:pt x="1010" y="721"/>
                  </a:cubicBezTo>
                  <a:cubicBezTo>
                    <a:pt x="1099" y="720"/>
                    <a:pt x="1188" y="711"/>
                    <a:pt x="1274" y="694"/>
                  </a:cubicBezTo>
                  <a:cubicBezTo>
                    <a:pt x="1274" y="694"/>
                    <a:pt x="1274" y="694"/>
                    <a:pt x="1275" y="694"/>
                  </a:cubicBezTo>
                  <a:moveTo>
                    <a:pt x="0" y="0"/>
                  </a:moveTo>
                  <a:cubicBezTo>
                    <a:pt x="3" y="30"/>
                    <a:pt x="10" y="61"/>
                    <a:pt x="21" y="93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10" y="61"/>
                    <a:pt x="3" y="3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4"/>
            <p:cNvSpPr>
              <a:spLocks/>
            </p:cNvSpPr>
            <p:nvPr/>
          </p:nvSpPr>
          <p:spPr bwMode="auto">
            <a:xfrm>
              <a:off x="8882065" y="2265362"/>
              <a:ext cx="1588" cy="20638"/>
            </a:xfrm>
            <a:custGeom>
              <a:avLst/>
              <a:gdLst>
                <a:gd name="T0" fmla="*/ 2 w 3"/>
                <a:gd name="T1" fmla="*/ 0 h 69"/>
                <a:gd name="T2" fmla="*/ 2 w 3"/>
                <a:gd name="T3" fmla="*/ 0 h 69"/>
                <a:gd name="T4" fmla="*/ 3 w 3"/>
                <a:gd name="T5" fmla="*/ 69 h 69"/>
                <a:gd name="T6" fmla="*/ 3 w 3"/>
                <a:gd name="T7" fmla="*/ 69 h 69"/>
                <a:gd name="T8" fmla="*/ 2 w 3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9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3"/>
                    <a:pt x="0" y="45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0" y="45"/>
                    <a:pt x="0" y="22"/>
                    <a:pt x="2" y="0"/>
                  </a:cubicBezTo>
                </a:path>
              </a:pathLst>
            </a:custGeom>
            <a:solidFill>
              <a:srgbClr val="958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8589963" y="2093913"/>
              <a:ext cx="949325" cy="434975"/>
            </a:xfrm>
            <a:custGeom>
              <a:avLst/>
              <a:gdLst>
                <a:gd name="T0" fmla="*/ 1135 w 3292"/>
                <a:gd name="T1" fmla="*/ 155 h 1512"/>
                <a:gd name="T2" fmla="*/ 215 w 3292"/>
                <a:gd name="T3" fmla="*/ 155 h 1512"/>
                <a:gd name="T4" fmla="*/ 213 w 3292"/>
                <a:gd name="T5" fmla="*/ 155 h 1512"/>
                <a:gd name="T6" fmla="*/ 211 w 3292"/>
                <a:gd name="T7" fmla="*/ 154 h 1512"/>
                <a:gd name="T8" fmla="*/ 209 w 3292"/>
                <a:gd name="T9" fmla="*/ 153 h 1512"/>
                <a:gd name="T10" fmla="*/ 0 w 3292"/>
                <a:gd name="T11" fmla="*/ 100 h 1512"/>
                <a:gd name="T12" fmla="*/ 630 w 3292"/>
                <a:gd name="T13" fmla="*/ 484 h 1512"/>
                <a:gd name="T14" fmla="*/ 675 w 3292"/>
                <a:gd name="T15" fmla="*/ 472 h 1512"/>
                <a:gd name="T16" fmla="*/ 722 w 3292"/>
                <a:gd name="T17" fmla="*/ 484 h 1512"/>
                <a:gd name="T18" fmla="*/ 722 w 3292"/>
                <a:gd name="T19" fmla="*/ 484 h 1512"/>
                <a:gd name="T20" fmla="*/ 722 w 3292"/>
                <a:gd name="T21" fmla="*/ 484 h 1512"/>
                <a:gd name="T22" fmla="*/ 723 w 3292"/>
                <a:gd name="T23" fmla="*/ 484 h 1512"/>
                <a:gd name="T24" fmla="*/ 723 w 3292"/>
                <a:gd name="T25" fmla="*/ 484 h 1512"/>
                <a:gd name="T26" fmla="*/ 723 w 3292"/>
                <a:gd name="T27" fmla="*/ 484 h 1512"/>
                <a:gd name="T28" fmla="*/ 723 w 3292"/>
                <a:gd name="T29" fmla="*/ 485 h 1512"/>
                <a:gd name="T30" fmla="*/ 724 w 3292"/>
                <a:gd name="T31" fmla="*/ 485 h 1512"/>
                <a:gd name="T32" fmla="*/ 724 w 3292"/>
                <a:gd name="T33" fmla="*/ 485 h 1512"/>
                <a:gd name="T34" fmla="*/ 1039 w 3292"/>
                <a:gd name="T35" fmla="*/ 759 h 1512"/>
                <a:gd name="T36" fmla="*/ 1017 w 3292"/>
                <a:gd name="T37" fmla="*/ 597 h 1512"/>
                <a:gd name="T38" fmla="*/ 1079 w 3292"/>
                <a:gd name="T39" fmla="*/ 441 h 1512"/>
                <a:gd name="T40" fmla="*/ 1379 w 3292"/>
                <a:gd name="T41" fmla="*/ 271 h 1512"/>
                <a:gd name="T42" fmla="*/ 1383 w 3292"/>
                <a:gd name="T43" fmla="*/ 270 h 1512"/>
                <a:gd name="T44" fmla="*/ 1387 w 3292"/>
                <a:gd name="T45" fmla="*/ 269 h 1512"/>
                <a:gd name="T46" fmla="*/ 1392 w 3292"/>
                <a:gd name="T47" fmla="*/ 268 h 1512"/>
                <a:gd name="T48" fmla="*/ 1394 w 3292"/>
                <a:gd name="T49" fmla="*/ 267 h 1512"/>
                <a:gd name="T50" fmla="*/ 1398 w 3292"/>
                <a:gd name="T51" fmla="*/ 266 h 1512"/>
                <a:gd name="T52" fmla="*/ 1400 w 3292"/>
                <a:gd name="T53" fmla="*/ 266 h 1512"/>
                <a:gd name="T54" fmla="*/ 1402 w 3292"/>
                <a:gd name="T55" fmla="*/ 265 h 1512"/>
                <a:gd name="T56" fmla="*/ 1404 w 3292"/>
                <a:gd name="T57" fmla="*/ 264 h 1512"/>
                <a:gd name="T58" fmla="*/ 1406 w 3292"/>
                <a:gd name="T59" fmla="*/ 264 h 1512"/>
                <a:gd name="T60" fmla="*/ 1408 w 3292"/>
                <a:gd name="T61" fmla="*/ 263 h 1512"/>
                <a:gd name="T62" fmla="*/ 1410 w 3292"/>
                <a:gd name="T63" fmla="*/ 263 h 1512"/>
                <a:gd name="T64" fmla="*/ 1413 w 3292"/>
                <a:gd name="T65" fmla="*/ 262 h 1512"/>
                <a:gd name="T66" fmla="*/ 1415 w 3292"/>
                <a:gd name="T67" fmla="*/ 262 h 1512"/>
                <a:gd name="T68" fmla="*/ 1417 w 3292"/>
                <a:gd name="T69" fmla="*/ 261 h 1512"/>
                <a:gd name="T70" fmla="*/ 1419 w 3292"/>
                <a:gd name="T71" fmla="*/ 261 h 1512"/>
                <a:gd name="T72" fmla="*/ 1421 w 3292"/>
                <a:gd name="T73" fmla="*/ 260 h 1512"/>
                <a:gd name="T74" fmla="*/ 1423 w 3292"/>
                <a:gd name="T75" fmla="*/ 260 h 1512"/>
                <a:gd name="T76" fmla="*/ 1425 w 3292"/>
                <a:gd name="T77" fmla="*/ 259 h 1512"/>
                <a:gd name="T78" fmla="*/ 1427 w 3292"/>
                <a:gd name="T79" fmla="*/ 259 h 1512"/>
                <a:gd name="T80" fmla="*/ 1430 w 3292"/>
                <a:gd name="T81" fmla="*/ 258 h 1512"/>
                <a:gd name="T82" fmla="*/ 1432 w 3292"/>
                <a:gd name="T83" fmla="*/ 258 h 1512"/>
                <a:gd name="T84" fmla="*/ 1434 w 3292"/>
                <a:gd name="T85" fmla="*/ 257 h 1512"/>
                <a:gd name="T86" fmla="*/ 1436 w 3292"/>
                <a:gd name="T87" fmla="*/ 257 h 1512"/>
                <a:gd name="T88" fmla="*/ 1438 w 3292"/>
                <a:gd name="T89" fmla="*/ 256 h 1512"/>
                <a:gd name="T90" fmla="*/ 2829 w 3292"/>
                <a:gd name="T91" fmla="*/ 350 h 1512"/>
                <a:gd name="T92" fmla="*/ 2669 w 3292"/>
                <a:gd name="T93" fmla="*/ 1136 h 1512"/>
                <a:gd name="T94" fmla="*/ 2464 w 3292"/>
                <a:gd name="T95" fmla="*/ 1313 h 1512"/>
                <a:gd name="T96" fmla="*/ 2421 w 3292"/>
                <a:gd name="T97" fmla="*/ 1327 h 1512"/>
                <a:gd name="T98" fmla="*/ 2419 w 3292"/>
                <a:gd name="T99" fmla="*/ 1327 h 1512"/>
                <a:gd name="T100" fmla="*/ 2409 w 3292"/>
                <a:gd name="T101" fmla="*/ 1330 h 1512"/>
                <a:gd name="T102" fmla="*/ 2028 w 3292"/>
                <a:gd name="T103" fmla="*/ 1387 h 1512"/>
                <a:gd name="T104" fmla="*/ 2766 w 3292"/>
                <a:gd name="T105" fmla="*/ 1245 h 1512"/>
                <a:gd name="T106" fmla="*/ 2766 w 3292"/>
                <a:gd name="T107" fmla="*/ 1244 h 1512"/>
                <a:gd name="T108" fmla="*/ 3207 w 3292"/>
                <a:gd name="T109" fmla="*/ 414 h 1512"/>
                <a:gd name="T110" fmla="*/ 3292 w 3292"/>
                <a:gd name="T111" fmla="*/ 114 h 1512"/>
                <a:gd name="T112" fmla="*/ 2290 w 3292"/>
                <a:gd name="T113" fmla="*/ 0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92" h="1512">
                  <a:moveTo>
                    <a:pt x="2290" y="0"/>
                  </a:moveTo>
                  <a:cubicBezTo>
                    <a:pt x="1908" y="0"/>
                    <a:pt x="1435" y="61"/>
                    <a:pt x="1135" y="155"/>
                  </a:cubicBezTo>
                  <a:cubicBezTo>
                    <a:pt x="967" y="207"/>
                    <a:pt x="758" y="216"/>
                    <a:pt x="675" y="217"/>
                  </a:cubicBezTo>
                  <a:cubicBezTo>
                    <a:pt x="592" y="216"/>
                    <a:pt x="383" y="207"/>
                    <a:pt x="215" y="155"/>
                  </a:cubicBezTo>
                  <a:cubicBezTo>
                    <a:pt x="214" y="155"/>
                    <a:pt x="214" y="155"/>
                    <a:pt x="213" y="155"/>
                  </a:cubicBezTo>
                  <a:cubicBezTo>
                    <a:pt x="213" y="155"/>
                    <a:pt x="213" y="155"/>
                    <a:pt x="213" y="155"/>
                  </a:cubicBezTo>
                  <a:cubicBezTo>
                    <a:pt x="213" y="154"/>
                    <a:pt x="212" y="154"/>
                    <a:pt x="212" y="154"/>
                  </a:cubicBezTo>
                  <a:cubicBezTo>
                    <a:pt x="212" y="154"/>
                    <a:pt x="211" y="154"/>
                    <a:pt x="211" y="154"/>
                  </a:cubicBezTo>
                  <a:cubicBezTo>
                    <a:pt x="211" y="154"/>
                    <a:pt x="210" y="154"/>
                    <a:pt x="210" y="154"/>
                  </a:cubicBezTo>
                  <a:cubicBezTo>
                    <a:pt x="210" y="153"/>
                    <a:pt x="210" y="153"/>
                    <a:pt x="209" y="153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146" y="134"/>
                    <a:pt x="75" y="116"/>
                    <a:pt x="0" y="100"/>
                  </a:cubicBezTo>
                  <a:cubicBezTo>
                    <a:pt x="618" y="492"/>
                    <a:pt x="618" y="492"/>
                    <a:pt x="618" y="492"/>
                  </a:cubicBezTo>
                  <a:cubicBezTo>
                    <a:pt x="622" y="488"/>
                    <a:pt x="626" y="485"/>
                    <a:pt x="630" y="484"/>
                  </a:cubicBezTo>
                  <a:cubicBezTo>
                    <a:pt x="630" y="484"/>
                    <a:pt x="630" y="484"/>
                    <a:pt x="630" y="484"/>
                  </a:cubicBezTo>
                  <a:cubicBezTo>
                    <a:pt x="644" y="477"/>
                    <a:pt x="660" y="472"/>
                    <a:pt x="675" y="472"/>
                  </a:cubicBezTo>
                  <a:cubicBezTo>
                    <a:pt x="691" y="472"/>
                    <a:pt x="708" y="477"/>
                    <a:pt x="722" y="484"/>
                  </a:cubicBezTo>
                  <a:cubicBezTo>
                    <a:pt x="722" y="484"/>
                    <a:pt x="722" y="484"/>
                    <a:pt x="722" y="484"/>
                  </a:cubicBezTo>
                  <a:cubicBezTo>
                    <a:pt x="722" y="484"/>
                    <a:pt x="722" y="484"/>
                    <a:pt x="722" y="484"/>
                  </a:cubicBezTo>
                  <a:cubicBezTo>
                    <a:pt x="722" y="484"/>
                    <a:pt x="722" y="484"/>
                    <a:pt x="722" y="484"/>
                  </a:cubicBezTo>
                  <a:cubicBezTo>
                    <a:pt x="722" y="484"/>
                    <a:pt x="722" y="484"/>
                    <a:pt x="722" y="484"/>
                  </a:cubicBezTo>
                  <a:cubicBezTo>
                    <a:pt x="722" y="484"/>
                    <a:pt x="722" y="484"/>
                    <a:pt x="722" y="484"/>
                  </a:cubicBezTo>
                  <a:cubicBezTo>
                    <a:pt x="722" y="484"/>
                    <a:pt x="722" y="484"/>
                    <a:pt x="722" y="484"/>
                  </a:cubicBezTo>
                  <a:cubicBezTo>
                    <a:pt x="722" y="484"/>
                    <a:pt x="723" y="484"/>
                    <a:pt x="723" y="484"/>
                  </a:cubicBezTo>
                  <a:cubicBezTo>
                    <a:pt x="723" y="484"/>
                    <a:pt x="723" y="484"/>
                    <a:pt x="723" y="484"/>
                  </a:cubicBezTo>
                  <a:cubicBezTo>
                    <a:pt x="723" y="484"/>
                    <a:pt x="723" y="484"/>
                    <a:pt x="723" y="484"/>
                  </a:cubicBezTo>
                  <a:cubicBezTo>
                    <a:pt x="723" y="484"/>
                    <a:pt x="723" y="484"/>
                    <a:pt x="723" y="484"/>
                  </a:cubicBezTo>
                  <a:cubicBezTo>
                    <a:pt x="723" y="484"/>
                    <a:pt x="723" y="484"/>
                    <a:pt x="723" y="484"/>
                  </a:cubicBezTo>
                  <a:cubicBezTo>
                    <a:pt x="723" y="484"/>
                    <a:pt x="723" y="484"/>
                    <a:pt x="723" y="484"/>
                  </a:cubicBezTo>
                  <a:cubicBezTo>
                    <a:pt x="723" y="485"/>
                    <a:pt x="723" y="485"/>
                    <a:pt x="723" y="485"/>
                  </a:cubicBezTo>
                  <a:cubicBezTo>
                    <a:pt x="724" y="485"/>
                    <a:pt x="724" y="485"/>
                    <a:pt x="724" y="485"/>
                  </a:cubicBezTo>
                  <a:cubicBezTo>
                    <a:pt x="724" y="485"/>
                    <a:pt x="724" y="485"/>
                    <a:pt x="724" y="485"/>
                  </a:cubicBezTo>
                  <a:cubicBezTo>
                    <a:pt x="724" y="485"/>
                    <a:pt x="724" y="485"/>
                    <a:pt x="724" y="485"/>
                  </a:cubicBezTo>
                  <a:cubicBezTo>
                    <a:pt x="724" y="485"/>
                    <a:pt x="724" y="485"/>
                    <a:pt x="724" y="485"/>
                  </a:cubicBezTo>
                  <a:cubicBezTo>
                    <a:pt x="744" y="497"/>
                    <a:pt x="779" y="550"/>
                    <a:pt x="804" y="611"/>
                  </a:cubicBezTo>
                  <a:cubicBezTo>
                    <a:pt x="1039" y="759"/>
                    <a:pt x="1039" y="759"/>
                    <a:pt x="1039" y="759"/>
                  </a:cubicBezTo>
                  <a:cubicBezTo>
                    <a:pt x="1028" y="727"/>
                    <a:pt x="1021" y="696"/>
                    <a:pt x="1018" y="666"/>
                  </a:cubicBezTo>
                  <a:cubicBezTo>
                    <a:pt x="1015" y="642"/>
                    <a:pt x="1015" y="620"/>
                    <a:pt x="1017" y="597"/>
                  </a:cubicBezTo>
                  <a:cubicBezTo>
                    <a:pt x="1017" y="597"/>
                    <a:pt x="1017" y="597"/>
                    <a:pt x="1017" y="597"/>
                  </a:cubicBezTo>
                  <a:cubicBezTo>
                    <a:pt x="1022" y="541"/>
                    <a:pt x="1042" y="488"/>
                    <a:pt x="1079" y="441"/>
                  </a:cubicBezTo>
                  <a:cubicBezTo>
                    <a:pt x="1104" y="410"/>
                    <a:pt x="1137" y="381"/>
                    <a:pt x="1178" y="355"/>
                  </a:cubicBezTo>
                  <a:cubicBezTo>
                    <a:pt x="1230" y="322"/>
                    <a:pt x="1297" y="294"/>
                    <a:pt x="1379" y="271"/>
                  </a:cubicBezTo>
                  <a:cubicBezTo>
                    <a:pt x="1380" y="271"/>
                    <a:pt x="1382" y="270"/>
                    <a:pt x="1383" y="270"/>
                  </a:cubicBezTo>
                  <a:cubicBezTo>
                    <a:pt x="1383" y="270"/>
                    <a:pt x="1383" y="270"/>
                    <a:pt x="1383" y="270"/>
                  </a:cubicBezTo>
                  <a:cubicBezTo>
                    <a:pt x="1385" y="270"/>
                    <a:pt x="1386" y="269"/>
                    <a:pt x="1387" y="269"/>
                  </a:cubicBezTo>
                  <a:cubicBezTo>
                    <a:pt x="1387" y="269"/>
                    <a:pt x="1387" y="269"/>
                    <a:pt x="1387" y="269"/>
                  </a:cubicBezTo>
                  <a:cubicBezTo>
                    <a:pt x="1389" y="268"/>
                    <a:pt x="1390" y="268"/>
                    <a:pt x="1391" y="268"/>
                  </a:cubicBezTo>
                  <a:cubicBezTo>
                    <a:pt x="1391" y="268"/>
                    <a:pt x="1391" y="268"/>
                    <a:pt x="1392" y="268"/>
                  </a:cubicBezTo>
                  <a:cubicBezTo>
                    <a:pt x="1392" y="268"/>
                    <a:pt x="1393" y="267"/>
                    <a:pt x="1393" y="267"/>
                  </a:cubicBezTo>
                  <a:cubicBezTo>
                    <a:pt x="1393" y="267"/>
                    <a:pt x="1393" y="267"/>
                    <a:pt x="1394" y="267"/>
                  </a:cubicBezTo>
                  <a:cubicBezTo>
                    <a:pt x="1395" y="267"/>
                    <a:pt x="1396" y="266"/>
                    <a:pt x="1397" y="266"/>
                  </a:cubicBezTo>
                  <a:cubicBezTo>
                    <a:pt x="1398" y="266"/>
                    <a:pt x="1398" y="266"/>
                    <a:pt x="1398" y="266"/>
                  </a:cubicBezTo>
                  <a:cubicBezTo>
                    <a:pt x="1398" y="266"/>
                    <a:pt x="1399" y="266"/>
                    <a:pt x="1399" y="266"/>
                  </a:cubicBezTo>
                  <a:cubicBezTo>
                    <a:pt x="1400" y="266"/>
                    <a:pt x="1400" y="266"/>
                    <a:pt x="1400" y="266"/>
                  </a:cubicBezTo>
                  <a:cubicBezTo>
                    <a:pt x="1400" y="265"/>
                    <a:pt x="1401" y="265"/>
                    <a:pt x="1402" y="265"/>
                  </a:cubicBezTo>
                  <a:cubicBezTo>
                    <a:pt x="1402" y="265"/>
                    <a:pt x="1402" y="265"/>
                    <a:pt x="1402" y="265"/>
                  </a:cubicBezTo>
                  <a:cubicBezTo>
                    <a:pt x="1402" y="265"/>
                    <a:pt x="1403" y="265"/>
                    <a:pt x="1403" y="265"/>
                  </a:cubicBezTo>
                  <a:cubicBezTo>
                    <a:pt x="1404" y="265"/>
                    <a:pt x="1404" y="265"/>
                    <a:pt x="1404" y="264"/>
                  </a:cubicBezTo>
                  <a:cubicBezTo>
                    <a:pt x="1405" y="264"/>
                    <a:pt x="1405" y="264"/>
                    <a:pt x="1406" y="264"/>
                  </a:cubicBezTo>
                  <a:cubicBezTo>
                    <a:pt x="1406" y="264"/>
                    <a:pt x="1406" y="264"/>
                    <a:pt x="1406" y="264"/>
                  </a:cubicBezTo>
                  <a:cubicBezTo>
                    <a:pt x="1407" y="264"/>
                    <a:pt x="1407" y="264"/>
                    <a:pt x="1408" y="264"/>
                  </a:cubicBezTo>
                  <a:cubicBezTo>
                    <a:pt x="1408" y="264"/>
                    <a:pt x="1408" y="263"/>
                    <a:pt x="1408" y="263"/>
                  </a:cubicBezTo>
                  <a:cubicBezTo>
                    <a:pt x="1409" y="263"/>
                    <a:pt x="1409" y="263"/>
                    <a:pt x="1410" y="263"/>
                  </a:cubicBezTo>
                  <a:cubicBezTo>
                    <a:pt x="1410" y="263"/>
                    <a:pt x="1410" y="263"/>
                    <a:pt x="1410" y="263"/>
                  </a:cubicBezTo>
                  <a:cubicBezTo>
                    <a:pt x="1411" y="263"/>
                    <a:pt x="1411" y="263"/>
                    <a:pt x="1412" y="263"/>
                  </a:cubicBezTo>
                  <a:cubicBezTo>
                    <a:pt x="1412" y="262"/>
                    <a:pt x="1412" y="262"/>
                    <a:pt x="1413" y="262"/>
                  </a:cubicBezTo>
                  <a:cubicBezTo>
                    <a:pt x="1413" y="262"/>
                    <a:pt x="1413" y="262"/>
                    <a:pt x="1414" y="262"/>
                  </a:cubicBezTo>
                  <a:cubicBezTo>
                    <a:pt x="1414" y="262"/>
                    <a:pt x="1414" y="262"/>
                    <a:pt x="1415" y="262"/>
                  </a:cubicBezTo>
                  <a:cubicBezTo>
                    <a:pt x="1415" y="262"/>
                    <a:pt x="1416" y="262"/>
                    <a:pt x="1416" y="262"/>
                  </a:cubicBezTo>
                  <a:cubicBezTo>
                    <a:pt x="1416" y="261"/>
                    <a:pt x="1417" y="261"/>
                    <a:pt x="1417" y="261"/>
                  </a:cubicBezTo>
                  <a:cubicBezTo>
                    <a:pt x="1417" y="261"/>
                    <a:pt x="1418" y="261"/>
                    <a:pt x="1418" y="261"/>
                  </a:cubicBezTo>
                  <a:cubicBezTo>
                    <a:pt x="1418" y="261"/>
                    <a:pt x="1419" y="261"/>
                    <a:pt x="1419" y="261"/>
                  </a:cubicBezTo>
                  <a:cubicBezTo>
                    <a:pt x="1419" y="261"/>
                    <a:pt x="1420" y="261"/>
                    <a:pt x="1420" y="261"/>
                  </a:cubicBezTo>
                  <a:cubicBezTo>
                    <a:pt x="1420" y="260"/>
                    <a:pt x="1421" y="260"/>
                    <a:pt x="1421" y="260"/>
                  </a:cubicBezTo>
                  <a:cubicBezTo>
                    <a:pt x="1421" y="260"/>
                    <a:pt x="1422" y="260"/>
                    <a:pt x="1423" y="260"/>
                  </a:cubicBezTo>
                  <a:cubicBezTo>
                    <a:pt x="1423" y="260"/>
                    <a:pt x="1423" y="260"/>
                    <a:pt x="1423" y="260"/>
                  </a:cubicBezTo>
                  <a:cubicBezTo>
                    <a:pt x="1424" y="260"/>
                    <a:pt x="1424" y="260"/>
                    <a:pt x="1424" y="260"/>
                  </a:cubicBezTo>
                  <a:cubicBezTo>
                    <a:pt x="1425" y="259"/>
                    <a:pt x="1425" y="259"/>
                    <a:pt x="1425" y="259"/>
                  </a:cubicBezTo>
                  <a:cubicBezTo>
                    <a:pt x="1426" y="259"/>
                    <a:pt x="1426" y="259"/>
                    <a:pt x="1427" y="259"/>
                  </a:cubicBezTo>
                  <a:cubicBezTo>
                    <a:pt x="1427" y="259"/>
                    <a:pt x="1427" y="259"/>
                    <a:pt x="1427" y="259"/>
                  </a:cubicBezTo>
                  <a:cubicBezTo>
                    <a:pt x="1428" y="259"/>
                    <a:pt x="1428" y="259"/>
                    <a:pt x="1429" y="259"/>
                  </a:cubicBezTo>
                  <a:cubicBezTo>
                    <a:pt x="1429" y="258"/>
                    <a:pt x="1429" y="258"/>
                    <a:pt x="1430" y="258"/>
                  </a:cubicBezTo>
                  <a:cubicBezTo>
                    <a:pt x="1430" y="258"/>
                    <a:pt x="1431" y="258"/>
                    <a:pt x="1431" y="258"/>
                  </a:cubicBezTo>
                  <a:cubicBezTo>
                    <a:pt x="1431" y="258"/>
                    <a:pt x="1431" y="258"/>
                    <a:pt x="1432" y="258"/>
                  </a:cubicBezTo>
                  <a:cubicBezTo>
                    <a:pt x="1432" y="258"/>
                    <a:pt x="1433" y="258"/>
                    <a:pt x="1433" y="257"/>
                  </a:cubicBezTo>
                  <a:cubicBezTo>
                    <a:pt x="1434" y="257"/>
                    <a:pt x="1434" y="257"/>
                    <a:pt x="1434" y="257"/>
                  </a:cubicBezTo>
                  <a:cubicBezTo>
                    <a:pt x="1434" y="257"/>
                    <a:pt x="1435" y="257"/>
                    <a:pt x="1435" y="257"/>
                  </a:cubicBezTo>
                  <a:cubicBezTo>
                    <a:pt x="1436" y="257"/>
                    <a:pt x="1436" y="257"/>
                    <a:pt x="1436" y="257"/>
                  </a:cubicBezTo>
                  <a:cubicBezTo>
                    <a:pt x="1437" y="257"/>
                    <a:pt x="1437" y="257"/>
                    <a:pt x="1438" y="256"/>
                  </a:cubicBezTo>
                  <a:cubicBezTo>
                    <a:pt x="1438" y="256"/>
                    <a:pt x="1438" y="256"/>
                    <a:pt x="1438" y="256"/>
                  </a:cubicBezTo>
                  <a:cubicBezTo>
                    <a:pt x="1608" y="219"/>
                    <a:pt x="1941" y="153"/>
                    <a:pt x="2245" y="153"/>
                  </a:cubicBezTo>
                  <a:cubicBezTo>
                    <a:pt x="2500" y="153"/>
                    <a:pt x="2734" y="200"/>
                    <a:pt x="2829" y="350"/>
                  </a:cubicBezTo>
                  <a:cubicBezTo>
                    <a:pt x="2859" y="397"/>
                    <a:pt x="2872" y="463"/>
                    <a:pt x="2872" y="538"/>
                  </a:cubicBezTo>
                  <a:cubicBezTo>
                    <a:pt x="2872" y="725"/>
                    <a:pt x="2788" y="969"/>
                    <a:pt x="2669" y="1136"/>
                  </a:cubicBezTo>
                  <a:cubicBezTo>
                    <a:pt x="2608" y="1222"/>
                    <a:pt x="2537" y="1287"/>
                    <a:pt x="2464" y="1313"/>
                  </a:cubicBezTo>
                  <a:cubicBezTo>
                    <a:pt x="2464" y="1313"/>
                    <a:pt x="2464" y="1313"/>
                    <a:pt x="2464" y="1313"/>
                  </a:cubicBezTo>
                  <a:cubicBezTo>
                    <a:pt x="2450" y="1317"/>
                    <a:pt x="2436" y="1322"/>
                    <a:pt x="2421" y="1327"/>
                  </a:cubicBezTo>
                  <a:cubicBezTo>
                    <a:pt x="2421" y="1327"/>
                    <a:pt x="2421" y="1327"/>
                    <a:pt x="2421" y="1327"/>
                  </a:cubicBezTo>
                  <a:cubicBezTo>
                    <a:pt x="2421" y="1327"/>
                    <a:pt x="2420" y="1327"/>
                    <a:pt x="2420" y="1327"/>
                  </a:cubicBezTo>
                  <a:cubicBezTo>
                    <a:pt x="2420" y="1327"/>
                    <a:pt x="2419" y="1327"/>
                    <a:pt x="2419" y="1327"/>
                  </a:cubicBezTo>
                  <a:cubicBezTo>
                    <a:pt x="2419" y="1327"/>
                    <a:pt x="2419" y="1327"/>
                    <a:pt x="2419" y="1327"/>
                  </a:cubicBezTo>
                  <a:cubicBezTo>
                    <a:pt x="2416" y="1328"/>
                    <a:pt x="2412" y="1329"/>
                    <a:pt x="2409" y="1330"/>
                  </a:cubicBezTo>
                  <a:cubicBezTo>
                    <a:pt x="2371" y="1342"/>
                    <a:pt x="2332" y="1352"/>
                    <a:pt x="2292" y="1360"/>
                  </a:cubicBezTo>
                  <a:cubicBezTo>
                    <a:pt x="2206" y="1377"/>
                    <a:pt x="2117" y="1386"/>
                    <a:pt x="2028" y="1387"/>
                  </a:cubicBezTo>
                  <a:cubicBezTo>
                    <a:pt x="2225" y="1512"/>
                    <a:pt x="2225" y="1512"/>
                    <a:pt x="2225" y="1512"/>
                  </a:cubicBezTo>
                  <a:cubicBezTo>
                    <a:pt x="2546" y="1473"/>
                    <a:pt x="2701" y="1366"/>
                    <a:pt x="2766" y="1245"/>
                  </a:cubicBezTo>
                  <a:cubicBezTo>
                    <a:pt x="2766" y="1245"/>
                    <a:pt x="2766" y="1244"/>
                    <a:pt x="2766" y="1244"/>
                  </a:cubicBezTo>
                  <a:cubicBezTo>
                    <a:pt x="2766" y="1244"/>
                    <a:pt x="2766" y="1244"/>
                    <a:pt x="2766" y="1244"/>
                  </a:cubicBezTo>
                  <a:cubicBezTo>
                    <a:pt x="2865" y="1059"/>
                    <a:pt x="3047" y="559"/>
                    <a:pt x="3080" y="475"/>
                  </a:cubicBezTo>
                  <a:cubicBezTo>
                    <a:pt x="3102" y="419"/>
                    <a:pt x="3179" y="414"/>
                    <a:pt x="3207" y="414"/>
                  </a:cubicBezTo>
                  <a:cubicBezTo>
                    <a:pt x="3213" y="414"/>
                    <a:pt x="3217" y="414"/>
                    <a:pt x="3217" y="414"/>
                  </a:cubicBezTo>
                  <a:cubicBezTo>
                    <a:pt x="3292" y="114"/>
                    <a:pt x="3292" y="114"/>
                    <a:pt x="3292" y="114"/>
                  </a:cubicBezTo>
                  <a:cubicBezTo>
                    <a:pt x="3168" y="72"/>
                    <a:pt x="2756" y="9"/>
                    <a:pt x="2363" y="1"/>
                  </a:cubicBezTo>
                  <a:cubicBezTo>
                    <a:pt x="2339" y="0"/>
                    <a:pt x="2314" y="0"/>
                    <a:pt x="2290" y="0"/>
                  </a:cubicBezTo>
                </a:path>
              </a:pathLst>
            </a:custGeom>
            <a:solidFill>
              <a:srgbClr val="5F4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8" name="Freeform 7"/>
          <p:cNvSpPr>
            <a:spLocks/>
          </p:cNvSpPr>
          <p:nvPr/>
        </p:nvSpPr>
        <p:spPr bwMode="auto">
          <a:xfrm>
            <a:off x="1201432" y="3561971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67" name="Freeform 12"/>
          <p:cNvSpPr>
            <a:spLocks/>
          </p:cNvSpPr>
          <p:nvPr/>
        </p:nvSpPr>
        <p:spPr bwMode="auto">
          <a:xfrm>
            <a:off x="2612229" y="4462541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69" name="Freeform 7"/>
          <p:cNvSpPr>
            <a:spLocks/>
          </p:cNvSpPr>
          <p:nvPr/>
        </p:nvSpPr>
        <p:spPr bwMode="auto">
          <a:xfrm>
            <a:off x="6752916" y="4020940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2"/>
          <p:cNvSpPr>
            <a:spLocks/>
          </p:cNvSpPr>
          <p:nvPr/>
        </p:nvSpPr>
        <p:spPr bwMode="auto">
          <a:xfrm>
            <a:off x="6079816" y="4462265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6475248" y="2488944"/>
            <a:ext cx="11083" cy="2216727"/>
          </a:xfrm>
          <a:custGeom>
            <a:avLst/>
            <a:gdLst>
              <a:gd name="connsiteX0" fmla="*/ 11083 w 11083"/>
              <a:gd name="connsiteY0" fmla="*/ 2216727 h 2216727"/>
              <a:gd name="connsiteX1" fmla="*/ 0 w 11083"/>
              <a:gd name="connsiteY1" fmla="*/ 0 h 2216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083" h="2216727">
                <a:moveTo>
                  <a:pt x="11083" y="2216727"/>
                </a:moveTo>
                <a:cubicBezTo>
                  <a:pt x="7389" y="1477818"/>
                  <a:pt x="3694" y="738909"/>
                  <a:pt x="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486331" y="2477860"/>
            <a:ext cx="3286299" cy="11084"/>
          </a:xfrm>
          <a:custGeom>
            <a:avLst/>
            <a:gdLst>
              <a:gd name="connsiteX0" fmla="*/ 0 w 3286299"/>
              <a:gd name="connsiteY0" fmla="*/ 0 h 11084"/>
              <a:gd name="connsiteX1" fmla="*/ 3286299 w 3286299"/>
              <a:gd name="connsiteY1" fmla="*/ 11084 h 1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86299" h="11084">
                <a:moveTo>
                  <a:pt x="0" y="0"/>
                </a:moveTo>
                <a:lnTo>
                  <a:pt x="3286299" y="1108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9778171" y="2483402"/>
            <a:ext cx="5542" cy="2205643"/>
          </a:xfrm>
          <a:custGeom>
            <a:avLst/>
            <a:gdLst>
              <a:gd name="connsiteX0" fmla="*/ 0 w 5542"/>
              <a:gd name="connsiteY0" fmla="*/ 0 h 2205643"/>
              <a:gd name="connsiteX1" fmla="*/ 5542 w 5542"/>
              <a:gd name="connsiteY1" fmla="*/ 2205643 h 220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42" h="2205643">
                <a:moveTo>
                  <a:pt x="0" y="0"/>
                </a:moveTo>
                <a:cubicBezTo>
                  <a:pt x="1847" y="735214"/>
                  <a:pt x="3695" y="1470429"/>
                  <a:pt x="5542" y="220564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486331" y="4655795"/>
            <a:ext cx="3291840" cy="44334"/>
          </a:xfrm>
          <a:custGeom>
            <a:avLst/>
            <a:gdLst>
              <a:gd name="connsiteX0" fmla="*/ 0 w 3291840"/>
              <a:gd name="connsiteY0" fmla="*/ 38792 h 44334"/>
              <a:gd name="connsiteX1" fmla="*/ 3230880 w 3291840"/>
              <a:gd name="connsiteY1" fmla="*/ 44334 h 44334"/>
              <a:gd name="connsiteX2" fmla="*/ 3291840 w 3291840"/>
              <a:gd name="connsiteY2" fmla="*/ 0 h 4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91840" h="44334">
                <a:moveTo>
                  <a:pt x="0" y="38792"/>
                </a:moveTo>
                <a:lnTo>
                  <a:pt x="3230880" y="44334"/>
                </a:lnTo>
                <a:lnTo>
                  <a:pt x="329184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558375" y="2516653"/>
            <a:ext cx="5542" cy="2139142"/>
          </a:xfrm>
          <a:custGeom>
            <a:avLst/>
            <a:gdLst>
              <a:gd name="connsiteX0" fmla="*/ 0 w 5542"/>
              <a:gd name="connsiteY0" fmla="*/ 0 h 2139142"/>
              <a:gd name="connsiteX1" fmla="*/ 5542 w 5542"/>
              <a:gd name="connsiteY1" fmla="*/ 2139142 h 2139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42" h="2139142">
                <a:moveTo>
                  <a:pt x="0" y="0"/>
                </a:moveTo>
                <a:cubicBezTo>
                  <a:pt x="1847" y="713047"/>
                  <a:pt x="3695" y="1426095"/>
                  <a:pt x="5542" y="213914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6552833" y="4639169"/>
            <a:ext cx="3136669" cy="11084"/>
          </a:xfrm>
          <a:custGeom>
            <a:avLst/>
            <a:gdLst>
              <a:gd name="connsiteX0" fmla="*/ 0 w 3136669"/>
              <a:gd name="connsiteY0" fmla="*/ 11084 h 11084"/>
              <a:gd name="connsiteX1" fmla="*/ 3136669 w 3136669"/>
              <a:gd name="connsiteY1" fmla="*/ 0 h 1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36669" h="11084">
                <a:moveTo>
                  <a:pt x="0" y="11084"/>
                </a:moveTo>
                <a:lnTo>
                  <a:pt x="3136669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9672877" y="2527736"/>
            <a:ext cx="11084" cy="2105891"/>
          </a:xfrm>
          <a:custGeom>
            <a:avLst/>
            <a:gdLst>
              <a:gd name="connsiteX0" fmla="*/ 0 w 11084"/>
              <a:gd name="connsiteY0" fmla="*/ 0 h 2105891"/>
              <a:gd name="connsiteX1" fmla="*/ 11084 w 11084"/>
              <a:gd name="connsiteY1" fmla="*/ 2105891 h 2105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084" h="2105891">
                <a:moveTo>
                  <a:pt x="0" y="0"/>
                </a:moveTo>
                <a:cubicBezTo>
                  <a:pt x="3695" y="701964"/>
                  <a:pt x="7389" y="1403927"/>
                  <a:pt x="11084" y="21058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6552833" y="2516653"/>
            <a:ext cx="3125586" cy="5542"/>
          </a:xfrm>
          <a:custGeom>
            <a:avLst/>
            <a:gdLst>
              <a:gd name="connsiteX0" fmla="*/ 0 w 3125586"/>
              <a:gd name="connsiteY0" fmla="*/ 0 h 5542"/>
              <a:gd name="connsiteX1" fmla="*/ 3125586 w 3125586"/>
              <a:gd name="connsiteY1" fmla="*/ 5542 h 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586" h="5542">
                <a:moveTo>
                  <a:pt x="0" y="0"/>
                </a:moveTo>
                <a:lnTo>
                  <a:pt x="3125586" y="554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6763422" y="2511111"/>
            <a:ext cx="11084" cy="2128058"/>
          </a:xfrm>
          <a:custGeom>
            <a:avLst/>
            <a:gdLst>
              <a:gd name="connsiteX0" fmla="*/ 0 w 11084"/>
              <a:gd name="connsiteY0" fmla="*/ 0 h 2128058"/>
              <a:gd name="connsiteX1" fmla="*/ 11084 w 11084"/>
              <a:gd name="connsiteY1" fmla="*/ 2128058 h 2128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084" h="2128058">
                <a:moveTo>
                  <a:pt x="0" y="0"/>
                </a:moveTo>
                <a:cubicBezTo>
                  <a:pt x="3695" y="709353"/>
                  <a:pt x="7389" y="1418705"/>
                  <a:pt x="11084" y="212805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9506622" y="2522195"/>
            <a:ext cx="0" cy="2111432"/>
          </a:xfrm>
          <a:custGeom>
            <a:avLst/>
            <a:gdLst>
              <a:gd name="connsiteX0" fmla="*/ 0 w 0"/>
              <a:gd name="connsiteY0" fmla="*/ 0 h 2111432"/>
              <a:gd name="connsiteX1" fmla="*/ 0 w 0"/>
              <a:gd name="connsiteY1" fmla="*/ 2111432 h 211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111432">
                <a:moveTo>
                  <a:pt x="0" y="0"/>
                </a:moveTo>
                <a:lnTo>
                  <a:pt x="0" y="211143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10083550" y="1348421"/>
            <a:ext cx="4093" cy="1180300"/>
          </a:xfrm>
          <a:custGeom>
            <a:avLst/>
            <a:gdLst>
              <a:gd name="connsiteX0" fmla="*/ 0 w 20549"/>
              <a:gd name="connsiteY0" fmla="*/ 1160980 h 1160980"/>
              <a:gd name="connsiteX1" fmla="*/ 20549 w 20549"/>
              <a:gd name="connsiteY1" fmla="*/ 0 h 1160980"/>
              <a:gd name="connsiteX0" fmla="*/ 1484 w 1484"/>
              <a:gd name="connsiteY0" fmla="*/ 1194031 h 1194031"/>
              <a:gd name="connsiteX1" fmla="*/ 0 w 1484"/>
              <a:gd name="connsiteY1" fmla="*/ 0 h 1194031"/>
              <a:gd name="connsiteX0" fmla="*/ 236 w 27581"/>
              <a:gd name="connsiteY0" fmla="*/ 9885 h 9885"/>
              <a:gd name="connsiteX1" fmla="*/ 27352 w 27581"/>
              <a:gd name="connsiteY1" fmla="*/ 0 h 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581" h="9885">
                <a:moveTo>
                  <a:pt x="236" y="9885"/>
                </a:moveTo>
                <a:cubicBezTo>
                  <a:pt x="-3100" y="6552"/>
                  <a:pt x="30688" y="3333"/>
                  <a:pt x="2735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0092374" y="1344964"/>
            <a:ext cx="1489753" cy="187690"/>
          </a:xfrm>
          <a:custGeom>
            <a:avLst/>
            <a:gdLst>
              <a:gd name="connsiteX0" fmla="*/ 0 w 1489753"/>
              <a:gd name="connsiteY0" fmla="*/ 10274 h 184935"/>
              <a:gd name="connsiteX1" fmla="*/ 1017141 w 1489753"/>
              <a:gd name="connsiteY1" fmla="*/ 0 h 184935"/>
              <a:gd name="connsiteX2" fmla="*/ 1140431 w 1489753"/>
              <a:gd name="connsiteY2" fmla="*/ 184935 h 184935"/>
              <a:gd name="connsiteX3" fmla="*/ 1489753 w 1489753"/>
              <a:gd name="connsiteY3" fmla="*/ 184935 h 184935"/>
              <a:gd name="connsiteX0" fmla="*/ 0 w 1489753"/>
              <a:gd name="connsiteY0" fmla="*/ 10274 h 184935"/>
              <a:gd name="connsiteX1" fmla="*/ 1017141 w 1489753"/>
              <a:gd name="connsiteY1" fmla="*/ 0 h 184935"/>
              <a:gd name="connsiteX2" fmla="*/ 1140431 w 1489753"/>
              <a:gd name="connsiteY2" fmla="*/ 184935 h 184935"/>
              <a:gd name="connsiteX3" fmla="*/ 1489753 w 1489753"/>
              <a:gd name="connsiteY3" fmla="*/ 184935 h 184935"/>
              <a:gd name="connsiteX0" fmla="*/ 0 w 1489753"/>
              <a:gd name="connsiteY0" fmla="*/ 10274 h 184935"/>
              <a:gd name="connsiteX1" fmla="*/ 1017141 w 1489753"/>
              <a:gd name="connsiteY1" fmla="*/ 0 h 184935"/>
              <a:gd name="connsiteX2" fmla="*/ 1140431 w 1489753"/>
              <a:gd name="connsiteY2" fmla="*/ 184935 h 184935"/>
              <a:gd name="connsiteX3" fmla="*/ 1489753 w 1489753"/>
              <a:gd name="connsiteY3" fmla="*/ 184935 h 184935"/>
              <a:gd name="connsiteX0" fmla="*/ 0 w 1489753"/>
              <a:gd name="connsiteY0" fmla="*/ 10274 h 184935"/>
              <a:gd name="connsiteX1" fmla="*/ 1017141 w 1489753"/>
              <a:gd name="connsiteY1" fmla="*/ 0 h 184935"/>
              <a:gd name="connsiteX2" fmla="*/ 1140431 w 1489753"/>
              <a:gd name="connsiteY2" fmla="*/ 184935 h 184935"/>
              <a:gd name="connsiteX3" fmla="*/ 1489753 w 1489753"/>
              <a:gd name="connsiteY3" fmla="*/ 184935 h 184935"/>
              <a:gd name="connsiteX0" fmla="*/ 0 w 1489753"/>
              <a:gd name="connsiteY0" fmla="*/ 10274 h 187690"/>
              <a:gd name="connsiteX1" fmla="*/ 1017141 w 1489753"/>
              <a:gd name="connsiteY1" fmla="*/ 0 h 187690"/>
              <a:gd name="connsiteX2" fmla="*/ 1132168 w 1489753"/>
              <a:gd name="connsiteY2" fmla="*/ 187690 h 187690"/>
              <a:gd name="connsiteX3" fmla="*/ 1489753 w 1489753"/>
              <a:gd name="connsiteY3" fmla="*/ 184935 h 18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753" h="187690">
                <a:moveTo>
                  <a:pt x="0" y="10274"/>
                </a:moveTo>
                <a:lnTo>
                  <a:pt x="1017141" y="0"/>
                </a:lnTo>
                <a:cubicBezTo>
                  <a:pt x="1160144" y="64399"/>
                  <a:pt x="1107597" y="120537"/>
                  <a:pt x="1132168" y="187690"/>
                </a:cubicBezTo>
                <a:lnTo>
                  <a:pt x="1489753" y="18493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10093117" y="2527978"/>
            <a:ext cx="1105369" cy="111530"/>
          </a:xfrm>
          <a:custGeom>
            <a:avLst/>
            <a:gdLst>
              <a:gd name="connsiteX0" fmla="*/ 0 w 1130157"/>
              <a:gd name="connsiteY0" fmla="*/ 0 h 154113"/>
              <a:gd name="connsiteX1" fmla="*/ 976045 w 1130157"/>
              <a:gd name="connsiteY1" fmla="*/ 20549 h 154113"/>
              <a:gd name="connsiteX2" fmla="*/ 1130157 w 1130157"/>
              <a:gd name="connsiteY2" fmla="*/ 154113 h 154113"/>
              <a:gd name="connsiteX0" fmla="*/ 0 w 1119140"/>
              <a:gd name="connsiteY0" fmla="*/ 23519 h 133564"/>
              <a:gd name="connsiteX1" fmla="*/ 965028 w 1119140"/>
              <a:gd name="connsiteY1" fmla="*/ 0 h 133564"/>
              <a:gd name="connsiteX2" fmla="*/ 1119140 w 1119140"/>
              <a:gd name="connsiteY2" fmla="*/ 133564 h 133564"/>
              <a:gd name="connsiteX0" fmla="*/ 0 w 1119140"/>
              <a:gd name="connsiteY0" fmla="*/ 1485 h 111530"/>
              <a:gd name="connsiteX1" fmla="*/ 995325 w 1119140"/>
              <a:gd name="connsiteY1" fmla="*/ 0 h 111530"/>
              <a:gd name="connsiteX2" fmla="*/ 1119140 w 1119140"/>
              <a:gd name="connsiteY2" fmla="*/ 111530 h 111530"/>
              <a:gd name="connsiteX0" fmla="*/ 0 w 1119140"/>
              <a:gd name="connsiteY0" fmla="*/ 1485 h 111530"/>
              <a:gd name="connsiteX1" fmla="*/ 995325 w 1119140"/>
              <a:gd name="connsiteY1" fmla="*/ 0 h 111530"/>
              <a:gd name="connsiteX2" fmla="*/ 1119140 w 1119140"/>
              <a:gd name="connsiteY2" fmla="*/ 111530 h 111530"/>
              <a:gd name="connsiteX0" fmla="*/ 0 w 1119140"/>
              <a:gd name="connsiteY0" fmla="*/ 1485 h 111530"/>
              <a:gd name="connsiteX1" fmla="*/ 995325 w 1119140"/>
              <a:gd name="connsiteY1" fmla="*/ 0 h 111530"/>
              <a:gd name="connsiteX2" fmla="*/ 1119140 w 1119140"/>
              <a:gd name="connsiteY2" fmla="*/ 111530 h 111530"/>
              <a:gd name="connsiteX0" fmla="*/ 0 w 1105369"/>
              <a:gd name="connsiteY0" fmla="*/ 1485 h 111530"/>
              <a:gd name="connsiteX1" fmla="*/ 995325 w 1105369"/>
              <a:gd name="connsiteY1" fmla="*/ 0 h 111530"/>
              <a:gd name="connsiteX2" fmla="*/ 1105369 w 1105369"/>
              <a:gd name="connsiteY2" fmla="*/ 111530 h 111530"/>
              <a:gd name="connsiteX0" fmla="*/ 0 w 1105369"/>
              <a:gd name="connsiteY0" fmla="*/ 1485 h 111530"/>
              <a:gd name="connsiteX1" fmla="*/ 995325 w 1105369"/>
              <a:gd name="connsiteY1" fmla="*/ 0 h 111530"/>
              <a:gd name="connsiteX2" fmla="*/ 1105369 w 1105369"/>
              <a:gd name="connsiteY2" fmla="*/ 111530 h 11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5369" h="111530">
                <a:moveTo>
                  <a:pt x="0" y="1485"/>
                </a:moveTo>
                <a:lnTo>
                  <a:pt x="995325" y="0"/>
                </a:lnTo>
                <a:cubicBezTo>
                  <a:pt x="1077910" y="9635"/>
                  <a:pt x="1097147" y="71599"/>
                  <a:pt x="1105369" y="11153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0089724" y="2632951"/>
            <a:ext cx="1106709" cy="119792"/>
          </a:xfrm>
          <a:custGeom>
            <a:avLst/>
            <a:gdLst>
              <a:gd name="connsiteX0" fmla="*/ 0 w 1119883"/>
              <a:gd name="connsiteY0" fmla="*/ 133564 h 133564"/>
              <a:gd name="connsiteX1" fmla="*/ 1047964 w 1119883"/>
              <a:gd name="connsiteY1" fmla="*/ 133564 h 133564"/>
              <a:gd name="connsiteX2" fmla="*/ 1119883 w 1119883"/>
              <a:gd name="connsiteY2" fmla="*/ 0 h 133564"/>
              <a:gd name="connsiteX0" fmla="*/ 0 w 1092341"/>
              <a:gd name="connsiteY0" fmla="*/ 108776 h 108776"/>
              <a:gd name="connsiteX1" fmla="*/ 1047964 w 1092341"/>
              <a:gd name="connsiteY1" fmla="*/ 108776 h 108776"/>
              <a:gd name="connsiteX2" fmla="*/ 1092341 w 1092341"/>
              <a:gd name="connsiteY2" fmla="*/ 0 h 108776"/>
              <a:gd name="connsiteX0" fmla="*/ 0 w 1099361"/>
              <a:gd name="connsiteY0" fmla="*/ 108776 h 108776"/>
              <a:gd name="connsiteX1" fmla="*/ 1047964 w 1099361"/>
              <a:gd name="connsiteY1" fmla="*/ 108776 h 108776"/>
              <a:gd name="connsiteX2" fmla="*/ 1092341 w 1099361"/>
              <a:gd name="connsiteY2" fmla="*/ 0 h 108776"/>
              <a:gd name="connsiteX0" fmla="*/ 0 w 1097237"/>
              <a:gd name="connsiteY0" fmla="*/ 108776 h 111530"/>
              <a:gd name="connsiteX1" fmla="*/ 1014913 w 1097237"/>
              <a:gd name="connsiteY1" fmla="*/ 111530 h 111530"/>
              <a:gd name="connsiteX2" fmla="*/ 1092341 w 1097237"/>
              <a:gd name="connsiteY2" fmla="*/ 0 h 111530"/>
              <a:gd name="connsiteX0" fmla="*/ 0 w 1100399"/>
              <a:gd name="connsiteY0" fmla="*/ 108776 h 111530"/>
              <a:gd name="connsiteX1" fmla="*/ 1014913 w 1100399"/>
              <a:gd name="connsiteY1" fmla="*/ 111530 h 111530"/>
              <a:gd name="connsiteX2" fmla="*/ 1092341 w 1100399"/>
              <a:gd name="connsiteY2" fmla="*/ 0 h 111530"/>
              <a:gd name="connsiteX0" fmla="*/ 0 w 1092938"/>
              <a:gd name="connsiteY0" fmla="*/ 108776 h 111530"/>
              <a:gd name="connsiteX1" fmla="*/ 1014913 w 1092938"/>
              <a:gd name="connsiteY1" fmla="*/ 111530 h 111530"/>
              <a:gd name="connsiteX2" fmla="*/ 1092341 w 1092938"/>
              <a:gd name="connsiteY2" fmla="*/ 0 h 111530"/>
              <a:gd name="connsiteX0" fmla="*/ 0 w 1106709"/>
              <a:gd name="connsiteY0" fmla="*/ 119792 h 119792"/>
              <a:gd name="connsiteX1" fmla="*/ 1028684 w 1106709"/>
              <a:gd name="connsiteY1" fmla="*/ 111530 h 119792"/>
              <a:gd name="connsiteX2" fmla="*/ 1106112 w 1106709"/>
              <a:gd name="connsiteY2" fmla="*/ 0 h 11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6709" h="119792">
                <a:moveTo>
                  <a:pt x="0" y="119792"/>
                </a:moveTo>
                <a:lnTo>
                  <a:pt x="1028684" y="111530"/>
                </a:lnTo>
                <a:cubicBezTo>
                  <a:pt x="1090298" y="102813"/>
                  <a:pt x="1110599" y="50029"/>
                  <a:pt x="110611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任意多边形 52"/>
          <p:cNvSpPr/>
          <p:nvPr/>
        </p:nvSpPr>
        <p:spPr>
          <a:xfrm>
            <a:off x="10218512" y="2781618"/>
            <a:ext cx="1353949" cy="443517"/>
          </a:xfrm>
          <a:custGeom>
            <a:avLst/>
            <a:gdLst>
              <a:gd name="connsiteX0" fmla="*/ 0 w 1376737"/>
              <a:gd name="connsiteY0" fmla="*/ 0 h 452063"/>
              <a:gd name="connsiteX1" fmla="*/ 184935 w 1376737"/>
              <a:gd name="connsiteY1" fmla="*/ 452063 h 452063"/>
              <a:gd name="connsiteX2" fmla="*/ 1376737 w 1376737"/>
              <a:gd name="connsiteY2" fmla="*/ 441789 h 452063"/>
              <a:gd name="connsiteX0" fmla="*/ 0 w 1376737"/>
              <a:gd name="connsiteY0" fmla="*/ 0 h 452063"/>
              <a:gd name="connsiteX1" fmla="*/ 184935 w 1376737"/>
              <a:gd name="connsiteY1" fmla="*/ 452063 h 452063"/>
              <a:gd name="connsiteX2" fmla="*/ 1376737 w 1376737"/>
              <a:gd name="connsiteY2" fmla="*/ 441789 h 452063"/>
              <a:gd name="connsiteX0" fmla="*/ 0 w 1376737"/>
              <a:gd name="connsiteY0" fmla="*/ 0 h 449214"/>
              <a:gd name="connsiteX1" fmla="*/ 184935 w 1376737"/>
              <a:gd name="connsiteY1" fmla="*/ 449214 h 449214"/>
              <a:gd name="connsiteX2" fmla="*/ 1376737 w 1376737"/>
              <a:gd name="connsiteY2" fmla="*/ 438940 h 449214"/>
              <a:gd name="connsiteX0" fmla="*/ 0 w 1376737"/>
              <a:gd name="connsiteY0" fmla="*/ 0 h 449214"/>
              <a:gd name="connsiteX1" fmla="*/ 184935 w 1376737"/>
              <a:gd name="connsiteY1" fmla="*/ 449214 h 449214"/>
              <a:gd name="connsiteX2" fmla="*/ 1376737 w 1376737"/>
              <a:gd name="connsiteY2" fmla="*/ 438940 h 449214"/>
              <a:gd name="connsiteX0" fmla="*/ 0 w 1373889"/>
              <a:gd name="connsiteY0" fmla="*/ 0 h 443517"/>
              <a:gd name="connsiteX1" fmla="*/ 182087 w 1373889"/>
              <a:gd name="connsiteY1" fmla="*/ 443517 h 443517"/>
              <a:gd name="connsiteX2" fmla="*/ 1373889 w 1373889"/>
              <a:gd name="connsiteY2" fmla="*/ 433243 h 443517"/>
              <a:gd name="connsiteX0" fmla="*/ 0 w 1353949"/>
              <a:gd name="connsiteY0" fmla="*/ 0 h 443517"/>
              <a:gd name="connsiteX1" fmla="*/ 182087 w 1353949"/>
              <a:gd name="connsiteY1" fmla="*/ 443517 h 443517"/>
              <a:gd name="connsiteX2" fmla="*/ 1353949 w 1353949"/>
              <a:gd name="connsiteY2" fmla="*/ 430395 h 443517"/>
              <a:gd name="connsiteX0" fmla="*/ 0 w 1353949"/>
              <a:gd name="connsiteY0" fmla="*/ 0 h 443517"/>
              <a:gd name="connsiteX1" fmla="*/ 182087 w 1353949"/>
              <a:gd name="connsiteY1" fmla="*/ 443517 h 443517"/>
              <a:gd name="connsiteX2" fmla="*/ 1353949 w 1353949"/>
              <a:gd name="connsiteY2" fmla="*/ 430395 h 443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3949" h="443517">
                <a:moveTo>
                  <a:pt x="0" y="0"/>
                </a:moveTo>
                <a:cubicBezTo>
                  <a:pt x="36007" y="153536"/>
                  <a:pt x="-87505" y="361195"/>
                  <a:pt x="182087" y="443517"/>
                </a:cubicBezTo>
                <a:lnTo>
                  <a:pt x="1353949" y="43039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9977628" y="3444861"/>
            <a:ext cx="1434602" cy="366644"/>
          </a:xfrm>
          <a:custGeom>
            <a:avLst/>
            <a:gdLst>
              <a:gd name="connsiteX0" fmla="*/ 0 w 1448656"/>
              <a:gd name="connsiteY0" fmla="*/ 0 h 369870"/>
              <a:gd name="connsiteX1" fmla="*/ 174661 w 1448656"/>
              <a:gd name="connsiteY1" fmla="*/ 277402 h 369870"/>
              <a:gd name="connsiteX2" fmla="*/ 955497 w 1448656"/>
              <a:gd name="connsiteY2" fmla="*/ 226031 h 369870"/>
              <a:gd name="connsiteX3" fmla="*/ 965771 w 1448656"/>
              <a:gd name="connsiteY3" fmla="*/ 359595 h 369870"/>
              <a:gd name="connsiteX4" fmla="*/ 1099335 w 1448656"/>
              <a:gd name="connsiteY4" fmla="*/ 308225 h 369870"/>
              <a:gd name="connsiteX5" fmla="*/ 1181528 w 1448656"/>
              <a:gd name="connsiteY5" fmla="*/ 369870 h 369870"/>
              <a:gd name="connsiteX6" fmla="*/ 1191802 w 1448656"/>
              <a:gd name="connsiteY6" fmla="*/ 267128 h 369870"/>
              <a:gd name="connsiteX7" fmla="*/ 1448656 w 1448656"/>
              <a:gd name="connsiteY7" fmla="*/ 246580 h 369870"/>
              <a:gd name="connsiteX0" fmla="*/ 0 w 1448656"/>
              <a:gd name="connsiteY0" fmla="*/ 0 h 369870"/>
              <a:gd name="connsiteX1" fmla="*/ 171906 w 1448656"/>
              <a:gd name="connsiteY1" fmla="*/ 274648 h 369870"/>
              <a:gd name="connsiteX2" fmla="*/ 955497 w 1448656"/>
              <a:gd name="connsiteY2" fmla="*/ 226031 h 369870"/>
              <a:gd name="connsiteX3" fmla="*/ 965771 w 1448656"/>
              <a:gd name="connsiteY3" fmla="*/ 359595 h 369870"/>
              <a:gd name="connsiteX4" fmla="*/ 1099335 w 1448656"/>
              <a:gd name="connsiteY4" fmla="*/ 308225 h 369870"/>
              <a:gd name="connsiteX5" fmla="*/ 1181528 w 1448656"/>
              <a:gd name="connsiteY5" fmla="*/ 369870 h 369870"/>
              <a:gd name="connsiteX6" fmla="*/ 1191802 w 1448656"/>
              <a:gd name="connsiteY6" fmla="*/ 267128 h 369870"/>
              <a:gd name="connsiteX7" fmla="*/ 1448656 w 1448656"/>
              <a:gd name="connsiteY7" fmla="*/ 246580 h 369870"/>
              <a:gd name="connsiteX0" fmla="*/ 0 w 1448656"/>
              <a:gd name="connsiteY0" fmla="*/ 0 h 369870"/>
              <a:gd name="connsiteX1" fmla="*/ 171906 w 1448656"/>
              <a:gd name="connsiteY1" fmla="*/ 274648 h 369870"/>
              <a:gd name="connsiteX2" fmla="*/ 944480 w 1448656"/>
              <a:gd name="connsiteY2" fmla="*/ 261836 h 369870"/>
              <a:gd name="connsiteX3" fmla="*/ 965771 w 1448656"/>
              <a:gd name="connsiteY3" fmla="*/ 359595 h 369870"/>
              <a:gd name="connsiteX4" fmla="*/ 1099335 w 1448656"/>
              <a:gd name="connsiteY4" fmla="*/ 308225 h 369870"/>
              <a:gd name="connsiteX5" fmla="*/ 1181528 w 1448656"/>
              <a:gd name="connsiteY5" fmla="*/ 369870 h 369870"/>
              <a:gd name="connsiteX6" fmla="*/ 1191802 w 1448656"/>
              <a:gd name="connsiteY6" fmla="*/ 267128 h 369870"/>
              <a:gd name="connsiteX7" fmla="*/ 1448656 w 1448656"/>
              <a:gd name="connsiteY7" fmla="*/ 246580 h 369870"/>
              <a:gd name="connsiteX0" fmla="*/ 0 w 1448656"/>
              <a:gd name="connsiteY0" fmla="*/ 0 h 376120"/>
              <a:gd name="connsiteX1" fmla="*/ 171906 w 1448656"/>
              <a:gd name="connsiteY1" fmla="*/ 274648 h 376120"/>
              <a:gd name="connsiteX2" fmla="*/ 944480 w 1448656"/>
              <a:gd name="connsiteY2" fmla="*/ 261836 h 376120"/>
              <a:gd name="connsiteX3" fmla="*/ 938229 w 1448656"/>
              <a:gd name="connsiteY3" fmla="*/ 376120 h 376120"/>
              <a:gd name="connsiteX4" fmla="*/ 1099335 w 1448656"/>
              <a:gd name="connsiteY4" fmla="*/ 308225 h 376120"/>
              <a:gd name="connsiteX5" fmla="*/ 1181528 w 1448656"/>
              <a:gd name="connsiteY5" fmla="*/ 369870 h 376120"/>
              <a:gd name="connsiteX6" fmla="*/ 1191802 w 1448656"/>
              <a:gd name="connsiteY6" fmla="*/ 267128 h 376120"/>
              <a:gd name="connsiteX7" fmla="*/ 1448656 w 1448656"/>
              <a:gd name="connsiteY7" fmla="*/ 246580 h 376120"/>
              <a:gd name="connsiteX0" fmla="*/ 0 w 1448656"/>
              <a:gd name="connsiteY0" fmla="*/ 0 h 376120"/>
              <a:gd name="connsiteX1" fmla="*/ 171906 w 1448656"/>
              <a:gd name="connsiteY1" fmla="*/ 274648 h 376120"/>
              <a:gd name="connsiteX2" fmla="*/ 944480 w 1448656"/>
              <a:gd name="connsiteY2" fmla="*/ 261836 h 376120"/>
              <a:gd name="connsiteX3" fmla="*/ 938229 w 1448656"/>
              <a:gd name="connsiteY3" fmla="*/ 376120 h 376120"/>
              <a:gd name="connsiteX4" fmla="*/ 1099335 w 1448656"/>
              <a:gd name="connsiteY4" fmla="*/ 308225 h 376120"/>
              <a:gd name="connsiteX5" fmla="*/ 1181528 w 1448656"/>
              <a:gd name="connsiteY5" fmla="*/ 369870 h 376120"/>
              <a:gd name="connsiteX6" fmla="*/ 1191802 w 1448656"/>
              <a:gd name="connsiteY6" fmla="*/ 267128 h 376120"/>
              <a:gd name="connsiteX7" fmla="*/ 1448656 w 1448656"/>
              <a:gd name="connsiteY7" fmla="*/ 246580 h 376120"/>
              <a:gd name="connsiteX0" fmla="*/ 0 w 1448656"/>
              <a:gd name="connsiteY0" fmla="*/ 0 h 376120"/>
              <a:gd name="connsiteX1" fmla="*/ 171906 w 1448656"/>
              <a:gd name="connsiteY1" fmla="*/ 274648 h 376120"/>
              <a:gd name="connsiteX2" fmla="*/ 944480 w 1448656"/>
              <a:gd name="connsiteY2" fmla="*/ 261836 h 376120"/>
              <a:gd name="connsiteX3" fmla="*/ 938229 w 1448656"/>
              <a:gd name="connsiteY3" fmla="*/ 376120 h 376120"/>
              <a:gd name="connsiteX4" fmla="*/ 1099335 w 1448656"/>
              <a:gd name="connsiteY4" fmla="*/ 308225 h 376120"/>
              <a:gd name="connsiteX5" fmla="*/ 1181528 w 1448656"/>
              <a:gd name="connsiteY5" fmla="*/ 369870 h 376120"/>
              <a:gd name="connsiteX6" fmla="*/ 1191802 w 1448656"/>
              <a:gd name="connsiteY6" fmla="*/ 267128 h 376120"/>
              <a:gd name="connsiteX7" fmla="*/ 1448656 w 1448656"/>
              <a:gd name="connsiteY7" fmla="*/ 246580 h 376120"/>
              <a:gd name="connsiteX0" fmla="*/ 0 w 1448656"/>
              <a:gd name="connsiteY0" fmla="*/ 0 h 376120"/>
              <a:gd name="connsiteX1" fmla="*/ 171906 w 1448656"/>
              <a:gd name="connsiteY1" fmla="*/ 274648 h 376120"/>
              <a:gd name="connsiteX2" fmla="*/ 944480 w 1448656"/>
              <a:gd name="connsiteY2" fmla="*/ 261836 h 376120"/>
              <a:gd name="connsiteX3" fmla="*/ 938229 w 1448656"/>
              <a:gd name="connsiteY3" fmla="*/ 376120 h 376120"/>
              <a:gd name="connsiteX4" fmla="*/ 1055267 w 1448656"/>
              <a:gd name="connsiteY4" fmla="*/ 313733 h 376120"/>
              <a:gd name="connsiteX5" fmla="*/ 1181528 w 1448656"/>
              <a:gd name="connsiteY5" fmla="*/ 369870 h 376120"/>
              <a:gd name="connsiteX6" fmla="*/ 1191802 w 1448656"/>
              <a:gd name="connsiteY6" fmla="*/ 267128 h 376120"/>
              <a:gd name="connsiteX7" fmla="*/ 1448656 w 1448656"/>
              <a:gd name="connsiteY7" fmla="*/ 246580 h 376120"/>
              <a:gd name="connsiteX0" fmla="*/ 0 w 1448656"/>
              <a:gd name="connsiteY0" fmla="*/ 0 h 376120"/>
              <a:gd name="connsiteX1" fmla="*/ 171906 w 1448656"/>
              <a:gd name="connsiteY1" fmla="*/ 274648 h 376120"/>
              <a:gd name="connsiteX2" fmla="*/ 944480 w 1448656"/>
              <a:gd name="connsiteY2" fmla="*/ 261836 h 376120"/>
              <a:gd name="connsiteX3" fmla="*/ 938229 w 1448656"/>
              <a:gd name="connsiteY3" fmla="*/ 376120 h 376120"/>
              <a:gd name="connsiteX4" fmla="*/ 1063530 w 1448656"/>
              <a:gd name="connsiteY4" fmla="*/ 310979 h 376120"/>
              <a:gd name="connsiteX5" fmla="*/ 1181528 w 1448656"/>
              <a:gd name="connsiteY5" fmla="*/ 369870 h 376120"/>
              <a:gd name="connsiteX6" fmla="*/ 1191802 w 1448656"/>
              <a:gd name="connsiteY6" fmla="*/ 267128 h 376120"/>
              <a:gd name="connsiteX7" fmla="*/ 1448656 w 1448656"/>
              <a:gd name="connsiteY7" fmla="*/ 246580 h 376120"/>
              <a:gd name="connsiteX0" fmla="*/ 0 w 1448656"/>
              <a:gd name="connsiteY0" fmla="*/ 0 h 380887"/>
              <a:gd name="connsiteX1" fmla="*/ 171906 w 1448656"/>
              <a:gd name="connsiteY1" fmla="*/ 274648 h 380887"/>
              <a:gd name="connsiteX2" fmla="*/ 944480 w 1448656"/>
              <a:gd name="connsiteY2" fmla="*/ 261836 h 380887"/>
              <a:gd name="connsiteX3" fmla="*/ 938229 w 1448656"/>
              <a:gd name="connsiteY3" fmla="*/ 376120 h 380887"/>
              <a:gd name="connsiteX4" fmla="*/ 1063530 w 1448656"/>
              <a:gd name="connsiteY4" fmla="*/ 310979 h 380887"/>
              <a:gd name="connsiteX5" fmla="*/ 1148477 w 1448656"/>
              <a:gd name="connsiteY5" fmla="*/ 380887 h 380887"/>
              <a:gd name="connsiteX6" fmla="*/ 1191802 w 1448656"/>
              <a:gd name="connsiteY6" fmla="*/ 267128 h 380887"/>
              <a:gd name="connsiteX7" fmla="*/ 1448656 w 1448656"/>
              <a:gd name="connsiteY7" fmla="*/ 246580 h 380887"/>
              <a:gd name="connsiteX0" fmla="*/ 0 w 1448656"/>
              <a:gd name="connsiteY0" fmla="*/ 0 h 380887"/>
              <a:gd name="connsiteX1" fmla="*/ 171906 w 1448656"/>
              <a:gd name="connsiteY1" fmla="*/ 274648 h 380887"/>
              <a:gd name="connsiteX2" fmla="*/ 944480 w 1448656"/>
              <a:gd name="connsiteY2" fmla="*/ 261836 h 380887"/>
              <a:gd name="connsiteX3" fmla="*/ 938229 w 1448656"/>
              <a:gd name="connsiteY3" fmla="*/ 376120 h 380887"/>
              <a:gd name="connsiteX4" fmla="*/ 1063530 w 1448656"/>
              <a:gd name="connsiteY4" fmla="*/ 310979 h 380887"/>
              <a:gd name="connsiteX5" fmla="*/ 1148477 w 1448656"/>
              <a:gd name="connsiteY5" fmla="*/ 380887 h 380887"/>
              <a:gd name="connsiteX6" fmla="*/ 1191802 w 1448656"/>
              <a:gd name="connsiteY6" fmla="*/ 267128 h 380887"/>
              <a:gd name="connsiteX7" fmla="*/ 1448656 w 1448656"/>
              <a:gd name="connsiteY7" fmla="*/ 246580 h 380887"/>
              <a:gd name="connsiteX0" fmla="*/ 0 w 1448656"/>
              <a:gd name="connsiteY0" fmla="*/ 0 h 380887"/>
              <a:gd name="connsiteX1" fmla="*/ 171906 w 1448656"/>
              <a:gd name="connsiteY1" fmla="*/ 274648 h 380887"/>
              <a:gd name="connsiteX2" fmla="*/ 944480 w 1448656"/>
              <a:gd name="connsiteY2" fmla="*/ 261836 h 380887"/>
              <a:gd name="connsiteX3" fmla="*/ 938229 w 1448656"/>
              <a:gd name="connsiteY3" fmla="*/ 376120 h 380887"/>
              <a:gd name="connsiteX4" fmla="*/ 1063530 w 1448656"/>
              <a:gd name="connsiteY4" fmla="*/ 310979 h 380887"/>
              <a:gd name="connsiteX5" fmla="*/ 1148477 w 1448656"/>
              <a:gd name="connsiteY5" fmla="*/ 380887 h 380887"/>
              <a:gd name="connsiteX6" fmla="*/ 1191802 w 1448656"/>
              <a:gd name="connsiteY6" fmla="*/ 267128 h 380887"/>
              <a:gd name="connsiteX7" fmla="*/ 1448656 w 1448656"/>
              <a:gd name="connsiteY7" fmla="*/ 246580 h 380887"/>
              <a:gd name="connsiteX0" fmla="*/ 0 w 1443147"/>
              <a:gd name="connsiteY0" fmla="*/ 0 h 380887"/>
              <a:gd name="connsiteX1" fmla="*/ 171906 w 1443147"/>
              <a:gd name="connsiteY1" fmla="*/ 274648 h 380887"/>
              <a:gd name="connsiteX2" fmla="*/ 944480 w 1443147"/>
              <a:gd name="connsiteY2" fmla="*/ 261836 h 380887"/>
              <a:gd name="connsiteX3" fmla="*/ 938229 w 1443147"/>
              <a:gd name="connsiteY3" fmla="*/ 376120 h 380887"/>
              <a:gd name="connsiteX4" fmla="*/ 1063530 w 1443147"/>
              <a:gd name="connsiteY4" fmla="*/ 310979 h 380887"/>
              <a:gd name="connsiteX5" fmla="*/ 1148477 w 1443147"/>
              <a:gd name="connsiteY5" fmla="*/ 380887 h 380887"/>
              <a:gd name="connsiteX6" fmla="*/ 1191802 w 1443147"/>
              <a:gd name="connsiteY6" fmla="*/ 267128 h 380887"/>
              <a:gd name="connsiteX7" fmla="*/ 1443147 w 1443147"/>
              <a:gd name="connsiteY7" fmla="*/ 260351 h 380887"/>
              <a:gd name="connsiteX0" fmla="*/ 0 w 1443147"/>
              <a:gd name="connsiteY0" fmla="*/ 0 h 380887"/>
              <a:gd name="connsiteX1" fmla="*/ 171906 w 1443147"/>
              <a:gd name="connsiteY1" fmla="*/ 274648 h 380887"/>
              <a:gd name="connsiteX2" fmla="*/ 944480 w 1443147"/>
              <a:gd name="connsiteY2" fmla="*/ 261836 h 380887"/>
              <a:gd name="connsiteX3" fmla="*/ 938229 w 1443147"/>
              <a:gd name="connsiteY3" fmla="*/ 376120 h 380887"/>
              <a:gd name="connsiteX4" fmla="*/ 1063530 w 1443147"/>
              <a:gd name="connsiteY4" fmla="*/ 310979 h 380887"/>
              <a:gd name="connsiteX5" fmla="*/ 1148477 w 1443147"/>
              <a:gd name="connsiteY5" fmla="*/ 380887 h 380887"/>
              <a:gd name="connsiteX6" fmla="*/ 1191802 w 1443147"/>
              <a:gd name="connsiteY6" fmla="*/ 267128 h 380887"/>
              <a:gd name="connsiteX7" fmla="*/ 1443147 w 1443147"/>
              <a:gd name="connsiteY7" fmla="*/ 260351 h 380887"/>
              <a:gd name="connsiteX0" fmla="*/ 0 w 1411813"/>
              <a:gd name="connsiteY0" fmla="*/ 0 h 369493"/>
              <a:gd name="connsiteX1" fmla="*/ 140572 w 1411813"/>
              <a:gd name="connsiteY1" fmla="*/ 263254 h 369493"/>
              <a:gd name="connsiteX2" fmla="*/ 913146 w 1411813"/>
              <a:gd name="connsiteY2" fmla="*/ 250442 h 369493"/>
              <a:gd name="connsiteX3" fmla="*/ 906895 w 1411813"/>
              <a:gd name="connsiteY3" fmla="*/ 364726 h 369493"/>
              <a:gd name="connsiteX4" fmla="*/ 1032196 w 1411813"/>
              <a:gd name="connsiteY4" fmla="*/ 299585 h 369493"/>
              <a:gd name="connsiteX5" fmla="*/ 1117143 w 1411813"/>
              <a:gd name="connsiteY5" fmla="*/ 369493 h 369493"/>
              <a:gd name="connsiteX6" fmla="*/ 1160468 w 1411813"/>
              <a:gd name="connsiteY6" fmla="*/ 255734 h 369493"/>
              <a:gd name="connsiteX7" fmla="*/ 1411813 w 1411813"/>
              <a:gd name="connsiteY7" fmla="*/ 248957 h 369493"/>
              <a:gd name="connsiteX0" fmla="*/ 9520 w 1421333"/>
              <a:gd name="connsiteY0" fmla="*/ 0 h 369493"/>
              <a:gd name="connsiteX1" fmla="*/ 150092 w 1421333"/>
              <a:gd name="connsiteY1" fmla="*/ 263254 h 369493"/>
              <a:gd name="connsiteX2" fmla="*/ 922666 w 1421333"/>
              <a:gd name="connsiteY2" fmla="*/ 250442 h 369493"/>
              <a:gd name="connsiteX3" fmla="*/ 916415 w 1421333"/>
              <a:gd name="connsiteY3" fmla="*/ 364726 h 369493"/>
              <a:gd name="connsiteX4" fmla="*/ 1041716 w 1421333"/>
              <a:gd name="connsiteY4" fmla="*/ 299585 h 369493"/>
              <a:gd name="connsiteX5" fmla="*/ 1126663 w 1421333"/>
              <a:gd name="connsiteY5" fmla="*/ 369493 h 369493"/>
              <a:gd name="connsiteX6" fmla="*/ 1169988 w 1421333"/>
              <a:gd name="connsiteY6" fmla="*/ 255734 h 369493"/>
              <a:gd name="connsiteX7" fmla="*/ 1421333 w 1421333"/>
              <a:gd name="connsiteY7" fmla="*/ 248957 h 369493"/>
              <a:gd name="connsiteX0" fmla="*/ 13456 w 1425269"/>
              <a:gd name="connsiteY0" fmla="*/ 0 h 369493"/>
              <a:gd name="connsiteX1" fmla="*/ 154028 w 1425269"/>
              <a:gd name="connsiteY1" fmla="*/ 263254 h 369493"/>
              <a:gd name="connsiteX2" fmla="*/ 926602 w 1425269"/>
              <a:gd name="connsiteY2" fmla="*/ 250442 h 369493"/>
              <a:gd name="connsiteX3" fmla="*/ 920351 w 1425269"/>
              <a:gd name="connsiteY3" fmla="*/ 364726 h 369493"/>
              <a:gd name="connsiteX4" fmla="*/ 1045652 w 1425269"/>
              <a:gd name="connsiteY4" fmla="*/ 299585 h 369493"/>
              <a:gd name="connsiteX5" fmla="*/ 1130599 w 1425269"/>
              <a:gd name="connsiteY5" fmla="*/ 369493 h 369493"/>
              <a:gd name="connsiteX6" fmla="*/ 1173924 w 1425269"/>
              <a:gd name="connsiteY6" fmla="*/ 255734 h 369493"/>
              <a:gd name="connsiteX7" fmla="*/ 1425269 w 1425269"/>
              <a:gd name="connsiteY7" fmla="*/ 248957 h 369493"/>
              <a:gd name="connsiteX0" fmla="*/ 14586 w 1426399"/>
              <a:gd name="connsiteY0" fmla="*/ 0 h 369493"/>
              <a:gd name="connsiteX1" fmla="*/ 155158 w 1426399"/>
              <a:gd name="connsiteY1" fmla="*/ 263254 h 369493"/>
              <a:gd name="connsiteX2" fmla="*/ 927732 w 1426399"/>
              <a:gd name="connsiteY2" fmla="*/ 250442 h 369493"/>
              <a:gd name="connsiteX3" fmla="*/ 921481 w 1426399"/>
              <a:gd name="connsiteY3" fmla="*/ 364726 h 369493"/>
              <a:gd name="connsiteX4" fmla="*/ 1046782 w 1426399"/>
              <a:gd name="connsiteY4" fmla="*/ 299585 h 369493"/>
              <a:gd name="connsiteX5" fmla="*/ 1131729 w 1426399"/>
              <a:gd name="connsiteY5" fmla="*/ 369493 h 369493"/>
              <a:gd name="connsiteX6" fmla="*/ 1175054 w 1426399"/>
              <a:gd name="connsiteY6" fmla="*/ 255734 h 369493"/>
              <a:gd name="connsiteX7" fmla="*/ 1426399 w 1426399"/>
              <a:gd name="connsiteY7" fmla="*/ 248957 h 369493"/>
              <a:gd name="connsiteX0" fmla="*/ 1640 w 1413453"/>
              <a:gd name="connsiteY0" fmla="*/ 0 h 369493"/>
              <a:gd name="connsiteX1" fmla="*/ 142212 w 1413453"/>
              <a:gd name="connsiteY1" fmla="*/ 263254 h 369493"/>
              <a:gd name="connsiteX2" fmla="*/ 914786 w 1413453"/>
              <a:gd name="connsiteY2" fmla="*/ 250442 h 369493"/>
              <a:gd name="connsiteX3" fmla="*/ 908535 w 1413453"/>
              <a:gd name="connsiteY3" fmla="*/ 364726 h 369493"/>
              <a:gd name="connsiteX4" fmla="*/ 1033836 w 1413453"/>
              <a:gd name="connsiteY4" fmla="*/ 299585 h 369493"/>
              <a:gd name="connsiteX5" fmla="*/ 1118783 w 1413453"/>
              <a:gd name="connsiteY5" fmla="*/ 369493 h 369493"/>
              <a:gd name="connsiteX6" fmla="*/ 1162108 w 1413453"/>
              <a:gd name="connsiteY6" fmla="*/ 255734 h 369493"/>
              <a:gd name="connsiteX7" fmla="*/ 1413453 w 1413453"/>
              <a:gd name="connsiteY7" fmla="*/ 248957 h 369493"/>
              <a:gd name="connsiteX0" fmla="*/ 1126 w 1435728"/>
              <a:gd name="connsiteY0" fmla="*/ 0 h 366644"/>
              <a:gd name="connsiteX1" fmla="*/ 164487 w 1435728"/>
              <a:gd name="connsiteY1" fmla="*/ 260405 h 366644"/>
              <a:gd name="connsiteX2" fmla="*/ 937061 w 1435728"/>
              <a:gd name="connsiteY2" fmla="*/ 247593 h 366644"/>
              <a:gd name="connsiteX3" fmla="*/ 930810 w 1435728"/>
              <a:gd name="connsiteY3" fmla="*/ 361877 h 366644"/>
              <a:gd name="connsiteX4" fmla="*/ 1056111 w 1435728"/>
              <a:gd name="connsiteY4" fmla="*/ 296736 h 366644"/>
              <a:gd name="connsiteX5" fmla="*/ 1141058 w 1435728"/>
              <a:gd name="connsiteY5" fmla="*/ 366644 h 366644"/>
              <a:gd name="connsiteX6" fmla="*/ 1184383 w 1435728"/>
              <a:gd name="connsiteY6" fmla="*/ 252885 h 366644"/>
              <a:gd name="connsiteX7" fmla="*/ 1435728 w 1435728"/>
              <a:gd name="connsiteY7" fmla="*/ 246108 h 366644"/>
              <a:gd name="connsiteX0" fmla="*/ 0 w 1434602"/>
              <a:gd name="connsiteY0" fmla="*/ 0 h 366644"/>
              <a:gd name="connsiteX1" fmla="*/ 163361 w 1434602"/>
              <a:gd name="connsiteY1" fmla="*/ 260405 h 366644"/>
              <a:gd name="connsiteX2" fmla="*/ 935935 w 1434602"/>
              <a:gd name="connsiteY2" fmla="*/ 247593 h 366644"/>
              <a:gd name="connsiteX3" fmla="*/ 929684 w 1434602"/>
              <a:gd name="connsiteY3" fmla="*/ 361877 h 366644"/>
              <a:gd name="connsiteX4" fmla="*/ 1054985 w 1434602"/>
              <a:gd name="connsiteY4" fmla="*/ 296736 h 366644"/>
              <a:gd name="connsiteX5" fmla="*/ 1139932 w 1434602"/>
              <a:gd name="connsiteY5" fmla="*/ 366644 h 366644"/>
              <a:gd name="connsiteX6" fmla="*/ 1183257 w 1434602"/>
              <a:gd name="connsiteY6" fmla="*/ 252885 h 366644"/>
              <a:gd name="connsiteX7" fmla="*/ 1434602 w 1434602"/>
              <a:gd name="connsiteY7" fmla="*/ 246108 h 36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4602" h="366644">
                <a:moveTo>
                  <a:pt x="0" y="0"/>
                </a:moveTo>
                <a:cubicBezTo>
                  <a:pt x="24070" y="193150"/>
                  <a:pt x="48138" y="241020"/>
                  <a:pt x="163361" y="260405"/>
                </a:cubicBezTo>
                <a:lnTo>
                  <a:pt x="935935" y="247593"/>
                </a:lnTo>
                <a:cubicBezTo>
                  <a:pt x="966902" y="236112"/>
                  <a:pt x="931768" y="323782"/>
                  <a:pt x="929684" y="361877"/>
                </a:cubicBezTo>
                <a:lnTo>
                  <a:pt x="1054985" y="296736"/>
                </a:lnTo>
                <a:lnTo>
                  <a:pt x="1139932" y="366644"/>
                </a:lnTo>
                <a:cubicBezTo>
                  <a:pt x="1154374" y="328724"/>
                  <a:pt x="1157798" y="210933"/>
                  <a:pt x="1183257" y="252885"/>
                </a:cubicBezTo>
                <a:lnTo>
                  <a:pt x="1434602" y="24610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9916445" y="1927744"/>
            <a:ext cx="215540" cy="1773282"/>
          </a:xfrm>
          <a:custGeom>
            <a:avLst/>
            <a:gdLst>
              <a:gd name="connsiteX0" fmla="*/ 0 w 256854"/>
              <a:gd name="connsiteY0" fmla="*/ 0 h 1910993"/>
              <a:gd name="connsiteX1" fmla="*/ 30822 w 256854"/>
              <a:gd name="connsiteY1" fmla="*/ 1736333 h 1910993"/>
              <a:gd name="connsiteX2" fmla="*/ 256854 w 256854"/>
              <a:gd name="connsiteY2" fmla="*/ 1910993 h 1910993"/>
              <a:gd name="connsiteX0" fmla="*/ 0 w 234820"/>
              <a:gd name="connsiteY0" fmla="*/ 0 h 1883451"/>
              <a:gd name="connsiteX1" fmla="*/ 30822 w 234820"/>
              <a:gd name="connsiteY1" fmla="*/ 1736333 h 1883451"/>
              <a:gd name="connsiteX2" fmla="*/ 234820 w 234820"/>
              <a:gd name="connsiteY2" fmla="*/ 1883451 h 1883451"/>
              <a:gd name="connsiteX0" fmla="*/ 0 w 234820"/>
              <a:gd name="connsiteY0" fmla="*/ 0 h 1883451"/>
              <a:gd name="connsiteX1" fmla="*/ 30822 w 234820"/>
              <a:gd name="connsiteY1" fmla="*/ 1736333 h 1883451"/>
              <a:gd name="connsiteX2" fmla="*/ 234820 w 234820"/>
              <a:gd name="connsiteY2" fmla="*/ 1883451 h 1883451"/>
              <a:gd name="connsiteX0" fmla="*/ 0 w 234820"/>
              <a:gd name="connsiteY0" fmla="*/ 0 h 1883451"/>
              <a:gd name="connsiteX1" fmla="*/ 33576 w 234820"/>
              <a:gd name="connsiteY1" fmla="*/ 1672987 h 1883451"/>
              <a:gd name="connsiteX2" fmla="*/ 234820 w 234820"/>
              <a:gd name="connsiteY2" fmla="*/ 1883451 h 1883451"/>
              <a:gd name="connsiteX0" fmla="*/ 0 w 234820"/>
              <a:gd name="connsiteY0" fmla="*/ 0 h 1883451"/>
              <a:gd name="connsiteX1" fmla="*/ 33576 w 234820"/>
              <a:gd name="connsiteY1" fmla="*/ 1672987 h 1883451"/>
              <a:gd name="connsiteX2" fmla="*/ 234820 w 234820"/>
              <a:gd name="connsiteY2" fmla="*/ 1883451 h 1883451"/>
              <a:gd name="connsiteX0" fmla="*/ 0 w 215540"/>
              <a:gd name="connsiteY0" fmla="*/ 0 h 1773282"/>
              <a:gd name="connsiteX1" fmla="*/ 14296 w 215540"/>
              <a:gd name="connsiteY1" fmla="*/ 1562818 h 1773282"/>
              <a:gd name="connsiteX2" fmla="*/ 215540 w 215540"/>
              <a:gd name="connsiteY2" fmla="*/ 1773282 h 1773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540" h="1773282">
                <a:moveTo>
                  <a:pt x="0" y="0"/>
                </a:moveTo>
                <a:lnTo>
                  <a:pt x="14296" y="1562818"/>
                </a:lnTo>
                <a:cubicBezTo>
                  <a:pt x="24456" y="1642153"/>
                  <a:pt x="97965" y="1760048"/>
                  <a:pt x="215540" y="177328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10132958" y="2787314"/>
            <a:ext cx="19939" cy="518285"/>
          </a:xfrm>
          <a:custGeom>
            <a:avLst/>
            <a:gdLst>
              <a:gd name="connsiteX0" fmla="*/ 0 w 30823"/>
              <a:gd name="connsiteY0" fmla="*/ 0 h 523982"/>
              <a:gd name="connsiteX1" fmla="*/ 30823 w 30823"/>
              <a:gd name="connsiteY1" fmla="*/ 513708 h 523982"/>
              <a:gd name="connsiteX2" fmla="*/ 30823 w 30823"/>
              <a:gd name="connsiteY2" fmla="*/ 523982 h 523982"/>
              <a:gd name="connsiteX0" fmla="*/ 511 w 31334"/>
              <a:gd name="connsiteY0" fmla="*/ 0 h 532528"/>
              <a:gd name="connsiteX1" fmla="*/ 31334 w 31334"/>
              <a:gd name="connsiteY1" fmla="*/ 513708 h 532528"/>
              <a:gd name="connsiteX2" fmla="*/ 0 w 31334"/>
              <a:gd name="connsiteY2" fmla="*/ 532528 h 532528"/>
              <a:gd name="connsiteX0" fmla="*/ 511 w 19939"/>
              <a:gd name="connsiteY0" fmla="*/ 0 h 532528"/>
              <a:gd name="connsiteX1" fmla="*/ 19939 w 19939"/>
              <a:gd name="connsiteY1" fmla="*/ 510859 h 532528"/>
              <a:gd name="connsiteX2" fmla="*/ 0 w 19939"/>
              <a:gd name="connsiteY2" fmla="*/ 532528 h 532528"/>
              <a:gd name="connsiteX0" fmla="*/ 3360 w 19939"/>
              <a:gd name="connsiteY0" fmla="*/ 0 h 518285"/>
              <a:gd name="connsiteX1" fmla="*/ 19939 w 19939"/>
              <a:gd name="connsiteY1" fmla="*/ 496616 h 518285"/>
              <a:gd name="connsiteX2" fmla="*/ 0 w 19939"/>
              <a:gd name="connsiteY2" fmla="*/ 518285 h 51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39" h="518285">
                <a:moveTo>
                  <a:pt x="3360" y="0"/>
                </a:moveTo>
                <a:lnTo>
                  <a:pt x="19939" y="496616"/>
                </a:lnTo>
                <a:lnTo>
                  <a:pt x="0" y="51828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10154627" y="3289629"/>
            <a:ext cx="1250598" cy="511"/>
          </a:xfrm>
          <a:custGeom>
            <a:avLst/>
            <a:gdLst>
              <a:gd name="connsiteX0" fmla="*/ 0 w 1253447"/>
              <a:gd name="connsiteY0" fmla="*/ 30823 h 30823"/>
              <a:gd name="connsiteX1" fmla="*/ 1253447 w 1253447"/>
              <a:gd name="connsiteY1" fmla="*/ 0 h 30823"/>
              <a:gd name="connsiteX0" fmla="*/ 0 w 1273387"/>
              <a:gd name="connsiteY0" fmla="*/ 33672 h 33672"/>
              <a:gd name="connsiteX1" fmla="*/ 1273387 w 1273387"/>
              <a:gd name="connsiteY1" fmla="*/ 0 h 33672"/>
              <a:gd name="connsiteX0" fmla="*/ 0 w 1250598"/>
              <a:gd name="connsiteY0" fmla="*/ 0 h 511"/>
              <a:gd name="connsiteX1" fmla="*/ 1250598 w 1250598"/>
              <a:gd name="connsiteY1" fmla="*/ 511 h 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0598" h="511">
                <a:moveTo>
                  <a:pt x="0" y="0"/>
                </a:moveTo>
                <a:lnTo>
                  <a:pt x="1250598" y="51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914534" y="1748190"/>
            <a:ext cx="164386" cy="182180"/>
          </a:xfrm>
          <a:custGeom>
            <a:avLst/>
            <a:gdLst>
              <a:gd name="connsiteX0" fmla="*/ 164386 w 164386"/>
              <a:gd name="connsiteY0" fmla="*/ 0 h 184935"/>
              <a:gd name="connsiteX1" fmla="*/ 0 w 164386"/>
              <a:gd name="connsiteY1" fmla="*/ 184935 h 184935"/>
              <a:gd name="connsiteX0" fmla="*/ 164386 w 164386"/>
              <a:gd name="connsiteY0" fmla="*/ 0 h 184935"/>
              <a:gd name="connsiteX1" fmla="*/ 0 w 164386"/>
              <a:gd name="connsiteY1" fmla="*/ 184935 h 184935"/>
              <a:gd name="connsiteX0" fmla="*/ 164386 w 164386"/>
              <a:gd name="connsiteY0" fmla="*/ 0 h 184935"/>
              <a:gd name="connsiteX1" fmla="*/ 0 w 164386"/>
              <a:gd name="connsiteY1" fmla="*/ 184935 h 184935"/>
              <a:gd name="connsiteX0" fmla="*/ 167141 w 167141"/>
              <a:gd name="connsiteY0" fmla="*/ 0 h 179426"/>
              <a:gd name="connsiteX1" fmla="*/ 0 w 167141"/>
              <a:gd name="connsiteY1" fmla="*/ 179426 h 179426"/>
              <a:gd name="connsiteX0" fmla="*/ 164386 w 164386"/>
              <a:gd name="connsiteY0" fmla="*/ 0 h 182180"/>
              <a:gd name="connsiteX1" fmla="*/ 0 w 164386"/>
              <a:gd name="connsiteY1" fmla="*/ 182180 h 18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4386" h="182180">
                <a:moveTo>
                  <a:pt x="164386" y="0"/>
                </a:moveTo>
                <a:cubicBezTo>
                  <a:pt x="117854" y="12069"/>
                  <a:pt x="35516" y="18629"/>
                  <a:pt x="0" y="18218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725017" y="4012054"/>
            <a:ext cx="534257" cy="472279"/>
          </a:xfrm>
          <a:custGeom>
            <a:avLst/>
            <a:gdLst>
              <a:gd name="connsiteX0" fmla="*/ 0 w 534257"/>
              <a:gd name="connsiteY0" fmla="*/ 0 h 513708"/>
              <a:gd name="connsiteX1" fmla="*/ 523982 w 534257"/>
              <a:gd name="connsiteY1" fmla="*/ 513708 h 513708"/>
              <a:gd name="connsiteX2" fmla="*/ 534257 w 534257"/>
              <a:gd name="connsiteY2" fmla="*/ 503434 h 513708"/>
              <a:gd name="connsiteX0" fmla="*/ 0 w 534257"/>
              <a:gd name="connsiteY0" fmla="*/ 0 h 513708"/>
              <a:gd name="connsiteX1" fmla="*/ 523982 w 534257"/>
              <a:gd name="connsiteY1" fmla="*/ 513708 h 513708"/>
              <a:gd name="connsiteX2" fmla="*/ 534257 w 534257"/>
              <a:gd name="connsiteY2" fmla="*/ 503434 h 513708"/>
              <a:gd name="connsiteX0" fmla="*/ 0 w 528338"/>
              <a:gd name="connsiteY0" fmla="*/ 0 h 487075"/>
              <a:gd name="connsiteX1" fmla="*/ 518063 w 528338"/>
              <a:gd name="connsiteY1" fmla="*/ 487075 h 487075"/>
              <a:gd name="connsiteX2" fmla="*/ 528338 w 528338"/>
              <a:gd name="connsiteY2" fmla="*/ 476801 h 487075"/>
              <a:gd name="connsiteX0" fmla="*/ 0 w 534257"/>
              <a:gd name="connsiteY0" fmla="*/ 0 h 487075"/>
              <a:gd name="connsiteX1" fmla="*/ 518063 w 534257"/>
              <a:gd name="connsiteY1" fmla="*/ 487075 h 487075"/>
              <a:gd name="connsiteX2" fmla="*/ 534257 w 534257"/>
              <a:gd name="connsiteY2" fmla="*/ 462005 h 487075"/>
              <a:gd name="connsiteX0" fmla="*/ 0 w 534257"/>
              <a:gd name="connsiteY0" fmla="*/ 0 h 472279"/>
              <a:gd name="connsiteX1" fmla="*/ 521022 w 534257"/>
              <a:gd name="connsiteY1" fmla="*/ 472279 h 472279"/>
              <a:gd name="connsiteX2" fmla="*/ 534257 w 534257"/>
              <a:gd name="connsiteY2" fmla="*/ 462005 h 472279"/>
              <a:gd name="connsiteX0" fmla="*/ 0 w 534257"/>
              <a:gd name="connsiteY0" fmla="*/ 0 h 472279"/>
              <a:gd name="connsiteX1" fmla="*/ 521022 w 534257"/>
              <a:gd name="connsiteY1" fmla="*/ 472279 h 472279"/>
              <a:gd name="connsiteX2" fmla="*/ 534257 w 534257"/>
              <a:gd name="connsiteY2" fmla="*/ 462005 h 472279"/>
              <a:gd name="connsiteX0" fmla="*/ 0 w 534257"/>
              <a:gd name="connsiteY0" fmla="*/ 0 h 472279"/>
              <a:gd name="connsiteX1" fmla="*/ 521022 w 534257"/>
              <a:gd name="connsiteY1" fmla="*/ 472279 h 472279"/>
              <a:gd name="connsiteX2" fmla="*/ 534257 w 534257"/>
              <a:gd name="connsiteY2" fmla="*/ 462005 h 47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4257" h="472279">
                <a:moveTo>
                  <a:pt x="0" y="0"/>
                </a:moveTo>
                <a:cubicBezTo>
                  <a:pt x="340377" y="23274"/>
                  <a:pt x="479526" y="173797"/>
                  <a:pt x="521022" y="472279"/>
                </a:cubicBezTo>
                <a:lnTo>
                  <a:pt x="534257" y="46200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10802686" y="4488855"/>
            <a:ext cx="440392" cy="504830"/>
          </a:xfrm>
          <a:custGeom>
            <a:avLst/>
            <a:gdLst>
              <a:gd name="connsiteX0" fmla="*/ 431514 w 431514"/>
              <a:gd name="connsiteY0" fmla="*/ 0 h 513708"/>
              <a:gd name="connsiteX1" fmla="*/ 0 w 431514"/>
              <a:gd name="connsiteY1" fmla="*/ 513708 h 513708"/>
              <a:gd name="connsiteX0" fmla="*/ 431514 w 431514"/>
              <a:gd name="connsiteY0" fmla="*/ 0 h 513708"/>
              <a:gd name="connsiteX1" fmla="*/ 0 w 431514"/>
              <a:gd name="connsiteY1" fmla="*/ 513708 h 513708"/>
              <a:gd name="connsiteX0" fmla="*/ 431514 w 431514"/>
              <a:gd name="connsiteY0" fmla="*/ 0 h 513708"/>
              <a:gd name="connsiteX1" fmla="*/ 0 w 431514"/>
              <a:gd name="connsiteY1" fmla="*/ 513708 h 513708"/>
              <a:gd name="connsiteX0" fmla="*/ 431514 w 431514"/>
              <a:gd name="connsiteY0" fmla="*/ 0 h 513708"/>
              <a:gd name="connsiteX1" fmla="*/ 0 w 431514"/>
              <a:gd name="connsiteY1" fmla="*/ 513708 h 513708"/>
              <a:gd name="connsiteX0" fmla="*/ 434473 w 434473"/>
              <a:gd name="connsiteY0" fmla="*/ 0 h 498911"/>
              <a:gd name="connsiteX1" fmla="*/ 0 w 434473"/>
              <a:gd name="connsiteY1" fmla="*/ 498911 h 498911"/>
              <a:gd name="connsiteX0" fmla="*/ 434473 w 434473"/>
              <a:gd name="connsiteY0" fmla="*/ 0 h 498911"/>
              <a:gd name="connsiteX1" fmla="*/ 0 w 434473"/>
              <a:gd name="connsiteY1" fmla="*/ 498911 h 498911"/>
              <a:gd name="connsiteX0" fmla="*/ 434473 w 434473"/>
              <a:gd name="connsiteY0" fmla="*/ 0 h 498911"/>
              <a:gd name="connsiteX1" fmla="*/ 0 w 434473"/>
              <a:gd name="connsiteY1" fmla="*/ 498911 h 498911"/>
              <a:gd name="connsiteX0" fmla="*/ 440392 w 440392"/>
              <a:gd name="connsiteY0" fmla="*/ 0 h 504830"/>
              <a:gd name="connsiteX1" fmla="*/ 0 w 440392"/>
              <a:gd name="connsiteY1" fmla="*/ 504830 h 50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0392" h="504830">
                <a:moveTo>
                  <a:pt x="440392" y="0"/>
                </a:moveTo>
                <a:cubicBezTo>
                  <a:pt x="423800" y="295523"/>
                  <a:pt x="268125" y="460841"/>
                  <a:pt x="0" y="50483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0265471" y="4553292"/>
            <a:ext cx="535819" cy="438997"/>
          </a:xfrm>
          <a:custGeom>
            <a:avLst/>
            <a:gdLst>
              <a:gd name="connsiteX0" fmla="*/ 523982 w 523982"/>
              <a:gd name="connsiteY0" fmla="*/ 421241 h 421241"/>
              <a:gd name="connsiteX1" fmla="*/ 0 w 523982"/>
              <a:gd name="connsiteY1" fmla="*/ 0 h 421241"/>
              <a:gd name="connsiteX0" fmla="*/ 535819 w 535819"/>
              <a:gd name="connsiteY0" fmla="*/ 438997 h 438997"/>
              <a:gd name="connsiteX1" fmla="*/ 0 w 535819"/>
              <a:gd name="connsiteY1" fmla="*/ 0 h 438997"/>
              <a:gd name="connsiteX0" fmla="*/ 535819 w 535819"/>
              <a:gd name="connsiteY0" fmla="*/ 438997 h 438997"/>
              <a:gd name="connsiteX1" fmla="*/ 0 w 535819"/>
              <a:gd name="connsiteY1" fmla="*/ 0 h 438997"/>
              <a:gd name="connsiteX0" fmla="*/ 535819 w 535819"/>
              <a:gd name="connsiteY0" fmla="*/ 438997 h 438997"/>
              <a:gd name="connsiteX1" fmla="*/ 0 w 535819"/>
              <a:gd name="connsiteY1" fmla="*/ 0 h 438997"/>
              <a:gd name="connsiteX0" fmla="*/ 535819 w 535819"/>
              <a:gd name="connsiteY0" fmla="*/ 438997 h 438997"/>
              <a:gd name="connsiteX1" fmla="*/ 0 w 535819"/>
              <a:gd name="connsiteY1" fmla="*/ 0 h 43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35819" h="438997">
                <a:moveTo>
                  <a:pt x="535819" y="438997"/>
                </a:moveTo>
                <a:cubicBezTo>
                  <a:pt x="245748" y="428788"/>
                  <a:pt x="26699" y="282456"/>
                  <a:pt x="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10267035" y="4013435"/>
            <a:ext cx="448233" cy="537066"/>
          </a:xfrm>
          <a:custGeom>
            <a:avLst/>
            <a:gdLst>
              <a:gd name="connsiteX0" fmla="*/ 0 w 482885"/>
              <a:gd name="connsiteY0" fmla="*/ 585627 h 585627"/>
              <a:gd name="connsiteX1" fmla="*/ 482885 w 482885"/>
              <a:gd name="connsiteY1" fmla="*/ 0 h 585627"/>
              <a:gd name="connsiteX0" fmla="*/ 0 w 455802"/>
              <a:gd name="connsiteY0" fmla="*/ 543687 h 543687"/>
              <a:gd name="connsiteX1" fmla="*/ 455802 w 455802"/>
              <a:gd name="connsiteY1" fmla="*/ 0 h 543687"/>
              <a:gd name="connsiteX0" fmla="*/ 0 w 455802"/>
              <a:gd name="connsiteY0" fmla="*/ 543687 h 543687"/>
              <a:gd name="connsiteX1" fmla="*/ 455802 w 455802"/>
              <a:gd name="connsiteY1" fmla="*/ 0 h 543687"/>
              <a:gd name="connsiteX0" fmla="*/ 0 w 455802"/>
              <a:gd name="connsiteY0" fmla="*/ 543687 h 543687"/>
              <a:gd name="connsiteX1" fmla="*/ 455802 w 455802"/>
              <a:gd name="connsiteY1" fmla="*/ 0 h 54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5802" h="543687">
                <a:moveTo>
                  <a:pt x="0" y="543687"/>
                </a:moveTo>
                <a:cubicBezTo>
                  <a:pt x="7492" y="348478"/>
                  <a:pt x="36050" y="75381"/>
                  <a:pt x="45580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7032948" y="1588181"/>
            <a:ext cx="767484" cy="80063"/>
          </a:xfrm>
          <a:custGeom>
            <a:avLst/>
            <a:gdLst>
              <a:gd name="connsiteX0" fmla="*/ 0 w 775344"/>
              <a:gd name="connsiteY0" fmla="*/ 0 h 84277"/>
              <a:gd name="connsiteX1" fmla="*/ 202264 w 775344"/>
              <a:gd name="connsiteY1" fmla="*/ 84277 h 84277"/>
              <a:gd name="connsiteX2" fmla="*/ 733206 w 775344"/>
              <a:gd name="connsiteY2" fmla="*/ 71635 h 84277"/>
              <a:gd name="connsiteX3" fmla="*/ 775344 w 775344"/>
              <a:gd name="connsiteY3" fmla="*/ 4214 h 84277"/>
              <a:gd name="connsiteX0" fmla="*/ 0 w 767484"/>
              <a:gd name="connsiteY0" fmla="*/ 19367 h 80063"/>
              <a:gd name="connsiteX1" fmla="*/ 194404 w 767484"/>
              <a:gd name="connsiteY1" fmla="*/ 80063 h 80063"/>
              <a:gd name="connsiteX2" fmla="*/ 725346 w 767484"/>
              <a:gd name="connsiteY2" fmla="*/ 67421 h 80063"/>
              <a:gd name="connsiteX3" fmla="*/ 767484 w 767484"/>
              <a:gd name="connsiteY3" fmla="*/ 0 h 80063"/>
              <a:gd name="connsiteX0" fmla="*/ 0 w 762244"/>
              <a:gd name="connsiteY0" fmla="*/ 14126 h 80063"/>
              <a:gd name="connsiteX1" fmla="*/ 189164 w 762244"/>
              <a:gd name="connsiteY1" fmla="*/ 80063 h 80063"/>
              <a:gd name="connsiteX2" fmla="*/ 720106 w 762244"/>
              <a:gd name="connsiteY2" fmla="*/ 67421 h 80063"/>
              <a:gd name="connsiteX3" fmla="*/ 762244 w 762244"/>
              <a:gd name="connsiteY3" fmla="*/ 0 h 80063"/>
              <a:gd name="connsiteX0" fmla="*/ 0 w 762244"/>
              <a:gd name="connsiteY0" fmla="*/ 14126 h 80063"/>
              <a:gd name="connsiteX1" fmla="*/ 189164 w 762244"/>
              <a:gd name="connsiteY1" fmla="*/ 80063 h 80063"/>
              <a:gd name="connsiteX2" fmla="*/ 707006 w 762244"/>
              <a:gd name="connsiteY2" fmla="*/ 77901 h 80063"/>
              <a:gd name="connsiteX3" fmla="*/ 762244 w 762244"/>
              <a:gd name="connsiteY3" fmla="*/ 0 h 80063"/>
              <a:gd name="connsiteX0" fmla="*/ 0 w 762244"/>
              <a:gd name="connsiteY0" fmla="*/ 14126 h 80063"/>
              <a:gd name="connsiteX1" fmla="*/ 189164 w 762244"/>
              <a:gd name="connsiteY1" fmla="*/ 80063 h 80063"/>
              <a:gd name="connsiteX2" fmla="*/ 707006 w 762244"/>
              <a:gd name="connsiteY2" fmla="*/ 77901 h 80063"/>
              <a:gd name="connsiteX3" fmla="*/ 762244 w 762244"/>
              <a:gd name="connsiteY3" fmla="*/ 0 h 80063"/>
              <a:gd name="connsiteX0" fmla="*/ 0 w 762244"/>
              <a:gd name="connsiteY0" fmla="*/ 14126 h 80063"/>
              <a:gd name="connsiteX1" fmla="*/ 189164 w 762244"/>
              <a:gd name="connsiteY1" fmla="*/ 80063 h 80063"/>
              <a:gd name="connsiteX2" fmla="*/ 707006 w 762244"/>
              <a:gd name="connsiteY2" fmla="*/ 77901 h 80063"/>
              <a:gd name="connsiteX3" fmla="*/ 762244 w 762244"/>
              <a:gd name="connsiteY3" fmla="*/ 0 h 80063"/>
              <a:gd name="connsiteX0" fmla="*/ 0 w 767484"/>
              <a:gd name="connsiteY0" fmla="*/ 6265 h 80063"/>
              <a:gd name="connsiteX1" fmla="*/ 194404 w 767484"/>
              <a:gd name="connsiteY1" fmla="*/ 80063 h 80063"/>
              <a:gd name="connsiteX2" fmla="*/ 712246 w 767484"/>
              <a:gd name="connsiteY2" fmla="*/ 77901 h 80063"/>
              <a:gd name="connsiteX3" fmla="*/ 767484 w 767484"/>
              <a:gd name="connsiteY3" fmla="*/ 0 h 8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484" h="80063">
                <a:moveTo>
                  <a:pt x="0" y="6265"/>
                </a:moveTo>
                <a:lnTo>
                  <a:pt x="194404" y="80063"/>
                </a:lnTo>
                <a:lnTo>
                  <a:pt x="712246" y="77901"/>
                </a:lnTo>
                <a:cubicBezTo>
                  <a:pt x="756860" y="62414"/>
                  <a:pt x="764791" y="36447"/>
                  <a:pt x="767484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7025196" y="1502877"/>
            <a:ext cx="771590" cy="92137"/>
          </a:xfrm>
          <a:custGeom>
            <a:avLst/>
            <a:gdLst>
              <a:gd name="connsiteX0" fmla="*/ 758489 w 758489"/>
              <a:gd name="connsiteY0" fmla="*/ 88490 h 88490"/>
              <a:gd name="connsiteX1" fmla="*/ 594150 w 758489"/>
              <a:gd name="connsiteY1" fmla="*/ 4213 h 88490"/>
              <a:gd name="connsiteX2" fmla="*/ 168553 w 758489"/>
              <a:gd name="connsiteY2" fmla="*/ 0 h 88490"/>
              <a:gd name="connsiteX3" fmla="*/ 0 w 758489"/>
              <a:gd name="connsiteY3" fmla="*/ 71635 h 88490"/>
              <a:gd name="connsiteX0" fmla="*/ 758489 w 758489"/>
              <a:gd name="connsiteY0" fmla="*/ 88490 h 88490"/>
              <a:gd name="connsiteX1" fmla="*/ 594150 w 758489"/>
              <a:gd name="connsiteY1" fmla="*/ 4213 h 88490"/>
              <a:gd name="connsiteX2" fmla="*/ 168553 w 758489"/>
              <a:gd name="connsiteY2" fmla="*/ 0 h 88490"/>
              <a:gd name="connsiteX3" fmla="*/ 0 w 758489"/>
              <a:gd name="connsiteY3" fmla="*/ 71635 h 88490"/>
              <a:gd name="connsiteX0" fmla="*/ 758489 w 758489"/>
              <a:gd name="connsiteY0" fmla="*/ 88490 h 88490"/>
              <a:gd name="connsiteX1" fmla="*/ 594150 w 758489"/>
              <a:gd name="connsiteY1" fmla="*/ 4213 h 88490"/>
              <a:gd name="connsiteX2" fmla="*/ 168553 w 758489"/>
              <a:gd name="connsiteY2" fmla="*/ 0 h 88490"/>
              <a:gd name="connsiteX3" fmla="*/ 0 w 758489"/>
              <a:gd name="connsiteY3" fmla="*/ 71635 h 88490"/>
              <a:gd name="connsiteX0" fmla="*/ 758489 w 758489"/>
              <a:gd name="connsiteY0" fmla="*/ 88490 h 88490"/>
              <a:gd name="connsiteX1" fmla="*/ 594150 w 758489"/>
              <a:gd name="connsiteY1" fmla="*/ 4213 h 88490"/>
              <a:gd name="connsiteX2" fmla="*/ 168553 w 758489"/>
              <a:gd name="connsiteY2" fmla="*/ 0 h 88490"/>
              <a:gd name="connsiteX3" fmla="*/ 0 w 758489"/>
              <a:gd name="connsiteY3" fmla="*/ 71635 h 88490"/>
              <a:gd name="connsiteX0" fmla="*/ 758489 w 758489"/>
              <a:gd name="connsiteY0" fmla="*/ 88490 h 88490"/>
              <a:gd name="connsiteX1" fmla="*/ 594150 w 758489"/>
              <a:gd name="connsiteY1" fmla="*/ 4213 h 88490"/>
              <a:gd name="connsiteX2" fmla="*/ 168553 w 758489"/>
              <a:gd name="connsiteY2" fmla="*/ 0 h 88490"/>
              <a:gd name="connsiteX3" fmla="*/ 0 w 758489"/>
              <a:gd name="connsiteY3" fmla="*/ 71635 h 88490"/>
              <a:gd name="connsiteX0" fmla="*/ 750629 w 750629"/>
              <a:gd name="connsiteY0" fmla="*/ 91110 h 91110"/>
              <a:gd name="connsiteX1" fmla="*/ 594150 w 750629"/>
              <a:gd name="connsiteY1" fmla="*/ 4213 h 91110"/>
              <a:gd name="connsiteX2" fmla="*/ 168553 w 750629"/>
              <a:gd name="connsiteY2" fmla="*/ 0 h 91110"/>
              <a:gd name="connsiteX3" fmla="*/ 0 w 750629"/>
              <a:gd name="connsiteY3" fmla="*/ 71635 h 91110"/>
              <a:gd name="connsiteX0" fmla="*/ 750629 w 750629"/>
              <a:gd name="connsiteY0" fmla="*/ 91110 h 91110"/>
              <a:gd name="connsiteX1" fmla="*/ 594150 w 750629"/>
              <a:gd name="connsiteY1" fmla="*/ 4213 h 91110"/>
              <a:gd name="connsiteX2" fmla="*/ 168553 w 750629"/>
              <a:gd name="connsiteY2" fmla="*/ 0 h 91110"/>
              <a:gd name="connsiteX3" fmla="*/ 0 w 750629"/>
              <a:gd name="connsiteY3" fmla="*/ 71635 h 91110"/>
              <a:gd name="connsiteX0" fmla="*/ 750629 w 750629"/>
              <a:gd name="connsiteY0" fmla="*/ 91110 h 91110"/>
              <a:gd name="connsiteX1" fmla="*/ 594150 w 750629"/>
              <a:gd name="connsiteY1" fmla="*/ 4213 h 91110"/>
              <a:gd name="connsiteX2" fmla="*/ 181654 w 750629"/>
              <a:gd name="connsiteY2" fmla="*/ 0 h 91110"/>
              <a:gd name="connsiteX3" fmla="*/ 0 w 750629"/>
              <a:gd name="connsiteY3" fmla="*/ 71635 h 91110"/>
              <a:gd name="connsiteX0" fmla="*/ 750629 w 750629"/>
              <a:gd name="connsiteY0" fmla="*/ 92137 h 92137"/>
              <a:gd name="connsiteX1" fmla="*/ 596770 w 750629"/>
              <a:gd name="connsiteY1" fmla="*/ 0 h 92137"/>
              <a:gd name="connsiteX2" fmla="*/ 181654 w 750629"/>
              <a:gd name="connsiteY2" fmla="*/ 1027 h 92137"/>
              <a:gd name="connsiteX3" fmla="*/ 0 w 750629"/>
              <a:gd name="connsiteY3" fmla="*/ 72662 h 92137"/>
              <a:gd name="connsiteX0" fmla="*/ 771590 w 771590"/>
              <a:gd name="connsiteY0" fmla="*/ 92137 h 92137"/>
              <a:gd name="connsiteX1" fmla="*/ 617731 w 771590"/>
              <a:gd name="connsiteY1" fmla="*/ 0 h 92137"/>
              <a:gd name="connsiteX2" fmla="*/ 202615 w 771590"/>
              <a:gd name="connsiteY2" fmla="*/ 1027 h 92137"/>
              <a:gd name="connsiteX3" fmla="*/ 0 w 771590"/>
              <a:gd name="connsiteY3" fmla="*/ 83142 h 92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590" h="92137">
                <a:moveTo>
                  <a:pt x="771590" y="92137"/>
                </a:moveTo>
                <a:cubicBezTo>
                  <a:pt x="766590" y="-19797"/>
                  <a:pt x="690851" y="14992"/>
                  <a:pt x="617731" y="0"/>
                </a:cubicBezTo>
                <a:lnTo>
                  <a:pt x="202615" y="1027"/>
                </a:lnTo>
                <a:lnTo>
                  <a:pt x="0" y="8314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6609512" y="1811516"/>
            <a:ext cx="1192513" cy="94150"/>
          </a:xfrm>
          <a:custGeom>
            <a:avLst/>
            <a:gdLst>
              <a:gd name="connsiteX0" fmla="*/ 0 w 1192513"/>
              <a:gd name="connsiteY0" fmla="*/ 0 h 92704"/>
              <a:gd name="connsiteX1" fmla="*/ 176981 w 1192513"/>
              <a:gd name="connsiteY1" fmla="*/ 92704 h 92704"/>
              <a:gd name="connsiteX2" fmla="*/ 1049243 w 1192513"/>
              <a:gd name="connsiteY2" fmla="*/ 71635 h 92704"/>
              <a:gd name="connsiteX3" fmla="*/ 1192513 w 1192513"/>
              <a:gd name="connsiteY3" fmla="*/ 0 h 92704"/>
              <a:gd name="connsiteX0" fmla="*/ 0 w 1192513"/>
              <a:gd name="connsiteY0" fmla="*/ 0 h 92704"/>
              <a:gd name="connsiteX1" fmla="*/ 176981 w 1192513"/>
              <a:gd name="connsiteY1" fmla="*/ 92704 h 92704"/>
              <a:gd name="connsiteX2" fmla="*/ 1049243 w 1192513"/>
              <a:gd name="connsiteY2" fmla="*/ 71635 h 92704"/>
              <a:gd name="connsiteX3" fmla="*/ 1192513 w 1192513"/>
              <a:gd name="connsiteY3" fmla="*/ 0 h 92704"/>
              <a:gd name="connsiteX0" fmla="*/ 1561 w 1194074"/>
              <a:gd name="connsiteY0" fmla="*/ 0 h 92704"/>
              <a:gd name="connsiteX1" fmla="*/ 178542 w 1194074"/>
              <a:gd name="connsiteY1" fmla="*/ 92704 h 92704"/>
              <a:gd name="connsiteX2" fmla="*/ 1050804 w 1194074"/>
              <a:gd name="connsiteY2" fmla="*/ 71635 h 92704"/>
              <a:gd name="connsiteX3" fmla="*/ 1194074 w 1194074"/>
              <a:gd name="connsiteY3" fmla="*/ 0 h 92704"/>
              <a:gd name="connsiteX0" fmla="*/ 0 w 1192513"/>
              <a:gd name="connsiteY0" fmla="*/ 0 h 92704"/>
              <a:gd name="connsiteX1" fmla="*/ 176981 w 1192513"/>
              <a:gd name="connsiteY1" fmla="*/ 92704 h 92704"/>
              <a:gd name="connsiteX2" fmla="*/ 1049243 w 1192513"/>
              <a:gd name="connsiteY2" fmla="*/ 71635 h 92704"/>
              <a:gd name="connsiteX3" fmla="*/ 1192513 w 1192513"/>
              <a:gd name="connsiteY3" fmla="*/ 0 h 92704"/>
              <a:gd name="connsiteX0" fmla="*/ 0 w 1250154"/>
              <a:gd name="connsiteY0" fmla="*/ 18340 h 92704"/>
              <a:gd name="connsiteX1" fmla="*/ 234622 w 1250154"/>
              <a:gd name="connsiteY1" fmla="*/ 92704 h 92704"/>
              <a:gd name="connsiteX2" fmla="*/ 1106884 w 1250154"/>
              <a:gd name="connsiteY2" fmla="*/ 71635 h 92704"/>
              <a:gd name="connsiteX3" fmla="*/ 1250154 w 1250154"/>
              <a:gd name="connsiteY3" fmla="*/ 0 h 92704"/>
              <a:gd name="connsiteX0" fmla="*/ 0 w 1250154"/>
              <a:gd name="connsiteY0" fmla="*/ 18340 h 92704"/>
              <a:gd name="connsiteX1" fmla="*/ 234622 w 1250154"/>
              <a:gd name="connsiteY1" fmla="*/ 92704 h 92704"/>
              <a:gd name="connsiteX2" fmla="*/ 1106884 w 1250154"/>
              <a:gd name="connsiteY2" fmla="*/ 71635 h 92704"/>
              <a:gd name="connsiteX3" fmla="*/ 1250154 w 1250154"/>
              <a:gd name="connsiteY3" fmla="*/ 0 h 92704"/>
              <a:gd name="connsiteX0" fmla="*/ 0 w 1202993"/>
              <a:gd name="connsiteY0" fmla="*/ 7860 h 92704"/>
              <a:gd name="connsiteX1" fmla="*/ 187461 w 1202993"/>
              <a:gd name="connsiteY1" fmla="*/ 92704 h 92704"/>
              <a:gd name="connsiteX2" fmla="*/ 1059723 w 1202993"/>
              <a:gd name="connsiteY2" fmla="*/ 71635 h 92704"/>
              <a:gd name="connsiteX3" fmla="*/ 1202993 w 1202993"/>
              <a:gd name="connsiteY3" fmla="*/ 0 h 92704"/>
              <a:gd name="connsiteX0" fmla="*/ 0 w 1184653"/>
              <a:gd name="connsiteY0" fmla="*/ 7860 h 92704"/>
              <a:gd name="connsiteX1" fmla="*/ 169121 w 1184653"/>
              <a:gd name="connsiteY1" fmla="*/ 92704 h 92704"/>
              <a:gd name="connsiteX2" fmla="*/ 1041383 w 1184653"/>
              <a:gd name="connsiteY2" fmla="*/ 71635 h 92704"/>
              <a:gd name="connsiteX3" fmla="*/ 1184653 w 1184653"/>
              <a:gd name="connsiteY3" fmla="*/ 0 h 92704"/>
              <a:gd name="connsiteX0" fmla="*/ 2671 w 1187324"/>
              <a:gd name="connsiteY0" fmla="*/ 7860 h 92704"/>
              <a:gd name="connsiteX1" fmla="*/ 171792 w 1187324"/>
              <a:gd name="connsiteY1" fmla="*/ 92704 h 92704"/>
              <a:gd name="connsiteX2" fmla="*/ 1044054 w 1187324"/>
              <a:gd name="connsiteY2" fmla="*/ 71635 h 92704"/>
              <a:gd name="connsiteX3" fmla="*/ 1187324 w 1187324"/>
              <a:gd name="connsiteY3" fmla="*/ 0 h 92704"/>
              <a:gd name="connsiteX0" fmla="*/ 0 w 1197753"/>
              <a:gd name="connsiteY0" fmla="*/ 5240 h 92704"/>
              <a:gd name="connsiteX1" fmla="*/ 182221 w 1197753"/>
              <a:gd name="connsiteY1" fmla="*/ 92704 h 92704"/>
              <a:gd name="connsiteX2" fmla="*/ 1054483 w 1197753"/>
              <a:gd name="connsiteY2" fmla="*/ 71635 h 92704"/>
              <a:gd name="connsiteX3" fmla="*/ 1197753 w 1197753"/>
              <a:gd name="connsiteY3" fmla="*/ 0 h 92704"/>
              <a:gd name="connsiteX0" fmla="*/ 0 w 1197753"/>
              <a:gd name="connsiteY0" fmla="*/ 5240 h 92704"/>
              <a:gd name="connsiteX1" fmla="*/ 182221 w 1197753"/>
              <a:gd name="connsiteY1" fmla="*/ 92704 h 92704"/>
              <a:gd name="connsiteX2" fmla="*/ 1054483 w 1197753"/>
              <a:gd name="connsiteY2" fmla="*/ 71635 h 92704"/>
              <a:gd name="connsiteX3" fmla="*/ 1197753 w 1197753"/>
              <a:gd name="connsiteY3" fmla="*/ 0 h 92704"/>
              <a:gd name="connsiteX0" fmla="*/ 0 w 1197753"/>
              <a:gd name="connsiteY0" fmla="*/ 5240 h 93569"/>
              <a:gd name="connsiteX1" fmla="*/ 182221 w 1197753"/>
              <a:gd name="connsiteY1" fmla="*/ 92704 h 93569"/>
              <a:gd name="connsiteX2" fmla="*/ 1054483 w 1197753"/>
              <a:gd name="connsiteY2" fmla="*/ 71635 h 93569"/>
              <a:gd name="connsiteX3" fmla="*/ 1197753 w 1197753"/>
              <a:gd name="connsiteY3" fmla="*/ 0 h 93569"/>
              <a:gd name="connsiteX0" fmla="*/ 0 w 1197753"/>
              <a:gd name="connsiteY0" fmla="*/ 5240 h 93790"/>
              <a:gd name="connsiteX1" fmla="*/ 182221 w 1197753"/>
              <a:gd name="connsiteY1" fmla="*/ 92704 h 93790"/>
              <a:gd name="connsiteX2" fmla="*/ 1054483 w 1197753"/>
              <a:gd name="connsiteY2" fmla="*/ 71635 h 93790"/>
              <a:gd name="connsiteX3" fmla="*/ 1197753 w 1197753"/>
              <a:gd name="connsiteY3" fmla="*/ 0 h 93790"/>
              <a:gd name="connsiteX0" fmla="*/ 0 w 1197753"/>
              <a:gd name="connsiteY0" fmla="*/ 5240 h 93790"/>
              <a:gd name="connsiteX1" fmla="*/ 182221 w 1197753"/>
              <a:gd name="connsiteY1" fmla="*/ 92704 h 93790"/>
              <a:gd name="connsiteX2" fmla="*/ 1054483 w 1197753"/>
              <a:gd name="connsiteY2" fmla="*/ 71635 h 93790"/>
              <a:gd name="connsiteX3" fmla="*/ 1197753 w 1197753"/>
              <a:gd name="connsiteY3" fmla="*/ 0 h 93790"/>
              <a:gd name="connsiteX0" fmla="*/ 0 w 1197753"/>
              <a:gd name="connsiteY0" fmla="*/ 5240 h 93979"/>
              <a:gd name="connsiteX1" fmla="*/ 182221 w 1197753"/>
              <a:gd name="connsiteY1" fmla="*/ 92704 h 93979"/>
              <a:gd name="connsiteX2" fmla="*/ 1054483 w 1197753"/>
              <a:gd name="connsiteY2" fmla="*/ 71635 h 93979"/>
              <a:gd name="connsiteX3" fmla="*/ 1197753 w 1197753"/>
              <a:gd name="connsiteY3" fmla="*/ 0 h 93979"/>
              <a:gd name="connsiteX0" fmla="*/ 0 w 1195133"/>
              <a:gd name="connsiteY0" fmla="*/ 10480 h 94150"/>
              <a:gd name="connsiteX1" fmla="*/ 179601 w 1195133"/>
              <a:gd name="connsiteY1" fmla="*/ 92704 h 94150"/>
              <a:gd name="connsiteX2" fmla="*/ 1051863 w 1195133"/>
              <a:gd name="connsiteY2" fmla="*/ 71635 h 94150"/>
              <a:gd name="connsiteX3" fmla="*/ 1195133 w 1195133"/>
              <a:gd name="connsiteY3" fmla="*/ 0 h 94150"/>
              <a:gd name="connsiteX0" fmla="*/ 0 w 1195133"/>
              <a:gd name="connsiteY0" fmla="*/ 10480 h 94150"/>
              <a:gd name="connsiteX1" fmla="*/ 179601 w 1195133"/>
              <a:gd name="connsiteY1" fmla="*/ 92704 h 94150"/>
              <a:gd name="connsiteX2" fmla="*/ 1064963 w 1195133"/>
              <a:gd name="connsiteY2" fmla="*/ 79495 h 94150"/>
              <a:gd name="connsiteX3" fmla="*/ 1195133 w 1195133"/>
              <a:gd name="connsiteY3" fmla="*/ 0 h 94150"/>
              <a:gd name="connsiteX0" fmla="*/ 0 w 1192513"/>
              <a:gd name="connsiteY0" fmla="*/ 10480 h 94150"/>
              <a:gd name="connsiteX1" fmla="*/ 179601 w 1192513"/>
              <a:gd name="connsiteY1" fmla="*/ 92704 h 94150"/>
              <a:gd name="connsiteX2" fmla="*/ 1064963 w 1192513"/>
              <a:gd name="connsiteY2" fmla="*/ 79495 h 94150"/>
              <a:gd name="connsiteX3" fmla="*/ 1192513 w 1192513"/>
              <a:gd name="connsiteY3" fmla="*/ 0 h 9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513" h="94150">
                <a:moveTo>
                  <a:pt x="0" y="10480"/>
                </a:moveTo>
                <a:cubicBezTo>
                  <a:pt x="19692" y="72821"/>
                  <a:pt x="47245" y="101104"/>
                  <a:pt x="179601" y="92704"/>
                </a:cubicBezTo>
                <a:lnTo>
                  <a:pt x="1064963" y="79495"/>
                </a:lnTo>
                <a:lnTo>
                  <a:pt x="119251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6609972" y="1731451"/>
            <a:ext cx="1186246" cy="78469"/>
          </a:xfrm>
          <a:custGeom>
            <a:avLst/>
            <a:gdLst>
              <a:gd name="connsiteX0" fmla="*/ 0 w 1196726"/>
              <a:gd name="connsiteY0" fmla="*/ 75849 h 75849"/>
              <a:gd name="connsiteX1" fmla="*/ 193836 w 1196726"/>
              <a:gd name="connsiteY1" fmla="*/ 0 h 75849"/>
              <a:gd name="connsiteX2" fmla="*/ 1032387 w 1196726"/>
              <a:gd name="connsiteY2" fmla="*/ 0 h 75849"/>
              <a:gd name="connsiteX3" fmla="*/ 1196726 w 1196726"/>
              <a:gd name="connsiteY3" fmla="*/ 71635 h 75849"/>
              <a:gd name="connsiteX0" fmla="*/ 0 w 1196726"/>
              <a:gd name="connsiteY0" fmla="*/ 75849 h 75849"/>
              <a:gd name="connsiteX1" fmla="*/ 193836 w 1196726"/>
              <a:gd name="connsiteY1" fmla="*/ 0 h 75849"/>
              <a:gd name="connsiteX2" fmla="*/ 1032387 w 1196726"/>
              <a:gd name="connsiteY2" fmla="*/ 0 h 75849"/>
              <a:gd name="connsiteX3" fmla="*/ 1196726 w 1196726"/>
              <a:gd name="connsiteY3" fmla="*/ 71635 h 75849"/>
              <a:gd name="connsiteX0" fmla="*/ 0 w 1196726"/>
              <a:gd name="connsiteY0" fmla="*/ 75849 h 75849"/>
              <a:gd name="connsiteX1" fmla="*/ 196456 w 1196726"/>
              <a:gd name="connsiteY1" fmla="*/ 5241 h 75849"/>
              <a:gd name="connsiteX2" fmla="*/ 1032387 w 1196726"/>
              <a:gd name="connsiteY2" fmla="*/ 0 h 75849"/>
              <a:gd name="connsiteX3" fmla="*/ 1196726 w 1196726"/>
              <a:gd name="connsiteY3" fmla="*/ 71635 h 75849"/>
              <a:gd name="connsiteX0" fmla="*/ 0 w 1196726"/>
              <a:gd name="connsiteY0" fmla="*/ 75849 h 75849"/>
              <a:gd name="connsiteX1" fmla="*/ 196456 w 1196726"/>
              <a:gd name="connsiteY1" fmla="*/ 5241 h 75849"/>
              <a:gd name="connsiteX2" fmla="*/ 1032387 w 1196726"/>
              <a:gd name="connsiteY2" fmla="*/ 0 h 75849"/>
              <a:gd name="connsiteX3" fmla="*/ 1196726 w 1196726"/>
              <a:gd name="connsiteY3" fmla="*/ 71635 h 75849"/>
              <a:gd name="connsiteX0" fmla="*/ 0 w 1186246"/>
              <a:gd name="connsiteY0" fmla="*/ 78469 h 78469"/>
              <a:gd name="connsiteX1" fmla="*/ 185976 w 1186246"/>
              <a:gd name="connsiteY1" fmla="*/ 5241 h 78469"/>
              <a:gd name="connsiteX2" fmla="*/ 1021907 w 1186246"/>
              <a:gd name="connsiteY2" fmla="*/ 0 h 78469"/>
              <a:gd name="connsiteX3" fmla="*/ 1186246 w 1186246"/>
              <a:gd name="connsiteY3" fmla="*/ 71635 h 7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6246" h="78469">
                <a:moveTo>
                  <a:pt x="0" y="78469"/>
                </a:moveTo>
                <a:cubicBezTo>
                  <a:pt x="51512" y="-22795"/>
                  <a:pt x="121364" y="9564"/>
                  <a:pt x="185976" y="5241"/>
                </a:cubicBezTo>
                <a:lnTo>
                  <a:pt x="1021907" y="0"/>
                </a:lnTo>
                <a:lnTo>
                  <a:pt x="1186246" y="7163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6755403" y="1957404"/>
            <a:ext cx="1057103" cy="79495"/>
          </a:xfrm>
          <a:custGeom>
            <a:avLst/>
            <a:gdLst>
              <a:gd name="connsiteX0" fmla="*/ 0 w 1049243"/>
              <a:gd name="connsiteY0" fmla="*/ 71635 h 71635"/>
              <a:gd name="connsiteX1" fmla="*/ 160126 w 1049243"/>
              <a:gd name="connsiteY1" fmla="*/ 0 h 71635"/>
              <a:gd name="connsiteX2" fmla="*/ 901759 w 1049243"/>
              <a:gd name="connsiteY2" fmla="*/ 8428 h 71635"/>
              <a:gd name="connsiteX3" fmla="*/ 1049243 w 1049243"/>
              <a:gd name="connsiteY3" fmla="*/ 71635 h 71635"/>
              <a:gd name="connsiteX0" fmla="*/ 0 w 1049243"/>
              <a:gd name="connsiteY0" fmla="*/ 71635 h 71635"/>
              <a:gd name="connsiteX1" fmla="*/ 160126 w 1049243"/>
              <a:gd name="connsiteY1" fmla="*/ 0 h 71635"/>
              <a:gd name="connsiteX2" fmla="*/ 901759 w 1049243"/>
              <a:gd name="connsiteY2" fmla="*/ 8428 h 71635"/>
              <a:gd name="connsiteX3" fmla="*/ 1049243 w 1049243"/>
              <a:gd name="connsiteY3" fmla="*/ 71635 h 71635"/>
              <a:gd name="connsiteX0" fmla="*/ 0 w 1049243"/>
              <a:gd name="connsiteY0" fmla="*/ 71635 h 71635"/>
              <a:gd name="connsiteX1" fmla="*/ 160126 w 1049243"/>
              <a:gd name="connsiteY1" fmla="*/ 0 h 71635"/>
              <a:gd name="connsiteX2" fmla="*/ 901759 w 1049243"/>
              <a:gd name="connsiteY2" fmla="*/ 8428 h 71635"/>
              <a:gd name="connsiteX3" fmla="*/ 1049243 w 1049243"/>
              <a:gd name="connsiteY3" fmla="*/ 71635 h 71635"/>
              <a:gd name="connsiteX0" fmla="*/ 0 w 1049243"/>
              <a:gd name="connsiteY0" fmla="*/ 71635 h 71635"/>
              <a:gd name="connsiteX1" fmla="*/ 160126 w 1049243"/>
              <a:gd name="connsiteY1" fmla="*/ 0 h 71635"/>
              <a:gd name="connsiteX2" fmla="*/ 901759 w 1049243"/>
              <a:gd name="connsiteY2" fmla="*/ 8428 h 71635"/>
              <a:gd name="connsiteX3" fmla="*/ 1049243 w 1049243"/>
              <a:gd name="connsiteY3" fmla="*/ 71635 h 71635"/>
              <a:gd name="connsiteX0" fmla="*/ 0 w 1049243"/>
              <a:gd name="connsiteY0" fmla="*/ 82115 h 82115"/>
              <a:gd name="connsiteX1" fmla="*/ 160126 w 1049243"/>
              <a:gd name="connsiteY1" fmla="*/ 0 h 82115"/>
              <a:gd name="connsiteX2" fmla="*/ 901759 w 1049243"/>
              <a:gd name="connsiteY2" fmla="*/ 8428 h 82115"/>
              <a:gd name="connsiteX3" fmla="*/ 1049243 w 1049243"/>
              <a:gd name="connsiteY3" fmla="*/ 71635 h 82115"/>
              <a:gd name="connsiteX0" fmla="*/ 0 w 1049243"/>
              <a:gd name="connsiteY0" fmla="*/ 82115 h 82115"/>
              <a:gd name="connsiteX1" fmla="*/ 160126 w 1049243"/>
              <a:gd name="connsiteY1" fmla="*/ 0 h 82115"/>
              <a:gd name="connsiteX2" fmla="*/ 901759 w 1049243"/>
              <a:gd name="connsiteY2" fmla="*/ 8428 h 82115"/>
              <a:gd name="connsiteX3" fmla="*/ 1049243 w 1049243"/>
              <a:gd name="connsiteY3" fmla="*/ 71635 h 82115"/>
              <a:gd name="connsiteX0" fmla="*/ 0 w 1049243"/>
              <a:gd name="connsiteY0" fmla="*/ 79495 h 79495"/>
              <a:gd name="connsiteX1" fmla="*/ 160126 w 1049243"/>
              <a:gd name="connsiteY1" fmla="*/ 0 h 79495"/>
              <a:gd name="connsiteX2" fmla="*/ 901759 w 1049243"/>
              <a:gd name="connsiteY2" fmla="*/ 8428 h 79495"/>
              <a:gd name="connsiteX3" fmla="*/ 1049243 w 1049243"/>
              <a:gd name="connsiteY3" fmla="*/ 71635 h 79495"/>
              <a:gd name="connsiteX0" fmla="*/ 0 w 1057103"/>
              <a:gd name="connsiteY0" fmla="*/ 79495 h 82115"/>
              <a:gd name="connsiteX1" fmla="*/ 160126 w 1057103"/>
              <a:gd name="connsiteY1" fmla="*/ 0 h 82115"/>
              <a:gd name="connsiteX2" fmla="*/ 901759 w 1057103"/>
              <a:gd name="connsiteY2" fmla="*/ 8428 h 82115"/>
              <a:gd name="connsiteX3" fmla="*/ 1057103 w 1057103"/>
              <a:gd name="connsiteY3" fmla="*/ 82115 h 82115"/>
              <a:gd name="connsiteX0" fmla="*/ 0 w 1057103"/>
              <a:gd name="connsiteY0" fmla="*/ 76875 h 79495"/>
              <a:gd name="connsiteX1" fmla="*/ 160126 w 1057103"/>
              <a:gd name="connsiteY1" fmla="*/ 0 h 79495"/>
              <a:gd name="connsiteX2" fmla="*/ 901759 w 1057103"/>
              <a:gd name="connsiteY2" fmla="*/ 5808 h 79495"/>
              <a:gd name="connsiteX3" fmla="*/ 1057103 w 1057103"/>
              <a:gd name="connsiteY3" fmla="*/ 79495 h 79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7103" h="79495">
                <a:moveTo>
                  <a:pt x="0" y="76875"/>
                </a:moveTo>
                <a:cubicBezTo>
                  <a:pt x="19314" y="13697"/>
                  <a:pt x="20290" y="5537"/>
                  <a:pt x="160126" y="0"/>
                </a:cubicBezTo>
                <a:lnTo>
                  <a:pt x="901759" y="5808"/>
                </a:lnTo>
                <a:lnTo>
                  <a:pt x="1057103" y="7949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6760071" y="2027153"/>
            <a:ext cx="1048108" cy="81089"/>
          </a:xfrm>
          <a:custGeom>
            <a:avLst/>
            <a:gdLst>
              <a:gd name="connsiteX0" fmla="*/ 0 w 1032387"/>
              <a:gd name="connsiteY0" fmla="*/ 0 h 75849"/>
              <a:gd name="connsiteX1" fmla="*/ 172767 w 1032387"/>
              <a:gd name="connsiteY1" fmla="*/ 75849 h 75849"/>
              <a:gd name="connsiteX2" fmla="*/ 910187 w 1032387"/>
              <a:gd name="connsiteY2" fmla="*/ 67421 h 75849"/>
              <a:gd name="connsiteX3" fmla="*/ 1032387 w 1032387"/>
              <a:gd name="connsiteY3" fmla="*/ 8428 h 75849"/>
              <a:gd name="connsiteX0" fmla="*/ 0 w 1032387"/>
              <a:gd name="connsiteY0" fmla="*/ 0 h 76726"/>
              <a:gd name="connsiteX1" fmla="*/ 172767 w 1032387"/>
              <a:gd name="connsiteY1" fmla="*/ 75849 h 76726"/>
              <a:gd name="connsiteX2" fmla="*/ 910187 w 1032387"/>
              <a:gd name="connsiteY2" fmla="*/ 67421 h 76726"/>
              <a:gd name="connsiteX3" fmla="*/ 1032387 w 1032387"/>
              <a:gd name="connsiteY3" fmla="*/ 8428 h 76726"/>
              <a:gd name="connsiteX0" fmla="*/ 0 w 1032387"/>
              <a:gd name="connsiteY0" fmla="*/ 0 h 76986"/>
              <a:gd name="connsiteX1" fmla="*/ 172767 w 1032387"/>
              <a:gd name="connsiteY1" fmla="*/ 75849 h 76986"/>
              <a:gd name="connsiteX2" fmla="*/ 910187 w 1032387"/>
              <a:gd name="connsiteY2" fmla="*/ 67421 h 76986"/>
              <a:gd name="connsiteX3" fmla="*/ 1032387 w 1032387"/>
              <a:gd name="connsiteY3" fmla="*/ 8428 h 76986"/>
              <a:gd name="connsiteX0" fmla="*/ 0 w 1032387"/>
              <a:gd name="connsiteY0" fmla="*/ 0 h 76986"/>
              <a:gd name="connsiteX1" fmla="*/ 172767 w 1032387"/>
              <a:gd name="connsiteY1" fmla="*/ 75849 h 76986"/>
              <a:gd name="connsiteX2" fmla="*/ 910187 w 1032387"/>
              <a:gd name="connsiteY2" fmla="*/ 67421 h 76986"/>
              <a:gd name="connsiteX3" fmla="*/ 1032387 w 1032387"/>
              <a:gd name="connsiteY3" fmla="*/ 8428 h 76986"/>
              <a:gd name="connsiteX0" fmla="*/ 0 w 1032387"/>
              <a:gd name="connsiteY0" fmla="*/ 0 h 71872"/>
              <a:gd name="connsiteX1" fmla="*/ 172767 w 1032387"/>
              <a:gd name="connsiteY1" fmla="*/ 70609 h 71872"/>
              <a:gd name="connsiteX2" fmla="*/ 910187 w 1032387"/>
              <a:gd name="connsiteY2" fmla="*/ 62181 h 71872"/>
              <a:gd name="connsiteX3" fmla="*/ 1032387 w 1032387"/>
              <a:gd name="connsiteY3" fmla="*/ 3188 h 71872"/>
              <a:gd name="connsiteX0" fmla="*/ 0 w 1024527"/>
              <a:gd name="connsiteY0" fmla="*/ 2052 h 68841"/>
              <a:gd name="connsiteX1" fmla="*/ 164907 w 1024527"/>
              <a:gd name="connsiteY1" fmla="*/ 67421 h 68841"/>
              <a:gd name="connsiteX2" fmla="*/ 902327 w 1024527"/>
              <a:gd name="connsiteY2" fmla="*/ 58993 h 68841"/>
              <a:gd name="connsiteX3" fmla="*/ 1024527 w 1024527"/>
              <a:gd name="connsiteY3" fmla="*/ 0 h 68841"/>
              <a:gd name="connsiteX0" fmla="*/ 0 w 1024527"/>
              <a:gd name="connsiteY0" fmla="*/ 2052 h 68841"/>
              <a:gd name="connsiteX1" fmla="*/ 164907 w 1024527"/>
              <a:gd name="connsiteY1" fmla="*/ 67421 h 68841"/>
              <a:gd name="connsiteX2" fmla="*/ 902327 w 1024527"/>
              <a:gd name="connsiteY2" fmla="*/ 58993 h 68841"/>
              <a:gd name="connsiteX3" fmla="*/ 1024527 w 1024527"/>
              <a:gd name="connsiteY3" fmla="*/ 0 h 68841"/>
              <a:gd name="connsiteX0" fmla="*/ 0 w 1074308"/>
              <a:gd name="connsiteY0" fmla="*/ 30873 h 71202"/>
              <a:gd name="connsiteX1" fmla="*/ 214688 w 1074308"/>
              <a:gd name="connsiteY1" fmla="*/ 67421 h 71202"/>
              <a:gd name="connsiteX2" fmla="*/ 952108 w 1074308"/>
              <a:gd name="connsiteY2" fmla="*/ 58993 h 71202"/>
              <a:gd name="connsiteX3" fmla="*/ 1074308 w 1074308"/>
              <a:gd name="connsiteY3" fmla="*/ 0 h 71202"/>
              <a:gd name="connsiteX0" fmla="*/ 0 w 1074308"/>
              <a:gd name="connsiteY0" fmla="*/ 30873 h 69924"/>
              <a:gd name="connsiteX1" fmla="*/ 214688 w 1074308"/>
              <a:gd name="connsiteY1" fmla="*/ 67421 h 69924"/>
              <a:gd name="connsiteX2" fmla="*/ 952108 w 1074308"/>
              <a:gd name="connsiteY2" fmla="*/ 58993 h 69924"/>
              <a:gd name="connsiteX3" fmla="*/ 1074308 w 1074308"/>
              <a:gd name="connsiteY3" fmla="*/ 0 h 69924"/>
              <a:gd name="connsiteX0" fmla="*/ 0 w 1027147"/>
              <a:gd name="connsiteY0" fmla="*/ 4672 h 68626"/>
              <a:gd name="connsiteX1" fmla="*/ 167527 w 1027147"/>
              <a:gd name="connsiteY1" fmla="*/ 67421 h 68626"/>
              <a:gd name="connsiteX2" fmla="*/ 904947 w 1027147"/>
              <a:gd name="connsiteY2" fmla="*/ 58993 h 68626"/>
              <a:gd name="connsiteX3" fmla="*/ 1027147 w 1027147"/>
              <a:gd name="connsiteY3" fmla="*/ 0 h 68626"/>
              <a:gd name="connsiteX0" fmla="*/ 0 w 1027147"/>
              <a:gd name="connsiteY0" fmla="*/ 4672 h 78317"/>
              <a:gd name="connsiteX1" fmla="*/ 167527 w 1027147"/>
              <a:gd name="connsiteY1" fmla="*/ 67421 h 78317"/>
              <a:gd name="connsiteX2" fmla="*/ 904947 w 1027147"/>
              <a:gd name="connsiteY2" fmla="*/ 58993 h 78317"/>
              <a:gd name="connsiteX3" fmla="*/ 1027147 w 1027147"/>
              <a:gd name="connsiteY3" fmla="*/ 0 h 78317"/>
              <a:gd name="connsiteX0" fmla="*/ 0 w 1027147"/>
              <a:gd name="connsiteY0" fmla="*/ 4672 h 71736"/>
              <a:gd name="connsiteX1" fmla="*/ 167527 w 1027147"/>
              <a:gd name="connsiteY1" fmla="*/ 67421 h 71736"/>
              <a:gd name="connsiteX2" fmla="*/ 904947 w 1027147"/>
              <a:gd name="connsiteY2" fmla="*/ 58993 h 71736"/>
              <a:gd name="connsiteX3" fmla="*/ 1027147 w 1027147"/>
              <a:gd name="connsiteY3" fmla="*/ 0 h 71736"/>
              <a:gd name="connsiteX0" fmla="*/ 0 w 1027147"/>
              <a:gd name="connsiteY0" fmla="*/ 4672 h 70669"/>
              <a:gd name="connsiteX1" fmla="*/ 167527 w 1027147"/>
              <a:gd name="connsiteY1" fmla="*/ 67421 h 70669"/>
              <a:gd name="connsiteX2" fmla="*/ 904947 w 1027147"/>
              <a:gd name="connsiteY2" fmla="*/ 58993 h 70669"/>
              <a:gd name="connsiteX3" fmla="*/ 1027147 w 1027147"/>
              <a:gd name="connsiteY3" fmla="*/ 0 h 70669"/>
              <a:gd name="connsiteX0" fmla="*/ 0 w 1027147"/>
              <a:gd name="connsiteY0" fmla="*/ 4672 h 72488"/>
              <a:gd name="connsiteX1" fmla="*/ 167527 w 1027147"/>
              <a:gd name="connsiteY1" fmla="*/ 67421 h 72488"/>
              <a:gd name="connsiteX2" fmla="*/ 904947 w 1027147"/>
              <a:gd name="connsiteY2" fmla="*/ 58993 h 72488"/>
              <a:gd name="connsiteX3" fmla="*/ 1027147 w 1027147"/>
              <a:gd name="connsiteY3" fmla="*/ 0 h 72488"/>
              <a:gd name="connsiteX0" fmla="*/ 0 w 1027147"/>
              <a:gd name="connsiteY0" fmla="*/ 4672 h 70669"/>
              <a:gd name="connsiteX1" fmla="*/ 167527 w 1027147"/>
              <a:gd name="connsiteY1" fmla="*/ 67421 h 70669"/>
              <a:gd name="connsiteX2" fmla="*/ 904947 w 1027147"/>
              <a:gd name="connsiteY2" fmla="*/ 58993 h 70669"/>
              <a:gd name="connsiteX3" fmla="*/ 1027147 w 1027147"/>
              <a:gd name="connsiteY3" fmla="*/ 0 h 70669"/>
              <a:gd name="connsiteX0" fmla="*/ 0 w 1027147"/>
              <a:gd name="connsiteY0" fmla="*/ 4672 h 75462"/>
              <a:gd name="connsiteX1" fmla="*/ 167527 w 1027147"/>
              <a:gd name="connsiteY1" fmla="*/ 75281 h 75462"/>
              <a:gd name="connsiteX2" fmla="*/ 904947 w 1027147"/>
              <a:gd name="connsiteY2" fmla="*/ 58993 h 75462"/>
              <a:gd name="connsiteX3" fmla="*/ 1027147 w 1027147"/>
              <a:gd name="connsiteY3" fmla="*/ 0 h 75462"/>
              <a:gd name="connsiteX0" fmla="*/ 0 w 1019287"/>
              <a:gd name="connsiteY0" fmla="*/ 0 h 81089"/>
              <a:gd name="connsiteX1" fmla="*/ 159667 w 1019287"/>
              <a:gd name="connsiteY1" fmla="*/ 81089 h 81089"/>
              <a:gd name="connsiteX2" fmla="*/ 897087 w 1019287"/>
              <a:gd name="connsiteY2" fmla="*/ 64801 h 81089"/>
              <a:gd name="connsiteX3" fmla="*/ 1019287 w 1019287"/>
              <a:gd name="connsiteY3" fmla="*/ 5808 h 81089"/>
              <a:gd name="connsiteX0" fmla="*/ 0 w 1019287"/>
              <a:gd name="connsiteY0" fmla="*/ 0 h 81089"/>
              <a:gd name="connsiteX1" fmla="*/ 159667 w 1019287"/>
              <a:gd name="connsiteY1" fmla="*/ 81089 h 81089"/>
              <a:gd name="connsiteX2" fmla="*/ 897087 w 1019287"/>
              <a:gd name="connsiteY2" fmla="*/ 64801 h 81089"/>
              <a:gd name="connsiteX3" fmla="*/ 1019287 w 1019287"/>
              <a:gd name="connsiteY3" fmla="*/ 5808 h 81089"/>
              <a:gd name="connsiteX0" fmla="*/ 0 w 1019287"/>
              <a:gd name="connsiteY0" fmla="*/ 0 h 81089"/>
              <a:gd name="connsiteX1" fmla="*/ 159667 w 1019287"/>
              <a:gd name="connsiteY1" fmla="*/ 81089 h 81089"/>
              <a:gd name="connsiteX2" fmla="*/ 886607 w 1019287"/>
              <a:gd name="connsiteY2" fmla="*/ 80522 h 81089"/>
              <a:gd name="connsiteX3" fmla="*/ 1019287 w 1019287"/>
              <a:gd name="connsiteY3" fmla="*/ 5808 h 81089"/>
              <a:gd name="connsiteX0" fmla="*/ 0 w 1050728"/>
              <a:gd name="connsiteY0" fmla="*/ 0 h 81089"/>
              <a:gd name="connsiteX1" fmla="*/ 159667 w 1050728"/>
              <a:gd name="connsiteY1" fmla="*/ 81089 h 81089"/>
              <a:gd name="connsiteX2" fmla="*/ 886607 w 1050728"/>
              <a:gd name="connsiteY2" fmla="*/ 80522 h 81089"/>
              <a:gd name="connsiteX3" fmla="*/ 1050728 w 1050728"/>
              <a:gd name="connsiteY3" fmla="*/ 13668 h 81089"/>
              <a:gd name="connsiteX0" fmla="*/ 0 w 1048108"/>
              <a:gd name="connsiteY0" fmla="*/ 0 h 81089"/>
              <a:gd name="connsiteX1" fmla="*/ 159667 w 1048108"/>
              <a:gd name="connsiteY1" fmla="*/ 81089 h 81089"/>
              <a:gd name="connsiteX2" fmla="*/ 886607 w 1048108"/>
              <a:gd name="connsiteY2" fmla="*/ 80522 h 81089"/>
              <a:gd name="connsiteX3" fmla="*/ 1048108 w 1048108"/>
              <a:gd name="connsiteY3" fmla="*/ 11048 h 81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8108" h="81089">
                <a:moveTo>
                  <a:pt x="0" y="0"/>
                </a:moveTo>
                <a:cubicBezTo>
                  <a:pt x="7809" y="109123"/>
                  <a:pt x="83737" y="71526"/>
                  <a:pt x="159667" y="81089"/>
                </a:cubicBezTo>
                <a:lnTo>
                  <a:pt x="886607" y="80522"/>
                </a:lnTo>
                <a:lnTo>
                  <a:pt x="1048108" y="1104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8082758" y="1744093"/>
            <a:ext cx="1597040" cy="414377"/>
          </a:xfrm>
          <a:custGeom>
            <a:avLst/>
            <a:gdLst>
              <a:gd name="connsiteX0" fmla="*/ 0 w 1597040"/>
              <a:gd name="connsiteY0" fmla="*/ 8427 h 303395"/>
              <a:gd name="connsiteX1" fmla="*/ 168553 w 1597040"/>
              <a:gd name="connsiteY1" fmla="*/ 303395 h 303395"/>
              <a:gd name="connsiteX2" fmla="*/ 796413 w 1597040"/>
              <a:gd name="connsiteY2" fmla="*/ 46352 h 303395"/>
              <a:gd name="connsiteX3" fmla="*/ 842765 w 1597040"/>
              <a:gd name="connsiteY3" fmla="*/ 29496 h 303395"/>
              <a:gd name="connsiteX4" fmla="*/ 1457984 w 1597040"/>
              <a:gd name="connsiteY4" fmla="*/ 294967 h 303395"/>
              <a:gd name="connsiteX5" fmla="*/ 1567543 w 1597040"/>
              <a:gd name="connsiteY5" fmla="*/ 0 h 303395"/>
              <a:gd name="connsiteX6" fmla="*/ 1597040 w 1597040"/>
              <a:gd name="connsiteY6" fmla="*/ 0 h 303395"/>
              <a:gd name="connsiteX0" fmla="*/ 0 w 1597040"/>
              <a:gd name="connsiteY0" fmla="*/ 8427 h 303395"/>
              <a:gd name="connsiteX1" fmla="*/ 168553 w 1597040"/>
              <a:gd name="connsiteY1" fmla="*/ 303395 h 303395"/>
              <a:gd name="connsiteX2" fmla="*/ 796413 w 1597040"/>
              <a:gd name="connsiteY2" fmla="*/ 46352 h 303395"/>
              <a:gd name="connsiteX3" fmla="*/ 842765 w 1597040"/>
              <a:gd name="connsiteY3" fmla="*/ 29496 h 303395"/>
              <a:gd name="connsiteX4" fmla="*/ 1457984 w 1597040"/>
              <a:gd name="connsiteY4" fmla="*/ 294967 h 303395"/>
              <a:gd name="connsiteX5" fmla="*/ 1567543 w 1597040"/>
              <a:gd name="connsiteY5" fmla="*/ 0 h 303395"/>
              <a:gd name="connsiteX6" fmla="*/ 1597040 w 1597040"/>
              <a:gd name="connsiteY6" fmla="*/ 0 h 303395"/>
              <a:gd name="connsiteX0" fmla="*/ 0 w 1597040"/>
              <a:gd name="connsiteY0" fmla="*/ 8427 h 303395"/>
              <a:gd name="connsiteX1" fmla="*/ 45854 w 1597040"/>
              <a:gd name="connsiteY1" fmla="*/ 11806 h 303395"/>
              <a:gd name="connsiteX2" fmla="*/ 168553 w 1597040"/>
              <a:gd name="connsiteY2" fmla="*/ 303395 h 303395"/>
              <a:gd name="connsiteX3" fmla="*/ 796413 w 1597040"/>
              <a:gd name="connsiteY3" fmla="*/ 46352 h 303395"/>
              <a:gd name="connsiteX4" fmla="*/ 842765 w 1597040"/>
              <a:gd name="connsiteY4" fmla="*/ 29496 h 303395"/>
              <a:gd name="connsiteX5" fmla="*/ 1457984 w 1597040"/>
              <a:gd name="connsiteY5" fmla="*/ 294967 h 303395"/>
              <a:gd name="connsiteX6" fmla="*/ 1567543 w 1597040"/>
              <a:gd name="connsiteY6" fmla="*/ 0 h 303395"/>
              <a:gd name="connsiteX7" fmla="*/ 1597040 w 1597040"/>
              <a:gd name="connsiteY7" fmla="*/ 0 h 303395"/>
              <a:gd name="connsiteX0" fmla="*/ 0 w 1597040"/>
              <a:gd name="connsiteY0" fmla="*/ 8427 h 303395"/>
              <a:gd name="connsiteX1" fmla="*/ 45854 w 1597040"/>
              <a:gd name="connsiteY1" fmla="*/ 11806 h 303395"/>
              <a:gd name="connsiteX2" fmla="*/ 168553 w 1597040"/>
              <a:gd name="connsiteY2" fmla="*/ 303395 h 303395"/>
              <a:gd name="connsiteX3" fmla="*/ 780181 w 1597040"/>
              <a:gd name="connsiteY3" fmla="*/ 54468 h 303395"/>
              <a:gd name="connsiteX4" fmla="*/ 842765 w 1597040"/>
              <a:gd name="connsiteY4" fmla="*/ 29496 h 303395"/>
              <a:gd name="connsiteX5" fmla="*/ 1457984 w 1597040"/>
              <a:gd name="connsiteY5" fmla="*/ 294967 h 303395"/>
              <a:gd name="connsiteX6" fmla="*/ 1567543 w 1597040"/>
              <a:gd name="connsiteY6" fmla="*/ 0 h 303395"/>
              <a:gd name="connsiteX7" fmla="*/ 1597040 w 1597040"/>
              <a:gd name="connsiteY7" fmla="*/ 0 h 303395"/>
              <a:gd name="connsiteX0" fmla="*/ 0 w 1597040"/>
              <a:gd name="connsiteY0" fmla="*/ 8427 h 303395"/>
              <a:gd name="connsiteX1" fmla="*/ 45854 w 1597040"/>
              <a:gd name="connsiteY1" fmla="*/ 11806 h 303395"/>
              <a:gd name="connsiteX2" fmla="*/ 168553 w 1597040"/>
              <a:gd name="connsiteY2" fmla="*/ 303395 h 303395"/>
              <a:gd name="connsiteX3" fmla="*/ 780181 w 1597040"/>
              <a:gd name="connsiteY3" fmla="*/ 54468 h 303395"/>
              <a:gd name="connsiteX4" fmla="*/ 842765 w 1597040"/>
              <a:gd name="connsiteY4" fmla="*/ 29496 h 303395"/>
              <a:gd name="connsiteX5" fmla="*/ 1457984 w 1597040"/>
              <a:gd name="connsiteY5" fmla="*/ 294967 h 303395"/>
              <a:gd name="connsiteX6" fmla="*/ 1567543 w 1597040"/>
              <a:gd name="connsiteY6" fmla="*/ 0 h 303395"/>
              <a:gd name="connsiteX7" fmla="*/ 1597040 w 1597040"/>
              <a:gd name="connsiteY7" fmla="*/ 0 h 303395"/>
              <a:gd name="connsiteX0" fmla="*/ 0 w 1597040"/>
              <a:gd name="connsiteY0" fmla="*/ 8427 h 303395"/>
              <a:gd name="connsiteX1" fmla="*/ 45854 w 1597040"/>
              <a:gd name="connsiteY1" fmla="*/ 11806 h 303395"/>
              <a:gd name="connsiteX2" fmla="*/ 168553 w 1597040"/>
              <a:gd name="connsiteY2" fmla="*/ 303395 h 303395"/>
              <a:gd name="connsiteX3" fmla="*/ 780181 w 1597040"/>
              <a:gd name="connsiteY3" fmla="*/ 43646 h 303395"/>
              <a:gd name="connsiteX4" fmla="*/ 842765 w 1597040"/>
              <a:gd name="connsiteY4" fmla="*/ 29496 h 303395"/>
              <a:gd name="connsiteX5" fmla="*/ 1457984 w 1597040"/>
              <a:gd name="connsiteY5" fmla="*/ 294967 h 303395"/>
              <a:gd name="connsiteX6" fmla="*/ 1567543 w 1597040"/>
              <a:gd name="connsiteY6" fmla="*/ 0 h 303395"/>
              <a:gd name="connsiteX7" fmla="*/ 1597040 w 1597040"/>
              <a:gd name="connsiteY7" fmla="*/ 0 h 303395"/>
              <a:gd name="connsiteX0" fmla="*/ 0 w 1597040"/>
              <a:gd name="connsiteY0" fmla="*/ 8427 h 344751"/>
              <a:gd name="connsiteX1" fmla="*/ 45854 w 1597040"/>
              <a:gd name="connsiteY1" fmla="*/ 11806 h 344751"/>
              <a:gd name="connsiteX2" fmla="*/ 168553 w 1597040"/>
              <a:gd name="connsiteY2" fmla="*/ 303395 h 344751"/>
              <a:gd name="connsiteX3" fmla="*/ 780181 w 1597040"/>
              <a:gd name="connsiteY3" fmla="*/ 43646 h 344751"/>
              <a:gd name="connsiteX4" fmla="*/ 842765 w 1597040"/>
              <a:gd name="connsiteY4" fmla="*/ 29496 h 344751"/>
              <a:gd name="connsiteX5" fmla="*/ 1457984 w 1597040"/>
              <a:gd name="connsiteY5" fmla="*/ 294967 h 344751"/>
              <a:gd name="connsiteX6" fmla="*/ 1567543 w 1597040"/>
              <a:gd name="connsiteY6" fmla="*/ 0 h 344751"/>
              <a:gd name="connsiteX7" fmla="*/ 1597040 w 1597040"/>
              <a:gd name="connsiteY7" fmla="*/ 0 h 344751"/>
              <a:gd name="connsiteX0" fmla="*/ 0 w 1597040"/>
              <a:gd name="connsiteY0" fmla="*/ 8427 h 343581"/>
              <a:gd name="connsiteX1" fmla="*/ 45854 w 1597040"/>
              <a:gd name="connsiteY1" fmla="*/ 11806 h 343581"/>
              <a:gd name="connsiteX2" fmla="*/ 168553 w 1597040"/>
              <a:gd name="connsiteY2" fmla="*/ 303395 h 343581"/>
              <a:gd name="connsiteX3" fmla="*/ 780181 w 1597040"/>
              <a:gd name="connsiteY3" fmla="*/ 43646 h 343581"/>
              <a:gd name="connsiteX4" fmla="*/ 842765 w 1597040"/>
              <a:gd name="connsiteY4" fmla="*/ 29496 h 343581"/>
              <a:gd name="connsiteX5" fmla="*/ 1457984 w 1597040"/>
              <a:gd name="connsiteY5" fmla="*/ 294967 h 343581"/>
              <a:gd name="connsiteX6" fmla="*/ 1567543 w 1597040"/>
              <a:gd name="connsiteY6" fmla="*/ 0 h 343581"/>
              <a:gd name="connsiteX7" fmla="*/ 1597040 w 1597040"/>
              <a:gd name="connsiteY7" fmla="*/ 0 h 343581"/>
              <a:gd name="connsiteX0" fmla="*/ 0 w 1597040"/>
              <a:gd name="connsiteY0" fmla="*/ 8427 h 357698"/>
              <a:gd name="connsiteX1" fmla="*/ 45854 w 1597040"/>
              <a:gd name="connsiteY1" fmla="*/ 11806 h 357698"/>
              <a:gd name="connsiteX2" fmla="*/ 168553 w 1597040"/>
              <a:gd name="connsiteY2" fmla="*/ 303395 h 357698"/>
              <a:gd name="connsiteX3" fmla="*/ 780181 w 1597040"/>
              <a:gd name="connsiteY3" fmla="*/ 43646 h 357698"/>
              <a:gd name="connsiteX4" fmla="*/ 842765 w 1597040"/>
              <a:gd name="connsiteY4" fmla="*/ 29496 h 357698"/>
              <a:gd name="connsiteX5" fmla="*/ 1457984 w 1597040"/>
              <a:gd name="connsiteY5" fmla="*/ 294967 h 357698"/>
              <a:gd name="connsiteX6" fmla="*/ 1567543 w 1597040"/>
              <a:gd name="connsiteY6" fmla="*/ 0 h 357698"/>
              <a:gd name="connsiteX7" fmla="*/ 1597040 w 1597040"/>
              <a:gd name="connsiteY7" fmla="*/ 0 h 357698"/>
              <a:gd name="connsiteX0" fmla="*/ 0 w 1597040"/>
              <a:gd name="connsiteY0" fmla="*/ 8427 h 363005"/>
              <a:gd name="connsiteX1" fmla="*/ 45854 w 1597040"/>
              <a:gd name="connsiteY1" fmla="*/ 11806 h 363005"/>
              <a:gd name="connsiteX2" fmla="*/ 168553 w 1597040"/>
              <a:gd name="connsiteY2" fmla="*/ 303395 h 363005"/>
              <a:gd name="connsiteX3" fmla="*/ 763949 w 1597040"/>
              <a:gd name="connsiteY3" fmla="*/ 62583 h 363005"/>
              <a:gd name="connsiteX4" fmla="*/ 842765 w 1597040"/>
              <a:gd name="connsiteY4" fmla="*/ 29496 h 363005"/>
              <a:gd name="connsiteX5" fmla="*/ 1457984 w 1597040"/>
              <a:gd name="connsiteY5" fmla="*/ 294967 h 363005"/>
              <a:gd name="connsiteX6" fmla="*/ 1567543 w 1597040"/>
              <a:gd name="connsiteY6" fmla="*/ 0 h 363005"/>
              <a:gd name="connsiteX7" fmla="*/ 1597040 w 1597040"/>
              <a:gd name="connsiteY7" fmla="*/ 0 h 363005"/>
              <a:gd name="connsiteX0" fmla="*/ 0 w 1597040"/>
              <a:gd name="connsiteY0" fmla="*/ 8427 h 358444"/>
              <a:gd name="connsiteX1" fmla="*/ 45854 w 1597040"/>
              <a:gd name="connsiteY1" fmla="*/ 11806 h 358444"/>
              <a:gd name="connsiteX2" fmla="*/ 168553 w 1597040"/>
              <a:gd name="connsiteY2" fmla="*/ 303395 h 358444"/>
              <a:gd name="connsiteX3" fmla="*/ 763949 w 1597040"/>
              <a:gd name="connsiteY3" fmla="*/ 62583 h 358444"/>
              <a:gd name="connsiteX4" fmla="*/ 842765 w 1597040"/>
              <a:gd name="connsiteY4" fmla="*/ 29496 h 358444"/>
              <a:gd name="connsiteX5" fmla="*/ 1457984 w 1597040"/>
              <a:gd name="connsiteY5" fmla="*/ 294967 h 358444"/>
              <a:gd name="connsiteX6" fmla="*/ 1567543 w 1597040"/>
              <a:gd name="connsiteY6" fmla="*/ 0 h 358444"/>
              <a:gd name="connsiteX7" fmla="*/ 1597040 w 1597040"/>
              <a:gd name="connsiteY7" fmla="*/ 0 h 358444"/>
              <a:gd name="connsiteX0" fmla="*/ 0 w 1597040"/>
              <a:gd name="connsiteY0" fmla="*/ 8427 h 358444"/>
              <a:gd name="connsiteX1" fmla="*/ 45854 w 1597040"/>
              <a:gd name="connsiteY1" fmla="*/ 11806 h 358444"/>
              <a:gd name="connsiteX2" fmla="*/ 168553 w 1597040"/>
              <a:gd name="connsiteY2" fmla="*/ 303395 h 358444"/>
              <a:gd name="connsiteX3" fmla="*/ 763949 w 1597040"/>
              <a:gd name="connsiteY3" fmla="*/ 62583 h 358444"/>
              <a:gd name="connsiteX4" fmla="*/ 834649 w 1597040"/>
              <a:gd name="connsiteY4" fmla="*/ 59255 h 358444"/>
              <a:gd name="connsiteX5" fmla="*/ 1457984 w 1597040"/>
              <a:gd name="connsiteY5" fmla="*/ 294967 h 358444"/>
              <a:gd name="connsiteX6" fmla="*/ 1567543 w 1597040"/>
              <a:gd name="connsiteY6" fmla="*/ 0 h 358444"/>
              <a:gd name="connsiteX7" fmla="*/ 1597040 w 1597040"/>
              <a:gd name="connsiteY7" fmla="*/ 0 h 358444"/>
              <a:gd name="connsiteX0" fmla="*/ 0 w 1597040"/>
              <a:gd name="connsiteY0" fmla="*/ 8427 h 358444"/>
              <a:gd name="connsiteX1" fmla="*/ 45854 w 1597040"/>
              <a:gd name="connsiteY1" fmla="*/ 11806 h 358444"/>
              <a:gd name="connsiteX2" fmla="*/ 168553 w 1597040"/>
              <a:gd name="connsiteY2" fmla="*/ 303395 h 358444"/>
              <a:gd name="connsiteX3" fmla="*/ 763949 w 1597040"/>
              <a:gd name="connsiteY3" fmla="*/ 62583 h 358444"/>
              <a:gd name="connsiteX4" fmla="*/ 834649 w 1597040"/>
              <a:gd name="connsiteY4" fmla="*/ 59255 h 358444"/>
              <a:gd name="connsiteX5" fmla="*/ 1457984 w 1597040"/>
              <a:gd name="connsiteY5" fmla="*/ 294967 h 358444"/>
              <a:gd name="connsiteX6" fmla="*/ 1567543 w 1597040"/>
              <a:gd name="connsiteY6" fmla="*/ 0 h 358444"/>
              <a:gd name="connsiteX7" fmla="*/ 1597040 w 1597040"/>
              <a:gd name="connsiteY7" fmla="*/ 0 h 358444"/>
              <a:gd name="connsiteX0" fmla="*/ 0 w 1597040"/>
              <a:gd name="connsiteY0" fmla="*/ 8427 h 358444"/>
              <a:gd name="connsiteX1" fmla="*/ 45854 w 1597040"/>
              <a:gd name="connsiteY1" fmla="*/ 11806 h 358444"/>
              <a:gd name="connsiteX2" fmla="*/ 168553 w 1597040"/>
              <a:gd name="connsiteY2" fmla="*/ 303395 h 358444"/>
              <a:gd name="connsiteX3" fmla="*/ 763949 w 1597040"/>
              <a:gd name="connsiteY3" fmla="*/ 62583 h 358444"/>
              <a:gd name="connsiteX4" fmla="*/ 834649 w 1597040"/>
              <a:gd name="connsiteY4" fmla="*/ 59255 h 358444"/>
              <a:gd name="connsiteX5" fmla="*/ 1457984 w 1597040"/>
              <a:gd name="connsiteY5" fmla="*/ 294967 h 358444"/>
              <a:gd name="connsiteX6" fmla="*/ 1567543 w 1597040"/>
              <a:gd name="connsiteY6" fmla="*/ 0 h 358444"/>
              <a:gd name="connsiteX7" fmla="*/ 1597040 w 1597040"/>
              <a:gd name="connsiteY7" fmla="*/ 0 h 358444"/>
              <a:gd name="connsiteX0" fmla="*/ 0 w 1597040"/>
              <a:gd name="connsiteY0" fmla="*/ 8427 h 358444"/>
              <a:gd name="connsiteX1" fmla="*/ 45854 w 1597040"/>
              <a:gd name="connsiteY1" fmla="*/ 11806 h 358444"/>
              <a:gd name="connsiteX2" fmla="*/ 168553 w 1597040"/>
              <a:gd name="connsiteY2" fmla="*/ 303395 h 358444"/>
              <a:gd name="connsiteX3" fmla="*/ 763949 w 1597040"/>
              <a:gd name="connsiteY3" fmla="*/ 62583 h 358444"/>
              <a:gd name="connsiteX4" fmla="*/ 834649 w 1597040"/>
              <a:gd name="connsiteY4" fmla="*/ 59255 h 358444"/>
              <a:gd name="connsiteX5" fmla="*/ 1457984 w 1597040"/>
              <a:gd name="connsiteY5" fmla="*/ 294967 h 358444"/>
              <a:gd name="connsiteX6" fmla="*/ 1567543 w 1597040"/>
              <a:gd name="connsiteY6" fmla="*/ 0 h 358444"/>
              <a:gd name="connsiteX7" fmla="*/ 1597040 w 1597040"/>
              <a:gd name="connsiteY7" fmla="*/ 0 h 358444"/>
              <a:gd name="connsiteX0" fmla="*/ 0 w 1597040"/>
              <a:gd name="connsiteY0" fmla="*/ 8427 h 358444"/>
              <a:gd name="connsiteX1" fmla="*/ 45854 w 1597040"/>
              <a:gd name="connsiteY1" fmla="*/ 11806 h 358444"/>
              <a:gd name="connsiteX2" fmla="*/ 168553 w 1597040"/>
              <a:gd name="connsiteY2" fmla="*/ 303395 h 358444"/>
              <a:gd name="connsiteX3" fmla="*/ 763949 w 1597040"/>
              <a:gd name="connsiteY3" fmla="*/ 62583 h 358444"/>
              <a:gd name="connsiteX4" fmla="*/ 834649 w 1597040"/>
              <a:gd name="connsiteY4" fmla="*/ 59255 h 358444"/>
              <a:gd name="connsiteX5" fmla="*/ 1457984 w 1597040"/>
              <a:gd name="connsiteY5" fmla="*/ 294967 h 358444"/>
              <a:gd name="connsiteX6" fmla="*/ 1567543 w 1597040"/>
              <a:gd name="connsiteY6" fmla="*/ 0 h 358444"/>
              <a:gd name="connsiteX7" fmla="*/ 1597040 w 1597040"/>
              <a:gd name="connsiteY7" fmla="*/ 0 h 358444"/>
              <a:gd name="connsiteX0" fmla="*/ 0 w 1597040"/>
              <a:gd name="connsiteY0" fmla="*/ 8427 h 358444"/>
              <a:gd name="connsiteX1" fmla="*/ 45854 w 1597040"/>
              <a:gd name="connsiteY1" fmla="*/ 11806 h 358444"/>
              <a:gd name="connsiteX2" fmla="*/ 168553 w 1597040"/>
              <a:gd name="connsiteY2" fmla="*/ 303395 h 358444"/>
              <a:gd name="connsiteX3" fmla="*/ 763949 w 1597040"/>
              <a:gd name="connsiteY3" fmla="*/ 62583 h 358444"/>
              <a:gd name="connsiteX4" fmla="*/ 834649 w 1597040"/>
              <a:gd name="connsiteY4" fmla="*/ 59255 h 358444"/>
              <a:gd name="connsiteX5" fmla="*/ 1452573 w 1597040"/>
              <a:gd name="connsiteY5" fmla="*/ 267914 h 358444"/>
              <a:gd name="connsiteX6" fmla="*/ 1567543 w 1597040"/>
              <a:gd name="connsiteY6" fmla="*/ 0 h 358444"/>
              <a:gd name="connsiteX7" fmla="*/ 1597040 w 1597040"/>
              <a:gd name="connsiteY7" fmla="*/ 0 h 358444"/>
              <a:gd name="connsiteX0" fmla="*/ 0 w 1597040"/>
              <a:gd name="connsiteY0" fmla="*/ 8427 h 358444"/>
              <a:gd name="connsiteX1" fmla="*/ 45854 w 1597040"/>
              <a:gd name="connsiteY1" fmla="*/ 11806 h 358444"/>
              <a:gd name="connsiteX2" fmla="*/ 168553 w 1597040"/>
              <a:gd name="connsiteY2" fmla="*/ 303395 h 358444"/>
              <a:gd name="connsiteX3" fmla="*/ 763949 w 1597040"/>
              <a:gd name="connsiteY3" fmla="*/ 62583 h 358444"/>
              <a:gd name="connsiteX4" fmla="*/ 834649 w 1597040"/>
              <a:gd name="connsiteY4" fmla="*/ 59255 h 358444"/>
              <a:gd name="connsiteX5" fmla="*/ 1452573 w 1597040"/>
              <a:gd name="connsiteY5" fmla="*/ 267914 h 358444"/>
              <a:gd name="connsiteX6" fmla="*/ 1567543 w 1597040"/>
              <a:gd name="connsiteY6" fmla="*/ 0 h 358444"/>
              <a:gd name="connsiteX7" fmla="*/ 1597040 w 1597040"/>
              <a:gd name="connsiteY7" fmla="*/ 0 h 358444"/>
              <a:gd name="connsiteX0" fmla="*/ 0 w 1597040"/>
              <a:gd name="connsiteY0" fmla="*/ 8427 h 415533"/>
              <a:gd name="connsiteX1" fmla="*/ 45854 w 1597040"/>
              <a:gd name="connsiteY1" fmla="*/ 11806 h 415533"/>
              <a:gd name="connsiteX2" fmla="*/ 168553 w 1597040"/>
              <a:gd name="connsiteY2" fmla="*/ 303395 h 415533"/>
              <a:gd name="connsiteX3" fmla="*/ 763949 w 1597040"/>
              <a:gd name="connsiteY3" fmla="*/ 62583 h 415533"/>
              <a:gd name="connsiteX4" fmla="*/ 834649 w 1597040"/>
              <a:gd name="connsiteY4" fmla="*/ 59255 h 415533"/>
              <a:gd name="connsiteX5" fmla="*/ 1441801 w 1597040"/>
              <a:gd name="connsiteY5" fmla="*/ 409488 h 415533"/>
              <a:gd name="connsiteX6" fmla="*/ 1452573 w 1597040"/>
              <a:gd name="connsiteY6" fmla="*/ 267914 h 415533"/>
              <a:gd name="connsiteX7" fmla="*/ 1567543 w 1597040"/>
              <a:gd name="connsiteY7" fmla="*/ 0 h 415533"/>
              <a:gd name="connsiteX8" fmla="*/ 1597040 w 1597040"/>
              <a:gd name="connsiteY8" fmla="*/ 0 h 415533"/>
              <a:gd name="connsiteX0" fmla="*/ 0 w 1597040"/>
              <a:gd name="connsiteY0" fmla="*/ 8427 h 412813"/>
              <a:gd name="connsiteX1" fmla="*/ 45854 w 1597040"/>
              <a:gd name="connsiteY1" fmla="*/ 11806 h 412813"/>
              <a:gd name="connsiteX2" fmla="*/ 168553 w 1597040"/>
              <a:gd name="connsiteY2" fmla="*/ 303395 h 412813"/>
              <a:gd name="connsiteX3" fmla="*/ 763949 w 1597040"/>
              <a:gd name="connsiteY3" fmla="*/ 62583 h 412813"/>
              <a:gd name="connsiteX4" fmla="*/ 834649 w 1597040"/>
              <a:gd name="connsiteY4" fmla="*/ 59255 h 412813"/>
              <a:gd name="connsiteX5" fmla="*/ 1376874 w 1597040"/>
              <a:gd name="connsiteY5" fmla="*/ 331033 h 412813"/>
              <a:gd name="connsiteX6" fmla="*/ 1441801 w 1597040"/>
              <a:gd name="connsiteY6" fmla="*/ 409488 h 412813"/>
              <a:gd name="connsiteX7" fmla="*/ 1452573 w 1597040"/>
              <a:gd name="connsiteY7" fmla="*/ 267914 h 412813"/>
              <a:gd name="connsiteX8" fmla="*/ 1567543 w 1597040"/>
              <a:gd name="connsiteY8" fmla="*/ 0 h 412813"/>
              <a:gd name="connsiteX9" fmla="*/ 1597040 w 1597040"/>
              <a:gd name="connsiteY9" fmla="*/ 0 h 412813"/>
              <a:gd name="connsiteX0" fmla="*/ 0 w 1597040"/>
              <a:gd name="connsiteY0" fmla="*/ 8427 h 412813"/>
              <a:gd name="connsiteX1" fmla="*/ 45854 w 1597040"/>
              <a:gd name="connsiteY1" fmla="*/ 11806 h 412813"/>
              <a:gd name="connsiteX2" fmla="*/ 168553 w 1597040"/>
              <a:gd name="connsiteY2" fmla="*/ 303395 h 412813"/>
              <a:gd name="connsiteX3" fmla="*/ 763949 w 1597040"/>
              <a:gd name="connsiteY3" fmla="*/ 62583 h 412813"/>
              <a:gd name="connsiteX4" fmla="*/ 834649 w 1597040"/>
              <a:gd name="connsiteY4" fmla="*/ 59255 h 412813"/>
              <a:gd name="connsiteX5" fmla="*/ 1376874 w 1597040"/>
              <a:gd name="connsiteY5" fmla="*/ 331033 h 412813"/>
              <a:gd name="connsiteX6" fmla="*/ 1441801 w 1597040"/>
              <a:gd name="connsiteY6" fmla="*/ 409488 h 412813"/>
              <a:gd name="connsiteX7" fmla="*/ 1452573 w 1597040"/>
              <a:gd name="connsiteY7" fmla="*/ 267914 h 412813"/>
              <a:gd name="connsiteX8" fmla="*/ 1567543 w 1597040"/>
              <a:gd name="connsiteY8" fmla="*/ 0 h 412813"/>
              <a:gd name="connsiteX9" fmla="*/ 1597040 w 1597040"/>
              <a:gd name="connsiteY9" fmla="*/ 0 h 412813"/>
              <a:gd name="connsiteX0" fmla="*/ 0 w 1597040"/>
              <a:gd name="connsiteY0" fmla="*/ 8427 h 412813"/>
              <a:gd name="connsiteX1" fmla="*/ 45854 w 1597040"/>
              <a:gd name="connsiteY1" fmla="*/ 11806 h 412813"/>
              <a:gd name="connsiteX2" fmla="*/ 168553 w 1597040"/>
              <a:gd name="connsiteY2" fmla="*/ 303395 h 412813"/>
              <a:gd name="connsiteX3" fmla="*/ 763949 w 1597040"/>
              <a:gd name="connsiteY3" fmla="*/ 62583 h 412813"/>
              <a:gd name="connsiteX4" fmla="*/ 834649 w 1597040"/>
              <a:gd name="connsiteY4" fmla="*/ 59255 h 412813"/>
              <a:gd name="connsiteX5" fmla="*/ 1376874 w 1597040"/>
              <a:gd name="connsiteY5" fmla="*/ 331033 h 412813"/>
              <a:gd name="connsiteX6" fmla="*/ 1441801 w 1597040"/>
              <a:gd name="connsiteY6" fmla="*/ 409488 h 412813"/>
              <a:gd name="connsiteX7" fmla="*/ 1452573 w 1597040"/>
              <a:gd name="connsiteY7" fmla="*/ 267914 h 412813"/>
              <a:gd name="connsiteX8" fmla="*/ 1567543 w 1597040"/>
              <a:gd name="connsiteY8" fmla="*/ 0 h 412813"/>
              <a:gd name="connsiteX9" fmla="*/ 1597040 w 1597040"/>
              <a:gd name="connsiteY9" fmla="*/ 0 h 412813"/>
              <a:gd name="connsiteX0" fmla="*/ 0 w 1597040"/>
              <a:gd name="connsiteY0" fmla="*/ 8427 h 412813"/>
              <a:gd name="connsiteX1" fmla="*/ 45854 w 1597040"/>
              <a:gd name="connsiteY1" fmla="*/ 11806 h 412813"/>
              <a:gd name="connsiteX2" fmla="*/ 168553 w 1597040"/>
              <a:gd name="connsiteY2" fmla="*/ 303395 h 412813"/>
              <a:gd name="connsiteX3" fmla="*/ 763949 w 1597040"/>
              <a:gd name="connsiteY3" fmla="*/ 62583 h 412813"/>
              <a:gd name="connsiteX4" fmla="*/ 834649 w 1597040"/>
              <a:gd name="connsiteY4" fmla="*/ 59255 h 412813"/>
              <a:gd name="connsiteX5" fmla="*/ 1376874 w 1597040"/>
              <a:gd name="connsiteY5" fmla="*/ 331033 h 412813"/>
              <a:gd name="connsiteX6" fmla="*/ 1441801 w 1597040"/>
              <a:gd name="connsiteY6" fmla="*/ 409488 h 412813"/>
              <a:gd name="connsiteX7" fmla="*/ 1452573 w 1597040"/>
              <a:gd name="connsiteY7" fmla="*/ 267914 h 412813"/>
              <a:gd name="connsiteX8" fmla="*/ 1567543 w 1597040"/>
              <a:gd name="connsiteY8" fmla="*/ 0 h 412813"/>
              <a:gd name="connsiteX9" fmla="*/ 1597040 w 1597040"/>
              <a:gd name="connsiteY9" fmla="*/ 0 h 412813"/>
              <a:gd name="connsiteX0" fmla="*/ 0 w 1597040"/>
              <a:gd name="connsiteY0" fmla="*/ 8427 h 420475"/>
              <a:gd name="connsiteX1" fmla="*/ 45854 w 1597040"/>
              <a:gd name="connsiteY1" fmla="*/ 11806 h 420475"/>
              <a:gd name="connsiteX2" fmla="*/ 168553 w 1597040"/>
              <a:gd name="connsiteY2" fmla="*/ 303395 h 420475"/>
              <a:gd name="connsiteX3" fmla="*/ 763949 w 1597040"/>
              <a:gd name="connsiteY3" fmla="*/ 62583 h 420475"/>
              <a:gd name="connsiteX4" fmla="*/ 834649 w 1597040"/>
              <a:gd name="connsiteY4" fmla="*/ 59255 h 420475"/>
              <a:gd name="connsiteX5" fmla="*/ 1376874 w 1597040"/>
              <a:gd name="connsiteY5" fmla="*/ 331033 h 420475"/>
              <a:gd name="connsiteX6" fmla="*/ 1428275 w 1597040"/>
              <a:gd name="connsiteY6" fmla="*/ 417604 h 420475"/>
              <a:gd name="connsiteX7" fmla="*/ 1452573 w 1597040"/>
              <a:gd name="connsiteY7" fmla="*/ 267914 h 420475"/>
              <a:gd name="connsiteX8" fmla="*/ 1567543 w 1597040"/>
              <a:gd name="connsiteY8" fmla="*/ 0 h 420475"/>
              <a:gd name="connsiteX9" fmla="*/ 1597040 w 1597040"/>
              <a:gd name="connsiteY9" fmla="*/ 0 h 420475"/>
              <a:gd name="connsiteX0" fmla="*/ 0 w 1597040"/>
              <a:gd name="connsiteY0" fmla="*/ 8427 h 421655"/>
              <a:gd name="connsiteX1" fmla="*/ 45854 w 1597040"/>
              <a:gd name="connsiteY1" fmla="*/ 11806 h 421655"/>
              <a:gd name="connsiteX2" fmla="*/ 168553 w 1597040"/>
              <a:gd name="connsiteY2" fmla="*/ 303395 h 421655"/>
              <a:gd name="connsiteX3" fmla="*/ 763949 w 1597040"/>
              <a:gd name="connsiteY3" fmla="*/ 62583 h 421655"/>
              <a:gd name="connsiteX4" fmla="*/ 834649 w 1597040"/>
              <a:gd name="connsiteY4" fmla="*/ 59255 h 421655"/>
              <a:gd name="connsiteX5" fmla="*/ 1376874 w 1597040"/>
              <a:gd name="connsiteY5" fmla="*/ 331033 h 421655"/>
              <a:gd name="connsiteX6" fmla="*/ 1428275 w 1597040"/>
              <a:gd name="connsiteY6" fmla="*/ 417604 h 421655"/>
              <a:gd name="connsiteX7" fmla="*/ 1452573 w 1597040"/>
              <a:gd name="connsiteY7" fmla="*/ 267914 h 421655"/>
              <a:gd name="connsiteX8" fmla="*/ 1567543 w 1597040"/>
              <a:gd name="connsiteY8" fmla="*/ 0 h 421655"/>
              <a:gd name="connsiteX9" fmla="*/ 1597040 w 1597040"/>
              <a:gd name="connsiteY9" fmla="*/ 0 h 421655"/>
              <a:gd name="connsiteX0" fmla="*/ 0 w 1597040"/>
              <a:gd name="connsiteY0" fmla="*/ 8427 h 416774"/>
              <a:gd name="connsiteX1" fmla="*/ 45854 w 1597040"/>
              <a:gd name="connsiteY1" fmla="*/ 11806 h 416774"/>
              <a:gd name="connsiteX2" fmla="*/ 168553 w 1597040"/>
              <a:gd name="connsiteY2" fmla="*/ 303395 h 416774"/>
              <a:gd name="connsiteX3" fmla="*/ 763949 w 1597040"/>
              <a:gd name="connsiteY3" fmla="*/ 62583 h 416774"/>
              <a:gd name="connsiteX4" fmla="*/ 834649 w 1597040"/>
              <a:gd name="connsiteY4" fmla="*/ 59255 h 416774"/>
              <a:gd name="connsiteX5" fmla="*/ 1376874 w 1597040"/>
              <a:gd name="connsiteY5" fmla="*/ 331033 h 416774"/>
              <a:gd name="connsiteX6" fmla="*/ 1463444 w 1597040"/>
              <a:gd name="connsiteY6" fmla="*/ 412193 h 416774"/>
              <a:gd name="connsiteX7" fmla="*/ 1452573 w 1597040"/>
              <a:gd name="connsiteY7" fmla="*/ 267914 h 416774"/>
              <a:gd name="connsiteX8" fmla="*/ 1567543 w 1597040"/>
              <a:gd name="connsiteY8" fmla="*/ 0 h 416774"/>
              <a:gd name="connsiteX9" fmla="*/ 1597040 w 1597040"/>
              <a:gd name="connsiteY9" fmla="*/ 0 h 416774"/>
              <a:gd name="connsiteX0" fmla="*/ 0 w 1597040"/>
              <a:gd name="connsiteY0" fmla="*/ 8427 h 414377"/>
              <a:gd name="connsiteX1" fmla="*/ 45854 w 1597040"/>
              <a:gd name="connsiteY1" fmla="*/ 11806 h 414377"/>
              <a:gd name="connsiteX2" fmla="*/ 168553 w 1597040"/>
              <a:gd name="connsiteY2" fmla="*/ 303395 h 414377"/>
              <a:gd name="connsiteX3" fmla="*/ 763949 w 1597040"/>
              <a:gd name="connsiteY3" fmla="*/ 62583 h 414377"/>
              <a:gd name="connsiteX4" fmla="*/ 834649 w 1597040"/>
              <a:gd name="connsiteY4" fmla="*/ 59255 h 414377"/>
              <a:gd name="connsiteX5" fmla="*/ 1376874 w 1597040"/>
              <a:gd name="connsiteY5" fmla="*/ 331033 h 414377"/>
              <a:gd name="connsiteX6" fmla="*/ 1460738 w 1597040"/>
              <a:gd name="connsiteY6" fmla="*/ 409487 h 414377"/>
              <a:gd name="connsiteX7" fmla="*/ 1452573 w 1597040"/>
              <a:gd name="connsiteY7" fmla="*/ 267914 h 414377"/>
              <a:gd name="connsiteX8" fmla="*/ 1567543 w 1597040"/>
              <a:gd name="connsiteY8" fmla="*/ 0 h 414377"/>
              <a:gd name="connsiteX9" fmla="*/ 1597040 w 1597040"/>
              <a:gd name="connsiteY9" fmla="*/ 0 h 414377"/>
              <a:gd name="connsiteX0" fmla="*/ 0 w 1597040"/>
              <a:gd name="connsiteY0" fmla="*/ 8427 h 414377"/>
              <a:gd name="connsiteX1" fmla="*/ 45854 w 1597040"/>
              <a:gd name="connsiteY1" fmla="*/ 11806 h 414377"/>
              <a:gd name="connsiteX2" fmla="*/ 168553 w 1597040"/>
              <a:gd name="connsiteY2" fmla="*/ 303395 h 414377"/>
              <a:gd name="connsiteX3" fmla="*/ 763949 w 1597040"/>
              <a:gd name="connsiteY3" fmla="*/ 62583 h 414377"/>
              <a:gd name="connsiteX4" fmla="*/ 834649 w 1597040"/>
              <a:gd name="connsiteY4" fmla="*/ 59255 h 414377"/>
              <a:gd name="connsiteX5" fmla="*/ 1376874 w 1597040"/>
              <a:gd name="connsiteY5" fmla="*/ 331033 h 414377"/>
              <a:gd name="connsiteX6" fmla="*/ 1460738 w 1597040"/>
              <a:gd name="connsiteY6" fmla="*/ 409487 h 414377"/>
              <a:gd name="connsiteX7" fmla="*/ 1512140 w 1597040"/>
              <a:gd name="connsiteY7" fmla="*/ 322918 h 414377"/>
              <a:gd name="connsiteX8" fmla="*/ 1452573 w 1597040"/>
              <a:gd name="connsiteY8" fmla="*/ 267914 h 414377"/>
              <a:gd name="connsiteX9" fmla="*/ 1567543 w 1597040"/>
              <a:gd name="connsiteY9" fmla="*/ 0 h 414377"/>
              <a:gd name="connsiteX10" fmla="*/ 1597040 w 1597040"/>
              <a:gd name="connsiteY10" fmla="*/ 0 h 414377"/>
              <a:gd name="connsiteX0" fmla="*/ 0 w 1597040"/>
              <a:gd name="connsiteY0" fmla="*/ 8427 h 414377"/>
              <a:gd name="connsiteX1" fmla="*/ 45854 w 1597040"/>
              <a:gd name="connsiteY1" fmla="*/ 11806 h 414377"/>
              <a:gd name="connsiteX2" fmla="*/ 168553 w 1597040"/>
              <a:gd name="connsiteY2" fmla="*/ 303395 h 414377"/>
              <a:gd name="connsiteX3" fmla="*/ 763949 w 1597040"/>
              <a:gd name="connsiteY3" fmla="*/ 62583 h 414377"/>
              <a:gd name="connsiteX4" fmla="*/ 834649 w 1597040"/>
              <a:gd name="connsiteY4" fmla="*/ 59255 h 414377"/>
              <a:gd name="connsiteX5" fmla="*/ 1376874 w 1597040"/>
              <a:gd name="connsiteY5" fmla="*/ 331033 h 414377"/>
              <a:gd name="connsiteX6" fmla="*/ 1460738 w 1597040"/>
              <a:gd name="connsiteY6" fmla="*/ 409487 h 414377"/>
              <a:gd name="connsiteX7" fmla="*/ 1512140 w 1597040"/>
              <a:gd name="connsiteY7" fmla="*/ 322918 h 414377"/>
              <a:gd name="connsiteX8" fmla="*/ 1452573 w 1597040"/>
              <a:gd name="connsiteY8" fmla="*/ 267914 h 414377"/>
              <a:gd name="connsiteX9" fmla="*/ 1567543 w 1597040"/>
              <a:gd name="connsiteY9" fmla="*/ 0 h 414377"/>
              <a:gd name="connsiteX10" fmla="*/ 1597040 w 1597040"/>
              <a:gd name="connsiteY10" fmla="*/ 0 h 414377"/>
              <a:gd name="connsiteX0" fmla="*/ 0 w 1597040"/>
              <a:gd name="connsiteY0" fmla="*/ 8427 h 414377"/>
              <a:gd name="connsiteX1" fmla="*/ 45854 w 1597040"/>
              <a:gd name="connsiteY1" fmla="*/ 11806 h 414377"/>
              <a:gd name="connsiteX2" fmla="*/ 168553 w 1597040"/>
              <a:gd name="connsiteY2" fmla="*/ 303395 h 414377"/>
              <a:gd name="connsiteX3" fmla="*/ 763949 w 1597040"/>
              <a:gd name="connsiteY3" fmla="*/ 62583 h 414377"/>
              <a:gd name="connsiteX4" fmla="*/ 834649 w 1597040"/>
              <a:gd name="connsiteY4" fmla="*/ 59255 h 414377"/>
              <a:gd name="connsiteX5" fmla="*/ 1376874 w 1597040"/>
              <a:gd name="connsiteY5" fmla="*/ 331033 h 414377"/>
              <a:gd name="connsiteX6" fmla="*/ 1460738 w 1597040"/>
              <a:gd name="connsiteY6" fmla="*/ 409487 h 414377"/>
              <a:gd name="connsiteX7" fmla="*/ 1512140 w 1597040"/>
              <a:gd name="connsiteY7" fmla="*/ 322918 h 414377"/>
              <a:gd name="connsiteX8" fmla="*/ 1452573 w 1597040"/>
              <a:gd name="connsiteY8" fmla="*/ 267914 h 414377"/>
              <a:gd name="connsiteX9" fmla="*/ 1567543 w 1597040"/>
              <a:gd name="connsiteY9" fmla="*/ 0 h 414377"/>
              <a:gd name="connsiteX10" fmla="*/ 1597040 w 1597040"/>
              <a:gd name="connsiteY10" fmla="*/ 0 h 414377"/>
              <a:gd name="connsiteX0" fmla="*/ 0 w 1597040"/>
              <a:gd name="connsiteY0" fmla="*/ 8427 h 414377"/>
              <a:gd name="connsiteX1" fmla="*/ 45854 w 1597040"/>
              <a:gd name="connsiteY1" fmla="*/ 11806 h 414377"/>
              <a:gd name="connsiteX2" fmla="*/ 168553 w 1597040"/>
              <a:gd name="connsiteY2" fmla="*/ 303395 h 414377"/>
              <a:gd name="connsiteX3" fmla="*/ 763949 w 1597040"/>
              <a:gd name="connsiteY3" fmla="*/ 62583 h 414377"/>
              <a:gd name="connsiteX4" fmla="*/ 834649 w 1597040"/>
              <a:gd name="connsiteY4" fmla="*/ 59255 h 414377"/>
              <a:gd name="connsiteX5" fmla="*/ 1376874 w 1597040"/>
              <a:gd name="connsiteY5" fmla="*/ 331033 h 414377"/>
              <a:gd name="connsiteX6" fmla="*/ 1460738 w 1597040"/>
              <a:gd name="connsiteY6" fmla="*/ 409487 h 414377"/>
              <a:gd name="connsiteX7" fmla="*/ 1512140 w 1597040"/>
              <a:gd name="connsiteY7" fmla="*/ 322918 h 414377"/>
              <a:gd name="connsiteX8" fmla="*/ 1452573 w 1597040"/>
              <a:gd name="connsiteY8" fmla="*/ 267914 h 414377"/>
              <a:gd name="connsiteX9" fmla="*/ 1548606 w 1597040"/>
              <a:gd name="connsiteY9" fmla="*/ 13527 h 414377"/>
              <a:gd name="connsiteX10" fmla="*/ 1597040 w 1597040"/>
              <a:gd name="connsiteY10" fmla="*/ 0 h 414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97040" h="414377">
                <a:moveTo>
                  <a:pt x="0" y="8427"/>
                </a:moveTo>
                <a:cubicBezTo>
                  <a:pt x="10776" y="23982"/>
                  <a:pt x="35078" y="-3749"/>
                  <a:pt x="45854" y="11806"/>
                </a:cubicBezTo>
                <a:lnTo>
                  <a:pt x="168553" y="303395"/>
                </a:lnTo>
                <a:cubicBezTo>
                  <a:pt x="356198" y="401675"/>
                  <a:pt x="665580" y="394449"/>
                  <a:pt x="763949" y="62583"/>
                </a:cubicBezTo>
                <a:cubicBezTo>
                  <a:pt x="784811" y="29010"/>
                  <a:pt x="781324" y="8964"/>
                  <a:pt x="834649" y="59255"/>
                </a:cubicBezTo>
                <a:cubicBezTo>
                  <a:pt x="878638" y="78296"/>
                  <a:pt x="834715" y="421454"/>
                  <a:pt x="1376874" y="331033"/>
                </a:cubicBezTo>
                <a:cubicBezTo>
                  <a:pt x="1456423" y="408343"/>
                  <a:pt x="1441358" y="424065"/>
                  <a:pt x="1460738" y="409487"/>
                </a:cubicBezTo>
                <a:cubicBezTo>
                  <a:pt x="1473363" y="409938"/>
                  <a:pt x="1513501" y="346513"/>
                  <a:pt x="1512140" y="322918"/>
                </a:cubicBezTo>
                <a:cubicBezTo>
                  <a:pt x="1518895" y="304734"/>
                  <a:pt x="1492937" y="307305"/>
                  <a:pt x="1452573" y="267914"/>
                </a:cubicBezTo>
                <a:lnTo>
                  <a:pt x="1548606" y="13527"/>
                </a:lnTo>
                <a:lnTo>
                  <a:pt x="159704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1689" y="1619434"/>
            <a:ext cx="1626536" cy="74493"/>
          </a:xfrm>
          <a:custGeom>
            <a:avLst/>
            <a:gdLst>
              <a:gd name="connsiteX0" fmla="*/ 0 w 1626536"/>
              <a:gd name="connsiteY0" fmla="*/ 8428 h 33711"/>
              <a:gd name="connsiteX1" fmla="*/ 741633 w 1626536"/>
              <a:gd name="connsiteY1" fmla="*/ 33711 h 33711"/>
              <a:gd name="connsiteX2" fmla="*/ 905972 w 1626536"/>
              <a:gd name="connsiteY2" fmla="*/ 33711 h 33711"/>
              <a:gd name="connsiteX3" fmla="*/ 1626536 w 1626536"/>
              <a:gd name="connsiteY3" fmla="*/ 0 h 33711"/>
              <a:gd name="connsiteX0" fmla="*/ 0 w 1626536"/>
              <a:gd name="connsiteY0" fmla="*/ 23288 h 57399"/>
              <a:gd name="connsiteX1" fmla="*/ 741633 w 1626536"/>
              <a:gd name="connsiteY1" fmla="*/ 48571 h 57399"/>
              <a:gd name="connsiteX2" fmla="*/ 905972 w 1626536"/>
              <a:gd name="connsiteY2" fmla="*/ 48571 h 57399"/>
              <a:gd name="connsiteX3" fmla="*/ 1626536 w 1626536"/>
              <a:gd name="connsiteY3" fmla="*/ 14860 h 57399"/>
              <a:gd name="connsiteX0" fmla="*/ 0 w 1626536"/>
              <a:gd name="connsiteY0" fmla="*/ 40382 h 74493"/>
              <a:gd name="connsiteX1" fmla="*/ 741633 w 1626536"/>
              <a:gd name="connsiteY1" fmla="*/ 65665 h 74493"/>
              <a:gd name="connsiteX2" fmla="*/ 905972 w 1626536"/>
              <a:gd name="connsiteY2" fmla="*/ 65665 h 74493"/>
              <a:gd name="connsiteX3" fmla="*/ 1626536 w 1626536"/>
              <a:gd name="connsiteY3" fmla="*/ 31954 h 74493"/>
              <a:gd name="connsiteX0" fmla="*/ 0 w 1626536"/>
              <a:gd name="connsiteY0" fmla="*/ 40382 h 74493"/>
              <a:gd name="connsiteX1" fmla="*/ 741633 w 1626536"/>
              <a:gd name="connsiteY1" fmla="*/ 65665 h 74493"/>
              <a:gd name="connsiteX2" fmla="*/ 905972 w 1626536"/>
              <a:gd name="connsiteY2" fmla="*/ 65665 h 74493"/>
              <a:gd name="connsiteX3" fmla="*/ 1626536 w 1626536"/>
              <a:gd name="connsiteY3" fmla="*/ 31954 h 74493"/>
              <a:gd name="connsiteX0" fmla="*/ 0 w 1626536"/>
              <a:gd name="connsiteY0" fmla="*/ 40382 h 74493"/>
              <a:gd name="connsiteX1" fmla="*/ 741633 w 1626536"/>
              <a:gd name="connsiteY1" fmla="*/ 65665 h 74493"/>
              <a:gd name="connsiteX2" fmla="*/ 905972 w 1626536"/>
              <a:gd name="connsiteY2" fmla="*/ 65665 h 74493"/>
              <a:gd name="connsiteX3" fmla="*/ 1626536 w 1626536"/>
              <a:gd name="connsiteY3" fmla="*/ 31954 h 74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6536" h="74493">
                <a:moveTo>
                  <a:pt x="0" y="40382"/>
                </a:moveTo>
                <a:cubicBezTo>
                  <a:pt x="268853" y="-10707"/>
                  <a:pt x="535002" y="-23923"/>
                  <a:pt x="741633" y="65665"/>
                </a:cubicBezTo>
                <a:cubicBezTo>
                  <a:pt x="796413" y="65665"/>
                  <a:pt x="854920" y="85528"/>
                  <a:pt x="905972" y="65665"/>
                </a:cubicBezTo>
                <a:cubicBezTo>
                  <a:pt x="1143454" y="-26732"/>
                  <a:pt x="1416107" y="-5504"/>
                  <a:pt x="1626536" y="3195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8213387" y="2026419"/>
            <a:ext cx="126414" cy="113773"/>
          </a:xfrm>
          <a:custGeom>
            <a:avLst/>
            <a:gdLst>
              <a:gd name="connsiteX0" fmla="*/ 126414 w 126414"/>
              <a:gd name="connsiteY0" fmla="*/ 54780 h 113773"/>
              <a:gd name="connsiteX1" fmla="*/ 75849 w 126414"/>
              <a:gd name="connsiteY1" fmla="*/ 113773 h 113773"/>
              <a:gd name="connsiteX2" fmla="*/ 0 w 126414"/>
              <a:gd name="connsiteY2" fmla="*/ 46352 h 113773"/>
              <a:gd name="connsiteX3" fmla="*/ 33710 w 126414"/>
              <a:gd name="connsiteY3" fmla="*/ 0 h 11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414" h="113773">
                <a:moveTo>
                  <a:pt x="126414" y="54780"/>
                </a:moveTo>
                <a:lnTo>
                  <a:pt x="75849" y="113773"/>
                </a:lnTo>
                <a:lnTo>
                  <a:pt x="0" y="46352"/>
                </a:lnTo>
                <a:lnTo>
                  <a:pt x="3371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8066389" y="1663918"/>
            <a:ext cx="32464" cy="94686"/>
          </a:xfrm>
          <a:custGeom>
            <a:avLst/>
            <a:gdLst>
              <a:gd name="connsiteX0" fmla="*/ 0 w 32464"/>
              <a:gd name="connsiteY0" fmla="*/ 0 h 94686"/>
              <a:gd name="connsiteX1" fmla="*/ 32464 w 32464"/>
              <a:gd name="connsiteY1" fmla="*/ 94686 h 9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464" h="94686">
                <a:moveTo>
                  <a:pt x="0" y="0"/>
                </a:moveTo>
                <a:lnTo>
                  <a:pt x="32464" y="9468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任意多边形 178"/>
          <p:cNvSpPr/>
          <p:nvPr/>
        </p:nvSpPr>
        <p:spPr>
          <a:xfrm>
            <a:off x="9667747" y="1659251"/>
            <a:ext cx="21642" cy="91981"/>
          </a:xfrm>
          <a:custGeom>
            <a:avLst/>
            <a:gdLst>
              <a:gd name="connsiteX0" fmla="*/ 21642 w 21642"/>
              <a:gd name="connsiteY0" fmla="*/ 0 h 91981"/>
              <a:gd name="connsiteX1" fmla="*/ 0 w 21642"/>
              <a:gd name="connsiteY1" fmla="*/ 91981 h 9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642" h="91981">
                <a:moveTo>
                  <a:pt x="21642" y="0"/>
                </a:moveTo>
                <a:lnTo>
                  <a:pt x="0" y="9198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任意多边形 179"/>
          <p:cNvSpPr/>
          <p:nvPr/>
        </p:nvSpPr>
        <p:spPr>
          <a:xfrm>
            <a:off x="11076960" y="1347346"/>
            <a:ext cx="2754" cy="1187067"/>
          </a:xfrm>
          <a:custGeom>
            <a:avLst/>
            <a:gdLst>
              <a:gd name="connsiteX0" fmla="*/ 2754 w 2754"/>
              <a:gd name="connsiteY0" fmla="*/ 0 h 1187067"/>
              <a:gd name="connsiteX1" fmla="*/ 0 w 2754"/>
              <a:gd name="connsiteY1" fmla="*/ 1187067 h 118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54" h="1187067">
                <a:moveTo>
                  <a:pt x="2754" y="0"/>
                </a:moveTo>
                <a:lnTo>
                  <a:pt x="0" y="118706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任意多边形 180"/>
          <p:cNvSpPr/>
          <p:nvPr/>
        </p:nvSpPr>
        <p:spPr>
          <a:xfrm>
            <a:off x="11086699" y="1523473"/>
            <a:ext cx="137711" cy="1229916"/>
          </a:xfrm>
          <a:custGeom>
            <a:avLst/>
            <a:gdLst>
              <a:gd name="connsiteX0" fmla="*/ 0 w 0"/>
              <a:gd name="connsiteY0" fmla="*/ 0 h 1112704"/>
              <a:gd name="connsiteX1" fmla="*/ 0 w 0"/>
              <a:gd name="connsiteY1" fmla="*/ 1112704 h 1112704"/>
              <a:gd name="connsiteX0" fmla="*/ 255 w 255"/>
              <a:gd name="connsiteY0" fmla="*/ 0 h 10000"/>
              <a:gd name="connsiteX1" fmla="*/ 0 w 255"/>
              <a:gd name="connsiteY1" fmla="*/ 8179 h 10000"/>
              <a:gd name="connsiteX2" fmla="*/ 255 w 255"/>
              <a:gd name="connsiteY2" fmla="*/ 10000 h 10000"/>
              <a:gd name="connsiteX0" fmla="*/ 754266 w 754266"/>
              <a:gd name="connsiteY0" fmla="*/ 0 h 10068"/>
              <a:gd name="connsiteX1" fmla="*/ 744266 w 754266"/>
              <a:gd name="connsiteY1" fmla="*/ 8179 h 10068"/>
              <a:gd name="connsiteX2" fmla="*/ 0 w 754266"/>
              <a:gd name="connsiteY2" fmla="*/ 10068 h 10068"/>
              <a:gd name="connsiteX0" fmla="*/ 754266 w 767121"/>
              <a:gd name="connsiteY0" fmla="*/ 0 h 10068"/>
              <a:gd name="connsiteX1" fmla="*/ 767121 w 767121"/>
              <a:gd name="connsiteY1" fmla="*/ 9201 h 10068"/>
              <a:gd name="connsiteX2" fmla="*/ 0 w 767121"/>
              <a:gd name="connsiteY2" fmla="*/ 10068 h 10068"/>
              <a:gd name="connsiteX0" fmla="*/ 754266 w 767121"/>
              <a:gd name="connsiteY0" fmla="*/ 0 h 10068"/>
              <a:gd name="connsiteX1" fmla="*/ 767121 w 767121"/>
              <a:gd name="connsiteY1" fmla="*/ 9201 h 10068"/>
              <a:gd name="connsiteX2" fmla="*/ 0 w 767121"/>
              <a:gd name="connsiteY2" fmla="*/ 10068 h 10068"/>
              <a:gd name="connsiteX0" fmla="*/ 754266 w 767121"/>
              <a:gd name="connsiteY0" fmla="*/ 0 h 10068"/>
              <a:gd name="connsiteX1" fmla="*/ 767121 w 767121"/>
              <a:gd name="connsiteY1" fmla="*/ 9201 h 10068"/>
              <a:gd name="connsiteX2" fmla="*/ 0 w 767121"/>
              <a:gd name="connsiteY2" fmla="*/ 10068 h 10068"/>
              <a:gd name="connsiteX0" fmla="*/ 754266 w 767594"/>
              <a:gd name="connsiteY0" fmla="*/ 0 h 10068"/>
              <a:gd name="connsiteX1" fmla="*/ 767121 w 767594"/>
              <a:gd name="connsiteY1" fmla="*/ 9201 h 10068"/>
              <a:gd name="connsiteX2" fmla="*/ 0 w 767594"/>
              <a:gd name="connsiteY2" fmla="*/ 10068 h 10068"/>
              <a:gd name="connsiteX0" fmla="*/ 754266 w 767835"/>
              <a:gd name="connsiteY0" fmla="*/ 0 h 10068"/>
              <a:gd name="connsiteX1" fmla="*/ 767121 w 767835"/>
              <a:gd name="connsiteY1" fmla="*/ 9201 h 10068"/>
              <a:gd name="connsiteX2" fmla="*/ 0 w 767835"/>
              <a:gd name="connsiteY2" fmla="*/ 10068 h 10068"/>
              <a:gd name="connsiteX0" fmla="*/ 1165686 w 1178873"/>
              <a:gd name="connsiteY0" fmla="*/ 0 h 10000"/>
              <a:gd name="connsiteX1" fmla="*/ 1178541 w 1178873"/>
              <a:gd name="connsiteY1" fmla="*/ 9201 h 10000"/>
              <a:gd name="connsiteX2" fmla="*/ 0 w 1178873"/>
              <a:gd name="connsiteY2" fmla="*/ 10000 h 10000"/>
              <a:gd name="connsiteX0" fmla="*/ 1165686 w 1165686"/>
              <a:gd name="connsiteY0" fmla="*/ 0 h 10009"/>
              <a:gd name="connsiteX1" fmla="*/ 1132831 w 1165686"/>
              <a:gd name="connsiteY1" fmla="*/ 9269 h 10009"/>
              <a:gd name="connsiteX2" fmla="*/ 0 w 1165686"/>
              <a:gd name="connsiteY2" fmla="*/ 10000 h 10009"/>
              <a:gd name="connsiteX0" fmla="*/ 1142831 w 1142831"/>
              <a:gd name="connsiteY0" fmla="*/ 0 h 10145"/>
              <a:gd name="connsiteX1" fmla="*/ 1132831 w 1142831"/>
              <a:gd name="connsiteY1" fmla="*/ 9405 h 10145"/>
              <a:gd name="connsiteX2" fmla="*/ 0 w 1142831"/>
              <a:gd name="connsiteY2" fmla="*/ 10136 h 1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2831" h="10145">
                <a:moveTo>
                  <a:pt x="1142831" y="0"/>
                </a:moveTo>
                <a:lnTo>
                  <a:pt x="1132831" y="9405"/>
                </a:lnTo>
                <a:cubicBezTo>
                  <a:pt x="1151404" y="10330"/>
                  <a:pt x="438556" y="10120"/>
                  <a:pt x="0" y="1013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任意多边形 182"/>
          <p:cNvSpPr/>
          <p:nvPr/>
        </p:nvSpPr>
        <p:spPr>
          <a:xfrm>
            <a:off x="11276475" y="1529209"/>
            <a:ext cx="295960" cy="2097464"/>
          </a:xfrm>
          <a:custGeom>
            <a:avLst/>
            <a:gdLst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6945 w 301658"/>
              <a:gd name="connsiteY4" fmla="*/ 1682685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6945 w 301658"/>
              <a:gd name="connsiteY4" fmla="*/ 1682685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6945 w 301658"/>
              <a:gd name="connsiteY4" fmla="*/ 1682685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6945 w 301658"/>
              <a:gd name="connsiteY4" fmla="*/ 1682685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6945 w 301658"/>
              <a:gd name="connsiteY4" fmla="*/ 1682685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6945 w 301658"/>
              <a:gd name="connsiteY4" fmla="*/ 1682685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6945 w 301658"/>
              <a:gd name="connsiteY4" fmla="*/ 1682685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1247 w 301658"/>
              <a:gd name="connsiteY4" fmla="*/ 1685534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1247 w 301658"/>
              <a:gd name="connsiteY4" fmla="*/ 1685534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301658 w 301658"/>
              <a:gd name="connsiteY0" fmla="*/ 0 h 2097464"/>
              <a:gd name="connsiteX1" fmla="*/ 301658 w 301658"/>
              <a:gd name="connsiteY1" fmla="*/ 1348033 h 2097464"/>
              <a:gd name="connsiteX2" fmla="*/ 188536 w 301658"/>
              <a:gd name="connsiteY2" fmla="*/ 1484722 h 2097464"/>
              <a:gd name="connsiteX3" fmla="*/ 296945 w 301658"/>
              <a:gd name="connsiteY3" fmla="*/ 1635551 h 2097464"/>
              <a:gd name="connsiteX4" fmla="*/ 291247 w 301658"/>
              <a:gd name="connsiteY4" fmla="*/ 1685534 h 2097464"/>
              <a:gd name="connsiteX5" fmla="*/ 155543 w 301658"/>
              <a:gd name="connsiteY5" fmla="*/ 1692112 h 2097464"/>
              <a:gd name="connsiteX6" fmla="*/ 146116 w 301658"/>
              <a:gd name="connsiteY6" fmla="*/ 1767526 h 2097464"/>
              <a:gd name="connsiteX7" fmla="*/ 0 w 301658"/>
              <a:gd name="connsiteY7" fmla="*/ 1932495 h 2097464"/>
              <a:gd name="connsiteX8" fmla="*/ 141402 w 301658"/>
              <a:gd name="connsiteY8" fmla="*/ 2097464 h 2097464"/>
              <a:gd name="connsiteX0" fmla="*/ 295960 w 295960"/>
              <a:gd name="connsiteY0" fmla="*/ 0 h 2097464"/>
              <a:gd name="connsiteX1" fmla="*/ 295960 w 295960"/>
              <a:gd name="connsiteY1" fmla="*/ 1348033 h 2097464"/>
              <a:gd name="connsiteX2" fmla="*/ 182838 w 295960"/>
              <a:gd name="connsiteY2" fmla="*/ 1484722 h 2097464"/>
              <a:gd name="connsiteX3" fmla="*/ 291247 w 295960"/>
              <a:gd name="connsiteY3" fmla="*/ 1635551 h 2097464"/>
              <a:gd name="connsiteX4" fmla="*/ 285549 w 295960"/>
              <a:gd name="connsiteY4" fmla="*/ 1685534 h 2097464"/>
              <a:gd name="connsiteX5" fmla="*/ 149845 w 295960"/>
              <a:gd name="connsiteY5" fmla="*/ 1692112 h 2097464"/>
              <a:gd name="connsiteX6" fmla="*/ 140418 w 295960"/>
              <a:gd name="connsiteY6" fmla="*/ 1767526 h 2097464"/>
              <a:gd name="connsiteX7" fmla="*/ 0 w 295960"/>
              <a:gd name="connsiteY7" fmla="*/ 1938192 h 2097464"/>
              <a:gd name="connsiteX8" fmla="*/ 135704 w 295960"/>
              <a:gd name="connsiteY8" fmla="*/ 2097464 h 2097464"/>
              <a:gd name="connsiteX0" fmla="*/ 295960 w 295960"/>
              <a:gd name="connsiteY0" fmla="*/ 0 h 2097464"/>
              <a:gd name="connsiteX1" fmla="*/ 295960 w 295960"/>
              <a:gd name="connsiteY1" fmla="*/ 1348033 h 2097464"/>
              <a:gd name="connsiteX2" fmla="*/ 182838 w 295960"/>
              <a:gd name="connsiteY2" fmla="*/ 1484722 h 2097464"/>
              <a:gd name="connsiteX3" fmla="*/ 291247 w 295960"/>
              <a:gd name="connsiteY3" fmla="*/ 1635551 h 2097464"/>
              <a:gd name="connsiteX4" fmla="*/ 285549 w 295960"/>
              <a:gd name="connsiteY4" fmla="*/ 1685534 h 2097464"/>
              <a:gd name="connsiteX5" fmla="*/ 149845 w 295960"/>
              <a:gd name="connsiteY5" fmla="*/ 1692112 h 2097464"/>
              <a:gd name="connsiteX6" fmla="*/ 140418 w 295960"/>
              <a:gd name="connsiteY6" fmla="*/ 1767526 h 2097464"/>
              <a:gd name="connsiteX7" fmla="*/ 0 w 295960"/>
              <a:gd name="connsiteY7" fmla="*/ 1938192 h 2097464"/>
              <a:gd name="connsiteX8" fmla="*/ 135704 w 295960"/>
              <a:gd name="connsiteY8" fmla="*/ 2097464 h 2097464"/>
              <a:gd name="connsiteX0" fmla="*/ 295960 w 295960"/>
              <a:gd name="connsiteY0" fmla="*/ 0 h 2097464"/>
              <a:gd name="connsiteX1" fmla="*/ 295960 w 295960"/>
              <a:gd name="connsiteY1" fmla="*/ 1348033 h 2097464"/>
              <a:gd name="connsiteX2" fmla="*/ 182838 w 295960"/>
              <a:gd name="connsiteY2" fmla="*/ 1484722 h 2097464"/>
              <a:gd name="connsiteX3" fmla="*/ 291247 w 295960"/>
              <a:gd name="connsiteY3" fmla="*/ 1635551 h 2097464"/>
              <a:gd name="connsiteX4" fmla="*/ 285549 w 295960"/>
              <a:gd name="connsiteY4" fmla="*/ 1685534 h 2097464"/>
              <a:gd name="connsiteX5" fmla="*/ 149845 w 295960"/>
              <a:gd name="connsiteY5" fmla="*/ 1692112 h 2097464"/>
              <a:gd name="connsiteX6" fmla="*/ 140418 w 295960"/>
              <a:gd name="connsiteY6" fmla="*/ 1767526 h 2097464"/>
              <a:gd name="connsiteX7" fmla="*/ 0 w 295960"/>
              <a:gd name="connsiteY7" fmla="*/ 1938192 h 2097464"/>
              <a:gd name="connsiteX8" fmla="*/ 135704 w 295960"/>
              <a:gd name="connsiteY8" fmla="*/ 2097464 h 2097464"/>
              <a:gd name="connsiteX0" fmla="*/ 295960 w 295960"/>
              <a:gd name="connsiteY0" fmla="*/ 0 h 2097464"/>
              <a:gd name="connsiteX1" fmla="*/ 295960 w 295960"/>
              <a:gd name="connsiteY1" fmla="*/ 1348033 h 2097464"/>
              <a:gd name="connsiteX2" fmla="*/ 182838 w 295960"/>
              <a:gd name="connsiteY2" fmla="*/ 1484722 h 2097464"/>
              <a:gd name="connsiteX3" fmla="*/ 291247 w 295960"/>
              <a:gd name="connsiteY3" fmla="*/ 1635551 h 2097464"/>
              <a:gd name="connsiteX4" fmla="*/ 285549 w 295960"/>
              <a:gd name="connsiteY4" fmla="*/ 1685534 h 2097464"/>
              <a:gd name="connsiteX5" fmla="*/ 149845 w 295960"/>
              <a:gd name="connsiteY5" fmla="*/ 1692112 h 2097464"/>
              <a:gd name="connsiteX6" fmla="*/ 140418 w 295960"/>
              <a:gd name="connsiteY6" fmla="*/ 1767526 h 2097464"/>
              <a:gd name="connsiteX7" fmla="*/ 0 w 295960"/>
              <a:gd name="connsiteY7" fmla="*/ 1938192 h 2097464"/>
              <a:gd name="connsiteX8" fmla="*/ 135704 w 295960"/>
              <a:gd name="connsiteY8" fmla="*/ 2097464 h 2097464"/>
              <a:gd name="connsiteX0" fmla="*/ 295960 w 295960"/>
              <a:gd name="connsiteY0" fmla="*/ 0 h 2097464"/>
              <a:gd name="connsiteX1" fmla="*/ 295960 w 295960"/>
              <a:gd name="connsiteY1" fmla="*/ 1348033 h 2097464"/>
              <a:gd name="connsiteX2" fmla="*/ 182838 w 295960"/>
              <a:gd name="connsiteY2" fmla="*/ 1484722 h 2097464"/>
              <a:gd name="connsiteX3" fmla="*/ 291247 w 295960"/>
              <a:gd name="connsiteY3" fmla="*/ 1635551 h 2097464"/>
              <a:gd name="connsiteX4" fmla="*/ 285549 w 295960"/>
              <a:gd name="connsiteY4" fmla="*/ 1685534 h 2097464"/>
              <a:gd name="connsiteX5" fmla="*/ 149845 w 295960"/>
              <a:gd name="connsiteY5" fmla="*/ 1692112 h 2097464"/>
              <a:gd name="connsiteX6" fmla="*/ 140418 w 295960"/>
              <a:gd name="connsiteY6" fmla="*/ 1767526 h 2097464"/>
              <a:gd name="connsiteX7" fmla="*/ 0 w 295960"/>
              <a:gd name="connsiteY7" fmla="*/ 1938192 h 2097464"/>
              <a:gd name="connsiteX8" fmla="*/ 135704 w 295960"/>
              <a:gd name="connsiteY8" fmla="*/ 2097464 h 2097464"/>
              <a:gd name="connsiteX0" fmla="*/ 295960 w 295960"/>
              <a:gd name="connsiteY0" fmla="*/ 0 h 2097464"/>
              <a:gd name="connsiteX1" fmla="*/ 295960 w 295960"/>
              <a:gd name="connsiteY1" fmla="*/ 1348033 h 2097464"/>
              <a:gd name="connsiteX2" fmla="*/ 182838 w 295960"/>
              <a:gd name="connsiteY2" fmla="*/ 1484722 h 2097464"/>
              <a:gd name="connsiteX3" fmla="*/ 291247 w 295960"/>
              <a:gd name="connsiteY3" fmla="*/ 1635551 h 2097464"/>
              <a:gd name="connsiteX4" fmla="*/ 285549 w 295960"/>
              <a:gd name="connsiteY4" fmla="*/ 1685534 h 2097464"/>
              <a:gd name="connsiteX5" fmla="*/ 149845 w 295960"/>
              <a:gd name="connsiteY5" fmla="*/ 1692112 h 2097464"/>
              <a:gd name="connsiteX6" fmla="*/ 140418 w 295960"/>
              <a:gd name="connsiteY6" fmla="*/ 1767526 h 2097464"/>
              <a:gd name="connsiteX7" fmla="*/ 0 w 295960"/>
              <a:gd name="connsiteY7" fmla="*/ 1938192 h 2097464"/>
              <a:gd name="connsiteX8" fmla="*/ 127158 w 295960"/>
              <a:gd name="connsiteY8" fmla="*/ 2097464 h 2097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960" h="2097464">
                <a:moveTo>
                  <a:pt x="295960" y="0"/>
                </a:moveTo>
                <a:lnTo>
                  <a:pt x="295960" y="1348033"/>
                </a:lnTo>
                <a:cubicBezTo>
                  <a:pt x="218372" y="1382202"/>
                  <a:pt x="197756" y="1413522"/>
                  <a:pt x="182838" y="1484722"/>
                </a:cubicBezTo>
                <a:cubicBezTo>
                  <a:pt x="199034" y="1557786"/>
                  <a:pt x="240868" y="1596669"/>
                  <a:pt x="291247" y="1635551"/>
                </a:cubicBezTo>
                <a:lnTo>
                  <a:pt x="285549" y="1685534"/>
                </a:lnTo>
                <a:lnTo>
                  <a:pt x="149845" y="1692112"/>
                </a:lnTo>
                <a:lnTo>
                  <a:pt x="140418" y="1767526"/>
                </a:lnTo>
                <a:cubicBezTo>
                  <a:pt x="17650" y="1805424"/>
                  <a:pt x="8825" y="1871809"/>
                  <a:pt x="0" y="1938192"/>
                </a:cubicBezTo>
                <a:cubicBezTo>
                  <a:pt x="25295" y="2011223"/>
                  <a:pt x="67680" y="2070010"/>
                  <a:pt x="127158" y="209746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任意多边形 183"/>
          <p:cNvSpPr/>
          <p:nvPr/>
        </p:nvSpPr>
        <p:spPr>
          <a:xfrm>
            <a:off x="9980318" y="3282874"/>
            <a:ext cx="176611" cy="176613"/>
          </a:xfrm>
          <a:custGeom>
            <a:avLst/>
            <a:gdLst>
              <a:gd name="connsiteX0" fmla="*/ 165218 w 165218"/>
              <a:gd name="connsiteY0" fmla="*/ 0 h 165219"/>
              <a:gd name="connsiteX1" fmla="*/ 0 w 165218"/>
              <a:gd name="connsiteY1" fmla="*/ 165219 h 165219"/>
              <a:gd name="connsiteX0" fmla="*/ 165218 w 165218"/>
              <a:gd name="connsiteY0" fmla="*/ 0 h 165219"/>
              <a:gd name="connsiteX1" fmla="*/ 0 w 165218"/>
              <a:gd name="connsiteY1" fmla="*/ 165219 h 165219"/>
              <a:gd name="connsiteX0" fmla="*/ 165218 w 165218"/>
              <a:gd name="connsiteY0" fmla="*/ 0 h 165219"/>
              <a:gd name="connsiteX1" fmla="*/ 0 w 165218"/>
              <a:gd name="connsiteY1" fmla="*/ 165219 h 165219"/>
              <a:gd name="connsiteX0" fmla="*/ 166823 w 166823"/>
              <a:gd name="connsiteY0" fmla="*/ 0 h 165219"/>
              <a:gd name="connsiteX1" fmla="*/ 1605 w 166823"/>
              <a:gd name="connsiteY1" fmla="*/ 165219 h 165219"/>
              <a:gd name="connsiteX0" fmla="*/ 166981 w 166981"/>
              <a:gd name="connsiteY0" fmla="*/ 0 h 165219"/>
              <a:gd name="connsiteX1" fmla="*/ 1763 w 166981"/>
              <a:gd name="connsiteY1" fmla="*/ 165219 h 165219"/>
              <a:gd name="connsiteX0" fmla="*/ 178214 w 178214"/>
              <a:gd name="connsiteY0" fmla="*/ 0 h 176613"/>
              <a:gd name="connsiteX1" fmla="*/ 1602 w 178214"/>
              <a:gd name="connsiteY1" fmla="*/ 176613 h 176613"/>
              <a:gd name="connsiteX0" fmla="*/ 172594 w 172594"/>
              <a:gd name="connsiteY0" fmla="*/ 0 h 176613"/>
              <a:gd name="connsiteX1" fmla="*/ 1680 w 172594"/>
              <a:gd name="connsiteY1" fmla="*/ 176613 h 176613"/>
              <a:gd name="connsiteX0" fmla="*/ 170914 w 170914"/>
              <a:gd name="connsiteY0" fmla="*/ 0 h 176613"/>
              <a:gd name="connsiteX1" fmla="*/ 0 w 170914"/>
              <a:gd name="connsiteY1" fmla="*/ 176613 h 176613"/>
              <a:gd name="connsiteX0" fmla="*/ 176611 w 176611"/>
              <a:gd name="connsiteY0" fmla="*/ 0 h 176613"/>
              <a:gd name="connsiteX1" fmla="*/ 0 w 176611"/>
              <a:gd name="connsiteY1" fmla="*/ 176613 h 17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6611" h="176613">
                <a:moveTo>
                  <a:pt x="176611" y="0"/>
                </a:moveTo>
                <a:cubicBezTo>
                  <a:pt x="93053" y="950"/>
                  <a:pt x="15193" y="61719"/>
                  <a:pt x="0" y="17661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>
            <a:off x="953835" y="196659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曾无数次为了考证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43467" y="2561091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闭关修炼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10390267" y="4137273"/>
            <a:ext cx="732933" cy="724868"/>
          </a:xfrm>
          <a:custGeom>
            <a:avLst/>
            <a:gdLst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368834 w 745352"/>
              <a:gd name="connsiteY0" fmla="*/ 0 h 729983"/>
              <a:gd name="connsiteX1" fmla="*/ 745352 w 745352"/>
              <a:gd name="connsiteY1" fmla="*/ 391886 h 729983"/>
              <a:gd name="connsiteX2" fmla="*/ 468727 w 745352"/>
              <a:gd name="connsiteY2" fmla="*/ 729983 h 729983"/>
              <a:gd name="connsiteX3" fmla="*/ 0 w 745352"/>
              <a:gd name="connsiteY3" fmla="*/ 368834 h 729983"/>
              <a:gd name="connsiteX4" fmla="*/ 368834 w 745352"/>
              <a:gd name="connsiteY4" fmla="*/ 0 h 729983"/>
              <a:gd name="connsiteX0" fmla="*/ 400149 w 745352"/>
              <a:gd name="connsiteY0" fmla="*/ 0 h 720589"/>
              <a:gd name="connsiteX1" fmla="*/ 745352 w 745352"/>
              <a:gd name="connsiteY1" fmla="*/ 382492 h 720589"/>
              <a:gd name="connsiteX2" fmla="*/ 468727 w 745352"/>
              <a:gd name="connsiteY2" fmla="*/ 720589 h 720589"/>
              <a:gd name="connsiteX3" fmla="*/ 0 w 745352"/>
              <a:gd name="connsiteY3" fmla="*/ 359440 h 720589"/>
              <a:gd name="connsiteX4" fmla="*/ 400149 w 745352"/>
              <a:gd name="connsiteY4" fmla="*/ 0 h 720589"/>
              <a:gd name="connsiteX0" fmla="*/ 400149 w 745352"/>
              <a:gd name="connsiteY0" fmla="*/ 0 h 720589"/>
              <a:gd name="connsiteX1" fmla="*/ 745352 w 745352"/>
              <a:gd name="connsiteY1" fmla="*/ 382492 h 720589"/>
              <a:gd name="connsiteX2" fmla="*/ 468727 w 745352"/>
              <a:gd name="connsiteY2" fmla="*/ 720589 h 720589"/>
              <a:gd name="connsiteX3" fmla="*/ 0 w 745352"/>
              <a:gd name="connsiteY3" fmla="*/ 359440 h 720589"/>
              <a:gd name="connsiteX4" fmla="*/ 400149 w 745352"/>
              <a:gd name="connsiteY4" fmla="*/ 0 h 720589"/>
              <a:gd name="connsiteX0" fmla="*/ 400149 w 745352"/>
              <a:gd name="connsiteY0" fmla="*/ 0 h 720589"/>
              <a:gd name="connsiteX1" fmla="*/ 745352 w 745352"/>
              <a:gd name="connsiteY1" fmla="*/ 382492 h 720589"/>
              <a:gd name="connsiteX2" fmla="*/ 468727 w 745352"/>
              <a:gd name="connsiteY2" fmla="*/ 720589 h 720589"/>
              <a:gd name="connsiteX3" fmla="*/ 0 w 745352"/>
              <a:gd name="connsiteY3" fmla="*/ 359440 h 720589"/>
              <a:gd name="connsiteX4" fmla="*/ 400149 w 745352"/>
              <a:gd name="connsiteY4" fmla="*/ 0 h 720589"/>
              <a:gd name="connsiteX0" fmla="*/ 400149 w 745352"/>
              <a:gd name="connsiteY0" fmla="*/ 0 h 723720"/>
              <a:gd name="connsiteX1" fmla="*/ 745352 w 745352"/>
              <a:gd name="connsiteY1" fmla="*/ 382492 h 723720"/>
              <a:gd name="connsiteX2" fmla="*/ 449938 w 745352"/>
              <a:gd name="connsiteY2" fmla="*/ 723720 h 723720"/>
              <a:gd name="connsiteX3" fmla="*/ 0 w 745352"/>
              <a:gd name="connsiteY3" fmla="*/ 359440 h 723720"/>
              <a:gd name="connsiteX4" fmla="*/ 400149 w 745352"/>
              <a:gd name="connsiteY4" fmla="*/ 0 h 723720"/>
              <a:gd name="connsiteX0" fmla="*/ 400149 w 745352"/>
              <a:gd name="connsiteY0" fmla="*/ 0 h 723720"/>
              <a:gd name="connsiteX1" fmla="*/ 745352 w 745352"/>
              <a:gd name="connsiteY1" fmla="*/ 382492 h 723720"/>
              <a:gd name="connsiteX2" fmla="*/ 449938 w 745352"/>
              <a:gd name="connsiteY2" fmla="*/ 723720 h 723720"/>
              <a:gd name="connsiteX3" fmla="*/ 0 w 745352"/>
              <a:gd name="connsiteY3" fmla="*/ 359440 h 723720"/>
              <a:gd name="connsiteX4" fmla="*/ 400149 w 745352"/>
              <a:gd name="connsiteY4" fmla="*/ 0 h 723720"/>
              <a:gd name="connsiteX0" fmla="*/ 400149 w 745352"/>
              <a:gd name="connsiteY0" fmla="*/ 0 h 724802"/>
              <a:gd name="connsiteX1" fmla="*/ 745352 w 745352"/>
              <a:gd name="connsiteY1" fmla="*/ 382492 h 724802"/>
              <a:gd name="connsiteX2" fmla="*/ 449938 w 745352"/>
              <a:gd name="connsiteY2" fmla="*/ 723720 h 724802"/>
              <a:gd name="connsiteX3" fmla="*/ 0 w 745352"/>
              <a:gd name="connsiteY3" fmla="*/ 359440 h 724802"/>
              <a:gd name="connsiteX4" fmla="*/ 400149 w 745352"/>
              <a:gd name="connsiteY4" fmla="*/ 0 h 724802"/>
              <a:gd name="connsiteX0" fmla="*/ 400149 w 745352"/>
              <a:gd name="connsiteY0" fmla="*/ 0 h 724868"/>
              <a:gd name="connsiteX1" fmla="*/ 745352 w 745352"/>
              <a:gd name="connsiteY1" fmla="*/ 382492 h 724868"/>
              <a:gd name="connsiteX2" fmla="*/ 449938 w 745352"/>
              <a:gd name="connsiteY2" fmla="*/ 723720 h 724868"/>
              <a:gd name="connsiteX3" fmla="*/ 0 w 745352"/>
              <a:gd name="connsiteY3" fmla="*/ 359440 h 724868"/>
              <a:gd name="connsiteX4" fmla="*/ 400149 w 745352"/>
              <a:gd name="connsiteY4" fmla="*/ 0 h 724868"/>
              <a:gd name="connsiteX0" fmla="*/ 387623 w 732826"/>
              <a:gd name="connsiteY0" fmla="*/ 0 h 724868"/>
              <a:gd name="connsiteX1" fmla="*/ 732826 w 732826"/>
              <a:gd name="connsiteY1" fmla="*/ 382492 h 724868"/>
              <a:gd name="connsiteX2" fmla="*/ 437412 w 732826"/>
              <a:gd name="connsiteY2" fmla="*/ 723720 h 724868"/>
              <a:gd name="connsiteX3" fmla="*/ 0 w 732826"/>
              <a:gd name="connsiteY3" fmla="*/ 359440 h 724868"/>
              <a:gd name="connsiteX4" fmla="*/ 387623 w 732826"/>
              <a:gd name="connsiteY4" fmla="*/ 0 h 724868"/>
              <a:gd name="connsiteX0" fmla="*/ 387623 w 732826"/>
              <a:gd name="connsiteY0" fmla="*/ 0 h 724868"/>
              <a:gd name="connsiteX1" fmla="*/ 732826 w 732826"/>
              <a:gd name="connsiteY1" fmla="*/ 382492 h 724868"/>
              <a:gd name="connsiteX2" fmla="*/ 437412 w 732826"/>
              <a:gd name="connsiteY2" fmla="*/ 723720 h 724868"/>
              <a:gd name="connsiteX3" fmla="*/ 0 w 732826"/>
              <a:gd name="connsiteY3" fmla="*/ 359440 h 724868"/>
              <a:gd name="connsiteX4" fmla="*/ 387623 w 732826"/>
              <a:gd name="connsiteY4" fmla="*/ 0 h 724868"/>
              <a:gd name="connsiteX0" fmla="*/ 387686 w 732889"/>
              <a:gd name="connsiteY0" fmla="*/ 0 h 724868"/>
              <a:gd name="connsiteX1" fmla="*/ 732889 w 732889"/>
              <a:gd name="connsiteY1" fmla="*/ 382492 h 724868"/>
              <a:gd name="connsiteX2" fmla="*/ 437475 w 732889"/>
              <a:gd name="connsiteY2" fmla="*/ 723720 h 724868"/>
              <a:gd name="connsiteX3" fmla="*/ 63 w 732889"/>
              <a:gd name="connsiteY3" fmla="*/ 359440 h 724868"/>
              <a:gd name="connsiteX4" fmla="*/ 387686 w 732889"/>
              <a:gd name="connsiteY4" fmla="*/ 0 h 724868"/>
              <a:gd name="connsiteX0" fmla="*/ 387686 w 732933"/>
              <a:gd name="connsiteY0" fmla="*/ 0 h 724868"/>
              <a:gd name="connsiteX1" fmla="*/ 732889 w 732933"/>
              <a:gd name="connsiteY1" fmla="*/ 382492 h 724868"/>
              <a:gd name="connsiteX2" fmla="*/ 437475 w 732933"/>
              <a:gd name="connsiteY2" fmla="*/ 723720 h 724868"/>
              <a:gd name="connsiteX3" fmla="*/ 63 w 732933"/>
              <a:gd name="connsiteY3" fmla="*/ 359440 h 724868"/>
              <a:gd name="connsiteX4" fmla="*/ 387686 w 732933"/>
              <a:gd name="connsiteY4" fmla="*/ 0 h 724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2933" h="724868">
                <a:moveTo>
                  <a:pt x="387686" y="0"/>
                </a:moveTo>
                <a:cubicBezTo>
                  <a:pt x="597743" y="24158"/>
                  <a:pt x="735774" y="123471"/>
                  <a:pt x="732889" y="382492"/>
                </a:cubicBezTo>
                <a:cubicBezTo>
                  <a:pt x="728363" y="526506"/>
                  <a:pt x="604840" y="667388"/>
                  <a:pt x="437475" y="723720"/>
                </a:cubicBezTo>
                <a:cubicBezTo>
                  <a:pt x="134052" y="741123"/>
                  <a:pt x="-3402" y="558110"/>
                  <a:pt x="63" y="359440"/>
                </a:cubicBezTo>
                <a:cubicBezTo>
                  <a:pt x="13405" y="92446"/>
                  <a:pt x="195848" y="816"/>
                  <a:pt x="387686" y="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11025423" y="4121315"/>
            <a:ext cx="202376" cy="181796"/>
          </a:xfrm>
          <a:custGeom>
            <a:avLst/>
            <a:gdLst>
              <a:gd name="connsiteX0" fmla="*/ 0 w 187891"/>
              <a:gd name="connsiteY0" fmla="*/ 90813 h 181627"/>
              <a:gd name="connsiteX1" fmla="*/ 118997 w 187891"/>
              <a:gd name="connsiteY1" fmla="*/ 0 h 181627"/>
              <a:gd name="connsiteX2" fmla="*/ 187891 w 187891"/>
              <a:gd name="connsiteY2" fmla="*/ 93945 h 181627"/>
              <a:gd name="connsiteX3" fmla="*/ 59499 w 187891"/>
              <a:gd name="connsiteY3" fmla="*/ 181627 h 181627"/>
              <a:gd name="connsiteX0" fmla="*/ 0 w 198234"/>
              <a:gd name="connsiteY0" fmla="*/ 90813 h 181627"/>
              <a:gd name="connsiteX1" fmla="*/ 118997 w 198234"/>
              <a:gd name="connsiteY1" fmla="*/ 0 h 181627"/>
              <a:gd name="connsiteX2" fmla="*/ 187891 w 198234"/>
              <a:gd name="connsiteY2" fmla="*/ 93945 h 181627"/>
              <a:gd name="connsiteX3" fmla="*/ 59499 w 198234"/>
              <a:gd name="connsiteY3" fmla="*/ 181627 h 181627"/>
              <a:gd name="connsiteX0" fmla="*/ 0 w 202376"/>
              <a:gd name="connsiteY0" fmla="*/ 90982 h 181796"/>
              <a:gd name="connsiteX1" fmla="*/ 118997 w 202376"/>
              <a:gd name="connsiteY1" fmla="*/ 169 h 181796"/>
              <a:gd name="connsiteX2" fmla="*/ 187891 w 202376"/>
              <a:gd name="connsiteY2" fmla="*/ 94114 h 181796"/>
              <a:gd name="connsiteX3" fmla="*/ 59499 w 202376"/>
              <a:gd name="connsiteY3" fmla="*/ 181796 h 181796"/>
              <a:gd name="connsiteX0" fmla="*/ 0 w 202376"/>
              <a:gd name="connsiteY0" fmla="*/ 90982 h 181796"/>
              <a:gd name="connsiteX1" fmla="*/ 118997 w 202376"/>
              <a:gd name="connsiteY1" fmla="*/ 169 h 181796"/>
              <a:gd name="connsiteX2" fmla="*/ 187891 w 202376"/>
              <a:gd name="connsiteY2" fmla="*/ 94114 h 181796"/>
              <a:gd name="connsiteX3" fmla="*/ 150311 w 202376"/>
              <a:gd name="connsiteY3" fmla="*/ 119166 h 181796"/>
              <a:gd name="connsiteX4" fmla="*/ 59499 w 202376"/>
              <a:gd name="connsiteY4" fmla="*/ 181796 h 181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376" h="181796">
                <a:moveTo>
                  <a:pt x="0" y="90982"/>
                </a:moveTo>
                <a:lnTo>
                  <a:pt x="118997" y="169"/>
                </a:lnTo>
                <a:cubicBezTo>
                  <a:pt x="179541" y="-2962"/>
                  <a:pt x="227556" y="37747"/>
                  <a:pt x="187891" y="94114"/>
                </a:cubicBezTo>
                <a:cubicBezTo>
                  <a:pt x="176408" y="102465"/>
                  <a:pt x="161794" y="110815"/>
                  <a:pt x="150311" y="119166"/>
                </a:cubicBezTo>
                <a:lnTo>
                  <a:pt x="59499" y="18179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4" name="组合 153"/>
          <p:cNvGrpSpPr/>
          <p:nvPr/>
        </p:nvGrpSpPr>
        <p:grpSpPr>
          <a:xfrm rot="300000">
            <a:off x="12410416" y="2253419"/>
            <a:ext cx="1273074" cy="2582191"/>
            <a:chOff x="6800668" y="2315967"/>
            <a:chExt cx="1273074" cy="2582191"/>
          </a:xfrm>
        </p:grpSpPr>
        <p:sp>
          <p:nvSpPr>
            <p:cNvPr id="174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6" name="图片 165"/>
          <p:cNvPicPr>
            <a:picLocks noChangeAspect="1"/>
          </p:cNvPicPr>
          <p:nvPr/>
        </p:nvPicPr>
        <p:blipFill>
          <a:blip r:embed="rId3">
            <a:biLevel thresh="25000"/>
          </a:blip>
          <a:srcRect b="20502"/>
          <a:stretch>
            <a:fillRect/>
          </a:stretch>
        </p:blipFill>
        <p:spPr>
          <a:xfrm>
            <a:off x="8105679" y="5507636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8757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1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7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2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700"/>
                            </p:stCondLst>
                            <p:childTnLst>
                              <p:par>
                                <p:cTn id="8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2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7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2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1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6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1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6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1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2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7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2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7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62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6700"/>
                            </p:stCondLst>
                            <p:childTnLst>
                              <p:par>
                                <p:cTn id="1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72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7700"/>
                            </p:stCondLst>
                            <p:childTnLst>
                              <p:par>
                                <p:cTn id="1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8200"/>
                            </p:stCondLst>
                            <p:childTnLst>
                              <p:par>
                                <p:cTn id="1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87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2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0" presetClass="pat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5833E-6 -4.81481E-6 L 6.45833E-6 -4.81481E-6 C -0.00312 0.0007 -0.00624 0.00185 -0.0095 0.00185 C -0.06171 0.00185 -0.07161 0.02107 -0.05794 -0.00324 C -0.0582 -0.00995 -0.05807 -0.0169 -0.05885 -0.02361 C -0.06015 -0.03356 -0.06692 -0.04329 -0.06926 -0.05046 C -0.07265 -0.06065 -0.07356 -0.07361 -0.07786 -0.08264 C -0.0957 -0.11967 -0.06575 -0.05602 -0.09205 -0.11967 C -0.09765 -0.13333 -0.10312 -0.14722 -0.11015 -0.15856 C -0.11679 -0.16921 -0.12421 -0.17847 -0.13007 -0.19051 C -0.13697 -0.20509 -0.14192 -0.21597 -0.15091 -0.2294 C -0.15507 -0.23565 -0.15898 -0.24236 -0.16328 -0.24792 C -0.16718 -0.25301 -0.17148 -0.25717 -0.17565 -0.26157 C -0.17682 -0.26273 -0.17799 -0.26435 -0.17942 -0.26481 C -0.1832 -0.2662 -0.18697 -0.26597 -0.19075 -0.26643 C -0.19492 -0.26875 -0.19882 -0.27245 -0.20312 -0.27338 C -0.20676 -0.27407 -0.25533 -0.27754 -0.26679 -0.27824 C -0.27499 -0.28194 -0.26809 -0.28009 -0.28294 -0.275 C -0.28541 -0.27407 -0.28801 -0.27384 -0.29049 -0.27338 C -0.30221 -0.27662 -0.31471 -0.27523 -0.32565 -0.28333 C -0.34557 -0.29861 -0.36119 -0.32963 -0.38163 -0.34236 C -0.41223 -0.3618 -0.4052 -0.35231 -0.4263 -0.37963 C -0.43906 -0.39629 -0.43762 -0.39815 -0.45286 -0.42014 C -0.4552 -0.42338 -0.45807 -0.42546 -0.46041 -0.42847 C -0.46627 -0.43611 -0.47031 -0.45023 -0.47747 -0.45208 C -0.51223 -0.46088 -0.49075 -0.45694 -0.54205 -0.45879 L -0.63411 -0.45717 C -0.63997 -0.45694 -0.64557 -0.4537 -0.6513 -0.45208 C -0.65338 -0.45162 -0.65572 -0.45092 -0.65794 -0.45046 C -0.64101 -0.44884 -0.64322 -0.45278 -0.63033 -0.44028 C -0.62955 -0.43958 -0.62903 -0.43819 -0.62851 -0.43704 C -0.62851 -0.43704 -0.63463 -0.43449 -0.63515 -0.43356 C -0.6358 -0.43241 -0.63567 -0.43032 -0.63606 -0.42847 L -0.64361 -0.43194 C -0.64583 -0.43287 -0.64804 -0.43449 -0.65025 -0.43518 C -0.65533 -0.43727 -0.66041 -0.43866 -0.66549 -0.44028 C -0.66835 -0.44143 -0.67122 -0.44259 -0.67408 -0.44375 C -0.67525 -0.44421 -0.67656 -0.44491 -0.67786 -0.44537 C -0.6819 -0.44676 -0.68606 -0.44792 -0.6901 -0.44884 C -0.69426 -0.44954 -0.69843 -0.45 -0.70247 -0.45046 C -0.72226 -0.46227 -0.70559 -0.45324 -0.72434 -0.46065 C -0.74283 -0.46782 -0.72864 -0.46435 -0.74426 -0.46736 C -0.77174 -0.47963 -0.75156 -0.47106 -0.82213 -0.46736 C -0.83242 -0.46667 -0.83801 -0.46481 -0.84674 -0.46227 C -0.84778 -0.4618 -0.84869 -0.46111 -0.8496 -0.46065 C -0.8513 -0.45949 -0.85273 -0.45787 -0.85442 -0.45717 C -0.8582 -0.45555 -0.86575 -0.45393 -0.86575 -0.45393 C -0.8664 -0.45278 -0.86679 -0.45092 -0.8677 -0.45046 C -0.87447 -0.44606 -0.87903 -0.44537 -0.88567 -0.44375 C -0.89687 -0.43379 -0.88632 -0.4419 -0.90468 -0.43518 C -0.9082 -0.43403 -0.91158 -0.43148 -0.9151 -0.43032 C -0.91887 -0.4287 -0.92656 -0.42685 -0.92656 -0.42685 C -0.93294 -0.41921 -0.93059 -0.42292 -0.93411 -0.41667 C -0.92747 -0.41088 -0.93268 -0.41667 -0.92838 -0.40833 C -0.92695 -0.40532 -0.92499 -0.40301 -0.92369 -0.39977 C -0.92278 -0.39768 -0.92213 -0.39467 -0.92083 -0.39305 C -0.91979 -0.39167 -0.91835 -0.3919 -0.91705 -0.39143 C -0.92981 -0.38009 -0.91093 -0.39606 -0.92565 -0.38634 C -0.92669 -0.38565 -0.92747 -0.38379 -0.92838 -0.38287 C -0.92929 -0.38217 -0.93033 -0.38194 -0.93124 -0.38125 C -0.9319 -0.38009 -0.93385 -0.37893 -0.9332 -0.37801 C -0.92994 -0.37222 -0.92708 -0.37477 -0.92369 -0.37616 C -0.92343 -0.37893 -0.92356 -0.38217 -0.92278 -0.38472 C -0.92044 -0.39213 -0.91067 -0.38657 -0.9095 -0.38634 C -0.90976 -0.38125 -0.90885 -0.37546 -0.91041 -0.37106 C -0.91106 -0.36921 -0.91301 -0.37176 -0.91419 -0.37292 C -0.91627 -0.37477 -0.91992 -0.37963 -0.91992 -0.37963 C -0.92018 -0.37731 -0.92005 -0.37477 -0.92083 -0.37292 C -0.92148 -0.37153 -0.92278 -0.37199 -0.92369 -0.37106 C -0.92447 -0.37037 -0.92499 -0.36898 -0.92565 -0.36782 C -0.92499 -0.3662 -0.9246 -0.36389 -0.92369 -0.36273 C -0.92291 -0.36157 -0.92135 -0.3625 -0.92083 -0.36111 C -0.91992 -0.35856 -0.92018 -0.35532 -0.91992 -0.35254 C -0.91953 -0.35486 -0.91979 -0.35764 -0.919 -0.35926 C -0.91731 -0.36296 -0.9138 -0.35995 -0.91236 -0.35926 C -0.91184 -0.35717 -0.91015 -0.35139 -0.91236 -0.3493 C -0.91393 -0.34745 -0.91601 -0.34745 -0.91796 -0.34745 C -0.91926 -0.34745 -0.91549 -0.34861 -0.91419 -0.3493 C -0.91288 -0.35254 -0.91145 -0.35579 -0.91041 -0.35926 C -0.90989 -0.36088 -0.90989 -0.36273 -0.9095 -0.36435 C -0.90833 -0.36852 -0.90676 -0.37222 -0.90559 -0.37616 C -0.90403 -0.38194 -0.9052 -0.38356 -0.90286 -0.38981 C -0.89947 -0.39815 -0.89921 -0.39745 -0.89518 -0.39977 C -0.89335 -0.3993 -0.89127 -0.3993 -0.88958 -0.39815 C -0.88684 -0.39653 -0.8819 -0.39143 -0.8819 -0.39143 C -0.8832 -0.39028 -0.88437 -0.38889 -0.88567 -0.38796 C -0.88697 -0.38727 -0.88828 -0.38727 -0.88958 -0.38634 C -0.89062 -0.38565 -0.89127 -0.38356 -0.89231 -0.38287 C -0.89453 -0.38171 -0.89674 -0.38194 -0.89895 -0.38125 C -0.89622 -0.38079 -0.89309 -0.38194 -0.89049 -0.37963 C -0.88945 -0.3787 -0.8944 -0.37569 -0.89335 -0.37616 C -0.89114 -0.37731 -0.88893 -0.3787 -0.88671 -0.37963 C -0.88515 -0.38032 -0.88346 -0.38079 -0.8819 -0.38125 C -0.8832 -0.38194 -0.8845 -0.38241 -0.88567 -0.38287 C -0.88671 -0.38356 -0.88762 -0.38542 -0.88854 -0.38472 C -0.88945 -0.38379 -0.88906 -0.38125 -0.88958 -0.37963 C -0.88997 -0.37778 -0.89075 -0.37616 -0.8914 -0.37454 L -0.89335 -0.36435 C -0.894 -0.36088 -0.89492 -0.35532 -0.89622 -0.35254 C -0.89687 -0.35092 -0.89804 -0.35023 -0.89895 -0.3493 L -0.89049 -0.36273 C -0.88984 -0.36504 -0.88932 -0.36736 -0.88854 -0.36944 C -0.88801 -0.37129 -0.88775 -0.37546 -0.88671 -0.37454 C -0.88463 -0.37268 -0.8845 -0.36736 -0.88294 -0.36435 C -0.87929 -0.3581 -0.88124 -0.36018 -0.87721 -0.35764 C -0.87591 -0.35833 -0.8746 -0.35833 -0.87343 -0.35926 C -0.87096 -0.36157 -0.87057 -0.36759 -0.86953 -0.37106 C -0.86913 -0.37292 -0.86835 -0.37454 -0.8677 -0.37616 C -0.86731 -0.37893 -0.86692 -0.38171 -0.86679 -0.38472 C -0.86627 -0.39028 -0.86653 -0.39606 -0.86575 -0.40162 C -0.86549 -0.40347 -0.86458 -0.40486 -0.86393 -0.40648 C -0.86288 -0.40602 -0.86184 -0.40602 -0.86106 -0.40486 C -0.85924 -0.40254 -0.85624 -0.39653 -0.85624 -0.39653 C -0.85598 -0.39467 -0.85585 -0.39282 -0.85533 -0.39143 C -0.85494 -0.39004 -0.85429 -0.38727 -0.85338 -0.38796 C -0.85208 -0.38912 -0.8513 -0.39745 -0.85065 -0.39977 C -0.85012 -0.40162 -0.84752 -0.40486 -0.84869 -0.40486 C -0.85195 -0.40486 -0.85507 -0.40139 -0.8582 -0.39977 C -0.86067 -0.39861 -0.86328 -0.39768 -0.86575 -0.39653 C -0.86614 -0.39467 -0.86705 -0.39305 -0.86679 -0.39143 C -0.86575 -0.38588 -0.86249 -0.38565 -0.86015 -0.38472 C -0.85429 -0.3743 -0.85976 -0.38588 -0.85624 -0.37106 C -0.85533 -0.3669 -0.85377 -0.36319 -0.85247 -0.35926 C -0.85195 -0.35555 -0.8496 -0.3456 -0.85533 -0.35602 C -0.85729 -0.35949 -0.85846 -0.36389 -0.86015 -0.36782 C -0.86132 -0.3706 -0.86262 -0.37338 -0.86393 -0.37616 C -0.86328 -0.37731 -0.86288 -0.37917 -0.86197 -0.37963 C -0.85117 -0.38356 -0.85104 -0.38194 -0.84205 -0.37801 C -0.84296 -0.37685 -0.844 -0.37569 -0.84492 -0.37454 C -0.84622 -0.37292 -0.84726 -0.37083 -0.84869 -0.36944 C -0.85065 -0.36759 -0.85585 -0.36643 -0.85729 -0.3662 C -0.85755 -0.36389 -0.85794 -0.36157 -0.8582 -0.35926 C -0.85859 -0.35532 -0.85781 -0.35069 -0.85911 -0.34745 C -0.85976 -0.34583 -0.86041 -0.35092 -0.86106 -0.35254 C -0.8595 -0.38217 -0.86588 -0.3956 -0.85156 -0.38796 C -0.85065 -0.3875 -0.85025 -0.38588 -0.8496 -0.38472 C -0.84934 -0.37847 -0.84908 -0.37222 -0.84869 -0.3662 C -0.84856 -0.36319 -0.84934 -0.35833 -0.84778 -0.35764 C -0.84596 -0.35694 -0.84518 -0.36227 -0.844 -0.36435 C -0.8427 -0.37083 -0.84283 -0.37245 -0.83919 -0.37801 C -0.83841 -0.37917 -0.83736 -0.37893 -0.83632 -0.37963 C -0.8319 -0.37824 -0.82981 -0.37917 -0.82682 -0.37292 C -0.82617 -0.37153 -0.82617 -0.36944 -0.82591 -0.36782 C -0.82747 -0.3662 -0.83072 -0.35949 -0.83072 -0.36273 C -0.83072 -0.36667 -0.82695 -0.36759 -0.82591 -0.37106 C -0.82525 -0.37338 -0.8246 -0.37569 -0.82395 -0.37801 C -0.82317 -0.38125 -0.82265 -0.38634 -0.82213 -0.38981 C -0.81926 -0.38449 -0.81992 -0.38796 -0.82213 -0.38125 C -0.82278 -0.37917 -0.82538 -0.37546 -0.82395 -0.37454 C -0.82109 -0.37245 -0.8177 -0.37569 -0.81458 -0.37616 C -0.81328 -0.37685 -0.81119 -0.38009 -0.81067 -0.37801 C -0.81028 -0.37523 -0.81249 -0.37338 -0.81354 -0.37106 C -0.81419 -0.36991 -0.81458 -0.36829 -0.81549 -0.36782 C -0.81796 -0.36643 -0.82057 -0.36667 -0.82304 -0.3662 C -0.82343 -0.36435 -0.82356 -0.36273 -0.82395 -0.36111 C -0.8246 -0.35879 -0.82591 -0.35185 -0.82591 -0.35417 C -0.82591 -0.36643 -0.82473 -0.36551 -0.82018 -0.36944 C -0.81861 -0.36782 -0.81692 -0.36643 -0.81549 -0.36435 C -0.81458 -0.36319 -0.81432 -0.36088 -0.81354 -0.35926 C -0.81275 -0.35787 -0.81171 -0.35717 -0.81067 -0.35602 C -0.8095 -0.3544 -0.80833 -0.35231 -0.8069 -0.35092 C -0.80442 -0.34838 -0.79934 -0.34421 -0.79934 -0.34421 C -0.79999 -0.34699 -0.80051 -0.34977 -0.80117 -0.35254 C -0.80351 -0.36204 -0.80598 -0.36412 -0.80221 -0.37801 C -0.80143 -0.38055 -0.79895 -0.37893 -0.79739 -0.37963 C -0.79492 -0.38055 -0.79231 -0.38194 -0.78984 -0.38287 C -0.78736 -0.38241 -0.78333 -0.38542 -0.78229 -0.38125 C -0.77799 -0.36389 -0.78085 -0.36018 -0.78515 -0.35254 C -0.78697 -0.35324 -0.78919 -0.35231 -0.79075 -0.35417 C -0.79218 -0.35602 -0.7927 -0.35972 -0.7927 -0.36273 C -0.7927 -0.36967 -0.79192 -0.37639 -0.79075 -0.38287 C -0.79036 -0.38565 -0.7888 -0.3875 -0.78788 -0.38981 C -0.78723 -0.39143 -0.78671 -0.39305 -0.78606 -0.39467 C -0.78541 -0.39259 -0.78385 -0.39051 -0.78411 -0.38796 C -0.78437 -0.38611 -0.78632 -0.38611 -0.78697 -0.38472 C -0.78788 -0.38264 -0.78788 -0.37986 -0.78893 -0.37801 C -0.79049 -0.37454 -0.7927 -0.37245 -0.79453 -0.36944 C -0.79557 -0.36782 -0.79648 -0.3662 -0.79739 -0.36435 C -0.79257 -0.35879 -0.78176 -0.34444 -0.77747 -0.36273 C -0.77538 -0.37153 -0.78606 -0.37454 -0.78984 -0.38125 L -0.7927 -0.38634 C -0.7914 -0.38796 -0.79049 -0.39097 -0.78893 -0.39143 C -0.78775 -0.39167 -0.7871 -0.38889 -0.78606 -0.38796 C -0.78359 -0.38565 -0.78098 -0.38356 -0.77851 -0.38125 L -0.7746 -0.37801 C -0.77278 -0.37847 -0.7707 -0.37824 -0.769 -0.37963 C -0.7677 -0.38055 -0.76718 -0.38333 -0.76614 -0.38472 C -0.76301 -0.38842 -0.76119 -0.38842 -0.75755 -0.38981 C -0.75572 -0.38866 -0.7526 -0.38958 -0.75182 -0.38634 C -0.75117 -0.38333 -0.75403 -0.38102 -0.75468 -0.37801 C -0.75533 -0.37523 -0.75533 -0.37222 -0.75572 -0.36944 C -0.75533 -0.36435 -0.7552 -0.35926 -0.75468 -0.35417 C -0.75455 -0.35208 -0.75416 -0.34977 -0.75377 -0.34745 C -0.75351 -0.34583 -0.75182 -0.34213 -0.75286 -0.34236 C -0.75481 -0.34329 -0.75598 -0.34699 -0.75755 -0.3493 C -0.75794 -0.35139 -0.75898 -0.3537 -0.75846 -0.35602 C -0.75794 -0.35926 -0.75299 -0.36042 -0.75182 -0.36111 C -0.74921 -0.36227 -0.74778 -0.36342 -0.74518 -0.3662 C -0.74426 -0.36713 -0.74335 -0.36875 -0.74231 -0.36944 C -0.74049 -0.37083 -0.73854 -0.37176 -0.73671 -0.37292 C -0.73567 -0.37454 -0.73463 -0.37592 -0.73385 -0.37801 C -0.73242 -0.38102 -0.73229 -0.38727 -0.73007 -0.38796 L -0.71288 -0.39305 C -0.71419 -0.39421 -0.71536 -0.3956 -0.71679 -0.39653 C -0.71718 -0.39676 -0.71575 -0.39467 -0.71575 -0.39467 C -0.71549 -0.39259 -0.71367 -0.38912 -0.71484 -0.38796 C -0.71588 -0.3868 -0.72916 -0.38379 -0.7319 -0.38287 C -0.72525 -0.38241 -0.71835 -0.38449 -0.71197 -0.38125 C -0.70885 -0.37986 -0.71848 -0.38009 -0.72148 -0.37801 C -0.72252 -0.37708 -0.72252 -0.3743 -0.72343 -0.37292 C -0.72578 -0.36852 -0.7276 -0.36898 -0.73098 -0.36782 C -0.72525 -0.3662 -0.71953 -0.36504 -0.71393 -0.36273 C -0.71275 -0.36227 -0.71158 -0.36111 -0.71106 -0.35926 C -0.70078 -0.32292 -0.71653 -0.36643 -0.7082 -0.34421 C -0.71354 -0.33773 -0.71328 -0.33657 -0.72343 -0.34421 C -0.7246 -0.34514 -0.72408 -0.34861 -0.72434 -0.35092 C -0.72343 -0.35208 -0.72226 -0.35278 -0.72148 -0.35417 C -0.71861 -0.35949 -0.71953 -0.3618 -0.71575 -0.36435 C -0.71367 -0.36597 -0.71132 -0.36667 -0.70911 -0.36782 C -0.70846 -0.36898 -0.70781 -0.36991 -0.70729 -0.37106 C -0.70624 -0.37338 -0.70559 -0.37616 -0.70442 -0.37801 C -0.70338 -0.37963 -0.70182 -0.38009 -0.70065 -0.38125 C -0.69804 -0.38079 -0.69518 -0.38194 -0.69296 -0.37963 C -0.69218 -0.3787 -0.69322 -0.37569 -0.694 -0.37454 C -0.69492 -0.37315 -0.69648 -0.37338 -0.69778 -0.37292 C -0.69843 -0.37106 -0.69986 -0.36967 -0.6996 -0.36782 C -0.69921 -0.36435 -0.69687 -0.3625 -0.69583 -0.35926 C -0.69531 -0.35764 -0.69413 -0.34861 -0.694 -0.34745 C -0.69426 -0.34583 -0.69518 -0.34074 -0.69492 -0.34236 C -0.6944 -0.34653 -0.69374 -0.35046 -0.69296 -0.35417 C -0.69257 -0.35625 -0.69023 -0.36412 -0.68919 -0.3662 C -0.68489 -0.37384 -0.67734 -0.3706 -0.67213 -0.37106 C -0.67122 -0.37176 -0.66822 -0.37292 -0.66926 -0.37292 C -0.67473 -0.37222 -0.68033 -0.37315 -0.68541 -0.36944 C -0.68671 -0.36852 -0.68398 -0.36504 -0.68346 -0.36273 C -0.68307 -0.36065 -0.68294 -0.35833 -0.68255 -0.35602 C -0.68736 -0.35185 -0.68372 -0.3544 -0.694 -0.35254 C -0.68697 -0.35208 -0.67994 -0.35278 -0.67304 -0.35092 C -0.672 -0.35069 -0.67512 -0.34907 -0.67591 -0.34745 C -0.67682 -0.3456 -0.67721 -0.34305 -0.67786 -0.34074 C -0.67825 -0.33727 -0.67981 -0.32245 -0.68072 -0.3206 C -0.68203 -0.31782 -0.68437 -0.31782 -0.68632 -0.31713 C -0.6901 -0.31574 -0.694 -0.31481 -0.69778 -0.31389 C -0.71015 -0.31435 -0.72239 -0.31551 -0.73476 -0.31551 C -0.86575 -0.31551 -0.78854 -0.31134 -0.85442 -0.31551 C -0.86705 -0.31875 -0.87148 -0.32014 -0.88854 -0.3206 C -0.90117 -0.32083 -0.91393 -0.31944 -0.92656 -0.31875 C -0.93046 -0.31944 -0.94062 -0.32245 -0.94557 -0.31875 C -0.94674 -0.31805 -0.94739 -0.31551 -0.94843 -0.31389 C -0.94869 -0.31157 -0.94856 -0.30903 -0.94934 -0.30694 C -0.94999 -0.30532 -0.9513 -0.30486 -0.95221 -0.3037 C -0.95286 -0.30278 -0.95338 -0.30139 -0.95403 -0.30023 C -0.95533 -0.27477 -0.95364 -0.28935 -0.9569 -0.27338 C -0.95755 -0.26991 -0.95885 -0.26319 -0.95885 -0.26319 C -0.95911 -0.2412 -0.96002 -0.21921 -0.95976 -0.19745 C -0.95976 -0.19491 -0.95872 -0.18842 -0.95781 -0.19051 C -0.95611 -0.19537 -0.95663 -0.20185 -0.95598 -0.20741 C -0.95533 -0.21319 -0.95455 -0.21736 -0.95312 -0.22268 C -0.9526 -0.22454 -0.95182 -0.22592 -0.95117 -0.22778 C -0.95091 -0.22986 -0.95078 -0.23241 -0.95025 -0.23449 C -0.94947 -0.23842 -0.94505 -0.25139 -0.94453 -0.25301 C -0.9444 -0.25486 -0.94387 -0.26528 -0.94179 -0.26643 C -0.93815 -0.26875 -0.93411 -0.26829 -0.93033 -0.26991 C -0.92747 -0.27106 -0.9246 -0.27338 -0.92174 -0.275 C -0.91705 -0.27384 -0.91223 -0.27338 -0.90755 -0.27153 C -0.9065 -0.27106 -0.90533 -0.26991 -0.90468 -0.26829 C -0.90377 -0.26574 -0.90338 -0.26273 -0.90286 -0.25972 C -0.90208 -0.25648 -0.90156 -0.25301 -0.90091 -0.24977 C -0.90117 -0.22153 -0.90117 -0.19329 -0.90182 -0.16528 C -0.90195 -0.16342 -0.90234 -0.16875 -0.90286 -0.17037 C -0.9039 -0.17384 -0.9052 -0.17731 -0.90663 -0.18055 C -0.90872 -0.18518 -0.91093 -0.18958 -0.91328 -0.19398 C -0.91471 -0.19699 -0.91653 -0.19954 -0.91796 -0.20231 C -0.919 -0.20463 -0.91966 -0.20741 -0.92083 -0.20926 C -0.92252 -0.21157 -0.92473 -0.2125 -0.92656 -0.21412 C -0.9276 -0.21528 -0.92851 -0.21643 -0.92942 -0.21759 C -0.93072 -0.21921 -0.93176 -0.22153 -0.9332 -0.22268 C -0.93463 -0.22384 -0.93632 -0.22384 -0.93788 -0.2243 C -0.93515 -0.22662 -0.93242 -0.22986 -0.92942 -0.23102 C -0.92604 -0.23264 -0.92213 -0.23032 -0.919 -0.23287 C -0.91796 -0.23356 -0.92005 -0.23634 -0.92083 -0.23796 C -0.92161 -0.23935 -0.92278 -0.24004 -0.92369 -0.2412 C -0.92591 -0.22153 -0.92382 -0.24143 -0.92656 -0.20417 C -0.92682 -0.20069 -0.92695 -0.19722 -0.92747 -0.19398 C -0.92799 -0.19097 -0.92851 -0.18796 -0.92942 -0.18565 C -0.93033 -0.18287 -0.9332 -0.1787 -0.9332 -0.1787 C -0.93294 -0.18264 -0.93333 -0.18704 -0.93229 -0.19051 C -0.92799 -0.2037 -0.92512 -0.20254 -0.91796 -0.20579 C -0.90729 -0.21852 -0.92851 -0.19305 -0.9095 -0.21759 C -0.90234 -0.22685 -0.89322 -0.23241 -0.88762 -0.24467 C -0.88632 -0.24745 -0.88541 -0.25069 -0.88385 -0.25301 C -0.88281 -0.25463 -0.88124 -0.25509 -0.88007 -0.25648 C -0.87903 -0.25741 -0.87812 -0.25856 -0.87721 -0.25972 C -0.87617 -0.26134 -0.87538 -0.26319 -0.87434 -0.26481 C -0.87278 -0.26713 -0.87096 -0.26898 -0.86953 -0.27153 C -0.8664 -0.27731 -0.86744 -0.2787 -0.86393 -0.28333 C -0.86275 -0.28495 -0.86132 -0.28565 -0.86015 -0.2868 C -0.85911 -0.28773 -0.8582 -0.28912 -0.85729 -0.29004 C -0.85624 -0.28611 -0.85598 -0.28148 -0.85442 -0.27824 C -0.85351 -0.27662 -0.85182 -0.27708 -0.85065 -0.27662 C -0.84648 -0.27546 -0.84231 -0.2743 -0.83828 -0.27338 C -0.82929 -0.27407 -0.81953 -0.27754 -0.81067 -0.27153 C -0.80976 -0.27106 -0.81262 -0.2706 -0.81354 -0.26991 C -0.81484 -0.26898 -0.81601 -0.2669 -0.81731 -0.26643 C -0.82525 -0.26458 -0.8332 -0.26435 -0.84114 -0.26319 C -0.8694 -0.25417 -0.85937 -0.26065 -0.87239 -0.25139 L -0.83163 -0.24977 C -0.82656 -0.24861 -0.84179 -0.24768 -0.84674 -0.24629 C -0.85025 -0.24537 -0.85377 -0.24398 -0.85729 -0.24282 C -0.86432 -0.23449 -0.8608 -0.23773 -0.8677 -0.23287 C -0.87096 -0.22685 -0.87252 -0.22592 -0.86106 -0.22592 C -0.85755 -0.22592 -0.85403 -0.22824 -0.85065 -0.2294 C -0.85156 -0.2243 -0.85234 -0.21921 -0.85338 -0.21412 C -0.85481 -0.20833 -0.85703 -0.20324 -0.8582 -0.19745 C -0.85898 -0.19352 -0.85859 -0.18935 -0.85911 -0.18565 C -0.8595 -0.1831 -0.86054 -0.18102 -0.86106 -0.1787 C -0.86145 -0.17708 -0.86132 -0.17523 -0.86197 -0.17384 C -0.86367 -0.16991 -0.86614 -0.16759 -0.8677 -0.16366 L -0.86953 -0.15856 C -0.87213 -0.16551 -0.87239 -0.16273 -0.86861 -0.17037 C -0.85924 -0.18981 -0.86184 -0.18842 -0.8496 -0.1956 L -0.844 -0.19907 C -0.84075 -0.19514 -0.83775 -0.19074 -0.8345 -0.18727 C -0.83203 -0.18449 -0.82942 -0.18241 -0.82682 -0.18055 C -0.82565 -0.17963 -0.82434 -0.1794 -0.82304 -0.1787 C -0.81354 -0.175 -0.81432 -0.17685 -0.79934 -0.17546 C -0.79713 -0.17592 -0.79453 -0.17477 -0.7927 -0.17708 C -0.7914 -0.17893 -0.79231 -0.18287 -0.79179 -0.18565 C -0.79127 -0.18796 -0.79036 -0.19004 -0.78984 -0.19236 C -0.78788 -0.20069 -0.78854 -0.20208 -0.78606 -0.20926 C -0.78203 -0.22037 -0.78398 -0.21134 -0.78033 -0.2243 C -0.77812 -0.23217 -0.77877 -0.23194 -0.77747 -0.23958 C -0.77721 -0.2412 -0.77721 -0.24329 -0.77656 -0.24467 C -0.77578 -0.24629 -0.77265 -0.24884 -0.77369 -0.24792 C -0.78294 -0.23912 -0.79218 -0.23032 -0.80117 -0.22106 C -0.80299 -0.21921 -0.80442 -0.21643 -0.80598 -0.21412 C -0.80637 -0.21204 -0.80846 -0.20532 -0.80507 -0.20417 C -0.79531 -0.20092 -0.77565 -0.19907 -0.77565 -0.19907 C -0.77591 -0.19514 -0.77499 -0.18449 -0.77656 -0.18727 C -0.77877 -0.1912 -0.77838 -0.19838 -0.77851 -0.20417 C -0.77864 -0.21713 -0.77786 -0.22986 -0.77747 -0.24282 C -0.7763 -0.2419 -0.7746 -0.24143 -0.77369 -0.23958 C -0.77213 -0.23611 -0.77135 -0.22685 -0.77083 -0.22268 C -0.7664 -0.23055 -0.769 -0.22477 -0.76614 -0.23611 C -0.76549 -0.23842 -0.76471 -0.24051 -0.76419 -0.24282 C -0.76341 -0.24722 -0.76393 -0.25278 -0.76236 -0.25648 L -0.75846 -0.26481 C -0.7582 -0.26713 -0.75833 -0.26967 -0.75755 -0.27153 C -0.75637 -0.275 -0.75416 -0.27685 -0.75286 -0.28009 C -0.75169 -0.28264 -0.75091 -0.28565 -0.74999 -0.28842 C -0.7496 -0.28565 -0.74869 -0.28287 -0.74895 -0.28009 C -0.74934 -0.27731 -0.75078 -0.27523 -0.75182 -0.27338 C -0.75598 -0.26597 -0.75768 -0.26481 -0.76236 -0.25972 C -0.76262 -0.2581 -0.76419 -0.25417 -0.76328 -0.25463 C -0.74882 -0.26389 -0.74947 -0.26412 -0.74231 -0.27662 C -0.74179 -0.2743 -0.74049 -0.27245 -0.74049 -0.26991 C -0.74049 -0.26782 -0.74192 -0.26667 -0.74231 -0.26481 C -0.74648 -0.24792 -0.73919 -0.26921 -0.74622 -0.25139 C -0.74752 -0.24792 -0.7483 -0.24398 -0.74999 -0.2412 C -0.75325 -0.23542 -0.76197 -0.22569 -0.76614 -0.22268 C -0.76913 -0.22037 -0.77239 -0.21921 -0.77565 -0.21759 C -0.77499 -0.21991 -0.77473 -0.22268 -0.77369 -0.2243 C -0.77213 -0.22731 -0.76992 -0.2287 -0.76796 -0.23102 C -0.76041 -0.24074 -0.76223 -0.23796 -0.75755 -0.24629 C -0.75598 -0.24583 -0.75429 -0.24583 -0.75286 -0.24467 C -0.75143 -0.24352 -0.75025 -0.2412 -0.74895 -0.23958 C -0.74713 -0.2368 -0.74531 -0.23379 -0.74335 -0.23102 C -0.73671 -0.22199 -0.73775 -0.22361 -0.73098 -0.21759 C -0.72955 -0.21528 -0.72812 -0.21204 -0.7263 -0.21088 C -0.72382 -0.20926 -0.72122 -0.20856 -0.71861 -0.20741 C -0.71705 -0.20417 -0.71562 -0.20046 -0.71393 -0.19745 C -0.71275 -0.19537 -0.70859 -0.1919 -0.71015 -0.19236 C -0.72239 -0.19514 -0.72682 -0.19977 -0.73671 -0.20741 C -0.73788 -0.20972 -0.73971 -0.21713 -0.74049 -0.21412 C -0.74101 -0.21227 -0.73893 -0.18866 -0.73854 -0.18379 C -0.73958 -0.18102 -0.73997 -0.17754 -0.7414 -0.17546 C -0.74244 -0.17384 -0.744 -0.17477 -0.74518 -0.17384 C -0.74661 -0.17245 -0.74778 -0.17037 -0.74895 -0.16875 C -0.75247 -0.17477 -0.75325 -0.17384 -0.74622 -0.18565 C -0.74374 -0.18958 -0.74036 -0.19074 -0.73762 -0.19398 C -0.71158 -0.22407 -0.73268 -0.20069 -0.71953 -0.21759 C -0.7177 -0.21991 -0.71575 -0.22199 -0.71393 -0.2243 C -0.71288 -0.22662 -0.71184 -0.2287 -0.71106 -0.23102 C -0.71028 -0.23333 -0.70989 -0.23565 -0.70911 -0.23796 C -0.70859 -0.23958 -0.70794 -0.2412 -0.70729 -0.24282 C -0.7069 -0.24514 -0.7069 -0.24768 -0.70624 -0.24977 C -0.70585 -0.25116 -0.7052 -0.25347 -0.70442 -0.25301 C -0.70351 -0.25254 -0.70377 -0.24977 -0.70351 -0.24792 C -0.70312 -0.24467 -0.7039 -0.24028 -0.70247 -0.23796 C -0.70169 -0.23634 -0.70117 -0.2412 -0.70065 -0.24282 C -0.69583 -0.25787 -0.70143 -0.24236 -0.69674 -0.25463 C -0.69648 -0.25694 -0.69713 -0.26204 -0.69583 -0.26157 C -0.694 -0.26065 -0.69309 -0.25625 -0.69296 -0.25301 C -0.69244 -0.23287 -0.69283 -0.2125 -0.694 -0.19236 C -0.69413 -0.18981 -0.69557 -0.18842 -0.69674 -0.18727 C -0.69856 -0.18542 -0.70065 -0.18542 -0.70247 -0.18379 C -0.71822 -0.17083 -0.70598 -0.17847 -0.71393 -0.17384 C -0.71653 -0.18773 -0.71627 -0.18194 -0.70624 -0.20579 C -0.70143 -0.21736 -0.69583 -0.22778 -0.6901 -0.23796 C -0.68554 -0.24606 -0.68736 -0.2419 -0.6845 -0.24977 C -0.68476 -0.24629 -0.6845 -0.24259 -0.68541 -0.23958 C -0.68619 -0.2368 -0.68906 -0.23588 -0.68919 -0.23287 C -0.6901 -0.21643 -0.68854 -0.20023 -0.68828 -0.18379 C -0.68489 -0.20833 -0.68815 -0.18287 -0.68541 -0.24282 C -0.68528 -0.24629 -0.68489 -0.24977 -0.6845 -0.25301 C -0.68398 -0.25717 -0.68398 -0.2625 -0.68072 -0.26319 C -0.67343 -0.26458 -0.66614 -0.26435 -0.65885 -0.26481 C -0.6595 -0.26713 -0.65989 -0.26967 -0.66067 -0.27153 C -0.66275 -0.27616 -0.66679 -0.28171 -0.66926 -0.28518 C -0.67473 -0.3044 -0.67057 -0.29305 -0.67499 -0.25139 C -0.67643 -0.23796 -0.67578 -0.24074 -0.67877 -0.23287 C -0.67291 -0.22454 -0.66536 -0.21042 -0.65598 -0.2294 C -0.65325 -0.23518 -0.66367 -0.23588 -0.66731 -0.23958 C -0.66809 -0.24028 -0.66861 -0.2419 -0.66926 -0.24282 C -0.66835 -0.24352 -0.66731 -0.24537 -0.6664 -0.24467 C -0.6651 -0.24375 -0.66275 -0.23148 -0.66262 -0.23102 C -0.66236 -0.22778 -0.6621 -0.2243 -0.66171 -0.22106 C -0.66119 -0.2169 -0.65989 -0.21319 -0.65976 -0.20926 C -0.6595 -0.20208 -0.66171 -0.18889 -0.66262 -0.18217 C -0.66288 -0.17708 -0.66158 -0.1706 -0.66354 -0.1669 C -0.66497 -0.16435 -0.66783 -0.16805 -0.66926 -0.17037 C -0.67083 -0.17292 -0.67109 -0.17708 -0.67213 -0.18055 C -0.67265 -0.18217 -0.67343 -0.18379 -0.67408 -0.18565 C -0.66705 -0.18958 -0.66653 -0.19074 -0.65507 -0.18565 C -0.65351 -0.18495 -0.65325 -0.18102 -0.65221 -0.1787 C -0.65012 -0.17454 -0.65051 -0.17546 -0.64739 -0.17384 C -0.64778 -0.17037 -0.64856 -0.1669 -0.64843 -0.16366 C -0.6483 -0.16204 -0.64739 -0.16018 -0.64648 -0.16018 C -0.64153 -0.16018 -0.6414 -0.16389 -0.63788 -0.1669 C -0.63645 -0.16829 -0.63476 -0.16921 -0.6332 -0.17037 C -0.63255 -0.16921 -0.63176 -0.16829 -0.63124 -0.1669 C -0.63046 -0.16435 -0.62955 -0.15532 -0.62942 -0.15347 C -0.63007 -0.14676 -0.62994 -0.13958 -0.63124 -0.13333 C -0.63163 -0.13148 -0.63333 -0.13264 -0.63411 -0.13148 C -0.63541 -0.12963 -0.6358 -0.12662 -0.63697 -0.12477 C -0.63958 -0.12083 -0.64609 -0.11898 -0.64843 -0.11805 C -0.64999 -0.11528 -0.65143 -0.11227 -0.65312 -0.10949 C -0.65429 -0.10764 -0.65585 -0.10671 -0.6569 -0.10463 C -0.65742 -0.10347 -0.65872 -0.09305 -0.65885 -0.09282 C -0.65755 -0.08495 -0.65781 -0.07569 -0.65507 -0.06921 C -0.65338 -0.06504 -0.63137 -0.03217 -0.62656 -0.02523 C -0.62161 -0.01829 -0.6151 -0.01065 -0.61041 -0.00324 C -0.60481 0.00533 -0.59882 0.01551 -0.59231 0.02199 C -0.58945 0.025 -0.58606 0.02639 -0.58294 0.02871 C -0.57942 0.03148 -0.57604 0.03472 -0.57239 0.03727 C -0.56679 0.04121 -0.55846 0.0463 -0.55247 0.04908 C -0.54973 0.05023 -0.54687 0.05116 -0.544 0.05232 C -0.5401 0.05579 -0.53671 0.06111 -0.53255 0.0625 C -0.52499 0.06528 -0.48893 0.06713 -0.48124 0.06759 L -0.25911 0.06597 C -0.23997 0.06597 -0.13841 0.0706 -0.13098 0.07107 C -0.11171 0.06991 -0.09231 0.07107 -0.07304 0.06759 C -0.07018 0.06713 -0.06822 0.06158 -0.06549 0.05903 C -0.05833 0.05278 -0.06184 0.05486 -0.05507 0.05232 C -0.05208 0.04722 -0.05364 0.04884 -0.04843 0.0456 C -0.03541 0.0375 -0.0401 0.04074 -0.02187 0.03727 C -0.02057 0.03542 -0.01953 0.03333 -0.01796 0.03218 C -0.00416 0.02083 -0.0164 0.03472 -0.00859 0.02546 C -0.00794 0.02315 -0.00716 0.02107 -0.00663 0.01875 C -0.00611 0.01644 -0.00624 0.01412 -0.00572 0.01181 C -0.0052 0.00996 -0.00442 0.00857 -0.00377 0.00671 C -0.00312 0.0007 -0.00351 -0.00347 6.45833E-6 -0.00671 C 0.00092 -0.00741 0.00196 -0.00671 0.00287 -0.00671 L 0.00482 -0.00833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306" dur="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1" grpId="0" animBg="1"/>
      <p:bldP spid="71" grpId="1" animBg="1"/>
      <p:bldP spid="72" grpId="0" animBg="1"/>
      <p:bldP spid="72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8" grpId="0" animBg="1"/>
      <p:bldP spid="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3" grpId="0" animBg="1"/>
      <p:bldP spid="183" grpId="1" animBg="1"/>
      <p:bldP spid="184" grpId="0" animBg="1"/>
      <p:bldP spid="184" grpId="1" animBg="1"/>
      <p:bldP spid="63" grpId="0"/>
      <p:bldP spid="64" grpId="0"/>
      <p:bldP spid="2" grpId="0" animBg="1"/>
      <p:bldP spid="2" grpId="1" animBg="1"/>
      <p:bldP spid="65" grpId="0" animBg="1"/>
      <p:bldP spid="6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7262503" y="2634860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旅游目标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143" y="1287834"/>
            <a:ext cx="3911348" cy="39319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883" y="2842914"/>
            <a:ext cx="2690155" cy="1872203"/>
          </a:xfrm>
          <a:prstGeom prst="rect">
            <a:avLst/>
          </a:prstGeom>
        </p:spPr>
      </p:pic>
      <p:sp>
        <p:nvSpPr>
          <p:cNvPr id="23" name="Freeform 7"/>
          <p:cNvSpPr>
            <a:spLocks/>
          </p:cNvSpPr>
          <p:nvPr/>
        </p:nvSpPr>
        <p:spPr bwMode="auto">
          <a:xfrm>
            <a:off x="10179011" y="2011801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>
            <a:off x="9505911" y="2453126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1364999" y="4086252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2"/>
          <p:cNvSpPr>
            <a:spLocks/>
          </p:cNvSpPr>
          <p:nvPr/>
        </p:nvSpPr>
        <p:spPr bwMode="auto">
          <a:xfrm>
            <a:off x="717730" y="4913831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7"/>
          <p:cNvSpPr>
            <a:spLocks/>
          </p:cNvSpPr>
          <p:nvPr/>
        </p:nvSpPr>
        <p:spPr bwMode="auto">
          <a:xfrm>
            <a:off x="6001791" y="4072808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058842" y="1276283"/>
            <a:ext cx="2510297" cy="2806132"/>
          </a:xfrm>
          <a:custGeom>
            <a:avLst/>
            <a:gdLst>
              <a:gd name="connsiteX0" fmla="*/ 0 w 2501153"/>
              <a:gd name="connsiteY0" fmla="*/ 0 h 2796988"/>
              <a:gd name="connsiteX1" fmla="*/ 1855695 w 2501153"/>
              <a:gd name="connsiteY1" fmla="*/ 2178423 h 2796988"/>
              <a:gd name="connsiteX2" fmla="*/ 2384612 w 2501153"/>
              <a:gd name="connsiteY2" fmla="*/ 1963270 h 2796988"/>
              <a:gd name="connsiteX3" fmla="*/ 2501153 w 2501153"/>
              <a:gd name="connsiteY3" fmla="*/ 2034988 h 2796988"/>
              <a:gd name="connsiteX4" fmla="*/ 2061883 w 2501153"/>
              <a:gd name="connsiteY4" fmla="*/ 2465294 h 2796988"/>
              <a:gd name="connsiteX5" fmla="*/ 2348753 w 2501153"/>
              <a:gd name="connsiteY5" fmla="*/ 2788023 h 2796988"/>
              <a:gd name="connsiteX6" fmla="*/ 2250142 w 2501153"/>
              <a:gd name="connsiteY6" fmla="*/ 2796988 h 2796988"/>
              <a:gd name="connsiteX7" fmla="*/ 2294965 w 2501153"/>
              <a:gd name="connsiteY7" fmla="*/ 2796988 h 2796988"/>
              <a:gd name="connsiteX8" fmla="*/ 2294965 w 2501153"/>
              <a:gd name="connsiteY8" fmla="*/ 2796988 h 2796988"/>
              <a:gd name="connsiteX9" fmla="*/ 2294965 w 2501153"/>
              <a:gd name="connsiteY9" fmla="*/ 2796988 h 2796988"/>
              <a:gd name="connsiteX0" fmla="*/ 0 w 2496581"/>
              <a:gd name="connsiteY0" fmla="*/ 0 h 2806132"/>
              <a:gd name="connsiteX1" fmla="*/ 1851123 w 2496581"/>
              <a:gd name="connsiteY1" fmla="*/ 2187567 h 2806132"/>
              <a:gd name="connsiteX2" fmla="*/ 2380040 w 2496581"/>
              <a:gd name="connsiteY2" fmla="*/ 1972414 h 2806132"/>
              <a:gd name="connsiteX3" fmla="*/ 2496581 w 2496581"/>
              <a:gd name="connsiteY3" fmla="*/ 2044132 h 2806132"/>
              <a:gd name="connsiteX4" fmla="*/ 2057311 w 2496581"/>
              <a:gd name="connsiteY4" fmla="*/ 2474438 h 2806132"/>
              <a:gd name="connsiteX5" fmla="*/ 2344181 w 2496581"/>
              <a:gd name="connsiteY5" fmla="*/ 2797167 h 2806132"/>
              <a:gd name="connsiteX6" fmla="*/ 2245570 w 2496581"/>
              <a:gd name="connsiteY6" fmla="*/ 2806132 h 2806132"/>
              <a:gd name="connsiteX7" fmla="*/ 2290393 w 2496581"/>
              <a:gd name="connsiteY7" fmla="*/ 2806132 h 2806132"/>
              <a:gd name="connsiteX8" fmla="*/ 2290393 w 2496581"/>
              <a:gd name="connsiteY8" fmla="*/ 2806132 h 2806132"/>
              <a:gd name="connsiteX9" fmla="*/ 2290393 w 2496581"/>
              <a:gd name="connsiteY9" fmla="*/ 2806132 h 2806132"/>
              <a:gd name="connsiteX0" fmla="*/ 0 w 2496581"/>
              <a:gd name="connsiteY0" fmla="*/ 0 h 2806132"/>
              <a:gd name="connsiteX1" fmla="*/ 1851123 w 2496581"/>
              <a:gd name="connsiteY1" fmla="*/ 2187567 h 2806132"/>
              <a:gd name="connsiteX2" fmla="*/ 2380040 w 2496581"/>
              <a:gd name="connsiteY2" fmla="*/ 1972414 h 2806132"/>
              <a:gd name="connsiteX3" fmla="*/ 2496581 w 2496581"/>
              <a:gd name="connsiteY3" fmla="*/ 2044132 h 2806132"/>
              <a:gd name="connsiteX4" fmla="*/ 2057311 w 2496581"/>
              <a:gd name="connsiteY4" fmla="*/ 2474438 h 2806132"/>
              <a:gd name="connsiteX5" fmla="*/ 2344181 w 2496581"/>
              <a:gd name="connsiteY5" fmla="*/ 2797167 h 2806132"/>
              <a:gd name="connsiteX6" fmla="*/ 2245570 w 2496581"/>
              <a:gd name="connsiteY6" fmla="*/ 2806132 h 2806132"/>
              <a:gd name="connsiteX7" fmla="*/ 2290393 w 2496581"/>
              <a:gd name="connsiteY7" fmla="*/ 2806132 h 2806132"/>
              <a:gd name="connsiteX8" fmla="*/ 2290393 w 2496581"/>
              <a:gd name="connsiteY8" fmla="*/ 2806132 h 2806132"/>
              <a:gd name="connsiteX9" fmla="*/ 2290393 w 2496581"/>
              <a:gd name="connsiteY9" fmla="*/ 2806132 h 2806132"/>
              <a:gd name="connsiteX0" fmla="*/ 0 w 2496581"/>
              <a:gd name="connsiteY0" fmla="*/ 0 h 2806132"/>
              <a:gd name="connsiteX1" fmla="*/ 1919703 w 2496581"/>
              <a:gd name="connsiteY1" fmla="*/ 2164707 h 2806132"/>
              <a:gd name="connsiteX2" fmla="*/ 2380040 w 2496581"/>
              <a:gd name="connsiteY2" fmla="*/ 1972414 h 2806132"/>
              <a:gd name="connsiteX3" fmla="*/ 2496581 w 2496581"/>
              <a:gd name="connsiteY3" fmla="*/ 2044132 h 2806132"/>
              <a:gd name="connsiteX4" fmla="*/ 2057311 w 2496581"/>
              <a:gd name="connsiteY4" fmla="*/ 2474438 h 2806132"/>
              <a:gd name="connsiteX5" fmla="*/ 2344181 w 2496581"/>
              <a:gd name="connsiteY5" fmla="*/ 2797167 h 2806132"/>
              <a:gd name="connsiteX6" fmla="*/ 2245570 w 2496581"/>
              <a:gd name="connsiteY6" fmla="*/ 2806132 h 2806132"/>
              <a:gd name="connsiteX7" fmla="*/ 2290393 w 2496581"/>
              <a:gd name="connsiteY7" fmla="*/ 2806132 h 2806132"/>
              <a:gd name="connsiteX8" fmla="*/ 2290393 w 2496581"/>
              <a:gd name="connsiteY8" fmla="*/ 2806132 h 2806132"/>
              <a:gd name="connsiteX9" fmla="*/ 2290393 w 2496581"/>
              <a:gd name="connsiteY9" fmla="*/ 2806132 h 2806132"/>
              <a:gd name="connsiteX0" fmla="*/ 0 w 2496581"/>
              <a:gd name="connsiteY0" fmla="*/ 0 h 2806132"/>
              <a:gd name="connsiteX1" fmla="*/ 1919703 w 2496581"/>
              <a:gd name="connsiteY1" fmla="*/ 2164707 h 2806132"/>
              <a:gd name="connsiteX2" fmla="*/ 2380040 w 2496581"/>
              <a:gd name="connsiteY2" fmla="*/ 1972414 h 2806132"/>
              <a:gd name="connsiteX3" fmla="*/ 2496581 w 2496581"/>
              <a:gd name="connsiteY3" fmla="*/ 2044132 h 2806132"/>
              <a:gd name="connsiteX4" fmla="*/ 2057311 w 2496581"/>
              <a:gd name="connsiteY4" fmla="*/ 2474438 h 2806132"/>
              <a:gd name="connsiteX5" fmla="*/ 2344181 w 2496581"/>
              <a:gd name="connsiteY5" fmla="*/ 2797167 h 2806132"/>
              <a:gd name="connsiteX6" fmla="*/ 2245570 w 2496581"/>
              <a:gd name="connsiteY6" fmla="*/ 2806132 h 2806132"/>
              <a:gd name="connsiteX7" fmla="*/ 2290393 w 2496581"/>
              <a:gd name="connsiteY7" fmla="*/ 2806132 h 2806132"/>
              <a:gd name="connsiteX8" fmla="*/ 2290393 w 2496581"/>
              <a:gd name="connsiteY8" fmla="*/ 2806132 h 2806132"/>
              <a:gd name="connsiteX9" fmla="*/ 2290393 w 2496581"/>
              <a:gd name="connsiteY9" fmla="*/ 2806132 h 2806132"/>
              <a:gd name="connsiteX0" fmla="*/ 0 w 2496581"/>
              <a:gd name="connsiteY0" fmla="*/ 0 h 2806132"/>
              <a:gd name="connsiteX1" fmla="*/ 1933419 w 2496581"/>
              <a:gd name="connsiteY1" fmla="*/ 2160135 h 2806132"/>
              <a:gd name="connsiteX2" fmla="*/ 2380040 w 2496581"/>
              <a:gd name="connsiteY2" fmla="*/ 1972414 h 2806132"/>
              <a:gd name="connsiteX3" fmla="*/ 2496581 w 2496581"/>
              <a:gd name="connsiteY3" fmla="*/ 2044132 h 2806132"/>
              <a:gd name="connsiteX4" fmla="*/ 2057311 w 2496581"/>
              <a:gd name="connsiteY4" fmla="*/ 2474438 h 2806132"/>
              <a:gd name="connsiteX5" fmla="*/ 2344181 w 2496581"/>
              <a:gd name="connsiteY5" fmla="*/ 2797167 h 2806132"/>
              <a:gd name="connsiteX6" fmla="*/ 2245570 w 2496581"/>
              <a:gd name="connsiteY6" fmla="*/ 2806132 h 2806132"/>
              <a:gd name="connsiteX7" fmla="*/ 2290393 w 2496581"/>
              <a:gd name="connsiteY7" fmla="*/ 2806132 h 2806132"/>
              <a:gd name="connsiteX8" fmla="*/ 2290393 w 2496581"/>
              <a:gd name="connsiteY8" fmla="*/ 2806132 h 2806132"/>
              <a:gd name="connsiteX9" fmla="*/ 2290393 w 2496581"/>
              <a:gd name="connsiteY9" fmla="*/ 2806132 h 2806132"/>
              <a:gd name="connsiteX0" fmla="*/ 0 w 2496581"/>
              <a:gd name="connsiteY0" fmla="*/ 0 h 2806132"/>
              <a:gd name="connsiteX1" fmla="*/ 1933419 w 2496581"/>
              <a:gd name="connsiteY1" fmla="*/ 2160135 h 2806132"/>
              <a:gd name="connsiteX2" fmla="*/ 2380040 w 2496581"/>
              <a:gd name="connsiteY2" fmla="*/ 1972414 h 2806132"/>
              <a:gd name="connsiteX3" fmla="*/ 2496581 w 2496581"/>
              <a:gd name="connsiteY3" fmla="*/ 2044132 h 2806132"/>
              <a:gd name="connsiteX4" fmla="*/ 2057311 w 2496581"/>
              <a:gd name="connsiteY4" fmla="*/ 2474438 h 2806132"/>
              <a:gd name="connsiteX5" fmla="*/ 2344181 w 2496581"/>
              <a:gd name="connsiteY5" fmla="*/ 2797167 h 2806132"/>
              <a:gd name="connsiteX6" fmla="*/ 2245570 w 2496581"/>
              <a:gd name="connsiteY6" fmla="*/ 2806132 h 2806132"/>
              <a:gd name="connsiteX7" fmla="*/ 2290393 w 2496581"/>
              <a:gd name="connsiteY7" fmla="*/ 2806132 h 2806132"/>
              <a:gd name="connsiteX8" fmla="*/ 2290393 w 2496581"/>
              <a:gd name="connsiteY8" fmla="*/ 2806132 h 2806132"/>
              <a:gd name="connsiteX9" fmla="*/ 2290393 w 2496581"/>
              <a:gd name="connsiteY9" fmla="*/ 2806132 h 2806132"/>
              <a:gd name="connsiteX0" fmla="*/ 0 w 2496581"/>
              <a:gd name="connsiteY0" fmla="*/ 0 h 2806132"/>
              <a:gd name="connsiteX1" fmla="*/ 1933419 w 2496581"/>
              <a:gd name="connsiteY1" fmla="*/ 2160135 h 2806132"/>
              <a:gd name="connsiteX2" fmla="*/ 2380040 w 2496581"/>
              <a:gd name="connsiteY2" fmla="*/ 1972414 h 2806132"/>
              <a:gd name="connsiteX3" fmla="*/ 2496581 w 2496581"/>
              <a:gd name="connsiteY3" fmla="*/ 2044132 h 2806132"/>
              <a:gd name="connsiteX4" fmla="*/ 2057311 w 2496581"/>
              <a:gd name="connsiteY4" fmla="*/ 2474438 h 2806132"/>
              <a:gd name="connsiteX5" fmla="*/ 2344181 w 2496581"/>
              <a:gd name="connsiteY5" fmla="*/ 2797167 h 2806132"/>
              <a:gd name="connsiteX6" fmla="*/ 2245570 w 2496581"/>
              <a:gd name="connsiteY6" fmla="*/ 2806132 h 2806132"/>
              <a:gd name="connsiteX7" fmla="*/ 2290393 w 2496581"/>
              <a:gd name="connsiteY7" fmla="*/ 2806132 h 2806132"/>
              <a:gd name="connsiteX8" fmla="*/ 2290393 w 2496581"/>
              <a:gd name="connsiteY8" fmla="*/ 2806132 h 2806132"/>
              <a:gd name="connsiteX9" fmla="*/ 2290393 w 2496581"/>
              <a:gd name="connsiteY9" fmla="*/ 2806132 h 2806132"/>
              <a:gd name="connsiteX0" fmla="*/ 0 w 2510297"/>
              <a:gd name="connsiteY0" fmla="*/ 0 h 2806132"/>
              <a:gd name="connsiteX1" fmla="*/ 1933419 w 2510297"/>
              <a:gd name="connsiteY1" fmla="*/ 2160135 h 2806132"/>
              <a:gd name="connsiteX2" fmla="*/ 2380040 w 2510297"/>
              <a:gd name="connsiteY2" fmla="*/ 1972414 h 2806132"/>
              <a:gd name="connsiteX3" fmla="*/ 2510297 w 2510297"/>
              <a:gd name="connsiteY3" fmla="*/ 2021272 h 2806132"/>
              <a:gd name="connsiteX4" fmla="*/ 2057311 w 2510297"/>
              <a:gd name="connsiteY4" fmla="*/ 2474438 h 2806132"/>
              <a:gd name="connsiteX5" fmla="*/ 2344181 w 2510297"/>
              <a:gd name="connsiteY5" fmla="*/ 2797167 h 2806132"/>
              <a:gd name="connsiteX6" fmla="*/ 2245570 w 2510297"/>
              <a:gd name="connsiteY6" fmla="*/ 2806132 h 2806132"/>
              <a:gd name="connsiteX7" fmla="*/ 2290393 w 2510297"/>
              <a:gd name="connsiteY7" fmla="*/ 2806132 h 2806132"/>
              <a:gd name="connsiteX8" fmla="*/ 2290393 w 2510297"/>
              <a:gd name="connsiteY8" fmla="*/ 2806132 h 2806132"/>
              <a:gd name="connsiteX9" fmla="*/ 2290393 w 2510297"/>
              <a:gd name="connsiteY9" fmla="*/ 2806132 h 2806132"/>
              <a:gd name="connsiteX0" fmla="*/ 0 w 2510297"/>
              <a:gd name="connsiteY0" fmla="*/ 0 h 2806132"/>
              <a:gd name="connsiteX1" fmla="*/ 1933419 w 2510297"/>
              <a:gd name="connsiteY1" fmla="*/ 2160135 h 2806132"/>
              <a:gd name="connsiteX2" fmla="*/ 2380040 w 2510297"/>
              <a:gd name="connsiteY2" fmla="*/ 1972414 h 2806132"/>
              <a:gd name="connsiteX3" fmla="*/ 2510297 w 2510297"/>
              <a:gd name="connsiteY3" fmla="*/ 2021272 h 2806132"/>
              <a:gd name="connsiteX4" fmla="*/ 2057311 w 2510297"/>
              <a:gd name="connsiteY4" fmla="*/ 2474438 h 2806132"/>
              <a:gd name="connsiteX5" fmla="*/ 2344181 w 2510297"/>
              <a:gd name="connsiteY5" fmla="*/ 2797167 h 2806132"/>
              <a:gd name="connsiteX6" fmla="*/ 2245570 w 2510297"/>
              <a:gd name="connsiteY6" fmla="*/ 2806132 h 2806132"/>
              <a:gd name="connsiteX7" fmla="*/ 2290393 w 2510297"/>
              <a:gd name="connsiteY7" fmla="*/ 2806132 h 2806132"/>
              <a:gd name="connsiteX8" fmla="*/ 2290393 w 2510297"/>
              <a:gd name="connsiteY8" fmla="*/ 2806132 h 2806132"/>
              <a:gd name="connsiteX9" fmla="*/ 2290393 w 2510297"/>
              <a:gd name="connsiteY9" fmla="*/ 2806132 h 2806132"/>
              <a:gd name="connsiteX0" fmla="*/ 0 w 2510297"/>
              <a:gd name="connsiteY0" fmla="*/ 0 h 2806132"/>
              <a:gd name="connsiteX1" fmla="*/ 1933419 w 2510297"/>
              <a:gd name="connsiteY1" fmla="*/ 2160135 h 2806132"/>
              <a:gd name="connsiteX2" fmla="*/ 2380040 w 2510297"/>
              <a:gd name="connsiteY2" fmla="*/ 1972414 h 2806132"/>
              <a:gd name="connsiteX3" fmla="*/ 2510297 w 2510297"/>
              <a:gd name="connsiteY3" fmla="*/ 2021272 h 2806132"/>
              <a:gd name="connsiteX4" fmla="*/ 2057311 w 2510297"/>
              <a:gd name="connsiteY4" fmla="*/ 2474438 h 2806132"/>
              <a:gd name="connsiteX5" fmla="*/ 2344181 w 2510297"/>
              <a:gd name="connsiteY5" fmla="*/ 2797167 h 2806132"/>
              <a:gd name="connsiteX6" fmla="*/ 2245570 w 2510297"/>
              <a:gd name="connsiteY6" fmla="*/ 2806132 h 2806132"/>
              <a:gd name="connsiteX7" fmla="*/ 2290393 w 2510297"/>
              <a:gd name="connsiteY7" fmla="*/ 2806132 h 2806132"/>
              <a:gd name="connsiteX8" fmla="*/ 2290393 w 2510297"/>
              <a:gd name="connsiteY8" fmla="*/ 2806132 h 2806132"/>
              <a:gd name="connsiteX9" fmla="*/ 2290393 w 2510297"/>
              <a:gd name="connsiteY9" fmla="*/ 2806132 h 2806132"/>
              <a:gd name="connsiteX0" fmla="*/ 0 w 2510297"/>
              <a:gd name="connsiteY0" fmla="*/ 0 h 2806132"/>
              <a:gd name="connsiteX1" fmla="*/ 1933419 w 2510297"/>
              <a:gd name="connsiteY1" fmla="*/ 2160135 h 2806132"/>
              <a:gd name="connsiteX2" fmla="*/ 2380040 w 2510297"/>
              <a:gd name="connsiteY2" fmla="*/ 1972414 h 2806132"/>
              <a:gd name="connsiteX3" fmla="*/ 2510297 w 2510297"/>
              <a:gd name="connsiteY3" fmla="*/ 2021272 h 2806132"/>
              <a:gd name="connsiteX4" fmla="*/ 2057311 w 2510297"/>
              <a:gd name="connsiteY4" fmla="*/ 2474438 h 2806132"/>
              <a:gd name="connsiteX5" fmla="*/ 2344181 w 2510297"/>
              <a:gd name="connsiteY5" fmla="*/ 2797167 h 2806132"/>
              <a:gd name="connsiteX6" fmla="*/ 2245570 w 2510297"/>
              <a:gd name="connsiteY6" fmla="*/ 2806132 h 2806132"/>
              <a:gd name="connsiteX7" fmla="*/ 2290393 w 2510297"/>
              <a:gd name="connsiteY7" fmla="*/ 2806132 h 2806132"/>
              <a:gd name="connsiteX8" fmla="*/ 2290393 w 2510297"/>
              <a:gd name="connsiteY8" fmla="*/ 2806132 h 2806132"/>
              <a:gd name="connsiteX9" fmla="*/ 2290393 w 2510297"/>
              <a:gd name="connsiteY9" fmla="*/ 2806132 h 2806132"/>
              <a:gd name="connsiteX0" fmla="*/ 0 w 2510297"/>
              <a:gd name="connsiteY0" fmla="*/ 0 h 2810704"/>
              <a:gd name="connsiteX1" fmla="*/ 1933419 w 2510297"/>
              <a:gd name="connsiteY1" fmla="*/ 2160135 h 2810704"/>
              <a:gd name="connsiteX2" fmla="*/ 2380040 w 2510297"/>
              <a:gd name="connsiteY2" fmla="*/ 1972414 h 2810704"/>
              <a:gd name="connsiteX3" fmla="*/ 2510297 w 2510297"/>
              <a:gd name="connsiteY3" fmla="*/ 2021272 h 2810704"/>
              <a:gd name="connsiteX4" fmla="*/ 2057311 w 2510297"/>
              <a:gd name="connsiteY4" fmla="*/ 2474438 h 2810704"/>
              <a:gd name="connsiteX5" fmla="*/ 2344181 w 2510297"/>
              <a:gd name="connsiteY5" fmla="*/ 2797167 h 2810704"/>
              <a:gd name="connsiteX6" fmla="*/ 2250142 w 2510297"/>
              <a:gd name="connsiteY6" fmla="*/ 2810704 h 2810704"/>
              <a:gd name="connsiteX7" fmla="*/ 2290393 w 2510297"/>
              <a:gd name="connsiteY7" fmla="*/ 2806132 h 2810704"/>
              <a:gd name="connsiteX8" fmla="*/ 2290393 w 2510297"/>
              <a:gd name="connsiteY8" fmla="*/ 2806132 h 2810704"/>
              <a:gd name="connsiteX9" fmla="*/ 2290393 w 2510297"/>
              <a:gd name="connsiteY9" fmla="*/ 2806132 h 2810704"/>
              <a:gd name="connsiteX0" fmla="*/ 0 w 2510297"/>
              <a:gd name="connsiteY0" fmla="*/ 0 h 2806132"/>
              <a:gd name="connsiteX1" fmla="*/ 1933419 w 2510297"/>
              <a:gd name="connsiteY1" fmla="*/ 2160135 h 2806132"/>
              <a:gd name="connsiteX2" fmla="*/ 2380040 w 2510297"/>
              <a:gd name="connsiteY2" fmla="*/ 1972414 h 2806132"/>
              <a:gd name="connsiteX3" fmla="*/ 2510297 w 2510297"/>
              <a:gd name="connsiteY3" fmla="*/ 2021272 h 2806132"/>
              <a:gd name="connsiteX4" fmla="*/ 2057311 w 2510297"/>
              <a:gd name="connsiteY4" fmla="*/ 2474438 h 2806132"/>
              <a:gd name="connsiteX5" fmla="*/ 2344181 w 2510297"/>
              <a:gd name="connsiteY5" fmla="*/ 2797167 h 2806132"/>
              <a:gd name="connsiteX6" fmla="*/ 2273002 w 2510297"/>
              <a:gd name="connsiteY6" fmla="*/ 2796988 h 2806132"/>
              <a:gd name="connsiteX7" fmla="*/ 2290393 w 2510297"/>
              <a:gd name="connsiteY7" fmla="*/ 2806132 h 2806132"/>
              <a:gd name="connsiteX8" fmla="*/ 2290393 w 2510297"/>
              <a:gd name="connsiteY8" fmla="*/ 2806132 h 2806132"/>
              <a:gd name="connsiteX9" fmla="*/ 2290393 w 2510297"/>
              <a:gd name="connsiteY9" fmla="*/ 2806132 h 280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0297" h="2806132">
                <a:moveTo>
                  <a:pt x="0" y="0"/>
                </a:moveTo>
                <a:cubicBezTo>
                  <a:pt x="1609165" y="162261"/>
                  <a:pt x="1961030" y="1348650"/>
                  <a:pt x="1933419" y="2160135"/>
                </a:cubicBezTo>
                <a:lnTo>
                  <a:pt x="2380040" y="1972414"/>
                </a:lnTo>
                <a:lnTo>
                  <a:pt x="2510297" y="2021272"/>
                </a:lnTo>
                <a:lnTo>
                  <a:pt x="2057311" y="2474438"/>
                </a:lnTo>
                <a:lnTo>
                  <a:pt x="2344181" y="2797167"/>
                </a:lnTo>
                <a:lnTo>
                  <a:pt x="2273002" y="2796988"/>
                </a:lnTo>
                <a:lnTo>
                  <a:pt x="2290393" y="2806132"/>
                </a:lnTo>
                <a:lnTo>
                  <a:pt x="2290393" y="2806132"/>
                </a:lnTo>
                <a:lnTo>
                  <a:pt x="2290393" y="280613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847212" y="3768650"/>
            <a:ext cx="484990" cy="336446"/>
          </a:xfrm>
          <a:custGeom>
            <a:avLst/>
            <a:gdLst>
              <a:gd name="connsiteX0" fmla="*/ 439270 w 439270"/>
              <a:gd name="connsiteY0" fmla="*/ 322730 h 322730"/>
              <a:gd name="connsiteX1" fmla="*/ 0 w 439270"/>
              <a:gd name="connsiteY1" fmla="*/ 0 h 322730"/>
              <a:gd name="connsiteX0" fmla="*/ 484990 w 484990"/>
              <a:gd name="connsiteY0" fmla="*/ 336446 h 336446"/>
              <a:gd name="connsiteX1" fmla="*/ 0 w 484990"/>
              <a:gd name="connsiteY1" fmla="*/ 0 h 336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4990" h="336446">
                <a:moveTo>
                  <a:pt x="484990" y="336446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663870" y="3858298"/>
            <a:ext cx="1308847" cy="844172"/>
          </a:xfrm>
          <a:custGeom>
            <a:avLst/>
            <a:gdLst>
              <a:gd name="connsiteX0" fmla="*/ 1308847 w 1308847"/>
              <a:gd name="connsiteY0" fmla="*/ 0 h 815789"/>
              <a:gd name="connsiteX1" fmla="*/ 878542 w 1308847"/>
              <a:gd name="connsiteY1" fmla="*/ 89647 h 815789"/>
              <a:gd name="connsiteX2" fmla="*/ 672353 w 1308847"/>
              <a:gd name="connsiteY2" fmla="*/ 71718 h 815789"/>
              <a:gd name="connsiteX3" fmla="*/ 1138518 w 1308847"/>
              <a:gd name="connsiteY3" fmla="*/ 717177 h 815789"/>
              <a:gd name="connsiteX4" fmla="*/ 977153 w 1308847"/>
              <a:gd name="connsiteY4" fmla="*/ 815789 h 815789"/>
              <a:gd name="connsiteX5" fmla="*/ 475130 w 1308847"/>
              <a:gd name="connsiteY5" fmla="*/ 484095 h 815789"/>
              <a:gd name="connsiteX6" fmla="*/ 313765 w 1308847"/>
              <a:gd name="connsiteY6" fmla="*/ 573742 h 815789"/>
              <a:gd name="connsiteX7" fmla="*/ 0 w 1308847"/>
              <a:gd name="connsiteY7" fmla="*/ 475130 h 815789"/>
              <a:gd name="connsiteX8" fmla="*/ 44824 w 1308847"/>
              <a:gd name="connsiteY8" fmla="*/ 493059 h 815789"/>
              <a:gd name="connsiteX0" fmla="*/ 1308847 w 1308847"/>
              <a:gd name="connsiteY0" fmla="*/ 0 h 815789"/>
              <a:gd name="connsiteX1" fmla="*/ 878542 w 1308847"/>
              <a:gd name="connsiteY1" fmla="*/ 89647 h 815789"/>
              <a:gd name="connsiteX2" fmla="*/ 672353 w 1308847"/>
              <a:gd name="connsiteY2" fmla="*/ 71718 h 815789"/>
              <a:gd name="connsiteX3" fmla="*/ 1138518 w 1308847"/>
              <a:gd name="connsiteY3" fmla="*/ 717177 h 815789"/>
              <a:gd name="connsiteX4" fmla="*/ 977153 w 1308847"/>
              <a:gd name="connsiteY4" fmla="*/ 815789 h 815789"/>
              <a:gd name="connsiteX5" fmla="*/ 475130 w 1308847"/>
              <a:gd name="connsiteY5" fmla="*/ 484095 h 815789"/>
              <a:gd name="connsiteX6" fmla="*/ 313765 w 1308847"/>
              <a:gd name="connsiteY6" fmla="*/ 573742 h 815789"/>
              <a:gd name="connsiteX7" fmla="*/ 0 w 1308847"/>
              <a:gd name="connsiteY7" fmla="*/ 475130 h 815789"/>
              <a:gd name="connsiteX8" fmla="*/ 44824 w 1308847"/>
              <a:gd name="connsiteY8" fmla="*/ 493059 h 815789"/>
              <a:gd name="connsiteX0" fmla="*/ 1308847 w 1308847"/>
              <a:gd name="connsiteY0" fmla="*/ 0 h 815789"/>
              <a:gd name="connsiteX1" fmla="*/ 878542 w 1308847"/>
              <a:gd name="connsiteY1" fmla="*/ 89647 h 815789"/>
              <a:gd name="connsiteX2" fmla="*/ 672353 w 1308847"/>
              <a:gd name="connsiteY2" fmla="*/ 71718 h 815789"/>
              <a:gd name="connsiteX3" fmla="*/ 1138518 w 1308847"/>
              <a:gd name="connsiteY3" fmla="*/ 717177 h 815789"/>
              <a:gd name="connsiteX4" fmla="*/ 977153 w 1308847"/>
              <a:gd name="connsiteY4" fmla="*/ 815789 h 815789"/>
              <a:gd name="connsiteX5" fmla="*/ 475130 w 1308847"/>
              <a:gd name="connsiteY5" fmla="*/ 484095 h 815789"/>
              <a:gd name="connsiteX6" fmla="*/ 313765 w 1308847"/>
              <a:gd name="connsiteY6" fmla="*/ 573742 h 815789"/>
              <a:gd name="connsiteX7" fmla="*/ 0 w 1308847"/>
              <a:gd name="connsiteY7" fmla="*/ 475130 h 815789"/>
              <a:gd name="connsiteX8" fmla="*/ 44824 w 1308847"/>
              <a:gd name="connsiteY8" fmla="*/ 493059 h 815789"/>
              <a:gd name="connsiteX0" fmla="*/ 1308847 w 1308847"/>
              <a:gd name="connsiteY0" fmla="*/ 0 h 815789"/>
              <a:gd name="connsiteX1" fmla="*/ 883114 w 1308847"/>
              <a:gd name="connsiteY1" fmla="*/ 98791 h 815789"/>
              <a:gd name="connsiteX2" fmla="*/ 672353 w 1308847"/>
              <a:gd name="connsiteY2" fmla="*/ 71718 h 815789"/>
              <a:gd name="connsiteX3" fmla="*/ 1138518 w 1308847"/>
              <a:gd name="connsiteY3" fmla="*/ 717177 h 815789"/>
              <a:gd name="connsiteX4" fmla="*/ 977153 w 1308847"/>
              <a:gd name="connsiteY4" fmla="*/ 815789 h 815789"/>
              <a:gd name="connsiteX5" fmla="*/ 475130 w 1308847"/>
              <a:gd name="connsiteY5" fmla="*/ 484095 h 815789"/>
              <a:gd name="connsiteX6" fmla="*/ 313765 w 1308847"/>
              <a:gd name="connsiteY6" fmla="*/ 573742 h 815789"/>
              <a:gd name="connsiteX7" fmla="*/ 0 w 1308847"/>
              <a:gd name="connsiteY7" fmla="*/ 475130 h 815789"/>
              <a:gd name="connsiteX8" fmla="*/ 44824 w 1308847"/>
              <a:gd name="connsiteY8" fmla="*/ 493059 h 815789"/>
              <a:gd name="connsiteX0" fmla="*/ 1308847 w 1308847"/>
              <a:gd name="connsiteY0" fmla="*/ 0 h 815789"/>
              <a:gd name="connsiteX1" fmla="*/ 883114 w 1308847"/>
              <a:gd name="connsiteY1" fmla="*/ 98791 h 815789"/>
              <a:gd name="connsiteX2" fmla="*/ 672353 w 1308847"/>
              <a:gd name="connsiteY2" fmla="*/ 71718 h 815789"/>
              <a:gd name="connsiteX3" fmla="*/ 1138518 w 1308847"/>
              <a:gd name="connsiteY3" fmla="*/ 717177 h 815789"/>
              <a:gd name="connsiteX4" fmla="*/ 977153 w 1308847"/>
              <a:gd name="connsiteY4" fmla="*/ 815789 h 815789"/>
              <a:gd name="connsiteX5" fmla="*/ 475130 w 1308847"/>
              <a:gd name="connsiteY5" fmla="*/ 484095 h 815789"/>
              <a:gd name="connsiteX6" fmla="*/ 313765 w 1308847"/>
              <a:gd name="connsiteY6" fmla="*/ 573742 h 815789"/>
              <a:gd name="connsiteX7" fmla="*/ 0 w 1308847"/>
              <a:gd name="connsiteY7" fmla="*/ 475130 h 815789"/>
              <a:gd name="connsiteX8" fmla="*/ 44824 w 1308847"/>
              <a:gd name="connsiteY8" fmla="*/ 493059 h 815789"/>
              <a:gd name="connsiteX0" fmla="*/ 1308847 w 1308847"/>
              <a:gd name="connsiteY0" fmla="*/ 0 h 815789"/>
              <a:gd name="connsiteX1" fmla="*/ 883114 w 1308847"/>
              <a:gd name="connsiteY1" fmla="*/ 98791 h 815789"/>
              <a:gd name="connsiteX2" fmla="*/ 672353 w 1308847"/>
              <a:gd name="connsiteY2" fmla="*/ 71718 h 815789"/>
              <a:gd name="connsiteX3" fmla="*/ 1138518 w 1308847"/>
              <a:gd name="connsiteY3" fmla="*/ 717177 h 815789"/>
              <a:gd name="connsiteX4" fmla="*/ 977153 w 1308847"/>
              <a:gd name="connsiteY4" fmla="*/ 815789 h 815789"/>
              <a:gd name="connsiteX5" fmla="*/ 475130 w 1308847"/>
              <a:gd name="connsiteY5" fmla="*/ 484095 h 815789"/>
              <a:gd name="connsiteX6" fmla="*/ 313765 w 1308847"/>
              <a:gd name="connsiteY6" fmla="*/ 573742 h 815789"/>
              <a:gd name="connsiteX7" fmla="*/ 0 w 1308847"/>
              <a:gd name="connsiteY7" fmla="*/ 475130 h 815789"/>
              <a:gd name="connsiteX8" fmla="*/ 44824 w 1308847"/>
              <a:gd name="connsiteY8" fmla="*/ 493059 h 815789"/>
              <a:gd name="connsiteX0" fmla="*/ 1308847 w 1308847"/>
              <a:gd name="connsiteY0" fmla="*/ 0 h 816204"/>
              <a:gd name="connsiteX1" fmla="*/ 883114 w 1308847"/>
              <a:gd name="connsiteY1" fmla="*/ 98791 h 816204"/>
              <a:gd name="connsiteX2" fmla="*/ 672353 w 1308847"/>
              <a:gd name="connsiteY2" fmla="*/ 71718 h 816204"/>
              <a:gd name="connsiteX3" fmla="*/ 1138518 w 1308847"/>
              <a:gd name="connsiteY3" fmla="*/ 717177 h 816204"/>
              <a:gd name="connsiteX4" fmla="*/ 977153 w 1308847"/>
              <a:gd name="connsiteY4" fmla="*/ 815789 h 816204"/>
              <a:gd name="connsiteX5" fmla="*/ 475130 w 1308847"/>
              <a:gd name="connsiteY5" fmla="*/ 484095 h 816204"/>
              <a:gd name="connsiteX6" fmla="*/ 313765 w 1308847"/>
              <a:gd name="connsiteY6" fmla="*/ 573742 h 816204"/>
              <a:gd name="connsiteX7" fmla="*/ 0 w 1308847"/>
              <a:gd name="connsiteY7" fmla="*/ 475130 h 816204"/>
              <a:gd name="connsiteX8" fmla="*/ 44824 w 1308847"/>
              <a:gd name="connsiteY8" fmla="*/ 493059 h 816204"/>
              <a:gd name="connsiteX0" fmla="*/ 1308847 w 1308847"/>
              <a:gd name="connsiteY0" fmla="*/ 0 h 844172"/>
              <a:gd name="connsiteX1" fmla="*/ 883114 w 1308847"/>
              <a:gd name="connsiteY1" fmla="*/ 98791 h 844172"/>
              <a:gd name="connsiteX2" fmla="*/ 672353 w 1308847"/>
              <a:gd name="connsiteY2" fmla="*/ 71718 h 844172"/>
              <a:gd name="connsiteX3" fmla="*/ 1138518 w 1308847"/>
              <a:gd name="connsiteY3" fmla="*/ 717177 h 844172"/>
              <a:gd name="connsiteX4" fmla="*/ 977153 w 1308847"/>
              <a:gd name="connsiteY4" fmla="*/ 815789 h 844172"/>
              <a:gd name="connsiteX5" fmla="*/ 475130 w 1308847"/>
              <a:gd name="connsiteY5" fmla="*/ 484095 h 844172"/>
              <a:gd name="connsiteX6" fmla="*/ 313765 w 1308847"/>
              <a:gd name="connsiteY6" fmla="*/ 573742 h 844172"/>
              <a:gd name="connsiteX7" fmla="*/ 0 w 1308847"/>
              <a:gd name="connsiteY7" fmla="*/ 475130 h 844172"/>
              <a:gd name="connsiteX8" fmla="*/ 44824 w 1308847"/>
              <a:gd name="connsiteY8" fmla="*/ 493059 h 844172"/>
              <a:gd name="connsiteX0" fmla="*/ 1308847 w 1308847"/>
              <a:gd name="connsiteY0" fmla="*/ 0 h 844172"/>
              <a:gd name="connsiteX1" fmla="*/ 883114 w 1308847"/>
              <a:gd name="connsiteY1" fmla="*/ 98791 h 844172"/>
              <a:gd name="connsiteX2" fmla="*/ 672353 w 1308847"/>
              <a:gd name="connsiteY2" fmla="*/ 71718 h 844172"/>
              <a:gd name="connsiteX3" fmla="*/ 1138518 w 1308847"/>
              <a:gd name="connsiteY3" fmla="*/ 717177 h 844172"/>
              <a:gd name="connsiteX4" fmla="*/ 977153 w 1308847"/>
              <a:gd name="connsiteY4" fmla="*/ 815789 h 844172"/>
              <a:gd name="connsiteX5" fmla="*/ 475130 w 1308847"/>
              <a:gd name="connsiteY5" fmla="*/ 484095 h 844172"/>
              <a:gd name="connsiteX6" fmla="*/ 313765 w 1308847"/>
              <a:gd name="connsiteY6" fmla="*/ 573742 h 844172"/>
              <a:gd name="connsiteX7" fmla="*/ 0 w 1308847"/>
              <a:gd name="connsiteY7" fmla="*/ 475130 h 844172"/>
              <a:gd name="connsiteX8" fmla="*/ 44824 w 1308847"/>
              <a:gd name="connsiteY8" fmla="*/ 493059 h 844172"/>
              <a:gd name="connsiteX0" fmla="*/ 1308847 w 1308847"/>
              <a:gd name="connsiteY0" fmla="*/ 0 h 844172"/>
              <a:gd name="connsiteX1" fmla="*/ 883114 w 1308847"/>
              <a:gd name="connsiteY1" fmla="*/ 98791 h 844172"/>
              <a:gd name="connsiteX2" fmla="*/ 672353 w 1308847"/>
              <a:gd name="connsiteY2" fmla="*/ 71718 h 844172"/>
              <a:gd name="connsiteX3" fmla="*/ 1138518 w 1308847"/>
              <a:gd name="connsiteY3" fmla="*/ 717177 h 844172"/>
              <a:gd name="connsiteX4" fmla="*/ 977153 w 1308847"/>
              <a:gd name="connsiteY4" fmla="*/ 815789 h 844172"/>
              <a:gd name="connsiteX5" fmla="*/ 475130 w 1308847"/>
              <a:gd name="connsiteY5" fmla="*/ 484095 h 844172"/>
              <a:gd name="connsiteX6" fmla="*/ 313765 w 1308847"/>
              <a:gd name="connsiteY6" fmla="*/ 573742 h 844172"/>
              <a:gd name="connsiteX7" fmla="*/ 0 w 1308847"/>
              <a:gd name="connsiteY7" fmla="*/ 475130 h 844172"/>
              <a:gd name="connsiteX8" fmla="*/ 44824 w 1308847"/>
              <a:gd name="connsiteY8" fmla="*/ 493059 h 84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8847" h="844172">
                <a:moveTo>
                  <a:pt x="1308847" y="0"/>
                </a:moveTo>
                <a:cubicBezTo>
                  <a:pt x="1166936" y="32930"/>
                  <a:pt x="1025025" y="47573"/>
                  <a:pt x="883114" y="98791"/>
                </a:cubicBezTo>
                <a:cubicBezTo>
                  <a:pt x="812860" y="94339"/>
                  <a:pt x="742607" y="80742"/>
                  <a:pt x="672353" y="71718"/>
                </a:cubicBezTo>
                <a:cubicBezTo>
                  <a:pt x="795737" y="323447"/>
                  <a:pt x="955698" y="520312"/>
                  <a:pt x="1138518" y="717177"/>
                </a:cubicBezTo>
                <a:cubicBezTo>
                  <a:pt x="1281326" y="882636"/>
                  <a:pt x="1090377" y="851498"/>
                  <a:pt x="977153" y="815789"/>
                </a:cubicBezTo>
                <a:lnTo>
                  <a:pt x="475130" y="484095"/>
                </a:lnTo>
                <a:cubicBezTo>
                  <a:pt x="421342" y="513977"/>
                  <a:pt x="408701" y="553004"/>
                  <a:pt x="313765" y="573742"/>
                </a:cubicBezTo>
                <a:lnTo>
                  <a:pt x="0" y="475130"/>
                </a:lnTo>
                <a:lnTo>
                  <a:pt x="44824" y="49305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868259" y="3472456"/>
            <a:ext cx="998885" cy="852006"/>
          </a:xfrm>
          <a:custGeom>
            <a:avLst/>
            <a:gdLst>
              <a:gd name="connsiteX0" fmla="*/ 779929 w 950259"/>
              <a:gd name="connsiteY0" fmla="*/ 833718 h 833718"/>
              <a:gd name="connsiteX1" fmla="*/ 851647 w 950259"/>
              <a:gd name="connsiteY1" fmla="*/ 627530 h 833718"/>
              <a:gd name="connsiteX2" fmla="*/ 950259 w 950259"/>
              <a:gd name="connsiteY2" fmla="*/ 645459 h 833718"/>
              <a:gd name="connsiteX3" fmla="*/ 663388 w 950259"/>
              <a:gd name="connsiteY3" fmla="*/ 322730 h 833718"/>
              <a:gd name="connsiteX4" fmla="*/ 0 w 950259"/>
              <a:gd name="connsiteY4" fmla="*/ 0 h 833718"/>
              <a:gd name="connsiteX0" fmla="*/ 779929 w 950259"/>
              <a:gd name="connsiteY0" fmla="*/ 833718 h 833718"/>
              <a:gd name="connsiteX1" fmla="*/ 851647 w 950259"/>
              <a:gd name="connsiteY1" fmla="*/ 627530 h 833718"/>
              <a:gd name="connsiteX2" fmla="*/ 950259 w 950259"/>
              <a:gd name="connsiteY2" fmla="*/ 645459 h 833718"/>
              <a:gd name="connsiteX3" fmla="*/ 663388 w 950259"/>
              <a:gd name="connsiteY3" fmla="*/ 322730 h 833718"/>
              <a:gd name="connsiteX4" fmla="*/ 0 w 950259"/>
              <a:gd name="connsiteY4" fmla="*/ 0 h 833718"/>
              <a:gd name="connsiteX0" fmla="*/ 779929 w 950259"/>
              <a:gd name="connsiteY0" fmla="*/ 833718 h 833718"/>
              <a:gd name="connsiteX1" fmla="*/ 851647 w 950259"/>
              <a:gd name="connsiteY1" fmla="*/ 627530 h 833718"/>
              <a:gd name="connsiteX2" fmla="*/ 950259 w 950259"/>
              <a:gd name="connsiteY2" fmla="*/ 645459 h 833718"/>
              <a:gd name="connsiteX3" fmla="*/ 663388 w 950259"/>
              <a:gd name="connsiteY3" fmla="*/ 322730 h 833718"/>
              <a:gd name="connsiteX4" fmla="*/ 0 w 950259"/>
              <a:gd name="connsiteY4" fmla="*/ 0 h 833718"/>
              <a:gd name="connsiteX0" fmla="*/ 779929 w 950259"/>
              <a:gd name="connsiteY0" fmla="*/ 833718 h 833718"/>
              <a:gd name="connsiteX1" fmla="*/ 851647 w 950259"/>
              <a:gd name="connsiteY1" fmla="*/ 627530 h 833718"/>
              <a:gd name="connsiteX2" fmla="*/ 950259 w 950259"/>
              <a:gd name="connsiteY2" fmla="*/ 645459 h 833718"/>
              <a:gd name="connsiteX3" fmla="*/ 663388 w 950259"/>
              <a:gd name="connsiteY3" fmla="*/ 322730 h 833718"/>
              <a:gd name="connsiteX4" fmla="*/ 0 w 950259"/>
              <a:gd name="connsiteY4" fmla="*/ 0 h 833718"/>
              <a:gd name="connsiteX0" fmla="*/ 779929 w 950259"/>
              <a:gd name="connsiteY0" fmla="*/ 833718 h 833718"/>
              <a:gd name="connsiteX1" fmla="*/ 851647 w 950259"/>
              <a:gd name="connsiteY1" fmla="*/ 627530 h 833718"/>
              <a:gd name="connsiteX2" fmla="*/ 950259 w 950259"/>
              <a:gd name="connsiteY2" fmla="*/ 645459 h 833718"/>
              <a:gd name="connsiteX3" fmla="*/ 663388 w 950259"/>
              <a:gd name="connsiteY3" fmla="*/ 322730 h 833718"/>
              <a:gd name="connsiteX4" fmla="*/ 0 w 950259"/>
              <a:gd name="connsiteY4" fmla="*/ 0 h 833718"/>
              <a:gd name="connsiteX0" fmla="*/ 779929 w 950259"/>
              <a:gd name="connsiteY0" fmla="*/ 833718 h 833718"/>
              <a:gd name="connsiteX1" fmla="*/ 851647 w 950259"/>
              <a:gd name="connsiteY1" fmla="*/ 627530 h 833718"/>
              <a:gd name="connsiteX2" fmla="*/ 950259 w 950259"/>
              <a:gd name="connsiteY2" fmla="*/ 645459 h 833718"/>
              <a:gd name="connsiteX3" fmla="*/ 663388 w 950259"/>
              <a:gd name="connsiteY3" fmla="*/ 322730 h 833718"/>
              <a:gd name="connsiteX4" fmla="*/ 0 w 950259"/>
              <a:gd name="connsiteY4" fmla="*/ 0 h 833718"/>
              <a:gd name="connsiteX0" fmla="*/ 779929 w 951664"/>
              <a:gd name="connsiteY0" fmla="*/ 833718 h 833718"/>
              <a:gd name="connsiteX1" fmla="*/ 851647 w 951664"/>
              <a:gd name="connsiteY1" fmla="*/ 627530 h 833718"/>
              <a:gd name="connsiteX2" fmla="*/ 950259 w 951664"/>
              <a:gd name="connsiteY2" fmla="*/ 645459 h 833718"/>
              <a:gd name="connsiteX3" fmla="*/ 663388 w 951664"/>
              <a:gd name="connsiteY3" fmla="*/ 322730 h 833718"/>
              <a:gd name="connsiteX4" fmla="*/ 0 w 951664"/>
              <a:gd name="connsiteY4" fmla="*/ 0 h 833718"/>
              <a:gd name="connsiteX0" fmla="*/ 779929 w 974237"/>
              <a:gd name="connsiteY0" fmla="*/ 833718 h 833718"/>
              <a:gd name="connsiteX1" fmla="*/ 851647 w 974237"/>
              <a:gd name="connsiteY1" fmla="*/ 627530 h 833718"/>
              <a:gd name="connsiteX2" fmla="*/ 973119 w 974237"/>
              <a:gd name="connsiteY2" fmla="*/ 640887 h 833718"/>
              <a:gd name="connsiteX3" fmla="*/ 663388 w 974237"/>
              <a:gd name="connsiteY3" fmla="*/ 322730 h 833718"/>
              <a:gd name="connsiteX4" fmla="*/ 0 w 974237"/>
              <a:gd name="connsiteY4" fmla="*/ 0 h 833718"/>
              <a:gd name="connsiteX0" fmla="*/ 779929 w 974237"/>
              <a:gd name="connsiteY0" fmla="*/ 833718 h 833718"/>
              <a:gd name="connsiteX1" fmla="*/ 851647 w 974237"/>
              <a:gd name="connsiteY1" fmla="*/ 627530 h 833718"/>
              <a:gd name="connsiteX2" fmla="*/ 973119 w 974237"/>
              <a:gd name="connsiteY2" fmla="*/ 640887 h 833718"/>
              <a:gd name="connsiteX3" fmla="*/ 658816 w 974237"/>
              <a:gd name="connsiteY3" fmla="*/ 345590 h 833718"/>
              <a:gd name="connsiteX4" fmla="*/ 0 w 974237"/>
              <a:gd name="connsiteY4" fmla="*/ 0 h 833718"/>
              <a:gd name="connsiteX0" fmla="*/ 779929 w 974237"/>
              <a:gd name="connsiteY0" fmla="*/ 833718 h 833718"/>
              <a:gd name="connsiteX1" fmla="*/ 851647 w 974237"/>
              <a:gd name="connsiteY1" fmla="*/ 627530 h 833718"/>
              <a:gd name="connsiteX2" fmla="*/ 973119 w 974237"/>
              <a:gd name="connsiteY2" fmla="*/ 640887 h 833718"/>
              <a:gd name="connsiteX3" fmla="*/ 658816 w 974237"/>
              <a:gd name="connsiteY3" fmla="*/ 345590 h 833718"/>
              <a:gd name="connsiteX4" fmla="*/ 0 w 974237"/>
              <a:gd name="connsiteY4" fmla="*/ 0 h 833718"/>
              <a:gd name="connsiteX0" fmla="*/ 779929 w 974237"/>
              <a:gd name="connsiteY0" fmla="*/ 833718 h 833718"/>
              <a:gd name="connsiteX1" fmla="*/ 851647 w 974237"/>
              <a:gd name="connsiteY1" fmla="*/ 627530 h 833718"/>
              <a:gd name="connsiteX2" fmla="*/ 973119 w 974237"/>
              <a:gd name="connsiteY2" fmla="*/ 640887 h 833718"/>
              <a:gd name="connsiteX3" fmla="*/ 658816 w 974237"/>
              <a:gd name="connsiteY3" fmla="*/ 345590 h 833718"/>
              <a:gd name="connsiteX4" fmla="*/ 0 w 974237"/>
              <a:gd name="connsiteY4" fmla="*/ 0 h 833718"/>
              <a:gd name="connsiteX0" fmla="*/ 791153 w 985461"/>
              <a:gd name="connsiteY0" fmla="*/ 833718 h 833718"/>
              <a:gd name="connsiteX1" fmla="*/ 862871 w 985461"/>
              <a:gd name="connsiteY1" fmla="*/ 627530 h 833718"/>
              <a:gd name="connsiteX2" fmla="*/ 984343 w 985461"/>
              <a:gd name="connsiteY2" fmla="*/ 640887 h 833718"/>
              <a:gd name="connsiteX3" fmla="*/ 670040 w 985461"/>
              <a:gd name="connsiteY3" fmla="*/ 345590 h 833718"/>
              <a:gd name="connsiteX4" fmla="*/ 11224 w 985461"/>
              <a:gd name="connsiteY4" fmla="*/ 0 h 833718"/>
              <a:gd name="connsiteX0" fmla="*/ 804577 w 998885"/>
              <a:gd name="connsiteY0" fmla="*/ 852006 h 852006"/>
              <a:gd name="connsiteX1" fmla="*/ 876295 w 998885"/>
              <a:gd name="connsiteY1" fmla="*/ 645818 h 852006"/>
              <a:gd name="connsiteX2" fmla="*/ 997767 w 998885"/>
              <a:gd name="connsiteY2" fmla="*/ 659175 h 852006"/>
              <a:gd name="connsiteX3" fmla="*/ 683464 w 998885"/>
              <a:gd name="connsiteY3" fmla="*/ 363878 h 852006"/>
              <a:gd name="connsiteX4" fmla="*/ 10932 w 998885"/>
              <a:gd name="connsiteY4" fmla="*/ 0 h 852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885" h="852006">
                <a:moveTo>
                  <a:pt x="804577" y="852006"/>
                </a:moveTo>
                <a:cubicBezTo>
                  <a:pt x="782763" y="838141"/>
                  <a:pt x="710657" y="709975"/>
                  <a:pt x="876295" y="645818"/>
                </a:cubicBezTo>
                <a:cubicBezTo>
                  <a:pt x="909166" y="651794"/>
                  <a:pt x="1010616" y="639483"/>
                  <a:pt x="997767" y="659175"/>
                </a:cubicBezTo>
                <a:cubicBezTo>
                  <a:pt x="860995" y="547027"/>
                  <a:pt x="779088" y="471454"/>
                  <a:pt x="683464" y="363878"/>
                </a:cubicBezTo>
                <a:cubicBezTo>
                  <a:pt x="372419" y="317261"/>
                  <a:pt x="-75787" y="83193"/>
                  <a:pt x="1093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2872938" y="2841515"/>
            <a:ext cx="2115288" cy="676123"/>
          </a:xfrm>
          <a:custGeom>
            <a:avLst/>
            <a:gdLst>
              <a:gd name="connsiteX0" fmla="*/ 0 w 1999129"/>
              <a:gd name="connsiteY0" fmla="*/ 627529 h 654424"/>
              <a:gd name="connsiteX1" fmla="*/ 224118 w 1999129"/>
              <a:gd name="connsiteY1" fmla="*/ 421341 h 654424"/>
              <a:gd name="connsiteX2" fmla="*/ 394447 w 1999129"/>
              <a:gd name="connsiteY2" fmla="*/ 367553 h 654424"/>
              <a:gd name="connsiteX3" fmla="*/ 708212 w 1999129"/>
              <a:gd name="connsiteY3" fmla="*/ 367553 h 654424"/>
              <a:gd name="connsiteX4" fmla="*/ 896471 w 1999129"/>
              <a:gd name="connsiteY4" fmla="*/ 0 h 654424"/>
              <a:gd name="connsiteX5" fmla="*/ 1021976 w 1999129"/>
              <a:gd name="connsiteY5" fmla="*/ 71718 h 654424"/>
              <a:gd name="connsiteX6" fmla="*/ 1102659 w 1999129"/>
              <a:gd name="connsiteY6" fmla="*/ 421341 h 654424"/>
              <a:gd name="connsiteX7" fmla="*/ 1891553 w 1999129"/>
              <a:gd name="connsiteY7" fmla="*/ 654424 h 654424"/>
              <a:gd name="connsiteX8" fmla="*/ 1864659 w 1999129"/>
              <a:gd name="connsiteY8" fmla="*/ 421341 h 654424"/>
              <a:gd name="connsiteX9" fmla="*/ 1954306 w 1999129"/>
              <a:gd name="connsiteY9" fmla="*/ 412377 h 654424"/>
              <a:gd name="connsiteX10" fmla="*/ 1999129 w 1999129"/>
              <a:gd name="connsiteY10" fmla="*/ 618565 h 654424"/>
              <a:gd name="connsiteX0" fmla="*/ 0 w 1999129"/>
              <a:gd name="connsiteY0" fmla="*/ 627529 h 654424"/>
              <a:gd name="connsiteX1" fmla="*/ 224118 w 1999129"/>
              <a:gd name="connsiteY1" fmla="*/ 425913 h 654424"/>
              <a:gd name="connsiteX2" fmla="*/ 394447 w 1999129"/>
              <a:gd name="connsiteY2" fmla="*/ 367553 h 654424"/>
              <a:gd name="connsiteX3" fmla="*/ 708212 w 1999129"/>
              <a:gd name="connsiteY3" fmla="*/ 367553 h 654424"/>
              <a:gd name="connsiteX4" fmla="*/ 896471 w 1999129"/>
              <a:gd name="connsiteY4" fmla="*/ 0 h 654424"/>
              <a:gd name="connsiteX5" fmla="*/ 1021976 w 1999129"/>
              <a:gd name="connsiteY5" fmla="*/ 71718 h 654424"/>
              <a:gd name="connsiteX6" fmla="*/ 1102659 w 1999129"/>
              <a:gd name="connsiteY6" fmla="*/ 421341 h 654424"/>
              <a:gd name="connsiteX7" fmla="*/ 1891553 w 1999129"/>
              <a:gd name="connsiteY7" fmla="*/ 654424 h 654424"/>
              <a:gd name="connsiteX8" fmla="*/ 1864659 w 1999129"/>
              <a:gd name="connsiteY8" fmla="*/ 421341 h 654424"/>
              <a:gd name="connsiteX9" fmla="*/ 1954306 w 1999129"/>
              <a:gd name="connsiteY9" fmla="*/ 412377 h 654424"/>
              <a:gd name="connsiteX10" fmla="*/ 1999129 w 1999129"/>
              <a:gd name="connsiteY10" fmla="*/ 618565 h 654424"/>
              <a:gd name="connsiteX0" fmla="*/ 0 w 1999129"/>
              <a:gd name="connsiteY0" fmla="*/ 627529 h 654424"/>
              <a:gd name="connsiteX1" fmla="*/ 224118 w 1999129"/>
              <a:gd name="connsiteY1" fmla="*/ 425913 h 654424"/>
              <a:gd name="connsiteX2" fmla="*/ 394447 w 1999129"/>
              <a:gd name="connsiteY2" fmla="*/ 367553 h 654424"/>
              <a:gd name="connsiteX3" fmla="*/ 708212 w 1999129"/>
              <a:gd name="connsiteY3" fmla="*/ 367553 h 654424"/>
              <a:gd name="connsiteX4" fmla="*/ 896471 w 1999129"/>
              <a:gd name="connsiteY4" fmla="*/ 0 h 654424"/>
              <a:gd name="connsiteX5" fmla="*/ 1021976 w 1999129"/>
              <a:gd name="connsiteY5" fmla="*/ 71718 h 654424"/>
              <a:gd name="connsiteX6" fmla="*/ 1102659 w 1999129"/>
              <a:gd name="connsiteY6" fmla="*/ 421341 h 654424"/>
              <a:gd name="connsiteX7" fmla="*/ 1891553 w 1999129"/>
              <a:gd name="connsiteY7" fmla="*/ 654424 h 654424"/>
              <a:gd name="connsiteX8" fmla="*/ 1864659 w 1999129"/>
              <a:gd name="connsiteY8" fmla="*/ 421341 h 654424"/>
              <a:gd name="connsiteX9" fmla="*/ 1954306 w 1999129"/>
              <a:gd name="connsiteY9" fmla="*/ 412377 h 654424"/>
              <a:gd name="connsiteX10" fmla="*/ 1999129 w 1999129"/>
              <a:gd name="connsiteY10" fmla="*/ 618565 h 654424"/>
              <a:gd name="connsiteX0" fmla="*/ 24971 w 2024100"/>
              <a:gd name="connsiteY0" fmla="*/ 627529 h 654424"/>
              <a:gd name="connsiteX1" fmla="*/ 249089 w 2024100"/>
              <a:gd name="connsiteY1" fmla="*/ 425913 h 654424"/>
              <a:gd name="connsiteX2" fmla="*/ 419418 w 2024100"/>
              <a:gd name="connsiteY2" fmla="*/ 367553 h 654424"/>
              <a:gd name="connsiteX3" fmla="*/ 733183 w 2024100"/>
              <a:gd name="connsiteY3" fmla="*/ 367553 h 654424"/>
              <a:gd name="connsiteX4" fmla="*/ 921442 w 2024100"/>
              <a:gd name="connsiteY4" fmla="*/ 0 h 654424"/>
              <a:gd name="connsiteX5" fmla="*/ 1046947 w 2024100"/>
              <a:gd name="connsiteY5" fmla="*/ 71718 h 654424"/>
              <a:gd name="connsiteX6" fmla="*/ 1127630 w 2024100"/>
              <a:gd name="connsiteY6" fmla="*/ 421341 h 654424"/>
              <a:gd name="connsiteX7" fmla="*/ 1916524 w 2024100"/>
              <a:gd name="connsiteY7" fmla="*/ 654424 h 654424"/>
              <a:gd name="connsiteX8" fmla="*/ 1889630 w 2024100"/>
              <a:gd name="connsiteY8" fmla="*/ 421341 h 654424"/>
              <a:gd name="connsiteX9" fmla="*/ 1979277 w 2024100"/>
              <a:gd name="connsiteY9" fmla="*/ 412377 h 654424"/>
              <a:gd name="connsiteX10" fmla="*/ 2024100 w 2024100"/>
              <a:gd name="connsiteY10" fmla="*/ 618565 h 654424"/>
              <a:gd name="connsiteX0" fmla="*/ 10661 w 2009790"/>
              <a:gd name="connsiteY0" fmla="*/ 627529 h 654424"/>
              <a:gd name="connsiteX1" fmla="*/ 234779 w 2009790"/>
              <a:gd name="connsiteY1" fmla="*/ 425913 h 654424"/>
              <a:gd name="connsiteX2" fmla="*/ 405108 w 2009790"/>
              <a:gd name="connsiteY2" fmla="*/ 367553 h 654424"/>
              <a:gd name="connsiteX3" fmla="*/ 718873 w 2009790"/>
              <a:gd name="connsiteY3" fmla="*/ 367553 h 654424"/>
              <a:gd name="connsiteX4" fmla="*/ 907132 w 2009790"/>
              <a:gd name="connsiteY4" fmla="*/ 0 h 654424"/>
              <a:gd name="connsiteX5" fmla="*/ 1032637 w 2009790"/>
              <a:gd name="connsiteY5" fmla="*/ 71718 h 654424"/>
              <a:gd name="connsiteX6" fmla="*/ 1113320 w 2009790"/>
              <a:gd name="connsiteY6" fmla="*/ 421341 h 654424"/>
              <a:gd name="connsiteX7" fmla="*/ 1902214 w 2009790"/>
              <a:gd name="connsiteY7" fmla="*/ 654424 h 654424"/>
              <a:gd name="connsiteX8" fmla="*/ 1875320 w 2009790"/>
              <a:gd name="connsiteY8" fmla="*/ 421341 h 654424"/>
              <a:gd name="connsiteX9" fmla="*/ 1964967 w 2009790"/>
              <a:gd name="connsiteY9" fmla="*/ 412377 h 654424"/>
              <a:gd name="connsiteX10" fmla="*/ 2009790 w 2009790"/>
              <a:gd name="connsiteY10" fmla="*/ 618565 h 654424"/>
              <a:gd name="connsiteX0" fmla="*/ 6767 w 2024184"/>
              <a:gd name="connsiteY0" fmla="*/ 622957 h 654424"/>
              <a:gd name="connsiteX1" fmla="*/ 249173 w 2024184"/>
              <a:gd name="connsiteY1" fmla="*/ 425913 h 654424"/>
              <a:gd name="connsiteX2" fmla="*/ 419502 w 2024184"/>
              <a:gd name="connsiteY2" fmla="*/ 367553 h 654424"/>
              <a:gd name="connsiteX3" fmla="*/ 733267 w 2024184"/>
              <a:gd name="connsiteY3" fmla="*/ 367553 h 654424"/>
              <a:gd name="connsiteX4" fmla="*/ 921526 w 2024184"/>
              <a:gd name="connsiteY4" fmla="*/ 0 h 654424"/>
              <a:gd name="connsiteX5" fmla="*/ 1047031 w 2024184"/>
              <a:gd name="connsiteY5" fmla="*/ 71718 h 654424"/>
              <a:gd name="connsiteX6" fmla="*/ 1127714 w 2024184"/>
              <a:gd name="connsiteY6" fmla="*/ 421341 h 654424"/>
              <a:gd name="connsiteX7" fmla="*/ 1916608 w 2024184"/>
              <a:gd name="connsiteY7" fmla="*/ 654424 h 654424"/>
              <a:gd name="connsiteX8" fmla="*/ 1889714 w 2024184"/>
              <a:gd name="connsiteY8" fmla="*/ 421341 h 654424"/>
              <a:gd name="connsiteX9" fmla="*/ 1979361 w 2024184"/>
              <a:gd name="connsiteY9" fmla="*/ 412377 h 654424"/>
              <a:gd name="connsiteX10" fmla="*/ 2024184 w 2024184"/>
              <a:gd name="connsiteY10" fmla="*/ 618565 h 654424"/>
              <a:gd name="connsiteX0" fmla="*/ 0 w 2017417"/>
              <a:gd name="connsiteY0" fmla="*/ 622957 h 654424"/>
              <a:gd name="connsiteX1" fmla="*/ 242406 w 2017417"/>
              <a:gd name="connsiteY1" fmla="*/ 425913 h 654424"/>
              <a:gd name="connsiteX2" fmla="*/ 412735 w 2017417"/>
              <a:gd name="connsiteY2" fmla="*/ 367553 h 654424"/>
              <a:gd name="connsiteX3" fmla="*/ 726500 w 2017417"/>
              <a:gd name="connsiteY3" fmla="*/ 367553 h 654424"/>
              <a:gd name="connsiteX4" fmla="*/ 914759 w 2017417"/>
              <a:gd name="connsiteY4" fmla="*/ 0 h 654424"/>
              <a:gd name="connsiteX5" fmla="*/ 1040264 w 2017417"/>
              <a:gd name="connsiteY5" fmla="*/ 71718 h 654424"/>
              <a:gd name="connsiteX6" fmla="*/ 1120947 w 2017417"/>
              <a:gd name="connsiteY6" fmla="*/ 421341 h 654424"/>
              <a:gd name="connsiteX7" fmla="*/ 1909841 w 2017417"/>
              <a:gd name="connsiteY7" fmla="*/ 654424 h 654424"/>
              <a:gd name="connsiteX8" fmla="*/ 1882947 w 2017417"/>
              <a:gd name="connsiteY8" fmla="*/ 421341 h 654424"/>
              <a:gd name="connsiteX9" fmla="*/ 1972594 w 2017417"/>
              <a:gd name="connsiteY9" fmla="*/ 412377 h 654424"/>
              <a:gd name="connsiteX10" fmla="*/ 2017417 w 2017417"/>
              <a:gd name="connsiteY10" fmla="*/ 618565 h 654424"/>
              <a:gd name="connsiteX0" fmla="*/ 0 w 2026561"/>
              <a:gd name="connsiteY0" fmla="*/ 618385 h 654424"/>
              <a:gd name="connsiteX1" fmla="*/ 251550 w 2026561"/>
              <a:gd name="connsiteY1" fmla="*/ 425913 h 654424"/>
              <a:gd name="connsiteX2" fmla="*/ 421879 w 2026561"/>
              <a:gd name="connsiteY2" fmla="*/ 367553 h 654424"/>
              <a:gd name="connsiteX3" fmla="*/ 735644 w 2026561"/>
              <a:gd name="connsiteY3" fmla="*/ 367553 h 654424"/>
              <a:gd name="connsiteX4" fmla="*/ 923903 w 2026561"/>
              <a:gd name="connsiteY4" fmla="*/ 0 h 654424"/>
              <a:gd name="connsiteX5" fmla="*/ 1049408 w 2026561"/>
              <a:gd name="connsiteY5" fmla="*/ 71718 h 654424"/>
              <a:gd name="connsiteX6" fmla="*/ 1130091 w 2026561"/>
              <a:gd name="connsiteY6" fmla="*/ 421341 h 654424"/>
              <a:gd name="connsiteX7" fmla="*/ 1918985 w 2026561"/>
              <a:gd name="connsiteY7" fmla="*/ 654424 h 654424"/>
              <a:gd name="connsiteX8" fmla="*/ 1892091 w 2026561"/>
              <a:gd name="connsiteY8" fmla="*/ 421341 h 654424"/>
              <a:gd name="connsiteX9" fmla="*/ 1981738 w 2026561"/>
              <a:gd name="connsiteY9" fmla="*/ 412377 h 654424"/>
              <a:gd name="connsiteX10" fmla="*/ 2026561 w 2026561"/>
              <a:gd name="connsiteY10" fmla="*/ 618565 h 654424"/>
              <a:gd name="connsiteX0" fmla="*/ 0 w 2026561"/>
              <a:gd name="connsiteY0" fmla="*/ 618385 h 654424"/>
              <a:gd name="connsiteX1" fmla="*/ 251550 w 2026561"/>
              <a:gd name="connsiteY1" fmla="*/ 425913 h 654424"/>
              <a:gd name="connsiteX2" fmla="*/ 421879 w 2026561"/>
              <a:gd name="connsiteY2" fmla="*/ 367553 h 654424"/>
              <a:gd name="connsiteX3" fmla="*/ 735644 w 2026561"/>
              <a:gd name="connsiteY3" fmla="*/ 367553 h 654424"/>
              <a:gd name="connsiteX4" fmla="*/ 923903 w 2026561"/>
              <a:gd name="connsiteY4" fmla="*/ 0 h 654424"/>
              <a:gd name="connsiteX5" fmla="*/ 1049408 w 2026561"/>
              <a:gd name="connsiteY5" fmla="*/ 71718 h 654424"/>
              <a:gd name="connsiteX6" fmla="*/ 1130091 w 2026561"/>
              <a:gd name="connsiteY6" fmla="*/ 421341 h 654424"/>
              <a:gd name="connsiteX7" fmla="*/ 1918985 w 2026561"/>
              <a:gd name="connsiteY7" fmla="*/ 654424 h 654424"/>
              <a:gd name="connsiteX8" fmla="*/ 1892091 w 2026561"/>
              <a:gd name="connsiteY8" fmla="*/ 421341 h 654424"/>
              <a:gd name="connsiteX9" fmla="*/ 1981738 w 2026561"/>
              <a:gd name="connsiteY9" fmla="*/ 412377 h 654424"/>
              <a:gd name="connsiteX10" fmla="*/ 2026561 w 2026561"/>
              <a:gd name="connsiteY10" fmla="*/ 618565 h 654424"/>
              <a:gd name="connsiteX0" fmla="*/ 0 w 2026561"/>
              <a:gd name="connsiteY0" fmla="*/ 618385 h 654424"/>
              <a:gd name="connsiteX1" fmla="*/ 251550 w 2026561"/>
              <a:gd name="connsiteY1" fmla="*/ 425913 h 654424"/>
              <a:gd name="connsiteX2" fmla="*/ 421879 w 2026561"/>
              <a:gd name="connsiteY2" fmla="*/ 367553 h 654424"/>
              <a:gd name="connsiteX3" fmla="*/ 735644 w 2026561"/>
              <a:gd name="connsiteY3" fmla="*/ 367553 h 654424"/>
              <a:gd name="connsiteX4" fmla="*/ 923903 w 2026561"/>
              <a:gd name="connsiteY4" fmla="*/ 0 h 654424"/>
              <a:gd name="connsiteX5" fmla="*/ 1049408 w 2026561"/>
              <a:gd name="connsiteY5" fmla="*/ 71718 h 654424"/>
              <a:gd name="connsiteX6" fmla="*/ 1130091 w 2026561"/>
              <a:gd name="connsiteY6" fmla="*/ 421341 h 654424"/>
              <a:gd name="connsiteX7" fmla="*/ 1918985 w 2026561"/>
              <a:gd name="connsiteY7" fmla="*/ 654424 h 654424"/>
              <a:gd name="connsiteX8" fmla="*/ 1892091 w 2026561"/>
              <a:gd name="connsiteY8" fmla="*/ 421341 h 654424"/>
              <a:gd name="connsiteX9" fmla="*/ 1981738 w 2026561"/>
              <a:gd name="connsiteY9" fmla="*/ 412377 h 654424"/>
              <a:gd name="connsiteX10" fmla="*/ 2026561 w 2026561"/>
              <a:gd name="connsiteY10" fmla="*/ 618565 h 654424"/>
              <a:gd name="connsiteX0" fmla="*/ 0 w 2026561"/>
              <a:gd name="connsiteY0" fmla="*/ 618385 h 654424"/>
              <a:gd name="connsiteX1" fmla="*/ 219546 w 2026561"/>
              <a:gd name="connsiteY1" fmla="*/ 403053 h 654424"/>
              <a:gd name="connsiteX2" fmla="*/ 421879 w 2026561"/>
              <a:gd name="connsiteY2" fmla="*/ 367553 h 654424"/>
              <a:gd name="connsiteX3" fmla="*/ 735644 w 2026561"/>
              <a:gd name="connsiteY3" fmla="*/ 367553 h 654424"/>
              <a:gd name="connsiteX4" fmla="*/ 923903 w 2026561"/>
              <a:gd name="connsiteY4" fmla="*/ 0 h 654424"/>
              <a:gd name="connsiteX5" fmla="*/ 1049408 w 2026561"/>
              <a:gd name="connsiteY5" fmla="*/ 71718 h 654424"/>
              <a:gd name="connsiteX6" fmla="*/ 1130091 w 2026561"/>
              <a:gd name="connsiteY6" fmla="*/ 421341 h 654424"/>
              <a:gd name="connsiteX7" fmla="*/ 1918985 w 2026561"/>
              <a:gd name="connsiteY7" fmla="*/ 654424 h 654424"/>
              <a:gd name="connsiteX8" fmla="*/ 1892091 w 2026561"/>
              <a:gd name="connsiteY8" fmla="*/ 421341 h 654424"/>
              <a:gd name="connsiteX9" fmla="*/ 1981738 w 2026561"/>
              <a:gd name="connsiteY9" fmla="*/ 412377 h 654424"/>
              <a:gd name="connsiteX10" fmla="*/ 2026561 w 2026561"/>
              <a:gd name="connsiteY10" fmla="*/ 618565 h 654424"/>
              <a:gd name="connsiteX0" fmla="*/ 0 w 2026561"/>
              <a:gd name="connsiteY0" fmla="*/ 618385 h 654424"/>
              <a:gd name="connsiteX1" fmla="*/ 256122 w 2026561"/>
              <a:gd name="connsiteY1" fmla="*/ 439629 h 654424"/>
              <a:gd name="connsiteX2" fmla="*/ 421879 w 2026561"/>
              <a:gd name="connsiteY2" fmla="*/ 367553 h 654424"/>
              <a:gd name="connsiteX3" fmla="*/ 735644 w 2026561"/>
              <a:gd name="connsiteY3" fmla="*/ 367553 h 654424"/>
              <a:gd name="connsiteX4" fmla="*/ 923903 w 2026561"/>
              <a:gd name="connsiteY4" fmla="*/ 0 h 654424"/>
              <a:gd name="connsiteX5" fmla="*/ 1049408 w 2026561"/>
              <a:gd name="connsiteY5" fmla="*/ 71718 h 654424"/>
              <a:gd name="connsiteX6" fmla="*/ 1130091 w 2026561"/>
              <a:gd name="connsiteY6" fmla="*/ 421341 h 654424"/>
              <a:gd name="connsiteX7" fmla="*/ 1918985 w 2026561"/>
              <a:gd name="connsiteY7" fmla="*/ 654424 h 654424"/>
              <a:gd name="connsiteX8" fmla="*/ 1892091 w 2026561"/>
              <a:gd name="connsiteY8" fmla="*/ 421341 h 654424"/>
              <a:gd name="connsiteX9" fmla="*/ 1981738 w 2026561"/>
              <a:gd name="connsiteY9" fmla="*/ 412377 h 654424"/>
              <a:gd name="connsiteX10" fmla="*/ 2026561 w 2026561"/>
              <a:gd name="connsiteY10" fmla="*/ 618565 h 654424"/>
              <a:gd name="connsiteX0" fmla="*/ 0 w 2026561"/>
              <a:gd name="connsiteY0" fmla="*/ 618385 h 654424"/>
              <a:gd name="connsiteX1" fmla="*/ 256122 w 2026561"/>
              <a:gd name="connsiteY1" fmla="*/ 439629 h 654424"/>
              <a:gd name="connsiteX2" fmla="*/ 421879 w 2026561"/>
              <a:gd name="connsiteY2" fmla="*/ 367553 h 654424"/>
              <a:gd name="connsiteX3" fmla="*/ 735644 w 2026561"/>
              <a:gd name="connsiteY3" fmla="*/ 367553 h 654424"/>
              <a:gd name="connsiteX4" fmla="*/ 923903 w 2026561"/>
              <a:gd name="connsiteY4" fmla="*/ 0 h 654424"/>
              <a:gd name="connsiteX5" fmla="*/ 1049408 w 2026561"/>
              <a:gd name="connsiteY5" fmla="*/ 71718 h 654424"/>
              <a:gd name="connsiteX6" fmla="*/ 1130091 w 2026561"/>
              <a:gd name="connsiteY6" fmla="*/ 421341 h 654424"/>
              <a:gd name="connsiteX7" fmla="*/ 1918985 w 2026561"/>
              <a:gd name="connsiteY7" fmla="*/ 654424 h 654424"/>
              <a:gd name="connsiteX8" fmla="*/ 1892091 w 2026561"/>
              <a:gd name="connsiteY8" fmla="*/ 421341 h 654424"/>
              <a:gd name="connsiteX9" fmla="*/ 1981738 w 2026561"/>
              <a:gd name="connsiteY9" fmla="*/ 412377 h 654424"/>
              <a:gd name="connsiteX10" fmla="*/ 2026561 w 2026561"/>
              <a:gd name="connsiteY10" fmla="*/ 618565 h 654424"/>
              <a:gd name="connsiteX0" fmla="*/ 0 w 1985413"/>
              <a:gd name="connsiteY0" fmla="*/ 604669 h 654424"/>
              <a:gd name="connsiteX1" fmla="*/ 214974 w 1985413"/>
              <a:gd name="connsiteY1" fmla="*/ 439629 h 654424"/>
              <a:gd name="connsiteX2" fmla="*/ 380731 w 1985413"/>
              <a:gd name="connsiteY2" fmla="*/ 367553 h 654424"/>
              <a:gd name="connsiteX3" fmla="*/ 694496 w 1985413"/>
              <a:gd name="connsiteY3" fmla="*/ 367553 h 654424"/>
              <a:gd name="connsiteX4" fmla="*/ 882755 w 1985413"/>
              <a:gd name="connsiteY4" fmla="*/ 0 h 654424"/>
              <a:gd name="connsiteX5" fmla="*/ 1008260 w 1985413"/>
              <a:gd name="connsiteY5" fmla="*/ 71718 h 654424"/>
              <a:gd name="connsiteX6" fmla="*/ 1088943 w 1985413"/>
              <a:gd name="connsiteY6" fmla="*/ 421341 h 654424"/>
              <a:gd name="connsiteX7" fmla="*/ 1877837 w 1985413"/>
              <a:gd name="connsiteY7" fmla="*/ 654424 h 654424"/>
              <a:gd name="connsiteX8" fmla="*/ 1850943 w 1985413"/>
              <a:gd name="connsiteY8" fmla="*/ 421341 h 654424"/>
              <a:gd name="connsiteX9" fmla="*/ 1940590 w 1985413"/>
              <a:gd name="connsiteY9" fmla="*/ 412377 h 654424"/>
              <a:gd name="connsiteX10" fmla="*/ 1985413 w 1985413"/>
              <a:gd name="connsiteY10" fmla="*/ 618565 h 654424"/>
              <a:gd name="connsiteX0" fmla="*/ 0 w 2008273"/>
              <a:gd name="connsiteY0" fmla="*/ 613813 h 654424"/>
              <a:gd name="connsiteX1" fmla="*/ 237834 w 2008273"/>
              <a:gd name="connsiteY1" fmla="*/ 439629 h 654424"/>
              <a:gd name="connsiteX2" fmla="*/ 403591 w 2008273"/>
              <a:gd name="connsiteY2" fmla="*/ 367553 h 654424"/>
              <a:gd name="connsiteX3" fmla="*/ 717356 w 2008273"/>
              <a:gd name="connsiteY3" fmla="*/ 367553 h 654424"/>
              <a:gd name="connsiteX4" fmla="*/ 905615 w 2008273"/>
              <a:gd name="connsiteY4" fmla="*/ 0 h 654424"/>
              <a:gd name="connsiteX5" fmla="*/ 1031120 w 2008273"/>
              <a:gd name="connsiteY5" fmla="*/ 71718 h 654424"/>
              <a:gd name="connsiteX6" fmla="*/ 1111803 w 2008273"/>
              <a:gd name="connsiteY6" fmla="*/ 421341 h 654424"/>
              <a:gd name="connsiteX7" fmla="*/ 1900697 w 2008273"/>
              <a:gd name="connsiteY7" fmla="*/ 654424 h 654424"/>
              <a:gd name="connsiteX8" fmla="*/ 1873803 w 2008273"/>
              <a:gd name="connsiteY8" fmla="*/ 421341 h 654424"/>
              <a:gd name="connsiteX9" fmla="*/ 1963450 w 2008273"/>
              <a:gd name="connsiteY9" fmla="*/ 412377 h 654424"/>
              <a:gd name="connsiteX10" fmla="*/ 2008273 w 2008273"/>
              <a:gd name="connsiteY10" fmla="*/ 618565 h 654424"/>
              <a:gd name="connsiteX0" fmla="*/ 0 w 2008273"/>
              <a:gd name="connsiteY0" fmla="*/ 613813 h 654424"/>
              <a:gd name="connsiteX1" fmla="*/ 237834 w 2008273"/>
              <a:gd name="connsiteY1" fmla="*/ 439629 h 654424"/>
              <a:gd name="connsiteX2" fmla="*/ 403591 w 2008273"/>
              <a:gd name="connsiteY2" fmla="*/ 367553 h 654424"/>
              <a:gd name="connsiteX3" fmla="*/ 717356 w 2008273"/>
              <a:gd name="connsiteY3" fmla="*/ 367553 h 654424"/>
              <a:gd name="connsiteX4" fmla="*/ 905615 w 2008273"/>
              <a:gd name="connsiteY4" fmla="*/ 0 h 654424"/>
              <a:gd name="connsiteX5" fmla="*/ 1031120 w 2008273"/>
              <a:gd name="connsiteY5" fmla="*/ 71718 h 654424"/>
              <a:gd name="connsiteX6" fmla="*/ 1111803 w 2008273"/>
              <a:gd name="connsiteY6" fmla="*/ 421341 h 654424"/>
              <a:gd name="connsiteX7" fmla="*/ 1900697 w 2008273"/>
              <a:gd name="connsiteY7" fmla="*/ 654424 h 654424"/>
              <a:gd name="connsiteX8" fmla="*/ 1873803 w 2008273"/>
              <a:gd name="connsiteY8" fmla="*/ 421341 h 654424"/>
              <a:gd name="connsiteX9" fmla="*/ 1963450 w 2008273"/>
              <a:gd name="connsiteY9" fmla="*/ 412377 h 654424"/>
              <a:gd name="connsiteX10" fmla="*/ 2008273 w 2008273"/>
              <a:gd name="connsiteY10" fmla="*/ 618565 h 654424"/>
              <a:gd name="connsiteX0" fmla="*/ 1465 w 2009738"/>
              <a:gd name="connsiteY0" fmla="*/ 613813 h 654424"/>
              <a:gd name="connsiteX1" fmla="*/ 239299 w 2009738"/>
              <a:gd name="connsiteY1" fmla="*/ 439629 h 654424"/>
              <a:gd name="connsiteX2" fmla="*/ 405056 w 2009738"/>
              <a:gd name="connsiteY2" fmla="*/ 367553 h 654424"/>
              <a:gd name="connsiteX3" fmla="*/ 718821 w 2009738"/>
              <a:gd name="connsiteY3" fmla="*/ 367553 h 654424"/>
              <a:gd name="connsiteX4" fmla="*/ 907080 w 2009738"/>
              <a:gd name="connsiteY4" fmla="*/ 0 h 654424"/>
              <a:gd name="connsiteX5" fmla="*/ 1032585 w 2009738"/>
              <a:gd name="connsiteY5" fmla="*/ 71718 h 654424"/>
              <a:gd name="connsiteX6" fmla="*/ 1113268 w 2009738"/>
              <a:gd name="connsiteY6" fmla="*/ 421341 h 654424"/>
              <a:gd name="connsiteX7" fmla="*/ 1902162 w 2009738"/>
              <a:gd name="connsiteY7" fmla="*/ 654424 h 654424"/>
              <a:gd name="connsiteX8" fmla="*/ 1875268 w 2009738"/>
              <a:gd name="connsiteY8" fmla="*/ 421341 h 654424"/>
              <a:gd name="connsiteX9" fmla="*/ 1964915 w 2009738"/>
              <a:gd name="connsiteY9" fmla="*/ 412377 h 654424"/>
              <a:gd name="connsiteX10" fmla="*/ 2009738 w 2009738"/>
              <a:gd name="connsiteY10" fmla="*/ 618565 h 654424"/>
              <a:gd name="connsiteX0" fmla="*/ 1859 w 2010132"/>
              <a:gd name="connsiteY0" fmla="*/ 613813 h 654424"/>
              <a:gd name="connsiteX1" fmla="*/ 239693 w 2010132"/>
              <a:gd name="connsiteY1" fmla="*/ 439629 h 654424"/>
              <a:gd name="connsiteX2" fmla="*/ 405450 w 2010132"/>
              <a:gd name="connsiteY2" fmla="*/ 367553 h 654424"/>
              <a:gd name="connsiteX3" fmla="*/ 719215 w 2010132"/>
              <a:gd name="connsiteY3" fmla="*/ 367553 h 654424"/>
              <a:gd name="connsiteX4" fmla="*/ 907474 w 2010132"/>
              <a:gd name="connsiteY4" fmla="*/ 0 h 654424"/>
              <a:gd name="connsiteX5" fmla="*/ 1032979 w 2010132"/>
              <a:gd name="connsiteY5" fmla="*/ 71718 h 654424"/>
              <a:gd name="connsiteX6" fmla="*/ 1113662 w 2010132"/>
              <a:gd name="connsiteY6" fmla="*/ 421341 h 654424"/>
              <a:gd name="connsiteX7" fmla="*/ 1902556 w 2010132"/>
              <a:gd name="connsiteY7" fmla="*/ 654424 h 654424"/>
              <a:gd name="connsiteX8" fmla="*/ 1875662 w 2010132"/>
              <a:gd name="connsiteY8" fmla="*/ 421341 h 654424"/>
              <a:gd name="connsiteX9" fmla="*/ 1965309 w 2010132"/>
              <a:gd name="connsiteY9" fmla="*/ 412377 h 654424"/>
              <a:gd name="connsiteX10" fmla="*/ 2010132 w 2010132"/>
              <a:gd name="connsiteY10" fmla="*/ 618565 h 654424"/>
              <a:gd name="connsiteX0" fmla="*/ 1859 w 2010132"/>
              <a:gd name="connsiteY0" fmla="*/ 613813 h 654424"/>
              <a:gd name="connsiteX1" fmla="*/ 239693 w 2010132"/>
              <a:gd name="connsiteY1" fmla="*/ 439629 h 654424"/>
              <a:gd name="connsiteX2" fmla="*/ 400878 w 2010132"/>
              <a:gd name="connsiteY2" fmla="*/ 353837 h 654424"/>
              <a:gd name="connsiteX3" fmla="*/ 719215 w 2010132"/>
              <a:gd name="connsiteY3" fmla="*/ 367553 h 654424"/>
              <a:gd name="connsiteX4" fmla="*/ 907474 w 2010132"/>
              <a:gd name="connsiteY4" fmla="*/ 0 h 654424"/>
              <a:gd name="connsiteX5" fmla="*/ 1032979 w 2010132"/>
              <a:gd name="connsiteY5" fmla="*/ 71718 h 654424"/>
              <a:gd name="connsiteX6" fmla="*/ 1113662 w 2010132"/>
              <a:gd name="connsiteY6" fmla="*/ 421341 h 654424"/>
              <a:gd name="connsiteX7" fmla="*/ 1902556 w 2010132"/>
              <a:gd name="connsiteY7" fmla="*/ 654424 h 654424"/>
              <a:gd name="connsiteX8" fmla="*/ 1875662 w 2010132"/>
              <a:gd name="connsiteY8" fmla="*/ 421341 h 654424"/>
              <a:gd name="connsiteX9" fmla="*/ 1965309 w 2010132"/>
              <a:gd name="connsiteY9" fmla="*/ 412377 h 654424"/>
              <a:gd name="connsiteX10" fmla="*/ 2010132 w 2010132"/>
              <a:gd name="connsiteY10" fmla="*/ 618565 h 654424"/>
              <a:gd name="connsiteX0" fmla="*/ 1859 w 2010132"/>
              <a:gd name="connsiteY0" fmla="*/ 613813 h 654424"/>
              <a:gd name="connsiteX1" fmla="*/ 239693 w 2010132"/>
              <a:gd name="connsiteY1" fmla="*/ 439629 h 654424"/>
              <a:gd name="connsiteX2" fmla="*/ 400878 w 2010132"/>
              <a:gd name="connsiteY2" fmla="*/ 353837 h 654424"/>
              <a:gd name="connsiteX3" fmla="*/ 719215 w 2010132"/>
              <a:gd name="connsiteY3" fmla="*/ 367553 h 654424"/>
              <a:gd name="connsiteX4" fmla="*/ 907474 w 2010132"/>
              <a:gd name="connsiteY4" fmla="*/ 0 h 654424"/>
              <a:gd name="connsiteX5" fmla="*/ 1032979 w 2010132"/>
              <a:gd name="connsiteY5" fmla="*/ 71718 h 654424"/>
              <a:gd name="connsiteX6" fmla="*/ 1113662 w 2010132"/>
              <a:gd name="connsiteY6" fmla="*/ 421341 h 654424"/>
              <a:gd name="connsiteX7" fmla="*/ 1902556 w 2010132"/>
              <a:gd name="connsiteY7" fmla="*/ 654424 h 654424"/>
              <a:gd name="connsiteX8" fmla="*/ 1875662 w 2010132"/>
              <a:gd name="connsiteY8" fmla="*/ 421341 h 654424"/>
              <a:gd name="connsiteX9" fmla="*/ 1965309 w 2010132"/>
              <a:gd name="connsiteY9" fmla="*/ 412377 h 654424"/>
              <a:gd name="connsiteX10" fmla="*/ 2010132 w 2010132"/>
              <a:gd name="connsiteY10" fmla="*/ 618565 h 654424"/>
              <a:gd name="connsiteX0" fmla="*/ 1859 w 2010132"/>
              <a:gd name="connsiteY0" fmla="*/ 613813 h 654424"/>
              <a:gd name="connsiteX1" fmla="*/ 239693 w 2010132"/>
              <a:gd name="connsiteY1" fmla="*/ 439629 h 654424"/>
              <a:gd name="connsiteX2" fmla="*/ 400878 w 2010132"/>
              <a:gd name="connsiteY2" fmla="*/ 353837 h 654424"/>
              <a:gd name="connsiteX3" fmla="*/ 714643 w 2010132"/>
              <a:gd name="connsiteY3" fmla="*/ 349265 h 654424"/>
              <a:gd name="connsiteX4" fmla="*/ 907474 w 2010132"/>
              <a:gd name="connsiteY4" fmla="*/ 0 h 654424"/>
              <a:gd name="connsiteX5" fmla="*/ 1032979 w 2010132"/>
              <a:gd name="connsiteY5" fmla="*/ 71718 h 654424"/>
              <a:gd name="connsiteX6" fmla="*/ 1113662 w 2010132"/>
              <a:gd name="connsiteY6" fmla="*/ 421341 h 654424"/>
              <a:gd name="connsiteX7" fmla="*/ 1902556 w 2010132"/>
              <a:gd name="connsiteY7" fmla="*/ 654424 h 654424"/>
              <a:gd name="connsiteX8" fmla="*/ 1875662 w 2010132"/>
              <a:gd name="connsiteY8" fmla="*/ 421341 h 654424"/>
              <a:gd name="connsiteX9" fmla="*/ 1965309 w 2010132"/>
              <a:gd name="connsiteY9" fmla="*/ 412377 h 654424"/>
              <a:gd name="connsiteX10" fmla="*/ 2010132 w 2010132"/>
              <a:gd name="connsiteY10" fmla="*/ 618565 h 654424"/>
              <a:gd name="connsiteX0" fmla="*/ 1859 w 2010132"/>
              <a:gd name="connsiteY0" fmla="*/ 613813 h 654424"/>
              <a:gd name="connsiteX1" fmla="*/ 239693 w 2010132"/>
              <a:gd name="connsiteY1" fmla="*/ 439629 h 654424"/>
              <a:gd name="connsiteX2" fmla="*/ 400878 w 2010132"/>
              <a:gd name="connsiteY2" fmla="*/ 353837 h 654424"/>
              <a:gd name="connsiteX3" fmla="*/ 714643 w 2010132"/>
              <a:gd name="connsiteY3" fmla="*/ 349265 h 654424"/>
              <a:gd name="connsiteX4" fmla="*/ 907474 w 2010132"/>
              <a:gd name="connsiteY4" fmla="*/ 0 h 654424"/>
              <a:gd name="connsiteX5" fmla="*/ 1032979 w 2010132"/>
              <a:gd name="connsiteY5" fmla="*/ 71718 h 654424"/>
              <a:gd name="connsiteX6" fmla="*/ 1113662 w 2010132"/>
              <a:gd name="connsiteY6" fmla="*/ 421341 h 654424"/>
              <a:gd name="connsiteX7" fmla="*/ 1902556 w 2010132"/>
              <a:gd name="connsiteY7" fmla="*/ 654424 h 654424"/>
              <a:gd name="connsiteX8" fmla="*/ 1875662 w 2010132"/>
              <a:gd name="connsiteY8" fmla="*/ 421341 h 654424"/>
              <a:gd name="connsiteX9" fmla="*/ 1965309 w 2010132"/>
              <a:gd name="connsiteY9" fmla="*/ 412377 h 654424"/>
              <a:gd name="connsiteX10" fmla="*/ 2010132 w 2010132"/>
              <a:gd name="connsiteY10" fmla="*/ 618565 h 654424"/>
              <a:gd name="connsiteX0" fmla="*/ 1859 w 2010132"/>
              <a:gd name="connsiteY0" fmla="*/ 600097 h 640708"/>
              <a:gd name="connsiteX1" fmla="*/ 239693 w 2010132"/>
              <a:gd name="connsiteY1" fmla="*/ 425913 h 640708"/>
              <a:gd name="connsiteX2" fmla="*/ 400878 w 2010132"/>
              <a:gd name="connsiteY2" fmla="*/ 340121 h 640708"/>
              <a:gd name="connsiteX3" fmla="*/ 714643 w 2010132"/>
              <a:gd name="connsiteY3" fmla="*/ 335549 h 640708"/>
              <a:gd name="connsiteX4" fmla="*/ 898330 w 2010132"/>
              <a:gd name="connsiteY4" fmla="*/ 0 h 640708"/>
              <a:gd name="connsiteX5" fmla="*/ 1032979 w 2010132"/>
              <a:gd name="connsiteY5" fmla="*/ 58002 h 640708"/>
              <a:gd name="connsiteX6" fmla="*/ 1113662 w 2010132"/>
              <a:gd name="connsiteY6" fmla="*/ 407625 h 640708"/>
              <a:gd name="connsiteX7" fmla="*/ 1902556 w 2010132"/>
              <a:gd name="connsiteY7" fmla="*/ 640708 h 640708"/>
              <a:gd name="connsiteX8" fmla="*/ 1875662 w 2010132"/>
              <a:gd name="connsiteY8" fmla="*/ 407625 h 640708"/>
              <a:gd name="connsiteX9" fmla="*/ 1965309 w 2010132"/>
              <a:gd name="connsiteY9" fmla="*/ 398661 h 640708"/>
              <a:gd name="connsiteX10" fmla="*/ 2010132 w 2010132"/>
              <a:gd name="connsiteY10" fmla="*/ 604849 h 640708"/>
              <a:gd name="connsiteX0" fmla="*/ 1859 w 2010132"/>
              <a:gd name="connsiteY0" fmla="*/ 631896 h 672507"/>
              <a:gd name="connsiteX1" fmla="*/ 239693 w 2010132"/>
              <a:gd name="connsiteY1" fmla="*/ 457712 h 672507"/>
              <a:gd name="connsiteX2" fmla="*/ 400878 w 2010132"/>
              <a:gd name="connsiteY2" fmla="*/ 371920 h 672507"/>
              <a:gd name="connsiteX3" fmla="*/ 714643 w 2010132"/>
              <a:gd name="connsiteY3" fmla="*/ 367348 h 672507"/>
              <a:gd name="connsiteX4" fmla="*/ 898330 w 2010132"/>
              <a:gd name="connsiteY4" fmla="*/ 31799 h 672507"/>
              <a:gd name="connsiteX5" fmla="*/ 1032979 w 2010132"/>
              <a:gd name="connsiteY5" fmla="*/ 89801 h 672507"/>
              <a:gd name="connsiteX6" fmla="*/ 1113662 w 2010132"/>
              <a:gd name="connsiteY6" fmla="*/ 439424 h 672507"/>
              <a:gd name="connsiteX7" fmla="*/ 1902556 w 2010132"/>
              <a:gd name="connsiteY7" fmla="*/ 672507 h 672507"/>
              <a:gd name="connsiteX8" fmla="*/ 1875662 w 2010132"/>
              <a:gd name="connsiteY8" fmla="*/ 439424 h 672507"/>
              <a:gd name="connsiteX9" fmla="*/ 1965309 w 2010132"/>
              <a:gd name="connsiteY9" fmla="*/ 430460 h 672507"/>
              <a:gd name="connsiteX10" fmla="*/ 2010132 w 2010132"/>
              <a:gd name="connsiteY10" fmla="*/ 636648 h 672507"/>
              <a:gd name="connsiteX0" fmla="*/ 1859 w 2010132"/>
              <a:gd name="connsiteY0" fmla="*/ 635512 h 676123"/>
              <a:gd name="connsiteX1" fmla="*/ 239693 w 2010132"/>
              <a:gd name="connsiteY1" fmla="*/ 461328 h 676123"/>
              <a:gd name="connsiteX2" fmla="*/ 400878 w 2010132"/>
              <a:gd name="connsiteY2" fmla="*/ 375536 h 676123"/>
              <a:gd name="connsiteX3" fmla="*/ 714643 w 2010132"/>
              <a:gd name="connsiteY3" fmla="*/ 370964 h 676123"/>
              <a:gd name="connsiteX4" fmla="*/ 898330 w 2010132"/>
              <a:gd name="connsiteY4" fmla="*/ 35415 h 676123"/>
              <a:gd name="connsiteX5" fmla="*/ 1032979 w 2010132"/>
              <a:gd name="connsiteY5" fmla="*/ 93417 h 676123"/>
              <a:gd name="connsiteX6" fmla="*/ 1113662 w 2010132"/>
              <a:gd name="connsiteY6" fmla="*/ 443040 h 676123"/>
              <a:gd name="connsiteX7" fmla="*/ 1902556 w 2010132"/>
              <a:gd name="connsiteY7" fmla="*/ 676123 h 676123"/>
              <a:gd name="connsiteX8" fmla="*/ 1875662 w 2010132"/>
              <a:gd name="connsiteY8" fmla="*/ 443040 h 676123"/>
              <a:gd name="connsiteX9" fmla="*/ 1965309 w 2010132"/>
              <a:gd name="connsiteY9" fmla="*/ 434076 h 676123"/>
              <a:gd name="connsiteX10" fmla="*/ 2010132 w 2010132"/>
              <a:gd name="connsiteY10" fmla="*/ 640264 h 676123"/>
              <a:gd name="connsiteX0" fmla="*/ 1859 w 2010132"/>
              <a:gd name="connsiteY0" fmla="*/ 635512 h 676123"/>
              <a:gd name="connsiteX1" fmla="*/ 239693 w 2010132"/>
              <a:gd name="connsiteY1" fmla="*/ 461328 h 676123"/>
              <a:gd name="connsiteX2" fmla="*/ 400878 w 2010132"/>
              <a:gd name="connsiteY2" fmla="*/ 375536 h 676123"/>
              <a:gd name="connsiteX3" fmla="*/ 714643 w 2010132"/>
              <a:gd name="connsiteY3" fmla="*/ 370964 h 676123"/>
              <a:gd name="connsiteX4" fmla="*/ 898330 w 2010132"/>
              <a:gd name="connsiteY4" fmla="*/ 35415 h 676123"/>
              <a:gd name="connsiteX5" fmla="*/ 1032979 w 2010132"/>
              <a:gd name="connsiteY5" fmla="*/ 93417 h 676123"/>
              <a:gd name="connsiteX6" fmla="*/ 1113662 w 2010132"/>
              <a:gd name="connsiteY6" fmla="*/ 443040 h 676123"/>
              <a:gd name="connsiteX7" fmla="*/ 1902556 w 2010132"/>
              <a:gd name="connsiteY7" fmla="*/ 676123 h 676123"/>
              <a:gd name="connsiteX8" fmla="*/ 1875662 w 2010132"/>
              <a:gd name="connsiteY8" fmla="*/ 443040 h 676123"/>
              <a:gd name="connsiteX9" fmla="*/ 1965309 w 2010132"/>
              <a:gd name="connsiteY9" fmla="*/ 434076 h 676123"/>
              <a:gd name="connsiteX10" fmla="*/ 2010132 w 2010132"/>
              <a:gd name="connsiteY10" fmla="*/ 640264 h 676123"/>
              <a:gd name="connsiteX0" fmla="*/ 1859 w 2010132"/>
              <a:gd name="connsiteY0" fmla="*/ 635512 h 676123"/>
              <a:gd name="connsiteX1" fmla="*/ 239693 w 2010132"/>
              <a:gd name="connsiteY1" fmla="*/ 461328 h 676123"/>
              <a:gd name="connsiteX2" fmla="*/ 400878 w 2010132"/>
              <a:gd name="connsiteY2" fmla="*/ 375536 h 676123"/>
              <a:gd name="connsiteX3" fmla="*/ 714643 w 2010132"/>
              <a:gd name="connsiteY3" fmla="*/ 370964 h 676123"/>
              <a:gd name="connsiteX4" fmla="*/ 898330 w 2010132"/>
              <a:gd name="connsiteY4" fmla="*/ 35415 h 676123"/>
              <a:gd name="connsiteX5" fmla="*/ 1032979 w 2010132"/>
              <a:gd name="connsiteY5" fmla="*/ 93417 h 676123"/>
              <a:gd name="connsiteX6" fmla="*/ 1113662 w 2010132"/>
              <a:gd name="connsiteY6" fmla="*/ 443040 h 676123"/>
              <a:gd name="connsiteX7" fmla="*/ 1902556 w 2010132"/>
              <a:gd name="connsiteY7" fmla="*/ 676123 h 676123"/>
              <a:gd name="connsiteX8" fmla="*/ 1875662 w 2010132"/>
              <a:gd name="connsiteY8" fmla="*/ 443040 h 676123"/>
              <a:gd name="connsiteX9" fmla="*/ 1965309 w 2010132"/>
              <a:gd name="connsiteY9" fmla="*/ 434076 h 676123"/>
              <a:gd name="connsiteX10" fmla="*/ 2010132 w 2010132"/>
              <a:gd name="connsiteY10" fmla="*/ 640264 h 676123"/>
              <a:gd name="connsiteX0" fmla="*/ 1859 w 2010132"/>
              <a:gd name="connsiteY0" fmla="*/ 635512 h 676123"/>
              <a:gd name="connsiteX1" fmla="*/ 239693 w 2010132"/>
              <a:gd name="connsiteY1" fmla="*/ 461328 h 676123"/>
              <a:gd name="connsiteX2" fmla="*/ 400878 w 2010132"/>
              <a:gd name="connsiteY2" fmla="*/ 375536 h 676123"/>
              <a:gd name="connsiteX3" fmla="*/ 714643 w 2010132"/>
              <a:gd name="connsiteY3" fmla="*/ 370964 h 676123"/>
              <a:gd name="connsiteX4" fmla="*/ 898330 w 2010132"/>
              <a:gd name="connsiteY4" fmla="*/ 35415 h 676123"/>
              <a:gd name="connsiteX5" fmla="*/ 1032979 w 2010132"/>
              <a:gd name="connsiteY5" fmla="*/ 93417 h 676123"/>
              <a:gd name="connsiteX6" fmla="*/ 1113662 w 2010132"/>
              <a:gd name="connsiteY6" fmla="*/ 443040 h 676123"/>
              <a:gd name="connsiteX7" fmla="*/ 1893412 w 2010132"/>
              <a:gd name="connsiteY7" fmla="*/ 676123 h 676123"/>
              <a:gd name="connsiteX8" fmla="*/ 1875662 w 2010132"/>
              <a:gd name="connsiteY8" fmla="*/ 443040 h 676123"/>
              <a:gd name="connsiteX9" fmla="*/ 1965309 w 2010132"/>
              <a:gd name="connsiteY9" fmla="*/ 434076 h 676123"/>
              <a:gd name="connsiteX10" fmla="*/ 2010132 w 2010132"/>
              <a:gd name="connsiteY10" fmla="*/ 640264 h 676123"/>
              <a:gd name="connsiteX0" fmla="*/ 1859 w 2060424"/>
              <a:gd name="connsiteY0" fmla="*/ 635512 h 717988"/>
              <a:gd name="connsiteX1" fmla="*/ 239693 w 2060424"/>
              <a:gd name="connsiteY1" fmla="*/ 461328 h 717988"/>
              <a:gd name="connsiteX2" fmla="*/ 400878 w 2060424"/>
              <a:gd name="connsiteY2" fmla="*/ 375536 h 717988"/>
              <a:gd name="connsiteX3" fmla="*/ 714643 w 2060424"/>
              <a:gd name="connsiteY3" fmla="*/ 370964 h 717988"/>
              <a:gd name="connsiteX4" fmla="*/ 898330 w 2060424"/>
              <a:gd name="connsiteY4" fmla="*/ 35415 h 717988"/>
              <a:gd name="connsiteX5" fmla="*/ 1032979 w 2060424"/>
              <a:gd name="connsiteY5" fmla="*/ 93417 h 717988"/>
              <a:gd name="connsiteX6" fmla="*/ 1113662 w 2060424"/>
              <a:gd name="connsiteY6" fmla="*/ 443040 h 717988"/>
              <a:gd name="connsiteX7" fmla="*/ 1893412 w 2060424"/>
              <a:gd name="connsiteY7" fmla="*/ 676123 h 717988"/>
              <a:gd name="connsiteX8" fmla="*/ 1875662 w 2060424"/>
              <a:gd name="connsiteY8" fmla="*/ 443040 h 717988"/>
              <a:gd name="connsiteX9" fmla="*/ 1965309 w 2060424"/>
              <a:gd name="connsiteY9" fmla="*/ 434076 h 717988"/>
              <a:gd name="connsiteX10" fmla="*/ 2060424 w 2060424"/>
              <a:gd name="connsiteY10" fmla="*/ 717988 h 717988"/>
              <a:gd name="connsiteX0" fmla="*/ 1859 w 2060424"/>
              <a:gd name="connsiteY0" fmla="*/ 635512 h 717988"/>
              <a:gd name="connsiteX1" fmla="*/ 239693 w 2060424"/>
              <a:gd name="connsiteY1" fmla="*/ 461328 h 717988"/>
              <a:gd name="connsiteX2" fmla="*/ 400878 w 2060424"/>
              <a:gd name="connsiteY2" fmla="*/ 375536 h 717988"/>
              <a:gd name="connsiteX3" fmla="*/ 714643 w 2060424"/>
              <a:gd name="connsiteY3" fmla="*/ 370964 h 717988"/>
              <a:gd name="connsiteX4" fmla="*/ 898330 w 2060424"/>
              <a:gd name="connsiteY4" fmla="*/ 35415 h 717988"/>
              <a:gd name="connsiteX5" fmla="*/ 1032979 w 2060424"/>
              <a:gd name="connsiteY5" fmla="*/ 93417 h 717988"/>
              <a:gd name="connsiteX6" fmla="*/ 1113662 w 2060424"/>
              <a:gd name="connsiteY6" fmla="*/ 443040 h 717988"/>
              <a:gd name="connsiteX7" fmla="*/ 1893412 w 2060424"/>
              <a:gd name="connsiteY7" fmla="*/ 676123 h 717988"/>
              <a:gd name="connsiteX8" fmla="*/ 1875662 w 2060424"/>
              <a:gd name="connsiteY8" fmla="*/ 443040 h 717988"/>
              <a:gd name="connsiteX9" fmla="*/ 1965309 w 2060424"/>
              <a:gd name="connsiteY9" fmla="*/ 434076 h 717988"/>
              <a:gd name="connsiteX10" fmla="*/ 2027255 w 2060424"/>
              <a:gd name="connsiteY10" fmla="*/ 631568 h 717988"/>
              <a:gd name="connsiteX11" fmla="*/ 2060424 w 2060424"/>
              <a:gd name="connsiteY11" fmla="*/ 717988 h 717988"/>
              <a:gd name="connsiteX0" fmla="*/ 1859 w 2115288"/>
              <a:gd name="connsiteY0" fmla="*/ 635512 h 676123"/>
              <a:gd name="connsiteX1" fmla="*/ 239693 w 2115288"/>
              <a:gd name="connsiteY1" fmla="*/ 461328 h 676123"/>
              <a:gd name="connsiteX2" fmla="*/ 400878 w 2115288"/>
              <a:gd name="connsiteY2" fmla="*/ 375536 h 676123"/>
              <a:gd name="connsiteX3" fmla="*/ 714643 w 2115288"/>
              <a:gd name="connsiteY3" fmla="*/ 370964 h 676123"/>
              <a:gd name="connsiteX4" fmla="*/ 898330 w 2115288"/>
              <a:gd name="connsiteY4" fmla="*/ 35415 h 676123"/>
              <a:gd name="connsiteX5" fmla="*/ 1032979 w 2115288"/>
              <a:gd name="connsiteY5" fmla="*/ 93417 h 676123"/>
              <a:gd name="connsiteX6" fmla="*/ 1113662 w 2115288"/>
              <a:gd name="connsiteY6" fmla="*/ 443040 h 676123"/>
              <a:gd name="connsiteX7" fmla="*/ 1893412 w 2115288"/>
              <a:gd name="connsiteY7" fmla="*/ 676123 h 676123"/>
              <a:gd name="connsiteX8" fmla="*/ 1875662 w 2115288"/>
              <a:gd name="connsiteY8" fmla="*/ 443040 h 676123"/>
              <a:gd name="connsiteX9" fmla="*/ 1965309 w 2115288"/>
              <a:gd name="connsiteY9" fmla="*/ 434076 h 676123"/>
              <a:gd name="connsiteX10" fmla="*/ 2027255 w 2115288"/>
              <a:gd name="connsiteY10" fmla="*/ 631568 h 676123"/>
              <a:gd name="connsiteX11" fmla="*/ 2115288 w 2115288"/>
              <a:gd name="connsiteY11" fmla="*/ 603688 h 676123"/>
              <a:gd name="connsiteX0" fmla="*/ 1859 w 2115288"/>
              <a:gd name="connsiteY0" fmla="*/ 635512 h 676123"/>
              <a:gd name="connsiteX1" fmla="*/ 239693 w 2115288"/>
              <a:gd name="connsiteY1" fmla="*/ 461328 h 676123"/>
              <a:gd name="connsiteX2" fmla="*/ 400878 w 2115288"/>
              <a:gd name="connsiteY2" fmla="*/ 375536 h 676123"/>
              <a:gd name="connsiteX3" fmla="*/ 714643 w 2115288"/>
              <a:gd name="connsiteY3" fmla="*/ 370964 h 676123"/>
              <a:gd name="connsiteX4" fmla="*/ 898330 w 2115288"/>
              <a:gd name="connsiteY4" fmla="*/ 35415 h 676123"/>
              <a:gd name="connsiteX5" fmla="*/ 1032979 w 2115288"/>
              <a:gd name="connsiteY5" fmla="*/ 93417 h 676123"/>
              <a:gd name="connsiteX6" fmla="*/ 1113662 w 2115288"/>
              <a:gd name="connsiteY6" fmla="*/ 443040 h 676123"/>
              <a:gd name="connsiteX7" fmla="*/ 1893412 w 2115288"/>
              <a:gd name="connsiteY7" fmla="*/ 676123 h 676123"/>
              <a:gd name="connsiteX8" fmla="*/ 1875662 w 2115288"/>
              <a:gd name="connsiteY8" fmla="*/ 443040 h 676123"/>
              <a:gd name="connsiteX9" fmla="*/ 1965309 w 2115288"/>
              <a:gd name="connsiteY9" fmla="*/ 434076 h 676123"/>
              <a:gd name="connsiteX10" fmla="*/ 2031827 w 2115288"/>
              <a:gd name="connsiteY10" fmla="*/ 640712 h 676123"/>
              <a:gd name="connsiteX11" fmla="*/ 2115288 w 2115288"/>
              <a:gd name="connsiteY11" fmla="*/ 603688 h 676123"/>
              <a:gd name="connsiteX0" fmla="*/ 1859 w 2115288"/>
              <a:gd name="connsiteY0" fmla="*/ 635512 h 676123"/>
              <a:gd name="connsiteX1" fmla="*/ 239693 w 2115288"/>
              <a:gd name="connsiteY1" fmla="*/ 461328 h 676123"/>
              <a:gd name="connsiteX2" fmla="*/ 400878 w 2115288"/>
              <a:gd name="connsiteY2" fmla="*/ 375536 h 676123"/>
              <a:gd name="connsiteX3" fmla="*/ 714643 w 2115288"/>
              <a:gd name="connsiteY3" fmla="*/ 370964 h 676123"/>
              <a:gd name="connsiteX4" fmla="*/ 898330 w 2115288"/>
              <a:gd name="connsiteY4" fmla="*/ 35415 h 676123"/>
              <a:gd name="connsiteX5" fmla="*/ 1032979 w 2115288"/>
              <a:gd name="connsiteY5" fmla="*/ 93417 h 676123"/>
              <a:gd name="connsiteX6" fmla="*/ 1113662 w 2115288"/>
              <a:gd name="connsiteY6" fmla="*/ 443040 h 676123"/>
              <a:gd name="connsiteX7" fmla="*/ 1893412 w 2115288"/>
              <a:gd name="connsiteY7" fmla="*/ 676123 h 676123"/>
              <a:gd name="connsiteX8" fmla="*/ 1875662 w 2115288"/>
              <a:gd name="connsiteY8" fmla="*/ 443040 h 676123"/>
              <a:gd name="connsiteX9" fmla="*/ 1965309 w 2115288"/>
              <a:gd name="connsiteY9" fmla="*/ 434076 h 676123"/>
              <a:gd name="connsiteX10" fmla="*/ 2031827 w 2115288"/>
              <a:gd name="connsiteY10" fmla="*/ 640712 h 676123"/>
              <a:gd name="connsiteX11" fmla="*/ 2115288 w 2115288"/>
              <a:gd name="connsiteY11" fmla="*/ 603688 h 676123"/>
              <a:gd name="connsiteX0" fmla="*/ 1859 w 2115288"/>
              <a:gd name="connsiteY0" fmla="*/ 635512 h 676123"/>
              <a:gd name="connsiteX1" fmla="*/ 239693 w 2115288"/>
              <a:gd name="connsiteY1" fmla="*/ 461328 h 676123"/>
              <a:gd name="connsiteX2" fmla="*/ 400878 w 2115288"/>
              <a:gd name="connsiteY2" fmla="*/ 375536 h 676123"/>
              <a:gd name="connsiteX3" fmla="*/ 714643 w 2115288"/>
              <a:gd name="connsiteY3" fmla="*/ 370964 h 676123"/>
              <a:gd name="connsiteX4" fmla="*/ 898330 w 2115288"/>
              <a:gd name="connsiteY4" fmla="*/ 35415 h 676123"/>
              <a:gd name="connsiteX5" fmla="*/ 1032979 w 2115288"/>
              <a:gd name="connsiteY5" fmla="*/ 93417 h 676123"/>
              <a:gd name="connsiteX6" fmla="*/ 1113662 w 2115288"/>
              <a:gd name="connsiteY6" fmla="*/ 443040 h 676123"/>
              <a:gd name="connsiteX7" fmla="*/ 1893412 w 2115288"/>
              <a:gd name="connsiteY7" fmla="*/ 676123 h 676123"/>
              <a:gd name="connsiteX8" fmla="*/ 1875662 w 2115288"/>
              <a:gd name="connsiteY8" fmla="*/ 443040 h 676123"/>
              <a:gd name="connsiteX9" fmla="*/ 1965309 w 2115288"/>
              <a:gd name="connsiteY9" fmla="*/ 434076 h 676123"/>
              <a:gd name="connsiteX10" fmla="*/ 2031827 w 2115288"/>
              <a:gd name="connsiteY10" fmla="*/ 640712 h 676123"/>
              <a:gd name="connsiteX11" fmla="*/ 2115288 w 2115288"/>
              <a:gd name="connsiteY11" fmla="*/ 603688 h 676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15288" h="676123">
                <a:moveTo>
                  <a:pt x="1859" y="635512"/>
                </a:moveTo>
                <a:cubicBezTo>
                  <a:pt x="-14875" y="531731"/>
                  <a:pt x="82691" y="496529"/>
                  <a:pt x="239693" y="461328"/>
                </a:cubicBezTo>
                <a:cubicBezTo>
                  <a:pt x="293421" y="432731"/>
                  <a:pt x="347150" y="399561"/>
                  <a:pt x="400878" y="375536"/>
                </a:cubicBezTo>
                <a:cubicBezTo>
                  <a:pt x="505466" y="374012"/>
                  <a:pt x="610055" y="358772"/>
                  <a:pt x="714643" y="370964"/>
                </a:cubicBezTo>
                <a:lnTo>
                  <a:pt x="898330" y="35415"/>
                </a:lnTo>
                <a:cubicBezTo>
                  <a:pt x="1034653" y="-54979"/>
                  <a:pt x="1006384" y="51223"/>
                  <a:pt x="1032979" y="93417"/>
                </a:cubicBezTo>
                <a:cubicBezTo>
                  <a:pt x="1059873" y="209958"/>
                  <a:pt x="1050192" y="340215"/>
                  <a:pt x="1113662" y="443040"/>
                </a:cubicBezTo>
                <a:lnTo>
                  <a:pt x="1893412" y="676123"/>
                </a:lnTo>
                <a:lnTo>
                  <a:pt x="1875662" y="443040"/>
                </a:lnTo>
                <a:lnTo>
                  <a:pt x="1965309" y="434076"/>
                </a:lnTo>
                <a:cubicBezTo>
                  <a:pt x="1982910" y="493811"/>
                  <a:pt x="2014226" y="590121"/>
                  <a:pt x="2031827" y="640712"/>
                </a:cubicBezTo>
                <a:lnTo>
                  <a:pt x="2115288" y="60368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03100" y="1267497"/>
            <a:ext cx="2160135" cy="3872753"/>
          </a:xfrm>
          <a:custGeom>
            <a:avLst/>
            <a:gdLst>
              <a:gd name="connsiteX0" fmla="*/ 2178423 w 2178423"/>
              <a:gd name="connsiteY0" fmla="*/ 0 h 3872753"/>
              <a:gd name="connsiteX1" fmla="*/ 197223 w 2178423"/>
              <a:gd name="connsiteY1" fmla="*/ 2178424 h 3872753"/>
              <a:gd name="connsiteX2" fmla="*/ 0 w 2178423"/>
              <a:gd name="connsiteY2" fmla="*/ 2196353 h 3872753"/>
              <a:gd name="connsiteX3" fmla="*/ 26894 w 2178423"/>
              <a:gd name="connsiteY3" fmla="*/ 3872753 h 3872753"/>
              <a:gd name="connsiteX4" fmla="*/ 878541 w 2178423"/>
              <a:gd name="connsiteY4" fmla="*/ 3854824 h 3872753"/>
              <a:gd name="connsiteX5" fmla="*/ 878541 w 2178423"/>
              <a:gd name="connsiteY5" fmla="*/ 3854824 h 3872753"/>
              <a:gd name="connsiteX6" fmla="*/ 878541 w 2178423"/>
              <a:gd name="connsiteY6" fmla="*/ 3854824 h 3872753"/>
              <a:gd name="connsiteX7" fmla="*/ 878541 w 2178423"/>
              <a:gd name="connsiteY7" fmla="*/ 3854824 h 3872753"/>
              <a:gd name="connsiteX0" fmla="*/ 2178423 w 2178423"/>
              <a:gd name="connsiteY0" fmla="*/ 0 h 3872753"/>
              <a:gd name="connsiteX1" fmla="*/ 197223 w 2178423"/>
              <a:gd name="connsiteY1" fmla="*/ 2178424 h 3872753"/>
              <a:gd name="connsiteX2" fmla="*/ 0 w 2178423"/>
              <a:gd name="connsiteY2" fmla="*/ 2196353 h 3872753"/>
              <a:gd name="connsiteX3" fmla="*/ 26894 w 2178423"/>
              <a:gd name="connsiteY3" fmla="*/ 3872753 h 3872753"/>
              <a:gd name="connsiteX4" fmla="*/ 878541 w 2178423"/>
              <a:gd name="connsiteY4" fmla="*/ 3854824 h 3872753"/>
              <a:gd name="connsiteX5" fmla="*/ 878541 w 2178423"/>
              <a:gd name="connsiteY5" fmla="*/ 3854824 h 3872753"/>
              <a:gd name="connsiteX6" fmla="*/ 878541 w 2178423"/>
              <a:gd name="connsiteY6" fmla="*/ 3854824 h 3872753"/>
              <a:gd name="connsiteX7" fmla="*/ 878541 w 2178423"/>
              <a:gd name="connsiteY7" fmla="*/ 3854824 h 3872753"/>
              <a:gd name="connsiteX0" fmla="*/ 2178423 w 2178423"/>
              <a:gd name="connsiteY0" fmla="*/ 0 h 3872753"/>
              <a:gd name="connsiteX1" fmla="*/ 197223 w 2178423"/>
              <a:gd name="connsiteY1" fmla="*/ 2178424 h 3872753"/>
              <a:gd name="connsiteX2" fmla="*/ 0 w 2178423"/>
              <a:gd name="connsiteY2" fmla="*/ 2196353 h 3872753"/>
              <a:gd name="connsiteX3" fmla="*/ 26894 w 2178423"/>
              <a:gd name="connsiteY3" fmla="*/ 3872753 h 3872753"/>
              <a:gd name="connsiteX4" fmla="*/ 878541 w 2178423"/>
              <a:gd name="connsiteY4" fmla="*/ 3854824 h 3872753"/>
              <a:gd name="connsiteX5" fmla="*/ 878541 w 2178423"/>
              <a:gd name="connsiteY5" fmla="*/ 3854824 h 3872753"/>
              <a:gd name="connsiteX6" fmla="*/ 878541 w 2178423"/>
              <a:gd name="connsiteY6" fmla="*/ 3854824 h 3872753"/>
              <a:gd name="connsiteX7" fmla="*/ 878541 w 2178423"/>
              <a:gd name="connsiteY7" fmla="*/ 3854824 h 3872753"/>
              <a:gd name="connsiteX0" fmla="*/ 2178423 w 2178423"/>
              <a:gd name="connsiteY0" fmla="*/ 0 h 3872753"/>
              <a:gd name="connsiteX1" fmla="*/ 197223 w 2178423"/>
              <a:gd name="connsiteY1" fmla="*/ 2178424 h 3872753"/>
              <a:gd name="connsiteX2" fmla="*/ 0 w 2178423"/>
              <a:gd name="connsiteY2" fmla="*/ 2196353 h 3872753"/>
              <a:gd name="connsiteX3" fmla="*/ 26894 w 2178423"/>
              <a:gd name="connsiteY3" fmla="*/ 3872753 h 3872753"/>
              <a:gd name="connsiteX4" fmla="*/ 878541 w 2178423"/>
              <a:gd name="connsiteY4" fmla="*/ 3854824 h 3872753"/>
              <a:gd name="connsiteX5" fmla="*/ 878541 w 2178423"/>
              <a:gd name="connsiteY5" fmla="*/ 3854824 h 3872753"/>
              <a:gd name="connsiteX6" fmla="*/ 878541 w 2178423"/>
              <a:gd name="connsiteY6" fmla="*/ 3854824 h 3872753"/>
              <a:gd name="connsiteX7" fmla="*/ 878541 w 2178423"/>
              <a:gd name="connsiteY7" fmla="*/ 3854824 h 3872753"/>
              <a:gd name="connsiteX0" fmla="*/ 2178423 w 2178423"/>
              <a:gd name="connsiteY0" fmla="*/ 0 h 3872753"/>
              <a:gd name="connsiteX1" fmla="*/ 197223 w 2178423"/>
              <a:gd name="connsiteY1" fmla="*/ 2178424 h 3872753"/>
              <a:gd name="connsiteX2" fmla="*/ 0 w 2178423"/>
              <a:gd name="connsiteY2" fmla="*/ 2196353 h 3872753"/>
              <a:gd name="connsiteX3" fmla="*/ 26894 w 2178423"/>
              <a:gd name="connsiteY3" fmla="*/ 3872753 h 3872753"/>
              <a:gd name="connsiteX4" fmla="*/ 878541 w 2178423"/>
              <a:gd name="connsiteY4" fmla="*/ 3854824 h 3872753"/>
              <a:gd name="connsiteX5" fmla="*/ 878541 w 2178423"/>
              <a:gd name="connsiteY5" fmla="*/ 3854824 h 3872753"/>
              <a:gd name="connsiteX6" fmla="*/ 878541 w 2178423"/>
              <a:gd name="connsiteY6" fmla="*/ 3854824 h 3872753"/>
              <a:gd name="connsiteX7" fmla="*/ 878541 w 2178423"/>
              <a:gd name="connsiteY7" fmla="*/ 3854824 h 3872753"/>
              <a:gd name="connsiteX0" fmla="*/ 2160135 w 2160135"/>
              <a:gd name="connsiteY0" fmla="*/ 0 h 3872753"/>
              <a:gd name="connsiteX1" fmla="*/ 178935 w 2160135"/>
              <a:gd name="connsiteY1" fmla="*/ 2178424 h 3872753"/>
              <a:gd name="connsiteX2" fmla="*/ 0 w 2160135"/>
              <a:gd name="connsiteY2" fmla="*/ 2187209 h 3872753"/>
              <a:gd name="connsiteX3" fmla="*/ 8606 w 2160135"/>
              <a:gd name="connsiteY3" fmla="*/ 3872753 h 3872753"/>
              <a:gd name="connsiteX4" fmla="*/ 860253 w 2160135"/>
              <a:gd name="connsiteY4" fmla="*/ 3854824 h 3872753"/>
              <a:gd name="connsiteX5" fmla="*/ 860253 w 2160135"/>
              <a:gd name="connsiteY5" fmla="*/ 3854824 h 3872753"/>
              <a:gd name="connsiteX6" fmla="*/ 860253 w 2160135"/>
              <a:gd name="connsiteY6" fmla="*/ 3854824 h 3872753"/>
              <a:gd name="connsiteX7" fmla="*/ 860253 w 2160135"/>
              <a:gd name="connsiteY7" fmla="*/ 3854824 h 38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0135" h="3872753">
                <a:moveTo>
                  <a:pt x="2160135" y="0"/>
                </a:moveTo>
                <a:cubicBezTo>
                  <a:pt x="301871" y="209505"/>
                  <a:pt x="158107" y="1562011"/>
                  <a:pt x="178935" y="2178424"/>
                </a:cubicBezTo>
                <a:lnTo>
                  <a:pt x="0" y="2187209"/>
                </a:lnTo>
                <a:cubicBezTo>
                  <a:pt x="2869" y="2749057"/>
                  <a:pt x="5737" y="3310905"/>
                  <a:pt x="8606" y="3872753"/>
                </a:cubicBezTo>
                <a:lnTo>
                  <a:pt x="860253" y="3854824"/>
                </a:lnTo>
                <a:lnTo>
                  <a:pt x="860253" y="3854824"/>
                </a:lnTo>
                <a:lnTo>
                  <a:pt x="860253" y="3854824"/>
                </a:lnTo>
                <a:lnTo>
                  <a:pt x="860253" y="385482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38600" y="4593404"/>
            <a:ext cx="3572166" cy="644048"/>
          </a:xfrm>
          <a:custGeom>
            <a:avLst/>
            <a:gdLst>
              <a:gd name="connsiteX0" fmla="*/ 0 w 3585882"/>
              <a:gd name="connsiteY0" fmla="*/ 537883 h 546847"/>
              <a:gd name="connsiteX1" fmla="*/ 1201270 w 3585882"/>
              <a:gd name="connsiteY1" fmla="*/ 546847 h 546847"/>
              <a:gd name="connsiteX2" fmla="*/ 1183341 w 3585882"/>
              <a:gd name="connsiteY2" fmla="*/ 403412 h 546847"/>
              <a:gd name="connsiteX3" fmla="*/ 3585882 w 3585882"/>
              <a:gd name="connsiteY3" fmla="*/ 0 h 546847"/>
              <a:gd name="connsiteX0" fmla="*/ 0 w 3585882"/>
              <a:gd name="connsiteY0" fmla="*/ 537883 h 546847"/>
              <a:gd name="connsiteX1" fmla="*/ 1201270 w 3585882"/>
              <a:gd name="connsiteY1" fmla="*/ 546847 h 546847"/>
              <a:gd name="connsiteX2" fmla="*/ 1206201 w 3585882"/>
              <a:gd name="connsiteY2" fmla="*/ 403412 h 546847"/>
              <a:gd name="connsiteX3" fmla="*/ 3585882 w 3585882"/>
              <a:gd name="connsiteY3" fmla="*/ 0 h 546847"/>
              <a:gd name="connsiteX0" fmla="*/ 0 w 3585882"/>
              <a:gd name="connsiteY0" fmla="*/ 537883 h 615042"/>
              <a:gd name="connsiteX1" fmla="*/ 1201270 w 3585882"/>
              <a:gd name="connsiteY1" fmla="*/ 546847 h 615042"/>
              <a:gd name="connsiteX2" fmla="*/ 1206201 w 3585882"/>
              <a:gd name="connsiteY2" fmla="*/ 403412 h 615042"/>
              <a:gd name="connsiteX3" fmla="*/ 3585882 w 3585882"/>
              <a:gd name="connsiteY3" fmla="*/ 0 h 615042"/>
              <a:gd name="connsiteX0" fmla="*/ 0 w 3585882"/>
              <a:gd name="connsiteY0" fmla="*/ 537883 h 644048"/>
              <a:gd name="connsiteX1" fmla="*/ 1201270 w 3585882"/>
              <a:gd name="connsiteY1" fmla="*/ 546847 h 644048"/>
              <a:gd name="connsiteX2" fmla="*/ 1206201 w 3585882"/>
              <a:gd name="connsiteY2" fmla="*/ 403412 h 644048"/>
              <a:gd name="connsiteX3" fmla="*/ 3585882 w 3585882"/>
              <a:gd name="connsiteY3" fmla="*/ 0 h 644048"/>
              <a:gd name="connsiteX0" fmla="*/ 0 w 3572166"/>
              <a:gd name="connsiteY0" fmla="*/ 537883 h 644048"/>
              <a:gd name="connsiteX1" fmla="*/ 1201270 w 3572166"/>
              <a:gd name="connsiteY1" fmla="*/ 546847 h 644048"/>
              <a:gd name="connsiteX2" fmla="*/ 1206201 w 3572166"/>
              <a:gd name="connsiteY2" fmla="*/ 403412 h 644048"/>
              <a:gd name="connsiteX3" fmla="*/ 3572166 w 3572166"/>
              <a:gd name="connsiteY3" fmla="*/ 0 h 644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2166" h="644048">
                <a:moveTo>
                  <a:pt x="0" y="537883"/>
                </a:moveTo>
                <a:lnTo>
                  <a:pt x="1201270" y="546847"/>
                </a:lnTo>
                <a:lnTo>
                  <a:pt x="1206201" y="403412"/>
                </a:lnTo>
                <a:cubicBezTo>
                  <a:pt x="2378904" y="1009605"/>
                  <a:pt x="3149271" y="317351"/>
                  <a:pt x="3572166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AutoShape 3"/>
          <p:cNvSpPr>
            <a:spLocks noChangeAspect="1" noChangeArrowheads="1" noTextEdit="1"/>
          </p:cNvSpPr>
          <p:nvPr/>
        </p:nvSpPr>
        <p:spPr bwMode="auto">
          <a:xfrm>
            <a:off x="912266" y="3454606"/>
            <a:ext cx="151765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1285329" y="4838906"/>
            <a:ext cx="82550" cy="80963"/>
          </a:xfrm>
          <a:custGeom>
            <a:avLst/>
            <a:gdLst>
              <a:gd name="T0" fmla="*/ 25 w 52"/>
              <a:gd name="T1" fmla="*/ 0 h 51"/>
              <a:gd name="T2" fmla="*/ 23 w 52"/>
              <a:gd name="T3" fmla="*/ 22 h 51"/>
              <a:gd name="T4" fmla="*/ 0 w 52"/>
              <a:gd name="T5" fmla="*/ 26 h 51"/>
              <a:gd name="T6" fmla="*/ 23 w 52"/>
              <a:gd name="T7" fmla="*/ 30 h 51"/>
              <a:gd name="T8" fmla="*/ 25 w 52"/>
              <a:gd name="T9" fmla="*/ 51 h 51"/>
              <a:gd name="T10" fmla="*/ 29 w 52"/>
              <a:gd name="T11" fmla="*/ 30 h 51"/>
              <a:gd name="T12" fmla="*/ 52 w 52"/>
              <a:gd name="T13" fmla="*/ 26 h 51"/>
              <a:gd name="T14" fmla="*/ 29 w 52"/>
              <a:gd name="T15" fmla="*/ 22 h 51"/>
              <a:gd name="T16" fmla="*/ 25 w 52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51">
                <a:moveTo>
                  <a:pt x="25" y="0"/>
                </a:moveTo>
                <a:lnTo>
                  <a:pt x="23" y="22"/>
                </a:lnTo>
                <a:lnTo>
                  <a:pt x="0" y="26"/>
                </a:lnTo>
                <a:lnTo>
                  <a:pt x="23" y="30"/>
                </a:lnTo>
                <a:lnTo>
                  <a:pt x="25" y="51"/>
                </a:lnTo>
                <a:lnTo>
                  <a:pt x="29" y="30"/>
                </a:lnTo>
                <a:lnTo>
                  <a:pt x="52" y="26"/>
                </a:lnTo>
                <a:lnTo>
                  <a:pt x="29" y="22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1084035" y="3450020"/>
            <a:ext cx="1067366" cy="322929"/>
          </a:xfrm>
          <a:custGeom>
            <a:avLst/>
            <a:gdLst>
              <a:gd name="connsiteX0" fmla="*/ 0 w 1067366"/>
              <a:gd name="connsiteY0" fmla="*/ 3399 h 322929"/>
              <a:gd name="connsiteX1" fmla="*/ 734239 w 1067366"/>
              <a:gd name="connsiteY1" fmla="*/ 0 h 322929"/>
              <a:gd name="connsiteX2" fmla="*/ 1067366 w 1067366"/>
              <a:gd name="connsiteY2" fmla="*/ 322929 h 322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7366" h="322929">
                <a:moveTo>
                  <a:pt x="0" y="3399"/>
                </a:moveTo>
                <a:lnTo>
                  <a:pt x="734239" y="0"/>
                </a:lnTo>
                <a:lnTo>
                  <a:pt x="1067366" y="32292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2152421" y="3779408"/>
            <a:ext cx="4572" cy="1243584"/>
          </a:xfrm>
          <a:custGeom>
            <a:avLst/>
            <a:gdLst>
              <a:gd name="connsiteX0" fmla="*/ 0 w 4572"/>
              <a:gd name="connsiteY0" fmla="*/ 0 h 1243584"/>
              <a:gd name="connsiteX1" fmla="*/ 4572 w 4572"/>
              <a:gd name="connsiteY1" fmla="*/ 1243584 h 124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72" h="1243584">
                <a:moveTo>
                  <a:pt x="0" y="0"/>
                </a:moveTo>
                <a:lnTo>
                  <a:pt x="4572" y="124358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3533423" y="3772228"/>
            <a:ext cx="818130" cy="162627"/>
          </a:xfrm>
          <a:custGeom>
            <a:avLst/>
            <a:gdLst>
              <a:gd name="connsiteX0" fmla="*/ 0 w 813816"/>
              <a:gd name="connsiteY0" fmla="*/ 0 h 132588"/>
              <a:gd name="connsiteX1" fmla="*/ 800100 w 813816"/>
              <a:gd name="connsiteY1" fmla="*/ 132588 h 132588"/>
              <a:gd name="connsiteX2" fmla="*/ 813816 w 813816"/>
              <a:gd name="connsiteY2" fmla="*/ 128016 h 132588"/>
              <a:gd name="connsiteX0" fmla="*/ 0 w 813816"/>
              <a:gd name="connsiteY0" fmla="*/ 0 h 132588"/>
              <a:gd name="connsiteX1" fmla="*/ 800100 w 813816"/>
              <a:gd name="connsiteY1" fmla="*/ 132588 h 132588"/>
              <a:gd name="connsiteX2" fmla="*/ 813816 w 813816"/>
              <a:gd name="connsiteY2" fmla="*/ 128016 h 132588"/>
              <a:gd name="connsiteX0" fmla="*/ 0 w 813816"/>
              <a:gd name="connsiteY0" fmla="*/ 16012 h 148600"/>
              <a:gd name="connsiteX1" fmla="*/ 800100 w 813816"/>
              <a:gd name="connsiteY1" fmla="*/ 148600 h 148600"/>
              <a:gd name="connsiteX2" fmla="*/ 813816 w 813816"/>
              <a:gd name="connsiteY2" fmla="*/ 144028 h 148600"/>
              <a:gd name="connsiteX0" fmla="*/ 0 w 800100"/>
              <a:gd name="connsiteY0" fmla="*/ 16012 h 148600"/>
              <a:gd name="connsiteX1" fmla="*/ 800100 w 800100"/>
              <a:gd name="connsiteY1" fmla="*/ 148600 h 148600"/>
              <a:gd name="connsiteX0" fmla="*/ 0 w 800100"/>
              <a:gd name="connsiteY0" fmla="*/ 30039 h 162627"/>
              <a:gd name="connsiteX1" fmla="*/ 800100 w 800100"/>
              <a:gd name="connsiteY1" fmla="*/ 162627 h 162627"/>
              <a:gd name="connsiteX0" fmla="*/ 0 w 818130"/>
              <a:gd name="connsiteY0" fmla="*/ 30039 h 162627"/>
              <a:gd name="connsiteX1" fmla="*/ 818130 w 818130"/>
              <a:gd name="connsiteY1" fmla="*/ 162627 h 162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8130" h="162627">
                <a:moveTo>
                  <a:pt x="0" y="30039"/>
                </a:moveTo>
                <a:cubicBezTo>
                  <a:pt x="298704" y="-35493"/>
                  <a:pt x="680218" y="5097"/>
                  <a:pt x="818130" y="1626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4677968" y="3476754"/>
            <a:ext cx="440458" cy="273033"/>
          </a:xfrm>
          <a:custGeom>
            <a:avLst/>
            <a:gdLst>
              <a:gd name="connsiteX0" fmla="*/ 234396 w 440458"/>
              <a:gd name="connsiteY0" fmla="*/ 0 h 273033"/>
              <a:gd name="connsiteX1" fmla="*/ 108183 w 440458"/>
              <a:gd name="connsiteY1" fmla="*/ 69546 h 273033"/>
              <a:gd name="connsiteX2" fmla="*/ 0 w 440458"/>
              <a:gd name="connsiteY2" fmla="*/ 69546 h 273033"/>
              <a:gd name="connsiteX3" fmla="*/ 440458 w 440458"/>
              <a:gd name="connsiteY3" fmla="*/ 273033 h 273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458" h="273033">
                <a:moveTo>
                  <a:pt x="234396" y="0"/>
                </a:moveTo>
                <a:lnTo>
                  <a:pt x="108183" y="69546"/>
                </a:lnTo>
                <a:lnTo>
                  <a:pt x="0" y="69546"/>
                </a:lnTo>
                <a:lnTo>
                  <a:pt x="440458" y="27303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77500" y="200813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曾不辞辛苦写下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771698" y="3945328"/>
            <a:ext cx="587147" cy="1347714"/>
          </a:xfrm>
          <a:custGeom>
            <a:avLst/>
            <a:gdLst>
              <a:gd name="connsiteX0" fmla="*/ 16626 w 575241"/>
              <a:gd name="connsiteY0" fmla="*/ 1343337 h 1343337"/>
              <a:gd name="connsiteX1" fmla="*/ 0 w 575241"/>
              <a:gd name="connsiteY1" fmla="*/ 1190383 h 1343337"/>
              <a:gd name="connsiteX2" fmla="*/ 76477 w 575241"/>
              <a:gd name="connsiteY2" fmla="*/ 1064029 h 1343337"/>
              <a:gd name="connsiteX3" fmla="*/ 302583 w 575241"/>
              <a:gd name="connsiteY3" fmla="*/ 548640 h 1343337"/>
              <a:gd name="connsiteX4" fmla="*/ 282633 w 575241"/>
              <a:gd name="connsiteY4" fmla="*/ 538665 h 1343337"/>
              <a:gd name="connsiteX5" fmla="*/ 478813 w 575241"/>
              <a:gd name="connsiteY5" fmla="*/ 83127 h 1343337"/>
              <a:gd name="connsiteX6" fmla="*/ 502089 w 575241"/>
              <a:gd name="connsiteY6" fmla="*/ 19951 h 1343337"/>
              <a:gd name="connsiteX7" fmla="*/ 575241 w 575241"/>
              <a:gd name="connsiteY7" fmla="*/ 0 h 1343337"/>
              <a:gd name="connsiteX8" fmla="*/ 571916 w 575241"/>
              <a:gd name="connsiteY8" fmla="*/ 0 h 1343337"/>
              <a:gd name="connsiteX0" fmla="*/ 16626 w 575241"/>
              <a:gd name="connsiteY0" fmla="*/ 1343337 h 1343337"/>
              <a:gd name="connsiteX1" fmla="*/ 0 w 575241"/>
              <a:gd name="connsiteY1" fmla="*/ 1190383 h 1343337"/>
              <a:gd name="connsiteX2" fmla="*/ 76477 w 575241"/>
              <a:gd name="connsiteY2" fmla="*/ 1064029 h 1343337"/>
              <a:gd name="connsiteX3" fmla="*/ 302583 w 575241"/>
              <a:gd name="connsiteY3" fmla="*/ 548640 h 1343337"/>
              <a:gd name="connsiteX4" fmla="*/ 282633 w 575241"/>
              <a:gd name="connsiteY4" fmla="*/ 538665 h 1343337"/>
              <a:gd name="connsiteX5" fmla="*/ 478813 w 575241"/>
              <a:gd name="connsiteY5" fmla="*/ 83127 h 1343337"/>
              <a:gd name="connsiteX6" fmla="*/ 502089 w 575241"/>
              <a:gd name="connsiteY6" fmla="*/ 19951 h 1343337"/>
              <a:gd name="connsiteX7" fmla="*/ 575241 w 575241"/>
              <a:gd name="connsiteY7" fmla="*/ 0 h 1343337"/>
              <a:gd name="connsiteX8" fmla="*/ 571916 w 575241"/>
              <a:gd name="connsiteY8" fmla="*/ 0 h 1343337"/>
              <a:gd name="connsiteX0" fmla="*/ 16626 w 575241"/>
              <a:gd name="connsiteY0" fmla="*/ 1343337 h 1343337"/>
              <a:gd name="connsiteX1" fmla="*/ 0 w 575241"/>
              <a:gd name="connsiteY1" fmla="*/ 1190383 h 1343337"/>
              <a:gd name="connsiteX2" fmla="*/ 76477 w 575241"/>
              <a:gd name="connsiteY2" fmla="*/ 1064029 h 1343337"/>
              <a:gd name="connsiteX3" fmla="*/ 302583 w 575241"/>
              <a:gd name="connsiteY3" fmla="*/ 548640 h 1343337"/>
              <a:gd name="connsiteX4" fmla="*/ 282633 w 575241"/>
              <a:gd name="connsiteY4" fmla="*/ 538665 h 1343337"/>
              <a:gd name="connsiteX5" fmla="*/ 478813 w 575241"/>
              <a:gd name="connsiteY5" fmla="*/ 83127 h 1343337"/>
              <a:gd name="connsiteX6" fmla="*/ 502089 w 575241"/>
              <a:gd name="connsiteY6" fmla="*/ 19951 h 1343337"/>
              <a:gd name="connsiteX7" fmla="*/ 575241 w 575241"/>
              <a:gd name="connsiteY7" fmla="*/ 0 h 1343337"/>
              <a:gd name="connsiteX8" fmla="*/ 571916 w 575241"/>
              <a:gd name="connsiteY8" fmla="*/ 0 h 1343337"/>
              <a:gd name="connsiteX0" fmla="*/ 16626 w 575241"/>
              <a:gd name="connsiteY0" fmla="*/ 1343337 h 1343337"/>
              <a:gd name="connsiteX1" fmla="*/ 0 w 575241"/>
              <a:gd name="connsiteY1" fmla="*/ 1190383 h 1343337"/>
              <a:gd name="connsiteX2" fmla="*/ 76477 w 575241"/>
              <a:gd name="connsiteY2" fmla="*/ 1064029 h 1343337"/>
              <a:gd name="connsiteX3" fmla="*/ 302583 w 575241"/>
              <a:gd name="connsiteY3" fmla="*/ 548640 h 1343337"/>
              <a:gd name="connsiteX4" fmla="*/ 282633 w 575241"/>
              <a:gd name="connsiteY4" fmla="*/ 538665 h 1343337"/>
              <a:gd name="connsiteX5" fmla="*/ 478813 w 575241"/>
              <a:gd name="connsiteY5" fmla="*/ 83127 h 1343337"/>
              <a:gd name="connsiteX6" fmla="*/ 502089 w 575241"/>
              <a:gd name="connsiteY6" fmla="*/ 19951 h 1343337"/>
              <a:gd name="connsiteX7" fmla="*/ 575241 w 575241"/>
              <a:gd name="connsiteY7" fmla="*/ 0 h 1343337"/>
              <a:gd name="connsiteX8" fmla="*/ 571916 w 575241"/>
              <a:gd name="connsiteY8" fmla="*/ 0 h 1343337"/>
              <a:gd name="connsiteX0" fmla="*/ 16626 w 575241"/>
              <a:gd name="connsiteY0" fmla="*/ 1343337 h 1343337"/>
              <a:gd name="connsiteX1" fmla="*/ 0 w 575241"/>
              <a:gd name="connsiteY1" fmla="*/ 1190383 h 1343337"/>
              <a:gd name="connsiteX2" fmla="*/ 76477 w 575241"/>
              <a:gd name="connsiteY2" fmla="*/ 1064029 h 1343337"/>
              <a:gd name="connsiteX3" fmla="*/ 302583 w 575241"/>
              <a:gd name="connsiteY3" fmla="*/ 548640 h 1343337"/>
              <a:gd name="connsiteX4" fmla="*/ 282633 w 575241"/>
              <a:gd name="connsiteY4" fmla="*/ 538665 h 1343337"/>
              <a:gd name="connsiteX5" fmla="*/ 478813 w 575241"/>
              <a:gd name="connsiteY5" fmla="*/ 83127 h 1343337"/>
              <a:gd name="connsiteX6" fmla="*/ 502089 w 575241"/>
              <a:gd name="connsiteY6" fmla="*/ 19951 h 1343337"/>
              <a:gd name="connsiteX7" fmla="*/ 575241 w 575241"/>
              <a:gd name="connsiteY7" fmla="*/ 0 h 1343337"/>
              <a:gd name="connsiteX8" fmla="*/ 571916 w 575241"/>
              <a:gd name="connsiteY8" fmla="*/ 0 h 1343337"/>
              <a:gd name="connsiteX0" fmla="*/ 16626 w 575241"/>
              <a:gd name="connsiteY0" fmla="*/ 1343337 h 1343337"/>
              <a:gd name="connsiteX1" fmla="*/ 0 w 575241"/>
              <a:gd name="connsiteY1" fmla="*/ 1190383 h 1343337"/>
              <a:gd name="connsiteX2" fmla="*/ 76477 w 575241"/>
              <a:gd name="connsiteY2" fmla="*/ 1064029 h 1343337"/>
              <a:gd name="connsiteX3" fmla="*/ 302583 w 575241"/>
              <a:gd name="connsiteY3" fmla="*/ 548640 h 1343337"/>
              <a:gd name="connsiteX4" fmla="*/ 282633 w 575241"/>
              <a:gd name="connsiteY4" fmla="*/ 538665 h 1343337"/>
              <a:gd name="connsiteX5" fmla="*/ 478813 w 575241"/>
              <a:gd name="connsiteY5" fmla="*/ 83127 h 1343337"/>
              <a:gd name="connsiteX6" fmla="*/ 502089 w 575241"/>
              <a:gd name="connsiteY6" fmla="*/ 19951 h 1343337"/>
              <a:gd name="connsiteX7" fmla="*/ 575241 w 575241"/>
              <a:gd name="connsiteY7" fmla="*/ 0 h 1343337"/>
              <a:gd name="connsiteX0" fmla="*/ 16626 w 575241"/>
              <a:gd name="connsiteY0" fmla="*/ 1346891 h 1346891"/>
              <a:gd name="connsiteX1" fmla="*/ 0 w 575241"/>
              <a:gd name="connsiteY1" fmla="*/ 1193937 h 1346891"/>
              <a:gd name="connsiteX2" fmla="*/ 76477 w 575241"/>
              <a:gd name="connsiteY2" fmla="*/ 1067583 h 1346891"/>
              <a:gd name="connsiteX3" fmla="*/ 302583 w 575241"/>
              <a:gd name="connsiteY3" fmla="*/ 552194 h 1346891"/>
              <a:gd name="connsiteX4" fmla="*/ 282633 w 575241"/>
              <a:gd name="connsiteY4" fmla="*/ 542219 h 1346891"/>
              <a:gd name="connsiteX5" fmla="*/ 478813 w 575241"/>
              <a:gd name="connsiteY5" fmla="*/ 86681 h 1346891"/>
              <a:gd name="connsiteX6" fmla="*/ 502089 w 575241"/>
              <a:gd name="connsiteY6" fmla="*/ 23505 h 1346891"/>
              <a:gd name="connsiteX7" fmla="*/ 575241 w 575241"/>
              <a:gd name="connsiteY7" fmla="*/ 3554 h 1346891"/>
              <a:gd name="connsiteX0" fmla="*/ 16626 w 575241"/>
              <a:gd name="connsiteY0" fmla="*/ 1348904 h 1348904"/>
              <a:gd name="connsiteX1" fmla="*/ 0 w 575241"/>
              <a:gd name="connsiteY1" fmla="*/ 1195950 h 1348904"/>
              <a:gd name="connsiteX2" fmla="*/ 76477 w 575241"/>
              <a:gd name="connsiteY2" fmla="*/ 1069596 h 1348904"/>
              <a:gd name="connsiteX3" fmla="*/ 302583 w 575241"/>
              <a:gd name="connsiteY3" fmla="*/ 554207 h 1348904"/>
              <a:gd name="connsiteX4" fmla="*/ 282633 w 575241"/>
              <a:gd name="connsiteY4" fmla="*/ 544232 h 1348904"/>
              <a:gd name="connsiteX5" fmla="*/ 478813 w 575241"/>
              <a:gd name="connsiteY5" fmla="*/ 88694 h 1348904"/>
              <a:gd name="connsiteX6" fmla="*/ 502089 w 575241"/>
              <a:gd name="connsiteY6" fmla="*/ 25518 h 1348904"/>
              <a:gd name="connsiteX7" fmla="*/ 575241 w 575241"/>
              <a:gd name="connsiteY7" fmla="*/ 5567 h 1348904"/>
              <a:gd name="connsiteX0" fmla="*/ 16626 w 575241"/>
              <a:gd name="connsiteY0" fmla="*/ 1347990 h 1347990"/>
              <a:gd name="connsiteX1" fmla="*/ 0 w 575241"/>
              <a:gd name="connsiteY1" fmla="*/ 1195036 h 1347990"/>
              <a:gd name="connsiteX2" fmla="*/ 76477 w 575241"/>
              <a:gd name="connsiteY2" fmla="*/ 1068682 h 1347990"/>
              <a:gd name="connsiteX3" fmla="*/ 302583 w 575241"/>
              <a:gd name="connsiteY3" fmla="*/ 553293 h 1347990"/>
              <a:gd name="connsiteX4" fmla="*/ 282633 w 575241"/>
              <a:gd name="connsiteY4" fmla="*/ 543318 h 1347990"/>
              <a:gd name="connsiteX5" fmla="*/ 478813 w 575241"/>
              <a:gd name="connsiteY5" fmla="*/ 87780 h 1347990"/>
              <a:gd name="connsiteX6" fmla="*/ 502089 w 575241"/>
              <a:gd name="connsiteY6" fmla="*/ 29367 h 1347990"/>
              <a:gd name="connsiteX7" fmla="*/ 575241 w 575241"/>
              <a:gd name="connsiteY7" fmla="*/ 4653 h 1347990"/>
              <a:gd name="connsiteX0" fmla="*/ 16626 w 575241"/>
              <a:gd name="connsiteY0" fmla="*/ 1350289 h 1350289"/>
              <a:gd name="connsiteX1" fmla="*/ 0 w 575241"/>
              <a:gd name="connsiteY1" fmla="*/ 1197335 h 1350289"/>
              <a:gd name="connsiteX2" fmla="*/ 76477 w 575241"/>
              <a:gd name="connsiteY2" fmla="*/ 1070981 h 1350289"/>
              <a:gd name="connsiteX3" fmla="*/ 302583 w 575241"/>
              <a:gd name="connsiteY3" fmla="*/ 555592 h 1350289"/>
              <a:gd name="connsiteX4" fmla="*/ 282633 w 575241"/>
              <a:gd name="connsiteY4" fmla="*/ 545617 h 1350289"/>
              <a:gd name="connsiteX5" fmla="*/ 478813 w 575241"/>
              <a:gd name="connsiteY5" fmla="*/ 90079 h 1350289"/>
              <a:gd name="connsiteX6" fmla="*/ 502089 w 575241"/>
              <a:gd name="connsiteY6" fmla="*/ 31666 h 1350289"/>
              <a:gd name="connsiteX7" fmla="*/ 575241 w 575241"/>
              <a:gd name="connsiteY7" fmla="*/ 6952 h 1350289"/>
              <a:gd name="connsiteX0" fmla="*/ 16626 w 575241"/>
              <a:gd name="connsiteY0" fmla="*/ 1347657 h 1347657"/>
              <a:gd name="connsiteX1" fmla="*/ 0 w 575241"/>
              <a:gd name="connsiteY1" fmla="*/ 1194703 h 1347657"/>
              <a:gd name="connsiteX2" fmla="*/ 76477 w 575241"/>
              <a:gd name="connsiteY2" fmla="*/ 1068349 h 1347657"/>
              <a:gd name="connsiteX3" fmla="*/ 302583 w 575241"/>
              <a:gd name="connsiteY3" fmla="*/ 552960 h 1347657"/>
              <a:gd name="connsiteX4" fmla="*/ 282633 w 575241"/>
              <a:gd name="connsiteY4" fmla="*/ 542985 h 1347657"/>
              <a:gd name="connsiteX5" fmla="*/ 478813 w 575241"/>
              <a:gd name="connsiteY5" fmla="*/ 87447 h 1347657"/>
              <a:gd name="connsiteX6" fmla="*/ 502089 w 575241"/>
              <a:gd name="connsiteY6" fmla="*/ 29034 h 1347657"/>
              <a:gd name="connsiteX7" fmla="*/ 575241 w 575241"/>
              <a:gd name="connsiteY7" fmla="*/ 4320 h 1347657"/>
              <a:gd name="connsiteX0" fmla="*/ 16626 w 575241"/>
              <a:gd name="connsiteY0" fmla="*/ 1348362 h 1348362"/>
              <a:gd name="connsiteX1" fmla="*/ 0 w 575241"/>
              <a:gd name="connsiteY1" fmla="*/ 1195408 h 1348362"/>
              <a:gd name="connsiteX2" fmla="*/ 76477 w 575241"/>
              <a:gd name="connsiteY2" fmla="*/ 1069054 h 1348362"/>
              <a:gd name="connsiteX3" fmla="*/ 302583 w 575241"/>
              <a:gd name="connsiteY3" fmla="*/ 553665 h 1348362"/>
              <a:gd name="connsiteX4" fmla="*/ 282633 w 575241"/>
              <a:gd name="connsiteY4" fmla="*/ 543690 h 1348362"/>
              <a:gd name="connsiteX5" fmla="*/ 478813 w 575241"/>
              <a:gd name="connsiteY5" fmla="*/ 88152 h 1348362"/>
              <a:gd name="connsiteX6" fmla="*/ 502089 w 575241"/>
              <a:gd name="connsiteY6" fmla="*/ 29739 h 1348362"/>
              <a:gd name="connsiteX7" fmla="*/ 575241 w 575241"/>
              <a:gd name="connsiteY7" fmla="*/ 5025 h 1348362"/>
              <a:gd name="connsiteX0" fmla="*/ 16626 w 575241"/>
              <a:gd name="connsiteY0" fmla="*/ 1348362 h 1348362"/>
              <a:gd name="connsiteX1" fmla="*/ 0 w 575241"/>
              <a:gd name="connsiteY1" fmla="*/ 1195408 h 1348362"/>
              <a:gd name="connsiteX2" fmla="*/ 76477 w 575241"/>
              <a:gd name="connsiteY2" fmla="*/ 1069054 h 1348362"/>
              <a:gd name="connsiteX3" fmla="*/ 302583 w 575241"/>
              <a:gd name="connsiteY3" fmla="*/ 553665 h 1348362"/>
              <a:gd name="connsiteX4" fmla="*/ 282633 w 575241"/>
              <a:gd name="connsiteY4" fmla="*/ 543690 h 1348362"/>
              <a:gd name="connsiteX5" fmla="*/ 478813 w 575241"/>
              <a:gd name="connsiteY5" fmla="*/ 88152 h 1348362"/>
              <a:gd name="connsiteX6" fmla="*/ 502089 w 575241"/>
              <a:gd name="connsiteY6" fmla="*/ 29739 h 1348362"/>
              <a:gd name="connsiteX7" fmla="*/ 575241 w 575241"/>
              <a:gd name="connsiteY7" fmla="*/ 5025 h 1348362"/>
              <a:gd name="connsiteX0" fmla="*/ 16626 w 575241"/>
              <a:gd name="connsiteY0" fmla="*/ 1349235 h 1349235"/>
              <a:gd name="connsiteX1" fmla="*/ 0 w 575241"/>
              <a:gd name="connsiteY1" fmla="*/ 1196281 h 1349235"/>
              <a:gd name="connsiteX2" fmla="*/ 76477 w 575241"/>
              <a:gd name="connsiteY2" fmla="*/ 1069927 h 1349235"/>
              <a:gd name="connsiteX3" fmla="*/ 302583 w 575241"/>
              <a:gd name="connsiteY3" fmla="*/ 554538 h 1349235"/>
              <a:gd name="connsiteX4" fmla="*/ 282633 w 575241"/>
              <a:gd name="connsiteY4" fmla="*/ 544563 h 1349235"/>
              <a:gd name="connsiteX5" fmla="*/ 478813 w 575241"/>
              <a:gd name="connsiteY5" fmla="*/ 89025 h 1349235"/>
              <a:gd name="connsiteX6" fmla="*/ 502089 w 575241"/>
              <a:gd name="connsiteY6" fmla="*/ 30612 h 1349235"/>
              <a:gd name="connsiteX7" fmla="*/ 575241 w 575241"/>
              <a:gd name="connsiteY7" fmla="*/ 5898 h 1349235"/>
              <a:gd name="connsiteX0" fmla="*/ 16626 w 587147"/>
              <a:gd name="connsiteY0" fmla="*/ 1347449 h 1347449"/>
              <a:gd name="connsiteX1" fmla="*/ 0 w 587147"/>
              <a:gd name="connsiteY1" fmla="*/ 1194495 h 1347449"/>
              <a:gd name="connsiteX2" fmla="*/ 76477 w 587147"/>
              <a:gd name="connsiteY2" fmla="*/ 1068141 h 1347449"/>
              <a:gd name="connsiteX3" fmla="*/ 302583 w 587147"/>
              <a:gd name="connsiteY3" fmla="*/ 552752 h 1347449"/>
              <a:gd name="connsiteX4" fmla="*/ 282633 w 587147"/>
              <a:gd name="connsiteY4" fmla="*/ 542777 h 1347449"/>
              <a:gd name="connsiteX5" fmla="*/ 478813 w 587147"/>
              <a:gd name="connsiteY5" fmla="*/ 87239 h 1347449"/>
              <a:gd name="connsiteX6" fmla="*/ 502089 w 587147"/>
              <a:gd name="connsiteY6" fmla="*/ 28826 h 1347449"/>
              <a:gd name="connsiteX7" fmla="*/ 587147 w 587147"/>
              <a:gd name="connsiteY7" fmla="*/ 6493 h 1347449"/>
              <a:gd name="connsiteX0" fmla="*/ 16626 w 587147"/>
              <a:gd name="connsiteY0" fmla="*/ 1345333 h 1345333"/>
              <a:gd name="connsiteX1" fmla="*/ 0 w 587147"/>
              <a:gd name="connsiteY1" fmla="*/ 1192379 h 1345333"/>
              <a:gd name="connsiteX2" fmla="*/ 76477 w 587147"/>
              <a:gd name="connsiteY2" fmla="*/ 1066025 h 1345333"/>
              <a:gd name="connsiteX3" fmla="*/ 302583 w 587147"/>
              <a:gd name="connsiteY3" fmla="*/ 550636 h 1345333"/>
              <a:gd name="connsiteX4" fmla="*/ 282633 w 587147"/>
              <a:gd name="connsiteY4" fmla="*/ 540661 h 1345333"/>
              <a:gd name="connsiteX5" fmla="*/ 478813 w 587147"/>
              <a:gd name="connsiteY5" fmla="*/ 85123 h 1345333"/>
              <a:gd name="connsiteX6" fmla="*/ 502089 w 587147"/>
              <a:gd name="connsiteY6" fmla="*/ 26710 h 1345333"/>
              <a:gd name="connsiteX7" fmla="*/ 587147 w 587147"/>
              <a:gd name="connsiteY7" fmla="*/ 4377 h 1345333"/>
              <a:gd name="connsiteX0" fmla="*/ 16626 w 587147"/>
              <a:gd name="connsiteY0" fmla="*/ 1345333 h 1345333"/>
              <a:gd name="connsiteX1" fmla="*/ 0 w 587147"/>
              <a:gd name="connsiteY1" fmla="*/ 1192379 h 1345333"/>
              <a:gd name="connsiteX2" fmla="*/ 76477 w 587147"/>
              <a:gd name="connsiteY2" fmla="*/ 1066025 h 1345333"/>
              <a:gd name="connsiteX3" fmla="*/ 302583 w 587147"/>
              <a:gd name="connsiteY3" fmla="*/ 550636 h 1345333"/>
              <a:gd name="connsiteX4" fmla="*/ 282633 w 587147"/>
              <a:gd name="connsiteY4" fmla="*/ 540661 h 1345333"/>
              <a:gd name="connsiteX5" fmla="*/ 478813 w 587147"/>
              <a:gd name="connsiteY5" fmla="*/ 85123 h 1345333"/>
              <a:gd name="connsiteX6" fmla="*/ 502089 w 587147"/>
              <a:gd name="connsiteY6" fmla="*/ 26710 h 1345333"/>
              <a:gd name="connsiteX7" fmla="*/ 587147 w 587147"/>
              <a:gd name="connsiteY7" fmla="*/ 4377 h 1345333"/>
              <a:gd name="connsiteX0" fmla="*/ 16626 w 587147"/>
              <a:gd name="connsiteY0" fmla="*/ 1345333 h 1345333"/>
              <a:gd name="connsiteX1" fmla="*/ 0 w 587147"/>
              <a:gd name="connsiteY1" fmla="*/ 1192379 h 1345333"/>
              <a:gd name="connsiteX2" fmla="*/ 76477 w 587147"/>
              <a:gd name="connsiteY2" fmla="*/ 1066025 h 1345333"/>
              <a:gd name="connsiteX3" fmla="*/ 302583 w 587147"/>
              <a:gd name="connsiteY3" fmla="*/ 550636 h 1345333"/>
              <a:gd name="connsiteX4" fmla="*/ 282633 w 587147"/>
              <a:gd name="connsiteY4" fmla="*/ 540661 h 1345333"/>
              <a:gd name="connsiteX5" fmla="*/ 478813 w 587147"/>
              <a:gd name="connsiteY5" fmla="*/ 85123 h 1345333"/>
              <a:gd name="connsiteX6" fmla="*/ 502089 w 587147"/>
              <a:gd name="connsiteY6" fmla="*/ 26710 h 1345333"/>
              <a:gd name="connsiteX7" fmla="*/ 587147 w 587147"/>
              <a:gd name="connsiteY7" fmla="*/ 4377 h 1345333"/>
              <a:gd name="connsiteX0" fmla="*/ 16626 w 587147"/>
              <a:gd name="connsiteY0" fmla="*/ 1345333 h 1345333"/>
              <a:gd name="connsiteX1" fmla="*/ 0 w 587147"/>
              <a:gd name="connsiteY1" fmla="*/ 1192379 h 1345333"/>
              <a:gd name="connsiteX2" fmla="*/ 76477 w 587147"/>
              <a:gd name="connsiteY2" fmla="*/ 1066025 h 1345333"/>
              <a:gd name="connsiteX3" fmla="*/ 302583 w 587147"/>
              <a:gd name="connsiteY3" fmla="*/ 550636 h 1345333"/>
              <a:gd name="connsiteX4" fmla="*/ 282633 w 587147"/>
              <a:gd name="connsiteY4" fmla="*/ 540661 h 1345333"/>
              <a:gd name="connsiteX5" fmla="*/ 478813 w 587147"/>
              <a:gd name="connsiteY5" fmla="*/ 85123 h 1345333"/>
              <a:gd name="connsiteX6" fmla="*/ 502089 w 587147"/>
              <a:gd name="connsiteY6" fmla="*/ 26710 h 1345333"/>
              <a:gd name="connsiteX7" fmla="*/ 587147 w 587147"/>
              <a:gd name="connsiteY7" fmla="*/ 4377 h 1345333"/>
              <a:gd name="connsiteX0" fmla="*/ 23770 w 587147"/>
              <a:gd name="connsiteY0" fmla="*/ 1347714 h 1347714"/>
              <a:gd name="connsiteX1" fmla="*/ 0 w 587147"/>
              <a:gd name="connsiteY1" fmla="*/ 1192379 h 1347714"/>
              <a:gd name="connsiteX2" fmla="*/ 76477 w 587147"/>
              <a:gd name="connsiteY2" fmla="*/ 1066025 h 1347714"/>
              <a:gd name="connsiteX3" fmla="*/ 302583 w 587147"/>
              <a:gd name="connsiteY3" fmla="*/ 550636 h 1347714"/>
              <a:gd name="connsiteX4" fmla="*/ 282633 w 587147"/>
              <a:gd name="connsiteY4" fmla="*/ 540661 h 1347714"/>
              <a:gd name="connsiteX5" fmla="*/ 478813 w 587147"/>
              <a:gd name="connsiteY5" fmla="*/ 85123 h 1347714"/>
              <a:gd name="connsiteX6" fmla="*/ 502089 w 587147"/>
              <a:gd name="connsiteY6" fmla="*/ 26710 h 1347714"/>
              <a:gd name="connsiteX7" fmla="*/ 587147 w 587147"/>
              <a:gd name="connsiteY7" fmla="*/ 4377 h 1347714"/>
              <a:gd name="connsiteX0" fmla="*/ 23770 w 587147"/>
              <a:gd name="connsiteY0" fmla="*/ 1347714 h 1347714"/>
              <a:gd name="connsiteX1" fmla="*/ 0 w 587147"/>
              <a:gd name="connsiteY1" fmla="*/ 1192379 h 1347714"/>
              <a:gd name="connsiteX2" fmla="*/ 76477 w 587147"/>
              <a:gd name="connsiteY2" fmla="*/ 1066025 h 1347714"/>
              <a:gd name="connsiteX3" fmla="*/ 302583 w 587147"/>
              <a:gd name="connsiteY3" fmla="*/ 550636 h 1347714"/>
              <a:gd name="connsiteX4" fmla="*/ 282633 w 587147"/>
              <a:gd name="connsiteY4" fmla="*/ 540661 h 1347714"/>
              <a:gd name="connsiteX5" fmla="*/ 478813 w 587147"/>
              <a:gd name="connsiteY5" fmla="*/ 85123 h 1347714"/>
              <a:gd name="connsiteX6" fmla="*/ 502089 w 587147"/>
              <a:gd name="connsiteY6" fmla="*/ 26710 h 1347714"/>
              <a:gd name="connsiteX7" fmla="*/ 587147 w 587147"/>
              <a:gd name="connsiteY7" fmla="*/ 4377 h 134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7147" h="1347714">
                <a:moveTo>
                  <a:pt x="23770" y="1347714"/>
                </a:moveTo>
                <a:cubicBezTo>
                  <a:pt x="32516" y="1294348"/>
                  <a:pt x="41260" y="1248127"/>
                  <a:pt x="0" y="1192379"/>
                </a:cubicBezTo>
                <a:lnTo>
                  <a:pt x="76477" y="1066025"/>
                </a:lnTo>
                <a:lnTo>
                  <a:pt x="302583" y="550636"/>
                </a:lnTo>
                <a:lnTo>
                  <a:pt x="282633" y="540661"/>
                </a:lnTo>
                <a:lnTo>
                  <a:pt x="478813" y="85123"/>
                </a:lnTo>
                <a:lnTo>
                  <a:pt x="502089" y="26710"/>
                </a:lnTo>
                <a:cubicBezTo>
                  <a:pt x="540760" y="-3752"/>
                  <a:pt x="553238" y="-3261"/>
                  <a:pt x="587147" y="437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2352150" y="3950199"/>
            <a:ext cx="87219" cy="126805"/>
          </a:xfrm>
          <a:custGeom>
            <a:avLst/>
            <a:gdLst>
              <a:gd name="connsiteX0" fmla="*/ 0 w 79802"/>
              <a:gd name="connsiteY0" fmla="*/ 0 h 136329"/>
              <a:gd name="connsiteX1" fmla="*/ 76477 w 79802"/>
              <a:gd name="connsiteY1" fmla="*/ 43226 h 136329"/>
              <a:gd name="connsiteX2" fmla="*/ 79802 w 79802"/>
              <a:gd name="connsiteY2" fmla="*/ 136329 h 136329"/>
              <a:gd name="connsiteX0" fmla="*/ 0 w 84565"/>
              <a:gd name="connsiteY0" fmla="*/ 0 h 122042"/>
              <a:gd name="connsiteX1" fmla="*/ 81240 w 84565"/>
              <a:gd name="connsiteY1" fmla="*/ 28939 h 122042"/>
              <a:gd name="connsiteX2" fmla="*/ 84565 w 84565"/>
              <a:gd name="connsiteY2" fmla="*/ 122042 h 122042"/>
              <a:gd name="connsiteX0" fmla="*/ 0 w 84565"/>
              <a:gd name="connsiteY0" fmla="*/ 0 h 126805"/>
              <a:gd name="connsiteX1" fmla="*/ 81240 w 84565"/>
              <a:gd name="connsiteY1" fmla="*/ 33702 h 126805"/>
              <a:gd name="connsiteX2" fmla="*/ 84565 w 84565"/>
              <a:gd name="connsiteY2" fmla="*/ 126805 h 126805"/>
              <a:gd name="connsiteX0" fmla="*/ 0 w 92971"/>
              <a:gd name="connsiteY0" fmla="*/ 0 h 126805"/>
              <a:gd name="connsiteX1" fmla="*/ 81240 w 92971"/>
              <a:gd name="connsiteY1" fmla="*/ 33702 h 126805"/>
              <a:gd name="connsiteX2" fmla="*/ 84565 w 92971"/>
              <a:gd name="connsiteY2" fmla="*/ 126805 h 126805"/>
              <a:gd name="connsiteX0" fmla="*/ 0 w 88765"/>
              <a:gd name="connsiteY0" fmla="*/ 0 h 126805"/>
              <a:gd name="connsiteX1" fmla="*/ 81240 w 88765"/>
              <a:gd name="connsiteY1" fmla="*/ 33702 h 126805"/>
              <a:gd name="connsiteX2" fmla="*/ 84565 w 88765"/>
              <a:gd name="connsiteY2" fmla="*/ 126805 h 126805"/>
              <a:gd name="connsiteX0" fmla="*/ 0 w 87219"/>
              <a:gd name="connsiteY0" fmla="*/ 0 h 126805"/>
              <a:gd name="connsiteX1" fmla="*/ 78859 w 87219"/>
              <a:gd name="connsiteY1" fmla="*/ 40845 h 126805"/>
              <a:gd name="connsiteX2" fmla="*/ 84565 w 87219"/>
              <a:gd name="connsiteY2" fmla="*/ 126805 h 126805"/>
              <a:gd name="connsiteX0" fmla="*/ 0 w 87219"/>
              <a:gd name="connsiteY0" fmla="*/ 0 h 126805"/>
              <a:gd name="connsiteX1" fmla="*/ 78859 w 87219"/>
              <a:gd name="connsiteY1" fmla="*/ 40845 h 126805"/>
              <a:gd name="connsiteX2" fmla="*/ 84565 w 87219"/>
              <a:gd name="connsiteY2" fmla="*/ 126805 h 12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219" h="126805">
                <a:moveTo>
                  <a:pt x="0" y="0"/>
                </a:moveTo>
                <a:lnTo>
                  <a:pt x="78859" y="40845"/>
                </a:lnTo>
                <a:cubicBezTo>
                  <a:pt x="94255" y="79023"/>
                  <a:pt x="83457" y="95771"/>
                  <a:pt x="84565" y="12680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811599" y="4067028"/>
            <a:ext cx="618467" cy="1233609"/>
          </a:xfrm>
          <a:custGeom>
            <a:avLst/>
            <a:gdLst>
              <a:gd name="connsiteX0" fmla="*/ 618467 w 618467"/>
              <a:gd name="connsiteY0" fmla="*/ 0 h 1233609"/>
              <a:gd name="connsiteX1" fmla="*/ 415637 w 618467"/>
              <a:gd name="connsiteY1" fmla="*/ 488789 h 1233609"/>
              <a:gd name="connsiteX2" fmla="*/ 382386 w 618467"/>
              <a:gd name="connsiteY2" fmla="*/ 478813 h 1233609"/>
              <a:gd name="connsiteX3" fmla="*/ 182880 w 618467"/>
              <a:gd name="connsiteY3" fmla="*/ 980902 h 1233609"/>
              <a:gd name="connsiteX4" fmla="*/ 169580 w 618467"/>
              <a:gd name="connsiteY4" fmla="*/ 1004178 h 1233609"/>
              <a:gd name="connsiteX5" fmla="*/ 133004 w 618467"/>
              <a:gd name="connsiteY5" fmla="*/ 1140507 h 1233609"/>
              <a:gd name="connsiteX6" fmla="*/ 0 w 618467"/>
              <a:gd name="connsiteY6" fmla="*/ 1233609 h 1233609"/>
              <a:gd name="connsiteX0" fmla="*/ 618467 w 618467"/>
              <a:gd name="connsiteY0" fmla="*/ 0 h 1233609"/>
              <a:gd name="connsiteX1" fmla="*/ 415637 w 618467"/>
              <a:gd name="connsiteY1" fmla="*/ 488789 h 1233609"/>
              <a:gd name="connsiteX2" fmla="*/ 382386 w 618467"/>
              <a:gd name="connsiteY2" fmla="*/ 478813 h 1233609"/>
              <a:gd name="connsiteX3" fmla="*/ 182880 w 618467"/>
              <a:gd name="connsiteY3" fmla="*/ 980902 h 1233609"/>
              <a:gd name="connsiteX4" fmla="*/ 169580 w 618467"/>
              <a:gd name="connsiteY4" fmla="*/ 1004178 h 1233609"/>
              <a:gd name="connsiteX5" fmla="*/ 133004 w 618467"/>
              <a:gd name="connsiteY5" fmla="*/ 1140507 h 1233609"/>
              <a:gd name="connsiteX6" fmla="*/ 0 w 618467"/>
              <a:gd name="connsiteY6" fmla="*/ 1233609 h 1233609"/>
              <a:gd name="connsiteX0" fmla="*/ 618467 w 618467"/>
              <a:gd name="connsiteY0" fmla="*/ 0 h 1233609"/>
              <a:gd name="connsiteX1" fmla="*/ 415637 w 618467"/>
              <a:gd name="connsiteY1" fmla="*/ 488789 h 1233609"/>
              <a:gd name="connsiteX2" fmla="*/ 382386 w 618467"/>
              <a:gd name="connsiteY2" fmla="*/ 478813 h 1233609"/>
              <a:gd name="connsiteX3" fmla="*/ 182880 w 618467"/>
              <a:gd name="connsiteY3" fmla="*/ 980902 h 1233609"/>
              <a:gd name="connsiteX4" fmla="*/ 169580 w 618467"/>
              <a:gd name="connsiteY4" fmla="*/ 1004178 h 1233609"/>
              <a:gd name="connsiteX5" fmla="*/ 133004 w 618467"/>
              <a:gd name="connsiteY5" fmla="*/ 1140507 h 1233609"/>
              <a:gd name="connsiteX6" fmla="*/ 0 w 618467"/>
              <a:gd name="connsiteY6" fmla="*/ 1233609 h 1233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467" h="1233609">
                <a:moveTo>
                  <a:pt x="618467" y="0"/>
                </a:moveTo>
                <a:lnTo>
                  <a:pt x="415637" y="488789"/>
                </a:lnTo>
                <a:lnTo>
                  <a:pt x="382386" y="478813"/>
                </a:lnTo>
                <a:lnTo>
                  <a:pt x="182880" y="980902"/>
                </a:lnTo>
                <a:lnTo>
                  <a:pt x="169580" y="1004178"/>
                </a:lnTo>
                <a:lnTo>
                  <a:pt x="133004" y="1140507"/>
                </a:lnTo>
                <a:cubicBezTo>
                  <a:pt x="52950" y="1147729"/>
                  <a:pt x="44335" y="1202575"/>
                  <a:pt x="0" y="123360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043360" y="4034087"/>
            <a:ext cx="407194" cy="353968"/>
          </a:xfrm>
          <a:custGeom>
            <a:avLst/>
            <a:gdLst>
              <a:gd name="connsiteX0" fmla="*/ 397669 w 397669"/>
              <a:gd name="connsiteY0" fmla="*/ 47625 h 359568"/>
              <a:gd name="connsiteX1" fmla="*/ 378619 w 397669"/>
              <a:gd name="connsiteY1" fmla="*/ 69056 h 359568"/>
              <a:gd name="connsiteX2" fmla="*/ 202406 w 397669"/>
              <a:gd name="connsiteY2" fmla="*/ 0 h 359568"/>
              <a:gd name="connsiteX3" fmla="*/ 161925 w 397669"/>
              <a:gd name="connsiteY3" fmla="*/ 28575 h 359568"/>
              <a:gd name="connsiteX4" fmla="*/ 47625 w 397669"/>
              <a:gd name="connsiteY4" fmla="*/ 290512 h 359568"/>
              <a:gd name="connsiteX5" fmla="*/ 61912 w 397669"/>
              <a:gd name="connsiteY5" fmla="*/ 304800 h 359568"/>
              <a:gd name="connsiteX6" fmla="*/ 54769 w 397669"/>
              <a:gd name="connsiteY6" fmla="*/ 354806 h 359568"/>
              <a:gd name="connsiteX7" fmla="*/ 0 w 397669"/>
              <a:gd name="connsiteY7" fmla="*/ 359568 h 359568"/>
              <a:gd name="connsiteX0" fmla="*/ 397669 w 397669"/>
              <a:gd name="connsiteY0" fmla="*/ 47625 h 359568"/>
              <a:gd name="connsiteX1" fmla="*/ 385762 w 397669"/>
              <a:gd name="connsiteY1" fmla="*/ 69056 h 359568"/>
              <a:gd name="connsiteX2" fmla="*/ 202406 w 397669"/>
              <a:gd name="connsiteY2" fmla="*/ 0 h 359568"/>
              <a:gd name="connsiteX3" fmla="*/ 161925 w 397669"/>
              <a:gd name="connsiteY3" fmla="*/ 28575 h 359568"/>
              <a:gd name="connsiteX4" fmla="*/ 47625 w 397669"/>
              <a:gd name="connsiteY4" fmla="*/ 290512 h 359568"/>
              <a:gd name="connsiteX5" fmla="*/ 61912 w 397669"/>
              <a:gd name="connsiteY5" fmla="*/ 304800 h 359568"/>
              <a:gd name="connsiteX6" fmla="*/ 54769 w 397669"/>
              <a:gd name="connsiteY6" fmla="*/ 354806 h 359568"/>
              <a:gd name="connsiteX7" fmla="*/ 0 w 397669"/>
              <a:gd name="connsiteY7" fmla="*/ 359568 h 359568"/>
              <a:gd name="connsiteX0" fmla="*/ 397669 w 397669"/>
              <a:gd name="connsiteY0" fmla="*/ 47625 h 359568"/>
              <a:gd name="connsiteX1" fmla="*/ 385762 w 397669"/>
              <a:gd name="connsiteY1" fmla="*/ 69056 h 359568"/>
              <a:gd name="connsiteX2" fmla="*/ 202406 w 397669"/>
              <a:gd name="connsiteY2" fmla="*/ 0 h 359568"/>
              <a:gd name="connsiteX3" fmla="*/ 161925 w 397669"/>
              <a:gd name="connsiteY3" fmla="*/ 28575 h 359568"/>
              <a:gd name="connsiteX4" fmla="*/ 47625 w 397669"/>
              <a:gd name="connsiteY4" fmla="*/ 290512 h 359568"/>
              <a:gd name="connsiteX5" fmla="*/ 61912 w 397669"/>
              <a:gd name="connsiteY5" fmla="*/ 304800 h 359568"/>
              <a:gd name="connsiteX6" fmla="*/ 54769 w 397669"/>
              <a:gd name="connsiteY6" fmla="*/ 354806 h 359568"/>
              <a:gd name="connsiteX7" fmla="*/ 0 w 397669"/>
              <a:gd name="connsiteY7" fmla="*/ 359568 h 359568"/>
              <a:gd name="connsiteX0" fmla="*/ 397669 w 397669"/>
              <a:gd name="connsiteY0" fmla="*/ 48843 h 360786"/>
              <a:gd name="connsiteX1" fmla="*/ 385762 w 397669"/>
              <a:gd name="connsiteY1" fmla="*/ 70274 h 360786"/>
              <a:gd name="connsiteX2" fmla="*/ 202406 w 397669"/>
              <a:gd name="connsiteY2" fmla="*/ 1218 h 360786"/>
              <a:gd name="connsiteX3" fmla="*/ 161925 w 397669"/>
              <a:gd name="connsiteY3" fmla="*/ 29793 h 360786"/>
              <a:gd name="connsiteX4" fmla="*/ 47625 w 397669"/>
              <a:gd name="connsiteY4" fmla="*/ 291730 h 360786"/>
              <a:gd name="connsiteX5" fmla="*/ 61912 w 397669"/>
              <a:gd name="connsiteY5" fmla="*/ 306018 h 360786"/>
              <a:gd name="connsiteX6" fmla="*/ 54769 w 397669"/>
              <a:gd name="connsiteY6" fmla="*/ 356024 h 360786"/>
              <a:gd name="connsiteX7" fmla="*/ 0 w 397669"/>
              <a:gd name="connsiteY7" fmla="*/ 360786 h 360786"/>
              <a:gd name="connsiteX0" fmla="*/ 397669 w 397669"/>
              <a:gd name="connsiteY0" fmla="*/ 49168 h 361111"/>
              <a:gd name="connsiteX1" fmla="*/ 385762 w 397669"/>
              <a:gd name="connsiteY1" fmla="*/ 70599 h 361111"/>
              <a:gd name="connsiteX2" fmla="*/ 202406 w 397669"/>
              <a:gd name="connsiteY2" fmla="*/ 1543 h 361111"/>
              <a:gd name="connsiteX3" fmla="*/ 161925 w 397669"/>
              <a:gd name="connsiteY3" fmla="*/ 30118 h 361111"/>
              <a:gd name="connsiteX4" fmla="*/ 47625 w 397669"/>
              <a:gd name="connsiteY4" fmla="*/ 292055 h 361111"/>
              <a:gd name="connsiteX5" fmla="*/ 61912 w 397669"/>
              <a:gd name="connsiteY5" fmla="*/ 306343 h 361111"/>
              <a:gd name="connsiteX6" fmla="*/ 54769 w 397669"/>
              <a:gd name="connsiteY6" fmla="*/ 356349 h 361111"/>
              <a:gd name="connsiteX7" fmla="*/ 0 w 397669"/>
              <a:gd name="connsiteY7" fmla="*/ 361111 h 361111"/>
              <a:gd name="connsiteX0" fmla="*/ 397669 w 397669"/>
              <a:gd name="connsiteY0" fmla="*/ 49168 h 361111"/>
              <a:gd name="connsiteX1" fmla="*/ 385762 w 397669"/>
              <a:gd name="connsiteY1" fmla="*/ 70599 h 361111"/>
              <a:gd name="connsiteX2" fmla="*/ 202406 w 397669"/>
              <a:gd name="connsiteY2" fmla="*/ 1543 h 361111"/>
              <a:gd name="connsiteX3" fmla="*/ 161925 w 397669"/>
              <a:gd name="connsiteY3" fmla="*/ 30118 h 361111"/>
              <a:gd name="connsiteX4" fmla="*/ 47625 w 397669"/>
              <a:gd name="connsiteY4" fmla="*/ 292055 h 361111"/>
              <a:gd name="connsiteX5" fmla="*/ 61912 w 397669"/>
              <a:gd name="connsiteY5" fmla="*/ 306343 h 361111"/>
              <a:gd name="connsiteX6" fmla="*/ 54769 w 397669"/>
              <a:gd name="connsiteY6" fmla="*/ 356349 h 361111"/>
              <a:gd name="connsiteX7" fmla="*/ 0 w 397669"/>
              <a:gd name="connsiteY7" fmla="*/ 361111 h 361111"/>
              <a:gd name="connsiteX0" fmla="*/ 397669 w 397669"/>
              <a:gd name="connsiteY0" fmla="*/ 49168 h 361111"/>
              <a:gd name="connsiteX1" fmla="*/ 385762 w 397669"/>
              <a:gd name="connsiteY1" fmla="*/ 70599 h 361111"/>
              <a:gd name="connsiteX2" fmla="*/ 202406 w 397669"/>
              <a:gd name="connsiteY2" fmla="*/ 1543 h 361111"/>
              <a:gd name="connsiteX3" fmla="*/ 161925 w 397669"/>
              <a:gd name="connsiteY3" fmla="*/ 30118 h 361111"/>
              <a:gd name="connsiteX4" fmla="*/ 47625 w 397669"/>
              <a:gd name="connsiteY4" fmla="*/ 292055 h 361111"/>
              <a:gd name="connsiteX5" fmla="*/ 61912 w 397669"/>
              <a:gd name="connsiteY5" fmla="*/ 306343 h 361111"/>
              <a:gd name="connsiteX6" fmla="*/ 38100 w 397669"/>
              <a:gd name="connsiteY6" fmla="*/ 353968 h 361111"/>
              <a:gd name="connsiteX7" fmla="*/ 0 w 397669"/>
              <a:gd name="connsiteY7" fmla="*/ 361111 h 361111"/>
              <a:gd name="connsiteX0" fmla="*/ 407194 w 407194"/>
              <a:gd name="connsiteY0" fmla="*/ 49168 h 353968"/>
              <a:gd name="connsiteX1" fmla="*/ 395287 w 407194"/>
              <a:gd name="connsiteY1" fmla="*/ 70599 h 353968"/>
              <a:gd name="connsiteX2" fmla="*/ 211931 w 407194"/>
              <a:gd name="connsiteY2" fmla="*/ 1543 h 353968"/>
              <a:gd name="connsiteX3" fmla="*/ 171450 w 407194"/>
              <a:gd name="connsiteY3" fmla="*/ 30118 h 353968"/>
              <a:gd name="connsiteX4" fmla="*/ 57150 w 407194"/>
              <a:gd name="connsiteY4" fmla="*/ 292055 h 353968"/>
              <a:gd name="connsiteX5" fmla="*/ 71437 w 407194"/>
              <a:gd name="connsiteY5" fmla="*/ 306343 h 353968"/>
              <a:gd name="connsiteX6" fmla="*/ 47625 w 407194"/>
              <a:gd name="connsiteY6" fmla="*/ 353968 h 353968"/>
              <a:gd name="connsiteX7" fmla="*/ 0 w 407194"/>
              <a:gd name="connsiteY7" fmla="*/ 351586 h 353968"/>
              <a:gd name="connsiteX0" fmla="*/ 407194 w 407194"/>
              <a:gd name="connsiteY0" fmla="*/ 49168 h 353968"/>
              <a:gd name="connsiteX1" fmla="*/ 395287 w 407194"/>
              <a:gd name="connsiteY1" fmla="*/ 70599 h 353968"/>
              <a:gd name="connsiteX2" fmla="*/ 211931 w 407194"/>
              <a:gd name="connsiteY2" fmla="*/ 1543 h 353968"/>
              <a:gd name="connsiteX3" fmla="*/ 171450 w 407194"/>
              <a:gd name="connsiteY3" fmla="*/ 30118 h 353968"/>
              <a:gd name="connsiteX4" fmla="*/ 57150 w 407194"/>
              <a:gd name="connsiteY4" fmla="*/ 292055 h 353968"/>
              <a:gd name="connsiteX5" fmla="*/ 71437 w 407194"/>
              <a:gd name="connsiteY5" fmla="*/ 306343 h 353968"/>
              <a:gd name="connsiteX6" fmla="*/ 47625 w 407194"/>
              <a:gd name="connsiteY6" fmla="*/ 353968 h 353968"/>
              <a:gd name="connsiteX7" fmla="*/ 0 w 407194"/>
              <a:gd name="connsiteY7" fmla="*/ 351586 h 35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7194" h="353968">
                <a:moveTo>
                  <a:pt x="407194" y="49168"/>
                </a:moveTo>
                <a:lnTo>
                  <a:pt x="395287" y="70599"/>
                </a:lnTo>
                <a:lnTo>
                  <a:pt x="211931" y="1543"/>
                </a:lnTo>
                <a:cubicBezTo>
                  <a:pt x="196055" y="-5601"/>
                  <a:pt x="175419" y="13449"/>
                  <a:pt x="171450" y="30118"/>
                </a:cubicBezTo>
                <a:lnTo>
                  <a:pt x="57150" y="292055"/>
                </a:lnTo>
                <a:lnTo>
                  <a:pt x="71437" y="306343"/>
                </a:lnTo>
                <a:lnTo>
                  <a:pt x="47625" y="353968"/>
                </a:lnTo>
                <a:lnTo>
                  <a:pt x="0" y="35158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2043359" y="4001630"/>
            <a:ext cx="409575" cy="379281"/>
          </a:xfrm>
          <a:custGeom>
            <a:avLst/>
            <a:gdLst>
              <a:gd name="connsiteX0" fmla="*/ 407194 w 407194"/>
              <a:gd name="connsiteY0" fmla="*/ 73819 h 369094"/>
              <a:gd name="connsiteX1" fmla="*/ 219075 w 407194"/>
              <a:gd name="connsiteY1" fmla="*/ 0 h 369094"/>
              <a:gd name="connsiteX2" fmla="*/ 133350 w 407194"/>
              <a:gd name="connsiteY2" fmla="*/ 19050 h 369094"/>
              <a:gd name="connsiteX3" fmla="*/ 0 w 407194"/>
              <a:gd name="connsiteY3" fmla="*/ 369094 h 369094"/>
              <a:gd name="connsiteX0" fmla="*/ 407194 w 407194"/>
              <a:gd name="connsiteY0" fmla="*/ 73819 h 369094"/>
              <a:gd name="connsiteX1" fmla="*/ 219075 w 407194"/>
              <a:gd name="connsiteY1" fmla="*/ 0 h 369094"/>
              <a:gd name="connsiteX2" fmla="*/ 133350 w 407194"/>
              <a:gd name="connsiteY2" fmla="*/ 19050 h 369094"/>
              <a:gd name="connsiteX3" fmla="*/ 0 w 407194"/>
              <a:gd name="connsiteY3" fmla="*/ 369094 h 369094"/>
              <a:gd name="connsiteX0" fmla="*/ 407194 w 407194"/>
              <a:gd name="connsiteY0" fmla="*/ 73819 h 369094"/>
              <a:gd name="connsiteX1" fmla="*/ 219075 w 407194"/>
              <a:gd name="connsiteY1" fmla="*/ 0 h 369094"/>
              <a:gd name="connsiteX2" fmla="*/ 150019 w 407194"/>
              <a:gd name="connsiteY2" fmla="*/ 23813 h 369094"/>
              <a:gd name="connsiteX3" fmla="*/ 0 w 407194"/>
              <a:gd name="connsiteY3" fmla="*/ 369094 h 369094"/>
              <a:gd name="connsiteX0" fmla="*/ 409575 w 409575"/>
              <a:gd name="connsiteY0" fmla="*/ 73819 h 371475"/>
              <a:gd name="connsiteX1" fmla="*/ 221456 w 409575"/>
              <a:gd name="connsiteY1" fmla="*/ 0 h 371475"/>
              <a:gd name="connsiteX2" fmla="*/ 152400 w 409575"/>
              <a:gd name="connsiteY2" fmla="*/ 23813 h 371475"/>
              <a:gd name="connsiteX3" fmla="*/ 0 w 409575"/>
              <a:gd name="connsiteY3" fmla="*/ 371475 h 371475"/>
              <a:gd name="connsiteX0" fmla="*/ 409575 w 409575"/>
              <a:gd name="connsiteY0" fmla="*/ 80056 h 377712"/>
              <a:gd name="connsiteX1" fmla="*/ 221456 w 409575"/>
              <a:gd name="connsiteY1" fmla="*/ 6237 h 377712"/>
              <a:gd name="connsiteX2" fmla="*/ 152400 w 409575"/>
              <a:gd name="connsiteY2" fmla="*/ 30050 h 377712"/>
              <a:gd name="connsiteX3" fmla="*/ 0 w 409575"/>
              <a:gd name="connsiteY3" fmla="*/ 377712 h 377712"/>
              <a:gd name="connsiteX0" fmla="*/ 409575 w 409575"/>
              <a:gd name="connsiteY0" fmla="*/ 81625 h 379281"/>
              <a:gd name="connsiteX1" fmla="*/ 221456 w 409575"/>
              <a:gd name="connsiteY1" fmla="*/ 7806 h 379281"/>
              <a:gd name="connsiteX2" fmla="*/ 152400 w 409575"/>
              <a:gd name="connsiteY2" fmla="*/ 31619 h 379281"/>
              <a:gd name="connsiteX3" fmla="*/ 0 w 409575"/>
              <a:gd name="connsiteY3" fmla="*/ 379281 h 37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575" h="379281">
                <a:moveTo>
                  <a:pt x="409575" y="81625"/>
                </a:moveTo>
                <a:lnTo>
                  <a:pt x="221456" y="7806"/>
                </a:lnTo>
                <a:cubicBezTo>
                  <a:pt x="181768" y="-12831"/>
                  <a:pt x="168275" y="11775"/>
                  <a:pt x="152400" y="31619"/>
                </a:cubicBezTo>
                <a:lnTo>
                  <a:pt x="0" y="37928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1793329" y="5121481"/>
            <a:ext cx="83343" cy="171450"/>
          </a:xfrm>
          <a:custGeom>
            <a:avLst/>
            <a:gdLst>
              <a:gd name="connsiteX0" fmla="*/ 0 w 85725"/>
              <a:gd name="connsiteY0" fmla="*/ 161925 h 161925"/>
              <a:gd name="connsiteX1" fmla="*/ 66675 w 85725"/>
              <a:gd name="connsiteY1" fmla="*/ 19050 h 161925"/>
              <a:gd name="connsiteX2" fmla="*/ 85725 w 85725"/>
              <a:gd name="connsiteY2" fmla="*/ 0 h 161925"/>
              <a:gd name="connsiteX0" fmla="*/ 0 w 83343"/>
              <a:gd name="connsiteY0" fmla="*/ 171450 h 171450"/>
              <a:gd name="connsiteX1" fmla="*/ 66675 w 83343"/>
              <a:gd name="connsiteY1" fmla="*/ 28575 h 171450"/>
              <a:gd name="connsiteX2" fmla="*/ 83343 w 83343"/>
              <a:gd name="connsiteY2" fmla="*/ 0 h 171450"/>
              <a:gd name="connsiteX0" fmla="*/ 0 w 83343"/>
              <a:gd name="connsiteY0" fmla="*/ 171450 h 171450"/>
              <a:gd name="connsiteX1" fmla="*/ 57150 w 83343"/>
              <a:gd name="connsiteY1" fmla="*/ 21431 h 171450"/>
              <a:gd name="connsiteX2" fmla="*/ 83343 w 83343"/>
              <a:gd name="connsiteY2" fmla="*/ 0 h 171450"/>
              <a:gd name="connsiteX0" fmla="*/ 0 w 83343"/>
              <a:gd name="connsiteY0" fmla="*/ 171450 h 171450"/>
              <a:gd name="connsiteX1" fmla="*/ 57150 w 83343"/>
              <a:gd name="connsiteY1" fmla="*/ 21431 h 171450"/>
              <a:gd name="connsiteX2" fmla="*/ 83343 w 83343"/>
              <a:gd name="connsiteY2" fmla="*/ 0 h 171450"/>
              <a:gd name="connsiteX0" fmla="*/ 0 w 83343"/>
              <a:gd name="connsiteY0" fmla="*/ 171450 h 171450"/>
              <a:gd name="connsiteX1" fmla="*/ 64294 w 83343"/>
              <a:gd name="connsiteY1" fmla="*/ 28575 h 171450"/>
              <a:gd name="connsiteX2" fmla="*/ 83343 w 83343"/>
              <a:gd name="connsiteY2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343" h="171450">
                <a:moveTo>
                  <a:pt x="0" y="171450"/>
                </a:moveTo>
                <a:lnTo>
                  <a:pt x="64294" y="28575"/>
                </a:lnTo>
                <a:lnTo>
                  <a:pt x="8334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1814760" y="5126243"/>
            <a:ext cx="66675" cy="171450"/>
          </a:xfrm>
          <a:custGeom>
            <a:avLst/>
            <a:gdLst>
              <a:gd name="connsiteX0" fmla="*/ 66675 w 66675"/>
              <a:gd name="connsiteY0" fmla="*/ 0 h 166687"/>
              <a:gd name="connsiteX1" fmla="*/ 0 w 66675"/>
              <a:gd name="connsiteY1" fmla="*/ 166687 h 166687"/>
              <a:gd name="connsiteX0" fmla="*/ 66675 w 66675"/>
              <a:gd name="connsiteY0" fmla="*/ 0 h 171450"/>
              <a:gd name="connsiteX1" fmla="*/ 0 w 66675"/>
              <a:gd name="connsiteY1" fmla="*/ 171450 h 171450"/>
              <a:gd name="connsiteX0" fmla="*/ 66675 w 66675"/>
              <a:gd name="connsiteY0" fmla="*/ 0 h 171450"/>
              <a:gd name="connsiteX1" fmla="*/ 59531 w 66675"/>
              <a:gd name="connsiteY1" fmla="*/ 38100 h 171450"/>
              <a:gd name="connsiteX2" fmla="*/ 0 w 66675"/>
              <a:gd name="connsiteY2" fmla="*/ 171450 h 171450"/>
              <a:gd name="connsiteX0" fmla="*/ 66675 w 66675"/>
              <a:gd name="connsiteY0" fmla="*/ 0 h 171450"/>
              <a:gd name="connsiteX1" fmla="*/ 59531 w 66675"/>
              <a:gd name="connsiteY1" fmla="*/ 38100 h 171450"/>
              <a:gd name="connsiteX2" fmla="*/ 0 w 66675"/>
              <a:gd name="connsiteY2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675" h="171450">
                <a:moveTo>
                  <a:pt x="66675" y="0"/>
                </a:moveTo>
                <a:cubicBezTo>
                  <a:pt x="61119" y="9525"/>
                  <a:pt x="65087" y="28575"/>
                  <a:pt x="59531" y="38100"/>
                </a:cubicBezTo>
                <a:lnTo>
                  <a:pt x="0" y="17145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922107" y="3454176"/>
            <a:ext cx="1230313" cy="1679575"/>
            <a:chOff x="1238566" y="3423808"/>
            <a:chExt cx="1230313" cy="1679575"/>
          </a:xfrm>
        </p:grpSpPr>
        <p:grpSp>
          <p:nvGrpSpPr>
            <p:cNvPr id="76" name="组合 75"/>
            <p:cNvGrpSpPr/>
            <p:nvPr/>
          </p:nvGrpSpPr>
          <p:grpSpPr>
            <a:xfrm>
              <a:off x="1238566" y="3423808"/>
              <a:ext cx="1230313" cy="1679575"/>
              <a:chOff x="1228725" y="3422651"/>
              <a:chExt cx="1230313" cy="1679575"/>
            </a:xfrm>
          </p:grpSpPr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1228725" y="3422651"/>
                <a:ext cx="1230313" cy="1679575"/>
              </a:xfrm>
              <a:custGeom>
                <a:avLst/>
                <a:gdLst>
                  <a:gd name="T0" fmla="*/ 775 w 775"/>
                  <a:gd name="T1" fmla="*/ 1058 h 1058"/>
                  <a:gd name="T2" fmla="*/ 775 w 775"/>
                  <a:gd name="T3" fmla="*/ 489 h 1058"/>
                  <a:gd name="T4" fmla="*/ 775 w 775"/>
                  <a:gd name="T5" fmla="*/ 204 h 1058"/>
                  <a:gd name="T6" fmla="*/ 571 w 775"/>
                  <a:gd name="T7" fmla="*/ 0 h 1058"/>
                  <a:gd name="T8" fmla="*/ 0 w 775"/>
                  <a:gd name="T9" fmla="*/ 0 h 1058"/>
                  <a:gd name="T10" fmla="*/ 0 w 775"/>
                  <a:gd name="T11" fmla="*/ 211 h 1058"/>
                  <a:gd name="T12" fmla="*/ 0 w 775"/>
                  <a:gd name="T13" fmla="*/ 489 h 1058"/>
                  <a:gd name="T14" fmla="*/ 0 w 775"/>
                  <a:gd name="T15" fmla="*/ 1058 h 1058"/>
                  <a:gd name="T16" fmla="*/ 775 w 775"/>
                  <a:gd name="T17" fmla="*/ 1058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5" h="1058">
                    <a:moveTo>
                      <a:pt x="775" y="1058"/>
                    </a:moveTo>
                    <a:lnTo>
                      <a:pt x="775" y="489"/>
                    </a:lnTo>
                    <a:lnTo>
                      <a:pt x="775" y="204"/>
                    </a:lnTo>
                    <a:lnTo>
                      <a:pt x="571" y="0"/>
                    </a:lnTo>
                    <a:lnTo>
                      <a:pt x="0" y="0"/>
                    </a:lnTo>
                    <a:lnTo>
                      <a:pt x="0" y="211"/>
                    </a:lnTo>
                    <a:lnTo>
                      <a:pt x="0" y="489"/>
                    </a:lnTo>
                    <a:lnTo>
                      <a:pt x="0" y="1058"/>
                    </a:lnTo>
                    <a:lnTo>
                      <a:pt x="775" y="10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2135188" y="3422651"/>
                <a:ext cx="323850" cy="323850"/>
              </a:xfrm>
              <a:custGeom>
                <a:avLst/>
                <a:gdLst>
                  <a:gd name="T0" fmla="*/ 0 w 204"/>
                  <a:gd name="T1" fmla="*/ 204 h 204"/>
                  <a:gd name="T2" fmla="*/ 204 w 204"/>
                  <a:gd name="T3" fmla="*/ 204 h 204"/>
                  <a:gd name="T4" fmla="*/ 0 w 204"/>
                  <a:gd name="T5" fmla="*/ 0 h 204"/>
                  <a:gd name="T6" fmla="*/ 0 w 204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4" h="204">
                    <a:moveTo>
                      <a:pt x="0" y="204"/>
                    </a:moveTo>
                    <a:lnTo>
                      <a:pt x="204" y="204"/>
                    </a:lnTo>
                    <a:lnTo>
                      <a:pt x="0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2135188" y="3746501"/>
                <a:ext cx="323850" cy="323850"/>
              </a:xfrm>
              <a:custGeom>
                <a:avLst/>
                <a:gdLst>
                  <a:gd name="T0" fmla="*/ 204 w 204"/>
                  <a:gd name="T1" fmla="*/ 0 h 204"/>
                  <a:gd name="T2" fmla="*/ 0 w 204"/>
                  <a:gd name="T3" fmla="*/ 0 h 204"/>
                  <a:gd name="T4" fmla="*/ 204 w 204"/>
                  <a:gd name="T5" fmla="*/ 204 h 204"/>
                  <a:gd name="T6" fmla="*/ 204 w 204"/>
                  <a:gd name="T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4" h="204">
                    <a:moveTo>
                      <a:pt x="204" y="0"/>
                    </a:moveTo>
                    <a:lnTo>
                      <a:pt x="0" y="0"/>
                    </a:lnTo>
                    <a:lnTo>
                      <a:pt x="204" y="204"/>
                    </a:ln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1462088" y="3806826"/>
                <a:ext cx="376238" cy="30163"/>
              </a:xfrm>
              <a:prstGeom prst="rect">
                <a:avLst/>
              </a:pr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1462088" y="3957638"/>
                <a:ext cx="765175" cy="317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1"/>
              <p:cNvSpPr>
                <a:spLocks noChangeArrowheads="1"/>
              </p:cNvSpPr>
              <p:nvPr/>
            </p:nvSpPr>
            <p:spPr bwMode="auto">
              <a:xfrm>
                <a:off x="1462088" y="4054476"/>
                <a:ext cx="765175" cy="317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12"/>
              <p:cNvSpPr>
                <a:spLocks noChangeArrowheads="1"/>
              </p:cNvSpPr>
              <p:nvPr/>
            </p:nvSpPr>
            <p:spPr bwMode="auto">
              <a:xfrm>
                <a:off x="1462088" y="4151313"/>
                <a:ext cx="765175" cy="317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13"/>
              <p:cNvSpPr>
                <a:spLocks noChangeArrowheads="1"/>
              </p:cNvSpPr>
              <p:nvPr/>
            </p:nvSpPr>
            <p:spPr bwMode="auto">
              <a:xfrm>
                <a:off x="1462088" y="4248151"/>
                <a:ext cx="765175" cy="317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14"/>
              <p:cNvSpPr>
                <a:spLocks noChangeArrowheads="1"/>
              </p:cNvSpPr>
              <p:nvPr/>
            </p:nvSpPr>
            <p:spPr bwMode="auto">
              <a:xfrm>
                <a:off x="1462088" y="4344988"/>
                <a:ext cx="765175" cy="28575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15"/>
              <p:cNvSpPr>
                <a:spLocks noChangeArrowheads="1"/>
              </p:cNvSpPr>
              <p:nvPr/>
            </p:nvSpPr>
            <p:spPr bwMode="auto">
              <a:xfrm>
                <a:off x="1462088" y="4441826"/>
                <a:ext cx="765175" cy="28575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16"/>
              <p:cNvSpPr>
                <a:spLocks noChangeArrowheads="1"/>
              </p:cNvSpPr>
              <p:nvPr/>
            </p:nvSpPr>
            <p:spPr bwMode="auto">
              <a:xfrm>
                <a:off x="1462088" y="4537076"/>
                <a:ext cx="765175" cy="30163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7"/>
              <p:cNvSpPr>
                <a:spLocks noEditPoints="1"/>
              </p:cNvSpPr>
              <p:nvPr/>
            </p:nvSpPr>
            <p:spPr bwMode="auto">
              <a:xfrm>
                <a:off x="1903413" y="4772026"/>
                <a:ext cx="309563" cy="122238"/>
              </a:xfrm>
              <a:custGeom>
                <a:avLst/>
                <a:gdLst>
                  <a:gd name="T0" fmla="*/ 11 w 147"/>
                  <a:gd name="T1" fmla="*/ 58 h 58"/>
                  <a:gd name="T2" fmla="*/ 10 w 147"/>
                  <a:gd name="T3" fmla="*/ 58 h 58"/>
                  <a:gd name="T4" fmla="*/ 3 w 147"/>
                  <a:gd name="T5" fmla="*/ 49 h 58"/>
                  <a:gd name="T6" fmla="*/ 8 w 147"/>
                  <a:gd name="T7" fmla="*/ 17 h 58"/>
                  <a:gd name="T8" fmla="*/ 4 w 147"/>
                  <a:gd name="T9" fmla="*/ 7 h 58"/>
                  <a:gd name="T10" fmla="*/ 5 w 147"/>
                  <a:gd name="T11" fmla="*/ 2 h 58"/>
                  <a:gd name="T12" fmla="*/ 10 w 147"/>
                  <a:gd name="T13" fmla="*/ 4 h 58"/>
                  <a:gd name="T14" fmla="*/ 13 w 147"/>
                  <a:gd name="T15" fmla="*/ 10 h 58"/>
                  <a:gd name="T16" fmla="*/ 38 w 147"/>
                  <a:gd name="T17" fmla="*/ 0 h 58"/>
                  <a:gd name="T18" fmla="*/ 66 w 147"/>
                  <a:gd name="T19" fmla="*/ 20 h 58"/>
                  <a:gd name="T20" fmla="*/ 67 w 147"/>
                  <a:gd name="T21" fmla="*/ 22 h 58"/>
                  <a:gd name="T22" fmla="*/ 101 w 147"/>
                  <a:gd name="T23" fmla="*/ 10 h 58"/>
                  <a:gd name="T24" fmla="*/ 112 w 147"/>
                  <a:gd name="T25" fmla="*/ 27 h 58"/>
                  <a:gd name="T26" fmla="*/ 117 w 147"/>
                  <a:gd name="T27" fmla="*/ 19 h 58"/>
                  <a:gd name="T28" fmla="*/ 140 w 147"/>
                  <a:gd name="T29" fmla="*/ 15 h 58"/>
                  <a:gd name="T30" fmla="*/ 143 w 147"/>
                  <a:gd name="T31" fmla="*/ 16 h 58"/>
                  <a:gd name="T32" fmla="*/ 146 w 147"/>
                  <a:gd name="T33" fmla="*/ 20 h 58"/>
                  <a:gd name="T34" fmla="*/ 142 w 147"/>
                  <a:gd name="T35" fmla="*/ 23 h 58"/>
                  <a:gd name="T36" fmla="*/ 138 w 147"/>
                  <a:gd name="T37" fmla="*/ 22 h 58"/>
                  <a:gd name="T38" fmla="*/ 124 w 147"/>
                  <a:gd name="T39" fmla="*/ 20 h 58"/>
                  <a:gd name="T40" fmla="*/ 124 w 147"/>
                  <a:gd name="T41" fmla="*/ 21 h 58"/>
                  <a:gd name="T42" fmla="*/ 117 w 147"/>
                  <a:gd name="T43" fmla="*/ 33 h 58"/>
                  <a:gd name="T44" fmla="*/ 108 w 147"/>
                  <a:gd name="T45" fmla="*/ 38 h 58"/>
                  <a:gd name="T46" fmla="*/ 105 w 147"/>
                  <a:gd name="T47" fmla="*/ 30 h 58"/>
                  <a:gd name="T48" fmla="*/ 100 w 147"/>
                  <a:gd name="T49" fmla="*/ 17 h 58"/>
                  <a:gd name="T50" fmla="*/ 71 w 147"/>
                  <a:gd name="T51" fmla="*/ 28 h 58"/>
                  <a:gd name="T52" fmla="*/ 72 w 147"/>
                  <a:gd name="T53" fmla="*/ 45 h 58"/>
                  <a:gd name="T54" fmla="*/ 61 w 147"/>
                  <a:gd name="T55" fmla="*/ 48 h 58"/>
                  <a:gd name="T56" fmla="*/ 53 w 147"/>
                  <a:gd name="T57" fmla="*/ 37 h 58"/>
                  <a:gd name="T58" fmla="*/ 61 w 147"/>
                  <a:gd name="T59" fmla="*/ 26 h 58"/>
                  <a:gd name="T60" fmla="*/ 60 w 147"/>
                  <a:gd name="T61" fmla="*/ 24 h 58"/>
                  <a:gd name="T62" fmla="*/ 38 w 147"/>
                  <a:gd name="T63" fmla="*/ 7 h 58"/>
                  <a:gd name="T64" fmla="*/ 16 w 147"/>
                  <a:gd name="T65" fmla="*/ 18 h 58"/>
                  <a:gd name="T66" fmla="*/ 15 w 147"/>
                  <a:gd name="T67" fmla="*/ 56 h 58"/>
                  <a:gd name="T68" fmla="*/ 11 w 147"/>
                  <a:gd name="T69" fmla="*/ 58 h 58"/>
                  <a:gd name="T70" fmla="*/ 11 w 147"/>
                  <a:gd name="T71" fmla="*/ 28 h 58"/>
                  <a:gd name="T72" fmla="*/ 10 w 147"/>
                  <a:gd name="T73" fmla="*/ 48 h 58"/>
                  <a:gd name="T74" fmla="*/ 10 w 147"/>
                  <a:gd name="T75" fmla="*/ 48 h 58"/>
                  <a:gd name="T76" fmla="*/ 11 w 147"/>
                  <a:gd name="T77" fmla="*/ 28 h 58"/>
                  <a:gd name="T78" fmla="*/ 65 w 147"/>
                  <a:gd name="T79" fmla="*/ 33 h 58"/>
                  <a:gd name="T80" fmla="*/ 60 w 147"/>
                  <a:gd name="T81" fmla="*/ 39 h 58"/>
                  <a:gd name="T82" fmla="*/ 63 w 147"/>
                  <a:gd name="T83" fmla="*/ 41 h 58"/>
                  <a:gd name="T84" fmla="*/ 66 w 147"/>
                  <a:gd name="T85" fmla="*/ 41 h 58"/>
                  <a:gd name="T86" fmla="*/ 65 w 147"/>
                  <a:gd name="T87" fmla="*/ 3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7" h="58">
                    <a:moveTo>
                      <a:pt x="11" y="58"/>
                    </a:moveTo>
                    <a:cubicBezTo>
                      <a:pt x="10" y="58"/>
                      <a:pt x="10" y="58"/>
                      <a:pt x="10" y="58"/>
                    </a:cubicBezTo>
                    <a:cubicBezTo>
                      <a:pt x="6" y="58"/>
                      <a:pt x="5" y="53"/>
                      <a:pt x="3" y="49"/>
                    </a:cubicBezTo>
                    <a:cubicBezTo>
                      <a:pt x="0" y="38"/>
                      <a:pt x="2" y="26"/>
                      <a:pt x="8" y="17"/>
                    </a:cubicBezTo>
                    <a:cubicBezTo>
                      <a:pt x="7" y="13"/>
                      <a:pt x="6" y="10"/>
                      <a:pt x="4" y="7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7" y="1"/>
                      <a:pt x="9" y="2"/>
                      <a:pt x="10" y="4"/>
                    </a:cubicBezTo>
                    <a:cubicBezTo>
                      <a:pt x="11" y="6"/>
                      <a:pt x="12" y="8"/>
                      <a:pt x="13" y="10"/>
                    </a:cubicBezTo>
                    <a:cubicBezTo>
                      <a:pt x="20" y="4"/>
                      <a:pt x="28" y="0"/>
                      <a:pt x="38" y="0"/>
                    </a:cubicBezTo>
                    <a:cubicBezTo>
                      <a:pt x="49" y="0"/>
                      <a:pt x="60" y="11"/>
                      <a:pt x="66" y="20"/>
                    </a:cubicBezTo>
                    <a:cubicBezTo>
                      <a:pt x="67" y="21"/>
                      <a:pt x="67" y="21"/>
                      <a:pt x="67" y="22"/>
                    </a:cubicBezTo>
                    <a:cubicBezTo>
                      <a:pt x="78" y="14"/>
                      <a:pt x="93" y="9"/>
                      <a:pt x="101" y="10"/>
                    </a:cubicBezTo>
                    <a:cubicBezTo>
                      <a:pt x="111" y="11"/>
                      <a:pt x="112" y="21"/>
                      <a:pt x="112" y="27"/>
                    </a:cubicBezTo>
                    <a:cubicBezTo>
                      <a:pt x="115" y="24"/>
                      <a:pt x="116" y="21"/>
                      <a:pt x="117" y="19"/>
                    </a:cubicBezTo>
                    <a:cubicBezTo>
                      <a:pt x="120" y="11"/>
                      <a:pt x="122" y="11"/>
                      <a:pt x="140" y="15"/>
                    </a:cubicBezTo>
                    <a:cubicBezTo>
                      <a:pt x="143" y="16"/>
                      <a:pt x="143" y="16"/>
                      <a:pt x="143" y="16"/>
                    </a:cubicBezTo>
                    <a:cubicBezTo>
                      <a:pt x="145" y="16"/>
                      <a:pt x="147" y="18"/>
                      <a:pt x="146" y="20"/>
                    </a:cubicBezTo>
                    <a:cubicBezTo>
                      <a:pt x="146" y="22"/>
                      <a:pt x="144" y="23"/>
                      <a:pt x="142" y="23"/>
                    </a:cubicBezTo>
                    <a:cubicBezTo>
                      <a:pt x="138" y="22"/>
                      <a:pt x="138" y="22"/>
                      <a:pt x="138" y="22"/>
                    </a:cubicBezTo>
                    <a:cubicBezTo>
                      <a:pt x="131" y="20"/>
                      <a:pt x="126" y="19"/>
                      <a:pt x="124" y="20"/>
                    </a:cubicBezTo>
                    <a:cubicBezTo>
                      <a:pt x="124" y="20"/>
                      <a:pt x="124" y="21"/>
                      <a:pt x="124" y="21"/>
                    </a:cubicBezTo>
                    <a:cubicBezTo>
                      <a:pt x="123" y="24"/>
                      <a:pt x="121" y="27"/>
                      <a:pt x="117" y="33"/>
                    </a:cubicBezTo>
                    <a:cubicBezTo>
                      <a:pt x="114" y="36"/>
                      <a:pt x="112" y="39"/>
                      <a:pt x="108" y="38"/>
                    </a:cubicBezTo>
                    <a:cubicBezTo>
                      <a:pt x="105" y="37"/>
                      <a:pt x="105" y="34"/>
                      <a:pt x="105" y="30"/>
                    </a:cubicBezTo>
                    <a:cubicBezTo>
                      <a:pt x="105" y="22"/>
                      <a:pt x="105" y="17"/>
                      <a:pt x="100" y="17"/>
                    </a:cubicBezTo>
                    <a:cubicBezTo>
                      <a:pt x="93" y="16"/>
                      <a:pt x="80" y="22"/>
                      <a:pt x="71" y="28"/>
                    </a:cubicBezTo>
                    <a:cubicBezTo>
                      <a:pt x="73" y="34"/>
                      <a:pt x="75" y="41"/>
                      <a:pt x="72" y="45"/>
                    </a:cubicBezTo>
                    <a:cubicBezTo>
                      <a:pt x="70" y="47"/>
                      <a:pt x="67" y="49"/>
                      <a:pt x="61" y="48"/>
                    </a:cubicBezTo>
                    <a:cubicBezTo>
                      <a:pt x="52" y="45"/>
                      <a:pt x="53" y="39"/>
                      <a:pt x="53" y="37"/>
                    </a:cubicBezTo>
                    <a:cubicBezTo>
                      <a:pt x="54" y="34"/>
                      <a:pt x="57" y="30"/>
                      <a:pt x="61" y="26"/>
                    </a:cubicBezTo>
                    <a:cubicBezTo>
                      <a:pt x="61" y="25"/>
                      <a:pt x="61" y="25"/>
                      <a:pt x="60" y="24"/>
                    </a:cubicBezTo>
                    <a:cubicBezTo>
                      <a:pt x="55" y="16"/>
                      <a:pt x="46" y="7"/>
                      <a:pt x="38" y="7"/>
                    </a:cubicBezTo>
                    <a:cubicBezTo>
                      <a:pt x="29" y="7"/>
                      <a:pt x="21" y="11"/>
                      <a:pt x="16" y="18"/>
                    </a:cubicBezTo>
                    <a:cubicBezTo>
                      <a:pt x="20" y="34"/>
                      <a:pt x="19" y="51"/>
                      <a:pt x="15" y="56"/>
                    </a:cubicBezTo>
                    <a:cubicBezTo>
                      <a:pt x="14" y="58"/>
                      <a:pt x="12" y="58"/>
                      <a:pt x="11" y="58"/>
                    </a:cubicBezTo>
                    <a:close/>
                    <a:moveTo>
                      <a:pt x="11" y="28"/>
                    </a:moveTo>
                    <a:cubicBezTo>
                      <a:pt x="9" y="34"/>
                      <a:pt x="9" y="41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1" y="44"/>
                      <a:pt x="12" y="36"/>
                      <a:pt x="11" y="28"/>
                    </a:cubicBezTo>
                    <a:close/>
                    <a:moveTo>
                      <a:pt x="65" y="33"/>
                    </a:moveTo>
                    <a:cubicBezTo>
                      <a:pt x="62" y="35"/>
                      <a:pt x="60" y="37"/>
                      <a:pt x="60" y="39"/>
                    </a:cubicBezTo>
                    <a:cubicBezTo>
                      <a:pt x="60" y="39"/>
                      <a:pt x="60" y="40"/>
                      <a:pt x="63" y="41"/>
                    </a:cubicBezTo>
                    <a:cubicBezTo>
                      <a:pt x="65" y="41"/>
                      <a:pt x="66" y="41"/>
                      <a:pt x="66" y="41"/>
                    </a:cubicBezTo>
                    <a:cubicBezTo>
                      <a:pt x="66" y="40"/>
                      <a:pt x="66" y="37"/>
                      <a:pt x="65" y="33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1449388" y="4724401"/>
                <a:ext cx="163513" cy="155575"/>
              </a:xfrm>
              <a:custGeom>
                <a:avLst/>
                <a:gdLst>
                  <a:gd name="T0" fmla="*/ 46 w 77"/>
                  <a:gd name="T1" fmla="*/ 73 h 74"/>
                  <a:gd name="T2" fmla="*/ 31 w 77"/>
                  <a:gd name="T3" fmla="*/ 73 h 74"/>
                  <a:gd name="T4" fmla="*/ 18 w 77"/>
                  <a:gd name="T5" fmla="*/ 65 h 74"/>
                  <a:gd name="T6" fmla="*/ 6 w 77"/>
                  <a:gd name="T7" fmla="*/ 56 h 74"/>
                  <a:gd name="T8" fmla="*/ 1 w 77"/>
                  <a:gd name="T9" fmla="*/ 41 h 74"/>
                  <a:gd name="T10" fmla="*/ 6 w 77"/>
                  <a:gd name="T11" fmla="*/ 26 h 74"/>
                  <a:gd name="T12" fmla="*/ 11 w 77"/>
                  <a:gd name="T13" fmla="*/ 12 h 74"/>
                  <a:gd name="T14" fmla="*/ 23 w 77"/>
                  <a:gd name="T15" fmla="*/ 3 h 74"/>
                  <a:gd name="T16" fmla="*/ 39 w 77"/>
                  <a:gd name="T17" fmla="*/ 3 h 74"/>
                  <a:gd name="T18" fmla="*/ 54 w 77"/>
                  <a:gd name="T19" fmla="*/ 3 h 74"/>
                  <a:gd name="T20" fmla="*/ 66 w 77"/>
                  <a:gd name="T21" fmla="*/ 12 h 74"/>
                  <a:gd name="T22" fmla="*/ 71 w 77"/>
                  <a:gd name="T23" fmla="*/ 26 h 74"/>
                  <a:gd name="T24" fmla="*/ 76 w 77"/>
                  <a:gd name="T25" fmla="*/ 41 h 74"/>
                  <a:gd name="T26" fmla="*/ 71 w 77"/>
                  <a:gd name="T27" fmla="*/ 56 h 74"/>
                  <a:gd name="T28" fmla="*/ 59 w 77"/>
                  <a:gd name="T29" fmla="*/ 65 h 74"/>
                  <a:gd name="T30" fmla="*/ 48 w 77"/>
                  <a:gd name="T31" fmla="*/ 74 h 74"/>
                  <a:gd name="T32" fmla="*/ 40 w 77"/>
                  <a:gd name="T33" fmla="*/ 58 h 74"/>
                  <a:gd name="T34" fmla="*/ 49 w 77"/>
                  <a:gd name="T35" fmla="*/ 55 h 74"/>
                  <a:gd name="T36" fmla="*/ 58 w 77"/>
                  <a:gd name="T37" fmla="*/ 51 h 74"/>
                  <a:gd name="T38" fmla="*/ 59 w 77"/>
                  <a:gd name="T39" fmla="*/ 42 h 74"/>
                  <a:gd name="T40" fmla="*/ 59 w 77"/>
                  <a:gd name="T41" fmla="*/ 32 h 74"/>
                  <a:gd name="T42" fmla="*/ 58 w 77"/>
                  <a:gd name="T43" fmla="*/ 23 h 74"/>
                  <a:gd name="T44" fmla="*/ 49 w 77"/>
                  <a:gd name="T45" fmla="*/ 19 h 74"/>
                  <a:gd name="T46" fmla="*/ 40 w 77"/>
                  <a:gd name="T47" fmla="*/ 16 h 74"/>
                  <a:gd name="T48" fmla="*/ 31 w 77"/>
                  <a:gd name="T49" fmla="*/ 15 h 74"/>
                  <a:gd name="T50" fmla="*/ 25 w 77"/>
                  <a:gd name="T51" fmla="*/ 21 h 74"/>
                  <a:gd name="T52" fmla="*/ 19 w 77"/>
                  <a:gd name="T53" fmla="*/ 29 h 74"/>
                  <a:gd name="T54" fmla="*/ 15 w 77"/>
                  <a:gd name="T55" fmla="*/ 37 h 74"/>
                  <a:gd name="T56" fmla="*/ 19 w 77"/>
                  <a:gd name="T57" fmla="*/ 45 h 74"/>
                  <a:gd name="T58" fmla="*/ 25 w 77"/>
                  <a:gd name="T59" fmla="*/ 53 h 74"/>
                  <a:gd name="T60" fmla="*/ 31 w 77"/>
                  <a:gd name="T61" fmla="*/ 59 h 74"/>
                  <a:gd name="T62" fmla="*/ 39 w 77"/>
                  <a:gd name="T63" fmla="*/ 5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7" h="74">
                    <a:moveTo>
                      <a:pt x="48" y="74"/>
                    </a:moveTo>
                    <a:cubicBezTo>
                      <a:pt x="48" y="74"/>
                      <a:pt x="47" y="74"/>
                      <a:pt x="46" y="73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28" y="74"/>
                      <a:pt x="25" y="73"/>
                      <a:pt x="23" y="71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8" y="61"/>
                      <a:pt x="6" y="58"/>
                      <a:pt x="6" y="5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38"/>
                      <a:pt x="0" y="35"/>
                      <a:pt x="1" y="3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5"/>
                      <a:pt x="8" y="13"/>
                      <a:pt x="11" y="12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0"/>
                      <a:pt x="28" y="0"/>
                      <a:pt x="31" y="0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52" y="0"/>
                      <a:pt x="54" y="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9" y="13"/>
                      <a:pt x="71" y="15"/>
                      <a:pt x="71" y="1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7" y="35"/>
                      <a:pt x="77" y="38"/>
                      <a:pt x="76" y="41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8"/>
                      <a:pt x="69" y="61"/>
                      <a:pt x="66" y="62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2" y="73"/>
                      <a:pt x="50" y="74"/>
                      <a:pt x="48" y="74"/>
                    </a:cubicBezTo>
                    <a:close/>
                    <a:moveTo>
                      <a:pt x="39" y="57"/>
                    </a:moveTo>
                    <a:cubicBezTo>
                      <a:pt x="39" y="57"/>
                      <a:pt x="40" y="57"/>
                      <a:pt x="40" y="58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0" y="54"/>
                      <a:pt x="51" y="53"/>
                      <a:pt x="52" y="53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4"/>
                      <a:pt x="58" y="43"/>
                      <a:pt x="59" y="42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8" y="31"/>
                      <a:pt x="58" y="30"/>
                      <a:pt x="58" y="29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1" y="21"/>
                      <a:pt x="50" y="20"/>
                      <a:pt x="49" y="19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9" y="16"/>
                      <a:pt x="38" y="16"/>
                      <a:pt x="37" y="16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1"/>
                      <a:pt x="18" y="32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9" y="43"/>
                      <a:pt x="19" y="44"/>
                      <a:pt x="19" y="45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6" y="53"/>
                      <a:pt x="27" y="54"/>
                      <a:pt x="28" y="55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7"/>
                      <a:pt x="38" y="57"/>
                      <a:pt x="39" y="57"/>
                    </a:cubicBez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1538288" y="4854576"/>
                <a:ext cx="57150" cy="60325"/>
              </a:xfrm>
              <a:custGeom>
                <a:avLst/>
                <a:gdLst>
                  <a:gd name="T0" fmla="*/ 19 w 27"/>
                  <a:gd name="T1" fmla="*/ 29 h 29"/>
                  <a:gd name="T2" fmla="*/ 14 w 27"/>
                  <a:gd name="T3" fmla="*/ 26 h 29"/>
                  <a:gd name="T4" fmla="*/ 2 w 27"/>
                  <a:gd name="T5" fmla="*/ 12 h 29"/>
                  <a:gd name="T6" fmla="*/ 4 w 27"/>
                  <a:gd name="T7" fmla="*/ 2 h 29"/>
                  <a:gd name="T8" fmla="*/ 13 w 27"/>
                  <a:gd name="T9" fmla="*/ 3 h 29"/>
                  <a:gd name="T10" fmla="*/ 24 w 27"/>
                  <a:gd name="T11" fmla="*/ 18 h 29"/>
                  <a:gd name="T12" fmla="*/ 23 w 27"/>
                  <a:gd name="T13" fmla="*/ 28 h 29"/>
                  <a:gd name="T14" fmla="*/ 19 w 27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9">
                    <a:moveTo>
                      <a:pt x="19" y="29"/>
                    </a:moveTo>
                    <a:cubicBezTo>
                      <a:pt x="17" y="29"/>
                      <a:pt x="15" y="28"/>
                      <a:pt x="14" y="26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9"/>
                      <a:pt x="1" y="4"/>
                      <a:pt x="4" y="2"/>
                    </a:cubicBezTo>
                    <a:cubicBezTo>
                      <a:pt x="7" y="0"/>
                      <a:pt x="11" y="0"/>
                      <a:pt x="13" y="3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7" y="21"/>
                      <a:pt x="26" y="26"/>
                      <a:pt x="23" y="28"/>
                    </a:cubicBezTo>
                    <a:cubicBezTo>
                      <a:pt x="22" y="29"/>
                      <a:pt x="20" y="29"/>
                      <a:pt x="19" y="29"/>
                    </a:cubicBez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1"/>
              <p:cNvSpPr>
                <a:spLocks/>
              </p:cNvSpPr>
              <p:nvPr/>
            </p:nvSpPr>
            <p:spPr bwMode="auto">
              <a:xfrm>
                <a:off x="1468438" y="4854576"/>
                <a:ext cx="55563" cy="60325"/>
              </a:xfrm>
              <a:custGeom>
                <a:avLst/>
                <a:gdLst>
                  <a:gd name="T0" fmla="*/ 7 w 26"/>
                  <a:gd name="T1" fmla="*/ 29 h 29"/>
                  <a:gd name="T2" fmla="*/ 3 w 26"/>
                  <a:gd name="T3" fmla="*/ 28 h 29"/>
                  <a:gd name="T4" fmla="*/ 2 w 26"/>
                  <a:gd name="T5" fmla="*/ 18 h 29"/>
                  <a:gd name="T6" fmla="*/ 13 w 26"/>
                  <a:gd name="T7" fmla="*/ 3 h 29"/>
                  <a:gd name="T8" fmla="*/ 22 w 26"/>
                  <a:gd name="T9" fmla="*/ 2 h 29"/>
                  <a:gd name="T10" fmla="*/ 24 w 26"/>
                  <a:gd name="T11" fmla="*/ 12 h 29"/>
                  <a:gd name="T12" fmla="*/ 13 w 26"/>
                  <a:gd name="T13" fmla="*/ 26 h 29"/>
                  <a:gd name="T14" fmla="*/ 7 w 26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9">
                    <a:moveTo>
                      <a:pt x="7" y="29"/>
                    </a:moveTo>
                    <a:cubicBezTo>
                      <a:pt x="6" y="29"/>
                      <a:pt x="4" y="29"/>
                      <a:pt x="3" y="28"/>
                    </a:cubicBezTo>
                    <a:cubicBezTo>
                      <a:pt x="0" y="26"/>
                      <a:pt x="0" y="21"/>
                      <a:pt x="2" y="18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0"/>
                      <a:pt x="19" y="0"/>
                      <a:pt x="22" y="2"/>
                    </a:cubicBezTo>
                    <a:cubicBezTo>
                      <a:pt x="25" y="4"/>
                      <a:pt x="26" y="9"/>
                      <a:pt x="24" y="12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1" y="28"/>
                      <a:pt x="9" y="29"/>
                      <a:pt x="7" y="29"/>
                    </a:cubicBez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4" name="Freeform 18"/>
            <p:cNvSpPr>
              <a:spLocks noEditPoints="1"/>
            </p:cNvSpPr>
            <p:nvPr/>
          </p:nvSpPr>
          <p:spPr bwMode="auto">
            <a:xfrm>
              <a:off x="1464661" y="4724736"/>
              <a:ext cx="153988" cy="150813"/>
            </a:xfrm>
            <a:custGeom>
              <a:avLst/>
              <a:gdLst>
                <a:gd name="T0" fmla="*/ 37 w 73"/>
                <a:gd name="T1" fmla="*/ 72 h 72"/>
                <a:gd name="T2" fmla="*/ 0 w 73"/>
                <a:gd name="T3" fmla="*/ 36 h 72"/>
                <a:gd name="T4" fmla="*/ 37 w 73"/>
                <a:gd name="T5" fmla="*/ 0 h 72"/>
                <a:gd name="T6" fmla="*/ 73 w 73"/>
                <a:gd name="T7" fmla="*/ 36 h 72"/>
                <a:gd name="T8" fmla="*/ 37 w 73"/>
                <a:gd name="T9" fmla="*/ 72 h 72"/>
                <a:gd name="T10" fmla="*/ 37 w 73"/>
                <a:gd name="T11" fmla="*/ 13 h 72"/>
                <a:gd name="T12" fmla="*/ 14 w 73"/>
                <a:gd name="T13" fmla="*/ 36 h 72"/>
                <a:gd name="T14" fmla="*/ 37 w 73"/>
                <a:gd name="T15" fmla="*/ 59 h 72"/>
                <a:gd name="T16" fmla="*/ 59 w 73"/>
                <a:gd name="T17" fmla="*/ 36 h 72"/>
                <a:gd name="T18" fmla="*/ 37 w 73"/>
                <a:gd name="T19" fmla="*/ 1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2">
                  <a:moveTo>
                    <a:pt x="37" y="72"/>
                  </a:moveTo>
                  <a:cubicBezTo>
                    <a:pt x="17" y="72"/>
                    <a:pt x="0" y="5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7" y="0"/>
                    <a:pt x="73" y="16"/>
                    <a:pt x="73" y="36"/>
                  </a:cubicBezTo>
                  <a:cubicBezTo>
                    <a:pt x="73" y="56"/>
                    <a:pt x="57" y="72"/>
                    <a:pt x="37" y="72"/>
                  </a:cubicBezTo>
                  <a:close/>
                  <a:moveTo>
                    <a:pt x="37" y="13"/>
                  </a:moveTo>
                  <a:cubicBezTo>
                    <a:pt x="24" y="13"/>
                    <a:pt x="14" y="23"/>
                    <a:pt x="14" y="36"/>
                  </a:cubicBezTo>
                  <a:cubicBezTo>
                    <a:pt x="14" y="48"/>
                    <a:pt x="24" y="59"/>
                    <a:pt x="37" y="59"/>
                  </a:cubicBezTo>
                  <a:cubicBezTo>
                    <a:pt x="49" y="59"/>
                    <a:pt x="59" y="48"/>
                    <a:pt x="59" y="36"/>
                  </a:cubicBezTo>
                  <a:cubicBezTo>
                    <a:pt x="59" y="23"/>
                    <a:pt x="49" y="13"/>
                    <a:pt x="37" y="13"/>
                  </a:cubicBezTo>
                  <a:close/>
                </a:path>
              </a:pathLst>
            </a:custGeom>
            <a:solidFill>
              <a:srgbClr val="1B5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776305" y="3941830"/>
            <a:ext cx="674688" cy="1366838"/>
            <a:chOff x="2049524" y="3989388"/>
            <a:chExt cx="674688" cy="1366838"/>
          </a:xfrm>
        </p:grpSpPr>
        <p:sp>
          <p:nvSpPr>
            <p:cNvPr id="62" name="Freeform 26"/>
            <p:cNvSpPr>
              <a:spLocks/>
            </p:cNvSpPr>
            <p:nvPr/>
          </p:nvSpPr>
          <p:spPr bwMode="auto">
            <a:xfrm>
              <a:off x="2333625" y="4376738"/>
              <a:ext cx="60325" cy="65088"/>
            </a:xfrm>
            <a:custGeom>
              <a:avLst/>
              <a:gdLst>
                <a:gd name="T0" fmla="*/ 13 w 29"/>
                <a:gd name="T1" fmla="*/ 0 h 31"/>
                <a:gd name="T2" fmla="*/ 0 w 29"/>
                <a:gd name="T3" fmla="*/ 30 h 31"/>
                <a:gd name="T4" fmla="*/ 26 w 29"/>
                <a:gd name="T5" fmla="*/ 17 h 31"/>
                <a:gd name="T6" fmla="*/ 13 w 29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2" y="25"/>
                    <a:pt x="26" y="17"/>
                  </a:cubicBezTo>
                  <a:cubicBezTo>
                    <a:pt x="29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049524" y="3989388"/>
              <a:ext cx="674688" cy="1366838"/>
              <a:chOff x="2076450" y="3970338"/>
              <a:chExt cx="674688" cy="1366838"/>
            </a:xfrm>
          </p:grpSpPr>
          <p:sp>
            <p:nvSpPr>
              <p:cNvPr id="58" name="Freeform 22"/>
              <p:cNvSpPr>
                <a:spLocks/>
              </p:cNvSpPr>
              <p:nvPr/>
            </p:nvSpPr>
            <p:spPr bwMode="auto">
              <a:xfrm>
                <a:off x="2076450" y="5014913"/>
                <a:ext cx="217488" cy="322263"/>
              </a:xfrm>
              <a:custGeom>
                <a:avLst/>
                <a:gdLst>
                  <a:gd name="T0" fmla="*/ 0 w 103"/>
                  <a:gd name="T1" fmla="*/ 69 h 153"/>
                  <a:gd name="T2" fmla="*/ 6 w 103"/>
                  <a:gd name="T3" fmla="*/ 148 h 153"/>
                  <a:gd name="T4" fmla="*/ 10 w 103"/>
                  <a:gd name="T5" fmla="*/ 149 h 153"/>
                  <a:gd name="T6" fmla="*/ 10 w 103"/>
                  <a:gd name="T7" fmla="*/ 149 h 153"/>
                  <a:gd name="T8" fmla="*/ 40 w 103"/>
                  <a:gd name="T9" fmla="*/ 79 h 153"/>
                  <a:gd name="T10" fmla="*/ 38 w 103"/>
                  <a:gd name="T11" fmla="*/ 71 h 153"/>
                  <a:gd name="T12" fmla="*/ 48 w 103"/>
                  <a:gd name="T13" fmla="*/ 67 h 153"/>
                  <a:gd name="T14" fmla="*/ 52 w 103"/>
                  <a:gd name="T15" fmla="*/ 76 h 153"/>
                  <a:gd name="T16" fmla="*/ 44 w 103"/>
                  <a:gd name="T17" fmla="*/ 81 h 153"/>
                  <a:gd name="T18" fmla="*/ 14 w 103"/>
                  <a:gd name="T19" fmla="*/ 151 h 153"/>
                  <a:gd name="T20" fmla="*/ 14 w 103"/>
                  <a:gd name="T21" fmla="*/ 151 h 153"/>
                  <a:gd name="T22" fmla="*/ 18 w 103"/>
                  <a:gd name="T23" fmla="*/ 153 h 153"/>
                  <a:gd name="T24" fmla="*/ 80 w 103"/>
                  <a:gd name="T25" fmla="*/ 104 h 153"/>
                  <a:gd name="T26" fmla="*/ 89 w 103"/>
                  <a:gd name="T27" fmla="*/ 65 h 153"/>
                  <a:gd name="T28" fmla="*/ 103 w 103"/>
                  <a:gd name="T29" fmla="*/ 28 h 153"/>
                  <a:gd name="T30" fmla="*/ 69 w 103"/>
                  <a:gd name="T31" fmla="*/ 17 h 153"/>
                  <a:gd name="T32" fmla="*/ 38 w 103"/>
                  <a:gd name="T33" fmla="*/ 0 h 153"/>
                  <a:gd name="T34" fmla="*/ 21 w 103"/>
                  <a:gd name="T35" fmla="*/ 36 h 153"/>
                  <a:gd name="T36" fmla="*/ 0 w 103"/>
                  <a:gd name="T37" fmla="*/ 6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53">
                    <a:moveTo>
                      <a:pt x="0" y="69"/>
                    </a:moveTo>
                    <a:cubicBezTo>
                      <a:pt x="15" y="82"/>
                      <a:pt x="18" y="114"/>
                      <a:pt x="6" y="148"/>
                    </a:cubicBezTo>
                    <a:cubicBezTo>
                      <a:pt x="10" y="149"/>
                      <a:pt x="10" y="149"/>
                      <a:pt x="10" y="149"/>
                    </a:cubicBezTo>
                    <a:cubicBezTo>
                      <a:pt x="10" y="149"/>
                      <a:pt x="10" y="149"/>
                      <a:pt x="10" y="14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38" y="77"/>
                      <a:pt x="37" y="74"/>
                      <a:pt x="38" y="71"/>
                    </a:cubicBezTo>
                    <a:cubicBezTo>
                      <a:pt x="40" y="67"/>
                      <a:pt x="44" y="65"/>
                      <a:pt x="48" y="67"/>
                    </a:cubicBezTo>
                    <a:cubicBezTo>
                      <a:pt x="52" y="68"/>
                      <a:pt x="53" y="73"/>
                      <a:pt x="52" y="76"/>
                    </a:cubicBezTo>
                    <a:cubicBezTo>
                      <a:pt x="51" y="79"/>
                      <a:pt x="47" y="81"/>
                      <a:pt x="44" y="81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34" y="121"/>
                      <a:pt x="59" y="101"/>
                      <a:pt x="80" y="104"/>
                    </a:cubicBezTo>
                    <a:cubicBezTo>
                      <a:pt x="81" y="91"/>
                      <a:pt x="84" y="78"/>
                      <a:pt x="89" y="65"/>
                    </a:cubicBezTo>
                    <a:cubicBezTo>
                      <a:pt x="93" y="52"/>
                      <a:pt x="98" y="39"/>
                      <a:pt x="103" y="28"/>
                    </a:cubicBezTo>
                    <a:cubicBezTo>
                      <a:pt x="93" y="26"/>
                      <a:pt x="81" y="22"/>
                      <a:pt x="69" y="17"/>
                    </a:cubicBezTo>
                    <a:cubicBezTo>
                      <a:pt x="58" y="12"/>
                      <a:pt x="47" y="6"/>
                      <a:pt x="38" y="0"/>
                    </a:cubicBezTo>
                    <a:cubicBezTo>
                      <a:pt x="34" y="12"/>
                      <a:pt x="28" y="24"/>
                      <a:pt x="21" y="36"/>
                    </a:cubicBezTo>
                    <a:cubicBezTo>
                      <a:pt x="15" y="48"/>
                      <a:pt x="7" y="59"/>
                      <a:pt x="0" y="69"/>
                    </a:cubicBez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3"/>
              <p:cNvSpPr>
                <a:spLocks/>
              </p:cNvSpPr>
              <p:nvPr/>
            </p:nvSpPr>
            <p:spPr bwMode="auto">
              <a:xfrm>
                <a:off x="2155825" y="4225926"/>
                <a:ext cx="468313" cy="847725"/>
              </a:xfrm>
              <a:custGeom>
                <a:avLst/>
                <a:gdLst>
                  <a:gd name="T0" fmla="*/ 196 w 222"/>
                  <a:gd name="T1" fmla="*/ 87 h 402"/>
                  <a:gd name="T2" fmla="*/ 140 w 222"/>
                  <a:gd name="T3" fmla="*/ 62 h 402"/>
                  <a:gd name="T4" fmla="*/ 0 w 222"/>
                  <a:gd name="T5" fmla="*/ 374 h 402"/>
                  <a:gd name="T6" fmla="*/ 65 w 222"/>
                  <a:gd name="T7" fmla="*/ 402 h 402"/>
                  <a:gd name="T8" fmla="*/ 196 w 222"/>
                  <a:gd name="T9" fmla="*/ 87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402">
                    <a:moveTo>
                      <a:pt x="196" y="87"/>
                    </a:moveTo>
                    <a:cubicBezTo>
                      <a:pt x="222" y="24"/>
                      <a:pt x="166" y="0"/>
                      <a:pt x="140" y="62"/>
                    </a:cubicBezTo>
                    <a:cubicBezTo>
                      <a:pt x="93" y="166"/>
                      <a:pt x="47" y="270"/>
                      <a:pt x="0" y="374"/>
                    </a:cubicBezTo>
                    <a:cubicBezTo>
                      <a:pt x="22" y="384"/>
                      <a:pt x="43" y="393"/>
                      <a:pt x="65" y="402"/>
                    </a:cubicBezTo>
                    <a:cubicBezTo>
                      <a:pt x="108" y="297"/>
                      <a:pt x="152" y="192"/>
                      <a:pt x="196" y="87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4"/>
              <p:cNvSpPr>
                <a:spLocks/>
              </p:cNvSpPr>
              <p:nvPr/>
            </p:nvSpPr>
            <p:spPr bwMode="auto">
              <a:xfrm>
                <a:off x="2146300" y="5014913"/>
                <a:ext cx="149225" cy="79375"/>
              </a:xfrm>
              <a:custGeom>
                <a:avLst/>
                <a:gdLst>
                  <a:gd name="T0" fmla="*/ 94 w 94"/>
                  <a:gd name="T1" fmla="*/ 38 h 50"/>
                  <a:gd name="T2" fmla="*/ 5 w 94"/>
                  <a:gd name="T3" fmla="*/ 0 h 50"/>
                  <a:gd name="T4" fmla="*/ 0 w 94"/>
                  <a:gd name="T5" fmla="*/ 13 h 50"/>
                  <a:gd name="T6" fmla="*/ 89 w 94"/>
                  <a:gd name="T7" fmla="*/ 50 h 50"/>
                  <a:gd name="T8" fmla="*/ 94 w 94"/>
                  <a:gd name="T9" fmla="*/ 3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0">
                    <a:moveTo>
                      <a:pt x="94" y="38"/>
                    </a:moveTo>
                    <a:lnTo>
                      <a:pt x="5" y="0"/>
                    </a:lnTo>
                    <a:lnTo>
                      <a:pt x="0" y="13"/>
                    </a:lnTo>
                    <a:lnTo>
                      <a:pt x="89" y="50"/>
                    </a:lnTo>
                    <a:lnTo>
                      <a:pt x="94" y="38"/>
                    </a:ln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"/>
              <p:cNvSpPr>
                <a:spLocks/>
              </p:cNvSpPr>
              <p:nvPr/>
            </p:nvSpPr>
            <p:spPr bwMode="auto">
              <a:xfrm>
                <a:off x="2359025" y="3970338"/>
                <a:ext cx="392113" cy="612775"/>
              </a:xfrm>
              <a:custGeom>
                <a:avLst/>
                <a:gdLst>
                  <a:gd name="T0" fmla="*/ 79 w 186"/>
                  <a:gd name="T1" fmla="*/ 291 h 291"/>
                  <a:gd name="T2" fmla="*/ 178 w 186"/>
                  <a:gd name="T3" fmla="*/ 60 h 291"/>
                  <a:gd name="T4" fmla="*/ 162 w 186"/>
                  <a:gd name="T5" fmla="*/ 15 h 291"/>
                  <a:gd name="T6" fmla="*/ 142 w 186"/>
                  <a:gd name="T7" fmla="*/ 7 h 291"/>
                  <a:gd name="T8" fmla="*/ 99 w 186"/>
                  <a:gd name="T9" fmla="*/ 26 h 291"/>
                  <a:gd name="T10" fmla="*/ 0 w 186"/>
                  <a:gd name="T11" fmla="*/ 257 h 291"/>
                  <a:gd name="T12" fmla="*/ 79 w 186"/>
                  <a:gd name="T13" fmla="*/ 291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91">
                    <a:moveTo>
                      <a:pt x="79" y="291"/>
                    </a:moveTo>
                    <a:cubicBezTo>
                      <a:pt x="178" y="60"/>
                      <a:pt x="178" y="60"/>
                      <a:pt x="178" y="60"/>
                    </a:cubicBezTo>
                    <a:cubicBezTo>
                      <a:pt x="186" y="42"/>
                      <a:pt x="179" y="22"/>
                      <a:pt x="162" y="15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26" y="0"/>
                      <a:pt x="107" y="8"/>
                      <a:pt x="99" y="26"/>
                    </a:cubicBezTo>
                    <a:cubicBezTo>
                      <a:pt x="0" y="257"/>
                      <a:pt x="0" y="257"/>
                      <a:pt x="0" y="257"/>
                    </a:cubicBezTo>
                    <a:lnTo>
                      <a:pt x="79" y="291"/>
                    </a:ln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7"/>
              <p:cNvSpPr>
                <a:spLocks/>
              </p:cNvSpPr>
              <p:nvPr/>
            </p:nvSpPr>
            <p:spPr bwMode="auto">
              <a:xfrm>
                <a:off x="2346325" y="4024313"/>
                <a:ext cx="401638" cy="398463"/>
              </a:xfrm>
              <a:custGeom>
                <a:avLst/>
                <a:gdLst>
                  <a:gd name="T0" fmla="*/ 7 w 191"/>
                  <a:gd name="T1" fmla="*/ 189 h 189"/>
                  <a:gd name="T2" fmla="*/ 5 w 191"/>
                  <a:gd name="T3" fmla="*/ 189 h 189"/>
                  <a:gd name="T4" fmla="*/ 1 w 191"/>
                  <a:gd name="T5" fmla="*/ 180 h 189"/>
                  <a:gd name="T6" fmla="*/ 70 w 191"/>
                  <a:gd name="T7" fmla="*/ 21 h 189"/>
                  <a:gd name="T8" fmla="*/ 107 w 191"/>
                  <a:gd name="T9" fmla="*/ 6 h 189"/>
                  <a:gd name="T10" fmla="*/ 186 w 191"/>
                  <a:gd name="T11" fmla="*/ 40 h 189"/>
                  <a:gd name="T12" fmla="*/ 190 w 191"/>
                  <a:gd name="T13" fmla="*/ 49 h 189"/>
                  <a:gd name="T14" fmla="*/ 181 w 191"/>
                  <a:gd name="T15" fmla="*/ 52 h 189"/>
                  <a:gd name="T16" fmla="*/ 102 w 191"/>
                  <a:gd name="T17" fmla="*/ 18 h 189"/>
                  <a:gd name="T18" fmla="*/ 82 w 191"/>
                  <a:gd name="T19" fmla="*/ 26 h 189"/>
                  <a:gd name="T20" fmla="*/ 13 w 191"/>
                  <a:gd name="T21" fmla="*/ 185 h 189"/>
                  <a:gd name="T22" fmla="*/ 7 w 191"/>
                  <a:gd name="T2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189">
                    <a:moveTo>
                      <a:pt x="7" y="189"/>
                    </a:moveTo>
                    <a:cubicBezTo>
                      <a:pt x="6" y="189"/>
                      <a:pt x="5" y="189"/>
                      <a:pt x="5" y="189"/>
                    </a:cubicBezTo>
                    <a:cubicBezTo>
                      <a:pt x="1" y="187"/>
                      <a:pt x="0" y="183"/>
                      <a:pt x="1" y="180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6" y="7"/>
                      <a:pt x="93" y="0"/>
                      <a:pt x="107" y="6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90" y="42"/>
                      <a:pt x="191" y="46"/>
                      <a:pt x="190" y="49"/>
                    </a:cubicBezTo>
                    <a:cubicBezTo>
                      <a:pt x="188" y="52"/>
                      <a:pt x="184" y="54"/>
                      <a:pt x="181" y="52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94" y="15"/>
                      <a:pt x="85" y="19"/>
                      <a:pt x="82" y="26"/>
                    </a:cubicBezTo>
                    <a:cubicBezTo>
                      <a:pt x="13" y="185"/>
                      <a:pt x="13" y="185"/>
                      <a:pt x="13" y="185"/>
                    </a:cubicBezTo>
                    <a:cubicBezTo>
                      <a:pt x="12" y="188"/>
                      <a:pt x="10" y="189"/>
                      <a:pt x="7" y="189"/>
                    </a:cubicBez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8" name="任意多边形 77"/>
          <p:cNvSpPr/>
          <p:nvPr/>
        </p:nvSpPr>
        <p:spPr>
          <a:xfrm>
            <a:off x="4641543" y="3878758"/>
            <a:ext cx="261032" cy="512579"/>
          </a:xfrm>
          <a:custGeom>
            <a:avLst/>
            <a:gdLst>
              <a:gd name="connsiteX0" fmla="*/ 258183 w 258183"/>
              <a:gd name="connsiteY0" fmla="*/ 0 h 484094"/>
              <a:gd name="connsiteX1" fmla="*/ 0 w 258183"/>
              <a:gd name="connsiteY1" fmla="*/ 484094 h 484094"/>
              <a:gd name="connsiteX0" fmla="*/ 238243 w 238243"/>
              <a:gd name="connsiteY0" fmla="*/ 0 h 486942"/>
              <a:gd name="connsiteX1" fmla="*/ 0 w 238243"/>
              <a:gd name="connsiteY1" fmla="*/ 486942 h 486942"/>
              <a:gd name="connsiteX0" fmla="*/ 246789 w 246789"/>
              <a:gd name="connsiteY0" fmla="*/ 0 h 501185"/>
              <a:gd name="connsiteX1" fmla="*/ 0 w 246789"/>
              <a:gd name="connsiteY1" fmla="*/ 501185 h 501185"/>
              <a:gd name="connsiteX0" fmla="*/ 246789 w 246789"/>
              <a:gd name="connsiteY0" fmla="*/ 0 h 501185"/>
              <a:gd name="connsiteX1" fmla="*/ 0 w 246789"/>
              <a:gd name="connsiteY1" fmla="*/ 501185 h 501185"/>
              <a:gd name="connsiteX0" fmla="*/ 261032 w 261032"/>
              <a:gd name="connsiteY0" fmla="*/ 0 h 512579"/>
              <a:gd name="connsiteX1" fmla="*/ 0 w 261032"/>
              <a:gd name="connsiteY1" fmla="*/ 512579 h 512579"/>
              <a:gd name="connsiteX0" fmla="*/ 261032 w 261032"/>
              <a:gd name="connsiteY0" fmla="*/ 0 h 512579"/>
              <a:gd name="connsiteX1" fmla="*/ 0 w 261032"/>
              <a:gd name="connsiteY1" fmla="*/ 512579 h 51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1032" h="512579">
                <a:moveTo>
                  <a:pt x="261032" y="0"/>
                </a:moveTo>
                <a:cubicBezTo>
                  <a:pt x="207255" y="178456"/>
                  <a:pt x="119295" y="379701"/>
                  <a:pt x="0" y="51257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 rot="300000">
            <a:off x="13236258" y="1729235"/>
            <a:ext cx="1273074" cy="2582191"/>
            <a:chOff x="6800668" y="2315967"/>
            <a:chExt cx="1273074" cy="2582191"/>
          </a:xfrm>
        </p:grpSpPr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biLevel thresh="25000"/>
          </a:blip>
          <a:srcRect b="20502"/>
          <a:stretch>
            <a:fillRect/>
          </a:stretch>
        </p:blipFill>
        <p:spPr>
          <a:xfrm>
            <a:off x="8105679" y="5507636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8595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5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9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5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8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9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1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2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5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62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167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9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1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3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178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0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2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4" dur="1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8600"/>
                            </p:stCondLst>
                            <p:childTnLst>
                              <p:par>
                                <p:cTn id="186" presetID="0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22222E-6 L -6.25E-7 0.00023 C -0.00599 -0.00301 -0.01211 -0.00509 -0.01797 -0.0088 C -0.01979 -0.00996 -0.02109 -0.0132 -0.02292 -0.01459 C -0.02552 -0.01621 -0.02838 -0.01644 -0.03099 -0.01736 C -0.04661 -0.04514 -0.02669 -0.01227 -0.04088 -0.02894 C -0.04271 -0.03125 -0.04401 -0.03496 -0.0457 -0.03773 C -0.04779 -0.04074 -0.05026 -0.04306 -0.05221 -0.0463 C -0.06315 -0.06574 -0.05 -0.05139 -0.06523 -0.07246 C -0.06719 -0.07523 -0.06966 -0.07639 -0.07174 -0.07824 C -0.07396 -0.08403 -0.07513 -0.0919 -0.07838 -0.0956 C -0.0849 -0.10347 -0.08945 -0.1081 -0.09466 -0.12176 C -0.0957 -0.12477 -0.09648 -0.12801 -0.09792 -0.13056 C -0.10247 -0.13797 -0.11263 -0.1507 -0.11263 -0.15047 C -0.11641 -0.17107 -0.11068 -0.14722 -0.1207 -0.16528 C -0.12409 -0.17107 -0.12591 -0.17917 -0.12891 -0.18542 C -0.13086 -0.18982 -0.13333 -0.19306 -0.13542 -0.19722 C -0.15521 -0.23658 -0.12422 -0.18009 -0.15338 -0.23195 C -0.15664 -0.23773 -0.15911 -0.24514 -0.16315 -0.24931 C -0.16693 -0.25324 -0.17083 -0.25695 -0.17448 -0.26088 C -0.1793 -0.26597 -0.18112 -0.26922 -0.18594 -0.27547 C -0.1875 -0.27732 -0.18919 -0.2794 -0.19088 -0.28125 C -0.19297 -0.28334 -0.19518 -0.28496 -0.1974 -0.28704 C -0.20247 -0.29838 -0.20351 -0.30324 -0.21042 -0.31019 C -0.21185 -0.31158 -0.21367 -0.31204 -0.21523 -0.31297 C -0.21849 -0.31875 -0.22396 -0.32246 -0.22513 -0.33056 C -0.22617 -0.3382 -0.22695 -0.34722 -0.22995 -0.35371 C -0.23125 -0.35625 -0.23333 -0.35718 -0.2349 -0.35949 C -0.23659 -0.36204 -0.23789 -0.36597 -0.23971 -0.36806 C -0.24792 -0.37778 -0.24818 -0.3757 -0.25612 -0.37963 C -0.25768 -0.38056 -0.25924 -0.38172 -0.26094 -0.38264 C -0.27825 -0.39144 -0.25404 -0.37755 -0.27721 -0.39121 C -0.29414 -0.39028 -0.31094 -0.39005 -0.32773 -0.38843 C -0.33164 -0.38797 -0.33542 -0.38704 -0.33919 -0.38542 C -0.34258 -0.38426 -0.3457 -0.38172 -0.34896 -0.37963 C -0.35065 -0.37778 -0.35208 -0.37547 -0.35391 -0.37384 C -0.35599 -0.37199 -0.36354 -0.36875 -0.36536 -0.36806 C -0.38529 -0.36111 -0.36641 -0.36898 -0.38164 -0.36227 L -0.39141 -0.3507 C -0.39297 -0.34884 -0.3944 -0.34584 -0.39622 -0.34491 C -0.4026 -0.34213 -0.40365 -0.34259 -0.40937 -0.33634 C -0.42057 -0.32361 -0.41107 -0.33033 -0.4207 -0.32477 C -0.42187 -0.31875 -0.42721 -0.30926 -0.42396 -0.30718 L -0.41419 -0.30139 C -0.41588 -0.30047 -0.41745 -0.29931 -0.41914 -0.29861 C -0.42122 -0.29746 -0.42461 -0.29931 -0.42565 -0.2956 C -0.42643 -0.29283 -0.4224 -0.29375 -0.4207 -0.29283 C -0.41914 -0.28982 -0.41654 -0.28797 -0.41588 -0.28403 C -0.41367 -0.27246 -0.42331 -0.27338 -0.42565 -0.27246 C -0.42617 -0.27547 -0.42721 -0.27801 -0.42721 -0.28125 C -0.42721 -0.28912 -0.42422 -0.29769 -0.4224 -0.3044 C -0.42122 -0.30047 -0.41992 -0.29676 -0.41914 -0.29283 C -0.41823 -0.2882 -0.41875 -0.28264 -0.41745 -0.27824 C -0.41641 -0.27454 -0.41419 -0.27246 -0.41263 -0.26968 C -0.42044 -0.24861 -0.41732 -0.25834 -0.4224 -0.24051 C -0.42292 -0.24352 -0.42357 -0.2463 -0.42396 -0.24931 C -0.42461 -0.25417 -0.42461 -0.25926 -0.42565 -0.26389 C -0.4263 -0.26713 -0.42786 -0.26968 -0.42891 -0.27246 C -0.41562 -0.28033 -0.43294 -0.27269 -0.41914 -0.26968 C -0.41641 -0.26898 -0.41367 -0.27153 -0.41094 -0.27246 C -0.40976 -0.27755 -0.40651 -0.29329 -0.40443 -0.29861 C -0.40312 -0.30185 -0.40117 -0.3044 -0.39948 -0.30718 C -0.39687 -0.30625 -0.39401 -0.30556 -0.39141 -0.3044 C -0.38802 -0.30278 -0.38164 -0.29861 -0.38164 -0.29838 C -0.38646 -0.29769 -0.39167 -0.29861 -0.39622 -0.2956 C -0.39818 -0.29445 -0.39909 -0.29028 -0.39948 -0.28704 C -0.40078 -0.27847 -0.40117 -0.26968 -0.40117 -0.26088 C -0.40117 -0.25695 -0.40065 -0.26898 -0.39948 -0.27246 C -0.39792 -0.27778 -0.39518 -0.28218 -0.39297 -0.28704 C -0.39141 -0.28403 -0.38919 -0.28195 -0.38815 -0.27824 C -0.38646 -0.27292 -0.3849 -0.26088 -0.3849 -0.26065 C -0.38372 -0.26482 -0.38385 -0.27084 -0.38164 -0.27246 C -0.372 -0.27986 -0.37161 -0.25347 -0.37513 -0.28403 C -0.37396 -0.29375 -0.37487 -0.30486 -0.37187 -0.31297 C -0.37057 -0.31644 -0.36745 -0.31134 -0.36536 -0.31019 C -0.3625 -0.30857 -0.3599 -0.30625 -0.35716 -0.3044 C -0.35872 -0.30301 -0.36771 -0.29722 -0.36693 -0.28982 C -0.36654 -0.28658 -0.36367 -0.28611 -0.36198 -0.28403 C -0.3612 -0.2794 -0.35794 -0.26968 -0.36367 -0.26667 C -0.36628 -0.26528 -0.36914 -0.26852 -0.37187 -0.26968 C -0.36966 -0.27547 -0.36601 -0.28009 -0.36536 -0.28704 C -0.36328 -0.30533 -0.36432 -0.29676 -0.36198 -0.31297 C -0.35937 -0.31204 -0.35664 -0.31134 -0.35391 -0.31019 C -0.35221 -0.30949 -0.34896 -0.31042 -0.34896 -0.30718 C -0.34896 -0.30371 -0.35195 -0.30232 -0.35391 -0.30139 C -0.35807 -0.29931 -0.36263 -0.29954 -0.36693 -0.29861 C -0.35937 -0.29769 -0.35039 -0.30324 -0.34414 -0.2956 C -0.33789 -0.2882 -0.3556 -0.27917 -0.35716 -0.27824 C -0.3582 -0.27547 -0.36133 -0.27269 -0.36042 -0.26968 C -0.35963 -0.2669 -0.35677 -0.27037 -0.35547 -0.27246 C -0.3543 -0.27454 -0.35443 -0.27824 -0.35391 -0.28125 C -0.35169 -0.27917 -0.34909 -0.27847 -0.3474 -0.27547 C -0.34609 -0.27315 -0.34726 -0.26505 -0.3457 -0.26667 C -0.34232 -0.27037 -0.34049 -0.27755 -0.33919 -0.28403 C -0.33867 -0.28704 -0.33893 -0.29074 -0.33763 -0.29283 C -0.33529 -0.29607 -0.33203 -0.2963 -0.32943 -0.29861 C -0.32773 -0.30023 -0.32617 -0.30255 -0.32448 -0.3044 C -0.32344 -0.30139 -0.32279 -0.29792 -0.32122 -0.2956 C -0.31667 -0.28912 -0.3125 -0.29746 -0.32122 -0.28704 C -0.31966 -0.28611 -0.31641 -0.28704 -0.31641 -0.28403 C -0.31641 -0.28056 -0.3194 -0.27917 -0.32122 -0.27824 C -0.325 -0.27639 -0.32891 -0.27639 -0.33268 -0.27547 C -0.32773 -0.27431 -0.32279 -0.27084 -0.31797 -0.27246 C -0.31628 -0.27315 -0.31758 -0.27894 -0.31641 -0.28125 C -0.31471 -0.28426 -0.31185 -0.28449 -0.3099 -0.28704 C -0.30794 -0.28935 -0.30664 -0.29283 -0.30495 -0.2956 C -0.29948 -0.29468 -0.29401 -0.29121 -0.28867 -0.29283 C -0.28633 -0.29329 -0.28607 -0.30139 -0.28372 -0.30139 C -0.28203 -0.30139 -0.28268 -0.2956 -0.28216 -0.29283 C -0.29518 -0.27732 -0.27943 -0.29769 -0.29023 -0.27824 C -0.29167 -0.27593 -0.29362 -0.27431 -0.29518 -0.27246 C -0.29023 -0.27153 -0.28476 -0.27408 -0.28047 -0.26968 C -0.27838 -0.26736 -0.28529 -0.26065 -0.28698 -0.26389 C -0.28867 -0.26667 -0.28333 -0.26898 -0.28216 -0.27246 C -0.27708 -0.28681 -0.27643 -0.29167 -0.27396 -0.3044 C -0.27344 -0.30047 -0.27448 -0.29375 -0.2724 -0.29283 C -0.27018 -0.29167 -0.2694 -0.29931 -0.26745 -0.30139 C -0.26523 -0.30394 -0.25768 -0.30834 -0.25443 -0.31019 C -0.24687 -0.30926 -0.23802 -0.31435 -0.23164 -0.30718 C -0.22825 -0.30347 -0.23763 -0.29792 -0.24141 -0.2956 L -0.25117 -0.28982 C -0.25443 -0.28797 -0.26432 -0.28287 -0.26094 -0.28403 L -0.25273 -0.28704 C -0.25117 -0.28611 -0.24909 -0.28634 -0.24792 -0.28403 C -0.24674 -0.28195 -0.24674 -0.27824 -0.24622 -0.27547 C -0.24557 -0.2706 -0.24518 -0.26574 -0.24466 -0.26088 C -0.2457 -0.25139 -0.24466 -0.24051 -0.25273 -0.24051 C -0.25521 -0.24051 -0.25716 -0.24445 -0.25937 -0.2463 C -0.26159 -0.25857 -0.26328 -0.26088 -0.25612 -0.27547 C -0.25456 -0.27847 -0.25169 -0.27709 -0.24948 -0.27824 C -0.24792 -0.27917 -0.24297 -0.28125 -0.24466 -0.28125 C -0.24687 -0.28125 -0.24896 -0.27917 -0.25117 -0.27824 C -0.24896 -0.27732 -0.24687 -0.27431 -0.24466 -0.27547 C -0.24206 -0.27662 -0.24036 -0.28125 -0.23815 -0.28403 C -0.23659 -0.28611 -0.2349 -0.28797 -0.2332 -0.28982 C -0.22773 -0.28889 -0.2224 -0.28704 -0.21693 -0.28704 C -0.21419 -0.28704 -0.20599 -0.28982 -0.20872 -0.28982 C -0.21367 -0.28982 -0.21849 -0.28797 -0.22344 -0.28704 C -0.22695 -0.26806 -0.22513 -0.28588 -0.21849 -0.28125 C -0.21693 -0.28009 -0.21745 -0.27547 -0.21693 -0.27246 C -0.22018 -0.26852 -0.22422 -0.26644 -0.22669 -0.26088 C -0.22891 -0.25602 -0.23047 -0.25 -0.2332 -0.2463 C -0.23503 -0.24398 -0.23763 -0.24468 -0.23971 -0.24352 C -0.24141 -0.24259 -0.24297 -0.24167 -0.24466 -0.24051 C -0.24622 -0.23773 -0.24753 -0.2338 -0.24948 -0.23195 C -0.2526 -0.22894 -0.25586 -0.22616 -0.25937 -0.22616 L -0.35065 -0.22894 C -0.35338 -0.22986 -0.35599 -0.23102 -0.35872 -0.23195 C -0.36263 -0.2331 -0.36641 -0.2331 -0.37018 -0.23472 C -0.37305 -0.23611 -0.37565 -0.23866 -0.37838 -0.24051 C -0.38268 -0.23959 -0.38698 -0.23797 -0.39141 -0.23773 C -0.45716 -0.23241 -0.43229 -0.2463 -0.45664 -0.23195 C -0.4582 -0.22986 -0.45976 -0.22778 -0.46146 -0.22616 C -0.46302 -0.22477 -0.46523 -0.22547 -0.46641 -0.22315 C -0.472 -0.2132 -0.47253 -0.2081 -0.47461 -0.19722 C -0.47396 -0.19329 -0.47383 -0.18912 -0.47292 -0.18542 C -0.47122 -0.17847 -0.46771 -0.17338 -0.46471 -0.16806 C -0.46536 -0.16528 -0.46523 -0.16158 -0.46641 -0.15949 C -0.46758 -0.15718 -0.46966 -0.15741 -0.47122 -0.15648 C -0.47344 -0.15556 -0.47565 -0.15463 -0.47786 -0.15371 C -0.47943 -0.15278 -0.48437 -0.1507 -0.48268 -0.1507 C -0.47943 -0.1507 -0.47617 -0.15278 -0.47292 -0.15371 C -0.46862 -0.15486 -0.46419 -0.15556 -0.4599 -0.15648 C -0.45768 -0.15857 -0.45338 -0.16667 -0.45338 -0.16227 C -0.45338 -0.1588 -0.46263 -0.14283 -0.46471 -0.13912 C -0.47448 -0.10463 -0.4595 -0.15602 -0.47461 -0.11297 C -0.47917 -0.1 -0.47213 -0.10672 -0.48112 -0.10139 C -0.48216 -0.09769 -0.48659 -0.0882 -0.48437 -0.08982 C -0.47969 -0.09329 -0.47682 -0.10162 -0.47292 -0.10718 C -0.45846 -0.12847 -0.47474 -0.10116 -0.4599 -0.13056 C -0.44766 -0.15463 -0.45521 -0.13565 -0.44844 -0.15371 C -0.44792 -0.14977 -0.44648 -0.14607 -0.44687 -0.14213 C -0.44726 -0.13611 -0.45169 -0.12709 -0.45338 -0.12176 C -0.45573 -0.11412 -0.4599 -0.09861 -0.4599 -0.09838 C -0.46042 -0.10255 -0.46211 -0.10625 -0.46146 -0.11019 C -0.46081 -0.11412 -0.45794 -0.11551 -0.45664 -0.11898 C -0.44206 -0.15324 -0.46458 -0.11065 -0.44193 -0.1507 C -0.44141 -0.15556 -0.44101 -0.16042 -0.44036 -0.16528 C -0.43984 -0.16829 -0.43698 -0.17338 -0.43867 -0.17384 C -0.44206 -0.17523 -0.44531 -0.17037 -0.44844 -0.16806 C -0.45365 -0.16435 -0.45547 -0.16181 -0.4599 -0.15648 C -0.43971 -0.14931 -0.46484 -0.15648 -0.44193 -0.15648 C -0.43815 -0.15648 -0.43437 -0.15463 -0.43047 -0.15371 C -0.44453 -0.13704 -0.42682 -0.15695 -0.44036 -0.14491 C -0.44206 -0.14329 -0.44362 -0.14121 -0.44518 -0.13912 C -0.44466 -0.12477 -0.44674 -0.10903 -0.44362 -0.0956 C -0.44258 -0.09121 -0.4388 -0.1007 -0.43698 -0.1044 C -0.43542 -0.10764 -0.4349 -0.11204 -0.43372 -0.11597 C -0.43333 -0.11991 -0.43268 -0.13912 -0.42721 -0.13912 C -0.42526 -0.13912 -0.42917 -0.13287 -0.43047 -0.13056 C -0.43242 -0.12709 -0.4349 -0.12477 -0.43698 -0.12176 C -0.4194 -0.09815 -0.44557 -0.13009 -0.41745 -0.11019 C -0.41562 -0.1088 -0.41575 -0.10371 -0.41419 -0.10139 C -0.41315 -0.1 -0.40325 -0.09584 -0.40286 -0.0956 C -0.39818 -0.12871 -0.40299 -0.09097 -0.39948 -0.16528 C -0.39935 -0.17014 -0.39726 -0.18056 -0.39622 -0.18542 C -0.39466 -0.18449 -0.39258 -0.18472 -0.39141 -0.18264 C -0.38737 -0.17547 -0.39167 -0.16574 -0.39297 -0.15949 C -0.39245 -0.15371 -0.39101 -0.14792 -0.39141 -0.14213 C -0.39167 -0.13773 -0.39375 -0.13449 -0.39466 -0.13056 C -0.39544 -0.12662 -0.3957 -0.12269 -0.39622 -0.11898 C -0.39414 -0.11297 -0.39088 -0.10648 -0.39141 -0.09861 C -0.39167 -0.09422 -0.39544 -0.08287 -0.39466 -0.08704 C -0.39336 -0.09398 -0.39128 -0.10047 -0.38971 -0.10718 C -0.38906 -0.11019 -0.38906 -0.11343 -0.38815 -0.11597 C -0.38463 -0.12593 -0.37669 -0.14491 -0.37669 -0.14468 C -0.37617 -0.15463 -0.37695 -0.16482 -0.37513 -0.17384 C -0.37409 -0.17917 -0.37161 -0.18634 -0.36862 -0.18542 C -0.36784 -0.18542 -0.36432 -0.16597 -0.36367 -0.16227 C -0.36536 -0.16134 -0.36693 -0.16019 -0.36862 -0.15949 C -0.3707 -0.15834 -0.37305 -0.1581 -0.37513 -0.15648 C -0.37682 -0.15509 -0.37838 -0.15278 -0.37995 -0.1507 C -0.37838 -0.14977 -0.37539 -0.15093 -0.37513 -0.14792 C -0.37461 -0.14352 -0.37734 -0.14028 -0.37838 -0.13634 C -0.37904 -0.13357 -0.37943 -0.13056 -0.37995 -0.12755 C -0.37995 -0.12732 -0.37956 -0.0956 -0.38646 -0.0956 C -0.38828 -0.0956 -0.38568 -0.10162 -0.3849 -0.1044 C -0.37995 -0.11991 -0.37943 -0.11991 -0.37344 -0.13056 C -0.3724 -0.12662 -0.37018 -0.12315 -0.37018 -0.11898 C -0.37018 -0.10996 -0.37044 -0.1 -0.37344 -0.09283 C -0.37513 -0.08889 -0.37448 -0.10255 -0.37513 -0.10718 C -0.37396 -0.11111 -0.37279 -0.11482 -0.37187 -0.11898 C -0.37057 -0.12361 -0.36992 -0.12871 -0.36862 -0.13334 C -0.36771 -0.13658 -0.36641 -0.13912 -0.36536 -0.14213 C -0.36198 -0.17107 -0.36667 -0.14445 -0.35872 -0.16528 C -0.35781 -0.16783 -0.35833 -0.17176 -0.35716 -0.17384 C -0.35599 -0.17616 -0.35378 -0.17547 -0.35221 -0.17685 C -0.35052 -0.17847 -0.34896 -0.18079 -0.3474 -0.18264 C -0.34792 -0.17963 -0.34779 -0.17616 -0.34896 -0.17384 C -0.35065 -0.17084 -0.35351 -0.17037 -0.35547 -0.16806 C -0.35781 -0.16551 -0.3599 -0.16227 -0.36198 -0.15949 C -0.35234 -0.15093 -0.35859 -0.15255 -0.34896 -0.15949 C -0.34583 -0.16181 -0.33633 -0.16852 -0.33919 -0.16528 C -0.34088 -0.16343 -0.34232 -0.16088 -0.34414 -0.15949 C -0.34726 -0.15695 -0.35391 -0.15371 -0.35391 -0.15347 C -0.35221 -0.14977 -0.35078 -0.14584 -0.34896 -0.14213 C -0.34753 -0.13889 -0.34427 -0.1375 -0.34414 -0.13334 C -0.34193 -0.09398 -0.34271 -0.09514 -0.34896 -0.07246 C -0.35065 -0.07639 -0.35273 -0.07986 -0.35391 -0.08403 C -0.35547 -0.08959 -0.3556 -0.09607 -0.35716 -0.10139 L -0.36042 -0.11297 C -0.3599 -0.1169 -0.36094 -0.12338 -0.35872 -0.12477 C -0.35104 -0.12894 -0.34245 -0.12593 -0.33437 -0.12755 C -0.32721 -0.12894 -0.32018 -0.13148 -0.31315 -0.13334 C -0.3099 -0.13634 -0.30469 -0.14815 -0.30338 -0.14213 C -0.29948 -0.12547 -0.30872 -0.07847 -0.30338 -0.10718 C -0.3026 -0.11597 -0.30156 -0.13264 -0.30013 -0.14213 C -0.29922 -0.14792 -0.29805 -0.15371 -0.29687 -0.15949 C -0.29596 -0.16343 -0.29544 -0.16829 -0.29362 -0.17107 C -0.29128 -0.17454 -0.28815 -0.175 -0.28542 -0.17685 C -0.25247 -0.17153 -0.25846 -0.1831 -0.2707 -0.07824 C -0.27135 -0.07292 -0.27474 -0.08658 -0.27721 -0.08982 C -0.27917 -0.09236 -0.28177 -0.09329 -0.28372 -0.0956 C -0.28607 -0.09815 -0.28815 -0.10139 -0.29023 -0.1044 C -0.29193 -0.10857 -0.29648 -0.11991 -0.29687 -0.12477 C -0.297 -0.12778 -0.29583 -0.13056 -0.29518 -0.13334 C -0.29023 -0.15301 -0.29336 -0.14884 -0.28542 -0.15371 C -0.28698 -0.14884 -0.28802 -0.14306 -0.29023 -0.13912 C -0.29206 -0.13611 -0.29557 -0.13704 -0.29687 -0.13334 C -0.29857 -0.12801 -0.29088 -0.1169 -0.29023 -0.11597 C -0.29141 -0.11111 -0.2918 -0.10579 -0.29362 -0.10139 C -0.29466 -0.09861 -0.29674 -0.09722 -0.29844 -0.0956 C -0.30078 -0.09352 -0.30781 -0.09074 -0.3099 -0.08982 C -0.3 -0.06366 -0.30391 -0.06898 -0.26745 -0.07824 C -0.26354 -0.07917 -0.25456 -0.11551 -0.25443 -0.11597 C -0.25273 -0.11991 -0.25143 -0.12408 -0.24948 -0.12755 C -0.24818 -0.13009 -0.24609 -0.13102 -0.24466 -0.13334 C -0.24284 -0.13588 -0.24154 -0.13935 -0.23971 -0.14213 C -0.23828 -0.14422 -0.2362 -0.14537 -0.2349 -0.14792 C -0.22422 -0.16667 -0.2362 -0.15394 -0.22344 -0.16528 C -0.2207 -0.16435 -0.21797 -0.16088 -0.21523 -0.16227 C -0.21341 -0.1632 -0.21172 -0.16759 -0.21198 -0.17107 C -0.21237 -0.17593 -0.21536 -0.17871 -0.21693 -0.18264 C -0.2181 -0.18542 -0.21914 -0.18843 -0.22018 -0.19144 C -0.22122 -0.18449 -0.22292 -0.17801 -0.22344 -0.17107 C -0.22643 -0.13403 -0.2224 -0.11621 -0.22669 -0.13912 C -0.23073 -0.13565 -0.23737 -0.13195 -0.23815 -0.12176 C -0.23841 -0.11829 -0.23672 -0.11412 -0.2349 -0.11297 C -0.22851 -0.10996 -0.22187 -0.11111 -0.21523 -0.11019 C -0.21367 -0.11412 -0.21172 -0.11759 -0.21042 -0.12176 C -0.20937 -0.125 -0.20755 -0.13959 -0.20716 -0.14213 C -0.20625 -0.15972 -0.21016 -0.19977 -0.18763 -0.17107 C -0.18503 -0.16783 -0.19141 -0.16227 -0.19414 -0.15949 C -0.197 -0.15625 -0.20065 -0.15579 -0.20391 -0.15371 C -0.20768 -0.15093 -0.21146 -0.14792 -0.21523 -0.14491 C -0.20482 -0.13264 -0.20924 -0.13519 -0.18763 -0.14213 C -0.18568 -0.14259 -0.18086 -0.14676 -0.18268 -0.14792 C -0.18581 -0.14977 -0.18919 -0.14584 -0.19245 -0.14491 C -0.19349 -0.14121 -0.19414 -0.13658 -0.1957 -0.13334 C -0.197 -0.13079 -0.19948 -0.13033 -0.20065 -0.12755 C -0.20325 -0.12153 -0.20456 -0.11366 -0.20716 -0.10718 C -0.21211 -0.09514 -0.2181 -0.09306 -0.20872 -0.09861 C -0.20768 -0.10347 -0.20716 -0.1088 -0.20547 -0.11297 C -0.20378 -0.11759 -0.20104 -0.12871 -0.19896 -0.12477 C -0.19505 -0.11644 -0.19687 -0.10347 -0.1957 -0.09283 C -0.19427 -0.09908 -0.19219 -0.11597 -0.18594 -0.11597 C -0.18359 -0.11597 -0.18307 -0.10926 -0.18099 -0.10718 C -0.17917 -0.10533 -0.17669 -0.10556 -0.17448 -0.1044 C -0.17122 -0.10255 -0.16797 -0.10047 -0.16471 -0.09861 C -0.16849 -0.09676 -0.17226 -0.09398 -0.17617 -0.09283 C -0.18203 -0.09097 -0.18984 -0.09746 -0.19414 -0.08982 C -0.19687 -0.08496 -0.18997 -0.07801 -0.18763 -0.07246 C -0.1707 -0.03241 -0.18529 -0.0706 -0.17617 -0.0463 C -0.17773 -0.03773 -0.17878 -0.02847 -0.18099 -0.02037 C -0.18203 -0.01667 -0.18411 -0.01389 -0.18594 -0.01158 C -0.19779 0.00301 -0.19635 -0.00023 -0.21042 0.00278 C -0.22851 0.01574 -0.22187 0.00879 -0.23164 0.02037 C -0.2332 0.02407 -0.23516 0.02754 -0.23646 0.03194 C -0.23737 0.03449 -0.23815 0.0375 -0.23815 0.04051 C -0.23815 0.04444 -0.23776 0.04884 -0.23646 0.05208 C -0.2293 0.06991 -0.20963 0.06296 -0.20221 0.06366 L -0.11419 0.05787 C -0.10872 0.05741 -0.10325 0.05717 -0.09792 0.05509 C -0.09557 0.05416 -0.09362 0.05069 -0.09141 0.0493 C -0.08659 0.04606 -0.08164 0.04352 -0.07669 0.04051 C -0.06641 0.02754 -0.06146 0.01967 -0.04896 0.01157 C -0.03255 0.00092 -0.02422 0.00231 -0.00664 2.22222E-6 C 0.00052 -0.00324 -0.00117 2.22222E-6 -6.25E-7 2.22222E-6 Z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8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58" y="-16343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 animBg="1"/>
      <p:bldP spid="4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70" grpId="0" animBg="1"/>
      <p:bldP spid="70" grpId="1" animBg="1"/>
      <p:bldP spid="3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69" grpId="0" animBg="1"/>
      <p:bldP spid="69" grpId="1" animBg="1"/>
      <p:bldP spid="74" grpId="0" animBg="1"/>
      <p:bldP spid="74" grpId="1" animBg="1"/>
      <p:bldP spid="75" grpId="0" animBg="1"/>
      <p:bldP spid="75" grpId="1" animBg="1"/>
      <p:bldP spid="78" grpId="0" animBg="1"/>
      <p:bldP spid="7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018256" y="992803"/>
            <a:ext cx="8155488" cy="4172773"/>
            <a:chOff x="3520027" y="992803"/>
            <a:chExt cx="8155488" cy="4172773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627437" y="1154697"/>
              <a:ext cx="7842435" cy="3837229"/>
            </a:xfrm>
            <a:prstGeom prst="rect">
              <a:avLst/>
            </a:prstGeom>
            <a:solidFill>
              <a:srgbClr val="BF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680364" y="1209182"/>
              <a:ext cx="7763604" cy="3729818"/>
            </a:xfrm>
            <a:prstGeom prst="rect">
              <a:avLst/>
            </a:prstGeom>
            <a:solidFill>
              <a:srgbClr val="395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3772927" y="1219379"/>
              <a:ext cx="7725524" cy="3729818"/>
            </a:xfrm>
            <a:custGeom>
              <a:avLst/>
              <a:gdLst>
                <a:gd name="T0" fmla="*/ 3265 w 3265"/>
                <a:gd name="T1" fmla="*/ 2396 h 2396"/>
                <a:gd name="T2" fmla="*/ 0 w 3265"/>
                <a:gd name="T3" fmla="*/ 2396 h 2396"/>
                <a:gd name="T4" fmla="*/ 0 w 3265"/>
                <a:gd name="T5" fmla="*/ 0 h 2396"/>
                <a:gd name="T6" fmla="*/ 3265 w 3265"/>
                <a:gd name="T7" fmla="*/ 0 h 2396"/>
                <a:gd name="T8" fmla="*/ 3265 w 3265"/>
                <a:gd name="T9" fmla="*/ 2396 h 2396"/>
                <a:gd name="T10" fmla="*/ 0 w 3265"/>
                <a:gd name="T11" fmla="*/ 2396 h 2396"/>
                <a:gd name="T12" fmla="*/ 3231 w 3265"/>
                <a:gd name="T13" fmla="*/ 2396 h 2396"/>
                <a:gd name="T14" fmla="*/ 3231 w 3265"/>
                <a:gd name="T15" fmla="*/ 0 h 2396"/>
                <a:gd name="T16" fmla="*/ 0 w 3265"/>
                <a:gd name="T17" fmla="*/ 0 h 2396"/>
                <a:gd name="T18" fmla="*/ 0 w 3265"/>
                <a:gd name="T19" fmla="*/ 2396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65" h="2396">
                  <a:moveTo>
                    <a:pt x="3265" y="2396"/>
                  </a:moveTo>
                  <a:lnTo>
                    <a:pt x="0" y="2396"/>
                  </a:lnTo>
                  <a:lnTo>
                    <a:pt x="0" y="0"/>
                  </a:lnTo>
                  <a:lnTo>
                    <a:pt x="3265" y="0"/>
                  </a:lnTo>
                  <a:lnTo>
                    <a:pt x="3265" y="2396"/>
                  </a:lnTo>
                  <a:close/>
                  <a:moveTo>
                    <a:pt x="0" y="2396"/>
                  </a:moveTo>
                  <a:lnTo>
                    <a:pt x="3231" y="2396"/>
                  </a:lnTo>
                  <a:lnTo>
                    <a:pt x="3231" y="0"/>
                  </a:lnTo>
                  <a:lnTo>
                    <a:pt x="0" y="0"/>
                  </a:lnTo>
                  <a:lnTo>
                    <a:pt x="0" y="239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525470" y="1003000"/>
              <a:ext cx="8150045" cy="4162576"/>
            </a:xfrm>
            <a:custGeom>
              <a:avLst/>
              <a:gdLst>
                <a:gd name="T0" fmla="*/ 0 w 3505"/>
                <a:gd name="T1" fmla="*/ 0 h 2674"/>
                <a:gd name="T2" fmla="*/ 0 w 3505"/>
                <a:gd name="T3" fmla="*/ 2674 h 2674"/>
                <a:gd name="T4" fmla="*/ 3505 w 3505"/>
                <a:gd name="T5" fmla="*/ 2674 h 2674"/>
                <a:gd name="T6" fmla="*/ 3505 w 3505"/>
                <a:gd name="T7" fmla="*/ 0 h 2674"/>
                <a:gd name="T8" fmla="*/ 0 w 3505"/>
                <a:gd name="T9" fmla="*/ 0 h 2674"/>
                <a:gd name="T10" fmla="*/ 3402 w 3505"/>
                <a:gd name="T11" fmla="*/ 2569 h 2674"/>
                <a:gd name="T12" fmla="*/ 103 w 3505"/>
                <a:gd name="T13" fmla="*/ 2569 h 2674"/>
                <a:gd name="T14" fmla="*/ 103 w 3505"/>
                <a:gd name="T15" fmla="*/ 104 h 2674"/>
                <a:gd name="T16" fmla="*/ 3402 w 3505"/>
                <a:gd name="T17" fmla="*/ 104 h 2674"/>
                <a:gd name="T18" fmla="*/ 3402 w 3505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5" h="2674">
                  <a:moveTo>
                    <a:pt x="0" y="0"/>
                  </a:moveTo>
                  <a:lnTo>
                    <a:pt x="0" y="2674"/>
                  </a:lnTo>
                  <a:lnTo>
                    <a:pt x="3505" y="2674"/>
                  </a:lnTo>
                  <a:lnTo>
                    <a:pt x="3505" y="0"/>
                  </a:lnTo>
                  <a:lnTo>
                    <a:pt x="0" y="0"/>
                  </a:lnTo>
                  <a:close/>
                  <a:moveTo>
                    <a:pt x="3402" y="2569"/>
                  </a:moveTo>
                  <a:lnTo>
                    <a:pt x="103" y="2569"/>
                  </a:lnTo>
                  <a:lnTo>
                    <a:pt x="103" y="104"/>
                  </a:lnTo>
                  <a:lnTo>
                    <a:pt x="3402" y="104"/>
                  </a:lnTo>
                  <a:lnTo>
                    <a:pt x="3402" y="2569"/>
                  </a:lnTo>
                  <a:close/>
                </a:path>
              </a:pathLst>
            </a:custGeom>
            <a:solidFill>
              <a:srgbClr val="E64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520027" y="992803"/>
              <a:ext cx="8070986" cy="4162576"/>
            </a:xfrm>
            <a:custGeom>
              <a:avLst/>
              <a:gdLst>
                <a:gd name="T0" fmla="*/ 0 w 3471"/>
                <a:gd name="T1" fmla="*/ 2674 h 2674"/>
                <a:gd name="T2" fmla="*/ 0 w 3471"/>
                <a:gd name="T3" fmla="*/ 0 h 2674"/>
                <a:gd name="T4" fmla="*/ 3471 w 3471"/>
                <a:gd name="T5" fmla="*/ 0 h 2674"/>
                <a:gd name="T6" fmla="*/ 3471 w 3471"/>
                <a:gd name="T7" fmla="*/ 2674 h 2674"/>
                <a:gd name="T8" fmla="*/ 0 w 3471"/>
                <a:gd name="T9" fmla="*/ 2674 h 2674"/>
                <a:gd name="T10" fmla="*/ 69 w 3471"/>
                <a:gd name="T11" fmla="*/ 2569 h 2674"/>
                <a:gd name="T12" fmla="*/ 3403 w 3471"/>
                <a:gd name="T13" fmla="*/ 2569 h 2674"/>
                <a:gd name="T14" fmla="*/ 3403 w 3471"/>
                <a:gd name="T15" fmla="*/ 104 h 2674"/>
                <a:gd name="T16" fmla="*/ 69 w 3471"/>
                <a:gd name="T17" fmla="*/ 104 h 2674"/>
                <a:gd name="T18" fmla="*/ 69 w 3471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1" h="2674">
                  <a:moveTo>
                    <a:pt x="0" y="2674"/>
                  </a:moveTo>
                  <a:lnTo>
                    <a:pt x="0" y="0"/>
                  </a:lnTo>
                  <a:lnTo>
                    <a:pt x="3471" y="0"/>
                  </a:lnTo>
                  <a:lnTo>
                    <a:pt x="3471" y="2674"/>
                  </a:lnTo>
                  <a:lnTo>
                    <a:pt x="0" y="2674"/>
                  </a:lnTo>
                  <a:close/>
                  <a:moveTo>
                    <a:pt x="69" y="2569"/>
                  </a:moveTo>
                  <a:lnTo>
                    <a:pt x="3403" y="2569"/>
                  </a:lnTo>
                  <a:lnTo>
                    <a:pt x="3403" y="104"/>
                  </a:lnTo>
                  <a:lnTo>
                    <a:pt x="69" y="104"/>
                  </a:lnTo>
                  <a:lnTo>
                    <a:pt x="69" y="2569"/>
                  </a:lnTo>
                  <a:close/>
                </a:path>
              </a:pathLst>
            </a:custGeom>
            <a:solidFill>
              <a:srgbClr val="EB8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378" y="2090438"/>
            <a:ext cx="1260027" cy="2370560"/>
          </a:xfrm>
          <a:prstGeom prst="rect">
            <a:avLst/>
          </a:prstGeom>
        </p:spPr>
      </p:pic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4250270" y="1850253"/>
            <a:ext cx="1295858" cy="2483227"/>
          </a:xfrm>
          <a:custGeom>
            <a:avLst/>
            <a:gdLst>
              <a:gd name="T0" fmla="*/ 110 w 179"/>
              <a:gd name="T1" fmla="*/ 15 h 346"/>
              <a:gd name="T2" fmla="*/ 156 w 179"/>
              <a:gd name="T3" fmla="*/ 89 h 346"/>
              <a:gd name="T4" fmla="*/ 171 w 179"/>
              <a:gd name="T5" fmla="*/ 234 h 346"/>
              <a:gd name="T6" fmla="*/ 157 w 179"/>
              <a:gd name="T7" fmla="*/ 241 h 346"/>
              <a:gd name="T8" fmla="*/ 152 w 179"/>
              <a:gd name="T9" fmla="*/ 241 h 346"/>
              <a:gd name="T10" fmla="*/ 132 w 179"/>
              <a:gd name="T11" fmla="*/ 252 h 346"/>
              <a:gd name="T12" fmla="*/ 120 w 179"/>
              <a:gd name="T13" fmla="*/ 277 h 346"/>
              <a:gd name="T14" fmla="*/ 158 w 179"/>
              <a:gd name="T15" fmla="*/ 339 h 346"/>
              <a:gd name="T16" fmla="*/ 113 w 179"/>
              <a:gd name="T17" fmla="*/ 262 h 346"/>
              <a:gd name="T18" fmla="*/ 46 w 179"/>
              <a:gd name="T19" fmla="*/ 341 h 346"/>
              <a:gd name="T20" fmla="*/ 66 w 179"/>
              <a:gd name="T21" fmla="*/ 263 h 346"/>
              <a:gd name="T22" fmla="*/ 38 w 179"/>
              <a:gd name="T23" fmla="*/ 212 h 346"/>
              <a:gd name="T24" fmla="*/ 24 w 179"/>
              <a:gd name="T25" fmla="*/ 232 h 346"/>
              <a:gd name="T26" fmla="*/ 11 w 179"/>
              <a:gd name="T27" fmla="*/ 227 h 346"/>
              <a:gd name="T28" fmla="*/ 65 w 179"/>
              <a:gd name="T29" fmla="*/ 155 h 346"/>
              <a:gd name="T30" fmla="*/ 15 w 179"/>
              <a:gd name="T31" fmla="*/ 68 h 346"/>
              <a:gd name="T32" fmla="*/ 68 w 179"/>
              <a:gd name="T33" fmla="*/ 14 h 346"/>
              <a:gd name="T34" fmla="*/ 82 w 179"/>
              <a:gd name="T35" fmla="*/ 10 h 346"/>
              <a:gd name="T36" fmla="*/ 92 w 179"/>
              <a:gd name="T37" fmla="*/ 10 h 346"/>
              <a:gd name="T38" fmla="*/ 101 w 179"/>
              <a:gd name="T39" fmla="*/ 12 h 346"/>
              <a:gd name="T40" fmla="*/ 113 w 179"/>
              <a:gd name="T41" fmla="*/ 0 h 346"/>
              <a:gd name="T42" fmla="*/ 50 w 179"/>
              <a:gd name="T43" fmla="*/ 65 h 346"/>
              <a:gd name="T44" fmla="*/ 49 w 179"/>
              <a:gd name="T45" fmla="*/ 70 h 346"/>
              <a:gd name="T46" fmla="*/ 79 w 179"/>
              <a:gd name="T47" fmla="*/ 153 h 346"/>
              <a:gd name="T48" fmla="*/ 146 w 179"/>
              <a:gd name="T49" fmla="*/ 56 h 346"/>
              <a:gd name="T50" fmla="*/ 102 w 179"/>
              <a:gd name="T51" fmla="*/ 51 h 346"/>
              <a:gd name="T52" fmla="*/ 94 w 179"/>
              <a:gd name="T53" fmla="*/ 14 h 346"/>
              <a:gd name="T54" fmla="*/ 151 w 179"/>
              <a:gd name="T55" fmla="*/ 55 h 346"/>
              <a:gd name="T56" fmla="*/ 91 w 179"/>
              <a:gd name="T57" fmla="*/ 63 h 346"/>
              <a:gd name="T58" fmla="*/ 55 w 179"/>
              <a:gd name="T59" fmla="*/ 61 h 346"/>
              <a:gd name="T60" fmla="*/ 55 w 179"/>
              <a:gd name="T61" fmla="*/ 61 h 346"/>
              <a:gd name="T62" fmla="*/ 163 w 179"/>
              <a:gd name="T63" fmla="*/ 74 h 346"/>
              <a:gd name="T64" fmla="*/ 18 w 179"/>
              <a:gd name="T65" fmla="*/ 69 h 346"/>
              <a:gd name="T66" fmla="*/ 18 w 179"/>
              <a:gd name="T67" fmla="*/ 69 h 346"/>
              <a:gd name="T68" fmla="*/ 157 w 179"/>
              <a:gd name="T69" fmla="*/ 80 h 346"/>
              <a:gd name="T70" fmla="*/ 21 w 179"/>
              <a:gd name="T71" fmla="*/ 76 h 346"/>
              <a:gd name="T72" fmla="*/ 21 w 179"/>
              <a:gd name="T73" fmla="*/ 80 h 346"/>
              <a:gd name="T74" fmla="*/ 102 w 179"/>
              <a:gd name="T75" fmla="*/ 155 h 346"/>
              <a:gd name="T76" fmla="*/ 72 w 179"/>
              <a:gd name="T77" fmla="*/ 157 h 346"/>
              <a:gd name="T78" fmla="*/ 90 w 179"/>
              <a:gd name="T79" fmla="*/ 261 h 346"/>
              <a:gd name="T80" fmla="*/ 129 w 179"/>
              <a:gd name="T81" fmla="*/ 255 h 346"/>
              <a:gd name="T82" fmla="*/ 90 w 179"/>
              <a:gd name="T83" fmla="*/ 166 h 346"/>
              <a:gd name="T84" fmla="*/ 128 w 179"/>
              <a:gd name="T85" fmla="*/ 340 h 346"/>
              <a:gd name="T86" fmla="*/ 128 w 179"/>
              <a:gd name="T87" fmla="*/ 340 h 346"/>
              <a:gd name="T88" fmla="*/ 72 w 179"/>
              <a:gd name="T89" fmla="*/ 32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9" h="346">
                <a:moveTo>
                  <a:pt x="113" y="0"/>
                </a:moveTo>
                <a:cubicBezTo>
                  <a:pt x="114" y="0"/>
                  <a:pt x="114" y="1"/>
                  <a:pt x="115" y="1"/>
                </a:cubicBezTo>
                <a:cubicBezTo>
                  <a:pt x="113" y="5"/>
                  <a:pt x="113" y="12"/>
                  <a:pt x="110" y="15"/>
                </a:cubicBezTo>
                <a:cubicBezTo>
                  <a:pt x="127" y="23"/>
                  <a:pt x="140" y="35"/>
                  <a:pt x="148" y="51"/>
                </a:cubicBezTo>
                <a:cubicBezTo>
                  <a:pt x="156" y="50"/>
                  <a:pt x="164" y="55"/>
                  <a:pt x="163" y="64"/>
                </a:cubicBezTo>
                <a:cubicBezTo>
                  <a:pt x="179" y="70"/>
                  <a:pt x="171" y="92"/>
                  <a:pt x="156" y="89"/>
                </a:cubicBezTo>
                <a:cubicBezTo>
                  <a:pt x="154" y="120"/>
                  <a:pt x="136" y="147"/>
                  <a:pt x="108" y="154"/>
                </a:cubicBezTo>
                <a:cubicBezTo>
                  <a:pt x="119" y="183"/>
                  <a:pt x="129" y="215"/>
                  <a:pt x="154" y="233"/>
                </a:cubicBezTo>
                <a:cubicBezTo>
                  <a:pt x="161" y="235"/>
                  <a:pt x="168" y="228"/>
                  <a:pt x="171" y="234"/>
                </a:cubicBezTo>
                <a:cubicBezTo>
                  <a:pt x="168" y="236"/>
                  <a:pt x="164" y="236"/>
                  <a:pt x="161" y="237"/>
                </a:cubicBezTo>
                <a:cubicBezTo>
                  <a:pt x="162" y="240"/>
                  <a:pt x="168" y="241"/>
                  <a:pt x="166" y="246"/>
                </a:cubicBezTo>
                <a:cubicBezTo>
                  <a:pt x="161" y="249"/>
                  <a:pt x="161" y="242"/>
                  <a:pt x="157" y="241"/>
                </a:cubicBezTo>
                <a:cubicBezTo>
                  <a:pt x="155" y="244"/>
                  <a:pt x="155" y="248"/>
                  <a:pt x="157" y="250"/>
                </a:cubicBezTo>
                <a:cubicBezTo>
                  <a:pt x="155" y="251"/>
                  <a:pt x="155" y="253"/>
                  <a:pt x="151" y="252"/>
                </a:cubicBezTo>
                <a:cubicBezTo>
                  <a:pt x="150" y="250"/>
                  <a:pt x="152" y="246"/>
                  <a:pt x="152" y="241"/>
                </a:cubicBezTo>
                <a:cubicBezTo>
                  <a:pt x="152" y="239"/>
                  <a:pt x="149" y="237"/>
                  <a:pt x="150" y="234"/>
                </a:cubicBezTo>
                <a:cubicBezTo>
                  <a:pt x="132" y="220"/>
                  <a:pt x="121" y="200"/>
                  <a:pt x="113" y="178"/>
                </a:cubicBezTo>
                <a:cubicBezTo>
                  <a:pt x="116" y="201"/>
                  <a:pt x="124" y="229"/>
                  <a:pt x="132" y="252"/>
                </a:cubicBezTo>
                <a:cubicBezTo>
                  <a:pt x="129" y="255"/>
                  <a:pt x="133" y="255"/>
                  <a:pt x="131" y="259"/>
                </a:cubicBezTo>
                <a:cubicBezTo>
                  <a:pt x="127" y="260"/>
                  <a:pt x="120" y="257"/>
                  <a:pt x="118" y="261"/>
                </a:cubicBezTo>
                <a:cubicBezTo>
                  <a:pt x="117" y="263"/>
                  <a:pt x="119" y="272"/>
                  <a:pt x="120" y="277"/>
                </a:cubicBezTo>
                <a:cubicBezTo>
                  <a:pt x="121" y="291"/>
                  <a:pt x="127" y="309"/>
                  <a:pt x="127" y="322"/>
                </a:cubicBezTo>
                <a:cubicBezTo>
                  <a:pt x="127" y="322"/>
                  <a:pt x="127" y="321"/>
                  <a:pt x="129" y="321"/>
                </a:cubicBezTo>
                <a:cubicBezTo>
                  <a:pt x="137" y="328"/>
                  <a:pt x="148" y="333"/>
                  <a:pt x="158" y="339"/>
                </a:cubicBezTo>
                <a:cubicBezTo>
                  <a:pt x="158" y="342"/>
                  <a:pt x="154" y="340"/>
                  <a:pt x="154" y="342"/>
                </a:cubicBezTo>
                <a:cubicBezTo>
                  <a:pt x="145" y="341"/>
                  <a:pt x="131" y="346"/>
                  <a:pt x="124" y="345"/>
                </a:cubicBezTo>
                <a:cubicBezTo>
                  <a:pt x="124" y="317"/>
                  <a:pt x="117" y="289"/>
                  <a:pt x="113" y="262"/>
                </a:cubicBezTo>
                <a:cubicBezTo>
                  <a:pt x="99" y="265"/>
                  <a:pt x="86" y="266"/>
                  <a:pt x="71" y="264"/>
                </a:cubicBezTo>
                <a:cubicBezTo>
                  <a:pt x="73" y="291"/>
                  <a:pt x="76" y="317"/>
                  <a:pt x="79" y="340"/>
                </a:cubicBezTo>
                <a:cubicBezTo>
                  <a:pt x="68" y="342"/>
                  <a:pt x="57" y="342"/>
                  <a:pt x="46" y="341"/>
                </a:cubicBezTo>
                <a:cubicBezTo>
                  <a:pt x="48" y="336"/>
                  <a:pt x="54" y="333"/>
                  <a:pt x="58" y="329"/>
                </a:cubicBezTo>
                <a:cubicBezTo>
                  <a:pt x="62" y="326"/>
                  <a:pt x="66" y="323"/>
                  <a:pt x="71" y="320"/>
                </a:cubicBezTo>
                <a:cubicBezTo>
                  <a:pt x="73" y="302"/>
                  <a:pt x="68" y="282"/>
                  <a:pt x="66" y="263"/>
                </a:cubicBezTo>
                <a:cubicBezTo>
                  <a:pt x="60" y="263"/>
                  <a:pt x="54" y="265"/>
                  <a:pt x="47" y="263"/>
                </a:cubicBezTo>
                <a:cubicBezTo>
                  <a:pt x="54" y="235"/>
                  <a:pt x="57" y="200"/>
                  <a:pt x="63" y="171"/>
                </a:cubicBezTo>
                <a:cubicBezTo>
                  <a:pt x="55" y="185"/>
                  <a:pt x="47" y="199"/>
                  <a:pt x="38" y="212"/>
                </a:cubicBezTo>
                <a:cubicBezTo>
                  <a:pt x="33" y="219"/>
                  <a:pt x="27" y="226"/>
                  <a:pt x="28" y="239"/>
                </a:cubicBezTo>
                <a:cubicBezTo>
                  <a:pt x="27" y="239"/>
                  <a:pt x="26" y="240"/>
                  <a:pt x="26" y="240"/>
                </a:cubicBezTo>
                <a:cubicBezTo>
                  <a:pt x="22" y="240"/>
                  <a:pt x="24" y="235"/>
                  <a:pt x="24" y="232"/>
                </a:cubicBezTo>
                <a:cubicBezTo>
                  <a:pt x="20" y="232"/>
                  <a:pt x="20" y="239"/>
                  <a:pt x="15" y="236"/>
                </a:cubicBezTo>
                <a:cubicBezTo>
                  <a:pt x="15" y="231"/>
                  <a:pt x="21" y="231"/>
                  <a:pt x="22" y="228"/>
                </a:cubicBezTo>
                <a:cubicBezTo>
                  <a:pt x="17" y="227"/>
                  <a:pt x="13" y="231"/>
                  <a:pt x="11" y="227"/>
                </a:cubicBezTo>
                <a:cubicBezTo>
                  <a:pt x="11" y="226"/>
                  <a:pt x="12" y="226"/>
                  <a:pt x="12" y="226"/>
                </a:cubicBezTo>
                <a:cubicBezTo>
                  <a:pt x="15" y="224"/>
                  <a:pt x="23" y="223"/>
                  <a:pt x="27" y="222"/>
                </a:cubicBezTo>
                <a:cubicBezTo>
                  <a:pt x="42" y="203"/>
                  <a:pt x="56" y="181"/>
                  <a:pt x="65" y="155"/>
                </a:cubicBezTo>
                <a:cubicBezTo>
                  <a:pt x="36" y="146"/>
                  <a:pt x="21" y="126"/>
                  <a:pt x="21" y="92"/>
                </a:cubicBezTo>
                <a:cubicBezTo>
                  <a:pt x="14" y="94"/>
                  <a:pt x="7" y="90"/>
                  <a:pt x="4" y="86"/>
                </a:cubicBezTo>
                <a:cubicBezTo>
                  <a:pt x="3" y="76"/>
                  <a:pt x="8" y="70"/>
                  <a:pt x="15" y="68"/>
                </a:cubicBezTo>
                <a:cubicBezTo>
                  <a:pt x="11" y="66"/>
                  <a:pt x="16" y="61"/>
                  <a:pt x="16" y="56"/>
                </a:cubicBezTo>
                <a:cubicBezTo>
                  <a:pt x="19" y="56"/>
                  <a:pt x="23" y="53"/>
                  <a:pt x="26" y="55"/>
                </a:cubicBezTo>
                <a:cubicBezTo>
                  <a:pt x="34" y="34"/>
                  <a:pt x="49" y="21"/>
                  <a:pt x="68" y="14"/>
                </a:cubicBezTo>
                <a:cubicBezTo>
                  <a:pt x="69" y="11"/>
                  <a:pt x="66" y="7"/>
                  <a:pt x="69" y="6"/>
                </a:cubicBezTo>
                <a:cubicBezTo>
                  <a:pt x="71" y="7"/>
                  <a:pt x="70" y="10"/>
                  <a:pt x="71" y="12"/>
                </a:cubicBezTo>
                <a:cubicBezTo>
                  <a:pt x="74" y="11"/>
                  <a:pt x="78" y="11"/>
                  <a:pt x="82" y="10"/>
                </a:cubicBezTo>
                <a:cubicBezTo>
                  <a:pt x="83" y="7"/>
                  <a:pt x="81" y="5"/>
                  <a:pt x="83" y="3"/>
                </a:cubicBezTo>
                <a:cubicBezTo>
                  <a:pt x="86" y="4"/>
                  <a:pt x="85" y="8"/>
                  <a:pt x="86" y="10"/>
                </a:cubicBezTo>
                <a:cubicBezTo>
                  <a:pt x="89" y="11"/>
                  <a:pt x="90" y="9"/>
                  <a:pt x="92" y="10"/>
                </a:cubicBezTo>
                <a:cubicBezTo>
                  <a:pt x="94" y="8"/>
                  <a:pt x="91" y="3"/>
                  <a:pt x="94" y="1"/>
                </a:cubicBezTo>
                <a:cubicBezTo>
                  <a:pt x="97" y="2"/>
                  <a:pt x="95" y="8"/>
                  <a:pt x="96" y="10"/>
                </a:cubicBezTo>
                <a:cubicBezTo>
                  <a:pt x="97" y="12"/>
                  <a:pt x="100" y="11"/>
                  <a:pt x="101" y="12"/>
                </a:cubicBezTo>
                <a:cubicBezTo>
                  <a:pt x="103" y="9"/>
                  <a:pt x="101" y="1"/>
                  <a:pt x="106" y="1"/>
                </a:cubicBezTo>
                <a:cubicBezTo>
                  <a:pt x="106" y="5"/>
                  <a:pt x="103" y="11"/>
                  <a:pt x="106" y="14"/>
                </a:cubicBezTo>
                <a:cubicBezTo>
                  <a:pt x="110" y="11"/>
                  <a:pt x="110" y="4"/>
                  <a:pt x="113" y="0"/>
                </a:cubicBezTo>
                <a:close/>
                <a:moveTo>
                  <a:pt x="94" y="14"/>
                </a:moveTo>
                <a:cubicBezTo>
                  <a:pt x="65" y="10"/>
                  <a:pt x="38" y="31"/>
                  <a:pt x="30" y="57"/>
                </a:cubicBezTo>
                <a:cubicBezTo>
                  <a:pt x="37" y="57"/>
                  <a:pt x="44" y="62"/>
                  <a:pt x="50" y="65"/>
                </a:cubicBezTo>
                <a:cubicBezTo>
                  <a:pt x="53" y="53"/>
                  <a:pt x="67" y="48"/>
                  <a:pt x="78" y="54"/>
                </a:cubicBezTo>
                <a:cubicBezTo>
                  <a:pt x="94" y="67"/>
                  <a:pt x="77" y="95"/>
                  <a:pt x="56" y="86"/>
                </a:cubicBezTo>
                <a:cubicBezTo>
                  <a:pt x="51" y="83"/>
                  <a:pt x="50" y="77"/>
                  <a:pt x="49" y="70"/>
                </a:cubicBezTo>
                <a:cubicBezTo>
                  <a:pt x="43" y="66"/>
                  <a:pt x="36" y="62"/>
                  <a:pt x="28" y="60"/>
                </a:cubicBezTo>
                <a:cubicBezTo>
                  <a:pt x="23" y="77"/>
                  <a:pt x="24" y="96"/>
                  <a:pt x="26" y="111"/>
                </a:cubicBezTo>
                <a:cubicBezTo>
                  <a:pt x="30" y="134"/>
                  <a:pt x="53" y="153"/>
                  <a:pt x="79" y="153"/>
                </a:cubicBezTo>
                <a:cubicBezTo>
                  <a:pt x="84" y="153"/>
                  <a:pt x="89" y="153"/>
                  <a:pt x="94" y="153"/>
                </a:cubicBezTo>
                <a:cubicBezTo>
                  <a:pt x="133" y="151"/>
                  <a:pt x="156" y="116"/>
                  <a:pt x="153" y="72"/>
                </a:cubicBezTo>
                <a:cubicBezTo>
                  <a:pt x="149" y="68"/>
                  <a:pt x="148" y="62"/>
                  <a:pt x="146" y="56"/>
                </a:cubicBezTo>
                <a:cubicBezTo>
                  <a:pt x="135" y="57"/>
                  <a:pt x="127" y="63"/>
                  <a:pt x="119" y="68"/>
                </a:cubicBezTo>
                <a:cubicBezTo>
                  <a:pt x="120" y="81"/>
                  <a:pt x="110" y="86"/>
                  <a:pt x="98" y="87"/>
                </a:cubicBezTo>
                <a:cubicBezTo>
                  <a:pt x="80" y="82"/>
                  <a:pt x="84" y="52"/>
                  <a:pt x="102" y="51"/>
                </a:cubicBezTo>
                <a:cubicBezTo>
                  <a:pt x="110" y="51"/>
                  <a:pt x="115" y="56"/>
                  <a:pt x="118" y="63"/>
                </a:cubicBezTo>
                <a:cubicBezTo>
                  <a:pt x="127" y="59"/>
                  <a:pt x="135" y="55"/>
                  <a:pt x="144" y="51"/>
                </a:cubicBezTo>
                <a:cubicBezTo>
                  <a:pt x="133" y="33"/>
                  <a:pt x="116" y="17"/>
                  <a:pt x="94" y="14"/>
                </a:cubicBezTo>
                <a:close/>
                <a:moveTo>
                  <a:pt x="153" y="65"/>
                </a:moveTo>
                <a:cubicBezTo>
                  <a:pt x="155" y="65"/>
                  <a:pt x="156" y="65"/>
                  <a:pt x="158" y="64"/>
                </a:cubicBezTo>
                <a:cubicBezTo>
                  <a:pt x="158" y="59"/>
                  <a:pt x="157" y="55"/>
                  <a:pt x="151" y="55"/>
                </a:cubicBezTo>
                <a:cubicBezTo>
                  <a:pt x="151" y="59"/>
                  <a:pt x="152" y="62"/>
                  <a:pt x="153" y="65"/>
                </a:cubicBezTo>
                <a:close/>
                <a:moveTo>
                  <a:pt x="115" y="65"/>
                </a:moveTo>
                <a:cubicBezTo>
                  <a:pt x="113" y="55"/>
                  <a:pt x="96" y="50"/>
                  <a:pt x="91" y="63"/>
                </a:cubicBezTo>
                <a:cubicBezTo>
                  <a:pt x="84" y="79"/>
                  <a:pt x="104" y="90"/>
                  <a:pt x="113" y="77"/>
                </a:cubicBezTo>
                <a:cubicBezTo>
                  <a:pt x="113" y="70"/>
                  <a:pt x="116" y="71"/>
                  <a:pt x="115" y="65"/>
                </a:cubicBezTo>
                <a:close/>
                <a:moveTo>
                  <a:pt x="55" y="61"/>
                </a:moveTo>
                <a:cubicBezTo>
                  <a:pt x="51" y="67"/>
                  <a:pt x="51" y="78"/>
                  <a:pt x="56" y="82"/>
                </a:cubicBezTo>
                <a:cubicBezTo>
                  <a:pt x="68" y="91"/>
                  <a:pt x="82" y="78"/>
                  <a:pt x="81" y="66"/>
                </a:cubicBezTo>
                <a:cubicBezTo>
                  <a:pt x="79" y="53"/>
                  <a:pt x="60" y="51"/>
                  <a:pt x="55" y="61"/>
                </a:cubicBezTo>
                <a:close/>
                <a:moveTo>
                  <a:pt x="168" y="80"/>
                </a:moveTo>
                <a:cubicBezTo>
                  <a:pt x="170" y="72"/>
                  <a:pt x="159" y="62"/>
                  <a:pt x="156" y="72"/>
                </a:cubicBezTo>
                <a:cubicBezTo>
                  <a:pt x="159" y="72"/>
                  <a:pt x="162" y="72"/>
                  <a:pt x="163" y="74"/>
                </a:cubicBezTo>
                <a:cubicBezTo>
                  <a:pt x="164" y="82"/>
                  <a:pt x="158" y="81"/>
                  <a:pt x="157" y="86"/>
                </a:cubicBezTo>
                <a:cubicBezTo>
                  <a:pt x="161" y="87"/>
                  <a:pt x="167" y="83"/>
                  <a:pt x="168" y="80"/>
                </a:cubicBezTo>
                <a:close/>
                <a:moveTo>
                  <a:pt x="18" y="69"/>
                </a:moveTo>
                <a:cubicBezTo>
                  <a:pt x="20" y="69"/>
                  <a:pt x="20" y="70"/>
                  <a:pt x="22" y="70"/>
                </a:cubicBezTo>
                <a:cubicBezTo>
                  <a:pt x="22" y="66"/>
                  <a:pt x="25" y="62"/>
                  <a:pt x="24" y="59"/>
                </a:cubicBezTo>
                <a:cubicBezTo>
                  <a:pt x="17" y="58"/>
                  <a:pt x="18" y="64"/>
                  <a:pt x="18" y="69"/>
                </a:cubicBezTo>
                <a:close/>
                <a:moveTo>
                  <a:pt x="157" y="80"/>
                </a:moveTo>
                <a:cubicBezTo>
                  <a:pt x="159" y="80"/>
                  <a:pt x="161" y="75"/>
                  <a:pt x="157" y="75"/>
                </a:cubicBezTo>
                <a:cubicBezTo>
                  <a:pt x="156" y="76"/>
                  <a:pt x="155" y="79"/>
                  <a:pt x="157" y="80"/>
                </a:cubicBezTo>
                <a:close/>
                <a:moveTo>
                  <a:pt x="20" y="88"/>
                </a:moveTo>
                <a:cubicBezTo>
                  <a:pt x="18" y="88"/>
                  <a:pt x="16" y="88"/>
                  <a:pt x="13" y="88"/>
                </a:cubicBezTo>
                <a:cubicBezTo>
                  <a:pt x="9" y="82"/>
                  <a:pt x="12" y="73"/>
                  <a:pt x="21" y="76"/>
                </a:cubicBezTo>
                <a:cubicBezTo>
                  <a:pt x="8" y="61"/>
                  <a:pt x="0" y="97"/>
                  <a:pt x="20" y="88"/>
                </a:cubicBezTo>
                <a:close/>
                <a:moveTo>
                  <a:pt x="16" y="85"/>
                </a:moveTo>
                <a:cubicBezTo>
                  <a:pt x="19" y="84"/>
                  <a:pt x="21" y="84"/>
                  <a:pt x="21" y="80"/>
                </a:cubicBezTo>
                <a:cubicBezTo>
                  <a:pt x="16" y="77"/>
                  <a:pt x="12" y="82"/>
                  <a:pt x="16" y="85"/>
                </a:cubicBezTo>
                <a:close/>
                <a:moveTo>
                  <a:pt x="127" y="252"/>
                </a:moveTo>
                <a:cubicBezTo>
                  <a:pt x="118" y="220"/>
                  <a:pt x="110" y="188"/>
                  <a:pt x="102" y="155"/>
                </a:cubicBezTo>
                <a:cubicBezTo>
                  <a:pt x="100" y="154"/>
                  <a:pt x="100" y="156"/>
                  <a:pt x="98" y="155"/>
                </a:cubicBezTo>
                <a:cubicBezTo>
                  <a:pt x="96" y="162"/>
                  <a:pt x="94" y="171"/>
                  <a:pt x="87" y="171"/>
                </a:cubicBezTo>
                <a:cubicBezTo>
                  <a:pt x="78" y="170"/>
                  <a:pt x="80" y="156"/>
                  <a:pt x="72" y="157"/>
                </a:cubicBezTo>
                <a:cubicBezTo>
                  <a:pt x="67" y="163"/>
                  <a:pt x="67" y="177"/>
                  <a:pt x="64" y="188"/>
                </a:cubicBezTo>
                <a:cubicBezTo>
                  <a:pt x="60" y="211"/>
                  <a:pt x="57" y="238"/>
                  <a:pt x="52" y="259"/>
                </a:cubicBezTo>
                <a:cubicBezTo>
                  <a:pt x="64" y="261"/>
                  <a:pt x="76" y="260"/>
                  <a:pt x="90" y="261"/>
                </a:cubicBezTo>
                <a:cubicBezTo>
                  <a:pt x="91" y="254"/>
                  <a:pt x="87" y="247"/>
                  <a:pt x="88" y="241"/>
                </a:cubicBezTo>
                <a:cubicBezTo>
                  <a:pt x="95" y="241"/>
                  <a:pt x="91" y="256"/>
                  <a:pt x="96" y="260"/>
                </a:cubicBezTo>
                <a:cubicBezTo>
                  <a:pt x="107" y="260"/>
                  <a:pt x="120" y="255"/>
                  <a:pt x="129" y="255"/>
                </a:cubicBezTo>
                <a:cubicBezTo>
                  <a:pt x="130" y="252"/>
                  <a:pt x="126" y="255"/>
                  <a:pt x="127" y="252"/>
                </a:cubicBezTo>
                <a:close/>
                <a:moveTo>
                  <a:pt x="81" y="157"/>
                </a:moveTo>
                <a:cubicBezTo>
                  <a:pt x="82" y="162"/>
                  <a:pt x="83" y="168"/>
                  <a:pt x="90" y="166"/>
                </a:cubicBezTo>
                <a:cubicBezTo>
                  <a:pt x="91" y="163"/>
                  <a:pt x="93" y="161"/>
                  <a:pt x="93" y="156"/>
                </a:cubicBezTo>
                <a:cubicBezTo>
                  <a:pt x="88" y="156"/>
                  <a:pt x="85" y="157"/>
                  <a:pt x="81" y="157"/>
                </a:cubicBezTo>
                <a:close/>
                <a:moveTo>
                  <a:pt x="128" y="340"/>
                </a:moveTo>
                <a:cubicBezTo>
                  <a:pt x="132" y="339"/>
                  <a:pt x="143" y="340"/>
                  <a:pt x="146" y="338"/>
                </a:cubicBezTo>
                <a:cubicBezTo>
                  <a:pt x="139" y="334"/>
                  <a:pt x="136" y="330"/>
                  <a:pt x="128" y="327"/>
                </a:cubicBezTo>
                <a:cubicBezTo>
                  <a:pt x="128" y="331"/>
                  <a:pt x="128" y="336"/>
                  <a:pt x="128" y="340"/>
                </a:cubicBezTo>
                <a:close/>
                <a:moveTo>
                  <a:pt x="55" y="337"/>
                </a:moveTo>
                <a:cubicBezTo>
                  <a:pt x="63" y="336"/>
                  <a:pt x="69" y="339"/>
                  <a:pt x="75" y="335"/>
                </a:cubicBezTo>
                <a:cubicBezTo>
                  <a:pt x="73" y="332"/>
                  <a:pt x="74" y="326"/>
                  <a:pt x="72" y="323"/>
                </a:cubicBezTo>
                <a:cubicBezTo>
                  <a:pt x="66" y="328"/>
                  <a:pt x="60" y="332"/>
                  <a:pt x="55" y="337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4922307" y="2266133"/>
            <a:ext cx="117532" cy="102463"/>
          </a:xfrm>
          <a:custGeom>
            <a:avLst/>
            <a:gdLst>
              <a:gd name="T0" fmla="*/ 13 w 16"/>
              <a:gd name="T1" fmla="*/ 12 h 14"/>
              <a:gd name="T2" fmla="*/ 5 w 16"/>
              <a:gd name="T3" fmla="*/ 13 h 14"/>
              <a:gd name="T4" fmla="*/ 13 w 16"/>
              <a:gd name="T5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14">
                <a:moveTo>
                  <a:pt x="13" y="12"/>
                </a:moveTo>
                <a:cubicBezTo>
                  <a:pt x="11" y="13"/>
                  <a:pt x="7" y="14"/>
                  <a:pt x="5" y="13"/>
                </a:cubicBezTo>
                <a:cubicBezTo>
                  <a:pt x="0" y="3"/>
                  <a:pt x="16" y="0"/>
                  <a:pt x="13" y="12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4714368" y="2281202"/>
            <a:ext cx="93423" cy="99451"/>
          </a:xfrm>
          <a:custGeom>
            <a:avLst/>
            <a:gdLst>
              <a:gd name="T0" fmla="*/ 9 w 13"/>
              <a:gd name="T1" fmla="*/ 3 h 14"/>
              <a:gd name="T2" fmla="*/ 5 w 13"/>
              <a:gd name="T3" fmla="*/ 13 h 14"/>
              <a:gd name="T4" fmla="*/ 9 w 13"/>
              <a:gd name="T5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4">
                <a:moveTo>
                  <a:pt x="9" y="3"/>
                </a:moveTo>
                <a:cubicBezTo>
                  <a:pt x="13" y="7"/>
                  <a:pt x="10" y="14"/>
                  <a:pt x="5" y="13"/>
                </a:cubicBezTo>
                <a:cubicBezTo>
                  <a:pt x="1" y="11"/>
                  <a:pt x="0" y="0"/>
                  <a:pt x="9" y="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4513959" y="2522795"/>
            <a:ext cx="768475" cy="337526"/>
          </a:xfrm>
          <a:custGeom>
            <a:avLst/>
            <a:gdLst>
              <a:gd name="T0" fmla="*/ 106 w 106"/>
              <a:gd name="T1" fmla="*/ 0 h 47"/>
              <a:gd name="T2" fmla="*/ 84 w 106"/>
              <a:gd name="T3" fmla="*/ 36 h 47"/>
              <a:gd name="T4" fmla="*/ 46 w 106"/>
              <a:gd name="T5" fmla="*/ 44 h 47"/>
              <a:gd name="T6" fmla="*/ 0 w 106"/>
              <a:gd name="T7" fmla="*/ 18 h 47"/>
              <a:gd name="T8" fmla="*/ 4 w 106"/>
              <a:gd name="T9" fmla="*/ 16 h 47"/>
              <a:gd name="T10" fmla="*/ 9 w 106"/>
              <a:gd name="T11" fmla="*/ 26 h 47"/>
              <a:gd name="T12" fmla="*/ 36 w 106"/>
              <a:gd name="T13" fmla="*/ 40 h 47"/>
              <a:gd name="T14" fmla="*/ 104 w 106"/>
              <a:gd name="T15" fmla="*/ 2 h 47"/>
              <a:gd name="T16" fmla="*/ 104 w 106"/>
              <a:gd name="T17" fmla="*/ 0 h 47"/>
              <a:gd name="T18" fmla="*/ 106 w 106"/>
              <a:gd name="T1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47">
                <a:moveTo>
                  <a:pt x="106" y="0"/>
                </a:moveTo>
                <a:cubicBezTo>
                  <a:pt x="106" y="14"/>
                  <a:pt x="93" y="28"/>
                  <a:pt x="84" y="36"/>
                </a:cubicBezTo>
                <a:cubicBezTo>
                  <a:pt x="73" y="40"/>
                  <a:pt x="60" y="44"/>
                  <a:pt x="46" y="44"/>
                </a:cubicBezTo>
                <a:cubicBezTo>
                  <a:pt x="25" y="44"/>
                  <a:pt x="8" y="32"/>
                  <a:pt x="0" y="18"/>
                </a:cubicBezTo>
                <a:cubicBezTo>
                  <a:pt x="1" y="18"/>
                  <a:pt x="2" y="14"/>
                  <a:pt x="4" y="16"/>
                </a:cubicBezTo>
                <a:cubicBezTo>
                  <a:pt x="6" y="18"/>
                  <a:pt x="7" y="23"/>
                  <a:pt x="9" y="26"/>
                </a:cubicBezTo>
                <a:cubicBezTo>
                  <a:pt x="15" y="32"/>
                  <a:pt x="26" y="38"/>
                  <a:pt x="36" y="40"/>
                </a:cubicBezTo>
                <a:cubicBezTo>
                  <a:pt x="69" y="47"/>
                  <a:pt x="95" y="28"/>
                  <a:pt x="104" y="2"/>
                </a:cubicBezTo>
                <a:cubicBezTo>
                  <a:pt x="103" y="1"/>
                  <a:pt x="104" y="1"/>
                  <a:pt x="104" y="0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10800973" y="2410509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2"/>
          <p:cNvSpPr>
            <a:spLocks/>
          </p:cNvSpPr>
          <p:nvPr/>
        </p:nvSpPr>
        <p:spPr bwMode="auto">
          <a:xfrm>
            <a:off x="10127873" y="2851834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694814" y="1475372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650364" y="1519822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6"/>
          <p:cNvSpPr>
            <a:spLocks noEditPoints="1"/>
          </p:cNvSpPr>
          <p:nvPr/>
        </p:nvSpPr>
        <p:spPr bwMode="auto">
          <a:xfrm>
            <a:off x="1442527" y="1143585"/>
            <a:ext cx="142875" cy="146050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1681458" y="4055884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1218339" y="5267638"/>
            <a:ext cx="120650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2"/>
          <p:cNvSpPr>
            <a:spLocks/>
          </p:cNvSpPr>
          <p:nvPr/>
        </p:nvSpPr>
        <p:spPr bwMode="auto">
          <a:xfrm>
            <a:off x="1034189" y="488346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5"/>
          <p:cNvSpPr>
            <a:spLocks noEditPoints="1"/>
          </p:cNvSpPr>
          <p:nvPr/>
        </p:nvSpPr>
        <p:spPr bwMode="auto">
          <a:xfrm>
            <a:off x="703989" y="4400863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4162425" y="2890838"/>
            <a:ext cx="41910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156075" y="2898775"/>
            <a:ext cx="419100" cy="403225"/>
          </a:xfrm>
          <a:custGeom>
            <a:avLst/>
            <a:gdLst>
              <a:gd name="T0" fmla="*/ 29 w 60"/>
              <a:gd name="T1" fmla="*/ 57 h 58"/>
              <a:gd name="T2" fmla="*/ 28 w 60"/>
              <a:gd name="T3" fmla="*/ 57 h 58"/>
              <a:gd name="T4" fmla="*/ 30 w 60"/>
              <a:gd name="T5" fmla="*/ 57 h 58"/>
              <a:gd name="T6" fmla="*/ 34 w 60"/>
              <a:gd name="T7" fmla="*/ 53 h 58"/>
              <a:gd name="T8" fmla="*/ 36 w 60"/>
              <a:gd name="T9" fmla="*/ 51 h 58"/>
              <a:gd name="T10" fmla="*/ 43 w 60"/>
              <a:gd name="T11" fmla="*/ 45 h 58"/>
              <a:gd name="T12" fmla="*/ 42 w 60"/>
              <a:gd name="T13" fmla="*/ 46 h 58"/>
              <a:gd name="T14" fmla="*/ 48 w 60"/>
              <a:gd name="T15" fmla="*/ 41 h 58"/>
              <a:gd name="T16" fmla="*/ 48 w 60"/>
              <a:gd name="T17" fmla="*/ 41 h 58"/>
              <a:gd name="T18" fmla="*/ 49 w 60"/>
              <a:gd name="T19" fmla="*/ 39 h 58"/>
              <a:gd name="T20" fmla="*/ 52 w 60"/>
              <a:gd name="T21" fmla="*/ 37 h 58"/>
              <a:gd name="T22" fmla="*/ 54 w 60"/>
              <a:gd name="T23" fmla="*/ 34 h 58"/>
              <a:gd name="T24" fmla="*/ 56 w 60"/>
              <a:gd name="T25" fmla="*/ 28 h 58"/>
              <a:gd name="T26" fmla="*/ 57 w 60"/>
              <a:gd name="T27" fmla="*/ 29 h 58"/>
              <a:gd name="T28" fmla="*/ 59 w 60"/>
              <a:gd name="T29" fmla="*/ 24 h 58"/>
              <a:gd name="T30" fmla="*/ 59 w 60"/>
              <a:gd name="T31" fmla="*/ 17 h 58"/>
              <a:gd name="T32" fmla="*/ 56 w 60"/>
              <a:gd name="T33" fmla="*/ 9 h 58"/>
              <a:gd name="T34" fmla="*/ 57 w 60"/>
              <a:gd name="T35" fmla="*/ 9 h 58"/>
              <a:gd name="T36" fmla="*/ 55 w 60"/>
              <a:gd name="T37" fmla="*/ 6 h 58"/>
              <a:gd name="T38" fmla="*/ 48 w 60"/>
              <a:gd name="T39" fmla="*/ 2 h 58"/>
              <a:gd name="T40" fmla="*/ 48 w 60"/>
              <a:gd name="T41" fmla="*/ 1 h 58"/>
              <a:gd name="T42" fmla="*/ 45 w 60"/>
              <a:gd name="T43" fmla="*/ 0 h 58"/>
              <a:gd name="T44" fmla="*/ 36 w 60"/>
              <a:gd name="T45" fmla="*/ 3 h 58"/>
              <a:gd name="T46" fmla="*/ 36 w 60"/>
              <a:gd name="T47" fmla="*/ 3 h 58"/>
              <a:gd name="T48" fmla="*/ 31 w 60"/>
              <a:gd name="T49" fmla="*/ 6 h 58"/>
              <a:gd name="T50" fmla="*/ 28 w 60"/>
              <a:gd name="T51" fmla="*/ 4 h 58"/>
              <a:gd name="T52" fmla="*/ 25 w 60"/>
              <a:gd name="T53" fmla="*/ 3 h 58"/>
              <a:gd name="T54" fmla="*/ 17 w 60"/>
              <a:gd name="T55" fmla="*/ 0 h 58"/>
              <a:gd name="T56" fmla="*/ 17 w 60"/>
              <a:gd name="T57" fmla="*/ 0 h 58"/>
              <a:gd name="T58" fmla="*/ 11 w 60"/>
              <a:gd name="T59" fmla="*/ 0 h 58"/>
              <a:gd name="T60" fmla="*/ 7 w 60"/>
              <a:gd name="T61" fmla="*/ 3 h 58"/>
              <a:gd name="T62" fmla="*/ 7 w 60"/>
              <a:gd name="T63" fmla="*/ 2 h 58"/>
              <a:gd name="T64" fmla="*/ 3 w 60"/>
              <a:gd name="T65" fmla="*/ 8 h 58"/>
              <a:gd name="T66" fmla="*/ 4 w 60"/>
              <a:gd name="T67" fmla="*/ 7 h 58"/>
              <a:gd name="T68" fmla="*/ 3 w 60"/>
              <a:gd name="T69" fmla="*/ 8 h 58"/>
              <a:gd name="T70" fmla="*/ 3 w 60"/>
              <a:gd name="T71" fmla="*/ 8 h 58"/>
              <a:gd name="T72" fmla="*/ 3 w 60"/>
              <a:gd name="T73" fmla="*/ 8 h 58"/>
              <a:gd name="T74" fmla="*/ 3 w 60"/>
              <a:gd name="T75" fmla="*/ 9 h 58"/>
              <a:gd name="T76" fmla="*/ 1 w 60"/>
              <a:gd name="T77" fmla="*/ 12 h 58"/>
              <a:gd name="T78" fmla="*/ 1 w 60"/>
              <a:gd name="T79" fmla="*/ 18 h 58"/>
              <a:gd name="T80" fmla="*/ 1 w 60"/>
              <a:gd name="T81" fmla="*/ 21 h 58"/>
              <a:gd name="T82" fmla="*/ 2 w 60"/>
              <a:gd name="T83" fmla="*/ 27 h 58"/>
              <a:gd name="T84" fmla="*/ 4 w 60"/>
              <a:gd name="T85" fmla="*/ 31 h 58"/>
              <a:gd name="T86" fmla="*/ 4 w 60"/>
              <a:gd name="T87" fmla="*/ 32 h 58"/>
              <a:gd name="T88" fmla="*/ 5 w 60"/>
              <a:gd name="T89" fmla="*/ 35 h 58"/>
              <a:gd name="T90" fmla="*/ 11 w 60"/>
              <a:gd name="T91" fmla="*/ 42 h 58"/>
              <a:gd name="T92" fmla="*/ 9 w 60"/>
              <a:gd name="T93" fmla="*/ 39 h 58"/>
              <a:gd name="T94" fmla="*/ 9 w 60"/>
              <a:gd name="T95" fmla="*/ 40 h 58"/>
              <a:gd name="T96" fmla="*/ 14 w 60"/>
              <a:gd name="T97" fmla="*/ 44 h 58"/>
              <a:gd name="T98" fmla="*/ 16 w 60"/>
              <a:gd name="T99" fmla="*/ 47 h 58"/>
              <a:gd name="T100" fmla="*/ 17 w 60"/>
              <a:gd name="T101" fmla="*/ 48 h 58"/>
              <a:gd name="T102" fmla="*/ 24 w 60"/>
              <a:gd name="T103" fmla="*/ 52 h 58"/>
              <a:gd name="T104" fmla="*/ 24 w 60"/>
              <a:gd name="T105" fmla="*/ 5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0" h="58">
                <a:moveTo>
                  <a:pt x="30" y="57"/>
                </a:moveTo>
                <a:cubicBezTo>
                  <a:pt x="30" y="57"/>
                  <a:pt x="29" y="57"/>
                  <a:pt x="29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57"/>
                  <a:pt x="29" y="57"/>
                  <a:pt x="28" y="56"/>
                </a:cubicBezTo>
                <a:cubicBezTo>
                  <a:pt x="28" y="56"/>
                  <a:pt x="28" y="56"/>
                  <a:pt x="28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6"/>
                  <a:pt x="27" y="57"/>
                  <a:pt x="28" y="57"/>
                </a:cubicBezTo>
                <a:cubicBezTo>
                  <a:pt x="28" y="57"/>
                  <a:pt x="29" y="57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30" y="58"/>
                  <a:pt x="30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lose/>
                <a:moveTo>
                  <a:pt x="34" y="52"/>
                </a:moveTo>
                <a:cubicBezTo>
                  <a:pt x="33" y="53"/>
                  <a:pt x="32" y="54"/>
                  <a:pt x="32" y="55"/>
                </a:cubicBezTo>
                <a:cubicBezTo>
                  <a:pt x="31" y="55"/>
                  <a:pt x="31" y="55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4"/>
                  <a:pt x="33" y="54"/>
                  <a:pt x="34" y="53"/>
                </a:cubicBezTo>
                <a:cubicBezTo>
                  <a:pt x="34" y="53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38" y="48"/>
                </a:moveTo>
                <a:cubicBezTo>
                  <a:pt x="38" y="49"/>
                  <a:pt x="38" y="49"/>
                  <a:pt x="37" y="49"/>
                </a:cubicBezTo>
                <a:cubicBezTo>
                  <a:pt x="37" y="50"/>
                  <a:pt x="36" y="50"/>
                  <a:pt x="36" y="50"/>
                </a:cubicBezTo>
                <a:cubicBezTo>
                  <a:pt x="36" y="50"/>
                  <a:pt x="36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7" y="50"/>
                  <a:pt x="37" y="50"/>
                  <a:pt x="38" y="50"/>
                </a:cubicBezTo>
                <a:cubicBezTo>
                  <a:pt x="38" y="49"/>
                  <a:pt x="38" y="49"/>
                  <a:pt x="39" y="49"/>
                </a:cubicBezTo>
                <a:cubicBezTo>
                  <a:pt x="39" y="49"/>
                  <a:pt x="39" y="49"/>
                  <a:pt x="39" y="48"/>
                </a:cubicBezTo>
                <a:cubicBezTo>
                  <a:pt x="39" y="48"/>
                  <a:pt x="38" y="48"/>
                  <a:pt x="38" y="48"/>
                </a:cubicBezTo>
                <a:close/>
                <a:moveTo>
                  <a:pt x="43" y="45"/>
                </a:moveTo>
                <a:cubicBezTo>
                  <a:pt x="42" y="45"/>
                  <a:pt x="42" y="45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7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3" y="46"/>
                  <a:pt x="43" y="45"/>
                </a:cubicBezTo>
                <a:cubicBezTo>
                  <a:pt x="44" y="45"/>
                  <a:pt x="44" y="45"/>
                  <a:pt x="43" y="45"/>
                </a:cubicBezTo>
                <a:cubicBezTo>
                  <a:pt x="43" y="44"/>
                  <a:pt x="43" y="44"/>
                  <a:pt x="43" y="45"/>
                </a:cubicBezTo>
                <a:close/>
                <a:moveTo>
                  <a:pt x="48" y="41"/>
                </a:move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6" y="42"/>
                  <a:pt x="45" y="42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6" y="43"/>
                </a:cubicBezTo>
                <a:cubicBezTo>
                  <a:pt x="46" y="42"/>
                  <a:pt x="47" y="42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lose/>
                <a:moveTo>
                  <a:pt x="52" y="36"/>
                </a:moveTo>
                <a:cubicBezTo>
                  <a:pt x="51" y="37"/>
                  <a:pt x="50" y="37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49" y="39"/>
                </a:cubicBezTo>
                <a:cubicBezTo>
                  <a:pt x="49" y="39"/>
                  <a:pt x="49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8"/>
                  <a:pt x="51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1" y="38"/>
                  <a:pt x="52" y="37"/>
                  <a:pt x="52" y="37"/>
                </a:cubicBezTo>
                <a:cubicBezTo>
                  <a:pt x="52" y="37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lose/>
                <a:moveTo>
                  <a:pt x="55" y="31"/>
                </a:moveTo>
                <a:cubicBezTo>
                  <a:pt x="54" y="32"/>
                  <a:pt x="54" y="33"/>
                  <a:pt x="53" y="34"/>
                </a:cubicBezTo>
                <a:cubicBezTo>
                  <a:pt x="53" y="34"/>
                  <a:pt x="53" y="34"/>
                  <a:pt x="53" y="35"/>
                </a:cubicBezTo>
                <a:cubicBezTo>
                  <a:pt x="54" y="35"/>
                  <a:pt x="54" y="35"/>
                  <a:pt x="54" y="34"/>
                </a:cubicBezTo>
                <a:cubicBezTo>
                  <a:pt x="55" y="34"/>
                  <a:pt x="55" y="33"/>
                  <a:pt x="56" y="32"/>
                </a:cubicBezTo>
                <a:cubicBezTo>
                  <a:pt x="56" y="32"/>
                  <a:pt x="56" y="31"/>
                  <a:pt x="55" y="31"/>
                </a:cubicBezTo>
                <a:cubicBezTo>
                  <a:pt x="55" y="31"/>
                  <a:pt x="55" y="31"/>
                  <a:pt x="55" y="31"/>
                </a:cubicBezTo>
                <a:close/>
                <a:moveTo>
                  <a:pt x="57" y="26"/>
                </a:moveTo>
                <a:cubicBezTo>
                  <a:pt x="57" y="27"/>
                  <a:pt x="57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7" y="29"/>
                  <a:pt x="57" y="29"/>
                </a:cubicBezTo>
                <a:cubicBezTo>
                  <a:pt x="57" y="29"/>
                  <a:pt x="57" y="29"/>
                  <a:pt x="57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8"/>
                  <a:pt x="58" y="27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7" y="26"/>
                  <a:pt x="57" y="26"/>
                </a:cubicBezTo>
                <a:close/>
                <a:moveTo>
                  <a:pt x="59" y="20"/>
                </a:moveTo>
                <a:cubicBezTo>
                  <a:pt x="59" y="21"/>
                  <a:pt x="58" y="22"/>
                  <a:pt x="58" y="23"/>
                </a:cubicBezTo>
                <a:cubicBezTo>
                  <a:pt x="58" y="23"/>
                  <a:pt x="58" y="24"/>
                  <a:pt x="59" y="24"/>
                </a:cubicBezTo>
                <a:cubicBezTo>
                  <a:pt x="59" y="24"/>
                  <a:pt x="59" y="24"/>
                  <a:pt x="59" y="23"/>
                </a:cubicBezTo>
                <a:cubicBezTo>
                  <a:pt x="59" y="22"/>
                  <a:pt x="59" y="21"/>
                  <a:pt x="59" y="20"/>
                </a:cubicBezTo>
                <a:cubicBezTo>
                  <a:pt x="60" y="20"/>
                  <a:pt x="59" y="20"/>
                  <a:pt x="59" y="20"/>
                </a:cubicBezTo>
                <a:cubicBezTo>
                  <a:pt x="59" y="20"/>
                  <a:pt x="59" y="20"/>
                  <a:pt x="59" y="20"/>
                </a:cubicBezTo>
                <a:close/>
                <a:moveTo>
                  <a:pt x="58" y="14"/>
                </a:moveTo>
                <a:cubicBezTo>
                  <a:pt x="59" y="15"/>
                  <a:pt x="59" y="16"/>
                  <a:pt x="59" y="17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60" y="17"/>
                  <a:pt x="60" y="17"/>
                </a:cubicBezTo>
                <a:cubicBezTo>
                  <a:pt x="60" y="16"/>
                  <a:pt x="59" y="15"/>
                  <a:pt x="59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4"/>
                  <a:pt x="58" y="14"/>
                  <a:pt x="58" y="14"/>
                </a:cubicBezTo>
                <a:close/>
                <a:moveTo>
                  <a:pt x="56" y="9"/>
                </a:moveTo>
                <a:cubicBezTo>
                  <a:pt x="56" y="9"/>
                  <a:pt x="56" y="9"/>
                  <a:pt x="57" y="10"/>
                </a:cubicBezTo>
                <a:cubicBezTo>
                  <a:pt x="57" y="10"/>
                  <a:pt x="57" y="11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10"/>
                  <a:pt x="58" y="10"/>
                  <a:pt x="57" y="9"/>
                </a:cubicBezTo>
                <a:cubicBezTo>
                  <a:pt x="57" y="9"/>
                  <a:pt x="57" y="9"/>
                  <a:pt x="57" y="9"/>
                </a:cubicBezTo>
                <a:cubicBezTo>
                  <a:pt x="57" y="8"/>
                  <a:pt x="56" y="8"/>
                  <a:pt x="56" y="8"/>
                </a:cubicBezTo>
                <a:cubicBezTo>
                  <a:pt x="56" y="9"/>
                  <a:pt x="56" y="9"/>
                  <a:pt x="56" y="9"/>
                </a:cubicBezTo>
                <a:close/>
                <a:moveTo>
                  <a:pt x="53" y="4"/>
                </a:moveTo>
                <a:cubicBezTo>
                  <a:pt x="53" y="5"/>
                  <a:pt x="54" y="6"/>
                  <a:pt x="55" y="6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3" y="4"/>
                </a:cubicBezTo>
                <a:cubicBezTo>
                  <a:pt x="53" y="3"/>
                  <a:pt x="53" y="3"/>
                  <a:pt x="53" y="4"/>
                </a:cubicBezTo>
                <a:cubicBezTo>
                  <a:pt x="53" y="4"/>
                  <a:pt x="53" y="4"/>
                  <a:pt x="53" y="4"/>
                </a:cubicBezTo>
                <a:close/>
                <a:moveTo>
                  <a:pt x="48" y="1"/>
                </a:moveTo>
                <a:cubicBezTo>
                  <a:pt x="48" y="1"/>
                  <a:pt x="48" y="1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9" y="2"/>
                  <a:pt x="50" y="2"/>
                  <a:pt x="50" y="3"/>
                </a:cubicBezTo>
                <a:cubicBezTo>
                  <a:pt x="51" y="3"/>
                  <a:pt x="51" y="3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1"/>
                  <a:pt x="49" y="1"/>
                  <a:pt x="49" y="1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7" y="1"/>
                  <a:pt x="47" y="1"/>
                </a:cubicBezTo>
                <a:cubicBezTo>
                  <a:pt x="47" y="1"/>
                  <a:pt x="47" y="1"/>
                  <a:pt x="48" y="1"/>
                </a:cubicBezTo>
                <a:close/>
                <a:moveTo>
                  <a:pt x="42" y="1"/>
                </a:moveTo>
                <a:cubicBezTo>
                  <a:pt x="43" y="1"/>
                  <a:pt x="43" y="1"/>
                  <a:pt x="44" y="1"/>
                </a:cubicBezTo>
                <a:cubicBezTo>
                  <a:pt x="44" y="1"/>
                  <a:pt x="45" y="1"/>
                  <a:pt x="45" y="1"/>
                </a:cubicBezTo>
                <a:cubicBezTo>
                  <a:pt x="45" y="1"/>
                  <a:pt x="45" y="1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4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42" y="0"/>
                  <a:pt x="41" y="0"/>
                  <a:pt x="41" y="1"/>
                </a:cubicBezTo>
                <a:cubicBezTo>
                  <a:pt x="41" y="1"/>
                  <a:pt x="42" y="1"/>
                  <a:pt x="42" y="1"/>
                </a:cubicBezTo>
                <a:close/>
                <a:moveTo>
                  <a:pt x="36" y="3"/>
                </a:moveTo>
                <a:cubicBezTo>
                  <a:pt x="37" y="2"/>
                  <a:pt x="38" y="2"/>
                  <a:pt x="39" y="2"/>
                </a:cubicBezTo>
                <a:cubicBezTo>
                  <a:pt x="39" y="2"/>
                  <a:pt x="39" y="1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38" y="1"/>
                  <a:pt x="37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6" y="3"/>
                  <a:pt x="36" y="3"/>
                </a:cubicBezTo>
                <a:close/>
                <a:moveTo>
                  <a:pt x="32" y="6"/>
                </a:moveTo>
                <a:cubicBezTo>
                  <a:pt x="32" y="6"/>
                  <a:pt x="33" y="5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3" y="4"/>
                  <a:pt x="33" y="4"/>
                </a:cubicBezTo>
                <a:cubicBezTo>
                  <a:pt x="32" y="4"/>
                  <a:pt x="32" y="5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7"/>
                  <a:pt x="32" y="7"/>
                  <a:pt x="32" y="6"/>
                </a:cubicBezTo>
                <a:close/>
                <a:moveTo>
                  <a:pt x="27" y="5"/>
                </a:moveTo>
                <a:cubicBezTo>
                  <a:pt x="28" y="5"/>
                  <a:pt x="29" y="6"/>
                  <a:pt x="29" y="7"/>
                </a:cubicBezTo>
                <a:cubicBezTo>
                  <a:pt x="29" y="7"/>
                  <a:pt x="30" y="7"/>
                  <a:pt x="30" y="7"/>
                </a:cubicBezTo>
                <a:cubicBezTo>
                  <a:pt x="30" y="7"/>
                  <a:pt x="30" y="6"/>
                  <a:pt x="30" y="6"/>
                </a:cubicBezTo>
                <a:cubicBezTo>
                  <a:pt x="29" y="5"/>
                  <a:pt x="28" y="5"/>
                  <a:pt x="28" y="4"/>
                </a:cubicBezTo>
                <a:cubicBezTo>
                  <a:pt x="28" y="4"/>
                  <a:pt x="27" y="4"/>
                  <a:pt x="27" y="4"/>
                </a:cubicBezTo>
                <a:cubicBezTo>
                  <a:pt x="27" y="4"/>
                  <a:pt x="27" y="5"/>
                  <a:pt x="27" y="5"/>
                </a:cubicBezTo>
                <a:close/>
                <a:moveTo>
                  <a:pt x="22" y="1"/>
                </a:moveTo>
                <a:cubicBezTo>
                  <a:pt x="22" y="1"/>
                  <a:pt x="22" y="1"/>
                  <a:pt x="22" y="1"/>
                </a:cubicBezTo>
                <a:cubicBezTo>
                  <a:pt x="23" y="2"/>
                  <a:pt x="24" y="2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2"/>
                  <a:pt x="25" y="2"/>
                </a:cubicBezTo>
                <a:cubicBezTo>
                  <a:pt x="24" y="2"/>
                  <a:pt x="24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0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lose/>
                <a:moveTo>
                  <a:pt x="17" y="0"/>
                </a:moveTo>
                <a:cubicBezTo>
                  <a:pt x="18" y="0"/>
                  <a:pt x="19" y="0"/>
                  <a:pt x="20" y="1"/>
                </a:cubicBezTo>
                <a:cubicBezTo>
                  <a:pt x="20" y="1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8" y="0"/>
                  <a:pt x="1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7" y="0"/>
                </a:cubicBezTo>
                <a:close/>
                <a:moveTo>
                  <a:pt x="11" y="1"/>
                </a:moveTo>
                <a:cubicBezTo>
                  <a:pt x="11" y="1"/>
                  <a:pt x="11" y="1"/>
                  <a:pt x="12" y="1"/>
                </a:cubicBezTo>
                <a:cubicBezTo>
                  <a:pt x="12" y="1"/>
                  <a:pt x="13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2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10" y="1"/>
                  <a:pt x="11" y="1"/>
                  <a:pt x="11" y="1"/>
                </a:cubicBezTo>
                <a:close/>
                <a:moveTo>
                  <a:pt x="6" y="4"/>
                </a:moveTo>
                <a:cubicBezTo>
                  <a:pt x="6" y="4"/>
                  <a:pt x="6" y="4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8" y="3"/>
                </a:cubicBezTo>
                <a:cubicBezTo>
                  <a:pt x="8" y="3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6" y="4"/>
                  <a:pt x="6" y="4"/>
                </a:cubicBezTo>
                <a:close/>
                <a:moveTo>
                  <a:pt x="3" y="9"/>
                </a:moveTo>
                <a:cubicBezTo>
                  <a:pt x="3" y="9"/>
                  <a:pt x="3" y="9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3" y="9"/>
                  <a:pt x="3" y="9"/>
                </a:cubicBezTo>
                <a:close/>
                <a:moveTo>
                  <a:pt x="1" y="15"/>
                </a:moveTo>
                <a:cubicBezTo>
                  <a:pt x="1" y="14"/>
                  <a:pt x="2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1"/>
                  <a:pt x="2" y="11"/>
                </a:cubicBezTo>
                <a:cubicBezTo>
                  <a:pt x="2" y="11"/>
                  <a:pt x="1" y="11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3"/>
                  <a:pt x="1" y="14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lose/>
                <a:moveTo>
                  <a:pt x="1" y="21"/>
                </a:moveTo>
                <a:cubicBezTo>
                  <a:pt x="1" y="20"/>
                  <a:pt x="1" y="19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0" y="17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lose/>
                <a:moveTo>
                  <a:pt x="2" y="26"/>
                </a:move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5"/>
                  <a:pt x="2" y="24"/>
                </a:cubicBezTo>
                <a:cubicBezTo>
                  <a:pt x="2" y="23"/>
                  <a:pt x="1" y="23"/>
                  <a:pt x="1" y="23"/>
                </a:cubicBezTo>
                <a:cubicBezTo>
                  <a:pt x="1" y="23"/>
                  <a:pt x="1" y="24"/>
                  <a:pt x="1" y="24"/>
                </a:cubicBezTo>
                <a:cubicBezTo>
                  <a:pt x="1" y="25"/>
                  <a:pt x="1" y="26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2" y="27"/>
                  <a:pt x="2" y="26"/>
                </a:cubicBezTo>
                <a:close/>
                <a:moveTo>
                  <a:pt x="5" y="32"/>
                </a:moveTo>
                <a:cubicBezTo>
                  <a:pt x="5" y="32"/>
                  <a:pt x="5" y="32"/>
                  <a:pt x="5" y="32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0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30"/>
                </a:cubicBezTo>
                <a:cubicBezTo>
                  <a:pt x="3" y="30"/>
                  <a:pt x="3" y="31"/>
                  <a:pt x="4" y="31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3"/>
                  <a:pt x="4" y="32"/>
                </a:cubicBezTo>
                <a:cubicBezTo>
                  <a:pt x="5" y="32"/>
                  <a:pt x="5" y="32"/>
                  <a:pt x="5" y="32"/>
                </a:cubicBezTo>
                <a:close/>
                <a:moveTo>
                  <a:pt x="8" y="37"/>
                </a:moveTo>
                <a:cubicBezTo>
                  <a:pt x="8" y="37"/>
                  <a:pt x="7" y="36"/>
                  <a:pt x="7" y="36"/>
                </a:cubicBezTo>
                <a:cubicBezTo>
                  <a:pt x="7" y="36"/>
                  <a:pt x="6" y="35"/>
                  <a:pt x="6" y="35"/>
                </a:cubicBezTo>
                <a:cubicBezTo>
                  <a:pt x="6" y="34"/>
                  <a:pt x="6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6"/>
                  <a:pt x="6" y="36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8"/>
                  <a:pt x="8" y="38"/>
                  <a:pt x="8" y="37"/>
                </a:cubicBezTo>
                <a:cubicBezTo>
                  <a:pt x="8" y="37"/>
                  <a:pt x="8" y="37"/>
                  <a:pt x="8" y="37"/>
                </a:cubicBezTo>
                <a:close/>
                <a:moveTo>
                  <a:pt x="11" y="42"/>
                </a:moveTo>
                <a:cubicBezTo>
                  <a:pt x="11" y="42"/>
                  <a:pt x="11" y="41"/>
                  <a:pt x="11" y="41"/>
                </a:cubicBezTo>
                <a:cubicBezTo>
                  <a:pt x="11" y="41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41"/>
                  <a:pt x="10" y="41"/>
                  <a:pt x="10" y="42"/>
                </a:cubicBezTo>
                <a:cubicBezTo>
                  <a:pt x="10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2" y="42"/>
                  <a:pt x="11" y="42"/>
                </a:cubicBezTo>
                <a:close/>
                <a:moveTo>
                  <a:pt x="16" y="46"/>
                </a:moveTo>
                <a:cubicBezTo>
                  <a:pt x="15" y="45"/>
                  <a:pt x="15" y="45"/>
                  <a:pt x="14" y="44"/>
                </a:cubicBezTo>
                <a:cubicBezTo>
                  <a:pt x="14" y="44"/>
                  <a:pt x="14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5"/>
                  <a:pt x="13" y="45"/>
                  <a:pt x="13" y="45"/>
                </a:cubicBezTo>
                <a:cubicBezTo>
                  <a:pt x="14" y="45"/>
                  <a:pt x="15" y="46"/>
                  <a:pt x="15" y="46"/>
                </a:cubicBezTo>
                <a:cubicBezTo>
                  <a:pt x="15" y="47"/>
                  <a:pt x="15" y="47"/>
                  <a:pt x="16" y="47"/>
                </a:cubicBezTo>
                <a:cubicBezTo>
                  <a:pt x="16" y="46"/>
                  <a:pt x="16" y="46"/>
                  <a:pt x="16" y="46"/>
                </a:cubicBezTo>
                <a:close/>
                <a:moveTo>
                  <a:pt x="20" y="50"/>
                </a:moveTo>
                <a:cubicBezTo>
                  <a:pt x="20" y="49"/>
                  <a:pt x="19" y="49"/>
                  <a:pt x="19" y="49"/>
                </a:cubicBezTo>
                <a:cubicBezTo>
                  <a:pt x="19" y="48"/>
                  <a:pt x="18" y="48"/>
                  <a:pt x="18" y="48"/>
                </a:cubicBezTo>
                <a:cubicBezTo>
                  <a:pt x="18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8" y="49"/>
                  <a:pt x="18" y="49"/>
                  <a:pt x="19" y="49"/>
                </a:cubicBezTo>
                <a:cubicBezTo>
                  <a:pt x="19" y="50"/>
                  <a:pt x="19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lose/>
                <a:moveTo>
                  <a:pt x="25" y="53"/>
                </a:moveTo>
                <a:cubicBezTo>
                  <a:pt x="25" y="53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3" y="52"/>
                  <a:pt x="23" y="51"/>
                  <a:pt x="23" y="51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3" y="52"/>
                  <a:pt x="23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4" y="53"/>
                  <a:pt x="24" y="53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5" y="53"/>
                  <a:pt x="25" y="5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859" y="4823785"/>
            <a:ext cx="371250" cy="10125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1983036" y="991518"/>
            <a:ext cx="44068" cy="4186410"/>
          </a:xfrm>
          <a:custGeom>
            <a:avLst/>
            <a:gdLst>
              <a:gd name="connsiteX0" fmla="*/ 0 w 44068"/>
              <a:gd name="connsiteY0" fmla="*/ 0 h 4186410"/>
              <a:gd name="connsiteX1" fmla="*/ 44068 w 44068"/>
              <a:gd name="connsiteY1" fmla="*/ 4186410 h 4186410"/>
              <a:gd name="connsiteX2" fmla="*/ 44068 w 44068"/>
              <a:gd name="connsiteY2" fmla="*/ 4164376 h 41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68" h="4186410">
                <a:moveTo>
                  <a:pt x="0" y="0"/>
                </a:moveTo>
                <a:lnTo>
                  <a:pt x="44068" y="4186410"/>
                </a:lnTo>
                <a:lnTo>
                  <a:pt x="44068" y="416437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2027104" y="5155894"/>
            <a:ext cx="8141465" cy="44067"/>
          </a:xfrm>
          <a:custGeom>
            <a:avLst/>
            <a:gdLst>
              <a:gd name="connsiteX0" fmla="*/ 0 w 8141465"/>
              <a:gd name="connsiteY0" fmla="*/ 44067 h 44067"/>
              <a:gd name="connsiteX1" fmla="*/ 8141465 w 8141465"/>
              <a:gd name="connsiteY1" fmla="*/ 0 h 44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41465" h="44067">
                <a:moveTo>
                  <a:pt x="0" y="44067"/>
                </a:moveTo>
                <a:lnTo>
                  <a:pt x="814146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0146535" y="991518"/>
            <a:ext cx="22034" cy="4153359"/>
          </a:xfrm>
          <a:custGeom>
            <a:avLst/>
            <a:gdLst>
              <a:gd name="connsiteX0" fmla="*/ 22034 w 22034"/>
              <a:gd name="connsiteY0" fmla="*/ 0 h 4153359"/>
              <a:gd name="connsiteX1" fmla="*/ 0 w 22034"/>
              <a:gd name="connsiteY1" fmla="*/ 4153359 h 4153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034" h="4153359">
                <a:moveTo>
                  <a:pt x="22034" y="0"/>
                </a:moveTo>
                <a:lnTo>
                  <a:pt x="0" y="415335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005070" y="980501"/>
            <a:ext cx="8185532" cy="0"/>
          </a:xfrm>
          <a:custGeom>
            <a:avLst/>
            <a:gdLst>
              <a:gd name="connsiteX0" fmla="*/ 0 w 8185532"/>
              <a:gd name="connsiteY0" fmla="*/ 0 h 0"/>
              <a:gd name="connsiteX1" fmla="*/ 8185532 w 818553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85532">
                <a:moveTo>
                  <a:pt x="0" y="0"/>
                </a:moveTo>
                <a:lnTo>
                  <a:pt x="8185532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2247441" y="1222872"/>
            <a:ext cx="7667740" cy="0"/>
          </a:xfrm>
          <a:custGeom>
            <a:avLst/>
            <a:gdLst>
              <a:gd name="connsiteX0" fmla="*/ 0 w 7667740"/>
              <a:gd name="connsiteY0" fmla="*/ 0 h 0"/>
              <a:gd name="connsiteX1" fmla="*/ 7667740 w 766774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67740">
                <a:moveTo>
                  <a:pt x="0" y="0"/>
                </a:moveTo>
                <a:lnTo>
                  <a:pt x="766774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9893147" y="1244906"/>
            <a:ext cx="22034" cy="3690651"/>
          </a:xfrm>
          <a:custGeom>
            <a:avLst/>
            <a:gdLst>
              <a:gd name="connsiteX0" fmla="*/ 0 w 22034"/>
              <a:gd name="connsiteY0" fmla="*/ 0 h 3690651"/>
              <a:gd name="connsiteX1" fmla="*/ 22034 w 22034"/>
              <a:gd name="connsiteY1" fmla="*/ 3690651 h 369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034" h="3690651">
                <a:moveTo>
                  <a:pt x="0" y="0"/>
                </a:moveTo>
                <a:lnTo>
                  <a:pt x="22034" y="369065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2247441" y="1233889"/>
            <a:ext cx="11017" cy="3668617"/>
          </a:xfrm>
          <a:custGeom>
            <a:avLst/>
            <a:gdLst>
              <a:gd name="connsiteX0" fmla="*/ 11017 w 11017"/>
              <a:gd name="connsiteY0" fmla="*/ 0 h 3668617"/>
              <a:gd name="connsiteX1" fmla="*/ 0 w 11017"/>
              <a:gd name="connsiteY1" fmla="*/ 3668617 h 3668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017" h="3668617">
                <a:moveTo>
                  <a:pt x="11017" y="0"/>
                </a:moveTo>
                <a:cubicBezTo>
                  <a:pt x="7345" y="1222872"/>
                  <a:pt x="3672" y="2445745"/>
                  <a:pt x="0" y="366861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236424" y="4814371"/>
            <a:ext cx="7678757" cy="132202"/>
          </a:xfrm>
          <a:custGeom>
            <a:avLst/>
            <a:gdLst>
              <a:gd name="connsiteX0" fmla="*/ 0 w 7678757"/>
              <a:gd name="connsiteY0" fmla="*/ 121186 h 132202"/>
              <a:gd name="connsiteX1" fmla="*/ 6940627 w 7678757"/>
              <a:gd name="connsiteY1" fmla="*/ 110169 h 132202"/>
              <a:gd name="connsiteX2" fmla="*/ 6929610 w 7678757"/>
              <a:gd name="connsiteY2" fmla="*/ 0 h 132202"/>
              <a:gd name="connsiteX3" fmla="*/ 7337234 w 7678757"/>
              <a:gd name="connsiteY3" fmla="*/ 0 h 132202"/>
              <a:gd name="connsiteX4" fmla="*/ 7293166 w 7678757"/>
              <a:gd name="connsiteY4" fmla="*/ 110169 h 132202"/>
              <a:gd name="connsiteX5" fmla="*/ 7678757 w 7678757"/>
              <a:gd name="connsiteY5" fmla="*/ 132202 h 13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78757" h="132202">
                <a:moveTo>
                  <a:pt x="0" y="121186"/>
                </a:moveTo>
                <a:lnTo>
                  <a:pt x="6940627" y="110169"/>
                </a:lnTo>
                <a:lnTo>
                  <a:pt x="6929610" y="0"/>
                </a:lnTo>
                <a:lnTo>
                  <a:pt x="7337234" y="0"/>
                </a:lnTo>
                <a:lnTo>
                  <a:pt x="7293166" y="110169"/>
                </a:lnTo>
                <a:lnTo>
                  <a:pt x="7678757" y="13220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326227" y="2108032"/>
            <a:ext cx="2340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曾无数次领略的</a:t>
            </a:r>
            <a:endParaRPr lang="zh-CN" altLang="en-US" sz="2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394163" y="2622623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秀恩爱</a:t>
            </a:r>
            <a:endParaRPr lang="zh-CN" altLang="en-US" sz="5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465699" y="314871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死得快</a:t>
            </a:r>
            <a:endParaRPr lang="zh-CN" altLang="en-US" sz="16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>
            <a:biLevel thresh="25000"/>
          </a:blip>
          <a:srcRect b="20502"/>
          <a:stretch>
            <a:fillRect/>
          </a:stretch>
        </p:blipFill>
        <p:spPr>
          <a:xfrm>
            <a:off x="8819846" y="5508752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2882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"/>
                            </p:stCondLst>
                            <p:childTnLst>
                              <p:par>
                                <p:cTn id="8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85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85185E-6 L 1.875E-6 1.85185E-6 C -0.01576 0.00185 -0.00794 0.00208 -0.03373 -0.00695 C -0.03451 -0.00718 -0.03516 -0.00857 -0.03594 -0.0088 C -0.0375 -0.00949 -0.03919 -0.00949 -0.04089 -0.00996 C -0.04857 -0.01297 -0.05703 -0.01528 -0.06459 -0.02061 C -0.0668 -0.02223 -0.06888 -0.02848 -0.07005 -0.03056 C -0.07057 -0.03125 -0.07123 -0.03125 -0.07175 -0.03149 C -0.07305 -0.03195 -0.07435 -0.03195 -0.07565 -0.03241 L -0.08229 -0.03449 C -0.08802 -0.04121 -0.08281 -0.03611 -0.08998 -0.04028 C -0.14505 -0.07292 -0.12357 -0.0669 -0.14571 -0.07269 C -0.15274 -0.07894 -0.14987 -0.07709 -0.15391 -0.0794 C -0.15794 -0.08496 -0.15417 -0.08056 -0.15834 -0.08334 C -0.15912 -0.08403 -0.15977 -0.08519 -0.16055 -0.08542 C -0.17031 -0.08681 -0.18008 -0.08727 -0.18972 -0.0882 C -0.19193 -0.08704 -0.19414 -0.08496 -0.19636 -0.08449 C -0.20807 -0.08149 -0.20156 -0.08264 -0.21628 -0.08149 C -0.21849 -0.08056 -0.22057 -0.07917 -0.22292 -0.07848 C -0.22487 -0.07778 -0.22696 -0.07824 -0.22891 -0.07755 C -0.22969 -0.07732 -0.23034 -0.0757 -0.23112 -0.07547 C -0.23555 -0.07477 -0.23998 -0.075 -0.2444 -0.07454 C -0.24584 -0.07385 -0.2474 -0.07338 -0.24883 -0.07269 C -0.24935 -0.07223 -0.24987 -0.07223 -0.25039 -0.07153 C -0.25404 -0.06783 -0.25742 -0.06389 -0.26094 -0.05996 C -0.26133 -0.05926 -0.26159 -0.05834 -0.26198 -0.05787 C -0.26328 -0.05649 -0.26459 -0.05533 -0.26589 -0.05394 C -0.26667 -0.05232 -0.26719 -0.05024 -0.2681 -0.04908 C -0.26862 -0.04838 -0.26953 -0.04861 -0.27031 -0.04815 C -0.27123 -0.04746 -0.27214 -0.04676 -0.27305 -0.04607 C -0.27344 -0.04514 -0.27357 -0.04375 -0.27409 -0.04329 C -0.27591 -0.0419 -0.27787 -0.0419 -0.27969 -0.04121 C -0.28099 -0.04074 -0.28229 -0.04028 -0.28347 -0.03936 C -0.28542 -0.03797 -0.28906 -0.03449 -0.28906 -0.03449 L -0.30065 -0.02848 C -0.30196 -0.03056 -0.30365 -0.03172 -0.30443 -0.03449 C -0.30521 -0.03658 -0.30417 -0.04005 -0.30508 -0.04213 C -0.30886 -0.05093 -0.31367 -0.05811 -0.31823 -0.06574 C -0.31901 -0.06713 -0.32018 -0.06736 -0.32097 -0.06875 C -0.3224 -0.07107 -0.32357 -0.07408 -0.32487 -0.07662 C -0.32696 -0.08056 -0.32656 -0.07986 -0.32878 -0.08241 C -0.32904 -0.08334 -0.3293 -0.08473 -0.32982 -0.08542 C -0.33034 -0.08588 -0.33464 -0.08774 -0.33594 -0.0882 L -0.31107 -0.09213 C -0.30755 -0.09283 -0.30821 -0.09213 -0.30886 -0.09723 C -0.30964 -0.09676 -0.31055 -0.09699 -0.31107 -0.09607 C -0.31159 -0.09561 -0.31107 -0.09352 -0.31159 -0.09329 C -0.31224 -0.09283 -0.31276 -0.09445 -0.31328 -0.09514 C -0.32266 -0.10764 -0.31003 -0.09213 -0.31875 -0.10116 C -0.32149 -0.10371 -0.32409 -0.10649 -0.32656 -0.10996 C -0.32813 -0.11204 -0.32917 -0.11574 -0.33099 -0.11783 C -0.33399 -0.12107 -0.3375 -0.12338 -0.34089 -0.12547 C -0.35664 -0.13611 -0.33242 -0.11621 -0.35248 -0.13149 C -0.35807 -0.13565 -0.36328 -0.14121 -0.36901 -0.14514 C -0.37331 -0.14815 -0.37787 -0.14954 -0.38216 -0.15209 C -0.3905 -0.15672 -0.4138 -0.17246 -0.41758 -0.1757 C -0.42044 -0.17801 -0.42266 -0.18218 -0.42526 -0.18542 C -0.42813 -0.18889 -0.43099 -0.19213 -0.43412 -0.19514 C -0.43464 -0.19584 -0.45677 -0.21528 -0.46055 -0.22061 C -0.46524 -0.22755 -0.4711 -0.23357 -0.47383 -0.24329 L -0.47656 -0.25301 C -0.47696 -0.26227 -0.47709 -0.2713 -0.47761 -0.28056 C -0.47774 -0.28195 -0.47813 -0.28311 -0.47813 -0.28449 C -0.47852 -0.28936 -0.47852 -0.29422 -0.47878 -0.29908 C -0.47891 -0.31783 -0.4793 -0.33635 -0.4793 -0.3551 C -0.4793 -0.35973 -0.47865 -0.36412 -0.47878 -0.36875 C -0.47878 -0.37014 -0.47956 -0.3713 -0.47982 -0.37269 C -0.48008 -0.37361 -0.48099 -0.37593 -0.48034 -0.3757 C -0.4793 -0.375 -0.47878 -0.37223 -0.47761 -0.37176 C -0.47383 -0.37014 -0.46992 -0.37014 -0.46602 -0.36968 C -0.45417 -0.36875 -0.44219 -0.36852 -0.43021 -0.36783 C -0.42852 -0.36736 -0.42357 -0.36736 -0.42526 -0.3669 C -0.42917 -0.36528 -0.43334 -0.36528 -0.43737 -0.36482 C -0.45039 -0.36366 -0.47396 -0.36204 -0.48972 -0.36088 C -0.50638 -0.35116 -0.4836 -0.36528 -0.45391 -0.35787 C -0.45209 -0.35764 -0.45612 -0.35278 -0.45716 -0.35024 C -0.45768 -0.34746 -0.4586 -0.3463 -0.45612 -0.3463 C -0.44883 -0.3463 -0.44141 -0.34676 -0.43412 -0.34723 C -0.43216 -0.34676 -0.42943 -0.34908 -0.42852 -0.3463 C -0.42774 -0.34352 -0.4306 -0.34144 -0.4319 -0.33936 C -0.43307 -0.33727 -0.43451 -0.33565 -0.43568 -0.33357 C -0.44037 -0.32524 -0.43698 -0.32755 -0.44128 -0.3257 C -0.43998 -0.325 -0.43867 -0.32385 -0.43737 -0.32361 C -0.43607 -0.32338 -0.43268 -0.32639 -0.43347 -0.32454 C -0.44011 -0.31111 -0.45065 -0.30394 -0.45938 -0.29723 C -0.46198 -0.29537 -0.46459 -0.29399 -0.46719 -0.29236 C -0.4681 -0.29167 -0.46992 -0.28866 -0.46992 -0.29028 C -0.46992 -0.29213 -0.4681 -0.29236 -0.46719 -0.29329 C -0.46029 -0.31459 -0.46849 -0.29051 -0.44675 -0.33241 C -0.44388 -0.33797 -0.44167 -0.34445 -0.43906 -0.35024 C -0.4349 -0.35903 -0.4293 -0.36852 -0.42474 -0.3757 C -0.42279 -0.37848 -0.42084 -0.38125 -0.41862 -0.38357 C -0.41732 -0.38496 -0.41563 -0.38542 -0.41419 -0.38635 C -0.425 -0.36343 -0.4043 -0.40834 -0.42084 -0.36783 C -0.42318 -0.36204 -0.42578 -0.35718 -0.42852 -0.35209 L -0.44623 -0.31968 C -0.4513 -0.31042 -0.45378 -0.30834 -0.45664 -0.29815 C -0.45742 -0.29561 -0.45781 -0.29283 -0.45834 -0.29028 C -0.45794 -0.28889 -0.45794 -0.28704 -0.45716 -0.28635 C -0.45677 -0.28588 -0.45586 -0.2882 -0.4556 -0.28727 C -0.45521 -0.28635 -0.4556 -0.28449 -0.45612 -0.28334 C -0.46003 -0.2757 -0.46498 -0.26968 -0.46875 -0.26181 C -0.48242 -0.23473 -0.48203 -0.23843 -0.46992 -0.24121 C -0.4655 -0.24399 -0.46094 -0.24584 -0.45664 -0.24908 C -0.44766 -0.25602 -0.45169 -0.25371 -0.44505 -0.25695 C -0.4444 -0.25672 -0.44297 -0.25741 -0.44284 -0.25602 C -0.44258 -0.25139 -0.44909 -0.24283 -0.44948 -0.24236 C -0.45248 -0.2382 -0.45886 -0.23056 -0.45886 -0.23056 C -0.45938 -0.22917 -0.46133 -0.22755 -0.46055 -0.22662 C -0.45951 -0.22547 -0.45807 -0.22709 -0.45716 -0.22848 C -0.45534 -0.23149 -0.45456 -0.23611 -0.45287 -0.23936 C -0.44987 -0.24468 -0.44649 -0.24885 -0.44349 -0.25394 C -0.44219 -0.25602 -0.44141 -0.2588 -0.44011 -0.26088 C -0.4293 -0.27963 -0.4224 -0.2875 -0.42904 -0.27963 C -0.42982 -0.27732 -0.43099 -0.27524 -0.43125 -0.27269 C -0.43229 -0.26528 -0.43242 -0.25764 -0.43294 -0.25 C -0.43477 -0.22153 -0.43321 -0.23912 -0.43464 -0.22454 C -0.43438 -0.22292 -0.43503 -0.22014 -0.43412 -0.21968 C -0.43307 -0.21945 -0.43255 -0.22223 -0.4319 -0.22361 C -0.43138 -0.22454 -0.43047 -0.22778 -0.43073 -0.22662 C -0.43399 -0.21019 -0.43386 -0.21019 -0.44011 -0.19815 C -0.44245 -0.19375 -0.44492 -0.18959 -0.44727 -0.18542 L -0.44948 -0.18149 C -0.44857 -0.18125 -0.44766 -0.18056 -0.44675 -0.18056 C -0.44336 -0.18056 -0.4431 -0.18334 -0.43959 -0.18542 C -0.43529 -0.18774 -0.43073 -0.18936 -0.4263 -0.19121 C -0.42409 -0.19005 -0.42383 -0.19098 -0.42578 -0.18542 C -0.42787 -0.1794 -0.42878 -0.1794 -0.4319 -0.1757 C -0.43216 -0.17361 -0.43229 -0.17153 -0.43294 -0.16968 C -0.4336 -0.16783 -0.43516 -0.1669 -0.43568 -0.16482 C -0.43607 -0.16366 -0.43594 -0.16111 -0.43516 -0.16088 C -0.4319 -0.15926 -0.42852 -0.16019 -0.42526 -0.15996 C -0.42604 -0.15324 -0.42604 -0.1507 -0.42852 -0.14329 C -0.42917 -0.14121 -0.43047 -0.14005 -0.43125 -0.13843 C -0.43229 -0.13635 -0.43607 -0.12848 -0.43789 -0.12547 C -0.43841 -0.12477 -0.43906 -0.12431 -0.43959 -0.12361 C -0.43659 -0.12292 -0.43334 -0.12431 -0.43073 -0.12176 C -0.42969 -0.12061 -0.43216 -0.11829 -0.43294 -0.11667 C -0.43451 -0.11389 -0.4362 -0.11135 -0.43789 -0.1088 C -0.44518 -0.09838 -0.44349 -0.10324 -0.44675 -0.09514 C -0.44714 -0.09422 -0.44753 -0.09329 -0.44779 -0.09213 C -0.44766 -0.09028 -0.44727 -0.08843 -0.44727 -0.08635 C -0.44727 -0.08079 -0.44831 -0.07801 -0.44896 -0.07269 C -0.44922 -0.07061 -0.44896 -0.06852 -0.44948 -0.06667 C -0.45013 -0.06436 -0.4513 -0.06274 -0.45222 -0.06088 C -0.44974 -0.05417 -0.45156 -0.05718 -0.44349 -0.06181 C -0.43646 -0.06598 -0.42956 -0.07107 -0.42253 -0.07454 C -0.4125 -0.0794 -0.40196 -0.08056 -0.39219 -0.08635 L -0.3905 -0.08727 C -0.39063 -0.07686 -0.39141 -0.06644 -0.39102 -0.05602 C -0.39102 -0.05463 -0.38906 -0.05764 -0.38946 -0.0588 C -0.38998 -0.06088 -0.39167 -0.06065 -0.39271 -0.06181 C -0.39388 -0.0632 -0.39492 -0.06505 -0.39597 -0.06667 C -0.39662 -0.06899 -0.39688 -0.07153 -0.39766 -0.07361 C -0.3987 -0.07616 -0.40026 -0.07801 -0.40156 -0.08056 C -0.40469 -0.08658 -0.40847 -0.0919 -0.41094 -0.09908 C -0.4155 -0.11274 -0.41328 -0.10556 -0.41758 -0.12061 C -0.41784 -0.12454 -0.41823 -0.12848 -0.41862 -0.13241 C -0.41914 -0.13635 -0.41992 -0.14028 -0.42031 -0.14422 C -0.42214 -0.16297 -0.41875 -0.14491 -0.42253 -0.16968 C -0.42318 -0.17431 -0.42435 -0.17894 -0.42526 -0.18334 C -0.42539 -0.19676 -0.42591 -0.21019 -0.42578 -0.22361 C -0.42578 -0.22477 -0.425 -0.22547 -0.42474 -0.22662 C -0.42435 -0.22778 -0.42435 -0.22917 -0.42409 -0.23056 C -0.42344 -0.23519 -0.42292 -0.23982 -0.42188 -0.24422 C -0.42149 -0.2463 -0.42044 -0.24815 -0.41966 -0.25 C -0.41914 -0.25209 -0.41875 -0.25417 -0.4181 -0.25602 C -0.41576 -0.26204 -0.41315 -0.2676 -0.41094 -0.27361 C -0.41055 -0.27454 -0.41029 -0.27593 -0.40977 -0.27662 C -0.40834 -0.27871 -0.40664 -0.27871 -0.40482 -0.27963 C -0.40404 -0.27986 -0.40182 -0.28056 -0.40261 -0.28056 C -0.40521 -0.28056 -0.40781 -0.27986 -0.41029 -0.27963 C -0.41068 -0.27848 -0.41198 -0.2757 -0.41146 -0.27662 C -0.41081 -0.27778 -0.40977 -0.28218 -0.40977 -0.28056 C -0.40977 -0.27153 -0.41094 -0.26297 -0.41146 -0.25394 C -0.41016 -0.25139 -0.40886 -0.24885 -0.40755 -0.2463 C -0.4069 -0.24491 -0.40625 -0.24329 -0.40534 -0.24236 C -0.40365 -0.24028 -0.40169 -0.23889 -0.39987 -0.23727 C -0.39935 -0.23704 -0.39883 -0.23658 -0.39818 -0.23635 C -0.39479 -0.23565 -0.39128 -0.23519 -0.38776 -0.23449 C -0.38685 -0.23449 -0.3806 -0.23334 -0.37891 -0.23727 C -0.37761 -0.24051 -0.37669 -0.24399 -0.37565 -0.24723 C -0.37539 -0.24954 -0.37539 -0.25186 -0.375 -0.25394 C -0.37487 -0.25579 -0.37396 -0.25718 -0.37396 -0.25903 C -0.37383 -0.2625 -0.37422 -0.26621 -0.37448 -0.26968 C -0.37461 -0.27107 -0.37461 -0.27246 -0.375 -0.27361 C -0.3763 -0.27709 -0.37787 -0.27778 -0.37943 -0.28056 C -0.38815 -0.29468 -0.38203 -0.28635 -0.38724 -0.29329 C -0.38815 -0.29584 -0.38854 -0.29931 -0.38998 -0.30116 C -0.39102 -0.30255 -0.39258 -0.30162 -0.39375 -0.30209 C -0.40326 -0.30625 -0.38828 -0.30186 -0.40039 -0.3051 C -0.40248 -0.30463 -0.40456 -0.30486 -0.40651 -0.30394 C -0.40703 -0.30371 -0.40547 -0.30301 -0.40482 -0.30301 C -0.40287 -0.30301 -0.40078 -0.30371 -0.39883 -0.30394 C -0.39154 -0.30718 -0.39427 -0.30579 -0.3905 -0.30787 C -0.38998 -0.31019 -0.38972 -0.31297 -0.3888 -0.31482 C -0.38828 -0.31598 -0.38737 -0.31598 -0.38659 -0.3169 C -0.38594 -0.3176 -0.38555 -0.31875 -0.38503 -0.31968 C -0.38464 -0.34167 -0.38464 -0.36366 -0.38386 -0.38542 C -0.38386 -0.38658 -0.38321 -0.3875 -0.38281 -0.38843 C -0.38047 -0.3926 -0.37839 -0.3926 -0.375 -0.39514 C -0.34766 -0.4176 -0.38268 -0.39074 -0.35847 -0.40787 C -0.35742 -0.4088 -0.35638 -0.41042 -0.35521 -0.41088 C -0.35248 -0.41227 -0.34974 -0.41274 -0.34688 -0.41389 C -0.34531 -0.41459 -0.34362 -0.41528 -0.34193 -0.41574 C -0.3543 -0.41713 -0.39115 -0.41713 -0.37891 -0.41968 C -0.36419 -0.42292 -0.37266 -0.42107 -0.35352 -0.42454 C -0.35222 -0.42431 -0.35091 -0.42477 -0.34974 -0.42361 C -0.34922 -0.42315 -0.35078 -0.42315 -0.3513 -0.42269 C -0.353 -0.42153 -0.35469 -0.42014 -0.35625 -0.41875 C -0.35938 -0.41088 -0.36224 -0.40255 -0.36563 -0.39514 C -0.37943 -0.36644 -0.36615 -0.40232 -0.37448 -0.37848 C -0.37474 -0.37639 -0.37552 -0.37385 -0.375 -0.37176 C -0.37461 -0.37014 -0.37331 -0.36968 -0.37227 -0.36968 L -0.353 -0.37084 C -0.34987 -0.37037 -0.34649 -0.37176 -0.34362 -0.36968 C -0.34271 -0.36899 -0.34388 -0.36574 -0.34466 -0.36482 C -0.34922 -0.36019 -0.35404 -0.35602 -0.35912 -0.35394 C -0.37175 -0.34908 -0.41068 -0.34375 -0.39766 -0.34422 C -0.34141 -0.34676 -0.3694 -0.34514 -0.3138 -0.34908 C -0.31341 -0.34723 -0.3125 -0.34537 -0.31276 -0.34329 C -0.31315 -0.34074 -0.31459 -0.33936 -0.3155 -0.33727 C -0.31875 -0.33102 -0.31992 -0.3301 -0.32487 -0.32454 C -0.32826 -0.32084 -0.33177 -0.31713 -0.33529 -0.31389 C -0.33685 -0.3125 -0.33867 -0.31181 -0.34037 -0.31088 C -0.34011 -0.31181 -0.33998 -0.31297 -0.33972 -0.31389 C -0.3388 -0.31806 -0.33776 -0.32223 -0.33698 -0.32662 C -0.33646 -0.33033 -0.33633 -0.33449 -0.33594 -0.33843 C -0.3349 -0.34792 -0.33255 -0.3669 -0.33255 -0.3669 C -0.33294 -0.37292 -0.33151 -0.38056 -0.33373 -0.38542 C -0.3349 -0.3882 -0.33737 -0.38287 -0.33919 -0.38149 C -0.3431 -0.37848 -0.34688 -0.375 -0.35078 -0.37176 C -0.35261 -0.36806 -0.35495 -0.36505 -0.35625 -0.36088 C -0.35781 -0.35602 -0.35912 -0.34514 -0.35912 -0.34514 C -0.35886 -0.3419 -0.35886 -0.33866 -0.35847 -0.33542 C -0.35794 -0.32963 -0.35638 -0.32616 -0.35404 -0.32176 C -0.353 -0.31945 -0.35169 -0.31736 -0.35026 -0.31574 C -0.34948 -0.31505 -0.34844 -0.31528 -0.34753 -0.31482 C -0.34688 -0.31459 -0.34636 -0.31412 -0.34584 -0.31389 C -0.35 -0.29468 -0.35209 -0.28264 -0.36016 -0.26482 C -0.3625 -0.25949 -0.36485 -0.25417 -0.36732 -0.24908 C -0.36784 -0.24815 -0.36966 -0.24561 -0.36901 -0.2463 C -0.36797 -0.24723 -0.36719 -0.24885 -0.36628 -0.25 C -0.36459 -0.25278 -0.36289 -0.25533 -0.36133 -0.25787 C -0.35807 -0.25371 -0.35807 -0.25556 -0.36068 -0.2463 C -0.36211 -0.24098 -0.36393 -0.23635 -0.36563 -0.23149 C -0.37018 -0.21945 -0.37214 -0.21482 -0.37839 -0.2051 C -0.37917 -0.20371 -0.38021 -0.20301 -0.38112 -0.20209 C -0.38099 -0.2007 -0.38138 -0.19792 -0.3806 -0.19815 C -0.37682 -0.19908 -0.35313 -0.21505 -0.35196 -0.21574 C -0.34974 -0.21713 -0.34753 -0.21783 -0.34531 -0.21875 C -0.34766 -0.21019 -0.34766 -0.20973 -0.35352 -0.19908 C -0.35599 -0.19468 -0.35899 -0.19121 -0.36185 -0.18727 C -0.37149 -0.17408 -0.36042 -0.19098 -0.35794 -0.19329 C -0.35313 -0.19769 -0.34766 -0.19977 -0.34258 -0.20301 C -0.3375 -0.20278 -0.32995 -0.20996 -0.32761 -0.20209 C -0.32552 -0.19514 -0.33412 -0.19121 -0.3375 -0.18635 C -0.33919 -0.18403 -0.34336 -0.17662 -0.3431 -0.18056 C -0.34193 -0.19213 -0.33646 -0.19236 -0.33203 -0.19422 C -0.33516 -0.18866 -0.33776 -0.18218 -0.34141 -0.17755 C -0.35013 -0.16644 -0.34662 -0.1713 -0.35196 -0.16389 C -0.35091 -0.16343 -0.35 -0.16366 -0.34909 -0.16274 C -0.34844 -0.16227 -0.34714 -0.16111 -0.34753 -0.15996 C -0.34883 -0.15371 -0.35352 -0.14329 -0.35352 -0.14329 C -0.35313 -0.14051 -0.35352 -0.13727 -0.35248 -0.13542 C -0.34336 -0.11922 -0.34805 -0.13959 -0.34531 -0.12454 C -0.34688 -0.12107 -0.34883 -0.1176 -0.35026 -0.11389 C -0.35143 -0.11065 -0.35156 -0.10672 -0.353 -0.10394 C -0.35391 -0.10209 -0.36094 -0.09537 -0.36289 -0.09329 C -0.36315 -0.09028 -0.36446 -0.08681 -0.36341 -0.08449 C -0.36198 -0.08056 -0.35938 -0.07801 -0.3569 -0.07755 C -0.3461 -0.07593 -0.33516 -0.07824 -0.32435 -0.07848 C -0.32071 -0.0794 -0.31693 -0.0801 -0.31328 -0.08149 C -0.31081 -0.08241 -0.30534 -0.08102 -0.30612 -0.08542 C -0.3086 -0.1 -0.32044 -0.12361 -0.32044 -0.12361 C -0.32097 -0.13403 -0.32149 -0.14445 -0.32214 -0.1551 C -0.32227 -0.15787 -0.32253 -0.16088 -0.32266 -0.16389 C -0.32292 -0.175 -0.32305 -0.18611 -0.32318 -0.19723 C -0.32305 -0.2 -0.32318 -0.20324 -0.32266 -0.20602 C -0.32214 -0.2088 -0.32057 -0.21111 -0.31992 -0.21389 C -0.31953 -0.21528 -0.31953 -0.21713 -0.3194 -0.21875 C -0.31875 -0.21806 -0.31823 -0.2176 -0.31771 -0.21667 C -0.31706 -0.21551 -0.31563 -0.21158 -0.31498 -0.20996 C -0.31472 -0.20162 -0.31524 -0.19352 -0.31446 -0.18542 C -0.31419 -0.18403 -0.31276 -0.18449 -0.31224 -0.18334 C -0.31159 -0.18241 -0.31146 -0.18079 -0.31107 -0.1794 C -0.31055 -0.17801 -0.3099 -0.17686 -0.30938 -0.1757 C -0.30794 -0.17153 -0.3086 -0.1713 -0.30716 -0.16667 C -0.3069 -0.16574 -0.30651 -0.16482 -0.30612 -0.16389 C -0.30495 -0.15764 -0.30625 -0.16436 -0.30391 -0.1551 C -0.303 -0.15116 -0.303 -0.14908 -0.30117 -0.14607 C -0.30013 -0.14468 -0.29896 -0.14352 -0.29779 -0.14213 C -0.29727 -0.13936 -0.29701 -0.13611 -0.29623 -0.13334 C -0.29584 -0.13218 -0.29518 -0.13149 -0.29453 -0.13056 C -0.28334 -0.11274 -0.29662 -0.13357 -0.28906 -0.12361 C -0.28763 -0.12176 -0.28646 -0.11968 -0.28516 -0.11783 C -0.28373 -0.11574 -0.28216 -0.11389 -0.28073 -0.11181 C -0.27865 -0.10857 -0.27696 -0.1051 -0.27526 -0.10116 C -0.27487 -0.1 -0.27448 -0.09908 -0.27409 -0.09815 C -0.27227 -0.09954 -0.27031 -0.1 -0.26862 -0.10209 C -0.26745 -0.10348 -0.26693 -0.10625 -0.26589 -0.10787 C -0.25807 -0.12084 -0.26315 -0.10949 -0.25925 -0.11875 C -0.25886 -0.12315 -0.2586 -0.12709 -0.25821 -0.13149 C -0.25781 -0.13473 -0.25742 -0.13797 -0.25703 -0.14121 C -0.25729 -0.14723 -0.25742 -0.15301 -0.25755 -0.1588 C -0.25768 -0.16065 -0.25807 -0.17223 -0.25873 -0.1757 C -0.26003 -0.18357 -0.26185 -0.19121 -0.26315 -0.19908 L -0.26758 -0.22755 C -0.27227 -0.25787 -0.26927 -0.23936 -0.27305 -0.26297 L -0.27409 -0.26968 L -0.27526 -0.27662 C -0.27422 -0.29815 -0.27696 -0.29653 -0.26914 -0.30787 C -0.26888 -0.30834 -0.26849 -0.30787 -0.2681 -0.30787 L -0.26862 -0.30787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7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800"/>
                            </p:stCondLst>
                            <p:childTnLst>
                              <p:par>
                                <p:cTn id="107" presetID="0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862 -0.30787 L -0.26862 -0.30764 C -0.26745 -0.30949 -0.26589 -0.31088 -0.26484 -0.31273 C -0.26445 -0.31343 -0.26484 -0.31528 -0.26432 -0.31574 C -0.2638 -0.31621 -0.26302 -0.31505 -0.2625 -0.31482 C -0.26146 -0.32014 -0.26172 -0.31806 -0.26133 -0.32662 C -0.2612 -0.33218 -0.26159 -0.33773 -0.26081 -0.34329 C -0.26068 -0.34468 -0.25938 -0.34445 -0.25859 -0.34514 C -0.25833 -0.35301 -0.2582 -0.36088 -0.25794 -0.36875 C -0.25794 -0.36921 -0.25807 -0.3831 -0.25625 -0.38634 C -0.25573 -0.38727 -0.25482 -0.38704 -0.25404 -0.38727 C -0.25026 -0.39167 -0.25508 -0.38681 -0.24844 -0.39028 C -0.24766 -0.39051 -0.24727 -0.3919 -0.24661 -0.39213 C -0.24453 -0.39306 -0.24206 -0.39283 -0.23984 -0.39306 C -0.23776 -0.39283 -0.23555 -0.39375 -0.23372 -0.39213 C -0.23242 -0.39121 -0.23229 -0.38796 -0.23138 -0.38634 L -0.22969 -0.38334 C -0.22383 -0.38588 -0.23099 -0.38218 -0.22578 -0.38727 C -0.225 -0.38796 -0.22422 -0.38796 -0.22357 -0.3882 C -0.2194 -0.38982 -0.21797 -0.38959 -0.22682 -0.3882 C -0.22747 -0.38773 -0.23034 -0.38565 -0.23138 -0.38542 C -0.23333 -0.38449 -0.23698 -0.38334 -0.23698 -0.3831 C -0.23685 -0.37755 -0.23685 -0.37153 -0.23646 -0.36574 C -0.23633 -0.36482 -0.2362 -0.36783 -0.23594 -0.36875 C -0.23568 -0.36968 -0.23516 -0.3706 -0.23477 -0.37153 C -0.23346 -0.38102 -0.23516 -0.37894 -0.23086 -0.38033 C -0.22734 -0.38287 -0.22617 -0.38403 -0.22174 -0.38426 C -0.21992 -0.38449 -0.2181 -0.3838 -0.21615 -0.38334 C -0.21641 -0.38241 -0.21667 -0.38102 -0.21719 -0.38033 C -0.2181 -0.3794 -0.21914 -0.37917 -0.22005 -0.37847 C -0.22292 -0.37662 -0.22122 -0.37801 -0.22513 -0.37662 C -0.22578 -0.37639 -0.2263 -0.37593 -0.22682 -0.37546 C -0.22799 -0.37616 -0.2306 -0.3794 -0.23021 -0.37755 C -0.23008 -0.37662 -0.23008 -0.37523 -0.22969 -0.37454 C -0.2293 -0.37384 -0.22865 -0.37384 -0.22799 -0.37361 C -0.22682 -0.37315 -0.22578 -0.37292 -0.22461 -0.37269 C -0.22383 -0.36991 -0.22279 -0.36852 -0.22409 -0.36574 C -0.225 -0.36366 -0.22813 -0.3625 -0.22917 -0.36181 L -0.23086 -0.36088 C -0.23438 -0.36227 -0.23216 -0.36042 -0.23424 -0.36482 C -0.23477 -0.36574 -0.23542 -0.36875 -0.23594 -0.36759 C -0.23646 -0.36667 -0.23516 -0.36505 -0.23477 -0.36366 C -0.23255 -0.35671 -0.23359 -0.36134 -0.23242 -0.35602 C -0.23177 -0.35787 -0.22982 -0.35949 -0.23021 -0.36181 C -0.23047 -0.36273 -0.23138 -0.36459 -0.23086 -0.36482 C -0.22878 -0.36551 -0.22669 -0.36412 -0.22461 -0.36366 C -0.22474 -0.36204 -0.22422 -0.35949 -0.22513 -0.3588 C -0.23034 -0.35579 -0.23945 -0.36134 -0.2319 -0.35486 C -0.23099 -0.35417 -0.23008 -0.35371 -0.22917 -0.35301 C -0.22839 -0.35324 -0.22747 -0.35301 -0.22682 -0.35394 C -0.22643 -0.35463 -0.22656 -0.35602 -0.2263 -0.35695 C -0.22604 -0.35764 -0.22552 -0.3581 -0.22513 -0.3588 C -0.22474 -0.35972 -0.22448 -0.36088 -0.22409 -0.36181 C -0.22383 -0.36273 -0.22383 -0.36389 -0.22357 -0.36482 C -0.22305 -0.36597 -0.22005 -0.36829 -0.21953 -0.36875 C -0.21875 -0.3706 -0.21758 -0.37222 -0.21719 -0.37454 C -0.21706 -0.37593 -0.21693 -0.37732 -0.21667 -0.37847 C -0.21641 -0.3794 -0.21602 -0.38009 -0.21549 -0.38033 C -0.21393 -0.38148 -0.20651 -0.38403 -0.20534 -0.38426 C -0.20391 -0.3838 -0.19935 -0.38287 -0.20078 -0.38241 C -0.21055 -0.37894 -0.20638 -0.38009 -0.21328 -0.37847 C -0.21888 -0.37361 -0.21693 -0.37593 -0.2043 -0.37755 C -0.20169 -0.37778 -0.19883 -0.37847 -0.19622 -0.3794 C -0.1957 -0.37963 -0.19518 -0.38009 -0.19466 -0.38033 C -0.19531 -0.38079 -0.19805 -0.38241 -0.19857 -0.38241 C -0.20065 -0.38218 -0.20273 -0.38102 -0.20482 -0.38033 C -0.2056 -0.375 -0.20612 -0.36898 -0.20768 -0.36366 C -0.2082 -0.36204 -0.20859 -0.36042 -0.20938 -0.3588 C -0.20977 -0.35787 -0.21042 -0.35764 -0.21094 -0.35695 C -0.21159 -0.35602 -0.21198 -0.35463 -0.21276 -0.35394 C -0.21328 -0.35347 -0.21393 -0.35347 -0.21445 -0.35301 C -0.21497 -0.35255 -0.21549 -0.35162 -0.21615 -0.35093 C -0.21406 -0.35648 -0.21602 -0.35209 -0.21159 -0.35787 C -0.20846 -0.36204 -0.21003 -0.35972 -0.20703 -0.36482 C -0.20286 -0.35741 -0.20911 -0.36875 -0.20534 -0.35996 C -0.20365 -0.35579 -0.20352 -0.35625 -0.2013 -0.35486 C -0.19792 -0.35533 -0.19427 -0.35533 -0.19063 -0.35602 C -0.18971 -0.35602 -0.18776 -0.35741 -0.18659 -0.35787 C -0.18555 -0.36343 -0.18594 -0.35857 -0.18841 -0.36273 C -0.1888 -0.36343 -0.18867 -0.36482 -0.18893 -0.36574 C -0.18919 -0.36667 -0.18971 -0.36759 -0.1901 -0.36875 C -0.19036 -0.37176 -0.19128 -0.37639 -0.1901 -0.3794 C -0.18958 -0.38056 -0.18854 -0.38009 -0.18789 -0.38033 C -0.18568 -0.38009 -0.18372 -0.37986 -0.18164 -0.3794 C -0.18099 -0.3794 -0.18034 -0.37778 -0.17982 -0.37847 C -0.17917 -0.37963 -0.17969 -0.38171 -0.1793 -0.38334 C -0.17904 -0.38449 -0.17865 -0.38542 -0.17826 -0.38634 C -0.17878 -0.38704 -0.17917 -0.38866 -0.17982 -0.3882 C -0.18047 -0.38796 -0.18047 -0.38634 -0.18047 -0.38542 C -0.18047 -0.3838 -0.17904 -0.37917 -0.17878 -0.37847 C -0.17865 -0.37431 -0.17747 -0.36968 -0.17826 -0.36574 C -0.17865 -0.36366 -0.18047 -0.36296 -0.18164 -0.36366 C -0.18333 -0.36482 -0.18555 -0.3706 -0.18555 -0.37037 C -0.18529 -0.37269 -0.18555 -0.37477 -0.18503 -0.37662 C -0.18464 -0.37732 -0.18385 -0.37732 -0.18333 -0.37755 C -0.1819 -0.37824 -0.18021 -0.37871 -0.17878 -0.3794 C -0.17826 -0.37917 -0.17734 -0.3794 -0.17708 -0.37847 C -0.17591 -0.37269 -0.17969 -0.37199 -0.18164 -0.3706 C -0.18477 -0.36227 -0.18516 -0.36505 -0.17878 -0.36366 C -0.17956 -0.3625 -0.18008 -0.36088 -0.18099 -0.35996 C -0.18346 -0.35671 -0.18281 -0.3588 -0.18503 -0.35695 C -0.18555 -0.35648 -0.18607 -0.35556 -0.18659 -0.35486 C -0.1875 -0.35417 -0.18828 -0.35371 -0.18893 -0.35301 C -0.18971 -0.35486 -0.19089 -0.35648 -0.18945 -0.3588 C -0.18906 -0.35949 -0.18841 -0.35949 -0.18789 -0.35996 C -0.18372 -0.3581 -0.18633 -0.35996 -0.18216 -0.35209 C -0.18138 -0.3507 -0.1806 -0.34931 -0.17982 -0.34815 C -0.17487 -0.34074 -0.18086 -0.35093 -0.17708 -0.34421 C -0.17539 -0.35255 -0.17734 -0.34051 -0.1776 -0.35093 C -0.17813 -0.36528 -0.17852 -0.36296 -0.17591 -0.36968 C -0.17578 -0.3713 -0.17565 -0.37847 -0.17474 -0.38148 C -0.17409 -0.38357 -0.17253 -0.38727 -0.17253 -0.38704 C -0.17279 -0.38611 -0.17331 -0.38195 -0.1737 -0.38033 C -0.17409 -0.37894 -0.17604 -0.37454 -0.17656 -0.37361 C -0.17669 -0.37269 -0.17773 -0.37084 -0.17708 -0.3706 C -0.17539 -0.37014 -0.17109 -0.37431 -0.16966 -0.37546 C -0.16927 -0.37616 -0.16914 -0.37755 -0.16862 -0.37755 C -0.1681 -0.37755 -0.16745 -0.37639 -0.16745 -0.37546 C -0.16745 -0.37431 -0.16823 -0.37361 -0.16862 -0.37269 C -0.16979 -0.36435 -0.16836 -0.37246 -0.17018 -0.36574 C -0.17044 -0.36482 -0.17044 -0.36366 -0.17083 -0.36273 C -0.17148 -0.36158 -0.1724 -0.36088 -0.17318 -0.35996 C -0.17435 -0.35347 -0.17266 -0.35972 -0.17539 -0.35602 C -0.17591 -0.35509 -0.17604 -0.35394 -0.17656 -0.35301 C -0.17721 -0.35162 -0.17799 -0.35046 -0.17878 -0.34908 C -0.1793 -0.34931 -0.18203 -0.3507 -0.18216 -0.35209 C -0.18255 -0.35463 -0.18216 -0.35741 -0.18164 -0.35996 C -0.18112 -0.36181 -0.17904 -0.36528 -0.17826 -0.36667 C -0.17526 -0.36412 -0.17526 -0.36435 -0.17201 -0.36088 C -0.17148 -0.36019 -0.1707 -0.35972 -0.17018 -0.3588 C -0.16497 -0.3507 -0.16836 -0.35301 -0.16406 -0.35093 C -0.16367 -0.35232 -0.16328 -0.35371 -0.16289 -0.35486 C -0.16276 -0.35579 -0.1625 -0.35695 -0.16237 -0.35787 C -0.16146 -0.36343 -0.16133 -0.36736 -0.16055 -0.37361 C -0.16042 -0.37546 -0.16003 -0.36829 -0.16133 -0.36759 L -0.16458 -0.36574 C -0.16445 -0.36667 -0.16419 -0.36759 -0.16406 -0.36875 C -0.16354 -0.37246 -0.16393 -0.37384 -0.16237 -0.37662 C -0.16185 -0.37732 -0.16133 -0.37778 -0.16055 -0.37847 C -0.15938 -0.38773 -0.16094 -0.38704 -0.15729 -0.38542 C -0.15677 -0.38472 -0.15573 -0.38449 -0.15547 -0.38334 C -0.15521 -0.38171 -0.15703 -0.37894 -0.15612 -0.37847 C -0.15404 -0.37709 -0.15169 -0.37917 -0.14935 -0.3794 C -0.1487 -0.38009 -0.14635 -0.38334 -0.14531 -0.38241 C -0.14479 -0.38171 -0.14544 -0.38033 -0.14596 -0.3794 C -0.14635 -0.37847 -0.14714 -0.37824 -0.14766 -0.37755 C -0.14805 -0.37662 -0.14818 -0.37523 -0.1487 -0.37454 C -0.14935 -0.37384 -0.15313 -0.37269 -0.15326 -0.37269 C -0.15391 -0.37199 -0.1543 -0.37107 -0.15495 -0.3706 C -0.15742 -0.36875 -0.15833 -0.37084 -0.15547 -0.36759 C -0.15807 -0.36111 -0.15482 -0.36898 -0.15951 -0.36088 C -0.16003 -0.35996 -0.16016 -0.3588 -0.16055 -0.35787 C -0.1612 -0.35695 -0.16302 -0.35602 -0.16237 -0.35602 C -0.15951 -0.35602 -0.16055 -0.35926 -0.15833 -0.36088 C -0.15651 -0.36227 -0.15156 -0.36389 -0.1487 -0.36482 C -0.14818 -0.36551 -0.14779 -0.36667 -0.14714 -0.36667 C -0.1444 -0.36736 -0.14401 -0.36551 -0.14258 -0.36273 C -0.14232 -0.36158 -0.14232 -0.36019 -0.14206 -0.3588 C -0.14141 -0.35648 -0.1401 -0.35486 -0.13906 -0.35301 L -0.13581 -0.35394 C -0.13424 -0.36134 -0.13633 -0.35232 -0.13398 -0.35996 C -0.13359 -0.36134 -0.13307 -0.36551 -0.13294 -0.36667 C -0.13307 -0.37037 -0.13255 -0.37431 -0.13346 -0.37755 C -0.13411 -0.37963 -0.13385 -0.37292 -0.13398 -0.3706 C -0.13411 -0.36898 -0.13438 -0.36736 -0.13464 -0.36574 C -0.13398 -0.36505 -0.13359 -0.36343 -0.13294 -0.36366 C -0.13164 -0.36435 -0.12943 -0.36759 -0.12943 -0.36736 C -0.12852 -0.36736 -0.12734 -0.36806 -0.12669 -0.36667 C -0.1263 -0.36574 -0.12682 -0.36389 -0.12721 -0.36273 C -0.1276 -0.36181 -0.13086 -0.35926 -0.13125 -0.3588 C -0.13346 -0.35926 -0.13594 -0.35857 -0.13802 -0.35996 C -0.13867 -0.36019 -0.13698 -0.36158 -0.13633 -0.36181 C -0.13581 -0.36204 -0.13516 -0.36111 -0.13464 -0.36088 C -0.13359 -0.36158 -0.13242 -0.36158 -0.13177 -0.36273 C -0.13099 -0.36435 -0.13073 -0.36875 -0.13073 -0.36852 C -0.13047 -0.37222 -0.13073 -0.37593 -0.13008 -0.3794 C -0.12982 -0.38079 -0.12904 -0.38148 -0.12839 -0.38241 C -0.12786 -0.3831 -0.12734 -0.3838 -0.12669 -0.38426 C -0.12409 -0.38658 -0.12331 -0.38704 -0.12109 -0.3882 C -0.12018 -0.38796 -0.11862 -0.38889 -0.11823 -0.38727 C -0.11784 -0.38611 -0.11927 -0.38519 -0.11979 -0.38426 C -0.12279 -0.38033 -0.1224 -0.38102 -0.125 -0.3794 C -0.12565 -0.37871 -0.12656 -0.37871 -0.12669 -0.37755 C -0.12682 -0.37662 -0.12604 -0.37616 -0.12565 -0.37546 C -0.125 -0.37477 -0.12435 -0.37431 -0.12383 -0.37361 C -0.12396 -0.37269 -0.12409 -0.37153 -0.12435 -0.3706 C -0.12487 -0.36945 -0.12591 -0.36898 -0.12617 -0.36759 C -0.12656 -0.36597 -0.12656 -0.36366 -0.12669 -0.36181 C -0.12708 -0.36273 -0.12773 -0.36366 -0.12786 -0.36482 C -0.12799 -0.36759 -0.12799 -0.37084 -0.12721 -0.37361 C -0.12643 -0.37685 -0.12383 -0.3794 -0.12214 -0.38148 C -0.12122 -0.38102 -0.11979 -0.38171 -0.11927 -0.38033 C -0.11797 -0.37732 -0.11888 -0.37199 -0.11927 -0.36875 C -0.1207 -0.36898 -0.12214 -0.3706 -0.12331 -0.36968 C -0.12448 -0.36875 -0.12565 -0.36366 -0.12565 -0.36343 C -0.12721 -0.35255 -0.12487 -0.36644 -0.12721 -0.35695 C -0.1276 -0.35556 -0.1276 -0.35417 -0.12786 -0.35301 C -0.12799 -0.35209 -0.12891 -0.34977 -0.12839 -0.35 C -0.12721 -0.35046 -0.12656 -0.35278 -0.12565 -0.35394 C -0.12383 -0.35625 -0.12409 -0.35579 -0.12214 -0.35695 C -0.12161 -0.35764 -0.12122 -0.3588 -0.12057 -0.3588 C -0.11914 -0.3588 -0.11914 -0.35486 -0.11875 -0.35394 C -0.11836 -0.35301 -0.11758 -0.35255 -0.11706 -0.35209 C -0.11563 -0.3625 -0.11615 -0.35718 -0.11536 -0.36759 C -0.1151 -0.36667 -0.11471 -0.36389 -0.11419 -0.36482 C -0.11328 -0.36644 -0.11367 -0.36945 -0.11315 -0.37153 C -0.11237 -0.37431 -0.10911 -0.3794 -0.10794 -0.38148 C -0.10534 -0.38056 -0.10521 -0.38125 -0.10352 -0.37755 C -0.10221 -0.37477 -0.10013 -0.36875 -0.10013 -0.36852 C -0.1 -0.36736 -0.09987 -0.36597 -0.09948 -0.36482 C -0.09909 -0.36273 -0.09844 -0.36088 -0.09831 -0.3588 C -0.09831 -0.35718 -0.0987 -0.35556 -0.09896 -0.35394 C -0.09948 -0.34931 -0.09909 -0.35093 -0.10065 -0.34699 C -0.10143 -0.34815 -0.10234 -0.34884 -0.10286 -0.35 C -0.10677 -0.35787 -0.10143 -0.35093 -0.10573 -0.35602 C -0.10612 -0.35718 -0.10651 -0.35857 -0.1069 -0.35996 C -0.10768 -0.36296 -0.10911 -0.36968 -0.10911 -0.36945 C -0.10859 -0.3706 -0.10807 -0.37199 -0.10742 -0.37269 C -0.10417 -0.37593 -0.10482 -0.37222 -0.10638 -0.36759 C -0.10664 -0.36667 -0.10742 -0.36644 -0.10794 -0.36574 C -0.10729 -0.36505 -0.10664 -0.36366 -0.10573 -0.36366 C -0.1043 -0.36389 -0.10313 -0.36574 -0.10182 -0.36667 C -0.10104 -0.36713 -0.10039 -0.36736 -0.09948 -0.36759 C -0.09857 -0.37176 -0.09714 -0.37662 -0.09779 -0.38148 C -0.09792 -0.38241 -0.09896 -0.38079 -0.09948 -0.38033 C -0.10052 -0.37847 -0.10143 -0.37639 -0.10234 -0.37454 C -0.10286 -0.37361 -0.10352 -0.37269 -0.10404 -0.37153 C -0.1043 -0.37084 -0.10443 -0.36968 -0.10456 -0.36875 C -0.10104 -0.36829 -0.0974 -0.36898 -0.09388 -0.36759 C -0.09323 -0.36759 -0.0931 -0.36574 -0.09323 -0.36482 C -0.09349 -0.36366 -0.09453 -0.36366 -0.09505 -0.36273 C -0.09844 -0.35764 -0.09583 -0.35972 -0.09896 -0.35787 C -0.09948 -0.35857 -0.10026 -0.35903 -0.10065 -0.35996 C -0.10104 -0.36065 -0.10169 -0.36343 -0.1013 -0.36273 C -0.09557 -0.35278 -0.10417 -0.36366 -0.09831 -0.35695 C -0.09688 -0.35787 -0.09479 -0.35949 -0.09323 -0.35695 C -0.09284 -0.35602 -0.09453 -0.35556 -0.09505 -0.35486 C -0.09557 -0.35533 -0.09674 -0.35486 -0.09674 -0.35602 C -0.09674 -0.35718 -0.0957 -0.35741 -0.09505 -0.35787 C -0.09297 -0.35972 -0.09076 -0.36065 -0.08867 -0.36273 C -0.08724 -0.36435 -0.08633 -0.36713 -0.0849 -0.36875 C -0.08372 -0.36968 -0.08138 -0.3706 -0.08138 -0.37037 C -0.08021 -0.37384 -0.07917 -0.37593 -0.07982 -0.38033 C -0.07995 -0.38148 -0.08086 -0.38102 -0.08138 -0.38148 C -0.08203 -0.38033 -0.08242 -0.3794 -0.08307 -0.37847 C -0.08359 -0.37778 -0.08438 -0.37732 -0.0849 -0.37662 C -0.08529 -0.3757 -0.08555 -0.37454 -0.08594 -0.37361 C -0.08581 -0.37269 -0.08529 -0.37176 -0.08542 -0.3706 C -0.08555 -0.36806 -0.0875 -0.36551 -0.08594 -0.36273 C -0.08555 -0.36204 -0.0849 -0.36204 -0.08411 -0.36181 C -0.08359 -0.36273 -0.08255 -0.36343 -0.08255 -0.36482 C -0.08242 -0.36713 -0.08346 -0.36921 -0.08359 -0.37153 C -0.08372 -0.37361 -0.08333 -0.37546 -0.08307 -0.37755 C -0.08294 -0.37871 -0.08307 -0.38056 -0.08255 -0.38148 C -0.08177 -0.38264 -0.08073 -0.38264 -0.07982 -0.38334 C -0.07891 -0.38218 -0.0776 -0.38125 -0.07747 -0.3794 C -0.0763 -0.36968 -0.07682 -0.37037 -0.07982 -0.36875 C -0.07839 -0.36806 -0.07682 -0.36806 -0.07578 -0.36667 C -0.07513 -0.36597 -0.07552 -0.36158 -0.07526 -0.36273 C -0.07135 -0.37847 -0.07695 -0.36991 -0.07174 -0.37662 C -0.07122 -0.3794 -0.07109 -0.38102 -0.06953 -0.38334 C -0.06914 -0.38403 -0.06836 -0.38403 -0.06784 -0.38426 C -0.06927 -0.3794 -0.06914 -0.37917 -0.07174 -0.37454 C -0.07227 -0.37361 -0.07292 -0.37315 -0.07344 -0.37269 C -0.07266 -0.37222 -0.07201 -0.37199 -0.07122 -0.37153 C -0.0694 -0.37084 -0.06706 -0.37176 -0.06563 -0.36968 C -0.06484 -0.36852 -0.06576 -0.36621 -0.06615 -0.36482 C -0.06641 -0.36366 -0.06875 -0.3581 -0.06901 -0.35787 C -0.0694 -0.35695 -0.06953 -0.35556 -0.07018 -0.35486 C -0.0707 -0.35417 -0.07161 -0.3544 -0.0724 -0.35394 C -0.07344 -0.35695 -0.07409 -0.35764 -0.07409 -0.36181 C -0.07409 -0.3632 -0.07305 -0.36459 -0.07344 -0.36574 C -0.0737 -0.36667 -0.07461 -0.36505 -0.07526 -0.36482 C -0.07135 -0.36019 -0.07227 -0.36296 -0.07122 -0.35787 C -0.07135 -0.35486 -0.07083 -0.35139 -0.07174 -0.34908 C -0.07279 -0.34676 -0.075 -0.34769 -0.0763 -0.34607 C -0.07708 -0.34514 -0.07708 -0.34283 -0.07799 -0.34213 C -0.07943 -0.34121 -0.08099 -0.34144 -0.08255 -0.34121 C -0.08411 -0.34097 -0.08594 -0.34074 -0.08763 -0.34028 C -0.08867 -0.34005 -0.08997 -0.33959 -0.09102 -0.33935 C -0.09271 -0.33889 -0.09453 -0.33866 -0.09609 -0.3382 C -0.09896 -0.3375 -0.10169 -0.33588 -0.10456 -0.33542 C -0.11016 -0.33449 -0.11563 -0.33449 -0.12109 -0.33426 L -0.17708 -0.33241 L -0.19518 -0.33148 C -0.19583 -0.33079 -0.19661 -0.32986 -0.19753 -0.3294 C -0.20221 -0.32778 -0.21159 -0.32546 -0.21159 -0.32523 C -0.21341 -0.32361 -0.21354 -0.32361 -0.21497 -0.3206 C -0.21563 -0.31945 -0.21602 -0.31783 -0.21667 -0.31667 C -0.21732 -0.31551 -0.21823 -0.31482 -0.21901 -0.31366 C -0.22057 -0.31134 -0.22096 -0.30996 -0.22227 -0.30695 C -0.22266 -0.30602 -0.22292 -0.30509 -0.22292 -0.30394 C -0.22292 -0.28009 -0.20234 -0.29746 -0.19063 -0.29699 C -0.19336 -0.29653 -0.19596 -0.29607 -0.19857 -0.29514 C -0.20052 -0.29445 -0.20234 -0.29283 -0.2043 -0.29213 C -0.20703 -0.29144 -0.2099 -0.29167 -0.21276 -0.29121 C -0.21445 -0.29097 -0.21615 -0.29074 -0.21784 -0.29028 C -0.2332 -0.28588 -0.21354 -0.29028 -0.22734 -0.28727 C -0.21849 -0.28334 -0.21862 -0.2831 -0.20195 -0.28542 C -0.20104 -0.28542 -0.20286 -0.28796 -0.20313 -0.28935 C -0.20391 -0.29236 -0.20391 -0.29468 -0.2043 -0.29815 C -0.20456 -0.29653 -0.20521 -0.29491 -0.20534 -0.29329 C -0.20664 -0.27107 -0.20286 -0.26505 -0.20703 -0.27269 C -0.20729 -0.27338 -0.2082 -0.28009 -0.2099 -0.2794 C -0.21055 -0.27917 -0.21042 -0.27709 -0.21094 -0.27662 C -0.21263 -0.275 -0.21445 -0.27477 -0.21615 -0.27361 C -0.22318 -0.26852 -0.21341 -0.27153 -0.22513 -0.26968 C -0.22604 -0.26806 -0.2276 -0.26482 -0.22917 -0.26574 C -0.22982 -0.26621 -0.22852 -0.26783 -0.22799 -0.26875 C -0.22643 -0.27176 -0.22565 -0.27246 -0.22357 -0.27454 C -0.22227 -0.2757 -0.22122 -0.27685 -0.22005 -0.27755 C -0.2181 -0.27871 -0.21589 -0.27963 -0.21393 -0.28056 C -0.21276 -0.28079 -0.21159 -0.28102 -0.21042 -0.28148 C -0.20964 -0.28171 -0.20898 -0.28218 -0.2082 -0.28241 C -0.20534 -0.28218 -0.2026 -0.28218 -0.19974 -0.28148 C -0.19883 -0.28125 -0.19831 -0.27986 -0.19753 -0.2794 C -0.19518 -0.27801 -0.19297 -0.27685 -0.19063 -0.27546 C -0.18138 -0.26968 -0.18854 -0.27292 -0.17982 -0.26968 C -0.17799 -0.2706 -0.17409 -0.27153 -0.18164 -0.27153 C -0.19049 -0.27153 -0.19935 -0.27107 -0.2082 -0.2706 C -0.20898 -0.27037 -0.20977 -0.27014 -0.21042 -0.26968 C -0.21107 -0.26921 -0.21146 -0.26829 -0.21211 -0.26759 C -0.21276 -0.26713 -0.21328 -0.26713 -0.21393 -0.26667 C -0.21406 -0.26505 -0.21432 -0.26343 -0.21445 -0.26181 C -0.21458 -0.25949 -0.21458 -0.25718 -0.21497 -0.25486 C -0.21536 -0.25324 -0.21615 -0.25185 -0.21667 -0.25 C -0.21706 -0.24815 -0.21719 -0.24607 -0.21784 -0.24421 C -0.21927 -0.23935 -0.22201 -0.23634 -0.22461 -0.23334 C -0.22591 -0.22871 -0.22604 -0.22662 -0.22865 -0.22361 C -0.22904 -0.22292 -0.22969 -0.22292 -0.23021 -0.22269 C -0.23177 -0.22084 -0.23529 -0.21574 -0.23138 -0.22847 C -0.23047 -0.23125 -0.22878 -0.23287 -0.22734 -0.23542 C -0.22682 -0.23658 -0.2263 -0.23796 -0.22578 -0.23935 C -0.22487 -0.24097 -0.22383 -0.24236 -0.22292 -0.24421 C -0.22188 -0.24607 -0.22109 -0.24815 -0.22005 -0.25 C -0.21966 -0.25093 -0.21901 -0.25139 -0.21836 -0.25209 C -0.21602 -0.2544 -0.21628 -0.25394 -0.21393 -0.25486 C -0.21354 -0.25602 -0.21341 -0.25764 -0.21276 -0.25787 C -0.20768 -0.25996 -0.2026 -0.25857 -0.19753 -0.25787 C -0.19766 -0.25533 -0.19727 -0.25232 -0.19805 -0.25 C -0.19974 -0.24491 -0.20456 -0.2456 -0.20703 -0.24514 C -0.20625 -0.24491 -0.20547 -0.24468 -0.20482 -0.24421 C -0.20417 -0.24375 -0.20365 -0.24306 -0.20313 -0.24213 C -0.20143 -0.24005 -0.20091 -0.2382 -0.19974 -0.23542 C -0.19948 -0.23426 -0.19909 -0.23334 -0.19909 -0.23241 C -0.19909 -0.23148 -0.19948 -0.23033 -0.19974 -0.2294 C -0.20039 -0.22685 -0.2013 -0.22384 -0.2026 -0.22153 C -0.20299 -0.22084 -0.20378 -0.22037 -0.2043 -0.21968 C -0.20482 -0.21875 -0.20521 -0.21736 -0.20586 -0.21667 C -0.20677 -0.21597 -0.20781 -0.21597 -0.20872 -0.21574 C -0.20951 -0.21482 -0.21029 -0.21366 -0.21094 -0.21273 C -0.21159 -0.21204 -0.21328 -0.20996 -0.21276 -0.21088 C -0.21198 -0.21204 -0.2112 -0.21296 -0.21042 -0.21389 C -0.20456 -0.22014 -0.20833 -0.21528 -0.20195 -0.22153 C -0.19961 -0.22384 -0.19518 -0.22986 -0.19349 -0.23241 C -0.19232 -0.23426 -0.19115 -0.23634 -0.1901 -0.2382 C -0.1888 -0.24028 -0.1875 -0.24213 -0.18607 -0.24421 C -0.18568 -0.24537 -0.18529 -0.24676 -0.18503 -0.24815 C -0.18464 -0.24931 -0.18477 -0.2507 -0.18438 -0.25209 C -0.18242 -0.26042 -0.1819 -0.26111 -0.1793 -0.26759 C -0.17865 -0.27222 -0.17917 -0.27084 -0.1776 -0.27454 C -0.17708 -0.27593 -0.17682 -0.27755 -0.17591 -0.27847 C -0.17526 -0.27917 -0.17435 -0.27917 -0.1737 -0.2794 C -0.17292 -0.28171 -0.1724 -0.28426 -0.17148 -0.28634 C -0.17096 -0.28727 -0.17018 -0.2875 -0.16966 -0.2882 C -0.16888 -0.28912 -0.16823 -0.29028 -0.16745 -0.29121 C -0.15781 -0.28889 -0.16406 -0.29259 -0.16406 -0.26088 C -0.16406 -0.2588 -0.16354 -0.26482 -0.16354 -0.26667 C -0.16289 -0.27755 -0.16367 -0.28866 -0.16185 -0.29908 C -0.16081 -0.30417 -0.15534 -0.30625 -0.15273 -0.30787 C -0.15182 -0.30857 -0.15091 -0.30926 -0.14987 -0.30996 C -0.1487 -0.30926 -0.14701 -0.30972 -0.14648 -0.30787 C -0.14609 -0.30625 -0.14505 -0.30232 -0.14427 -0.30093 C -0.14362 -0.29977 -0.14271 -0.29908 -0.14206 -0.29815 C -0.14232 -0.28565 -0.14258 -0.27315 -0.1431 -0.26088 C -0.14323 -0.25926 -0.14323 -0.25741 -0.14362 -0.25602 C -0.14401 -0.25463 -0.14479 -0.25394 -0.14531 -0.25301 C -0.14648 -0.25371 -0.14779 -0.25394 -0.1487 -0.25486 C -0.15013 -0.25648 -0.15234 -0.26181 -0.15326 -0.26389 C -0.16029 -0.27732 -0.15352 -0.26296 -0.15898 -0.27454 C -0.15898 -0.275 -0.16133 -0.28287 -0.15951 -0.28426 C -0.15768 -0.28611 -0.15534 -0.28542 -0.15326 -0.28634 C -0.15117 -0.28727 -0.14805 -0.28889 -0.14596 -0.29028 C -0.14635 -0.2919 -0.14622 -0.29607 -0.14714 -0.29514 C -0.14818 -0.29375 -0.1474 -0.29051 -0.14766 -0.2882 C -0.14779 -0.28704 -0.14792 -0.28565 -0.14818 -0.28426 C -0.14883 -0.28218 -0.15 -0.28079 -0.15039 -0.27847 C -0.15169 -0.27222 -0.1513 -0.2713 -0.15495 -0.26667 C -0.1556 -0.26597 -0.15651 -0.26597 -0.15729 -0.26574 C -0.15768 -0.26482 -0.15898 -0.26296 -0.15833 -0.26273 C -0.15547 -0.26204 -0.15273 -0.26389 -0.14987 -0.26389 C -0.14714 -0.26389 -0.14427 -0.2632 -0.14141 -0.26273 C -0.14297 -0.26204 -0.14453 -0.26181 -0.14596 -0.26088 C -0.14727 -0.25996 -0.14805 -0.25741 -0.14935 -0.25695 C -0.15247 -0.25556 -0.15573 -0.25579 -0.15898 -0.25486 C -0.16003 -0.25463 -0.16133 -0.2544 -0.16237 -0.25394 C -0.16289 -0.25371 -0.16354 -0.25371 -0.16406 -0.25301 C -0.16576 -0.25046 -0.16549 -0.24931 -0.16354 -0.24908 C -0.15273 -0.24815 -0.14206 -0.24769 -0.13125 -0.24722 C -0.13177 -0.24676 -0.13242 -0.24653 -0.13294 -0.24607 C -0.13372 -0.2456 -0.13438 -0.24468 -0.13516 -0.24421 C -0.1362 -0.24375 -0.13711 -0.24352 -0.13802 -0.24329 C -0.15065 -0.23843 -0.1444 -0.23982 -0.15443 -0.2382 C -0.15664 -0.23704 -0.1582 -0.23634 -0.16003 -0.23426 C -0.16081 -0.23357 -0.16159 -0.23241 -0.16237 -0.23148 C -0.16289 -0.23079 -0.16354 -0.23009 -0.16406 -0.2294 C -0.16445 -0.22824 -0.16458 -0.22662 -0.1651 -0.22546 C -0.16628 -0.22338 -0.16992 -0.21806 -0.16862 -0.21968 C -0.16797 -0.22037 -0.16732 -0.22084 -0.16693 -0.22153 C -0.15495 -0.24329 -0.16159 -0.23542 -0.15547 -0.24213 C -0.15534 -0.24028 -0.15534 -0.2382 -0.15495 -0.23634 C -0.15208 -0.21968 -0.14987 -0.22963 -0.13516 -0.23056 C -0.13477 -0.23148 -0.13411 -0.23218 -0.13398 -0.23334 C -0.13359 -0.23866 -0.13867 -0.23773 -0.13971 -0.2382 C -0.14089 -0.23889 -0.14206 -0.23959 -0.1431 -0.24028 C -0.13815 -0.24051 -0.1332 -0.24005 -0.12839 -0.24121 C -0.12773 -0.24144 -0.12773 -0.24329 -0.12721 -0.24421 C -0.12604 -0.24722 -0.12474 -0.25046 -0.12331 -0.25301 C -0.12031 -0.25834 -0.11667 -0.2625 -0.11367 -0.26759 C -0.11185 -0.27107 -0.11029 -0.27477 -0.10794 -0.27755 C -0.10599 -0.28009 -0.10313 -0.28056 -0.1013 -0.28334 C -0.09779 -0.2882 -0.09922 -0.28588 -0.09674 -0.29028 C -0.09648 -0.29121 -0.09583 -0.29236 -0.09609 -0.29329 C -0.09674 -0.29445 -0.09792 -0.29514 -0.09896 -0.29514 C -0.09987 -0.29514 -0.0974 -0.29375 -0.09674 -0.29329 C -0.09648 -0.29213 -0.09661 -0.29074 -0.09609 -0.29028 C -0.09362 -0.28704 -0.09245 -0.28843 -0.08997 -0.28935 C -0.08906 -0.28866 -0.0875 -0.28866 -0.08763 -0.28727 C -0.08802 -0.28241 -0.09635 -0.28148 -0.09674 -0.28148 C -0.10417 -0.27963 -0.10911 -0.2794 -0.11654 -0.27847 C -0.11263 -0.26968 -0.11354 -0.27384 -0.1125 -0.26667 C -0.11263 -0.26621 -0.11354 -0.25232 -0.11471 -0.24722 C -0.11523 -0.24584 -0.11563 -0.24445 -0.11602 -0.24329 C -0.11706 -0.22616 -0.1168 -0.23148 -0.11367 -0.2588 L -0.11367 -0.25857 L -0.1125 -0.26088 C -0.11237 -0.26273 -0.11237 -0.26482 -0.11198 -0.26667 C -0.11146 -0.26898 -0.11081 -0.27107 -0.10964 -0.27269 C -0.10781 -0.2757 -0.10117 -0.27546 -0.10013 -0.27546 C -0.09831 -0.27616 -0.09674 -0.27732 -0.09505 -0.27755 C -0.08789 -0.27801 -0.08503 -0.27709 -0.07917 -0.27546 C -0.07852 -0.26528 -0.07656 -0.24931 -0.07982 -0.23935 C -0.08021 -0.2375 -0.08151 -0.24144 -0.08255 -0.24213 C -0.08346 -0.24306 -0.08451 -0.24329 -0.08542 -0.24421 C -0.08893 -0.24746 -0.09115 -0.2507 -0.09453 -0.25486 C -0.09492 -0.25625 -0.09518 -0.25764 -0.09557 -0.2588 C -0.09661 -0.26134 -0.09792 -0.26296 -0.09948 -0.26389 C -0.10052 -0.26435 -0.10143 -0.26435 -0.10234 -0.26482 C -0.10326 -0.26528 -0.10417 -0.26597 -0.10521 -0.26667 C -0.10326 -0.26713 -0.10143 -0.26736 -0.09948 -0.26759 C -0.08971 -0.26898 -0.08685 -0.2669 -0.09167 -0.26968 C -0.09219 -0.26898 -0.09284 -0.26852 -0.09323 -0.26759 C -0.09414 -0.26621 -0.09648 -0.26158 -0.09727 -0.2588 C -0.09792 -0.25695 -0.09831 -0.25486 -0.09896 -0.25301 C -0.09922 -0.24931 -0.09948 -0.24584 -0.10013 -0.24213 C -0.10078 -0.23796 -0.10208 -0.23496 -0.10352 -0.23148 C -0.10508 -0.22778 -0.10625 -0.225 -0.10859 -0.22269 C -0.10938 -0.22176 -0.11055 -0.2213 -0.11146 -0.2206 C -0.11198 -0.22199 -0.11315 -0.22292 -0.11315 -0.22454 C -0.11276 -0.23079 -0.10729 -0.23357 -0.10521 -0.23542 C -0.10417 -0.23727 -0.10313 -0.23912 -0.10234 -0.24121 C -0.10182 -0.24236 -0.10156 -0.24375 -0.1013 -0.24514 C -0.10104 -0.24607 -0.10104 -0.24722 -0.10065 -0.24815 C -0.10026 -0.24908 -0.09948 -0.24931 -0.09896 -0.25 C -0.09688 -0.24977 -0.09479 -0.25046 -0.09271 -0.24908 C -0.09193 -0.24861 -0.09167 -0.24653 -0.09167 -0.24514 C -0.09141 -0.24097 -0.0918 -0.23658 -0.09219 -0.23241 C -0.09258 -0.22732 -0.09388 -0.22477 -0.09557 -0.2206 C -0.09661 -0.21806 -0.09727 -0.21597 -0.09896 -0.21482 C -0.09974 -0.21412 -0.10052 -0.21412 -0.1013 -0.21389 C -0.10182 -0.21875 -0.10221 -0.21921 -0.1013 -0.22454 C -0.10065 -0.22801 -0.09896 -0.23426 -0.09896 -0.23403 C -0.09779 -0.23334 -0.09674 -0.23241 -0.09557 -0.23148 C -0.09245 -0.22847 -0.08997 -0.22408 -0.08646 -0.22269 C -0.08177 -0.2206 -0.0862 -0.22269 -0.07852 -0.21759 C -0.07747 -0.2169 -0.0763 -0.21667 -0.07526 -0.21574 C -0.07422 -0.21505 -0.07331 -0.21366 -0.0724 -0.21273 C -0.07096 -0.21158 -0.0694 -0.21088 -0.06784 -0.20996 C -0.06706 -0.20926 -0.06628 -0.20857 -0.06563 -0.20787 C -0.06523 -0.20695 -0.06445 -0.20602 -0.06445 -0.20486 C -0.06523 -0.1956 -0.06719 -0.1919 -0.07018 -0.18449 C -0.07044 -0.18218 -0.07083 -0.17986 -0.07122 -0.17755 C -0.07201 -0.17384 -0.07383 -0.16945 -0.07526 -0.16667 C -0.07734 -0.16181 -0.08203 -0.15209 -0.08203 -0.15185 C -0.0832 -0.14537 -0.08151 -0.15324 -0.08542 -0.14329 C -0.08568 -0.14236 -0.08581 -0.14121 -0.08594 -0.14028 C -0.08555 -0.13727 -0.08646 -0.13241 -0.0849 -0.13148 C -0.07552 -0.12639 -0.07331 -0.13357 -0.06836 -0.14213 C -0.06667 -0.14514 -0.06458 -0.14746 -0.06328 -0.15116 C -0.06094 -0.15787 -0.05768 -0.16597 -0.05599 -0.17361 C -0.05521 -0.17685 -0.05508 -0.18033 -0.0543 -0.18334 C -0.05091 -0.19676 -0.05078 -0.19653 -0.04688 -0.20602 C -0.04609 -0.2125 -0.04583 -0.21204 -0.04688 -0.2206 C -0.04701 -0.22246 -0.0474 -0.22408 -0.04792 -0.22546 C -0.04844 -0.22662 -0.04922 -0.22685 -0.04974 -0.22755 C -0.05443 -0.2331 -0.04974 -0.22847 -0.0543 -0.23148 C -0.05508 -0.23195 -0.05573 -0.23287 -0.05651 -0.23334 C -0.05703 -0.2338 -0.05885 -0.23426 -0.0582 -0.23426 C -0.05286 -0.23426 -0.04766 -0.2338 -0.04232 -0.23334 C -0.04492 -0.23171 -0.04753 -0.22963 -0.05026 -0.22847 C -0.05156 -0.22801 -0.05286 -0.22778 -0.0543 -0.22755 C -0.05534 -0.22732 -0.05651 -0.22685 -0.05755 -0.22662 C -0.05794 -0.22546 -0.05951 -0.22408 -0.05885 -0.22361 C -0.05651 -0.22222 -0.05391 -0.22338 -0.05143 -0.22269 C -0.05065 -0.22246 -0.05 -0.22107 -0.04922 -0.2206 C -0.04766 -0.21991 -0.04336 -0.21736 -0.04466 -0.21875 C -0.0474 -0.22176 -0.05065 -0.22315 -0.05378 -0.22546 C -0.05182 -0.2294 -0.04974 -0.2331 -0.04792 -0.23727 C -0.04766 -0.2382 -0.0474 -0.23959 -0.04688 -0.24028 C -0.04609 -0.24121 -0.04505 -0.24167 -0.04414 -0.24213 C -0.04284 -0.24167 -0.04115 -0.24213 -0.04063 -0.24028 C -0.0401 -0.23796 -0.04271 -0.23519 -0.0418 -0.23334 C -0.04076 -0.23148 -0.0388 -0.23403 -0.03724 -0.23426 C -0.03542 -0.23472 -0.03359 -0.23496 -0.03164 -0.23542 C -0.03216 -0.2331 -0.03242 -0.23056 -0.03333 -0.22847 C -0.03411 -0.22662 -0.03555 -0.2257 -0.03607 -0.22361 C -0.03646 -0.22246 -0.03568 -0.22107 -0.03555 -0.21968 C -0.03477 -0.21158 -0.03633 -0.21366 -0.03333 -0.21181 C -0.03229 -0.21343 -0.03099 -0.21459 -0.03047 -0.21667 C -0.02708 -0.23079 -0.03203 -0.22685 -0.0276 -0.2294 C -0.02813 -0.22824 -0.02917 -0.22685 -0.02878 -0.22546 C -0.0276 -0.22084 -0.02487 -0.22292 -0.02318 -0.22361 C -0.02305 -0.225 -0.02318 -0.22847 -0.02253 -0.22755 C -0.02174 -0.22616 -0.02292 -0.22014 -0.02201 -0.22153 C -0.02083 -0.22338 -0.02161 -0.22685 -0.02135 -0.2294 C -0.02005 -0.22917 -0.01875 -0.22917 -0.01745 -0.22847 C -0.01667 -0.22801 -0.0151 -0.22801 -0.01523 -0.22662 C -0.01615 -0.2169 -0.01836 -0.21783 -0.02201 -0.21667 C -0.02422 -0.21713 -0.02695 -0.21528 -0.02878 -0.21759 C -0.03008 -0.21921 -0.02578 -0.21898 -0.02422 -0.21968 C -0.02318 -0.22014 -0.02201 -0.22107 -0.02083 -0.22153 C -0.01966 -0.22431 -0.01914 -0.22709 -0.0168 -0.22755 C -0.01628 -0.22755 -0.01576 -0.22685 -0.01523 -0.22662 C -0.01536 -0.22778 -0.01549 -0.23171 -0.01576 -0.23056 C -0.01667 -0.22546 -0.01901 -0.21945 -0.01745 -0.21482 C -0.01628 -0.21111 -0.01263 -0.21343 -0.01016 -0.21273 C -0.0112 -0.21204 -0.01276 -0.21227 -0.01354 -0.21088 C -0.0181 -0.20301 -0.01615 -0.20741 -0.01914 -0.19722 C -0.0194 -0.19352 -0.02005 -0.18982 -0.01979 -0.18634 C -0.01888 -0.17778 -0.01615 -0.17917 -0.01224 -0.17662 C -0.0112 -0.1757 -0.01003 -0.17477 -0.00898 -0.17361 C -0.00781 -0.17222 -0.00404 -0.16667 -0.00339 -0.16574 C -0.00299 -0.16412 -0.00234 -0.1625 -0.00208 -0.16088 C -0.00208 -0.15926 -0.00234 -0.14584 -0.00391 -0.14213 C -0.00508 -0.13959 -0.0069 -0.13773 -0.00846 -0.13542 C -0.01003 -0.13287 -0.0112 -0.12986 -0.01302 -0.12755 C -0.03034 -0.10417 -0.00443 -0.14398 -0.02591 -0.11273 C -0.03346 -0.10209 -0.02487 -0.11343 -0.03385 -0.10486 C -0.03529 -0.10371 -0.03633 -0.10093 -0.03776 -0.1 C -0.0418 -0.09769 -0.04609 -0.09676 -0.05026 -0.09514 C -0.05195 -0.09329 -0.05352 -0.09005 -0.05534 -0.08935 C -0.06328 -0.08611 -0.06042 -0.08773 -0.06445 -0.08542 C -0.06484 -0.08449 -0.06602 -0.08334 -0.06563 -0.08241 C -0.06419 -0.07917 -0.06159 -0.08264 -0.06055 -0.08334 C -0.0599 -0.0838 -0.05938 -0.08403 -0.05885 -0.08449 C -0.05794 -0.08542 -0.05729 -0.08658 -0.05651 -0.08727 C -0.0556 -0.08796 -0.05404 -0.08982 -0.05378 -0.08843 C -0.05247 -0.08287 -0.05365 -0.07639 -0.05313 -0.0706 C -0.05299 -0.06921 -0.0526 -0.06759 -0.05195 -0.06667 C -0.05104 -0.06528 -0.04974 -0.06459 -0.0487 -0.06389 C -0.04779 -0.0632 -0.04701 -0.06296 -0.04635 -0.06273 C -0.0418 -0.06204 -0.03724 -0.06158 -0.03268 -0.06088 C -0.03125 -0.05996 -0.02982 -0.0588 -0.02826 -0.05787 C -0.0263 -0.05695 -0.02448 -0.05602 -0.02253 -0.05509 C -0.02135 -0.0544 -0.02031 -0.05371 -0.01914 -0.05301 C -0.01849 -0.05209 -0.01771 -0.05093 -0.0168 -0.05 C -0.01615 -0.04931 -0.01523 -0.04908 -0.01458 -0.04815 C -0.01393 -0.04699 -0.01367 -0.04537 -0.01302 -0.04421 C -0.01224 -0.04329 -0.01133 -0.04306 -0.01068 -0.04213 C -0.01003 -0.04167 -0.00964 -0.04097 -0.00898 -0.04028 C -0.00833 -0.03959 -0.00742 -0.03912 -0.00664 -0.03843 C -0.0056 -0.03681 -0.00391 -0.03334 -0.00391 -0.0331 C -0.00404 -0.02778 -0.00404 -0.02222 -0.00443 -0.01667 C -0.00456 -0.01551 -0.00521 -0.01482 -0.0056 -0.01389 C -0.00612 -0.01181 -0.00625 -0.0088 -0.00664 -0.00695 C -0.00703 -0.00533 -0.00755 -0.00371 -0.00794 -0.00209 C -0.00768 0.00023 -0.00833 0.00347 -0.00716 0.00486 C -0.00521 0.00741 -0.00313 0.00324 -0.00156 0.00185 C -0.00104 0.00139 -0.00052 0.00116 0.00013 0.00092 C 0.00104 0.00162 0.00352 0.00139 0.00299 0.00278 C 0.00208 0.00486 0.00026 0.00347 -0.00104 0.00393 C -0.00573 0.00509 -0.00195 0.00486 -0.00716 0.00486 L -0.00664 0.00278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0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1" y="11389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1800000">
                                      <p:cBhvr>
                                        <p:cTn id="1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5" grpId="0" animBg="1"/>
      <p:bldP spid="3" grpId="0" animBg="1"/>
      <p:bldP spid="3" grpId="1" animBg="1"/>
      <p:bldP spid="7" grpId="0" animBg="1"/>
      <p:bldP spid="7" grpId="1" animBg="1"/>
      <p:bldP spid="13" grpId="0" animBg="1"/>
      <p:bldP spid="13" grpId="1" animBg="1"/>
      <p:bldP spid="14" grpId="0" animBg="1"/>
      <p:bldP spid="14" grpId="1" animBg="1"/>
      <p:bldP spid="19" grpId="0" animBg="1"/>
      <p:bldP spid="19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5" grpId="0"/>
      <p:bldP spid="49" grpId="0"/>
      <p:bldP spid="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89238" y="2053457"/>
            <a:ext cx="29787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5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当然还有</a:t>
            </a:r>
            <a:endParaRPr lang="zh-CN" altLang="en-US" sz="5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16676" y="2764107"/>
            <a:ext cx="27238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4400" dirty="0">
                <a:solidFill>
                  <a:schemeClr val="bg1"/>
                </a:solidFill>
                <a:latin typeface="DFTongTong-B5" panose="02010609010101010101" pitchFamily="49" charset="-120"/>
                <a:ea typeface="DFTongTong-B5" panose="02010609010101010101" pitchFamily="49" charset="-120"/>
              </a:rPr>
              <a:t>Of course</a:t>
            </a:r>
            <a:endParaRPr lang="zh-CN" altLang="en-US" sz="4400" dirty="0">
              <a:solidFill>
                <a:schemeClr val="bg1"/>
              </a:solidFill>
              <a:latin typeface="DFTongTong-B5" panose="02010609010101010101" pitchFamily="49" charset="-120"/>
              <a:ea typeface="DFTongTong-B5" panose="02010609010101010101" pitchFamily="49" charset="-12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94814" y="1475372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50364" y="1519822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6"/>
          <p:cNvSpPr>
            <a:spLocks noEditPoints="1"/>
          </p:cNvSpPr>
          <p:nvPr/>
        </p:nvSpPr>
        <p:spPr bwMode="auto">
          <a:xfrm>
            <a:off x="1442527" y="1143585"/>
            <a:ext cx="142875" cy="146050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1681458" y="4055884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1034189" y="488346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5"/>
          <p:cNvSpPr>
            <a:spLocks noEditPoints="1"/>
          </p:cNvSpPr>
          <p:nvPr/>
        </p:nvSpPr>
        <p:spPr bwMode="auto">
          <a:xfrm>
            <a:off x="703989" y="4400863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9689100" y="3830284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41831" y="465786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8711631" y="4175263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6061301" y="3677063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5414032" y="4504642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 noEditPoints="1"/>
          </p:cNvSpPr>
          <p:nvPr/>
        </p:nvSpPr>
        <p:spPr bwMode="auto">
          <a:xfrm>
            <a:off x="5083832" y="4022042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2291502" y="1687543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1644233" y="2515122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5"/>
          <p:cNvSpPr>
            <a:spLocks noEditPoints="1"/>
          </p:cNvSpPr>
          <p:nvPr/>
        </p:nvSpPr>
        <p:spPr bwMode="auto">
          <a:xfrm>
            <a:off x="1314033" y="2032522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biLevel thresh="25000"/>
          </a:blip>
          <a:srcRect b="20502"/>
          <a:stretch>
            <a:fillRect/>
          </a:stretch>
        </p:blipFill>
        <p:spPr>
          <a:xfrm>
            <a:off x="8819846" y="5508752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258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组合 127"/>
          <p:cNvGrpSpPr/>
          <p:nvPr/>
        </p:nvGrpSpPr>
        <p:grpSpPr>
          <a:xfrm>
            <a:off x="5731750" y="1278497"/>
            <a:ext cx="5818626" cy="3807678"/>
            <a:chOff x="6500880" y="2173574"/>
            <a:chExt cx="4294121" cy="2810050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7835333" y="3480226"/>
              <a:ext cx="228824" cy="34217"/>
            </a:xfrm>
            <a:prstGeom prst="rect">
              <a:avLst/>
            </a:prstGeom>
            <a:solidFill>
              <a:srgbClr val="0B0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7835333" y="3480226"/>
              <a:ext cx="228824" cy="34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7805393" y="2855771"/>
              <a:ext cx="288703" cy="633009"/>
            </a:xfrm>
            <a:prstGeom prst="rect">
              <a:avLst/>
            </a:pr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7805393" y="2855771"/>
              <a:ext cx="288703" cy="633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7912320" y="2907096"/>
              <a:ext cx="74848" cy="81265"/>
            </a:xfrm>
            <a:prstGeom prst="ellipse">
              <a:avLst/>
            </a:prstGeom>
            <a:solidFill>
              <a:srgbClr val="C9B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7916597" y="2911373"/>
              <a:ext cx="66294" cy="72711"/>
            </a:xfrm>
            <a:prstGeom prst="ellipse">
              <a:avLst/>
            </a:prstGeom>
            <a:solidFill>
              <a:srgbClr val="0B0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7856718" y="3018300"/>
              <a:ext cx="192469" cy="192469"/>
            </a:xfrm>
            <a:prstGeom prst="ellipse">
              <a:avLst/>
            </a:prstGeom>
            <a:solidFill>
              <a:srgbClr val="C9B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7867411" y="3028992"/>
              <a:ext cx="171084" cy="171084"/>
            </a:xfrm>
            <a:prstGeom prst="ellipse">
              <a:avLst/>
            </a:prstGeom>
            <a:solidFill>
              <a:srgbClr val="0B0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7835333" y="3413930"/>
              <a:ext cx="32078" cy="29940"/>
            </a:xfrm>
            <a:prstGeom prst="ellipse">
              <a:avLst/>
            </a:prstGeom>
            <a:solidFill>
              <a:srgbClr val="C9B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7897351" y="3413930"/>
              <a:ext cx="29940" cy="29940"/>
            </a:xfrm>
            <a:prstGeom prst="ellipse">
              <a:avLst/>
            </a:prstGeom>
            <a:solidFill>
              <a:srgbClr val="93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8012833" y="3403238"/>
              <a:ext cx="51325" cy="55602"/>
            </a:xfrm>
            <a:prstGeom prst="ellipse">
              <a:avLst/>
            </a:prstGeom>
            <a:solidFill>
              <a:srgbClr val="93B0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7860995" y="3296311"/>
              <a:ext cx="177499" cy="62018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7860995" y="3296311"/>
              <a:ext cx="177499" cy="62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6515850" y="3514443"/>
              <a:ext cx="177499" cy="1460627"/>
            </a:xfrm>
            <a:prstGeom prst="rect">
              <a:avLst/>
            </a:pr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0613225" y="3522997"/>
              <a:ext cx="181776" cy="1460627"/>
            </a:xfrm>
            <a:prstGeom prst="rect">
              <a:avLst/>
            </a:pr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6515851" y="3514443"/>
              <a:ext cx="4279150" cy="188192"/>
            </a:xfrm>
            <a:prstGeom prst="rect">
              <a:avLst/>
            </a:pr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6637747" y="3610677"/>
              <a:ext cx="1659512" cy="1364392"/>
            </a:xfrm>
            <a:prstGeom prst="rect">
              <a:avLst/>
            </a:pr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727107" y="3221461"/>
              <a:ext cx="282288" cy="111204"/>
            </a:xfrm>
            <a:custGeom>
              <a:avLst/>
              <a:gdLst>
                <a:gd name="T0" fmla="*/ 54 w 56"/>
                <a:gd name="T1" fmla="*/ 0 h 22"/>
                <a:gd name="T2" fmla="*/ 29 w 56"/>
                <a:gd name="T3" fmla="*/ 0 h 22"/>
                <a:gd name="T4" fmla="*/ 4 w 56"/>
                <a:gd name="T5" fmla="*/ 0 h 22"/>
                <a:gd name="T6" fmla="*/ 0 w 56"/>
                <a:gd name="T7" fmla="*/ 22 h 22"/>
                <a:gd name="T8" fmla="*/ 56 w 56"/>
                <a:gd name="T9" fmla="*/ 18 h 22"/>
                <a:gd name="T10" fmla="*/ 54 w 5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2">
                  <a:moveTo>
                    <a:pt x="5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9"/>
                    <a:pt x="0" y="2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3" y="7"/>
                    <a:pt x="54" y="0"/>
                    <a:pt x="54" y="0"/>
                  </a:cubicBezTo>
                  <a:close/>
                </a:path>
              </a:pathLst>
            </a:custGeom>
            <a:solidFill>
              <a:srgbClr val="26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8645842" y="3313419"/>
              <a:ext cx="455510" cy="145421"/>
            </a:xfrm>
            <a:custGeom>
              <a:avLst/>
              <a:gdLst>
                <a:gd name="T0" fmla="*/ 16 w 90"/>
                <a:gd name="T1" fmla="*/ 4 h 29"/>
                <a:gd name="T2" fmla="*/ 0 w 90"/>
                <a:gd name="T3" fmla="*/ 29 h 29"/>
                <a:gd name="T4" fmla="*/ 45 w 90"/>
                <a:gd name="T5" fmla="*/ 29 h 29"/>
                <a:gd name="T6" fmla="*/ 90 w 90"/>
                <a:gd name="T7" fmla="*/ 29 h 29"/>
                <a:gd name="T8" fmla="*/ 72 w 90"/>
                <a:gd name="T9" fmla="*/ 0 h 29"/>
                <a:gd name="T10" fmla="*/ 16 w 90"/>
                <a:gd name="T11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9">
                  <a:moveTo>
                    <a:pt x="16" y="4"/>
                  </a:moveTo>
                  <a:cubicBezTo>
                    <a:pt x="14" y="12"/>
                    <a:pt x="9" y="21"/>
                    <a:pt x="0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79" y="19"/>
                    <a:pt x="74" y="9"/>
                    <a:pt x="72" y="0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494F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134729" y="3007607"/>
              <a:ext cx="1477734" cy="258765"/>
            </a:xfrm>
            <a:custGeom>
              <a:avLst/>
              <a:gdLst>
                <a:gd name="T0" fmla="*/ 0 w 292"/>
                <a:gd name="T1" fmla="*/ 11 h 51"/>
                <a:gd name="T2" fmla="*/ 35 w 292"/>
                <a:gd name="T3" fmla="*/ 51 h 51"/>
                <a:gd name="T4" fmla="*/ 257 w 292"/>
                <a:gd name="T5" fmla="*/ 51 h 51"/>
                <a:gd name="T6" fmla="*/ 292 w 292"/>
                <a:gd name="T7" fmla="*/ 11 h 51"/>
                <a:gd name="T8" fmla="*/ 292 w 292"/>
                <a:gd name="T9" fmla="*/ 0 h 51"/>
                <a:gd name="T10" fmla="*/ 0 w 292"/>
                <a:gd name="T11" fmla="*/ 0 h 51"/>
                <a:gd name="T12" fmla="*/ 0 w 292"/>
                <a:gd name="T13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51">
                  <a:moveTo>
                    <a:pt x="0" y="11"/>
                  </a:moveTo>
                  <a:cubicBezTo>
                    <a:pt x="0" y="45"/>
                    <a:pt x="2" y="51"/>
                    <a:pt x="35" y="51"/>
                  </a:cubicBezTo>
                  <a:cubicBezTo>
                    <a:pt x="257" y="51"/>
                    <a:pt x="257" y="51"/>
                    <a:pt x="257" y="51"/>
                  </a:cubicBezTo>
                  <a:cubicBezTo>
                    <a:pt x="290" y="51"/>
                    <a:pt x="292" y="45"/>
                    <a:pt x="292" y="11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8134729" y="2173574"/>
              <a:ext cx="1477734" cy="859695"/>
            </a:xfrm>
            <a:custGeom>
              <a:avLst/>
              <a:gdLst>
                <a:gd name="T0" fmla="*/ 257 w 292"/>
                <a:gd name="T1" fmla="*/ 0 h 170"/>
                <a:gd name="T2" fmla="*/ 35 w 292"/>
                <a:gd name="T3" fmla="*/ 0 h 170"/>
                <a:gd name="T4" fmla="*/ 0 w 292"/>
                <a:gd name="T5" fmla="*/ 40 h 170"/>
                <a:gd name="T6" fmla="*/ 0 w 292"/>
                <a:gd name="T7" fmla="*/ 170 h 170"/>
                <a:gd name="T8" fmla="*/ 292 w 292"/>
                <a:gd name="T9" fmla="*/ 170 h 170"/>
                <a:gd name="T10" fmla="*/ 292 w 292"/>
                <a:gd name="T11" fmla="*/ 40 h 170"/>
                <a:gd name="T12" fmla="*/ 257 w 292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170">
                  <a:moveTo>
                    <a:pt x="25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2" y="0"/>
                    <a:pt x="0" y="7"/>
                    <a:pt x="0" y="4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7"/>
                    <a:pt x="290" y="0"/>
                    <a:pt x="257" y="0"/>
                  </a:cubicBezTo>
                  <a:close/>
                </a:path>
              </a:pathLst>
            </a:cu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8209579" y="2248424"/>
              <a:ext cx="1328036" cy="73566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8575269" y="3413930"/>
              <a:ext cx="596654" cy="100512"/>
            </a:xfrm>
            <a:custGeom>
              <a:avLst/>
              <a:gdLst>
                <a:gd name="T0" fmla="*/ 118 w 118"/>
                <a:gd name="T1" fmla="*/ 10 h 20"/>
                <a:gd name="T2" fmla="*/ 108 w 118"/>
                <a:gd name="T3" fmla="*/ 20 h 20"/>
                <a:gd name="T4" fmla="*/ 10 w 118"/>
                <a:gd name="T5" fmla="*/ 20 h 20"/>
                <a:gd name="T6" fmla="*/ 0 w 118"/>
                <a:gd name="T7" fmla="*/ 10 h 20"/>
                <a:gd name="T8" fmla="*/ 10 w 118"/>
                <a:gd name="T9" fmla="*/ 0 h 20"/>
                <a:gd name="T10" fmla="*/ 108 w 118"/>
                <a:gd name="T11" fmla="*/ 0 h 20"/>
                <a:gd name="T12" fmla="*/ 118 w 118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0">
                  <a:moveTo>
                    <a:pt x="118" y="10"/>
                  </a:moveTo>
                  <a:cubicBezTo>
                    <a:pt x="118" y="16"/>
                    <a:pt x="114" y="20"/>
                    <a:pt x="108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4" y="0"/>
                    <a:pt x="118" y="5"/>
                    <a:pt x="118" y="10"/>
                  </a:cubicBezTo>
                  <a:close/>
                </a:path>
              </a:pathLst>
            </a:cu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9313068" y="3484503"/>
              <a:ext cx="111204" cy="29940"/>
            </a:xfrm>
            <a:custGeom>
              <a:avLst/>
              <a:gdLst>
                <a:gd name="T0" fmla="*/ 22 w 22"/>
                <a:gd name="T1" fmla="*/ 3 h 6"/>
                <a:gd name="T2" fmla="*/ 20 w 22"/>
                <a:gd name="T3" fmla="*/ 6 h 6"/>
                <a:gd name="T4" fmla="*/ 1 w 22"/>
                <a:gd name="T5" fmla="*/ 6 h 6"/>
                <a:gd name="T6" fmla="*/ 0 w 22"/>
                <a:gd name="T7" fmla="*/ 3 h 6"/>
                <a:gd name="T8" fmla="*/ 1 w 22"/>
                <a:gd name="T9" fmla="*/ 0 h 6"/>
                <a:gd name="T10" fmla="*/ 20 w 22"/>
                <a:gd name="T11" fmla="*/ 0 h 6"/>
                <a:gd name="T12" fmla="*/ 22 w 22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">
                  <a:moveTo>
                    <a:pt x="22" y="3"/>
                  </a:moveTo>
                  <a:cubicBezTo>
                    <a:pt x="22" y="5"/>
                    <a:pt x="21" y="6"/>
                    <a:pt x="2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3"/>
                  </a:cubicBezTo>
                  <a:close/>
                </a:path>
              </a:pathLst>
            </a:cu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9272435" y="3048240"/>
              <a:ext cx="51325" cy="51325"/>
            </a:xfrm>
            <a:prstGeom prst="ellipse">
              <a:avLst/>
            </a:prstGeom>
            <a:solidFill>
              <a:srgbClr val="494F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9353700" y="3048240"/>
              <a:ext cx="51325" cy="51325"/>
            </a:xfrm>
            <a:prstGeom prst="ellipse">
              <a:avLst/>
            </a:prstGeom>
            <a:solidFill>
              <a:srgbClr val="494F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9441381" y="3048240"/>
              <a:ext cx="44909" cy="51325"/>
            </a:xfrm>
            <a:prstGeom prst="ellipse">
              <a:avLst/>
            </a:prstGeom>
            <a:solidFill>
              <a:srgbClr val="494F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8382800" y="2348935"/>
              <a:ext cx="966623" cy="558161"/>
            </a:xfrm>
            <a:custGeom>
              <a:avLst/>
              <a:gdLst>
                <a:gd name="T0" fmla="*/ 452 w 452"/>
                <a:gd name="T1" fmla="*/ 261 h 261"/>
                <a:gd name="T2" fmla="*/ 0 w 452"/>
                <a:gd name="T3" fmla="*/ 261 h 261"/>
                <a:gd name="T4" fmla="*/ 0 w 452"/>
                <a:gd name="T5" fmla="*/ 0 h 261"/>
                <a:gd name="T6" fmla="*/ 7 w 452"/>
                <a:gd name="T7" fmla="*/ 0 h 261"/>
                <a:gd name="T8" fmla="*/ 7 w 452"/>
                <a:gd name="T9" fmla="*/ 254 h 261"/>
                <a:gd name="T10" fmla="*/ 452 w 452"/>
                <a:gd name="T11" fmla="*/ 254 h 261"/>
                <a:gd name="T12" fmla="*/ 452 w 452"/>
                <a:gd name="T13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261">
                  <a:moveTo>
                    <a:pt x="452" y="261"/>
                  </a:moveTo>
                  <a:lnTo>
                    <a:pt x="0" y="26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54"/>
                  </a:lnTo>
                  <a:lnTo>
                    <a:pt x="452" y="254"/>
                  </a:lnTo>
                  <a:lnTo>
                    <a:pt x="452" y="261"/>
                  </a:lnTo>
                  <a:close/>
                </a:path>
              </a:pathLst>
            </a:custGeom>
            <a:solidFill>
              <a:srgbClr val="E1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8464065" y="2445170"/>
              <a:ext cx="849002" cy="299396"/>
            </a:xfrm>
            <a:custGeom>
              <a:avLst/>
              <a:gdLst>
                <a:gd name="T0" fmla="*/ 156 w 397"/>
                <a:gd name="T1" fmla="*/ 140 h 140"/>
                <a:gd name="T2" fmla="*/ 85 w 397"/>
                <a:gd name="T3" fmla="*/ 98 h 140"/>
                <a:gd name="T4" fmla="*/ 5 w 397"/>
                <a:gd name="T5" fmla="*/ 128 h 140"/>
                <a:gd name="T6" fmla="*/ 0 w 397"/>
                <a:gd name="T7" fmla="*/ 119 h 140"/>
                <a:gd name="T8" fmla="*/ 87 w 397"/>
                <a:gd name="T9" fmla="*/ 88 h 140"/>
                <a:gd name="T10" fmla="*/ 156 w 397"/>
                <a:gd name="T11" fmla="*/ 128 h 140"/>
                <a:gd name="T12" fmla="*/ 227 w 397"/>
                <a:gd name="T13" fmla="*/ 76 h 140"/>
                <a:gd name="T14" fmla="*/ 298 w 397"/>
                <a:gd name="T15" fmla="*/ 93 h 140"/>
                <a:gd name="T16" fmla="*/ 390 w 397"/>
                <a:gd name="T17" fmla="*/ 0 h 140"/>
                <a:gd name="T18" fmla="*/ 397 w 397"/>
                <a:gd name="T19" fmla="*/ 5 h 140"/>
                <a:gd name="T20" fmla="*/ 300 w 397"/>
                <a:gd name="T21" fmla="*/ 102 h 140"/>
                <a:gd name="T22" fmla="*/ 229 w 397"/>
                <a:gd name="T23" fmla="*/ 86 h 140"/>
                <a:gd name="T24" fmla="*/ 156 w 397"/>
                <a:gd name="T2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140">
                  <a:moveTo>
                    <a:pt x="156" y="140"/>
                  </a:moveTo>
                  <a:lnTo>
                    <a:pt x="85" y="98"/>
                  </a:lnTo>
                  <a:lnTo>
                    <a:pt x="5" y="128"/>
                  </a:lnTo>
                  <a:lnTo>
                    <a:pt x="0" y="119"/>
                  </a:lnTo>
                  <a:lnTo>
                    <a:pt x="87" y="88"/>
                  </a:lnTo>
                  <a:lnTo>
                    <a:pt x="156" y="128"/>
                  </a:lnTo>
                  <a:lnTo>
                    <a:pt x="227" y="76"/>
                  </a:lnTo>
                  <a:lnTo>
                    <a:pt x="298" y="93"/>
                  </a:lnTo>
                  <a:lnTo>
                    <a:pt x="390" y="0"/>
                  </a:lnTo>
                  <a:lnTo>
                    <a:pt x="397" y="5"/>
                  </a:lnTo>
                  <a:lnTo>
                    <a:pt x="300" y="102"/>
                  </a:lnTo>
                  <a:lnTo>
                    <a:pt x="229" y="86"/>
                  </a:lnTo>
                  <a:lnTo>
                    <a:pt x="156" y="140"/>
                  </a:lnTo>
                  <a:close/>
                </a:path>
              </a:pathLst>
            </a:custGeom>
            <a:solidFill>
              <a:srgbClr val="D42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8626594" y="2622669"/>
              <a:ext cx="44909" cy="47048"/>
            </a:xfrm>
            <a:prstGeom prst="ellipse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8778432" y="2703933"/>
              <a:ext cx="44909" cy="47048"/>
            </a:xfrm>
            <a:prstGeom prst="ellipse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8930268" y="2592729"/>
              <a:ext cx="44909" cy="44910"/>
            </a:xfrm>
            <a:prstGeom prst="ellipse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9082105" y="2629085"/>
              <a:ext cx="44909" cy="44910"/>
            </a:xfrm>
            <a:prstGeom prst="ellipse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8635149" y="2633362"/>
              <a:ext cx="25663" cy="25663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8786986" y="2718904"/>
              <a:ext cx="25663" cy="25663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8938822" y="2607699"/>
              <a:ext cx="25663" cy="25663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9090660" y="2644054"/>
              <a:ext cx="25663" cy="25663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238679" y="2896402"/>
              <a:ext cx="481172" cy="618040"/>
            </a:xfrm>
            <a:custGeom>
              <a:avLst/>
              <a:gdLst>
                <a:gd name="T0" fmla="*/ 95 w 95"/>
                <a:gd name="T1" fmla="*/ 109 h 122"/>
                <a:gd name="T2" fmla="*/ 83 w 95"/>
                <a:gd name="T3" fmla="*/ 122 h 122"/>
                <a:gd name="T4" fmla="*/ 13 w 95"/>
                <a:gd name="T5" fmla="*/ 122 h 122"/>
                <a:gd name="T6" fmla="*/ 0 w 95"/>
                <a:gd name="T7" fmla="*/ 109 h 122"/>
                <a:gd name="T8" fmla="*/ 0 w 95"/>
                <a:gd name="T9" fmla="*/ 12 h 122"/>
                <a:gd name="T10" fmla="*/ 13 w 95"/>
                <a:gd name="T11" fmla="*/ 0 h 122"/>
                <a:gd name="T12" fmla="*/ 83 w 95"/>
                <a:gd name="T13" fmla="*/ 0 h 122"/>
                <a:gd name="T14" fmla="*/ 95 w 95"/>
                <a:gd name="T15" fmla="*/ 12 h 122"/>
                <a:gd name="T16" fmla="*/ 95 w 95"/>
                <a:gd name="T17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22">
                  <a:moveTo>
                    <a:pt x="95" y="109"/>
                  </a:moveTo>
                  <a:cubicBezTo>
                    <a:pt x="95" y="116"/>
                    <a:pt x="90" y="122"/>
                    <a:pt x="83" y="122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6" y="122"/>
                    <a:pt x="0" y="116"/>
                    <a:pt x="0" y="10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90" y="0"/>
                    <a:pt x="95" y="5"/>
                    <a:pt x="95" y="12"/>
                  </a:cubicBezTo>
                  <a:cubicBezTo>
                    <a:pt x="95" y="109"/>
                    <a:pt x="95" y="109"/>
                    <a:pt x="95" y="109"/>
                  </a:cubicBezTo>
                </a:path>
              </a:pathLst>
            </a:custGeom>
            <a:solidFill>
              <a:srgbClr val="091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6"/>
            <p:cNvSpPr>
              <a:spLocks noChangeArrowheads="1"/>
            </p:cNvSpPr>
            <p:nvPr/>
          </p:nvSpPr>
          <p:spPr bwMode="auto">
            <a:xfrm>
              <a:off x="7283588" y="2943450"/>
              <a:ext cx="395630" cy="474757"/>
            </a:xfrm>
            <a:prstGeom prst="rect">
              <a:avLst/>
            </a:prstGeom>
            <a:solidFill>
              <a:srgbClr val="ED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7"/>
            <p:cNvSpPr>
              <a:spLocks noChangeArrowheads="1"/>
            </p:cNvSpPr>
            <p:nvPr/>
          </p:nvSpPr>
          <p:spPr bwMode="auto">
            <a:xfrm>
              <a:off x="7283588" y="2943450"/>
              <a:ext cx="395630" cy="47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7283588" y="2943450"/>
              <a:ext cx="395630" cy="474757"/>
            </a:xfrm>
            <a:custGeom>
              <a:avLst/>
              <a:gdLst>
                <a:gd name="T0" fmla="*/ 0 w 185"/>
                <a:gd name="T1" fmla="*/ 222 h 222"/>
                <a:gd name="T2" fmla="*/ 185 w 185"/>
                <a:gd name="T3" fmla="*/ 222 h 222"/>
                <a:gd name="T4" fmla="*/ 185 w 185"/>
                <a:gd name="T5" fmla="*/ 0 h 222"/>
                <a:gd name="T6" fmla="*/ 0 w 185"/>
                <a:gd name="T7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222">
                  <a:moveTo>
                    <a:pt x="0" y="222"/>
                  </a:moveTo>
                  <a:lnTo>
                    <a:pt x="185" y="222"/>
                  </a:lnTo>
                  <a:lnTo>
                    <a:pt x="185" y="0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ED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7283588" y="2943450"/>
              <a:ext cx="395630" cy="474757"/>
            </a:xfrm>
            <a:custGeom>
              <a:avLst/>
              <a:gdLst>
                <a:gd name="T0" fmla="*/ 0 w 185"/>
                <a:gd name="T1" fmla="*/ 222 h 222"/>
                <a:gd name="T2" fmla="*/ 185 w 185"/>
                <a:gd name="T3" fmla="*/ 222 h 222"/>
                <a:gd name="T4" fmla="*/ 185 w 185"/>
                <a:gd name="T5" fmla="*/ 0 h 222"/>
                <a:gd name="T6" fmla="*/ 0 w 185"/>
                <a:gd name="T7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222">
                  <a:moveTo>
                    <a:pt x="0" y="222"/>
                  </a:moveTo>
                  <a:lnTo>
                    <a:pt x="185" y="222"/>
                  </a:lnTo>
                  <a:lnTo>
                    <a:pt x="185" y="0"/>
                  </a:lnTo>
                  <a:lnTo>
                    <a:pt x="0" y="2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461088" y="3458841"/>
              <a:ext cx="40632" cy="21385"/>
            </a:xfrm>
            <a:custGeom>
              <a:avLst/>
              <a:gdLst>
                <a:gd name="T0" fmla="*/ 8 w 8"/>
                <a:gd name="T1" fmla="*/ 2 h 4"/>
                <a:gd name="T2" fmla="*/ 6 w 8"/>
                <a:gd name="T3" fmla="*/ 4 h 4"/>
                <a:gd name="T4" fmla="*/ 2 w 8"/>
                <a:gd name="T5" fmla="*/ 4 h 4"/>
                <a:gd name="T6" fmla="*/ 0 w 8"/>
                <a:gd name="T7" fmla="*/ 2 h 4"/>
                <a:gd name="T8" fmla="*/ 2 w 8"/>
                <a:gd name="T9" fmla="*/ 0 h 4"/>
                <a:gd name="T10" fmla="*/ 6 w 8"/>
                <a:gd name="T11" fmla="*/ 0 h 4"/>
                <a:gd name="T12" fmla="*/ 8 w 8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8" y="3"/>
                    <a:pt x="7" y="4"/>
                    <a:pt x="6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</a:path>
              </a:pathLst>
            </a:custGeom>
            <a:solidFill>
              <a:srgbClr val="F0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7304973" y="3251401"/>
              <a:ext cx="44909" cy="91958"/>
            </a:xfrm>
            <a:prstGeom prst="rect">
              <a:avLst/>
            </a:prstGeom>
            <a:solidFill>
              <a:srgbClr val="8ED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7304973" y="3251401"/>
              <a:ext cx="44909" cy="9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7360575" y="3225738"/>
              <a:ext cx="44909" cy="117621"/>
            </a:xfrm>
            <a:prstGeom prst="rect">
              <a:avLst/>
            </a:prstGeom>
            <a:solidFill>
              <a:srgbClr val="749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7360575" y="3225738"/>
              <a:ext cx="44909" cy="117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5"/>
            <p:cNvSpPr>
              <a:spLocks noChangeArrowheads="1"/>
            </p:cNvSpPr>
            <p:nvPr/>
          </p:nvSpPr>
          <p:spPr bwMode="auto">
            <a:xfrm>
              <a:off x="7431148" y="3185107"/>
              <a:ext cx="44909" cy="158252"/>
            </a:xfrm>
            <a:prstGeom prst="rect">
              <a:avLst/>
            </a:prstGeom>
            <a:solidFill>
              <a:srgbClr val="8ED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6"/>
            <p:cNvSpPr>
              <a:spLocks noChangeArrowheads="1"/>
            </p:cNvSpPr>
            <p:nvPr/>
          </p:nvSpPr>
          <p:spPr bwMode="auto">
            <a:xfrm>
              <a:off x="7431148" y="3185107"/>
              <a:ext cx="44909" cy="158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57"/>
            <p:cNvSpPr>
              <a:spLocks noChangeArrowheads="1"/>
            </p:cNvSpPr>
            <p:nvPr/>
          </p:nvSpPr>
          <p:spPr bwMode="auto">
            <a:xfrm>
              <a:off x="7486750" y="3217184"/>
              <a:ext cx="44909" cy="126175"/>
            </a:xfrm>
            <a:prstGeom prst="rect">
              <a:avLst/>
            </a:prstGeom>
            <a:solidFill>
              <a:srgbClr val="749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7486750" y="3217184"/>
              <a:ext cx="44909" cy="12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7553045" y="3191522"/>
              <a:ext cx="44909" cy="151837"/>
            </a:xfrm>
            <a:prstGeom prst="rect">
              <a:avLst/>
            </a:prstGeom>
            <a:solidFill>
              <a:srgbClr val="8ED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7553045" y="3191522"/>
              <a:ext cx="44909" cy="15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7608647" y="3120950"/>
              <a:ext cx="44909" cy="222409"/>
            </a:xfrm>
            <a:prstGeom prst="rect">
              <a:avLst/>
            </a:prstGeom>
            <a:solidFill>
              <a:srgbClr val="749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7608647" y="3120950"/>
              <a:ext cx="44909" cy="222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7304973" y="3003330"/>
              <a:ext cx="354999" cy="181777"/>
            </a:xfrm>
            <a:custGeom>
              <a:avLst/>
              <a:gdLst>
                <a:gd name="T0" fmla="*/ 166 w 166"/>
                <a:gd name="T1" fmla="*/ 0 h 85"/>
                <a:gd name="T2" fmla="*/ 161 w 166"/>
                <a:gd name="T3" fmla="*/ 2 h 85"/>
                <a:gd name="T4" fmla="*/ 161 w 166"/>
                <a:gd name="T5" fmla="*/ 2 h 85"/>
                <a:gd name="T6" fmla="*/ 109 w 166"/>
                <a:gd name="T7" fmla="*/ 64 h 85"/>
                <a:gd name="T8" fmla="*/ 52 w 166"/>
                <a:gd name="T9" fmla="*/ 45 h 85"/>
                <a:gd name="T10" fmla="*/ 0 w 166"/>
                <a:gd name="T11" fmla="*/ 85 h 85"/>
                <a:gd name="T12" fmla="*/ 2 w 166"/>
                <a:gd name="T13" fmla="*/ 85 h 85"/>
                <a:gd name="T14" fmla="*/ 52 w 166"/>
                <a:gd name="T15" fmla="*/ 47 h 85"/>
                <a:gd name="T16" fmla="*/ 109 w 166"/>
                <a:gd name="T17" fmla="*/ 66 h 85"/>
                <a:gd name="T18" fmla="*/ 163 w 166"/>
                <a:gd name="T19" fmla="*/ 5 h 85"/>
                <a:gd name="T20" fmla="*/ 166 w 166"/>
                <a:gd name="T21" fmla="*/ 5 h 85"/>
                <a:gd name="T22" fmla="*/ 166 w 166"/>
                <a:gd name="T2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85">
                  <a:moveTo>
                    <a:pt x="166" y="0"/>
                  </a:moveTo>
                  <a:lnTo>
                    <a:pt x="161" y="2"/>
                  </a:lnTo>
                  <a:lnTo>
                    <a:pt x="161" y="2"/>
                  </a:lnTo>
                  <a:lnTo>
                    <a:pt x="109" y="64"/>
                  </a:lnTo>
                  <a:lnTo>
                    <a:pt x="52" y="45"/>
                  </a:lnTo>
                  <a:lnTo>
                    <a:pt x="0" y="85"/>
                  </a:lnTo>
                  <a:lnTo>
                    <a:pt x="2" y="85"/>
                  </a:lnTo>
                  <a:lnTo>
                    <a:pt x="52" y="47"/>
                  </a:lnTo>
                  <a:lnTo>
                    <a:pt x="109" y="66"/>
                  </a:lnTo>
                  <a:lnTo>
                    <a:pt x="163" y="5"/>
                  </a:lnTo>
                  <a:lnTo>
                    <a:pt x="166" y="5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F9C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7304973" y="3003330"/>
              <a:ext cx="354999" cy="181777"/>
            </a:xfrm>
            <a:custGeom>
              <a:avLst/>
              <a:gdLst>
                <a:gd name="T0" fmla="*/ 166 w 166"/>
                <a:gd name="T1" fmla="*/ 0 h 85"/>
                <a:gd name="T2" fmla="*/ 161 w 166"/>
                <a:gd name="T3" fmla="*/ 2 h 85"/>
                <a:gd name="T4" fmla="*/ 161 w 166"/>
                <a:gd name="T5" fmla="*/ 2 h 85"/>
                <a:gd name="T6" fmla="*/ 109 w 166"/>
                <a:gd name="T7" fmla="*/ 64 h 85"/>
                <a:gd name="T8" fmla="*/ 52 w 166"/>
                <a:gd name="T9" fmla="*/ 45 h 85"/>
                <a:gd name="T10" fmla="*/ 0 w 166"/>
                <a:gd name="T11" fmla="*/ 85 h 85"/>
                <a:gd name="T12" fmla="*/ 2 w 166"/>
                <a:gd name="T13" fmla="*/ 85 h 85"/>
                <a:gd name="T14" fmla="*/ 52 w 166"/>
                <a:gd name="T15" fmla="*/ 47 h 85"/>
                <a:gd name="T16" fmla="*/ 109 w 166"/>
                <a:gd name="T17" fmla="*/ 66 h 85"/>
                <a:gd name="T18" fmla="*/ 163 w 166"/>
                <a:gd name="T19" fmla="*/ 5 h 85"/>
                <a:gd name="T20" fmla="*/ 166 w 166"/>
                <a:gd name="T21" fmla="*/ 5 h 85"/>
                <a:gd name="T22" fmla="*/ 166 w 166"/>
                <a:gd name="T2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85">
                  <a:moveTo>
                    <a:pt x="166" y="0"/>
                  </a:moveTo>
                  <a:lnTo>
                    <a:pt x="161" y="2"/>
                  </a:lnTo>
                  <a:lnTo>
                    <a:pt x="161" y="2"/>
                  </a:lnTo>
                  <a:lnTo>
                    <a:pt x="109" y="64"/>
                  </a:lnTo>
                  <a:lnTo>
                    <a:pt x="52" y="45"/>
                  </a:lnTo>
                  <a:lnTo>
                    <a:pt x="0" y="85"/>
                  </a:lnTo>
                  <a:lnTo>
                    <a:pt x="2" y="85"/>
                  </a:lnTo>
                  <a:lnTo>
                    <a:pt x="52" y="47"/>
                  </a:lnTo>
                  <a:lnTo>
                    <a:pt x="109" y="66"/>
                  </a:lnTo>
                  <a:lnTo>
                    <a:pt x="163" y="5"/>
                  </a:lnTo>
                  <a:lnTo>
                    <a:pt x="166" y="5"/>
                  </a:lnTo>
                  <a:lnTo>
                    <a:pt x="1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6500880" y="2252701"/>
              <a:ext cx="925990" cy="1261742"/>
            </a:xfrm>
            <a:custGeom>
              <a:avLst/>
              <a:gdLst>
                <a:gd name="T0" fmla="*/ 100 w 183"/>
                <a:gd name="T1" fmla="*/ 226 h 249"/>
                <a:gd name="T2" fmla="*/ 15 w 183"/>
                <a:gd name="T3" fmla="*/ 62 h 249"/>
                <a:gd name="T4" fmla="*/ 77 w 183"/>
                <a:gd name="T5" fmla="*/ 15 h 249"/>
                <a:gd name="T6" fmla="*/ 92 w 183"/>
                <a:gd name="T7" fmla="*/ 33 h 249"/>
                <a:gd name="T8" fmla="*/ 92 w 183"/>
                <a:gd name="T9" fmla="*/ 42 h 249"/>
                <a:gd name="T10" fmla="*/ 98 w 183"/>
                <a:gd name="T11" fmla="*/ 49 h 249"/>
                <a:gd name="T12" fmla="*/ 99 w 183"/>
                <a:gd name="T13" fmla="*/ 119 h 249"/>
                <a:gd name="T14" fmla="*/ 183 w 183"/>
                <a:gd name="T15" fmla="*/ 63 h 249"/>
                <a:gd name="T16" fmla="*/ 113 w 183"/>
                <a:gd name="T17" fmla="*/ 38 h 249"/>
                <a:gd name="T18" fmla="*/ 107 w 183"/>
                <a:gd name="T19" fmla="*/ 30 h 249"/>
                <a:gd name="T20" fmla="*/ 101 w 183"/>
                <a:gd name="T21" fmla="*/ 28 h 249"/>
                <a:gd name="T22" fmla="*/ 79 w 183"/>
                <a:gd name="T23" fmla="*/ 0 h 249"/>
                <a:gd name="T24" fmla="*/ 0 w 183"/>
                <a:gd name="T25" fmla="*/ 59 h 249"/>
                <a:gd name="T26" fmla="*/ 1 w 183"/>
                <a:gd name="T27" fmla="*/ 60 h 249"/>
                <a:gd name="T28" fmla="*/ 0 w 183"/>
                <a:gd name="T29" fmla="*/ 60 h 249"/>
                <a:gd name="T30" fmla="*/ 88 w 183"/>
                <a:gd name="T31" fmla="*/ 227 h 249"/>
                <a:gd name="T32" fmla="*/ 35 w 183"/>
                <a:gd name="T33" fmla="*/ 249 h 249"/>
                <a:gd name="T34" fmla="*/ 135 w 183"/>
                <a:gd name="T35" fmla="*/ 249 h 249"/>
                <a:gd name="T36" fmla="*/ 100 w 183"/>
                <a:gd name="T37" fmla="*/ 22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249">
                  <a:moveTo>
                    <a:pt x="100" y="226"/>
                  </a:moveTo>
                  <a:cubicBezTo>
                    <a:pt x="15" y="62"/>
                    <a:pt x="15" y="62"/>
                    <a:pt x="15" y="6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0" y="36"/>
                    <a:pt x="90" y="39"/>
                    <a:pt x="92" y="42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65" y="81"/>
                    <a:pt x="99" y="119"/>
                    <a:pt x="99" y="119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83" y="63"/>
                    <a:pt x="161" y="10"/>
                    <a:pt x="113" y="38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28"/>
                    <a:pt x="104" y="27"/>
                    <a:pt x="101" y="28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88" y="227"/>
                    <a:pt x="88" y="227"/>
                    <a:pt x="88" y="227"/>
                  </a:cubicBezTo>
                  <a:cubicBezTo>
                    <a:pt x="35" y="249"/>
                    <a:pt x="35" y="249"/>
                    <a:pt x="35" y="249"/>
                  </a:cubicBezTo>
                  <a:cubicBezTo>
                    <a:pt x="135" y="249"/>
                    <a:pt x="135" y="249"/>
                    <a:pt x="135" y="249"/>
                  </a:cubicBezTo>
                  <a:cubicBezTo>
                    <a:pt x="100" y="226"/>
                    <a:pt x="100" y="226"/>
                    <a:pt x="100" y="226"/>
                  </a:cubicBezTo>
                </a:path>
              </a:pathLst>
            </a:custGeom>
            <a:solidFill>
              <a:srgbClr val="070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6975637" y="2517881"/>
              <a:ext cx="451232" cy="337890"/>
            </a:xfrm>
            <a:custGeom>
              <a:avLst/>
              <a:gdLst>
                <a:gd name="T0" fmla="*/ 5 w 89"/>
                <a:gd name="T1" fmla="*/ 67 h 67"/>
                <a:gd name="T2" fmla="*/ 89 w 89"/>
                <a:gd name="T3" fmla="*/ 11 h 67"/>
                <a:gd name="T4" fmla="*/ 83 w 89"/>
                <a:gd name="T5" fmla="*/ 0 h 67"/>
                <a:gd name="T6" fmla="*/ 0 w 89"/>
                <a:gd name="T7" fmla="*/ 60 h 67"/>
                <a:gd name="T8" fmla="*/ 5 w 89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7">
                  <a:moveTo>
                    <a:pt x="5" y="67"/>
                  </a:move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7" y="6"/>
                    <a:pt x="83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" y="64"/>
                    <a:pt x="5" y="67"/>
                    <a:pt x="5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7001300" y="2573483"/>
              <a:ext cx="1244634" cy="940960"/>
            </a:xfrm>
            <a:custGeom>
              <a:avLst/>
              <a:gdLst>
                <a:gd name="T0" fmla="*/ 216 w 246"/>
                <a:gd name="T1" fmla="*/ 151 h 186"/>
                <a:gd name="T2" fmla="*/ 216 w 246"/>
                <a:gd name="T3" fmla="*/ 181 h 186"/>
                <a:gd name="T4" fmla="*/ 210 w 246"/>
                <a:gd name="T5" fmla="*/ 181 h 186"/>
                <a:gd name="T6" fmla="*/ 210 w 246"/>
                <a:gd name="T7" fmla="*/ 186 h 186"/>
                <a:gd name="T8" fmla="*/ 246 w 246"/>
                <a:gd name="T9" fmla="*/ 186 h 186"/>
                <a:gd name="T10" fmla="*/ 216 w 246"/>
                <a:gd name="T11" fmla="*/ 151 h 186"/>
                <a:gd name="T12" fmla="*/ 84 w 246"/>
                <a:gd name="T13" fmla="*/ 0 h 186"/>
                <a:gd name="T14" fmla="*/ 0 w 246"/>
                <a:gd name="T15" fmla="*/ 56 h 186"/>
                <a:gd name="T16" fmla="*/ 4 w 246"/>
                <a:gd name="T17" fmla="*/ 165 h 186"/>
                <a:gd name="T18" fmla="*/ 36 w 246"/>
                <a:gd name="T19" fmla="*/ 186 h 186"/>
                <a:gd name="T20" fmla="*/ 60 w 246"/>
                <a:gd name="T21" fmla="*/ 186 h 186"/>
                <a:gd name="T22" fmla="*/ 47 w 246"/>
                <a:gd name="T23" fmla="*/ 173 h 186"/>
                <a:gd name="T24" fmla="*/ 47 w 246"/>
                <a:gd name="T25" fmla="*/ 76 h 186"/>
                <a:gd name="T26" fmla="*/ 60 w 246"/>
                <a:gd name="T27" fmla="*/ 64 h 186"/>
                <a:gd name="T28" fmla="*/ 130 w 246"/>
                <a:gd name="T29" fmla="*/ 64 h 186"/>
                <a:gd name="T30" fmla="*/ 142 w 246"/>
                <a:gd name="T31" fmla="*/ 76 h 186"/>
                <a:gd name="T32" fmla="*/ 142 w 246"/>
                <a:gd name="T33" fmla="*/ 173 h 186"/>
                <a:gd name="T34" fmla="*/ 130 w 246"/>
                <a:gd name="T35" fmla="*/ 186 h 186"/>
                <a:gd name="T36" fmla="*/ 165 w 246"/>
                <a:gd name="T37" fmla="*/ 186 h 186"/>
                <a:gd name="T38" fmla="*/ 165 w 246"/>
                <a:gd name="T39" fmla="*/ 181 h 186"/>
                <a:gd name="T40" fmla="*/ 159 w 246"/>
                <a:gd name="T41" fmla="*/ 181 h 186"/>
                <a:gd name="T42" fmla="*/ 159 w 246"/>
                <a:gd name="T43" fmla="*/ 86 h 186"/>
                <a:gd name="T44" fmla="*/ 84 w 246"/>
                <a:gd name="T4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6" h="186">
                  <a:moveTo>
                    <a:pt x="216" y="151"/>
                  </a:moveTo>
                  <a:cubicBezTo>
                    <a:pt x="216" y="181"/>
                    <a:pt x="216" y="181"/>
                    <a:pt x="216" y="181"/>
                  </a:cubicBezTo>
                  <a:cubicBezTo>
                    <a:pt x="210" y="181"/>
                    <a:pt x="210" y="181"/>
                    <a:pt x="210" y="181"/>
                  </a:cubicBezTo>
                  <a:cubicBezTo>
                    <a:pt x="210" y="186"/>
                    <a:pt x="210" y="186"/>
                    <a:pt x="210" y="186"/>
                  </a:cubicBezTo>
                  <a:cubicBezTo>
                    <a:pt x="246" y="186"/>
                    <a:pt x="246" y="186"/>
                    <a:pt x="246" y="186"/>
                  </a:cubicBezTo>
                  <a:cubicBezTo>
                    <a:pt x="216" y="151"/>
                    <a:pt x="216" y="151"/>
                    <a:pt x="216" y="151"/>
                  </a:cubicBezTo>
                  <a:moveTo>
                    <a:pt x="84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4" y="165"/>
                    <a:pt x="4" y="165"/>
                    <a:pt x="4" y="165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3" y="186"/>
                    <a:pt x="47" y="180"/>
                    <a:pt x="47" y="1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69"/>
                    <a:pt x="53" y="64"/>
                    <a:pt x="60" y="64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7" y="64"/>
                    <a:pt x="142" y="69"/>
                    <a:pt x="142" y="76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2" y="180"/>
                    <a:pt x="137" y="186"/>
                    <a:pt x="130" y="186"/>
                  </a:cubicBezTo>
                  <a:cubicBezTo>
                    <a:pt x="165" y="186"/>
                    <a:pt x="165" y="186"/>
                    <a:pt x="165" y="186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59" y="181"/>
                    <a:pt x="159" y="181"/>
                    <a:pt x="159" y="181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rgbClr val="8EA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8"/>
            <p:cNvSpPr>
              <a:spLocks noChangeArrowheads="1"/>
            </p:cNvSpPr>
            <p:nvPr/>
          </p:nvSpPr>
          <p:spPr bwMode="auto">
            <a:xfrm>
              <a:off x="7835333" y="3488780"/>
              <a:ext cx="228824" cy="25663"/>
            </a:xfrm>
            <a:prstGeom prst="rect">
              <a:avLst/>
            </a:prstGeom>
            <a:solidFill>
              <a:srgbClr val="796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9"/>
            <p:cNvSpPr>
              <a:spLocks noChangeArrowheads="1"/>
            </p:cNvSpPr>
            <p:nvPr/>
          </p:nvSpPr>
          <p:spPr bwMode="auto">
            <a:xfrm>
              <a:off x="7835333" y="3488780"/>
              <a:ext cx="228824" cy="2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 noEditPoints="1"/>
            </p:cNvSpPr>
            <p:nvPr/>
          </p:nvSpPr>
          <p:spPr bwMode="auto">
            <a:xfrm>
              <a:off x="7805393" y="3007607"/>
              <a:ext cx="288703" cy="481173"/>
            </a:xfrm>
            <a:custGeom>
              <a:avLst/>
              <a:gdLst>
                <a:gd name="T0" fmla="*/ 9 w 57"/>
                <a:gd name="T1" fmla="*/ 86 h 95"/>
                <a:gd name="T2" fmla="*/ 6 w 57"/>
                <a:gd name="T3" fmla="*/ 83 h 95"/>
                <a:gd name="T4" fmla="*/ 9 w 57"/>
                <a:gd name="T5" fmla="*/ 80 h 95"/>
                <a:gd name="T6" fmla="*/ 12 w 57"/>
                <a:gd name="T7" fmla="*/ 83 h 95"/>
                <a:gd name="T8" fmla="*/ 9 w 57"/>
                <a:gd name="T9" fmla="*/ 86 h 95"/>
                <a:gd name="T10" fmla="*/ 21 w 57"/>
                <a:gd name="T11" fmla="*/ 86 h 95"/>
                <a:gd name="T12" fmla="*/ 18 w 57"/>
                <a:gd name="T13" fmla="*/ 83 h 95"/>
                <a:gd name="T14" fmla="*/ 21 w 57"/>
                <a:gd name="T15" fmla="*/ 80 h 95"/>
                <a:gd name="T16" fmla="*/ 24 w 57"/>
                <a:gd name="T17" fmla="*/ 83 h 95"/>
                <a:gd name="T18" fmla="*/ 21 w 57"/>
                <a:gd name="T19" fmla="*/ 86 h 95"/>
                <a:gd name="T20" fmla="*/ 46 w 57"/>
                <a:gd name="T21" fmla="*/ 89 h 95"/>
                <a:gd name="T22" fmla="*/ 41 w 57"/>
                <a:gd name="T23" fmla="*/ 83 h 95"/>
                <a:gd name="T24" fmla="*/ 46 w 57"/>
                <a:gd name="T25" fmla="*/ 78 h 95"/>
                <a:gd name="T26" fmla="*/ 51 w 57"/>
                <a:gd name="T27" fmla="*/ 83 h 95"/>
                <a:gd name="T28" fmla="*/ 46 w 57"/>
                <a:gd name="T29" fmla="*/ 89 h 95"/>
                <a:gd name="T30" fmla="*/ 11 w 57"/>
                <a:gd name="T31" fmla="*/ 69 h 95"/>
                <a:gd name="T32" fmla="*/ 11 w 57"/>
                <a:gd name="T33" fmla="*/ 57 h 95"/>
                <a:gd name="T34" fmla="*/ 46 w 57"/>
                <a:gd name="T35" fmla="*/ 57 h 95"/>
                <a:gd name="T36" fmla="*/ 46 w 57"/>
                <a:gd name="T37" fmla="*/ 69 h 95"/>
                <a:gd name="T38" fmla="*/ 11 w 57"/>
                <a:gd name="T39" fmla="*/ 69 h 95"/>
                <a:gd name="T40" fmla="*/ 0 w 57"/>
                <a:gd name="T41" fmla="*/ 0 h 95"/>
                <a:gd name="T42" fmla="*/ 0 w 57"/>
                <a:gd name="T43" fmla="*/ 95 h 95"/>
                <a:gd name="T44" fmla="*/ 6 w 57"/>
                <a:gd name="T45" fmla="*/ 95 h 95"/>
                <a:gd name="T46" fmla="*/ 51 w 57"/>
                <a:gd name="T47" fmla="*/ 95 h 95"/>
                <a:gd name="T48" fmla="*/ 57 w 57"/>
                <a:gd name="T49" fmla="*/ 95 h 95"/>
                <a:gd name="T50" fmla="*/ 57 w 57"/>
                <a:gd name="T51" fmla="*/ 65 h 95"/>
                <a:gd name="T52" fmla="*/ 34 w 57"/>
                <a:gd name="T53" fmla="*/ 39 h 95"/>
                <a:gd name="T54" fmla="*/ 29 w 57"/>
                <a:gd name="T55" fmla="*/ 40 h 95"/>
                <a:gd name="T56" fmla="*/ 10 w 57"/>
                <a:gd name="T57" fmla="*/ 21 h 95"/>
                <a:gd name="T58" fmla="*/ 11 w 57"/>
                <a:gd name="T59" fmla="*/ 13 h 95"/>
                <a:gd name="T60" fmla="*/ 0 w 57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95">
                  <a:moveTo>
                    <a:pt x="9" y="86"/>
                  </a:moveTo>
                  <a:cubicBezTo>
                    <a:pt x="7" y="86"/>
                    <a:pt x="6" y="85"/>
                    <a:pt x="6" y="83"/>
                  </a:cubicBezTo>
                  <a:cubicBezTo>
                    <a:pt x="6" y="82"/>
                    <a:pt x="7" y="80"/>
                    <a:pt x="9" y="80"/>
                  </a:cubicBezTo>
                  <a:cubicBezTo>
                    <a:pt x="11" y="80"/>
                    <a:pt x="12" y="82"/>
                    <a:pt x="12" y="83"/>
                  </a:cubicBezTo>
                  <a:cubicBezTo>
                    <a:pt x="12" y="85"/>
                    <a:pt x="11" y="86"/>
                    <a:pt x="9" y="86"/>
                  </a:cubicBezTo>
                  <a:moveTo>
                    <a:pt x="21" y="86"/>
                  </a:moveTo>
                  <a:cubicBezTo>
                    <a:pt x="19" y="86"/>
                    <a:pt x="18" y="85"/>
                    <a:pt x="18" y="83"/>
                  </a:cubicBezTo>
                  <a:cubicBezTo>
                    <a:pt x="18" y="82"/>
                    <a:pt x="19" y="80"/>
                    <a:pt x="21" y="80"/>
                  </a:cubicBezTo>
                  <a:cubicBezTo>
                    <a:pt x="23" y="80"/>
                    <a:pt x="24" y="82"/>
                    <a:pt x="24" y="83"/>
                  </a:cubicBezTo>
                  <a:cubicBezTo>
                    <a:pt x="24" y="85"/>
                    <a:pt x="23" y="86"/>
                    <a:pt x="21" y="86"/>
                  </a:cubicBezTo>
                  <a:moveTo>
                    <a:pt x="46" y="89"/>
                  </a:moveTo>
                  <a:cubicBezTo>
                    <a:pt x="43" y="89"/>
                    <a:pt x="41" y="86"/>
                    <a:pt x="41" y="83"/>
                  </a:cubicBezTo>
                  <a:cubicBezTo>
                    <a:pt x="41" y="81"/>
                    <a:pt x="43" y="78"/>
                    <a:pt x="46" y="78"/>
                  </a:cubicBezTo>
                  <a:cubicBezTo>
                    <a:pt x="49" y="78"/>
                    <a:pt x="51" y="81"/>
                    <a:pt x="51" y="83"/>
                  </a:cubicBezTo>
                  <a:cubicBezTo>
                    <a:pt x="51" y="86"/>
                    <a:pt x="49" y="89"/>
                    <a:pt x="46" y="89"/>
                  </a:cubicBezTo>
                  <a:moveTo>
                    <a:pt x="11" y="69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11" y="69"/>
                    <a:pt x="11" y="69"/>
                    <a:pt x="11" y="69"/>
                  </a:cubicBezTo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40"/>
                    <a:pt x="31" y="40"/>
                    <a:pt x="29" y="40"/>
                  </a:cubicBezTo>
                  <a:cubicBezTo>
                    <a:pt x="18" y="40"/>
                    <a:pt x="10" y="31"/>
                    <a:pt x="10" y="21"/>
                  </a:cubicBezTo>
                  <a:cubicBezTo>
                    <a:pt x="10" y="18"/>
                    <a:pt x="10" y="16"/>
                    <a:pt x="11" y="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76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7856718" y="3073902"/>
              <a:ext cx="121896" cy="136867"/>
            </a:xfrm>
            <a:custGeom>
              <a:avLst/>
              <a:gdLst>
                <a:gd name="T0" fmla="*/ 1 w 24"/>
                <a:gd name="T1" fmla="*/ 0 h 27"/>
                <a:gd name="T2" fmla="*/ 0 w 24"/>
                <a:gd name="T3" fmla="*/ 8 h 27"/>
                <a:gd name="T4" fmla="*/ 19 w 24"/>
                <a:gd name="T5" fmla="*/ 27 h 27"/>
                <a:gd name="T6" fmla="*/ 24 w 24"/>
                <a:gd name="T7" fmla="*/ 26 h 27"/>
                <a:gd name="T8" fmla="*/ 22 w 24"/>
                <a:gd name="T9" fmla="*/ 24 h 27"/>
                <a:gd name="T10" fmla="*/ 19 w 24"/>
                <a:gd name="T11" fmla="*/ 25 h 27"/>
                <a:gd name="T12" fmla="*/ 2 w 24"/>
                <a:gd name="T13" fmla="*/ 8 h 27"/>
                <a:gd name="T14" fmla="*/ 3 w 24"/>
                <a:gd name="T15" fmla="*/ 2 h 27"/>
                <a:gd name="T16" fmla="*/ 1 w 24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7"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18"/>
                    <a:pt x="8" y="27"/>
                    <a:pt x="19" y="27"/>
                  </a:cubicBezTo>
                  <a:cubicBezTo>
                    <a:pt x="21" y="27"/>
                    <a:pt x="22" y="27"/>
                    <a:pt x="24" y="26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5"/>
                    <a:pt x="20" y="25"/>
                    <a:pt x="19" y="25"/>
                  </a:cubicBezTo>
                  <a:cubicBezTo>
                    <a:pt x="9" y="25"/>
                    <a:pt x="2" y="17"/>
                    <a:pt x="2" y="8"/>
                  </a:cubicBezTo>
                  <a:cubicBezTo>
                    <a:pt x="2" y="6"/>
                    <a:pt x="2" y="4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7867411" y="3084594"/>
              <a:ext cx="100511" cy="115481"/>
            </a:xfrm>
            <a:custGeom>
              <a:avLst/>
              <a:gdLst>
                <a:gd name="T0" fmla="*/ 1 w 20"/>
                <a:gd name="T1" fmla="*/ 0 h 23"/>
                <a:gd name="T2" fmla="*/ 0 w 20"/>
                <a:gd name="T3" fmla="*/ 6 h 23"/>
                <a:gd name="T4" fmla="*/ 17 w 20"/>
                <a:gd name="T5" fmla="*/ 23 h 23"/>
                <a:gd name="T6" fmla="*/ 20 w 20"/>
                <a:gd name="T7" fmla="*/ 22 h 23"/>
                <a:gd name="T8" fmla="*/ 1 w 2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15"/>
                    <a:pt x="7" y="23"/>
                    <a:pt x="17" y="23"/>
                  </a:cubicBezTo>
                  <a:cubicBezTo>
                    <a:pt x="18" y="23"/>
                    <a:pt x="19" y="23"/>
                    <a:pt x="20" y="2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96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7835333" y="3413930"/>
              <a:ext cx="32078" cy="29940"/>
            </a:xfrm>
            <a:prstGeom prst="ellipse">
              <a:avLst/>
            </a:prstGeom>
            <a:solidFill>
              <a:srgbClr val="E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7897351" y="3413930"/>
              <a:ext cx="29940" cy="29940"/>
            </a:xfrm>
            <a:prstGeom prst="ellipse">
              <a:avLst/>
            </a:prstGeom>
            <a:solidFill>
              <a:srgbClr val="C4F3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8012833" y="3403238"/>
              <a:ext cx="51325" cy="55602"/>
            </a:xfrm>
            <a:prstGeom prst="ellipse">
              <a:avLst/>
            </a:prstGeom>
            <a:solidFill>
              <a:srgbClr val="C4D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6"/>
            <p:cNvSpPr>
              <a:spLocks noChangeArrowheads="1"/>
            </p:cNvSpPr>
            <p:nvPr/>
          </p:nvSpPr>
          <p:spPr bwMode="auto">
            <a:xfrm>
              <a:off x="7860995" y="3296311"/>
              <a:ext cx="177499" cy="62018"/>
            </a:xfrm>
            <a:prstGeom prst="rect">
              <a:avLst/>
            </a:prstGeom>
            <a:solidFill>
              <a:srgbClr val="FFE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7"/>
            <p:cNvSpPr>
              <a:spLocks noChangeArrowheads="1"/>
            </p:cNvSpPr>
            <p:nvPr/>
          </p:nvSpPr>
          <p:spPr bwMode="auto">
            <a:xfrm>
              <a:off x="7860995" y="3296311"/>
              <a:ext cx="177499" cy="62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 noEditPoints="1"/>
            </p:cNvSpPr>
            <p:nvPr/>
          </p:nvSpPr>
          <p:spPr bwMode="auto">
            <a:xfrm>
              <a:off x="7238679" y="2896402"/>
              <a:ext cx="481172" cy="618040"/>
            </a:xfrm>
            <a:custGeom>
              <a:avLst/>
              <a:gdLst>
                <a:gd name="T0" fmla="*/ 46 w 95"/>
                <a:gd name="T1" fmla="*/ 115 h 122"/>
                <a:gd name="T2" fmla="*/ 44 w 95"/>
                <a:gd name="T3" fmla="*/ 113 h 122"/>
                <a:gd name="T4" fmla="*/ 46 w 95"/>
                <a:gd name="T5" fmla="*/ 111 h 122"/>
                <a:gd name="T6" fmla="*/ 50 w 95"/>
                <a:gd name="T7" fmla="*/ 111 h 122"/>
                <a:gd name="T8" fmla="*/ 52 w 95"/>
                <a:gd name="T9" fmla="*/ 113 h 122"/>
                <a:gd name="T10" fmla="*/ 50 w 95"/>
                <a:gd name="T11" fmla="*/ 115 h 122"/>
                <a:gd name="T12" fmla="*/ 46 w 95"/>
                <a:gd name="T13" fmla="*/ 115 h 122"/>
                <a:gd name="T14" fmla="*/ 87 w 95"/>
                <a:gd name="T15" fmla="*/ 9 h 122"/>
                <a:gd name="T16" fmla="*/ 87 w 95"/>
                <a:gd name="T17" fmla="*/ 9 h 122"/>
                <a:gd name="T18" fmla="*/ 87 w 95"/>
                <a:gd name="T19" fmla="*/ 103 h 122"/>
                <a:gd name="T20" fmla="*/ 9 w 95"/>
                <a:gd name="T21" fmla="*/ 103 h 122"/>
                <a:gd name="T22" fmla="*/ 9 w 95"/>
                <a:gd name="T23" fmla="*/ 9 h 122"/>
                <a:gd name="T24" fmla="*/ 87 w 95"/>
                <a:gd name="T25" fmla="*/ 9 h 122"/>
                <a:gd name="T26" fmla="*/ 83 w 95"/>
                <a:gd name="T27" fmla="*/ 0 h 122"/>
                <a:gd name="T28" fmla="*/ 13 w 95"/>
                <a:gd name="T29" fmla="*/ 0 h 122"/>
                <a:gd name="T30" fmla="*/ 0 w 95"/>
                <a:gd name="T31" fmla="*/ 12 h 122"/>
                <a:gd name="T32" fmla="*/ 0 w 95"/>
                <a:gd name="T33" fmla="*/ 109 h 122"/>
                <a:gd name="T34" fmla="*/ 13 w 95"/>
                <a:gd name="T35" fmla="*/ 122 h 122"/>
                <a:gd name="T36" fmla="*/ 83 w 95"/>
                <a:gd name="T37" fmla="*/ 122 h 122"/>
                <a:gd name="T38" fmla="*/ 95 w 95"/>
                <a:gd name="T39" fmla="*/ 109 h 122"/>
                <a:gd name="T40" fmla="*/ 95 w 95"/>
                <a:gd name="T41" fmla="*/ 12 h 122"/>
                <a:gd name="T42" fmla="*/ 83 w 95"/>
                <a:gd name="T4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122">
                  <a:moveTo>
                    <a:pt x="46" y="115"/>
                  </a:moveTo>
                  <a:cubicBezTo>
                    <a:pt x="45" y="115"/>
                    <a:pt x="44" y="114"/>
                    <a:pt x="44" y="113"/>
                  </a:cubicBezTo>
                  <a:cubicBezTo>
                    <a:pt x="44" y="112"/>
                    <a:pt x="45" y="111"/>
                    <a:pt x="46" y="111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51" y="111"/>
                    <a:pt x="52" y="112"/>
                    <a:pt x="52" y="113"/>
                  </a:cubicBezTo>
                  <a:cubicBezTo>
                    <a:pt x="52" y="114"/>
                    <a:pt x="51" y="115"/>
                    <a:pt x="50" y="115"/>
                  </a:cubicBezTo>
                  <a:cubicBezTo>
                    <a:pt x="46" y="115"/>
                    <a:pt x="46" y="115"/>
                    <a:pt x="46" y="115"/>
                  </a:cubicBezTo>
                  <a:moveTo>
                    <a:pt x="87" y="9"/>
                  </a:moveTo>
                  <a:cubicBezTo>
                    <a:pt x="87" y="9"/>
                    <a:pt x="87" y="9"/>
                    <a:pt x="87" y="9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7" y="9"/>
                    <a:pt x="87" y="9"/>
                    <a:pt x="87" y="9"/>
                  </a:cubicBezTo>
                  <a:moveTo>
                    <a:pt x="8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6"/>
                    <a:pt x="6" y="122"/>
                    <a:pt x="13" y="122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90" y="122"/>
                    <a:pt x="95" y="116"/>
                    <a:pt x="95" y="109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5"/>
                    <a:pt x="90" y="0"/>
                    <a:pt x="83" y="0"/>
                  </a:cubicBezTo>
                </a:path>
              </a:pathLst>
            </a:custGeom>
            <a:solidFill>
              <a:srgbClr val="787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7283588" y="2943450"/>
              <a:ext cx="395630" cy="474757"/>
            </a:xfrm>
            <a:custGeom>
              <a:avLst/>
              <a:gdLst>
                <a:gd name="T0" fmla="*/ 185 w 185"/>
                <a:gd name="T1" fmla="*/ 0 h 222"/>
                <a:gd name="T2" fmla="*/ 0 w 185"/>
                <a:gd name="T3" fmla="*/ 0 h 222"/>
                <a:gd name="T4" fmla="*/ 0 w 185"/>
                <a:gd name="T5" fmla="*/ 222 h 222"/>
                <a:gd name="T6" fmla="*/ 185 w 185"/>
                <a:gd name="T7" fmla="*/ 222 h 222"/>
                <a:gd name="T8" fmla="*/ 0 w 185"/>
                <a:gd name="T9" fmla="*/ 222 h 222"/>
                <a:gd name="T10" fmla="*/ 29 w 185"/>
                <a:gd name="T11" fmla="*/ 187 h 222"/>
                <a:gd name="T12" fmla="*/ 10 w 185"/>
                <a:gd name="T13" fmla="*/ 187 h 222"/>
                <a:gd name="T14" fmla="*/ 10 w 185"/>
                <a:gd name="T15" fmla="*/ 144 h 222"/>
                <a:gd name="T16" fmla="*/ 31 w 185"/>
                <a:gd name="T17" fmla="*/ 144 h 222"/>
                <a:gd name="T18" fmla="*/ 31 w 185"/>
                <a:gd name="T19" fmla="*/ 184 h 222"/>
                <a:gd name="T20" fmla="*/ 36 w 185"/>
                <a:gd name="T21" fmla="*/ 177 h 222"/>
                <a:gd name="T22" fmla="*/ 36 w 185"/>
                <a:gd name="T23" fmla="*/ 132 h 222"/>
                <a:gd name="T24" fmla="*/ 57 w 185"/>
                <a:gd name="T25" fmla="*/ 132 h 222"/>
                <a:gd name="T26" fmla="*/ 57 w 185"/>
                <a:gd name="T27" fmla="*/ 151 h 222"/>
                <a:gd name="T28" fmla="*/ 69 w 185"/>
                <a:gd name="T29" fmla="*/ 139 h 222"/>
                <a:gd name="T30" fmla="*/ 69 w 185"/>
                <a:gd name="T31" fmla="*/ 113 h 222"/>
                <a:gd name="T32" fmla="*/ 90 w 185"/>
                <a:gd name="T33" fmla="*/ 113 h 222"/>
                <a:gd name="T34" fmla="*/ 90 w 185"/>
                <a:gd name="T35" fmla="*/ 113 h 222"/>
                <a:gd name="T36" fmla="*/ 107 w 185"/>
                <a:gd name="T37" fmla="*/ 92 h 222"/>
                <a:gd name="T38" fmla="*/ 62 w 185"/>
                <a:gd name="T39" fmla="*/ 75 h 222"/>
                <a:gd name="T40" fmla="*/ 12 w 185"/>
                <a:gd name="T41" fmla="*/ 113 h 222"/>
                <a:gd name="T42" fmla="*/ 10 w 185"/>
                <a:gd name="T43" fmla="*/ 113 h 222"/>
                <a:gd name="T44" fmla="*/ 62 w 185"/>
                <a:gd name="T45" fmla="*/ 73 h 222"/>
                <a:gd name="T46" fmla="*/ 109 w 185"/>
                <a:gd name="T47" fmla="*/ 90 h 222"/>
                <a:gd name="T48" fmla="*/ 185 w 185"/>
                <a:gd name="T4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" h="222">
                  <a:moveTo>
                    <a:pt x="185" y="0"/>
                  </a:moveTo>
                  <a:lnTo>
                    <a:pt x="0" y="0"/>
                  </a:lnTo>
                  <a:lnTo>
                    <a:pt x="0" y="222"/>
                  </a:lnTo>
                  <a:lnTo>
                    <a:pt x="185" y="222"/>
                  </a:lnTo>
                  <a:lnTo>
                    <a:pt x="0" y="222"/>
                  </a:lnTo>
                  <a:lnTo>
                    <a:pt x="29" y="187"/>
                  </a:lnTo>
                  <a:lnTo>
                    <a:pt x="10" y="187"/>
                  </a:lnTo>
                  <a:lnTo>
                    <a:pt x="10" y="144"/>
                  </a:lnTo>
                  <a:lnTo>
                    <a:pt x="31" y="144"/>
                  </a:lnTo>
                  <a:lnTo>
                    <a:pt x="31" y="184"/>
                  </a:lnTo>
                  <a:lnTo>
                    <a:pt x="36" y="177"/>
                  </a:lnTo>
                  <a:lnTo>
                    <a:pt x="36" y="132"/>
                  </a:lnTo>
                  <a:lnTo>
                    <a:pt x="57" y="132"/>
                  </a:lnTo>
                  <a:lnTo>
                    <a:pt x="57" y="151"/>
                  </a:lnTo>
                  <a:lnTo>
                    <a:pt x="69" y="139"/>
                  </a:lnTo>
                  <a:lnTo>
                    <a:pt x="69" y="113"/>
                  </a:lnTo>
                  <a:lnTo>
                    <a:pt x="90" y="113"/>
                  </a:lnTo>
                  <a:lnTo>
                    <a:pt x="90" y="113"/>
                  </a:lnTo>
                  <a:lnTo>
                    <a:pt x="107" y="92"/>
                  </a:lnTo>
                  <a:lnTo>
                    <a:pt x="62" y="75"/>
                  </a:lnTo>
                  <a:lnTo>
                    <a:pt x="12" y="113"/>
                  </a:lnTo>
                  <a:lnTo>
                    <a:pt x="10" y="113"/>
                  </a:lnTo>
                  <a:lnTo>
                    <a:pt x="62" y="73"/>
                  </a:lnTo>
                  <a:lnTo>
                    <a:pt x="109" y="9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598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7283588" y="2943450"/>
              <a:ext cx="395630" cy="474757"/>
            </a:xfrm>
            <a:custGeom>
              <a:avLst/>
              <a:gdLst>
                <a:gd name="T0" fmla="*/ 185 w 185"/>
                <a:gd name="T1" fmla="*/ 0 h 222"/>
                <a:gd name="T2" fmla="*/ 0 w 185"/>
                <a:gd name="T3" fmla="*/ 0 h 222"/>
                <a:gd name="T4" fmla="*/ 0 w 185"/>
                <a:gd name="T5" fmla="*/ 222 h 222"/>
                <a:gd name="T6" fmla="*/ 185 w 185"/>
                <a:gd name="T7" fmla="*/ 222 h 222"/>
                <a:gd name="T8" fmla="*/ 0 w 185"/>
                <a:gd name="T9" fmla="*/ 222 h 222"/>
                <a:gd name="T10" fmla="*/ 29 w 185"/>
                <a:gd name="T11" fmla="*/ 187 h 222"/>
                <a:gd name="T12" fmla="*/ 10 w 185"/>
                <a:gd name="T13" fmla="*/ 187 h 222"/>
                <a:gd name="T14" fmla="*/ 10 w 185"/>
                <a:gd name="T15" fmla="*/ 144 h 222"/>
                <a:gd name="T16" fmla="*/ 31 w 185"/>
                <a:gd name="T17" fmla="*/ 144 h 222"/>
                <a:gd name="T18" fmla="*/ 31 w 185"/>
                <a:gd name="T19" fmla="*/ 184 h 222"/>
                <a:gd name="T20" fmla="*/ 36 w 185"/>
                <a:gd name="T21" fmla="*/ 177 h 222"/>
                <a:gd name="T22" fmla="*/ 36 w 185"/>
                <a:gd name="T23" fmla="*/ 132 h 222"/>
                <a:gd name="T24" fmla="*/ 57 w 185"/>
                <a:gd name="T25" fmla="*/ 132 h 222"/>
                <a:gd name="T26" fmla="*/ 57 w 185"/>
                <a:gd name="T27" fmla="*/ 151 h 222"/>
                <a:gd name="T28" fmla="*/ 69 w 185"/>
                <a:gd name="T29" fmla="*/ 139 h 222"/>
                <a:gd name="T30" fmla="*/ 69 w 185"/>
                <a:gd name="T31" fmla="*/ 113 h 222"/>
                <a:gd name="T32" fmla="*/ 90 w 185"/>
                <a:gd name="T33" fmla="*/ 113 h 222"/>
                <a:gd name="T34" fmla="*/ 90 w 185"/>
                <a:gd name="T35" fmla="*/ 113 h 222"/>
                <a:gd name="T36" fmla="*/ 107 w 185"/>
                <a:gd name="T37" fmla="*/ 92 h 222"/>
                <a:gd name="T38" fmla="*/ 62 w 185"/>
                <a:gd name="T39" fmla="*/ 75 h 222"/>
                <a:gd name="T40" fmla="*/ 12 w 185"/>
                <a:gd name="T41" fmla="*/ 113 h 222"/>
                <a:gd name="T42" fmla="*/ 10 w 185"/>
                <a:gd name="T43" fmla="*/ 113 h 222"/>
                <a:gd name="T44" fmla="*/ 62 w 185"/>
                <a:gd name="T45" fmla="*/ 73 h 222"/>
                <a:gd name="T46" fmla="*/ 109 w 185"/>
                <a:gd name="T47" fmla="*/ 90 h 222"/>
                <a:gd name="T48" fmla="*/ 185 w 185"/>
                <a:gd name="T4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" h="222">
                  <a:moveTo>
                    <a:pt x="185" y="0"/>
                  </a:moveTo>
                  <a:lnTo>
                    <a:pt x="0" y="0"/>
                  </a:lnTo>
                  <a:lnTo>
                    <a:pt x="0" y="222"/>
                  </a:lnTo>
                  <a:lnTo>
                    <a:pt x="185" y="222"/>
                  </a:lnTo>
                  <a:lnTo>
                    <a:pt x="0" y="222"/>
                  </a:lnTo>
                  <a:lnTo>
                    <a:pt x="29" y="187"/>
                  </a:lnTo>
                  <a:lnTo>
                    <a:pt x="10" y="187"/>
                  </a:lnTo>
                  <a:lnTo>
                    <a:pt x="10" y="144"/>
                  </a:lnTo>
                  <a:lnTo>
                    <a:pt x="31" y="144"/>
                  </a:lnTo>
                  <a:lnTo>
                    <a:pt x="31" y="184"/>
                  </a:lnTo>
                  <a:lnTo>
                    <a:pt x="36" y="177"/>
                  </a:lnTo>
                  <a:lnTo>
                    <a:pt x="36" y="132"/>
                  </a:lnTo>
                  <a:lnTo>
                    <a:pt x="57" y="132"/>
                  </a:lnTo>
                  <a:lnTo>
                    <a:pt x="57" y="151"/>
                  </a:lnTo>
                  <a:lnTo>
                    <a:pt x="69" y="139"/>
                  </a:lnTo>
                  <a:lnTo>
                    <a:pt x="69" y="113"/>
                  </a:lnTo>
                  <a:lnTo>
                    <a:pt x="90" y="113"/>
                  </a:lnTo>
                  <a:lnTo>
                    <a:pt x="90" y="113"/>
                  </a:lnTo>
                  <a:lnTo>
                    <a:pt x="107" y="92"/>
                  </a:lnTo>
                  <a:lnTo>
                    <a:pt x="62" y="75"/>
                  </a:lnTo>
                  <a:lnTo>
                    <a:pt x="12" y="113"/>
                  </a:lnTo>
                  <a:lnTo>
                    <a:pt x="10" y="113"/>
                  </a:lnTo>
                  <a:lnTo>
                    <a:pt x="62" y="73"/>
                  </a:lnTo>
                  <a:lnTo>
                    <a:pt x="109" y="90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 noEditPoints="1"/>
            </p:cNvSpPr>
            <p:nvPr/>
          </p:nvSpPr>
          <p:spPr bwMode="auto">
            <a:xfrm>
              <a:off x="7283588" y="2943450"/>
              <a:ext cx="395630" cy="474757"/>
            </a:xfrm>
            <a:custGeom>
              <a:avLst/>
              <a:gdLst>
                <a:gd name="T0" fmla="*/ 95 w 185"/>
                <a:gd name="T1" fmla="*/ 187 h 222"/>
                <a:gd name="T2" fmla="*/ 95 w 185"/>
                <a:gd name="T3" fmla="*/ 128 h 222"/>
                <a:gd name="T4" fmla="*/ 116 w 185"/>
                <a:gd name="T5" fmla="*/ 128 h 222"/>
                <a:gd name="T6" fmla="*/ 116 w 185"/>
                <a:gd name="T7" fmla="*/ 187 h 222"/>
                <a:gd name="T8" fmla="*/ 95 w 185"/>
                <a:gd name="T9" fmla="*/ 187 h 222"/>
                <a:gd name="T10" fmla="*/ 126 w 185"/>
                <a:gd name="T11" fmla="*/ 187 h 222"/>
                <a:gd name="T12" fmla="*/ 126 w 185"/>
                <a:gd name="T13" fmla="*/ 116 h 222"/>
                <a:gd name="T14" fmla="*/ 147 w 185"/>
                <a:gd name="T15" fmla="*/ 116 h 222"/>
                <a:gd name="T16" fmla="*/ 147 w 185"/>
                <a:gd name="T17" fmla="*/ 187 h 222"/>
                <a:gd name="T18" fmla="*/ 126 w 185"/>
                <a:gd name="T19" fmla="*/ 187 h 222"/>
                <a:gd name="T20" fmla="*/ 152 w 185"/>
                <a:gd name="T21" fmla="*/ 187 h 222"/>
                <a:gd name="T22" fmla="*/ 152 w 185"/>
                <a:gd name="T23" fmla="*/ 83 h 222"/>
                <a:gd name="T24" fmla="*/ 173 w 185"/>
                <a:gd name="T25" fmla="*/ 83 h 222"/>
                <a:gd name="T26" fmla="*/ 173 w 185"/>
                <a:gd name="T27" fmla="*/ 187 h 222"/>
                <a:gd name="T28" fmla="*/ 152 w 185"/>
                <a:gd name="T29" fmla="*/ 187 h 222"/>
                <a:gd name="T30" fmla="*/ 185 w 185"/>
                <a:gd name="T31" fmla="*/ 0 h 222"/>
                <a:gd name="T32" fmla="*/ 185 w 185"/>
                <a:gd name="T33" fmla="*/ 0 h 222"/>
                <a:gd name="T34" fmla="*/ 109 w 185"/>
                <a:gd name="T35" fmla="*/ 90 h 222"/>
                <a:gd name="T36" fmla="*/ 119 w 185"/>
                <a:gd name="T37" fmla="*/ 92 h 222"/>
                <a:gd name="T38" fmla="*/ 171 w 185"/>
                <a:gd name="T39" fmla="*/ 30 h 222"/>
                <a:gd name="T40" fmla="*/ 171 w 185"/>
                <a:gd name="T41" fmla="*/ 30 h 222"/>
                <a:gd name="T42" fmla="*/ 176 w 185"/>
                <a:gd name="T43" fmla="*/ 28 h 222"/>
                <a:gd name="T44" fmla="*/ 176 w 185"/>
                <a:gd name="T45" fmla="*/ 33 h 222"/>
                <a:gd name="T46" fmla="*/ 173 w 185"/>
                <a:gd name="T47" fmla="*/ 33 h 222"/>
                <a:gd name="T48" fmla="*/ 119 w 185"/>
                <a:gd name="T49" fmla="*/ 94 h 222"/>
                <a:gd name="T50" fmla="*/ 107 w 185"/>
                <a:gd name="T51" fmla="*/ 92 h 222"/>
                <a:gd name="T52" fmla="*/ 90 w 185"/>
                <a:gd name="T53" fmla="*/ 113 h 222"/>
                <a:gd name="T54" fmla="*/ 90 w 185"/>
                <a:gd name="T55" fmla="*/ 187 h 222"/>
                <a:gd name="T56" fmla="*/ 69 w 185"/>
                <a:gd name="T57" fmla="*/ 187 h 222"/>
                <a:gd name="T58" fmla="*/ 69 w 185"/>
                <a:gd name="T59" fmla="*/ 139 h 222"/>
                <a:gd name="T60" fmla="*/ 57 w 185"/>
                <a:gd name="T61" fmla="*/ 151 h 222"/>
                <a:gd name="T62" fmla="*/ 57 w 185"/>
                <a:gd name="T63" fmla="*/ 187 h 222"/>
                <a:gd name="T64" fmla="*/ 36 w 185"/>
                <a:gd name="T65" fmla="*/ 187 h 222"/>
                <a:gd name="T66" fmla="*/ 36 w 185"/>
                <a:gd name="T67" fmla="*/ 177 h 222"/>
                <a:gd name="T68" fmla="*/ 31 w 185"/>
                <a:gd name="T69" fmla="*/ 184 h 222"/>
                <a:gd name="T70" fmla="*/ 31 w 185"/>
                <a:gd name="T71" fmla="*/ 187 h 222"/>
                <a:gd name="T72" fmla="*/ 29 w 185"/>
                <a:gd name="T73" fmla="*/ 187 h 222"/>
                <a:gd name="T74" fmla="*/ 0 w 185"/>
                <a:gd name="T75" fmla="*/ 222 h 222"/>
                <a:gd name="T76" fmla="*/ 185 w 185"/>
                <a:gd name="T77" fmla="*/ 222 h 222"/>
                <a:gd name="T78" fmla="*/ 185 w 185"/>
                <a:gd name="T7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22">
                  <a:moveTo>
                    <a:pt x="95" y="187"/>
                  </a:moveTo>
                  <a:lnTo>
                    <a:pt x="95" y="128"/>
                  </a:lnTo>
                  <a:lnTo>
                    <a:pt x="116" y="128"/>
                  </a:lnTo>
                  <a:lnTo>
                    <a:pt x="116" y="187"/>
                  </a:lnTo>
                  <a:lnTo>
                    <a:pt x="95" y="187"/>
                  </a:lnTo>
                  <a:close/>
                  <a:moveTo>
                    <a:pt x="126" y="187"/>
                  </a:moveTo>
                  <a:lnTo>
                    <a:pt x="126" y="116"/>
                  </a:lnTo>
                  <a:lnTo>
                    <a:pt x="147" y="116"/>
                  </a:lnTo>
                  <a:lnTo>
                    <a:pt x="147" y="187"/>
                  </a:lnTo>
                  <a:lnTo>
                    <a:pt x="126" y="187"/>
                  </a:lnTo>
                  <a:close/>
                  <a:moveTo>
                    <a:pt x="152" y="187"/>
                  </a:moveTo>
                  <a:lnTo>
                    <a:pt x="152" y="83"/>
                  </a:lnTo>
                  <a:lnTo>
                    <a:pt x="173" y="83"/>
                  </a:lnTo>
                  <a:lnTo>
                    <a:pt x="173" y="187"/>
                  </a:lnTo>
                  <a:lnTo>
                    <a:pt x="152" y="187"/>
                  </a:lnTo>
                  <a:close/>
                  <a:moveTo>
                    <a:pt x="185" y="0"/>
                  </a:moveTo>
                  <a:lnTo>
                    <a:pt x="185" y="0"/>
                  </a:lnTo>
                  <a:lnTo>
                    <a:pt x="109" y="90"/>
                  </a:lnTo>
                  <a:lnTo>
                    <a:pt x="119" y="92"/>
                  </a:lnTo>
                  <a:lnTo>
                    <a:pt x="171" y="30"/>
                  </a:lnTo>
                  <a:lnTo>
                    <a:pt x="171" y="30"/>
                  </a:lnTo>
                  <a:lnTo>
                    <a:pt x="176" y="28"/>
                  </a:lnTo>
                  <a:lnTo>
                    <a:pt x="176" y="33"/>
                  </a:lnTo>
                  <a:lnTo>
                    <a:pt x="173" y="33"/>
                  </a:lnTo>
                  <a:lnTo>
                    <a:pt x="119" y="94"/>
                  </a:lnTo>
                  <a:lnTo>
                    <a:pt x="107" y="92"/>
                  </a:lnTo>
                  <a:lnTo>
                    <a:pt x="90" y="113"/>
                  </a:lnTo>
                  <a:lnTo>
                    <a:pt x="90" y="187"/>
                  </a:lnTo>
                  <a:lnTo>
                    <a:pt x="69" y="187"/>
                  </a:lnTo>
                  <a:lnTo>
                    <a:pt x="69" y="139"/>
                  </a:lnTo>
                  <a:lnTo>
                    <a:pt x="57" y="151"/>
                  </a:lnTo>
                  <a:lnTo>
                    <a:pt x="57" y="187"/>
                  </a:lnTo>
                  <a:lnTo>
                    <a:pt x="36" y="187"/>
                  </a:lnTo>
                  <a:lnTo>
                    <a:pt x="36" y="177"/>
                  </a:lnTo>
                  <a:lnTo>
                    <a:pt x="31" y="184"/>
                  </a:lnTo>
                  <a:lnTo>
                    <a:pt x="31" y="187"/>
                  </a:lnTo>
                  <a:lnTo>
                    <a:pt x="29" y="187"/>
                  </a:lnTo>
                  <a:lnTo>
                    <a:pt x="0" y="222"/>
                  </a:lnTo>
                  <a:lnTo>
                    <a:pt x="185" y="22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598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7283588" y="2943450"/>
              <a:ext cx="395630" cy="474757"/>
            </a:xfrm>
            <a:custGeom>
              <a:avLst/>
              <a:gdLst>
                <a:gd name="T0" fmla="*/ 95 w 185"/>
                <a:gd name="T1" fmla="*/ 187 h 222"/>
                <a:gd name="T2" fmla="*/ 95 w 185"/>
                <a:gd name="T3" fmla="*/ 128 h 222"/>
                <a:gd name="T4" fmla="*/ 116 w 185"/>
                <a:gd name="T5" fmla="*/ 128 h 222"/>
                <a:gd name="T6" fmla="*/ 116 w 185"/>
                <a:gd name="T7" fmla="*/ 187 h 222"/>
                <a:gd name="T8" fmla="*/ 95 w 185"/>
                <a:gd name="T9" fmla="*/ 187 h 222"/>
                <a:gd name="T10" fmla="*/ 126 w 185"/>
                <a:gd name="T11" fmla="*/ 187 h 222"/>
                <a:gd name="T12" fmla="*/ 126 w 185"/>
                <a:gd name="T13" fmla="*/ 116 h 222"/>
                <a:gd name="T14" fmla="*/ 147 w 185"/>
                <a:gd name="T15" fmla="*/ 116 h 222"/>
                <a:gd name="T16" fmla="*/ 147 w 185"/>
                <a:gd name="T17" fmla="*/ 187 h 222"/>
                <a:gd name="T18" fmla="*/ 126 w 185"/>
                <a:gd name="T19" fmla="*/ 187 h 222"/>
                <a:gd name="T20" fmla="*/ 152 w 185"/>
                <a:gd name="T21" fmla="*/ 187 h 222"/>
                <a:gd name="T22" fmla="*/ 152 w 185"/>
                <a:gd name="T23" fmla="*/ 83 h 222"/>
                <a:gd name="T24" fmla="*/ 173 w 185"/>
                <a:gd name="T25" fmla="*/ 83 h 222"/>
                <a:gd name="T26" fmla="*/ 173 w 185"/>
                <a:gd name="T27" fmla="*/ 187 h 222"/>
                <a:gd name="T28" fmla="*/ 152 w 185"/>
                <a:gd name="T29" fmla="*/ 187 h 222"/>
                <a:gd name="T30" fmla="*/ 185 w 185"/>
                <a:gd name="T31" fmla="*/ 0 h 222"/>
                <a:gd name="T32" fmla="*/ 185 w 185"/>
                <a:gd name="T33" fmla="*/ 0 h 222"/>
                <a:gd name="T34" fmla="*/ 109 w 185"/>
                <a:gd name="T35" fmla="*/ 90 h 222"/>
                <a:gd name="T36" fmla="*/ 119 w 185"/>
                <a:gd name="T37" fmla="*/ 92 h 222"/>
                <a:gd name="T38" fmla="*/ 171 w 185"/>
                <a:gd name="T39" fmla="*/ 30 h 222"/>
                <a:gd name="T40" fmla="*/ 171 w 185"/>
                <a:gd name="T41" fmla="*/ 30 h 222"/>
                <a:gd name="T42" fmla="*/ 176 w 185"/>
                <a:gd name="T43" fmla="*/ 28 h 222"/>
                <a:gd name="T44" fmla="*/ 176 w 185"/>
                <a:gd name="T45" fmla="*/ 33 h 222"/>
                <a:gd name="T46" fmla="*/ 173 w 185"/>
                <a:gd name="T47" fmla="*/ 33 h 222"/>
                <a:gd name="T48" fmla="*/ 119 w 185"/>
                <a:gd name="T49" fmla="*/ 94 h 222"/>
                <a:gd name="T50" fmla="*/ 107 w 185"/>
                <a:gd name="T51" fmla="*/ 92 h 222"/>
                <a:gd name="T52" fmla="*/ 90 w 185"/>
                <a:gd name="T53" fmla="*/ 113 h 222"/>
                <a:gd name="T54" fmla="*/ 90 w 185"/>
                <a:gd name="T55" fmla="*/ 187 h 222"/>
                <a:gd name="T56" fmla="*/ 69 w 185"/>
                <a:gd name="T57" fmla="*/ 187 h 222"/>
                <a:gd name="T58" fmla="*/ 69 w 185"/>
                <a:gd name="T59" fmla="*/ 139 h 222"/>
                <a:gd name="T60" fmla="*/ 57 w 185"/>
                <a:gd name="T61" fmla="*/ 151 h 222"/>
                <a:gd name="T62" fmla="*/ 57 w 185"/>
                <a:gd name="T63" fmla="*/ 187 h 222"/>
                <a:gd name="T64" fmla="*/ 36 w 185"/>
                <a:gd name="T65" fmla="*/ 187 h 222"/>
                <a:gd name="T66" fmla="*/ 36 w 185"/>
                <a:gd name="T67" fmla="*/ 177 h 222"/>
                <a:gd name="T68" fmla="*/ 31 w 185"/>
                <a:gd name="T69" fmla="*/ 184 h 222"/>
                <a:gd name="T70" fmla="*/ 31 w 185"/>
                <a:gd name="T71" fmla="*/ 187 h 222"/>
                <a:gd name="T72" fmla="*/ 29 w 185"/>
                <a:gd name="T73" fmla="*/ 187 h 222"/>
                <a:gd name="T74" fmla="*/ 0 w 185"/>
                <a:gd name="T75" fmla="*/ 222 h 222"/>
                <a:gd name="T76" fmla="*/ 185 w 185"/>
                <a:gd name="T77" fmla="*/ 222 h 222"/>
                <a:gd name="T78" fmla="*/ 185 w 185"/>
                <a:gd name="T7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22">
                  <a:moveTo>
                    <a:pt x="95" y="187"/>
                  </a:moveTo>
                  <a:lnTo>
                    <a:pt x="95" y="128"/>
                  </a:lnTo>
                  <a:lnTo>
                    <a:pt x="116" y="128"/>
                  </a:lnTo>
                  <a:lnTo>
                    <a:pt x="116" y="187"/>
                  </a:lnTo>
                  <a:lnTo>
                    <a:pt x="95" y="187"/>
                  </a:lnTo>
                  <a:moveTo>
                    <a:pt x="126" y="187"/>
                  </a:moveTo>
                  <a:lnTo>
                    <a:pt x="126" y="116"/>
                  </a:lnTo>
                  <a:lnTo>
                    <a:pt x="147" y="116"/>
                  </a:lnTo>
                  <a:lnTo>
                    <a:pt x="147" y="187"/>
                  </a:lnTo>
                  <a:lnTo>
                    <a:pt x="126" y="187"/>
                  </a:lnTo>
                  <a:moveTo>
                    <a:pt x="152" y="187"/>
                  </a:moveTo>
                  <a:lnTo>
                    <a:pt x="152" y="83"/>
                  </a:lnTo>
                  <a:lnTo>
                    <a:pt x="173" y="83"/>
                  </a:lnTo>
                  <a:lnTo>
                    <a:pt x="173" y="187"/>
                  </a:lnTo>
                  <a:lnTo>
                    <a:pt x="152" y="187"/>
                  </a:lnTo>
                  <a:moveTo>
                    <a:pt x="185" y="0"/>
                  </a:moveTo>
                  <a:lnTo>
                    <a:pt x="185" y="0"/>
                  </a:lnTo>
                  <a:lnTo>
                    <a:pt x="109" y="90"/>
                  </a:lnTo>
                  <a:lnTo>
                    <a:pt x="119" y="92"/>
                  </a:lnTo>
                  <a:lnTo>
                    <a:pt x="171" y="30"/>
                  </a:lnTo>
                  <a:lnTo>
                    <a:pt x="171" y="30"/>
                  </a:lnTo>
                  <a:lnTo>
                    <a:pt x="176" y="28"/>
                  </a:lnTo>
                  <a:lnTo>
                    <a:pt x="176" y="33"/>
                  </a:lnTo>
                  <a:lnTo>
                    <a:pt x="173" y="33"/>
                  </a:lnTo>
                  <a:lnTo>
                    <a:pt x="119" y="94"/>
                  </a:lnTo>
                  <a:lnTo>
                    <a:pt x="107" y="92"/>
                  </a:lnTo>
                  <a:lnTo>
                    <a:pt x="90" y="113"/>
                  </a:lnTo>
                  <a:lnTo>
                    <a:pt x="90" y="187"/>
                  </a:lnTo>
                  <a:lnTo>
                    <a:pt x="69" y="187"/>
                  </a:lnTo>
                  <a:lnTo>
                    <a:pt x="69" y="139"/>
                  </a:lnTo>
                  <a:lnTo>
                    <a:pt x="57" y="151"/>
                  </a:lnTo>
                  <a:lnTo>
                    <a:pt x="57" y="187"/>
                  </a:lnTo>
                  <a:lnTo>
                    <a:pt x="36" y="187"/>
                  </a:lnTo>
                  <a:lnTo>
                    <a:pt x="36" y="177"/>
                  </a:lnTo>
                  <a:lnTo>
                    <a:pt x="31" y="184"/>
                  </a:lnTo>
                  <a:lnTo>
                    <a:pt x="31" y="187"/>
                  </a:lnTo>
                  <a:lnTo>
                    <a:pt x="29" y="187"/>
                  </a:lnTo>
                  <a:lnTo>
                    <a:pt x="0" y="222"/>
                  </a:lnTo>
                  <a:lnTo>
                    <a:pt x="185" y="222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7461088" y="3458841"/>
              <a:ext cx="40632" cy="21385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solidFill>
              <a:srgbClr val="F7F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7304973" y="3251401"/>
              <a:ext cx="44909" cy="91958"/>
            </a:xfrm>
            <a:custGeom>
              <a:avLst/>
              <a:gdLst>
                <a:gd name="T0" fmla="*/ 21 w 21"/>
                <a:gd name="T1" fmla="*/ 0 h 43"/>
                <a:gd name="T2" fmla="*/ 0 w 21"/>
                <a:gd name="T3" fmla="*/ 0 h 43"/>
                <a:gd name="T4" fmla="*/ 0 w 21"/>
                <a:gd name="T5" fmla="*/ 43 h 43"/>
                <a:gd name="T6" fmla="*/ 19 w 21"/>
                <a:gd name="T7" fmla="*/ 43 h 43"/>
                <a:gd name="T8" fmla="*/ 21 w 21"/>
                <a:gd name="T9" fmla="*/ 43 h 43"/>
                <a:gd name="T10" fmla="*/ 21 w 21"/>
                <a:gd name="T11" fmla="*/ 40 h 43"/>
                <a:gd name="T12" fmla="*/ 21 w 21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21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19" y="43"/>
                  </a:lnTo>
                  <a:lnTo>
                    <a:pt x="21" y="43"/>
                  </a:lnTo>
                  <a:lnTo>
                    <a:pt x="21" y="4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1E9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7304973" y="3251401"/>
              <a:ext cx="44909" cy="91958"/>
            </a:xfrm>
            <a:custGeom>
              <a:avLst/>
              <a:gdLst>
                <a:gd name="T0" fmla="*/ 21 w 21"/>
                <a:gd name="T1" fmla="*/ 0 h 43"/>
                <a:gd name="T2" fmla="*/ 0 w 21"/>
                <a:gd name="T3" fmla="*/ 0 h 43"/>
                <a:gd name="T4" fmla="*/ 0 w 21"/>
                <a:gd name="T5" fmla="*/ 43 h 43"/>
                <a:gd name="T6" fmla="*/ 19 w 21"/>
                <a:gd name="T7" fmla="*/ 43 h 43"/>
                <a:gd name="T8" fmla="*/ 21 w 21"/>
                <a:gd name="T9" fmla="*/ 43 h 43"/>
                <a:gd name="T10" fmla="*/ 21 w 21"/>
                <a:gd name="T11" fmla="*/ 40 h 43"/>
                <a:gd name="T12" fmla="*/ 21 w 21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21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19" y="43"/>
                  </a:lnTo>
                  <a:lnTo>
                    <a:pt x="21" y="43"/>
                  </a:lnTo>
                  <a:lnTo>
                    <a:pt x="21" y="4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7360575" y="3225738"/>
              <a:ext cx="44909" cy="117621"/>
            </a:xfrm>
            <a:custGeom>
              <a:avLst/>
              <a:gdLst>
                <a:gd name="T0" fmla="*/ 21 w 21"/>
                <a:gd name="T1" fmla="*/ 0 h 55"/>
                <a:gd name="T2" fmla="*/ 0 w 21"/>
                <a:gd name="T3" fmla="*/ 0 h 55"/>
                <a:gd name="T4" fmla="*/ 0 w 21"/>
                <a:gd name="T5" fmla="*/ 45 h 55"/>
                <a:gd name="T6" fmla="*/ 0 w 21"/>
                <a:gd name="T7" fmla="*/ 55 h 55"/>
                <a:gd name="T8" fmla="*/ 21 w 21"/>
                <a:gd name="T9" fmla="*/ 55 h 55"/>
                <a:gd name="T10" fmla="*/ 21 w 21"/>
                <a:gd name="T11" fmla="*/ 19 h 55"/>
                <a:gd name="T12" fmla="*/ 21 w 21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5">
                  <a:moveTo>
                    <a:pt x="21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21" y="55"/>
                  </a:lnTo>
                  <a:lnTo>
                    <a:pt x="21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B3C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7360575" y="3225738"/>
              <a:ext cx="44909" cy="117621"/>
            </a:xfrm>
            <a:custGeom>
              <a:avLst/>
              <a:gdLst>
                <a:gd name="T0" fmla="*/ 21 w 21"/>
                <a:gd name="T1" fmla="*/ 0 h 55"/>
                <a:gd name="T2" fmla="*/ 0 w 21"/>
                <a:gd name="T3" fmla="*/ 0 h 55"/>
                <a:gd name="T4" fmla="*/ 0 w 21"/>
                <a:gd name="T5" fmla="*/ 45 h 55"/>
                <a:gd name="T6" fmla="*/ 0 w 21"/>
                <a:gd name="T7" fmla="*/ 55 h 55"/>
                <a:gd name="T8" fmla="*/ 21 w 21"/>
                <a:gd name="T9" fmla="*/ 55 h 55"/>
                <a:gd name="T10" fmla="*/ 21 w 21"/>
                <a:gd name="T11" fmla="*/ 19 h 55"/>
                <a:gd name="T12" fmla="*/ 21 w 21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5">
                  <a:moveTo>
                    <a:pt x="21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21" y="55"/>
                  </a:lnTo>
                  <a:lnTo>
                    <a:pt x="21" y="19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7431148" y="3185107"/>
              <a:ext cx="44909" cy="158252"/>
            </a:xfrm>
            <a:custGeom>
              <a:avLst/>
              <a:gdLst>
                <a:gd name="T0" fmla="*/ 21 w 21"/>
                <a:gd name="T1" fmla="*/ 0 h 74"/>
                <a:gd name="T2" fmla="*/ 0 w 21"/>
                <a:gd name="T3" fmla="*/ 0 h 74"/>
                <a:gd name="T4" fmla="*/ 0 w 21"/>
                <a:gd name="T5" fmla="*/ 26 h 74"/>
                <a:gd name="T6" fmla="*/ 0 w 21"/>
                <a:gd name="T7" fmla="*/ 74 h 74"/>
                <a:gd name="T8" fmla="*/ 21 w 21"/>
                <a:gd name="T9" fmla="*/ 74 h 74"/>
                <a:gd name="T10" fmla="*/ 21 w 21"/>
                <a:gd name="T11" fmla="*/ 0 h 74"/>
                <a:gd name="T12" fmla="*/ 21 w 21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4">
                  <a:moveTo>
                    <a:pt x="21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0" y="74"/>
                  </a:lnTo>
                  <a:lnTo>
                    <a:pt x="21" y="7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1E9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7431148" y="3185107"/>
              <a:ext cx="44909" cy="158252"/>
            </a:xfrm>
            <a:custGeom>
              <a:avLst/>
              <a:gdLst>
                <a:gd name="T0" fmla="*/ 21 w 21"/>
                <a:gd name="T1" fmla="*/ 0 h 74"/>
                <a:gd name="T2" fmla="*/ 0 w 21"/>
                <a:gd name="T3" fmla="*/ 0 h 74"/>
                <a:gd name="T4" fmla="*/ 0 w 21"/>
                <a:gd name="T5" fmla="*/ 26 h 74"/>
                <a:gd name="T6" fmla="*/ 0 w 21"/>
                <a:gd name="T7" fmla="*/ 74 h 74"/>
                <a:gd name="T8" fmla="*/ 21 w 21"/>
                <a:gd name="T9" fmla="*/ 74 h 74"/>
                <a:gd name="T10" fmla="*/ 21 w 21"/>
                <a:gd name="T11" fmla="*/ 0 h 74"/>
                <a:gd name="T12" fmla="*/ 21 w 21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4">
                  <a:moveTo>
                    <a:pt x="21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0" y="74"/>
                  </a:lnTo>
                  <a:lnTo>
                    <a:pt x="21" y="74"/>
                  </a:lnTo>
                  <a:lnTo>
                    <a:pt x="21" y="0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90"/>
            <p:cNvSpPr>
              <a:spLocks noChangeArrowheads="1"/>
            </p:cNvSpPr>
            <p:nvPr/>
          </p:nvSpPr>
          <p:spPr bwMode="auto">
            <a:xfrm>
              <a:off x="7486750" y="3217184"/>
              <a:ext cx="44909" cy="126175"/>
            </a:xfrm>
            <a:prstGeom prst="rect">
              <a:avLst/>
            </a:prstGeom>
            <a:solidFill>
              <a:srgbClr val="B3C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91"/>
            <p:cNvSpPr>
              <a:spLocks noChangeArrowheads="1"/>
            </p:cNvSpPr>
            <p:nvPr/>
          </p:nvSpPr>
          <p:spPr bwMode="auto">
            <a:xfrm>
              <a:off x="7486750" y="3217184"/>
              <a:ext cx="44909" cy="12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92"/>
            <p:cNvSpPr>
              <a:spLocks noChangeArrowheads="1"/>
            </p:cNvSpPr>
            <p:nvPr/>
          </p:nvSpPr>
          <p:spPr bwMode="auto">
            <a:xfrm>
              <a:off x="7553045" y="3191522"/>
              <a:ext cx="44909" cy="151837"/>
            </a:xfrm>
            <a:prstGeom prst="rect">
              <a:avLst/>
            </a:prstGeom>
            <a:solidFill>
              <a:srgbClr val="C1E9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93"/>
            <p:cNvSpPr>
              <a:spLocks noChangeArrowheads="1"/>
            </p:cNvSpPr>
            <p:nvPr/>
          </p:nvSpPr>
          <p:spPr bwMode="auto">
            <a:xfrm>
              <a:off x="7553045" y="3191522"/>
              <a:ext cx="44909" cy="15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4"/>
            <p:cNvSpPr>
              <a:spLocks noChangeArrowheads="1"/>
            </p:cNvSpPr>
            <p:nvPr/>
          </p:nvSpPr>
          <p:spPr bwMode="auto">
            <a:xfrm>
              <a:off x="7608647" y="3120950"/>
              <a:ext cx="44909" cy="222409"/>
            </a:xfrm>
            <a:prstGeom prst="rect">
              <a:avLst/>
            </a:prstGeom>
            <a:solidFill>
              <a:srgbClr val="B3C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95"/>
            <p:cNvSpPr>
              <a:spLocks noChangeArrowheads="1"/>
            </p:cNvSpPr>
            <p:nvPr/>
          </p:nvSpPr>
          <p:spPr bwMode="auto">
            <a:xfrm>
              <a:off x="7608647" y="3120950"/>
              <a:ext cx="44909" cy="222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7304973" y="3003330"/>
              <a:ext cx="354999" cy="181777"/>
            </a:xfrm>
            <a:custGeom>
              <a:avLst/>
              <a:gdLst>
                <a:gd name="T0" fmla="*/ 166 w 166"/>
                <a:gd name="T1" fmla="*/ 0 h 85"/>
                <a:gd name="T2" fmla="*/ 161 w 166"/>
                <a:gd name="T3" fmla="*/ 2 h 85"/>
                <a:gd name="T4" fmla="*/ 161 w 166"/>
                <a:gd name="T5" fmla="*/ 2 h 85"/>
                <a:gd name="T6" fmla="*/ 109 w 166"/>
                <a:gd name="T7" fmla="*/ 64 h 85"/>
                <a:gd name="T8" fmla="*/ 99 w 166"/>
                <a:gd name="T9" fmla="*/ 62 h 85"/>
                <a:gd name="T10" fmla="*/ 52 w 166"/>
                <a:gd name="T11" fmla="*/ 45 h 85"/>
                <a:gd name="T12" fmla="*/ 0 w 166"/>
                <a:gd name="T13" fmla="*/ 85 h 85"/>
                <a:gd name="T14" fmla="*/ 2 w 166"/>
                <a:gd name="T15" fmla="*/ 85 h 85"/>
                <a:gd name="T16" fmla="*/ 52 w 166"/>
                <a:gd name="T17" fmla="*/ 47 h 85"/>
                <a:gd name="T18" fmla="*/ 97 w 166"/>
                <a:gd name="T19" fmla="*/ 64 h 85"/>
                <a:gd name="T20" fmla="*/ 109 w 166"/>
                <a:gd name="T21" fmla="*/ 66 h 85"/>
                <a:gd name="T22" fmla="*/ 163 w 166"/>
                <a:gd name="T23" fmla="*/ 5 h 85"/>
                <a:gd name="T24" fmla="*/ 166 w 166"/>
                <a:gd name="T25" fmla="*/ 5 h 85"/>
                <a:gd name="T26" fmla="*/ 166 w 166"/>
                <a:gd name="T2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85">
                  <a:moveTo>
                    <a:pt x="166" y="0"/>
                  </a:moveTo>
                  <a:lnTo>
                    <a:pt x="161" y="2"/>
                  </a:lnTo>
                  <a:lnTo>
                    <a:pt x="161" y="2"/>
                  </a:lnTo>
                  <a:lnTo>
                    <a:pt x="109" y="64"/>
                  </a:lnTo>
                  <a:lnTo>
                    <a:pt x="99" y="62"/>
                  </a:lnTo>
                  <a:lnTo>
                    <a:pt x="52" y="45"/>
                  </a:lnTo>
                  <a:lnTo>
                    <a:pt x="0" y="85"/>
                  </a:lnTo>
                  <a:lnTo>
                    <a:pt x="2" y="85"/>
                  </a:lnTo>
                  <a:lnTo>
                    <a:pt x="52" y="47"/>
                  </a:lnTo>
                  <a:lnTo>
                    <a:pt x="97" y="64"/>
                  </a:lnTo>
                  <a:lnTo>
                    <a:pt x="109" y="66"/>
                  </a:lnTo>
                  <a:lnTo>
                    <a:pt x="163" y="5"/>
                  </a:lnTo>
                  <a:lnTo>
                    <a:pt x="166" y="5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FCD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7304973" y="3003330"/>
              <a:ext cx="354999" cy="181777"/>
            </a:xfrm>
            <a:custGeom>
              <a:avLst/>
              <a:gdLst>
                <a:gd name="T0" fmla="*/ 166 w 166"/>
                <a:gd name="T1" fmla="*/ 0 h 85"/>
                <a:gd name="T2" fmla="*/ 161 w 166"/>
                <a:gd name="T3" fmla="*/ 2 h 85"/>
                <a:gd name="T4" fmla="*/ 161 w 166"/>
                <a:gd name="T5" fmla="*/ 2 h 85"/>
                <a:gd name="T6" fmla="*/ 109 w 166"/>
                <a:gd name="T7" fmla="*/ 64 h 85"/>
                <a:gd name="T8" fmla="*/ 99 w 166"/>
                <a:gd name="T9" fmla="*/ 62 h 85"/>
                <a:gd name="T10" fmla="*/ 52 w 166"/>
                <a:gd name="T11" fmla="*/ 45 h 85"/>
                <a:gd name="T12" fmla="*/ 0 w 166"/>
                <a:gd name="T13" fmla="*/ 85 h 85"/>
                <a:gd name="T14" fmla="*/ 2 w 166"/>
                <a:gd name="T15" fmla="*/ 85 h 85"/>
                <a:gd name="T16" fmla="*/ 52 w 166"/>
                <a:gd name="T17" fmla="*/ 47 h 85"/>
                <a:gd name="T18" fmla="*/ 97 w 166"/>
                <a:gd name="T19" fmla="*/ 64 h 85"/>
                <a:gd name="T20" fmla="*/ 109 w 166"/>
                <a:gd name="T21" fmla="*/ 66 h 85"/>
                <a:gd name="T22" fmla="*/ 163 w 166"/>
                <a:gd name="T23" fmla="*/ 5 h 85"/>
                <a:gd name="T24" fmla="*/ 166 w 166"/>
                <a:gd name="T25" fmla="*/ 5 h 85"/>
                <a:gd name="T26" fmla="*/ 166 w 166"/>
                <a:gd name="T2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85">
                  <a:moveTo>
                    <a:pt x="166" y="0"/>
                  </a:moveTo>
                  <a:lnTo>
                    <a:pt x="161" y="2"/>
                  </a:lnTo>
                  <a:lnTo>
                    <a:pt x="161" y="2"/>
                  </a:lnTo>
                  <a:lnTo>
                    <a:pt x="109" y="64"/>
                  </a:lnTo>
                  <a:lnTo>
                    <a:pt x="99" y="62"/>
                  </a:lnTo>
                  <a:lnTo>
                    <a:pt x="52" y="45"/>
                  </a:lnTo>
                  <a:lnTo>
                    <a:pt x="0" y="85"/>
                  </a:lnTo>
                  <a:lnTo>
                    <a:pt x="2" y="85"/>
                  </a:lnTo>
                  <a:lnTo>
                    <a:pt x="52" y="47"/>
                  </a:lnTo>
                  <a:lnTo>
                    <a:pt x="97" y="64"/>
                  </a:lnTo>
                  <a:lnTo>
                    <a:pt x="109" y="66"/>
                  </a:lnTo>
                  <a:lnTo>
                    <a:pt x="163" y="5"/>
                  </a:lnTo>
                  <a:lnTo>
                    <a:pt x="166" y="5"/>
                  </a:lnTo>
                  <a:lnTo>
                    <a:pt x="1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7020547" y="3409653"/>
              <a:ext cx="162529" cy="104789"/>
            </a:xfrm>
            <a:custGeom>
              <a:avLst/>
              <a:gdLst>
                <a:gd name="T0" fmla="*/ 0 w 76"/>
                <a:gd name="T1" fmla="*/ 0 h 49"/>
                <a:gd name="T2" fmla="*/ 3 w 76"/>
                <a:gd name="T3" fmla="*/ 49 h 49"/>
                <a:gd name="T4" fmla="*/ 76 w 76"/>
                <a:gd name="T5" fmla="*/ 49 h 49"/>
                <a:gd name="T6" fmla="*/ 0 w 76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49">
                  <a:moveTo>
                    <a:pt x="0" y="0"/>
                  </a:moveTo>
                  <a:lnTo>
                    <a:pt x="3" y="49"/>
                  </a:lnTo>
                  <a:lnTo>
                    <a:pt x="76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6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7020547" y="3409653"/>
              <a:ext cx="162529" cy="104789"/>
            </a:xfrm>
            <a:custGeom>
              <a:avLst/>
              <a:gdLst>
                <a:gd name="T0" fmla="*/ 0 w 76"/>
                <a:gd name="T1" fmla="*/ 0 h 49"/>
                <a:gd name="T2" fmla="*/ 3 w 76"/>
                <a:gd name="T3" fmla="*/ 49 h 49"/>
                <a:gd name="T4" fmla="*/ 76 w 76"/>
                <a:gd name="T5" fmla="*/ 49 h 49"/>
                <a:gd name="T6" fmla="*/ 0 w 76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49">
                  <a:moveTo>
                    <a:pt x="0" y="0"/>
                  </a:moveTo>
                  <a:lnTo>
                    <a:pt x="3" y="49"/>
                  </a:lnTo>
                  <a:lnTo>
                    <a:pt x="76" y="4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7001300" y="2573483"/>
              <a:ext cx="425570" cy="282288"/>
            </a:xfrm>
            <a:custGeom>
              <a:avLst/>
              <a:gdLst>
                <a:gd name="T0" fmla="*/ 199 w 199"/>
                <a:gd name="T1" fmla="*/ 0 h 132"/>
                <a:gd name="T2" fmla="*/ 0 w 199"/>
                <a:gd name="T3" fmla="*/ 132 h 132"/>
                <a:gd name="T4" fmla="*/ 0 w 199"/>
                <a:gd name="T5" fmla="*/ 132 h 132"/>
                <a:gd name="T6" fmla="*/ 199 w 199"/>
                <a:gd name="T7" fmla="*/ 0 h 132"/>
                <a:gd name="T8" fmla="*/ 199 w 199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32">
                  <a:moveTo>
                    <a:pt x="199" y="0"/>
                  </a:moveTo>
                  <a:lnTo>
                    <a:pt x="0" y="132"/>
                  </a:lnTo>
                  <a:lnTo>
                    <a:pt x="0" y="132"/>
                  </a:lnTo>
                  <a:lnTo>
                    <a:pt x="199" y="0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7001300" y="2573483"/>
              <a:ext cx="425570" cy="282288"/>
            </a:xfrm>
            <a:custGeom>
              <a:avLst/>
              <a:gdLst>
                <a:gd name="T0" fmla="*/ 199 w 199"/>
                <a:gd name="T1" fmla="*/ 0 h 132"/>
                <a:gd name="T2" fmla="*/ 0 w 199"/>
                <a:gd name="T3" fmla="*/ 132 h 132"/>
                <a:gd name="T4" fmla="*/ 0 w 199"/>
                <a:gd name="T5" fmla="*/ 132 h 132"/>
                <a:gd name="T6" fmla="*/ 199 w 199"/>
                <a:gd name="T7" fmla="*/ 0 h 132"/>
                <a:gd name="T8" fmla="*/ 199 w 199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32">
                  <a:moveTo>
                    <a:pt x="199" y="0"/>
                  </a:moveTo>
                  <a:lnTo>
                    <a:pt x="0" y="132"/>
                  </a:lnTo>
                  <a:lnTo>
                    <a:pt x="0" y="132"/>
                  </a:lnTo>
                  <a:lnTo>
                    <a:pt x="199" y="0"/>
                  </a:lnTo>
                  <a:lnTo>
                    <a:pt x="1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9669865" y="2868601"/>
              <a:ext cx="288704" cy="654396"/>
              <a:chOff x="5374886" y="1427163"/>
              <a:chExt cx="214313" cy="485776"/>
            </a:xfrm>
          </p:grpSpPr>
          <p:sp>
            <p:nvSpPr>
              <p:cNvPr id="105" name="Rectangle 105"/>
              <p:cNvSpPr>
                <a:spLocks noChangeArrowheads="1"/>
              </p:cNvSpPr>
              <p:nvPr/>
            </p:nvSpPr>
            <p:spPr bwMode="auto">
              <a:xfrm>
                <a:off x="5397111" y="1885951"/>
                <a:ext cx="173038" cy="26988"/>
              </a:xfrm>
              <a:prstGeom prst="rect">
                <a:avLst/>
              </a:prstGeom>
              <a:solidFill>
                <a:srgbClr val="0B08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106"/>
              <p:cNvSpPr>
                <a:spLocks noChangeArrowheads="1"/>
              </p:cNvSpPr>
              <p:nvPr/>
            </p:nvSpPr>
            <p:spPr bwMode="auto">
              <a:xfrm>
                <a:off x="5374886" y="1427163"/>
                <a:ext cx="214313" cy="469900"/>
              </a:xfrm>
              <a:prstGeom prst="rect">
                <a:avLst/>
              </a:prstGeom>
              <a:solidFill>
                <a:srgbClr val="0708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107"/>
              <p:cNvSpPr>
                <a:spLocks noChangeArrowheads="1"/>
              </p:cNvSpPr>
              <p:nvPr/>
            </p:nvSpPr>
            <p:spPr bwMode="auto">
              <a:xfrm>
                <a:off x="5457436" y="1465263"/>
                <a:ext cx="55563" cy="55563"/>
              </a:xfrm>
              <a:prstGeom prst="ellipse">
                <a:avLst/>
              </a:prstGeom>
              <a:solidFill>
                <a:srgbClr val="C9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108"/>
              <p:cNvSpPr>
                <a:spLocks noChangeArrowheads="1"/>
              </p:cNvSpPr>
              <p:nvPr/>
            </p:nvSpPr>
            <p:spPr bwMode="auto">
              <a:xfrm>
                <a:off x="5457436" y="1468438"/>
                <a:ext cx="52388" cy="49213"/>
              </a:xfrm>
              <a:prstGeom prst="ellipse">
                <a:avLst/>
              </a:prstGeom>
              <a:solidFill>
                <a:srgbClr val="0B08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109"/>
              <p:cNvSpPr>
                <a:spLocks noChangeArrowheads="1"/>
              </p:cNvSpPr>
              <p:nvPr/>
            </p:nvSpPr>
            <p:spPr bwMode="auto">
              <a:xfrm>
                <a:off x="5411399" y="1543051"/>
                <a:ext cx="142875" cy="142875"/>
              </a:xfrm>
              <a:prstGeom prst="ellipse">
                <a:avLst/>
              </a:prstGeom>
              <a:solidFill>
                <a:srgbClr val="C9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Oval 110"/>
              <p:cNvSpPr>
                <a:spLocks noChangeArrowheads="1"/>
              </p:cNvSpPr>
              <p:nvPr/>
            </p:nvSpPr>
            <p:spPr bwMode="auto">
              <a:xfrm>
                <a:off x="5419336" y="1550988"/>
                <a:ext cx="128588" cy="128588"/>
              </a:xfrm>
              <a:prstGeom prst="ellipse">
                <a:avLst/>
              </a:prstGeom>
              <a:solidFill>
                <a:srgbClr val="0B08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Oval 111"/>
              <p:cNvSpPr>
                <a:spLocks noChangeArrowheads="1"/>
              </p:cNvSpPr>
              <p:nvPr/>
            </p:nvSpPr>
            <p:spPr bwMode="auto">
              <a:xfrm>
                <a:off x="5397111" y="1841501"/>
                <a:ext cx="25400" cy="22225"/>
              </a:xfrm>
              <a:prstGeom prst="ellipse">
                <a:avLst/>
              </a:prstGeom>
              <a:solidFill>
                <a:srgbClr val="C9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Oval 112"/>
              <p:cNvSpPr>
                <a:spLocks noChangeArrowheads="1"/>
              </p:cNvSpPr>
              <p:nvPr/>
            </p:nvSpPr>
            <p:spPr bwMode="auto">
              <a:xfrm>
                <a:off x="5441561" y="1841501"/>
                <a:ext cx="22225" cy="22225"/>
              </a:xfrm>
              <a:prstGeom prst="ellipse">
                <a:avLst/>
              </a:prstGeom>
              <a:solidFill>
                <a:srgbClr val="93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Oval 113"/>
              <p:cNvSpPr>
                <a:spLocks noChangeArrowheads="1"/>
              </p:cNvSpPr>
              <p:nvPr/>
            </p:nvSpPr>
            <p:spPr bwMode="auto">
              <a:xfrm>
                <a:off x="5532049" y="1833563"/>
                <a:ext cx="38100" cy="38100"/>
              </a:xfrm>
              <a:prstGeom prst="ellipse">
                <a:avLst/>
              </a:prstGeom>
              <a:solidFill>
                <a:srgbClr val="93B0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114"/>
              <p:cNvSpPr>
                <a:spLocks noChangeArrowheads="1"/>
              </p:cNvSpPr>
              <p:nvPr/>
            </p:nvSpPr>
            <p:spPr bwMode="auto">
              <a:xfrm>
                <a:off x="5419336" y="1751013"/>
                <a:ext cx="128588" cy="49213"/>
              </a:xfrm>
              <a:prstGeom prst="rect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10092342" y="3037547"/>
              <a:ext cx="303673" cy="476895"/>
              <a:chOff x="8959461" y="5064126"/>
              <a:chExt cx="225425" cy="354012"/>
            </a:xfrm>
          </p:grpSpPr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8975336" y="5064126"/>
                <a:ext cx="198438" cy="33338"/>
              </a:xfrm>
              <a:custGeom>
                <a:avLst/>
                <a:gdLst>
                  <a:gd name="T0" fmla="*/ 125 w 125"/>
                  <a:gd name="T1" fmla="*/ 21 h 21"/>
                  <a:gd name="T2" fmla="*/ 0 w 125"/>
                  <a:gd name="T3" fmla="*/ 21 h 21"/>
                  <a:gd name="T4" fmla="*/ 4 w 125"/>
                  <a:gd name="T5" fmla="*/ 0 h 21"/>
                  <a:gd name="T6" fmla="*/ 121 w 125"/>
                  <a:gd name="T7" fmla="*/ 0 h 21"/>
                  <a:gd name="T8" fmla="*/ 125 w 125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21">
                    <a:moveTo>
                      <a:pt x="125" y="21"/>
                    </a:moveTo>
                    <a:lnTo>
                      <a:pt x="0" y="21"/>
                    </a:lnTo>
                    <a:lnTo>
                      <a:pt x="4" y="0"/>
                    </a:lnTo>
                    <a:lnTo>
                      <a:pt x="121" y="0"/>
                    </a:lnTo>
                    <a:lnTo>
                      <a:pt x="125" y="21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8989624" y="5322888"/>
                <a:ext cx="165100" cy="95250"/>
              </a:xfrm>
              <a:custGeom>
                <a:avLst/>
                <a:gdLst>
                  <a:gd name="T0" fmla="*/ 7 w 104"/>
                  <a:gd name="T1" fmla="*/ 60 h 60"/>
                  <a:gd name="T2" fmla="*/ 97 w 104"/>
                  <a:gd name="T3" fmla="*/ 60 h 60"/>
                  <a:gd name="T4" fmla="*/ 104 w 104"/>
                  <a:gd name="T5" fmla="*/ 0 h 60"/>
                  <a:gd name="T6" fmla="*/ 0 w 104"/>
                  <a:gd name="T7" fmla="*/ 0 h 60"/>
                  <a:gd name="T8" fmla="*/ 7 w 10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60">
                    <a:moveTo>
                      <a:pt x="7" y="60"/>
                    </a:moveTo>
                    <a:lnTo>
                      <a:pt x="97" y="60"/>
                    </a:lnTo>
                    <a:lnTo>
                      <a:pt x="104" y="0"/>
                    </a:lnTo>
                    <a:lnTo>
                      <a:pt x="0" y="0"/>
                    </a:lnTo>
                    <a:lnTo>
                      <a:pt x="7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8970574" y="5173663"/>
                <a:ext cx="203200" cy="149225"/>
              </a:xfrm>
              <a:custGeom>
                <a:avLst/>
                <a:gdLst>
                  <a:gd name="T0" fmla="*/ 0 w 128"/>
                  <a:gd name="T1" fmla="*/ 0 h 94"/>
                  <a:gd name="T2" fmla="*/ 12 w 128"/>
                  <a:gd name="T3" fmla="*/ 94 h 94"/>
                  <a:gd name="T4" fmla="*/ 116 w 128"/>
                  <a:gd name="T5" fmla="*/ 94 h 94"/>
                  <a:gd name="T6" fmla="*/ 128 w 128"/>
                  <a:gd name="T7" fmla="*/ 0 h 94"/>
                  <a:gd name="T8" fmla="*/ 0 w 128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94">
                    <a:moveTo>
                      <a:pt x="0" y="0"/>
                    </a:moveTo>
                    <a:lnTo>
                      <a:pt x="12" y="94"/>
                    </a:lnTo>
                    <a:lnTo>
                      <a:pt x="116" y="94"/>
                    </a:lnTo>
                    <a:lnTo>
                      <a:pt x="1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8959461" y="5086351"/>
                <a:ext cx="225425" cy="22225"/>
              </a:xfrm>
              <a:custGeom>
                <a:avLst/>
                <a:gdLst>
                  <a:gd name="T0" fmla="*/ 142 w 142"/>
                  <a:gd name="T1" fmla="*/ 0 h 14"/>
                  <a:gd name="T2" fmla="*/ 0 w 142"/>
                  <a:gd name="T3" fmla="*/ 0 h 14"/>
                  <a:gd name="T4" fmla="*/ 3 w 142"/>
                  <a:gd name="T5" fmla="*/ 14 h 14"/>
                  <a:gd name="T6" fmla="*/ 140 w 142"/>
                  <a:gd name="T7" fmla="*/ 14 h 14"/>
                  <a:gd name="T8" fmla="*/ 142 w 14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4">
                    <a:moveTo>
                      <a:pt x="142" y="0"/>
                    </a:moveTo>
                    <a:lnTo>
                      <a:pt x="0" y="0"/>
                    </a:lnTo>
                    <a:lnTo>
                      <a:pt x="3" y="14"/>
                    </a:lnTo>
                    <a:lnTo>
                      <a:pt x="140" y="14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8967399" y="5127626"/>
                <a:ext cx="214313" cy="46038"/>
              </a:xfrm>
              <a:custGeom>
                <a:avLst/>
                <a:gdLst>
                  <a:gd name="T0" fmla="*/ 2 w 135"/>
                  <a:gd name="T1" fmla="*/ 29 h 29"/>
                  <a:gd name="T2" fmla="*/ 130 w 135"/>
                  <a:gd name="T3" fmla="*/ 29 h 29"/>
                  <a:gd name="T4" fmla="*/ 135 w 135"/>
                  <a:gd name="T5" fmla="*/ 0 h 29"/>
                  <a:gd name="T6" fmla="*/ 0 w 135"/>
                  <a:gd name="T7" fmla="*/ 0 h 29"/>
                  <a:gd name="T8" fmla="*/ 2 w 135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29">
                    <a:moveTo>
                      <a:pt x="2" y="29"/>
                    </a:moveTo>
                    <a:lnTo>
                      <a:pt x="130" y="29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2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8964224" y="5108576"/>
                <a:ext cx="217488" cy="19050"/>
              </a:xfrm>
              <a:custGeom>
                <a:avLst/>
                <a:gdLst>
                  <a:gd name="T0" fmla="*/ 0 w 137"/>
                  <a:gd name="T1" fmla="*/ 0 h 12"/>
                  <a:gd name="T2" fmla="*/ 2 w 137"/>
                  <a:gd name="T3" fmla="*/ 12 h 12"/>
                  <a:gd name="T4" fmla="*/ 137 w 137"/>
                  <a:gd name="T5" fmla="*/ 12 h 12"/>
                  <a:gd name="T6" fmla="*/ 137 w 137"/>
                  <a:gd name="T7" fmla="*/ 0 h 12"/>
                  <a:gd name="T8" fmla="*/ 0 w 1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2">
                    <a:moveTo>
                      <a:pt x="0" y="0"/>
                    </a:moveTo>
                    <a:lnTo>
                      <a:pt x="2" y="12"/>
                    </a:lnTo>
                    <a:lnTo>
                      <a:pt x="137" y="12"/>
                    </a:lnTo>
                    <a:lnTo>
                      <a:pt x="1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Oval 121"/>
              <p:cNvSpPr>
                <a:spLocks noChangeArrowheads="1"/>
              </p:cNvSpPr>
              <p:nvPr/>
            </p:nvSpPr>
            <p:spPr bwMode="auto">
              <a:xfrm>
                <a:off x="9022961" y="5195888"/>
                <a:ext cx="106363" cy="1016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9030899" y="5203826"/>
                <a:ext cx="76200" cy="74613"/>
              </a:xfrm>
              <a:custGeom>
                <a:avLst/>
                <a:gdLst>
                  <a:gd name="T0" fmla="*/ 4 w 20"/>
                  <a:gd name="T1" fmla="*/ 16 h 20"/>
                  <a:gd name="T2" fmla="*/ 11 w 20"/>
                  <a:gd name="T3" fmla="*/ 10 h 20"/>
                  <a:gd name="T4" fmla="*/ 19 w 20"/>
                  <a:gd name="T5" fmla="*/ 3 h 20"/>
                  <a:gd name="T6" fmla="*/ 6 w 20"/>
                  <a:gd name="T7" fmla="*/ 6 h 20"/>
                  <a:gd name="T8" fmla="*/ 3 w 20"/>
                  <a:gd name="T9" fmla="*/ 20 h 20"/>
                  <a:gd name="T10" fmla="*/ 3 w 20"/>
                  <a:gd name="T11" fmla="*/ 20 h 20"/>
                  <a:gd name="T12" fmla="*/ 4 w 20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">
                    <a:moveTo>
                      <a:pt x="4" y="16"/>
                    </a:moveTo>
                    <a:cubicBezTo>
                      <a:pt x="5" y="14"/>
                      <a:pt x="8" y="12"/>
                      <a:pt x="11" y="10"/>
                    </a:cubicBezTo>
                    <a:cubicBezTo>
                      <a:pt x="18" y="8"/>
                      <a:pt x="20" y="6"/>
                      <a:pt x="19" y="3"/>
                    </a:cubicBezTo>
                    <a:cubicBezTo>
                      <a:pt x="16" y="0"/>
                      <a:pt x="10" y="1"/>
                      <a:pt x="6" y="6"/>
                    </a:cubicBezTo>
                    <a:cubicBezTo>
                      <a:pt x="1" y="10"/>
                      <a:pt x="0" y="16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19"/>
                      <a:pt x="3" y="18"/>
                      <a:pt x="4" y="16"/>
                    </a:cubicBezTo>
                    <a:close/>
                  </a:path>
                </a:pathLst>
              </a:custGeom>
              <a:solidFill>
                <a:srgbClr val="662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9049949" y="5221288"/>
                <a:ext cx="63500" cy="65088"/>
              </a:xfrm>
              <a:custGeom>
                <a:avLst/>
                <a:gdLst>
                  <a:gd name="T0" fmla="*/ 7 w 17"/>
                  <a:gd name="T1" fmla="*/ 7 h 17"/>
                  <a:gd name="T2" fmla="*/ 0 w 17"/>
                  <a:gd name="T3" fmla="*/ 12 h 17"/>
                  <a:gd name="T4" fmla="*/ 0 w 17"/>
                  <a:gd name="T5" fmla="*/ 16 h 17"/>
                  <a:gd name="T6" fmla="*/ 12 w 17"/>
                  <a:gd name="T7" fmla="*/ 12 h 17"/>
                  <a:gd name="T8" fmla="*/ 16 w 17"/>
                  <a:gd name="T9" fmla="*/ 0 h 17"/>
                  <a:gd name="T10" fmla="*/ 7 w 17"/>
                  <a:gd name="T11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7">
                    <a:moveTo>
                      <a:pt x="7" y="7"/>
                    </a:moveTo>
                    <a:cubicBezTo>
                      <a:pt x="4" y="8"/>
                      <a:pt x="1" y="10"/>
                      <a:pt x="0" y="12"/>
                    </a:cubicBezTo>
                    <a:cubicBezTo>
                      <a:pt x="0" y="13"/>
                      <a:pt x="0" y="15"/>
                      <a:pt x="0" y="16"/>
                    </a:cubicBezTo>
                    <a:cubicBezTo>
                      <a:pt x="3" y="17"/>
                      <a:pt x="8" y="16"/>
                      <a:pt x="12" y="12"/>
                    </a:cubicBezTo>
                    <a:cubicBezTo>
                      <a:pt x="16" y="9"/>
                      <a:pt x="17" y="4"/>
                      <a:pt x="16" y="0"/>
                    </a:cubicBezTo>
                    <a:cubicBezTo>
                      <a:pt x="15" y="3"/>
                      <a:pt x="13" y="5"/>
                      <a:pt x="7" y="7"/>
                    </a:cubicBezTo>
                    <a:close/>
                  </a:path>
                </a:pathLst>
              </a:custGeom>
              <a:solidFill>
                <a:srgbClr val="8E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9042011" y="5214938"/>
                <a:ext cx="68263" cy="66675"/>
              </a:xfrm>
              <a:custGeom>
                <a:avLst/>
                <a:gdLst>
                  <a:gd name="T0" fmla="*/ 2 w 18"/>
                  <a:gd name="T1" fmla="*/ 14 h 18"/>
                  <a:gd name="T2" fmla="*/ 9 w 18"/>
                  <a:gd name="T3" fmla="*/ 9 h 18"/>
                  <a:gd name="T4" fmla="*/ 18 w 18"/>
                  <a:gd name="T5" fmla="*/ 2 h 18"/>
                  <a:gd name="T6" fmla="*/ 17 w 18"/>
                  <a:gd name="T7" fmla="*/ 1 h 18"/>
                  <a:gd name="T8" fmla="*/ 16 w 18"/>
                  <a:gd name="T9" fmla="*/ 0 h 18"/>
                  <a:gd name="T10" fmla="*/ 8 w 18"/>
                  <a:gd name="T11" fmla="*/ 7 h 18"/>
                  <a:gd name="T12" fmla="*/ 1 w 18"/>
                  <a:gd name="T13" fmla="*/ 13 h 18"/>
                  <a:gd name="T14" fmla="*/ 0 w 18"/>
                  <a:gd name="T15" fmla="*/ 17 h 18"/>
                  <a:gd name="T16" fmla="*/ 2 w 18"/>
                  <a:gd name="T17" fmla="*/ 18 h 18"/>
                  <a:gd name="T18" fmla="*/ 2 w 18"/>
                  <a:gd name="T1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2" y="14"/>
                    </a:moveTo>
                    <a:cubicBezTo>
                      <a:pt x="3" y="12"/>
                      <a:pt x="6" y="10"/>
                      <a:pt x="9" y="9"/>
                    </a:cubicBezTo>
                    <a:cubicBezTo>
                      <a:pt x="15" y="7"/>
                      <a:pt x="17" y="5"/>
                      <a:pt x="18" y="2"/>
                    </a:cubicBezTo>
                    <a:cubicBezTo>
                      <a:pt x="18" y="2"/>
                      <a:pt x="17" y="1"/>
                      <a:pt x="17" y="1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7" y="3"/>
                      <a:pt x="15" y="5"/>
                      <a:pt x="8" y="7"/>
                    </a:cubicBezTo>
                    <a:cubicBezTo>
                      <a:pt x="5" y="9"/>
                      <a:pt x="2" y="11"/>
                      <a:pt x="1" y="13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2" y="17"/>
                      <a:pt x="2" y="15"/>
                      <a:pt x="2" y="14"/>
                    </a:cubicBezTo>
                    <a:close/>
                  </a:path>
                </a:pathLst>
              </a:custGeom>
              <a:solidFill>
                <a:srgbClr val="FAF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6" name="Freeform 7"/>
          <p:cNvSpPr>
            <a:spLocks/>
          </p:cNvSpPr>
          <p:nvPr/>
        </p:nvSpPr>
        <p:spPr bwMode="auto">
          <a:xfrm>
            <a:off x="1696230" y="3852124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8" name="Freeform 12"/>
          <p:cNvSpPr>
            <a:spLocks/>
          </p:cNvSpPr>
          <p:nvPr/>
        </p:nvSpPr>
        <p:spPr bwMode="auto">
          <a:xfrm>
            <a:off x="1048961" y="467970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141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3" name="文本框 152"/>
          <p:cNvSpPr txBox="1"/>
          <p:nvPr/>
        </p:nvSpPr>
        <p:spPr>
          <a:xfrm>
            <a:off x="1449562" y="180067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曾无数次熬夜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775032" y="2336472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绘制图表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149" name="图片 148"/>
          <p:cNvPicPr>
            <a:picLocks noChangeAspect="1"/>
          </p:cNvPicPr>
          <p:nvPr/>
        </p:nvPicPr>
        <p:blipFill>
          <a:blip r:embed="rId2">
            <a:biLevel thresh="25000"/>
          </a:blip>
          <a:srcRect b="20502"/>
          <a:stretch>
            <a:fillRect/>
          </a:stretch>
        </p:blipFill>
        <p:spPr>
          <a:xfrm>
            <a:off x="8819846" y="5508752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7082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2000">
        <p14:flythrough hasBounce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7"/>
          <p:cNvSpPr>
            <a:spLocks/>
          </p:cNvSpPr>
          <p:nvPr/>
        </p:nvSpPr>
        <p:spPr bwMode="auto">
          <a:xfrm>
            <a:off x="10602842" y="2382018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9929742" y="282334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8" name="Freeform 7"/>
          <p:cNvSpPr>
            <a:spLocks/>
          </p:cNvSpPr>
          <p:nvPr/>
        </p:nvSpPr>
        <p:spPr bwMode="auto">
          <a:xfrm>
            <a:off x="1681458" y="4055884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6858506" y="3748959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5" name="Freeform 12"/>
          <p:cNvSpPr>
            <a:spLocks/>
          </p:cNvSpPr>
          <p:nvPr/>
        </p:nvSpPr>
        <p:spPr bwMode="auto">
          <a:xfrm>
            <a:off x="6185406" y="4190284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AutoShape 3"/>
          <p:cNvSpPr>
            <a:spLocks noChangeAspect="1" noChangeArrowheads="1" noTextEdit="1"/>
          </p:cNvSpPr>
          <p:nvPr/>
        </p:nvSpPr>
        <p:spPr bwMode="auto">
          <a:xfrm>
            <a:off x="1130300" y="1489075"/>
            <a:ext cx="4673600" cy="347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220788" y="1581150"/>
            <a:ext cx="4400550" cy="3287713"/>
          </a:xfrm>
          <a:prstGeom prst="rect">
            <a:avLst/>
          </a:prstGeom>
          <a:solidFill>
            <a:srgbClr val="BF4A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1082675" y="1443037"/>
            <a:ext cx="4676775" cy="3565526"/>
          </a:xfrm>
          <a:custGeom>
            <a:avLst/>
            <a:gdLst>
              <a:gd name="T0" fmla="*/ 0 w 2946"/>
              <a:gd name="T1" fmla="*/ 0 h 2246"/>
              <a:gd name="T2" fmla="*/ 0 w 2946"/>
              <a:gd name="T3" fmla="*/ 2246 h 2246"/>
              <a:gd name="T4" fmla="*/ 2946 w 2946"/>
              <a:gd name="T5" fmla="*/ 2246 h 2246"/>
              <a:gd name="T6" fmla="*/ 2946 w 2946"/>
              <a:gd name="T7" fmla="*/ 0 h 2246"/>
              <a:gd name="T8" fmla="*/ 0 w 2946"/>
              <a:gd name="T9" fmla="*/ 0 h 2246"/>
              <a:gd name="T10" fmla="*/ 2859 w 2946"/>
              <a:gd name="T11" fmla="*/ 2158 h 2246"/>
              <a:gd name="T12" fmla="*/ 87 w 2946"/>
              <a:gd name="T13" fmla="*/ 2158 h 2246"/>
              <a:gd name="T14" fmla="*/ 87 w 2946"/>
              <a:gd name="T15" fmla="*/ 87 h 2246"/>
              <a:gd name="T16" fmla="*/ 2859 w 2946"/>
              <a:gd name="T17" fmla="*/ 87 h 2246"/>
              <a:gd name="T18" fmla="*/ 2859 w 2946"/>
              <a:gd name="T19" fmla="*/ 2158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46" h="2246">
                <a:moveTo>
                  <a:pt x="0" y="0"/>
                </a:moveTo>
                <a:lnTo>
                  <a:pt x="0" y="2246"/>
                </a:lnTo>
                <a:lnTo>
                  <a:pt x="2946" y="2246"/>
                </a:lnTo>
                <a:lnTo>
                  <a:pt x="2946" y="0"/>
                </a:lnTo>
                <a:lnTo>
                  <a:pt x="0" y="0"/>
                </a:lnTo>
                <a:close/>
                <a:moveTo>
                  <a:pt x="2859" y="2158"/>
                </a:moveTo>
                <a:lnTo>
                  <a:pt x="87" y="2158"/>
                </a:lnTo>
                <a:lnTo>
                  <a:pt x="87" y="87"/>
                </a:lnTo>
                <a:lnTo>
                  <a:pt x="2859" y="87"/>
                </a:lnTo>
                <a:lnTo>
                  <a:pt x="2859" y="2158"/>
                </a:lnTo>
                <a:close/>
              </a:path>
            </a:pathLst>
          </a:custGeom>
          <a:solidFill>
            <a:srgbClr val="E64F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"/>
          <p:cNvSpPr>
            <a:spLocks noEditPoints="1"/>
          </p:cNvSpPr>
          <p:nvPr/>
        </p:nvSpPr>
        <p:spPr bwMode="auto">
          <a:xfrm>
            <a:off x="1128713" y="1443037"/>
            <a:ext cx="4630738" cy="3565526"/>
          </a:xfrm>
          <a:custGeom>
            <a:avLst/>
            <a:gdLst>
              <a:gd name="T0" fmla="*/ 0 w 2917"/>
              <a:gd name="T1" fmla="*/ 2246 h 2246"/>
              <a:gd name="T2" fmla="*/ 0 w 2917"/>
              <a:gd name="T3" fmla="*/ 0 h 2246"/>
              <a:gd name="T4" fmla="*/ 2917 w 2917"/>
              <a:gd name="T5" fmla="*/ 0 h 2246"/>
              <a:gd name="T6" fmla="*/ 2917 w 2917"/>
              <a:gd name="T7" fmla="*/ 2246 h 2246"/>
              <a:gd name="T8" fmla="*/ 0 w 2917"/>
              <a:gd name="T9" fmla="*/ 2246 h 2246"/>
              <a:gd name="T10" fmla="*/ 58 w 2917"/>
              <a:gd name="T11" fmla="*/ 2158 h 2246"/>
              <a:gd name="T12" fmla="*/ 2859 w 2917"/>
              <a:gd name="T13" fmla="*/ 2158 h 2246"/>
              <a:gd name="T14" fmla="*/ 2859 w 2917"/>
              <a:gd name="T15" fmla="*/ 87 h 2246"/>
              <a:gd name="T16" fmla="*/ 58 w 2917"/>
              <a:gd name="T17" fmla="*/ 87 h 2246"/>
              <a:gd name="T18" fmla="*/ 58 w 2917"/>
              <a:gd name="T19" fmla="*/ 2158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17" h="2246">
                <a:moveTo>
                  <a:pt x="0" y="2246"/>
                </a:moveTo>
                <a:lnTo>
                  <a:pt x="0" y="0"/>
                </a:lnTo>
                <a:lnTo>
                  <a:pt x="2917" y="0"/>
                </a:lnTo>
                <a:lnTo>
                  <a:pt x="2917" y="2246"/>
                </a:lnTo>
                <a:lnTo>
                  <a:pt x="0" y="2246"/>
                </a:lnTo>
                <a:close/>
                <a:moveTo>
                  <a:pt x="58" y="2158"/>
                </a:moveTo>
                <a:lnTo>
                  <a:pt x="2859" y="2158"/>
                </a:lnTo>
                <a:lnTo>
                  <a:pt x="2859" y="87"/>
                </a:lnTo>
                <a:lnTo>
                  <a:pt x="58" y="87"/>
                </a:lnTo>
                <a:lnTo>
                  <a:pt x="58" y="2158"/>
                </a:lnTo>
                <a:close/>
              </a:path>
            </a:pathLst>
          </a:custGeom>
          <a:solidFill>
            <a:srgbClr val="EB8F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8"/>
          <p:cNvSpPr>
            <a:spLocks noChangeArrowheads="1"/>
          </p:cNvSpPr>
          <p:nvPr/>
        </p:nvSpPr>
        <p:spPr bwMode="auto">
          <a:xfrm>
            <a:off x="1266825" y="1628775"/>
            <a:ext cx="4354513" cy="3194050"/>
          </a:xfrm>
          <a:prstGeom prst="rect">
            <a:avLst/>
          </a:prstGeom>
          <a:solidFill>
            <a:srgbClr val="2D5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9"/>
          <p:cNvSpPr>
            <a:spLocks noEditPoints="1"/>
          </p:cNvSpPr>
          <p:nvPr/>
        </p:nvSpPr>
        <p:spPr bwMode="auto">
          <a:xfrm>
            <a:off x="1266825" y="1628775"/>
            <a:ext cx="4354513" cy="3194050"/>
          </a:xfrm>
          <a:custGeom>
            <a:avLst/>
            <a:gdLst>
              <a:gd name="T0" fmla="*/ 2743 w 2743"/>
              <a:gd name="T1" fmla="*/ 2012 h 2012"/>
              <a:gd name="T2" fmla="*/ 0 w 2743"/>
              <a:gd name="T3" fmla="*/ 2012 h 2012"/>
              <a:gd name="T4" fmla="*/ 0 w 2743"/>
              <a:gd name="T5" fmla="*/ 0 h 2012"/>
              <a:gd name="T6" fmla="*/ 2743 w 2743"/>
              <a:gd name="T7" fmla="*/ 0 h 2012"/>
              <a:gd name="T8" fmla="*/ 2743 w 2743"/>
              <a:gd name="T9" fmla="*/ 2012 h 2012"/>
              <a:gd name="T10" fmla="*/ 0 w 2743"/>
              <a:gd name="T11" fmla="*/ 2012 h 2012"/>
              <a:gd name="T12" fmla="*/ 2714 w 2743"/>
              <a:gd name="T13" fmla="*/ 2012 h 2012"/>
              <a:gd name="T14" fmla="*/ 2714 w 2743"/>
              <a:gd name="T15" fmla="*/ 0 h 2012"/>
              <a:gd name="T16" fmla="*/ 0 w 2743"/>
              <a:gd name="T17" fmla="*/ 0 h 2012"/>
              <a:gd name="T18" fmla="*/ 0 w 2743"/>
              <a:gd name="T19" fmla="*/ 2012 h 2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43" h="2012">
                <a:moveTo>
                  <a:pt x="2743" y="2012"/>
                </a:moveTo>
                <a:lnTo>
                  <a:pt x="0" y="2012"/>
                </a:lnTo>
                <a:lnTo>
                  <a:pt x="0" y="0"/>
                </a:lnTo>
                <a:lnTo>
                  <a:pt x="2743" y="0"/>
                </a:lnTo>
                <a:lnTo>
                  <a:pt x="2743" y="2012"/>
                </a:lnTo>
                <a:close/>
                <a:moveTo>
                  <a:pt x="0" y="2012"/>
                </a:moveTo>
                <a:lnTo>
                  <a:pt x="2714" y="2012"/>
                </a:lnTo>
                <a:lnTo>
                  <a:pt x="2714" y="0"/>
                </a:lnTo>
                <a:lnTo>
                  <a:pt x="0" y="0"/>
                </a:lnTo>
                <a:lnTo>
                  <a:pt x="0" y="2012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604080" y="229095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曾无数次被迫上的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24544" y="288055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商务英语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758476" y="2842416"/>
            <a:ext cx="3203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DFPTongTong-B5" panose="02010600010101010101" pitchFamily="2" charset="-120"/>
                <a:ea typeface="DFPTongTong-B5" panose="02010600010101010101" pitchFamily="2" charset="-120"/>
              </a:rPr>
              <a:t>Business English</a:t>
            </a:r>
            <a:endParaRPr lang="zh-CN" altLang="en-US" sz="3200" b="1" dirty="0">
              <a:solidFill>
                <a:schemeClr val="bg1"/>
              </a:solidFill>
              <a:latin typeface="DFPTongTong-B5" panose="02010600010101010101" pitchFamily="2" charset="-120"/>
              <a:ea typeface="DFPTongTong-B5" panose="02010600010101010101" pitchFamily="2" charset="-120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biLevel thresh="25000"/>
          </a:blip>
          <a:srcRect b="20502"/>
          <a:stretch>
            <a:fillRect/>
          </a:stretch>
        </p:blipFill>
        <p:spPr>
          <a:xfrm>
            <a:off x="8850296" y="5513775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1752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14:flythroug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329474" y="2389620"/>
            <a:ext cx="2728303" cy="2451427"/>
            <a:chOff x="6635750" y="1953491"/>
            <a:chExt cx="2784475" cy="2501900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7570788" y="4042641"/>
              <a:ext cx="914400" cy="246063"/>
            </a:xfrm>
            <a:prstGeom prst="rect">
              <a:avLst/>
            </a:prstGeom>
            <a:solidFill>
              <a:srgbClr val="515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7570788" y="4042641"/>
              <a:ext cx="914400" cy="39688"/>
            </a:xfrm>
            <a:prstGeom prst="rect">
              <a:avLst/>
            </a:prstGeom>
            <a:solidFill>
              <a:srgbClr val="3D3D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350125" y="4288704"/>
              <a:ext cx="1360488" cy="125413"/>
            </a:xfrm>
            <a:custGeom>
              <a:avLst/>
              <a:gdLst>
                <a:gd name="T0" fmla="*/ 715 w 857"/>
                <a:gd name="T1" fmla="*/ 0 h 79"/>
                <a:gd name="T2" fmla="*/ 389 w 857"/>
                <a:gd name="T3" fmla="*/ 0 h 79"/>
                <a:gd name="T4" fmla="*/ 142 w 857"/>
                <a:gd name="T5" fmla="*/ 0 h 79"/>
                <a:gd name="T6" fmla="*/ 0 w 857"/>
                <a:gd name="T7" fmla="*/ 79 h 79"/>
                <a:gd name="T8" fmla="*/ 389 w 857"/>
                <a:gd name="T9" fmla="*/ 79 h 79"/>
                <a:gd name="T10" fmla="*/ 857 w 857"/>
                <a:gd name="T11" fmla="*/ 79 h 79"/>
                <a:gd name="T12" fmla="*/ 715 w 857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7" h="79">
                  <a:moveTo>
                    <a:pt x="715" y="0"/>
                  </a:moveTo>
                  <a:lnTo>
                    <a:pt x="389" y="0"/>
                  </a:lnTo>
                  <a:lnTo>
                    <a:pt x="142" y="0"/>
                  </a:lnTo>
                  <a:lnTo>
                    <a:pt x="0" y="79"/>
                  </a:lnTo>
                  <a:lnTo>
                    <a:pt x="389" y="79"/>
                  </a:lnTo>
                  <a:lnTo>
                    <a:pt x="857" y="79"/>
                  </a:lnTo>
                  <a:lnTo>
                    <a:pt x="715" y="0"/>
                  </a:ln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7350125" y="4414116"/>
              <a:ext cx="1360488" cy="41275"/>
            </a:xfrm>
            <a:prstGeom prst="rect">
              <a:avLst/>
            </a:prstGeom>
            <a:solidFill>
              <a:srgbClr val="61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635750" y="1953491"/>
              <a:ext cx="2784475" cy="2089150"/>
            </a:xfrm>
            <a:custGeom>
              <a:avLst/>
              <a:gdLst>
                <a:gd name="T0" fmla="*/ 5785 w 5785"/>
                <a:gd name="T1" fmla="*/ 3978 h 4339"/>
                <a:gd name="T2" fmla="*/ 5436 w 5785"/>
                <a:gd name="T3" fmla="*/ 4339 h 4339"/>
                <a:gd name="T4" fmla="*/ 349 w 5785"/>
                <a:gd name="T5" fmla="*/ 4339 h 4339"/>
                <a:gd name="T6" fmla="*/ 0 w 5785"/>
                <a:gd name="T7" fmla="*/ 3978 h 4339"/>
                <a:gd name="T8" fmla="*/ 0 w 5785"/>
                <a:gd name="T9" fmla="*/ 361 h 4339"/>
                <a:gd name="T10" fmla="*/ 349 w 5785"/>
                <a:gd name="T11" fmla="*/ 0 h 4339"/>
                <a:gd name="T12" fmla="*/ 5436 w 5785"/>
                <a:gd name="T13" fmla="*/ 0 h 4339"/>
                <a:gd name="T14" fmla="*/ 5785 w 5785"/>
                <a:gd name="T15" fmla="*/ 361 h 4339"/>
                <a:gd name="T16" fmla="*/ 5785 w 5785"/>
                <a:gd name="T17" fmla="*/ 3978 h 4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5" h="4339">
                  <a:moveTo>
                    <a:pt x="5785" y="3978"/>
                  </a:moveTo>
                  <a:cubicBezTo>
                    <a:pt x="5785" y="4176"/>
                    <a:pt x="5628" y="4339"/>
                    <a:pt x="5436" y="4339"/>
                  </a:cubicBezTo>
                  <a:cubicBezTo>
                    <a:pt x="349" y="4339"/>
                    <a:pt x="349" y="4339"/>
                    <a:pt x="349" y="4339"/>
                  </a:cubicBezTo>
                  <a:cubicBezTo>
                    <a:pt x="157" y="4339"/>
                    <a:pt x="0" y="4176"/>
                    <a:pt x="0" y="3978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162"/>
                    <a:pt x="157" y="0"/>
                    <a:pt x="349" y="0"/>
                  </a:cubicBezTo>
                  <a:cubicBezTo>
                    <a:pt x="5436" y="0"/>
                    <a:pt x="5436" y="0"/>
                    <a:pt x="5436" y="0"/>
                  </a:cubicBezTo>
                  <a:cubicBezTo>
                    <a:pt x="5628" y="0"/>
                    <a:pt x="5785" y="162"/>
                    <a:pt x="5785" y="361"/>
                  </a:cubicBezTo>
                  <a:cubicBezTo>
                    <a:pt x="5785" y="3978"/>
                    <a:pt x="5785" y="3978"/>
                    <a:pt x="5785" y="3978"/>
                  </a:cubicBezTo>
                </a:path>
              </a:pathLst>
            </a:custGeom>
            <a:solidFill>
              <a:srgbClr val="61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745288" y="2067791"/>
              <a:ext cx="2563813" cy="1860550"/>
            </a:xfrm>
            <a:custGeom>
              <a:avLst/>
              <a:gdLst>
                <a:gd name="T0" fmla="*/ 119 w 5325"/>
                <a:gd name="T1" fmla="*/ 3863 h 3863"/>
                <a:gd name="T2" fmla="*/ 0 w 5325"/>
                <a:gd name="T3" fmla="*/ 3740 h 3863"/>
                <a:gd name="T4" fmla="*/ 0 w 5325"/>
                <a:gd name="T5" fmla="*/ 123 h 3863"/>
                <a:gd name="T6" fmla="*/ 119 w 5325"/>
                <a:gd name="T7" fmla="*/ 0 h 3863"/>
                <a:gd name="T8" fmla="*/ 5206 w 5325"/>
                <a:gd name="T9" fmla="*/ 0 h 3863"/>
                <a:gd name="T10" fmla="*/ 5325 w 5325"/>
                <a:gd name="T11" fmla="*/ 123 h 3863"/>
                <a:gd name="T12" fmla="*/ 5325 w 5325"/>
                <a:gd name="T13" fmla="*/ 3740 h 3863"/>
                <a:gd name="T14" fmla="*/ 5206 w 5325"/>
                <a:gd name="T15" fmla="*/ 3863 h 3863"/>
                <a:gd name="T16" fmla="*/ 119 w 5325"/>
                <a:gd name="T17" fmla="*/ 3863 h 3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25" h="3863">
                  <a:moveTo>
                    <a:pt x="119" y="3863"/>
                  </a:moveTo>
                  <a:cubicBezTo>
                    <a:pt x="55" y="3863"/>
                    <a:pt x="0" y="3806"/>
                    <a:pt x="0" y="374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56"/>
                    <a:pt x="55" y="0"/>
                    <a:pt x="119" y="0"/>
                  </a:cubicBezTo>
                  <a:cubicBezTo>
                    <a:pt x="5206" y="0"/>
                    <a:pt x="5206" y="0"/>
                    <a:pt x="5206" y="0"/>
                  </a:cubicBezTo>
                  <a:cubicBezTo>
                    <a:pt x="5270" y="0"/>
                    <a:pt x="5325" y="56"/>
                    <a:pt x="5325" y="123"/>
                  </a:cubicBezTo>
                  <a:cubicBezTo>
                    <a:pt x="5325" y="3740"/>
                    <a:pt x="5325" y="3740"/>
                    <a:pt x="5325" y="3740"/>
                  </a:cubicBezTo>
                  <a:cubicBezTo>
                    <a:pt x="5325" y="3806"/>
                    <a:pt x="5270" y="3863"/>
                    <a:pt x="5206" y="3863"/>
                  </a:cubicBezTo>
                  <a:cubicBezTo>
                    <a:pt x="119" y="3863"/>
                    <a:pt x="119" y="3863"/>
                    <a:pt x="119" y="3863"/>
                  </a:cubicBezTo>
                </a:path>
              </a:pathLst>
            </a:custGeom>
            <a:solidFill>
              <a:srgbClr val="6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745288" y="2067791"/>
              <a:ext cx="2563813" cy="96838"/>
            </a:xfrm>
            <a:custGeom>
              <a:avLst/>
              <a:gdLst>
                <a:gd name="T0" fmla="*/ 5206 w 5325"/>
                <a:gd name="T1" fmla="*/ 0 h 201"/>
                <a:gd name="T2" fmla="*/ 119 w 5325"/>
                <a:gd name="T3" fmla="*/ 0 h 201"/>
                <a:gd name="T4" fmla="*/ 0 w 5325"/>
                <a:gd name="T5" fmla="*/ 123 h 201"/>
                <a:gd name="T6" fmla="*/ 0 w 5325"/>
                <a:gd name="T7" fmla="*/ 201 h 201"/>
                <a:gd name="T8" fmla="*/ 119 w 5325"/>
                <a:gd name="T9" fmla="*/ 78 h 201"/>
                <a:gd name="T10" fmla="*/ 5206 w 5325"/>
                <a:gd name="T11" fmla="*/ 78 h 201"/>
                <a:gd name="T12" fmla="*/ 5325 w 5325"/>
                <a:gd name="T13" fmla="*/ 201 h 201"/>
                <a:gd name="T14" fmla="*/ 5325 w 5325"/>
                <a:gd name="T15" fmla="*/ 123 h 201"/>
                <a:gd name="T16" fmla="*/ 5206 w 5325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25" h="201">
                  <a:moveTo>
                    <a:pt x="5206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55" y="0"/>
                    <a:pt x="0" y="56"/>
                    <a:pt x="0" y="123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135"/>
                    <a:pt x="55" y="78"/>
                    <a:pt x="119" y="78"/>
                  </a:cubicBezTo>
                  <a:cubicBezTo>
                    <a:pt x="5206" y="78"/>
                    <a:pt x="5206" y="78"/>
                    <a:pt x="5206" y="78"/>
                  </a:cubicBezTo>
                  <a:cubicBezTo>
                    <a:pt x="5270" y="78"/>
                    <a:pt x="5325" y="135"/>
                    <a:pt x="5325" y="201"/>
                  </a:cubicBezTo>
                  <a:cubicBezTo>
                    <a:pt x="5325" y="123"/>
                    <a:pt x="5325" y="123"/>
                    <a:pt x="5325" y="123"/>
                  </a:cubicBezTo>
                  <a:cubicBezTo>
                    <a:pt x="5325" y="56"/>
                    <a:pt x="5270" y="0"/>
                    <a:pt x="5206" y="0"/>
                  </a:cubicBezTo>
                </a:path>
              </a:pathLst>
            </a:custGeom>
            <a:solidFill>
              <a:srgbClr val="328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816850" y="2939329"/>
              <a:ext cx="422275" cy="344488"/>
            </a:xfrm>
            <a:custGeom>
              <a:avLst/>
              <a:gdLst>
                <a:gd name="T0" fmla="*/ 133 w 266"/>
                <a:gd name="T1" fmla="*/ 0 h 217"/>
                <a:gd name="T2" fmla="*/ 0 w 266"/>
                <a:gd name="T3" fmla="*/ 0 h 217"/>
                <a:gd name="T4" fmla="*/ 19 w 266"/>
                <a:gd name="T5" fmla="*/ 217 h 217"/>
                <a:gd name="T6" fmla="*/ 133 w 266"/>
                <a:gd name="T7" fmla="*/ 217 h 217"/>
                <a:gd name="T8" fmla="*/ 247 w 266"/>
                <a:gd name="T9" fmla="*/ 217 h 217"/>
                <a:gd name="T10" fmla="*/ 266 w 266"/>
                <a:gd name="T11" fmla="*/ 0 h 217"/>
                <a:gd name="T12" fmla="*/ 133 w 266"/>
                <a:gd name="T1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217">
                  <a:moveTo>
                    <a:pt x="133" y="0"/>
                  </a:moveTo>
                  <a:lnTo>
                    <a:pt x="0" y="0"/>
                  </a:lnTo>
                  <a:lnTo>
                    <a:pt x="19" y="217"/>
                  </a:lnTo>
                  <a:lnTo>
                    <a:pt x="133" y="217"/>
                  </a:lnTo>
                  <a:lnTo>
                    <a:pt x="247" y="217"/>
                  </a:lnTo>
                  <a:lnTo>
                    <a:pt x="266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839075" y="3056804"/>
              <a:ext cx="382588" cy="150813"/>
            </a:xfrm>
            <a:custGeom>
              <a:avLst/>
              <a:gdLst>
                <a:gd name="T0" fmla="*/ 397 w 794"/>
                <a:gd name="T1" fmla="*/ 217 h 314"/>
                <a:gd name="T2" fmla="*/ 0 w 794"/>
                <a:gd name="T3" fmla="*/ 0 h 314"/>
                <a:gd name="T4" fmla="*/ 397 w 794"/>
                <a:gd name="T5" fmla="*/ 314 h 314"/>
                <a:gd name="T6" fmla="*/ 794 w 794"/>
                <a:gd name="T7" fmla="*/ 0 h 314"/>
                <a:gd name="T8" fmla="*/ 397 w 794"/>
                <a:gd name="T9" fmla="*/ 21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4" h="314">
                  <a:moveTo>
                    <a:pt x="397" y="217"/>
                  </a:moveTo>
                  <a:cubicBezTo>
                    <a:pt x="215" y="217"/>
                    <a:pt x="88" y="130"/>
                    <a:pt x="0" y="0"/>
                  </a:cubicBezTo>
                  <a:cubicBezTo>
                    <a:pt x="88" y="192"/>
                    <a:pt x="296" y="314"/>
                    <a:pt x="397" y="314"/>
                  </a:cubicBezTo>
                  <a:cubicBezTo>
                    <a:pt x="497" y="314"/>
                    <a:pt x="705" y="192"/>
                    <a:pt x="794" y="0"/>
                  </a:cubicBezTo>
                  <a:cubicBezTo>
                    <a:pt x="706" y="130"/>
                    <a:pt x="579" y="217"/>
                    <a:pt x="397" y="217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702550" y="2680566"/>
              <a:ext cx="90488" cy="230188"/>
            </a:xfrm>
            <a:custGeom>
              <a:avLst/>
              <a:gdLst>
                <a:gd name="T0" fmla="*/ 175 w 189"/>
                <a:gd name="T1" fmla="*/ 376 h 476"/>
                <a:gd name="T2" fmla="*/ 157 w 189"/>
                <a:gd name="T3" fmla="*/ 452 h 476"/>
                <a:gd name="T4" fmla="*/ 62 w 189"/>
                <a:gd name="T5" fmla="*/ 387 h 476"/>
                <a:gd name="T6" fmla="*/ 4 w 189"/>
                <a:gd name="T7" fmla="*/ 86 h 476"/>
                <a:gd name="T8" fmla="*/ 64 w 189"/>
                <a:gd name="T9" fmla="*/ 5 h 476"/>
                <a:gd name="T10" fmla="*/ 141 w 189"/>
                <a:gd name="T11" fmla="*/ 69 h 476"/>
                <a:gd name="T12" fmla="*/ 175 w 189"/>
                <a:gd name="T13" fmla="*/ 3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476">
                  <a:moveTo>
                    <a:pt x="175" y="376"/>
                  </a:moveTo>
                  <a:cubicBezTo>
                    <a:pt x="180" y="416"/>
                    <a:pt x="189" y="443"/>
                    <a:pt x="157" y="452"/>
                  </a:cubicBezTo>
                  <a:cubicBezTo>
                    <a:pt x="124" y="460"/>
                    <a:pt x="76" y="476"/>
                    <a:pt x="62" y="38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0" y="46"/>
                    <a:pt x="27" y="9"/>
                    <a:pt x="64" y="5"/>
                  </a:cubicBezTo>
                  <a:cubicBezTo>
                    <a:pt x="102" y="0"/>
                    <a:pt x="137" y="29"/>
                    <a:pt x="141" y="69"/>
                  </a:cubicBezTo>
                  <a:cubicBezTo>
                    <a:pt x="175" y="376"/>
                    <a:pt x="175" y="376"/>
                    <a:pt x="175" y="376"/>
                  </a:cubicBezTo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8267700" y="2680566"/>
              <a:ext cx="92075" cy="230188"/>
            </a:xfrm>
            <a:custGeom>
              <a:avLst/>
              <a:gdLst>
                <a:gd name="T0" fmla="*/ 14 w 190"/>
                <a:gd name="T1" fmla="*/ 376 h 476"/>
                <a:gd name="T2" fmla="*/ 33 w 190"/>
                <a:gd name="T3" fmla="*/ 452 h 476"/>
                <a:gd name="T4" fmla="*/ 127 w 190"/>
                <a:gd name="T5" fmla="*/ 387 h 476"/>
                <a:gd name="T6" fmla="*/ 185 w 190"/>
                <a:gd name="T7" fmla="*/ 86 h 476"/>
                <a:gd name="T8" fmla="*/ 125 w 190"/>
                <a:gd name="T9" fmla="*/ 5 h 476"/>
                <a:gd name="T10" fmla="*/ 48 w 190"/>
                <a:gd name="T11" fmla="*/ 69 h 476"/>
                <a:gd name="T12" fmla="*/ 14 w 190"/>
                <a:gd name="T13" fmla="*/ 3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" h="476">
                  <a:moveTo>
                    <a:pt x="14" y="376"/>
                  </a:moveTo>
                  <a:cubicBezTo>
                    <a:pt x="10" y="416"/>
                    <a:pt x="0" y="443"/>
                    <a:pt x="33" y="452"/>
                  </a:cubicBezTo>
                  <a:cubicBezTo>
                    <a:pt x="65" y="460"/>
                    <a:pt x="113" y="476"/>
                    <a:pt x="127" y="387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90" y="46"/>
                    <a:pt x="163" y="9"/>
                    <a:pt x="125" y="5"/>
                  </a:cubicBezTo>
                  <a:cubicBezTo>
                    <a:pt x="87" y="0"/>
                    <a:pt x="53" y="29"/>
                    <a:pt x="48" y="69"/>
                  </a:cubicBezTo>
                  <a:lnTo>
                    <a:pt x="14" y="376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7659688" y="2170979"/>
              <a:ext cx="760413" cy="881063"/>
            </a:xfrm>
            <a:custGeom>
              <a:avLst/>
              <a:gdLst>
                <a:gd name="T0" fmla="*/ 374 w 1581"/>
                <a:gd name="T1" fmla="*/ 241 h 1828"/>
                <a:gd name="T2" fmla="*/ 55 w 1581"/>
                <a:gd name="T3" fmla="*/ 887 h 1828"/>
                <a:gd name="T4" fmla="*/ 357 w 1581"/>
                <a:gd name="T5" fmla="*/ 1522 h 1828"/>
                <a:gd name="T6" fmla="*/ 545 w 1581"/>
                <a:gd name="T7" fmla="*/ 1657 h 1828"/>
                <a:gd name="T8" fmla="*/ 1478 w 1581"/>
                <a:gd name="T9" fmla="*/ 933 h 1828"/>
                <a:gd name="T10" fmla="*/ 374 w 1581"/>
                <a:gd name="T11" fmla="*/ 241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1" h="1828">
                  <a:moveTo>
                    <a:pt x="374" y="241"/>
                  </a:moveTo>
                  <a:cubicBezTo>
                    <a:pt x="232" y="234"/>
                    <a:pt x="0" y="410"/>
                    <a:pt x="55" y="887"/>
                  </a:cubicBezTo>
                  <a:cubicBezTo>
                    <a:pt x="82" y="1121"/>
                    <a:pt x="188" y="1442"/>
                    <a:pt x="357" y="1522"/>
                  </a:cubicBezTo>
                  <a:cubicBezTo>
                    <a:pt x="411" y="1577"/>
                    <a:pt x="474" y="1623"/>
                    <a:pt x="545" y="1657"/>
                  </a:cubicBezTo>
                  <a:cubicBezTo>
                    <a:pt x="901" y="1828"/>
                    <a:pt x="1416" y="1481"/>
                    <a:pt x="1478" y="933"/>
                  </a:cubicBezTo>
                  <a:cubicBezTo>
                    <a:pt x="1581" y="13"/>
                    <a:pt x="636" y="0"/>
                    <a:pt x="374" y="241"/>
                  </a:cubicBezTo>
                </a:path>
              </a:pathLst>
            </a:custGeom>
            <a:solidFill>
              <a:srgbClr val="705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7750175" y="2386879"/>
              <a:ext cx="560388" cy="774700"/>
            </a:xfrm>
            <a:custGeom>
              <a:avLst/>
              <a:gdLst>
                <a:gd name="T0" fmla="*/ 1165 w 1165"/>
                <a:gd name="T1" fmla="*/ 541 h 1609"/>
                <a:gd name="T2" fmla="*/ 583 w 1165"/>
                <a:gd name="T3" fmla="*/ 1609 h 1609"/>
                <a:gd name="T4" fmla="*/ 0 w 1165"/>
                <a:gd name="T5" fmla="*/ 541 h 1609"/>
                <a:gd name="T6" fmla="*/ 583 w 1165"/>
                <a:gd name="T7" fmla="*/ 0 h 1609"/>
                <a:gd name="T8" fmla="*/ 1165 w 1165"/>
                <a:gd name="T9" fmla="*/ 541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5" h="1609">
                  <a:moveTo>
                    <a:pt x="1165" y="541"/>
                  </a:moveTo>
                  <a:cubicBezTo>
                    <a:pt x="1165" y="973"/>
                    <a:pt x="1076" y="1609"/>
                    <a:pt x="583" y="1609"/>
                  </a:cubicBezTo>
                  <a:cubicBezTo>
                    <a:pt x="89" y="1609"/>
                    <a:pt x="0" y="973"/>
                    <a:pt x="0" y="541"/>
                  </a:cubicBezTo>
                  <a:cubicBezTo>
                    <a:pt x="0" y="108"/>
                    <a:pt x="261" y="0"/>
                    <a:pt x="583" y="0"/>
                  </a:cubicBezTo>
                  <a:cubicBezTo>
                    <a:pt x="904" y="0"/>
                    <a:pt x="1165" y="108"/>
                    <a:pt x="1165" y="541"/>
                  </a:cubicBezTo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7953375" y="3044104"/>
              <a:ext cx="149225" cy="33338"/>
            </a:xfrm>
            <a:custGeom>
              <a:avLst/>
              <a:gdLst>
                <a:gd name="T0" fmla="*/ 309 w 309"/>
                <a:gd name="T1" fmla="*/ 0 h 68"/>
                <a:gd name="T2" fmla="*/ 240 w 309"/>
                <a:gd name="T3" fmla="*/ 51 h 68"/>
                <a:gd name="T4" fmla="*/ 155 w 309"/>
                <a:gd name="T5" fmla="*/ 68 h 68"/>
                <a:gd name="T6" fmla="*/ 69 w 309"/>
                <a:gd name="T7" fmla="*/ 51 h 68"/>
                <a:gd name="T8" fmla="*/ 0 w 309"/>
                <a:gd name="T9" fmla="*/ 0 h 68"/>
                <a:gd name="T10" fmla="*/ 75 w 309"/>
                <a:gd name="T11" fmla="*/ 34 h 68"/>
                <a:gd name="T12" fmla="*/ 155 w 309"/>
                <a:gd name="T13" fmla="*/ 45 h 68"/>
                <a:gd name="T14" fmla="*/ 234 w 309"/>
                <a:gd name="T15" fmla="*/ 34 h 68"/>
                <a:gd name="T16" fmla="*/ 309 w 309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68">
                  <a:moveTo>
                    <a:pt x="309" y="0"/>
                  </a:moveTo>
                  <a:cubicBezTo>
                    <a:pt x="291" y="22"/>
                    <a:pt x="267" y="39"/>
                    <a:pt x="240" y="51"/>
                  </a:cubicBezTo>
                  <a:cubicBezTo>
                    <a:pt x="213" y="62"/>
                    <a:pt x="184" y="68"/>
                    <a:pt x="155" y="68"/>
                  </a:cubicBezTo>
                  <a:cubicBezTo>
                    <a:pt x="125" y="68"/>
                    <a:pt x="96" y="62"/>
                    <a:pt x="69" y="51"/>
                  </a:cubicBezTo>
                  <a:cubicBezTo>
                    <a:pt x="42" y="39"/>
                    <a:pt x="18" y="22"/>
                    <a:pt x="0" y="0"/>
                  </a:cubicBezTo>
                  <a:cubicBezTo>
                    <a:pt x="24" y="15"/>
                    <a:pt x="49" y="27"/>
                    <a:pt x="75" y="34"/>
                  </a:cubicBezTo>
                  <a:cubicBezTo>
                    <a:pt x="101" y="41"/>
                    <a:pt x="128" y="45"/>
                    <a:pt x="155" y="45"/>
                  </a:cubicBezTo>
                  <a:cubicBezTo>
                    <a:pt x="181" y="45"/>
                    <a:pt x="208" y="41"/>
                    <a:pt x="234" y="34"/>
                  </a:cubicBezTo>
                  <a:cubicBezTo>
                    <a:pt x="260" y="27"/>
                    <a:pt x="285" y="15"/>
                    <a:pt x="309" y="0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897813" y="2998066"/>
              <a:ext cx="260350" cy="33338"/>
            </a:xfrm>
            <a:custGeom>
              <a:avLst/>
              <a:gdLst>
                <a:gd name="T0" fmla="*/ 531 w 541"/>
                <a:gd name="T1" fmla="*/ 7 h 71"/>
                <a:gd name="T2" fmla="*/ 503 w 541"/>
                <a:gd name="T3" fmla="*/ 2 h 71"/>
                <a:gd name="T4" fmla="*/ 524 w 541"/>
                <a:gd name="T5" fmla="*/ 11 h 71"/>
                <a:gd name="T6" fmla="*/ 525 w 541"/>
                <a:gd name="T7" fmla="*/ 11 h 71"/>
                <a:gd name="T8" fmla="*/ 468 w 541"/>
                <a:gd name="T9" fmla="*/ 31 h 71"/>
                <a:gd name="T10" fmla="*/ 404 w 541"/>
                <a:gd name="T11" fmla="*/ 44 h 71"/>
                <a:gd name="T12" fmla="*/ 270 w 541"/>
                <a:gd name="T13" fmla="*/ 54 h 71"/>
                <a:gd name="T14" fmla="*/ 137 w 541"/>
                <a:gd name="T15" fmla="*/ 44 h 71"/>
                <a:gd name="T16" fmla="*/ 73 w 541"/>
                <a:gd name="T17" fmla="*/ 31 h 71"/>
                <a:gd name="T18" fmla="*/ 16 w 541"/>
                <a:gd name="T19" fmla="*/ 11 h 71"/>
                <a:gd name="T20" fmla="*/ 17 w 541"/>
                <a:gd name="T21" fmla="*/ 11 h 71"/>
                <a:gd name="T22" fmla="*/ 39 w 541"/>
                <a:gd name="T23" fmla="*/ 2 h 71"/>
                <a:gd name="T24" fmla="*/ 11 w 541"/>
                <a:gd name="T25" fmla="*/ 7 h 71"/>
                <a:gd name="T26" fmla="*/ 4 w 541"/>
                <a:gd name="T27" fmla="*/ 25 h 71"/>
                <a:gd name="T28" fmla="*/ 16 w 541"/>
                <a:gd name="T29" fmla="*/ 11 h 71"/>
                <a:gd name="T30" fmla="*/ 133 w 541"/>
                <a:gd name="T31" fmla="*/ 59 h 71"/>
                <a:gd name="T32" fmla="*/ 270 w 541"/>
                <a:gd name="T33" fmla="*/ 71 h 71"/>
                <a:gd name="T34" fmla="*/ 408 w 541"/>
                <a:gd name="T35" fmla="*/ 59 h 71"/>
                <a:gd name="T36" fmla="*/ 525 w 541"/>
                <a:gd name="T37" fmla="*/ 11 h 71"/>
                <a:gd name="T38" fmla="*/ 538 w 541"/>
                <a:gd name="T39" fmla="*/ 25 h 71"/>
                <a:gd name="T40" fmla="*/ 531 w 541"/>
                <a:gd name="T41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1" h="71">
                  <a:moveTo>
                    <a:pt x="531" y="7"/>
                  </a:moveTo>
                  <a:cubicBezTo>
                    <a:pt x="523" y="2"/>
                    <a:pt x="512" y="0"/>
                    <a:pt x="503" y="2"/>
                  </a:cubicBezTo>
                  <a:cubicBezTo>
                    <a:pt x="512" y="5"/>
                    <a:pt x="519" y="7"/>
                    <a:pt x="524" y="11"/>
                  </a:cubicBezTo>
                  <a:cubicBezTo>
                    <a:pt x="525" y="11"/>
                    <a:pt x="525" y="11"/>
                    <a:pt x="525" y="11"/>
                  </a:cubicBezTo>
                  <a:cubicBezTo>
                    <a:pt x="507" y="19"/>
                    <a:pt x="488" y="26"/>
                    <a:pt x="468" y="31"/>
                  </a:cubicBezTo>
                  <a:cubicBezTo>
                    <a:pt x="447" y="36"/>
                    <a:pt x="426" y="41"/>
                    <a:pt x="404" y="44"/>
                  </a:cubicBezTo>
                  <a:cubicBezTo>
                    <a:pt x="360" y="51"/>
                    <a:pt x="315" y="54"/>
                    <a:pt x="270" y="54"/>
                  </a:cubicBezTo>
                  <a:cubicBezTo>
                    <a:pt x="225" y="54"/>
                    <a:pt x="181" y="51"/>
                    <a:pt x="137" y="44"/>
                  </a:cubicBezTo>
                  <a:cubicBezTo>
                    <a:pt x="115" y="41"/>
                    <a:pt x="93" y="36"/>
                    <a:pt x="73" y="31"/>
                  </a:cubicBezTo>
                  <a:cubicBezTo>
                    <a:pt x="53" y="26"/>
                    <a:pt x="34" y="19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3" y="7"/>
                    <a:pt x="29" y="5"/>
                    <a:pt x="39" y="2"/>
                  </a:cubicBezTo>
                  <a:cubicBezTo>
                    <a:pt x="29" y="0"/>
                    <a:pt x="18" y="2"/>
                    <a:pt x="11" y="7"/>
                  </a:cubicBezTo>
                  <a:cubicBezTo>
                    <a:pt x="4" y="12"/>
                    <a:pt x="0" y="19"/>
                    <a:pt x="4" y="25"/>
                  </a:cubicBezTo>
                  <a:cubicBezTo>
                    <a:pt x="7" y="19"/>
                    <a:pt x="11" y="15"/>
                    <a:pt x="16" y="11"/>
                  </a:cubicBezTo>
                  <a:cubicBezTo>
                    <a:pt x="49" y="31"/>
                    <a:pt x="90" y="50"/>
                    <a:pt x="133" y="59"/>
                  </a:cubicBezTo>
                  <a:cubicBezTo>
                    <a:pt x="178" y="67"/>
                    <a:pt x="224" y="71"/>
                    <a:pt x="270" y="71"/>
                  </a:cubicBezTo>
                  <a:cubicBezTo>
                    <a:pt x="317" y="71"/>
                    <a:pt x="363" y="67"/>
                    <a:pt x="408" y="59"/>
                  </a:cubicBezTo>
                  <a:cubicBezTo>
                    <a:pt x="450" y="50"/>
                    <a:pt x="493" y="31"/>
                    <a:pt x="525" y="11"/>
                  </a:cubicBezTo>
                  <a:cubicBezTo>
                    <a:pt x="530" y="15"/>
                    <a:pt x="534" y="19"/>
                    <a:pt x="538" y="25"/>
                  </a:cubicBezTo>
                  <a:cubicBezTo>
                    <a:pt x="541" y="19"/>
                    <a:pt x="538" y="12"/>
                    <a:pt x="531" y="7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7962900" y="2923454"/>
              <a:ext cx="130175" cy="30163"/>
            </a:xfrm>
            <a:custGeom>
              <a:avLst/>
              <a:gdLst>
                <a:gd name="T0" fmla="*/ 130 w 271"/>
                <a:gd name="T1" fmla="*/ 63 h 63"/>
                <a:gd name="T2" fmla="*/ 72 w 271"/>
                <a:gd name="T3" fmla="*/ 40 h 63"/>
                <a:gd name="T4" fmla="*/ 27 w 271"/>
                <a:gd name="T5" fmla="*/ 16 h 63"/>
                <a:gd name="T6" fmla="*/ 11 w 271"/>
                <a:gd name="T7" fmla="*/ 18 h 63"/>
                <a:gd name="T8" fmla="*/ 9 w 271"/>
                <a:gd name="T9" fmla="*/ 19 h 63"/>
                <a:gd name="T10" fmla="*/ 2 w 271"/>
                <a:gd name="T11" fmla="*/ 13 h 63"/>
                <a:gd name="T12" fmla="*/ 7 w 271"/>
                <a:gd name="T13" fmla="*/ 3 h 63"/>
                <a:gd name="T14" fmla="*/ 27 w 271"/>
                <a:gd name="T15" fmla="*/ 0 h 63"/>
                <a:gd name="T16" fmla="*/ 84 w 271"/>
                <a:gd name="T17" fmla="*/ 29 h 63"/>
                <a:gd name="T18" fmla="*/ 130 w 271"/>
                <a:gd name="T19" fmla="*/ 47 h 63"/>
                <a:gd name="T20" fmla="*/ 130 w 271"/>
                <a:gd name="T21" fmla="*/ 47 h 63"/>
                <a:gd name="T22" fmla="*/ 141 w 271"/>
                <a:gd name="T23" fmla="*/ 47 h 63"/>
                <a:gd name="T24" fmla="*/ 187 w 271"/>
                <a:gd name="T25" fmla="*/ 29 h 63"/>
                <a:gd name="T26" fmla="*/ 244 w 271"/>
                <a:gd name="T27" fmla="*/ 0 h 63"/>
                <a:gd name="T28" fmla="*/ 264 w 271"/>
                <a:gd name="T29" fmla="*/ 3 h 63"/>
                <a:gd name="T30" fmla="*/ 270 w 271"/>
                <a:gd name="T31" fmla="*/ 13 h 63"/>
                <a:gd name="T32" fmla="*/ 262 w 271"/>
                <a:gd name="T33" fmla="*/ 19 h 63"/>
                <a:gd name="T34" fmla="*/ 262 w 271"/>
                <a:gd name="T35" fmla="*/ 19 h 63"/>
                <a:gd name="T36" fmla="*/ 260 w 271"/>
                <a:gd name="T37" fmla="*/ 18 h 63"/>
                <a:gd name="T38" fmla="*/ 244 w 271"/>
                <a:gd name="T39" fmla="*/ 16 h 63"/>
                <a:gd name="T40" fmla="*/ 199 w 271"/>
                <a:gd name="T41" fmla="*/ 40 h 63"/>
                <a:gd name="T42" fmla="*/ 141 w 271"/>
                <a:gd name="T43" fmla="*/ 63 h 63"/>
                <a:gd name="T44" fmla="*/ 130 w 271"/>
                <a:gd name="T4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1" h="63">
                  <a:moveTo>
                    <a:pt x="130" y="63"/>
                  </a:moveTo>
                  <a:cubicBezTo>
                    <a:pt x="107" y="63"/>
                    <a:pt x="85" y="54"/>
                    <a:pt x="72" y="40"/>
                  </a:cubicBezTo>
                  <a:cubicBezTo>
                    <a:pt x="57" y="24"/>
                    <a:pt x="42" y="16"/>
                    <a:pt x="27" y="16"/>
                  </a:cubicBezTo>
                  <a:cubicBezTo>
                    <a:pt x="22" y="16"/>
                    <a:pt x="17" y="17"/>
                    <a:pt x="11" y="18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6" y="19"/>
                    <a:pt x="3" y="16"/>
                    <a:pt x="2" y="13"/>
                  </a:cubicBezTo>
                  <a:cubicBezTo>
                    <a:pt x="0" y="9"/>
                    <a:pt x="3" y="4"/>
                    <a:pt x="7" y="3"/>
                  </a:cubicBezTo>
                  <a:cubicBezTo>
                    <a:pt x="14" y="1"/>
                    <a:pt x="20" y="0"/>
                    <a:pt x="27" y="0"/>
                  </a:cubicBezTo>
                  <a:cubicBezTo>
                    <a:pt x="56" y="0"/>
                    <a:pt x="76" y="21"/>
                    <a:pt x="84" y="29"/>
                  </a:cubicBezTo>
                  <a:cubicBezTo>
                    <a:pt x="94" y="40"/>
                    <a:pt x="112" y="47"/>
                    <a:pt x="130" y="47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32" y="47"/>
                    <a:pt x="139" y="47"/>
                    <a:pt x="141" y="47"/>
                  </a:cubicBezTo>
                  <a:cubicBezTo>
                    <a:pt x="159" y="47"/>
                    <a:pt x="177" y="40"/>
                    <a:pt x="187" y="29"/>
                  </a:cubicBezTo>
                  <a:cubicBezTo>
                    <a:pt x="195" y="21"/>
                    <a:pt x="215" y="0"/>
                    <a:pt x="244" y="0"/>
                  </a:cubicBezTo>
                  <a:cubicBezTo>
                    <a:pt x="251" y="0"/>
                    <a:pt x="258" y="1"/>
                    <a:pt x="264" y="3"/>
                  </a:cubicBezTo>
                  <a:cubicBezTo>
                    <a:pt x="269" y="4"/>
                    <a:pt x="271" y="9"/>
                    <a:pt x="270" y="13"/>
                  </a:cubicBezTo>
                  <a:cubicBezTo>
                    <a:pt x="269" y="16"/>
                    <a:pt x="265" y="19"/>
                    <a:pt x="262" y="19"/>
                  </a:cubicBezTo>
                  <a:cubicBezTo>
                    <a:pt x="262" y="19"/>
                    <a:pt x="262" y="19"/>
                    <a:pt x="262" y="19"/>
                  </a:cubicBezTo>
                  <a:cubicBezTo>
                    <a:pt x="261" y="19"/>
                    <a:pt x="260" y="19"/>
                    <a:pt x="260" y="18"/>
                  </a:cubicBezTo>
                  <a:cubicBezTo>
                    <a:pt x="254" y="17"/>
                    <a:pt x="249" y="16"/>
                    <a:pt x="244" y="16"/>
                  </a:cubicBezTo>
                  <a:cubicBezTo>
                    <a:pt x="229" y="16"/>
                    <a:pt x="214" y="24"/>
                    <a:pt x="199" y="40"/>
                  </a:cubicBezTo>
                  <a:cubicBezTo>
                    <a:pt x="186" y="54"/>
                    <a:pt x="164" y="63"/>
                    <a:pt x="141" y="63"/>
                  </a:cubicBezTo>
                  <a:lnTo>
                    <a:pt x="130" y="63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8096250" y="2726604"/>
              <a:ext cx="131763" cy="53975"/>
            </a:xfrm>
            <a:custGeom>
              <a:avLst/>
              <a:gdLst>
                <a:gd name="T0" fmla="*/ 136 w 272"/>
                <a:gd name="T1" fmla="*/ 0 h 112"/>
                <a:gd name="T2" fmla="*/ 0 w 272"/>
                <a:gd name="T3" fmla="*/ 112 h 112"/>
                <a:gd name="T4" fmla="*/ 82 w 272"/>
                <a:gd name="T5" fmla="*/ 58 h 112"/>
                <a:gd name="T6" fmla="*/ 136 w 272"/>
                <a:gd name="T7" fmla="*/ 53 h 112"/>
                <a:gd name="T8" fmla="*/ 195 w 272"/>
                <a:gd name="T9" fmla="*/ 59 h 112"/>
                <a:gd name="T10" fmla="*/ 272 w 272"/>
                <a:gd name="T11" fmla="*/ 112 h 112"/>
                <a:gd name="T12" fmla="*/ 136 w 272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112">
                  <a:moveTo>
                    <a:pt x="136" y="0"/>
                  </a:moveTo>
                  <a:cubicBezTo>
                    <a:pt x="61" y="0"/>
                    <a:pt x="0" y="50"/>
                    <a:pt x="0" y="112"/>
                  </a:cubicBezTo>
                  <a:cubicBezTo>
                    <a:pt x="0" y="88"/>
                    <a:pt x="34" y="67"/>
                    <a:pt x="82" y="58"/>
                  </a:cubicBezTo>
                  <a:cubicBezTo>
                    <a:pt x="98" y="55"/>
                    <a:pt x="117" y="53"/>
                    <a:pt x="136" y="53"/>
                  </a:cubicBezTo>
                  <a:cubicBezTo>
                    <a:pt x="157" y="53"/>
                    <a:pt x="177" y="55"/>
                    <a:pt x="195" y="59"/>
                  </a:cubicBezTo>
                  <a:cubicBezTo>
                    <a:pt x="241" y="68"/>
                    <a:pt x="272" y="89"/>
                    <a:pt x="272" y="112"/>
                  </a:cubicBezTo>
                  <a:cubicBezTo>
                    <a:pt x="272" y="50"/>
                    <a:pt x="211" y="0"/>
                    <a:pt x="136" y="0"/>
                  </a:cubicBezTo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8191500" y="2755179"/>
              <a:ext cx="36513" cy="50800"/>
            </a:xfrm>
            <a:custGeom>
              <a:avLst/>
              <a:gdLst>
                <a:gd name="T0" fmla="*/ 0 w 77"/>
                <a:gd name="T1" fmla="*/ 0 h 107"/>
                <a:gd name="T2" fmla="*/ 21 w 77"/>
                <a:gd name="T3" fmla="*/ 53 h 107"/>
                <a:gd name="T4" fmla="*/ 0 w 77"/>
                <a:gd name="T5" fmla="*/ 107 h 107"/>
                <a:gd name="T6" fmla="*/ 77 w 77"/>
                <a:gd name="T7" fmla="*/ 53 h 107"/>
                <a:gd name="T8" fmla="*/ 77 w 77"/>
                <a:gd name="T9" fmla="*/ 53 h 107"/>
                <a:gd name="T10" fmla="*/ 0 w 77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07">
                  <a:moveTo>
                    <a:pt x="0" y="0"/>
                  </a:moveTo>
                  <a:cubicBezTo>
                    <a:pt x="13" y="14"/>
                    <a:pt x="21" y="32"/>
                    <a:pt x="21" y="53"/>
                  </a:cubicBezTo>
                  <a:cubicBezTo>
                    <a:pt x="21" y="74"/>
                    <a:pt x="13" y="93"/>
                    <a:pt x="0" y="107"/>
                  </a:cubicBezTo>
                  <a:cubicBezTo>
                    <a:pt x="46" y="97"/>
                    <a:pt x="77" y="77"/>
                    <a:pt x="77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30"/>
                    <a:pt x="46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8096250" y="2753591"/>
              <a:ext cx="39688" cy="53975"/>
            </a:xfrm>
            <a:custGeom>
              <a:avLst/>
              <a:gdLst>
                <a:gd name="T0" fmla="*/ 82 w 82"/>
                <a:gd name="T1" fmla="*/ 109 h 109"/>
                <a:gd name="T2" fmla="*/ 59 w 82"/>
                <a:gd name="T3" fmla="*/ 54 h 109"/>
                <a:gd name="T4" fmla="*/ 82 w 82"/>
                <a:gd name="T5" fmla="*/ 0 h 109"/>
                <a:gd name="T6" fmla="*/ 0 w 82"/>
                <a:gd name="T7" fmla="*/ 54 h 109"/>
                <a:gd name="T8" fmla="*/ 0 w 82"/>
                <a:gd name="T9" fmla="*/ 54 h 109"/>
                <a:gd name="T10" fmla="*/ 82 w 82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9">
                  <a:moveTo>
                    <a:pt x="82" y="109"/>
                  </a:moveTo>
                  <a:cubicBezTo>
                    <a:pt x="68" y="94"/>
                    <a:pt x="59" y="75"/>
                    <a:pt x="59" y="54"/>
                  </a:cubicBezTo>
                  <a:cubicBezTo>
                    <a:pt x="59" y="33"/>
                    <a:pt x="68" y="14"/>
                    <a:pt x="82" y="0"/>
                  </a:cubicBezTo>
                  <a:cubicBezTo>
                    <a:pt x="34" y="9"/>
                    <a:pt x="0" y="30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8"/>
                    <a:pt x="34" y="99"/>
                    <a:pt x="82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8124825" y="2752004"/>
              <a:ext cx="76200" cy="57150"/>
            </a:xfrm>
            <a:custGeom>
              <a:avLst/>
              <a:gdLst>
                <a:gd name="T0" fmla="*/ 136 w 157"/>
                <a:gd name="T1" fmla="*/ 6 h 119"/>
                <a:gd name="T2" fmla="*/ 77 w 157"/>
                <a:gd name="T3" fmla="*/ 0 h 119"/>
                <a:gd name="T4" fmla="*/ 23 w 157"/>
                <a:gd name="T5" fmla="*/ 5 h 119"/>
                <a:gd name="T6" fmla="*/ 0 w 157"/>
                <a:gd name="T7" fmla="*/ 59 h 119"/>
                <a:gd name="T8" fmla="*/ 23 w 157"/>
                <a:gd name="T9" fmla="*/ 114 h 119"/>
                <a:gd name="T10" fmla="*/ 77 w 157"/>
                <a:gd name="T11" fmla="*/ 119 h 119"/>
                <a:gd name="T12" fmla="*/ 136 w 157"/>
                <a:gd name="T13" fmla="*/ 113 h 119"/>
                <a:gd name="T14" fmla="*/ 157 w 157"/>
                <a:gd name="T15" fmla="*/ 59 h 119"/>
                <a:gd name="T16" fmla="*/ 136 w 157"/>
                <a:gd name="T17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19">
                  <a:moveTo>
                    <a:pt x="136" y="6"/>
                  </a:moveTo>
                  <a:cubicBezTo>
                    <a:pt x="118" y="2"/>
                    <a:pt x="98" y="0"/>
                    <a:pt x="77" y="0"/>
                  </a:cubicBezTo>
                  <a:cubicBezTo>
                    <a:pt x="58" y="0"/>
                    <a:pt x="39" y="2"/>
                    <a:pt x="23" y="5"/>
                  </a:cubicBezTo>
                  <a:cubicBezTo>
                    <a:pt x="9" y="19"/>
                    <a:pt x="0" y="38"/>
                    <a:pt x="0" y="59"/>
                  </a:cubicBezTo>
                  <a:cubicBezTo>
                    <a:pt x="0" y="80"/>
                    <a:pt x="9" y="99"/>
                    <a:pt x="23" y="114"/>
                  </a:cubicBezTo>
                  <a:cubicBezTo>
                    <a:pt x="39" y="117"/>
                    <a:pt x="58" y="119"/>
                    <a:pt x="77" y="119"/>
                  </a:cubicBezTo>
                  <a:cubicBezTo>
                    <a:pt x="98" y="119"/>
                    <a:pt x="118" y="116"/>
                    <a:pt x="136" y="113"/>
                  </a:cubicBezTo>
                  <a:cubicBezTo>
                    <a:pt x="149" y="99"/>
                    <a:pt x="157" y="80"/>
                    <a:pt x="157" y="59"/>
                  </a:cubicBezTo>
                  <a:cubicBezTo>
                    <a:pt x="157" y="38"/>
                    <a:pt x="149" y="20"/>
                    <a:pt x="136" y="6"/>
                  </a:cubicBez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142288" y="2759941"/>
              <a:ext cx="42863" cy="41275"/>
            </a:xfrm>
            <a:custGeom>
              <a:avLst/>
              <a:gdLst>
                <a:gd name="T0" fmla="*/ 86 w 88"/>
                <a:gd name="T1" fmla="*/ 32 h 89"/>
                <a:gd name="T2" fmla="*/ 67 w 88"/>
                <a:gd name="T3" fmla="*/ 44 h 89"/>
                <a:gd name="T4" fmla="*/ 44 w 88"/>
                <a:gd name="T5" fmla="*/ 21 h 89"/>
                <a:gd name="T6" fmla="*/ 56 w 88"/>
                <a:gd name="T7" fmla="*/ 2 h 89"/>
                <a:gd name="T8" fmla="*/ 44 w 88"/>
                <a:gd name="T9" fmla="*/ 0 h 89"/>
                <a:gd name="T10" fmla="*/ 0 w 88"/>
                <a:gd name="T11" fmla="*/ 44 h 89"/>
                <a:gd name="T12" fmla="*/ 44 w 88"/>
                <a:gd name="T13" fmla="*/ 89 h 89"/>
                <a:gd name="T14" fmla="*/ 88 w 88"/>
                <a:gd name="T15" fmla="*/ 44 h 89"/>
                <a:gd name="T16" fmla="*/ 86 w 88"/>
                <a:gd name="T17" fmla="*/ 3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9">
                  <a:moveTo>
                    <a:pt x="86" y="32"/>
                  </a:moveTo>
                  <a:cubicBezTo>
                    <a:pt x="83" y="39"/>
                    <a:pt x="75" y="44"/>
                    <a:pt x="67" y="44"/>
                  </a:cubicBezTo>
                  <a:cubicBezTo>
                    <a:pt x="54" y="44"/>
                    <a:pt x="44" y="34"/>
                    <a:pt x="44" y="21"/>
                  </a:cubicBezTo>
                  <a:cubicBezTo>
                    <a:pt x="44" y="13"/>
                    <a:pt x="49" y="6"/>
                    <a:pt x="56" y="2"/>
                  </a:cubicBezTo>
                  <a:cubicBezTo>
                    <a:pt x="52" y="1"/>
                    <a:pt x="48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9"/>
                    <a:pt x="19" y="89"/>
                    <a:pt x="44" y="89"/>
                  </a:cubicBezTo>
                  <a:cubicBezTo>
                    <a:pt x="68" y="89"/>
                    <a:pt x="88" y="69"/>
                    <a:pt x="88" y="44"/>
                  </a:cubicBezTo>
                  <a:cubicBezTo>
                    <a:pt x="88" y="40"/>
                    <a:pt x="88" y="36"/>
                    <a:pt x="86" y="32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7827963" y="2726604"/>
              <a:ext cx="131763" cy="53975"/>
            </a:xfrm>
            <a:custGeom>
              <a:avLst/>
              <a:gdLst>
                <a:gd name="T0" fmla="*/ 136 w 272"/>
                <a:gd name="T1" fmla="*/ 0 h 112"/>
                <a:gd name="T2" fmla="*/ 0 w 272"/>
                <a:gd name="T3" fmla="*/ 112 h 112"/>
                <a:gd name="T4" fmla="*/ 82 w 272"/>
                <a:gd name="T5" fmla="*/ 58 h 112"/>
                <a:gd name="T6" fmla="*/ 136 w 272"/>
                <a:gd name="T7" fmla="*/ 53 h 112"/>
                <a:gd name="T8" fmla="*/ 195 w 272"/>
                <a:gd name="T9" fmla="*/ 59 h 112"/>
                <a:gd name="T10" fmla="*/ 272 w 272"/>
                <a:gd name="T11" fmla="*/ 112 h 112"/>
                <a:gd name="T12" fmla="*/ 136 w 272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112">
                  <a:moveTo>
                    <a:pt x="136" y="0"/>
                  </a:moveTo>
                  <a:cubicBezTo>
                    <a:pt x="61" y="0"/>
                    <a:pt x="0" y="50"/>
                    <a:pt x="0" y="112"/>
                  </a:cubicBezTo>
                  <a:cubicBezTo>
                    <a:pt x="0" y="88"/>
                    <a:pt x="34" y="67"/>
                    <a:pt x="82" y="58"/>
                  </a:cubicBezTo>
                  <a:cubicBezTo>
                    <a:pt x="98" y="55"/>
                    <a:pt x="117" y="53"/>
                    <a:pt x="136" y="53"/>
                  </a:cubicBezTo>
                  <a:cubicBezTo>
                    <a:pt x="157" y="53"/>
                    <a:pt x="177" y="55"/>
                    <a:pt x="195" y="59"/>
                  </a:cubicBezTo>
                  <a:cubicBezTo>
                    <a:pt x="241" y="68"/>
                    <a:pt x="272" y="89"/>
                    <a:pt x="272" y="112"/>
                  </a:cubicBezTo>
                  <a:cubicBezTo>
                    <a:pt x="272" y="50"/>
                    <a:pt x="211" y="0"/>
                    <a:pt x="136" y="0"/>
                  </a:cubicBezTo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7921625" y="2755179"/>
              <a:ext cx="38100" cy="50800"/>
            </a:xfrm>
            <a:custGeom>
              <a:avLst/>
              <a:gdLst>
                <a:gd name="T0" fmla="*/ 0 w 77"/>
                <a:gd name="T1" fmla="*/ 0 h 107"/>
                <a:gd name="T2" fmla="*/ 21 w 77"/>
                <a:gd name="T3" fmla="*/ 53 h 107"/>
                <a:gd name="T4" fmla="*/ 0 w 77"/>
                <a:gd name="T5" fmla="*/ 107 h 107"/>
                <a:gd name="T6" fmla="*/ 77 w 77"/>
                <a:gd name="T7" fmla="*/ 53 h 107"/>
                <a:gd name="T8" fmla="*/ 77 w 77"/>
                <a:gd name="T9" fmla="*/ 53 h 107"/>
                <a:gd name="T10" fmla="*/ 0 w 77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07">
                  <a:moveTo>
                    <a:pt x="0" y="0"/>
                  </a:moveTo>
                  <a:cubicBezTo>
                    <a:pt x="13" y="14"/>
                    <a:pt x="21" y="32"/>
                    <a:pt x="21" y="53"/>
                  </a:cubicBezTo>
                  <a:cubicBezTo>
                    <a:pt x="21" y="74"/>
                    <a:pt x="13" y="93"/>
                    <a:pt x="0" y="107"/>
                  </a:cubicBezTo>
                  <a:cubicBezTo>
                    <a:pt x="46" y="97"/>
                    <a:pt x="77" y="77"/>
                    <a:pt x="77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30"/>
                    <a:pt x="46" y="9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7827963" y="2753591"/>
              <a:ext cx="39688" cy="53975"/>
            </a:xfrm>
            <a:custGeom>
              <a:avLst/>
              <a:gdLst>
                <a:gd name="T0" fmla="*/ 82 w 82"/>
                <a:gd name="T1" fmla="*/ 109 h 109"/>
                <a:gd name="T2" fmla="*/ 59 w 82"/>
                <a:gd name="T3" fmla="*/ 54 h 109"/>
                <a:gd name="T4" fmla="*/ 82 w 82"/>
                <a:gd name="T5" fmla="*/ 0 h 109"/>
                <a:gd name="T6" fmla="*/ 0 w 82"/>
                <a:gd name="T7" fmla="*/ 54 h 109"/>
                <a:gd name="T8" fmla="*/ 0 w 82"/>
                <a:gd name="T9" fmla="*/ 54 h 109"/>
                <a:gd name="T10" fmla="*/ 82 w 82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9">
                  <a:moveTo>
                    <a:pt x="82" y="109"/>
                  </a:moveTo>
                  <a:cubicBezTo>
                    <a:pt x="68" y="94"/>
                    <a:pt x="59" y="75"/>
                    <a:pt x="59" y="54"/>
                  </a:cubicBezTo>
                  <a:cubicBezTo>
                    <a:pt x="59" y="33"/>
                    <a:pt x="68" y="14"/>
                    <a:pt x="82" y="0"/>
                  </a:cubicBezTo>
                  <a:cubicBezTo>
                    <a:pt x="34" y="9"/>
                    <a:pt x="0" y="30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8"/>
                    <a:pt x="34" y="99"/>
                    <a:pt x="82" y="10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7856538" y="2752004"/>
              <a:ext cx="76200" cy="57150"/>
            </a:xfrm>
            <a:custGeom>
              <a:avLst/>
              <a:gdLst>
                <a:gd name="T0" fmla="*/ 136 w 157"/>
                <a:gd name="T1" fmla="*/ 6 h 119"/>
                <a:gd name="T2" fmla="*/ 77 w 157"/>
                <a:gd name="T3" fmla="*/ 0 h 119"/>
                <a:gd name="T4" fmla="*/ 23 w 157"/>
                <a:gd name="T5" fmla="*/ 5 h 119"/>
                <a:gd name="T6" fmla="*/ 0 w 157"/>
                <a:gd name="T7" fmla="*/ 59 h 119"/>
                <a:gd name="T8" fmla="*/ 23 w 157"/>
                <a:gd name="T9" fmla="*/ 114 h 119"/>
                <a:gd name="T10" fmla="*/ 77 w 157"/>
                <a:gd name="T11" fmla="*/ 119 h 119"/>
                <a:gd name="T12" fmla="*/ 136 w 157"/>
                <a:gd name="T13" fmla="*/ 113 h 119"/>
                <a:gd name="T14" fmla="*/ 157 w 157"/>
                <a:gd name="T15" fmla="*/ 59 h 119"/>
                <a:gd name="T16" fmla="*/ 136 w 157"/>
                <a:gd name="T17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19">
                  <a:moveTo>
                    <a:pt x="136" y="6"/>
                  </a:moveTo>
                  <a:cubicBezTo>
                    <a:pt x="118" y="2"/>
                    <a:pt x="98" y="0"/>
                    <a:pt x="77" y="0"/>
                  </a:cubicBezTo>
                  <a:cubicBezTo>
                    <a:pt x="58" y="0"/>
                    <a:pt x="39" y="2"/>
                    <a:pt x="23" y="5"/>
                  </a:cubicBezTo>
                  <a:cubicBezTo>
                    <a:pt x="9" y="19"/>
                    <a:pt x="0" y="38"/>
                    <a:pt x="0" y="59"/>
                  </a:cubicBezTo>
                  <a:cubicBezTo>
                    <a:pt x="0" y="80"/>
                    <a:pt x="9" y="99"/>
                    <a:pt x="23" y="114"/>
                  </a:cubicBezTo>
                  <a:cubicBezTo>
                    <a:pt x="39" y="117"/>
                    <a:pt x="58" y="119"/>
                    <a:pt x="77" y="119"/>
                  </a:cubicBezTo>
                  <a:cubicBezTo>
                    <a:pt x="98" y="119"/>
                    <a:pt x="118" y="116"/>
                    <a:pt x="136" y="113"/>
                  </a:cubicBezTo>
                  <a:cubicBezTo>
                    <a:pt x="149" y="99"/>
                    <a:pt x="157" y="80"/>
                    <a:pt x="157" y="59"/>
                  </a:cubicBezTo>
                  <a:cubicBezTo>
                    <a:pt x="157" y="38"/>
                    <a:pt x="149" y="20"/>
                    <a:pt x="136" y="6"/>
                  </a:cubicBezTo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7872413" y="2759941"/>
              <a:ext cx="42863" cy="41275"/>
            </a:xfrm>
            <a:custGeom>
              <a:avLst/>
              <a:gdLst>
                <a:gd name="T0" fmla="*/ 87 w 89"/>
                <a:gd name="T1" fmla="*/ 32 h 89"/>
                <a:gd name="T2" fmla="*/ 68 w 89"/>
                <a:gd name="T3" fmla="*/ 44 h 89"/>
                <a:gd name="T4" fmla="*/ 45 w 89"/>
                <a:gd name="T5" fmla="*/ 21 h 89"/>
                <a:gd name="T6" fmla="*/ 57 w 89"/>
                <a:gd name="T7" fmla="*/ 2 h 89"/>
                <a:gd name="T8" fmla="*/ 45 w 89"/>
                <a:gd name="T9" fmla="*/ 0 h 89"/>
                <a:gd name="T10" fmla="*/ 0 w 89"/>
                <a:gd name="T11" fmla="*/ 44 h 89"/>
                <a:gd name="T12" fmla="*/ 45 w 89"/>
                <a:gd name="T13" fmla="*/ 89 h 89"/>
                <a:gd name="T14" fmla="*/ 89 w 89"/>
                <a:gd name="T15" fmla="*/ 44 h 89"/>
                <a:gd name="T16" fmla="*/ 87 w 89"/>
                <a:gd name="T17" fmla="*/ 3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89">
                  <a:moveTo>
                    <a:pt x="87" y="32"/>
                  </a:moveTo>
                  <a:cubicBezTo>
                    <a:pt x="83" y="39"/>
                    <a:pt x="76" y="44"/>
                    <a:pt x="68" y="44"/>
                  </a:cubicBezTo>
                  <a:cubicBezTo>
                    <a:pt x="55" y="44"/>
                    <a:pt x="45" y="34"/>
                    <a:pt x="45" y="21"/>
                  </a:cubicBezTo>
                  <a:cubicBezTo>
                    <a:pt x="45" y="13"/>
                    <a:pt x="50" y="6"/>
                    <a:pt x="57" y="2"/>
                  </a:cubicBezTo>
                  <a:cubicBezTo>
                    <a:pt x="53" y="1"/>
                    <a:pt x="49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9"/>
                    <a:pt x="20" y="89"/>
                    <a:pt x="45" y="89"/>
                  </a:cubicBezTo>
                  <a:cubicBezTo>
                    <a:pt x="69" y="89"/>
                    <a:pt x="89" y="69"/>
                    <a:pt x="89" y="44"/>
                  </a:cubicBezTo>
                  <a:cubicBezTo>
                    <a:pt x="89" y="40"/>
                    <a:pt x="88" y="36"/>
                    <a:pt x="87" y="32"/>
                  </a:cubicBezTo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7740650" y="2372591"/>
              <a:ext cx="581025" cy="303213"/>
            </a:xfrm>
            <a:custGeom>
              <a:avLst/>
              <a:gdLst>
                <a:gd name="T0" fmla="*/ 604 w 1207"/>
                <a:gd name="T1" fmla="*/ 0 h 630"/>
                <a:gd name="T2" fmla="*/ 0 w 1207"/>
                <a:gd name="T3" fmla="*/ 561 h 630"/>
                <a:gd name="T4" fmla="*/ 0 w 1207"/>
                <a:gd name="T5" fmla="*/ 612 h 630"/>
                <a:gd name="T6" fmla="*/ 223 w 1207"/>
                <a:gd name="T7" fmla="*/ 304 h 630"/>
                <a:gd name="T8" fmla="*/ 622 w 1207"/>
                <a:gd name="T9" fmla="*/ 551 h 630"/>
                <a:gd name="T10" fmla="*/ 1207 w 1207"/>
                <a:gd name="T11" fmla="*/ 544 h 630"/>
                <a:gd name="T12" fmla="*/ 604 w 1207"/>
                <a:gd name="T13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7" h="630">
                  <a:moveTo>
                    <a:pt x="604" y="0"/>
                  </a:moveTo>
                  <a:cubicBezTo>
                    <a:pt x="270" y="0"/>
                    <a:pt x="0" y="112"/>
                    <a:pt x="0" y="561"/>
                  </a:cubicBezTo>
                  <a:cubicBezTo>
                    <a:pt x="0" y="578"/>
                    <a:pt x="0" y="595"/>
                    <a:pt x="0" y="612"/>
                  </a:cubicBezTo>
                  <a:cubicBezTo>
                    <a:pt x="223" y="304"/>
                    <a:pt x="223" y="304"/>
                    <a:pt x="223" y="304"/>
                  </a:cubicBezTo>
                  <a:cubicBezTo>
                    <a:pt x="311" y="403"/>
                    <a:pt x="452" y="494"/>
                    <a:pt x="622" y="551"/>
                  </a:cubicBezTo>
                  <a:cubicBezTo>
                    <a:pt x="857" y="630"/>
                    <a:pt x="1081" y="622"/>
                    <a:pt x="1207" y="544"/>
                  </a:cubicBezTo>
                  <a:cubicBezTo>
                    <a:pt x="1200" y="110"/>
                    <a:pt x="933" y="0"/>
                    <a:pt x="604" y="0"/>
                  </a:cubicBezTo>
                </a:path>
              </a:pathLst>
            </a:custGeom>
            <a:solidFill>
              <a:srgbClr val="705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7748588" y="2701204"/>
              <a:ext cx="563563" cy="182563"/>
            </a:xfrm>
            <a:custGeom>
              <a:avLst/>
              <a:gdLst>
                <a:gd name="T0" fmla="*/ 864 w 1170"/>
                <a:gd name="T1" fmla="*/ 381 h 381"/>
                <a:gd name="T2" fmla="*/ 714 w 1170"/>
                <a:gd name="T3" fmla="*/ 325 h 381"/>
                <a:gd name="T4" fmla="*/ 644 w 1170"/>
                <a:gd name="T5" fmla="*/ 194 h 381"/>
                <a:gd name="T6" fmla="*/ 619 w 1170"/>
                <a:gd name="T7" fmla="*/ 141 h 381"/>
                <a:gd name="T8" fmla="*/ 585 w 1170"/>
                <a:gd name="T9" fmla="*/ 129 h 381"/>
                <a:gd name="T10" fmla="*/ 550 w 1170"/>
                <a:gd name="T11" fmla="*/ 141 h 381"/>
                <a:gd name="T12" fmla="*/ 525 w 1170"/>
                <a:gd name="T13" fmla="*/ 194 h 381"/>
                <a:gd name="T14" fmla="*/ 456 w 1170"/>
                <a:gd name="T15" fmla="*/ 325 h 381"/>
                <a:gd name="T16" fmla="*/ 306 w 1170"/>
                <a:gd name="T17" fmla="*/ 381 h 381"/>
                <a:gd name="T18" fmla="*/ 271 w 1170"/>
                <a:gd name="T19" fmla="*/ 379 h 381"/>
                <a:gd name="T20" fmla="*/ 55 w 1170"/>
                <a:gd name="T21" fmla="*/ 180 h 381"/>
                <a:gd name="T22" fmla="*/ 5 w 1170"/>
                <a:gd name="T23" fmla="*/ 87 h 381"/>
                <a:gd name="T24" fmla="*/ 4 w 1170"/>
                <a:gd name="T25" fmla="*/ 87 h 381"/>
                <a:gd name="T26" fmla="*/ 0 w 1170"/>
                <a:gd name="T27" fmla="*/ 78 h 381"/>
                <a:gd name="T28" fmla="*/ 0 w 1170"/>
                <a:gd name="T29" fmla="*/ 17 h 381"/>
                <a:gd name="T30" fmla="*/ 180 w 1170"/>
                <a:gd name="T31" fmla="*/ 0 h 381"/>
                <a:gd name="T32" fmla="*/ 505 w 1170"/>
                <a:gd name="T33" fmla="*/ 37 h 381"/>
                <a:gd name="T34" fmla="*/ 585 w 1170"/>
                <a:gd name="T35" fmla="*/ 49 h 381"/>
                <a:gd name="T36" fmla="*/ 665 w 1170"/>
                <a:gd name="T37" fmla="*/ 37 h 381"/>
                <a:gd name="T38" fmla="*/ 990 w 1170"/>
                <a:gd name="T39" fmla="*/ 0 h 381"/>
                <a:gd name="T40" fmla="*/ 1169 w 1170"/>
                <a:gd name="T41" fmla="*/ 17 h 381"/>
                <a:gd name="T42" fmla="*/ 1169 w 1170"/>
                <a:gd name="T43" fmla="*/ 78 h 381"/>
                <a:gd name="T44" fmla="*/ 1165 w 1170"/>
                <a:gd name="T45" fmla="*/ 87 h 381"/>
                <a:gd name="T46" fmla="*/ 1165 w 1170"/>
                <a:gd name="T47" fmla="*/ 87 h 381"/>
                <a:gd name="T48" fmla="*/ 1115 w 1170"/>
                <a:gd name="T49" fmla="*/ 180 h 381"/>
                <a:gd name="T50" fmla="*/ 898 w 1170"/>
                <a:gd name="T51" fmla="*/ 379 h 381"/>
                <a:gd name="T52" fmla="*/ 864 w 1170"/>
                <a:gd name="T53" fmla="*/ 381 h 381"/>
                <a:gd name="T54" fmla="*/ 912 w 1170"/>
                <a:gd name="T55" fmla="*/ 30 h 381"/>
                <a:gd name="T56" fmla="*/ 879 w 1170"/>
                <a:gd name="T57" fmla="*/ 31 h 381"/>
                <a:gd name="T58" fmla="*/ 691 w 1170"/>
                <a:gd name="T59" fmla="*/ 88 h 381"/>
                <a:gd name="T60" fmla="*/ 694 w 1170"/>
                <a:gd name="T61" fmla="*/ 254 h 381"/>
                <a:gd name="T62" fmla="*/ 871 w 1170"/>
                <a:gd name="T63" fmla="*/ 355 h 381"/>
                <a:gd name="T64" fmla="*/ 888 w 1170"/>
                <a:gd name="T65" fmla="*/ 355 h 381"/>
                <a:gd name="T66" fmla="*/ 1044 w 1170"/>
                <a:gd name="T67" fmla="*/ 277 h 381"/>
                <a:gd name="T68" fmla="*/ 1080 w 1170"/>
                <a:gd name="T69" fmla="*/ 76 h 381"/>
                <a:gd name="T70" fmla="*/ 912 w 1170"/>
                <a:gd name="T71" fmla="*/ 30 h 381"/>
                <a:gd name="T72" fmla="*/ 257 w 1170"/>
                <a:gd name="T73" fmla="*/ 30 h 381"/>
                <a:gd name="T74" fmla="*/ 90 w 1170"/>
                <a:gd name="T75" fmla="*/ 76 h 381"/>
                <a:gd name="T76" fmla="*/ 125 w 1170"/>
                <a:gd name="T77" fmla="*/ 277 h 381"/>
                <a:gd name="T78" fmla="*/ 282 w 1170"/>
                <a:gd name="T79" fmla="*/ 355 h 381"/>
                <a:gd name="T80" fmla="*/ 298 w 1170"/>
                <a:gd name="T81" fmla="*/ 355 h 381"/>
                <a:gd name="T82" fmla="*/ 475 w 1170"/>
                <a:gd name="T83" fmla="*/ 254 h 381"/>
                <a:gd name="T84" fmla="*/ 479 w 1170"/>
                <a:gd name="T85" fmla="*/ 88 h 381"/>
                <a:gd name="T86" fmla="*/ 290 w 1170"/>
                <a:gd name="T87" fmla="*/ 31 h 381"/>
                <a:gd name="T88" fmla="*/ 257 w 1170"/>
                <a:gd name="T89" fmla="*/ 3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0" h="381">
                  <a:moveTo>
                    <a:pt x="864" y="381"/>
                  </a:moveTo>
                  <a:cubicBezTo>
                    <a:pt x="821" y="381"/>
                    <a:pt x="761" y="371"/>
                    <a:pt x="714" y="325"/>
                  </a:cubicBezTo>
                  <a:cubicBezTo>
                    <a:pt x="665" y="278"/>
                    <a:pt x="653" y="229"/>
                    <a:pt x="644" y="194"/>
                  </a:cubicBezTo>
                  <a:cubicBezTo>
                    <a:pt x="638" y="170"/>
                    <a:pt x="633" y="151"/>
                    <a:pt x="619" y="141"/>
                  </a:cubicBezTo>
                  <a:cubicBezTo>
                    <a:pt x="607" y="133"/>
                    <a:pt x="596" y="129"/>
                    <a:pt x="585" y="129"/>
                  </a:cubicBezTo>
                  <a:cubicBezTo>
                    <a:pt x="573" y="129"/>
                    <a:pt x="562" y="133"/>
                    <a:pt x="550" y="141"/>
                  </a:cubicBezTo>
                  <a:cubicBezTo>
                    <a:pt x="536" y="151"/>
                    <a:pt x="531" y="170"/>
                    <a:pt x="525" y="194"/>
                  </a:cubicBezTo>
                  <a:cubicBezTo>
                    <a:pt x="517" y="229"/>
                    <a:pt x="505" y="278"/>
                    <a:pt x="456" y="325"/>
                  </a:cubicBezTo>
                  <a:cubicBezTo>
                    <a:pt x="409" y="371"/>
                    <a:pt x="348" y="381"/>
                    <a:pt x="306" y="381"/>
                  </a:cubicBezTo>
                  <a:cubicBezTo>
                    <a:pt x="294" y="381"/>
                    <a:pt x="283" y="380"/>
                    <a:pt x="271" y="379"/>
                  </a:cubicBezTo>
                  <a:cubicBezTo>
                    <a:pt x="98" y="358"/>
                    <a:pt x="74" y="259"/>
                    <a:pt x="55" y="180"/>
                  </a:cubicBezTo>
                  <a:cubicBezTo>
                    <a:pt x="44" y="137"/>
                    <a:pt x="35" y="101"/>
                    <a:pt x="5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2" y="86"/>
                    <a:pt x="1" y="86"/>
                    <a:pt x="0" y="78"/>
                  </a:cubicBezTo>
                  <a:cubicBezTo>
                    <a:pt x="0" y="69"/>
                    <a:pt x="0" y="52"/>
                    <a:pt x="0" y="17"/>
                  </a:cubicBezTo>
                  <a:cubicBezTo>
                    <a:pt x="55" y="5"/>
                    <a:pt x="115" y="0"/>
                    <a:pt x="180" y="0"/>
                  </a:cubicBezTo>
                  <a:cubicBezTo>
                    <a:pt x="308" y="0"/>
                    <a:pt x="426" y="22"/>
                    <a:pt x="505" y="37"/>
                  </a:cubicBezTo>
                  <a:cubicBezTo>
                    <a:pt x="543" y="44"/>
                    <a:pt x="570" y="49"/>
                    <a:pt x="585" y="49"/>
                  </a:cubicBezTo>
                  <a:cubicBezTo>
                    <a:pt x="599" y="49"/>
                    <a:pt x="627" y="44"/>
                    <a:pt x="665" y="37"/>
                  </a:cubicBezTo>
                  <a:cubicBezTo>
                    <a:pt x="743" y="22"/>
                    <a:pt x="861" y="0"/>
                    <a:pt x="990" y="0"/>
                  </a:cubicBezTo>
                  <a:cubicBezTo>
                    <a:pt x="1054" y="0"/>
                    <a:pt x="1114" y="5"/>
                    <a:pt x="1169" y="17"/>
                  </a:cubicBezTo>
                  <a:cubicBezTo>
                    <a:pt x="1170" y="52"/>
                    <a:pt x="1170" y="69"/>
                    <a:pt x="1169" y="78"/>
                  </a:cubicBezTo>
                  <a:cubicBezTo>
                    <a:pt x="1168" y="86"/>
                    <a:pt x="1167" y="86"/>
                    <a:pt x="1165" y="87"/>
                  </a:cubicBezTo>
                  <a:cubicBezTo>
                    <a:pt x="1165" y="87"/>
                    <a:pt x="1165" y="87"/>
                    <a:pt x="1165" y="87"/>
                  </a:cubicBezTo>
                  <a:cubicBezTo>
                    <a:pt x="1134" y="101"/>
                    <a:pt x="1125" y="137"/>
                    <a:pt x="1115" y="180"/>
                  </a:cubicBezTo>
                  <a:cubicBezTo>
                    <a:pt x="1096" y="259"/>
                    <a:pt x="1071" y="358"/>
                    <a:pt x="898" y="379"/>
                  </a:cubicBezTo>
                  <a:cubicBezTo>
                    <a:pt x="887" y="380"/>
                    <a:pt x="875" y="381"/>
                    <a:pt x="864" y="381"/>
                  </a:cubicBezTo>
                  <a:moveTo>
                    <a:pt x="912" y="30"/>
                  </a:moveTo>
                  <a:cubicBezTo>
                    <a:pt x="901" y="30"/>
                    <a:pt x="889" y="31"/>
                    <a:pt x="879" y="31"/>
                  </a:cubicBezTo>
                  <a:cubicBezTo>
                    <a:pt x="793" y="36"/>
                    <a:pt x="729" y="44"/>
                    <a:pt x="691" y="88"/>
                  </a:cubicBezTo>
                  <a:cubicBezTo>
                    <a:pt x="672" y="111"/>
                    <a:pt x="665" y="190"/>
                    <a:pt x="694" y="254"/>
                  </a:cubicBezTo>
                  <a:cubicBezTo>
                    <a:pt x="716" y="300"/>
                    <a:pt x="764" y="355"/>
                    <a:pt x="871" y="355"/>
                  </a:cubicBezTo>
                  <a:cubicBezTo>
                    <a:pt x="877" y="355"/>
                    <a:pt x="882" y="355"/>
                    <a:pt x="888" y="355"/>
                  </a:cubicBezTo>
                  <a:cubicBezTo>
                    <a:pt x="958" y="351"/>
                    <a:pt x="1010" y="325"/>
                    <a:pt x="1044" y="277"/>
                  </a:cubicBezTo>
                  <a:cubicBezTo>
                    <a:pt x="1095" y="205"/>
                    <a:pt x="1088" y="103"/>
                    <a:pt x="1080" y="76"/>
                  </a:cubicBezTo>
                  <a:cubicBezTo>
                    <a:pt x="1067" y="34"/>
                    <a:pt x="948" y="30"/>
                    <a:pt x="912" y="30"/>
                  </a:cubicBezTo>
                  <a:moveTo>
                    <a:pt x="257" y="30"/>
                  </a:moveTo>
                  <a:cubicBezTo>
                    <a:pt x="221" y="30"/>
                    <a:pt x="102" y="34"/>
                    <a:pt x="90" y="76"/>
                  </a:cubicBezTo>
                  <a:cubicBezTo>
                    <a:pt x="81" y="103"/>
                    <a:pt x="74" y="205"/>
                    <a:pt x="125" y="277"/>
                  </a:cubicBezTo>
                  <a:cubicBezTo>
                    <a:pt x="159" y="325"/>
                    <a:pt x="212" y="351"/>
                    <a:pt x="282" y="355"/>
                  </a:cubicBezTo>
                  <a:cubicBezTo>
                    <a:pt x="287" y="355"/>
                    <a:pt x="293" y="355"/>
                    <a:pt x="298" y="355"/>
                  </a:cubicBezTo>
                  <a:cubicBezTo>
                    <a:pt x="405" y="355"/>
                    <a:pt x="454" y="300"/>
                    <a:pt x="475" y="254"/>
                  </a:cubicBezTo>
                  <a:cubicBezTo>
                    <a:pt x="505" y="190"/>
                    <a:pt x="498" y="111"/>
                    <a:pt x="479" y="88"/>
                  </a:cubicBezTo>
                  <a:cubicBezTo>
                    <a:pt x="441" y="44"/>
                    <a:pt x="377" y="36"/>
                    <a:pt x="290" y="31"/>
                  </a:cubicBezTo>
                  <a:cubicBezTo>
                    <a:pt x="280" y="31"/>
                    <a:pt x="269" y="30"/>
                    <a:pt x="257" y="30"/>
                  </a:cubicBezTo>
                </a:path>
              </a:pathLst>
            </a:custGeom>
            <a:solidFill>
              <a:srgbClr val="61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7178675" y="3326679"/>
              <a:ext cx="228600" cy="601663"/>
            </a:xfrm>
            <a:custGeom>
              <a:avLst/>
              <a:gdLst>
                <a:gd name="T0" fmla="*/ 70 w 144"/>
                <a:gd name="T1" fmla="*/ 0 h 379"/>
                <a:gd name="T2" fmla="*/ 0 w 144"/>
                <a:gd name="T3" fmla="*/ 379 h 379"/>
                <a:gd name="T4" fmla="*/ 144 w 144"/>
                <a:gd name="T5" fmla="*/ 379 h 379"/>
                <a:gd name="T6" fmla="*/ 70 w 144"/>
                <a:gd name="T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79">
                  <a:moveTo>
                    <a:pt x="70" y="0"/>
                  </a:moveTo>
                  <a:lnTo>
                    <a:pt x="0" y="379"/>
                  </a:lnTo>
                  <a:lnTo>
                    <a:pt x="144" y="37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8651875" y="3326679"/>
              <a:ext cx="225425" cy="601663"/>
            </a:xfrm>
            <a:custGeom>
              <a:avLst/>
              <a:gdLst>
                <a:gd name="T0" fmla="*/ 72 w 142"/>
                <a:gd name="T1" fmla="*/ 0 h 379"/>
                <a:gd name="T2" fmla="*/ 0 w 142"/>
                <a:gd name="T3" fmla="*/ 379 h 379"/>
                <a:gd name="T4" fmla="*/ 142 w 142"/>
                <a:gd name="T5" fmla="*/ 379 h 379"/>
                <a:gd name="T6" fmla="*/ 72 w 142"/>
                <a:gd name="T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379">
                  <a:moveTo>
                    <a:pt x="72" y="0"/>
                  </a:moveTo>
                  <a:lnTo>
                    <a:pt x="0" y="379"/>
                  </a:lnTo>
                  <a:lnTo>
                    <a:pt x="142" y="3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7289800" y="3156816"/>
              <a:ext cx="1476375" cy="771525"/>
            </a:xfrm>
            <a:custGeom>
              <a:avLst/>
              <a:gdLst>
                <a:gd name="T0" fmla="*/ 3065 w 3065"/>
                <a:gd name="T1" fmla="*/ 351 h 1600"/>
                <a:gd name="T2" fmla="*/ 2166 w 3065"/>
                <a:gd name="T3" fmla="*/ 56 h 1600"/>
                <a:gd name="T4" fmla="*/ 1988 w 3065"/>
                <a:gd name="T5" fmla="*/ 0 h 1600"/>
                <a:gd name="T6" fmla="*/ 1532 w 3065"/>
                <a:gd name="T7" fmla="*/ 262 h 1600"/>
                <a:gd name="T8" fmla="*/ 1077 w 3065"/>
                <a:gd name="T9" fmla="*/ 0 h 1600"/>
                <a:gd name="T10" fmla="*/ 898 w 3065"/>
                <a:gd name="T11" fmla="*/ 56 h 1600"/>
                <a:gd name="T12" fmla="*/ 0 w 3065"/>
                <a:gd name="T13" fmla="*/ 351 h 1600"/>
                <a:gd name="T14" fmla="*/ 224 w 3065"/>
                <a:gd name="T15" fmla="*/ 1600 h 1600"/>
                <a:gd name="T16" fmla="*/ 2840 w 3065"/>
                <a:gd name="T17" fmla="*/ 1600 h 1600"/>
                <a:gd name="T18" fmla="*/ 3065 w 3065"/>
                <a:gd name="T19" fmla="*/ 351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5" h="1600">
                  <a:moveTo>
                    <a:pt x="3065" y="351"/>
                  </a:moveTo>
                  <a:cubicBezTo>
                    <a:pt x="2166" y="56"/>
                    <a:pt x="2166" y="56"/>
                    <a:pt x="2166" y="56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8" y="0"/>
                    <a:pt x="1794" y="262"/>
                    <a:pt x="1532" y="262"/>
                  </a:cubicBezTo>
                  <a:cubicBezTo>
                    <a:pt x="1270" y="262"/>
                    <a:pt x="1077" y="0"/>
                    <a:pt x="1077" y="0"/>
                  </a:cubicBezTo>
                  <a:cubicBezTo>
                    <a:pt x="898" y="56"/>
                    <a:pt x="898" y="56"/>
                    <a:pt x="898" y="56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224" y="1600"/>
                    <a:pt x="224" y="1600"/>
                    <a:pt x="224" y="1600"/>
                  </a:cubicBezTo>
                  <a:cubicBezTo>
                    <a:pt x="2840" y="1600"/>
                    <a:pt x="2840" y="1600"/>
                    <a:pt x="2840" y="1600"/>
                  </a:cubicBezTo>
                  <a:lnTo>
                    <a:pt x="3065" y="351"/>
                  </a:lnTo>
                  <a:close/>
                </a:path>
              </a:pathLst>
            </a:custGeom>
            <a:solidFill>
              <a:srgbClr val="515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7820025" y="3188566"/>
              <a:ext cx="427038" cy="739775"/>
            </a:xfrm>
            <a:custGeom>
              <a:avLst/>
              <a:gdLst>
                <a:gd name="T0" fmla="*/ 887 w 887"/>
                <a:gd name="T1" fmla="*/ 0 h 1536"/>
                <a:gd name="T2" fmla="*/ 430 w 887"/>
                <a:gd name="T3" fmla="*/ 224 h 1536"/>
                <a:gd name="T4" fmla="*/ 0 w 887"/>
                <a:gd name="T5" fmla="*/ 2 h 1536"/>
                <a:gd name="T6" fmla="*/ 268 w 887"/>
                <a:gd name="T7" fmla="*/ 1536 h 1536"/>
                <a:gd name="T8" fmla="*/ 528 w 887"/>
                <a:gd name="T9" fmla="*/ 1536 h 1536"/>
                <a:gd name="T10" fmla="*/ 887 w 887"/>
                <a:gd name="T11" fmla="*/ 0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7" h="1536">
                  <a:moveTo>
                    <a:pt x="887" y="0"/>
                  </a:moveTo>
                  <a:cubicBezTo>
                    <a:pt x="887" y="0"/>
                    <a:pt x="742" y="224"/>
                    <a:pt x="430" y="224"/>
                  </a:cubicBezTo>
                  <a:cubicBezTo>
                    <a:pt x="118" y="224"/>
                    <a:pt x="0" y="2"/>
                    <a:pt x="0" y="2"/>
                  </a:cubicBezTo>
                  <a:cubicBezTo>
                    <a:pt x="268" y="1536"/>
                    <a:pt x="268" y="1536"/>
                    <a:pt x="268" y="1536"/>
                  </a:cubicBezTo>
                  <a:cubicBezTo>
                    <a:pt x="528" y="1536"/>
                    <a:pt x="528" y="1536"/>
                    <a:pt x="528" y="1536"/>
                  </a:cubicBezTo>
                  <a:lnTo>
                    <a:pt x="887" y="0"/>
                  </a:lnTo>
                  <a:close/>
                </a:path>
              </a:pathLst>
            </a:custGeom>
            <a:solidFill>
              <a:srgbClr val="BF9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8034338" y="3274291"/>
              <a:ext cx="192088" cy="109538"/>
            </a:xfrm>
            <a:custGeom>
              <a:avLst/>
              <a:gdLst>
                <a:gd name="T0" fmla="*/ 55 w 401"/>
                <a:gd name="T1" fmla="*/ 0 h 228"/>
                <a:gd name="T2" fmla="*/ 0 w 401"/>
                <a:gd name="T3" fmla="*/ 34 h 228"/>
                <a:gd name="T4" fmla="*/ 401 w 401"/>
                <a:gd name="T5" fmla="*/ 228 h 228"/>
                <a:gd name="T6" fmla="*/ 55 w 401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8">
                  <a:moveTo>
                    <a:pt x="55" y="0"/>
                  </a:moveTo>
                  <a:cubicBezTo>
                    <a:pt x="22" y="21"/>
                    <a:pt x="0" y="34"/>
                    <a:pt x="0" y="34"/>
                  </a:cubicBezTo>
                  <a:cubicBezTo>
                    <a:pt x="30" y="31"/>
                    <a:pt x="255" y="59"/>
                    <a:pt x="401" y="228"/>
                  </a:cubicBezTo>
                  <a:cubicBezTo>
                    <a:pt x="301" y="73"/>
                    <a:pt x="140" y="17"/>
                    <a:pt x="55" y="0"/>
                  </a:cubicBezTo>
                  <a:close/>
                </a:path>
              </a:pathLst>
            </a:custGeom>
            <a:solidFill>
              <a:srgbClr val="9C7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7829550" y="3274291"/>
              <a:ext cx="192088" cy="109538"/>
            </a:xfrm>
            <a:custGeom>
              <a:avLst/>
              <a:gdLst>
                <a:gd name="T0" fmla="*/ 0 w 401"/>
                <a:gd name="T1" fmla="*/ 228 h 228"/>
                <a:gd name="T2" fmla="*/ 401 w 401"/>
                <a:gd name="T3" fmla="*/ 34 h 228"/>
                <a:gd name="T4" fmla="*/ 346 w 401"/>
                <a:gd name="T5" fmla="*/ 0 h 228"/>
                <a:gd name="T6" fmla="*/ 0 w 401"/>
                <a:gd name="T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8">
                  <a:moveTo>
                    <a:pt x="0" y="228"/>
                  </a:moveTo>
                  <a:cubicBezTo>
                    <a:pt x="146" y="59"/>
                    <a:pt x="371" y="31"/>
                    <a:pt x="401" y="34"/>
                  </a:cubicBezTo>
                  <a:cubicBezTo>
                    <a:pt x="401" y="34"/>
                    <a:pt x="379" y="21"/>
                    <a:pt x="346" y="0"/>
                  </a:cubicBezTo>
                  <a:cubicBezTo>
                    <a:pt x="261" y="17"/>
                    <a:pt x="100" y="73"/>
                    <a:pt x="0" y="228"/>
                  </a:cubicBezTo>
                  <a:close/>
                </a:path>
              </a:pathLst>
            </a:custGeom>
            <a:solidFill>
              <a:srgbClr val="9C7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904163" y="3393354"/>
              <a:ext cx="247650" cy="534988"/>
            </a:xfrm>
            <a:custGeom>
              <a:avLst/>
              <a:gdLst>
                <a:gd name="T0" fmla="*/ 515 w 515"/>
                <a:gd name="T1" fmla="*/ 764 h 1109"/>
                <a:gd name="T2" fmla="*/ 363 w 515"/>
                <a:gd name="T3" fmla="*/ 0 h 1109"/>
                <a:gd name="T4" fmla="*/ 257 w 515"/>
                <a:gd name="T5" fmla="*/ 0 h 1109"/>
                <a:gd name="T6" fmla="*/ 151 w 515"/>
                <a:gd name="T7" fmla="*/ 0 h 1109"/>
                <a:gd name="T8" fmla="*/ 0 w 515"/>
                <a:gd name="T9" fmla="*/ 764 h 1109"/>
                <a:gd name="T10" fmla="*/ 73 w 515"/>
                <a:gd name="T11" fmla="*/ 1109 h 1109"/>
                <a:gd name="T12" fmla="*/ 441 w 515"/>
                <a:gd name="T13" fmla="*/ 1109 h 1109"/>
                <a:gd name="T14" fmla="*/ 515 w 515"/>
                <a:gd name="T15" fmla="*/ 764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1109">
                  <a:moveTo>
                    <a:pt x="515" y="764"/>
                  </a:moveTo>
                  <a:cubicBezTo>
                    <a:pt x="515" y="491"/>
                    <a:pt x="482" y="287"/>
                    <a:pt x="363" y="0"/>
                  </a:cubicBezTo>
                  <a:cubicBezTo>
                    <a:pt x="349" y="0"/>
                    <a:pt x="305" y="0"/>
                    <a:pt x="257" y="0"/>
                  </a:cubicBezTo>
                  <a:cubicBezTo>
                    <a:pt x="209" y="0"/>
                    <a:pt x="165" y="0"/>
                    <a:pt x="151" y="0"/>
                  </a:cubicBezTo>
                  <a:cubicBezTo>
                    <a:pt x="32" y="287"/>
                    <a:pt x="0" y="491"/>
                    <a:pt x="0" y="764"/>
                  </a:cubicBezTo>
                  <a:cubicBezTo>
                    <a:pt x="73" y="1109"/>
                    <a:pt x="73" y="1109"/>
                    <a:pt x="73" y="1109"/>
                  </a:cubicBezTo>
                  <a:cubicBezTo>
                    <a:pt x="441" y="1109"/>
                    <a:pt x="441" y="1109"/>
                    <a:pt x="441" y="1109"/>
                  </a:cubicBezTo>
                  <a:lnTo>
                    <a:pt x="515" y="764"/>
                  </a:lnTo>
                  <a:close/>
                </a:path>
              </a:pathLst>
            </a:custGeom>
            <a:solidFill>
              <a:srgbClr val="CA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7889875" y="3237779"/>
              <a:ext cx="276225" cy="171450"/>
            </a:xfrm>
            <a:custGeom>
              <a:avLst/>
              <a:gdLst>
                <a:gd name="T0" fmla="*/ 286 w 572"/>
                <a:gd name="T1" fmla="*/ 70 h 358"/>
                <a:gd name="T2" fmla="*/ 286 w 572"/>
                <a:gd name="T3" fmla="*/ 70 h 358"/>
                <a:gd name="T4" fmla="*/ 286 w 572"/>
                <a:gd name="T5" fmla="*/ 70 h 358"/>
                <a:gd name="T6" fmla="*/ 0 w 572"/>
                <a:gd name="T7" fmla="*/ 0 h 358"/>
                <a:gd name="T8" fmla="*/ 175 w 572"/>
                <a:gd name="T9" fmla="*/ 325 h 358"/>
                <a:gd name="T10" fmla="*/ 286 w 572"/>
                <a:gd name="T11" fmla="*/ 358 h 358"/>
                <a:gd name="T12" fmla="*/ 286 w 572"/>
                <a:gd name="T13" fmla="*/ 358 h 358"/>
                <a:gd name="T14" fmla="*/ 286 w 572"/>
                <a:gd name="T15" fmla="*/ 358 h 358"/>
                <a:gd name="T16" fmla="*/ 397 w 572"/>
                <a:gd name="T17" fmla="*/ 325 h 358"/>
                <a:gd name="T18" fmla="*/ 572 w 572"/>
                <a:gd name="T19" fmla="*/ 0 h 358"/>
                <a:gd name="T20" fmla="*/ 286 w 572"/>
                <a:gd name="T21" fmla="*/ 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2" h="358">
                  <a:moveTo>
                    <a:pt x="286" y="70"/>
                  </a:move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157" y="70"/>
                    <a:pt x="0" y="0"/>
                    <a:pt x="0" y="0"/>
                  </a:cubicBezTo>
                  <a:cubicBezTo>
                    <a:pt x="0" y="0"/>
                    <a:pt x="62" y="145"/>
                    <a:pt x="175" y="325"/>
                  </a:cubicBezTo>
                  <a:cubicBezTo>
                    <a:pt x="188" y="345"/>
                    <a:pt x="249" y="358"/>
                    <a:pt x="286" y="358"/>
                  </a:cubicBezTo>
                  <a:cubicBezTo>
                    <a:pt x="286" y="358"/>
                    <a:pt x="286" y="358"/>
                    <a:pt x="286" y="358"/>
                  </a:cubicBezTo>
                  <a:cubicBezTo>
                    <a:pt x="286" y="358"/>
                    <a:pt x="286" y="358"/>
                    <a:pt x="286" y="358"/>
                  </a:cubicBezTo>
                  <a:cubicBezTo>
                    <a:pt x="323" y="358"/>
                    <a:pt x="384" y="345"/>
                    <a:pt x="397" y="325"/>
                  </a:cubicBezTo>
                  <a:cubicBezTo>
                    <a:pt x="511" y="145"/>
                    <a:pt x="572" y="0"/>
                    <a:pt x="572" y="0"/>
                  </a:cubicBezTo>
                  <a:cubicBezTo>
                    <a:pt x="572" y="0"/>
                    <a:pt x="415" y="70"/>
                    <a:pt x="286" y="70"/>
                  </a:cubicBezTo>
                  <a:close/>
                </a:path>
              </a:pathLst>
            </a:custGeom>
            <a:solidFill>
              <a:srgbClr val="DC5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7974013" y="3393354"/>
              <a:ext cx="107950" cy="34925"/>
            </a:xfrm>
            <a:custGeom>
              <a:avLst/>
              <a:gdLst>
                <a:gd name="T0" fmla="*/ 111 w 222"/>
                <a:gd name="T1" fmla="*/ 33 h 73"/>
                <a:gd name="T2" fmla="*/ 0 w 222"/>
                <a:gd name="T3" fmla="*/ 0 h 73"/>
                <a:gd name="T4" fmla="*/ 111 w 222"/>
                <a:gd name="T5" fmla="*/ 73 h 73"/>
                <a:gd name="T6" fmla="*/ 222 w 222"/>
                <a:gd name="T7" fmla="*/ 0 h 73"/>
                <a:gd name="T8" fmla="*/ 111 w 222"/>
                <a:gd name="T9" fmla="*/ 3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73">
                  <a:moveTo>
                    <a:pt x="111" y="33"/>
                  </a:moveTo>
                  <a:cubicBezTo>
                    <a:pt x="74" y="33"/>
                    <a:pt x="13" y="20"/>
                    <a:pt x="0" y="0"/>
                  </a:cubicBezTo>
                  <a:cubicBezTo>
                    <a:pt x="13" y="20"/>
                    <a:pt x="81" y="73"/>
                    <a:pt x="111" y="73"/>
                  </a:cubicBezTo>
                  <a:cubicBezTo>
                    <a:pt x="141" y="73"/>
                    <a:pt x="209" y="20"/>
                    <a:pt x="222" y="0"/>
                  </a:cubicBezTo>
                  <a:cubicBezTo>
                    <a:pt x="209" y="20"/>
                    <a:pt x="148" y="33"/>
                    <a:pt x="111" y="33"/>
                  </a:cubicBezTo>
                  <a:close/>
                </a:path>
              </a:pathLst>
            </a:custGeom>
            <a:solidFill>
              <a:srgbClr val="B74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7889875" y="3237779"/>
              <a:ext cx="276225" cy="76200"/>
            </a:xfrm>
            <a:custGeom>
              <a:avLst/>
              <a:gdLst>
                <a:gd name="T0" fmla="*/ 286 w 572"/>
                <a:gd name="T1" fmla="*/ 111 h 158"/>
                <a:gd name="T2" fmla="*/ 494 w 572"/>
                <a:gd name="T3" fmla="*/ 158 h 158"/>
                <a:gd name="T4" fmla="*/ 572 w 572"/>
                <a:gd name="T5" fmla="*/ 0 h 158"/>
                <a:gd name="T6" fmla="*/ 286 w 572"/>
                <a:gd name="T7" fmla="*/ 70 h 158"/>
                <a:gd name="T8" fmla="*/ 0 w 572"/>
                <a:gd name="T9" fmla="*/ 0 h 158"/>
                <a:gd name="T10" fmla="*/ 78 w 572"/>
                <a:gd name="T11" fmla="*/ 158 h 158"/>
                <a:gd name="T12" fmla="*/ 286 w 572"/>
                <a:gd name="T13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58">
                  <a:moveTo>
                    <a:pt x="286" y="111"/>
                  </a:moveTo>
                  <a:cubicBezTo>
                    <a:pt x="394" y="111"/>
                    <a:pt x="494" y="158"/>
                    <a:pt x="494" y="158"/>
                  </a:cubicBezTo>
                  <a:cubicBezTo>
                    <a:pt x="545" y="64"/>
                    <a:pt x="572" y="0"/>
                    <a:pt x="572" y="0"/>
                  </a:cubicBezTo>
                  <a:cubicBezTo>
                    <a:pt x="572" y="0"/>
                    <a:pt x="415" y="70"/>
                    <a:pt x="286" y="70"/>
                  </a:cubicBezTo>
                  <a:cubicBezTo>
                    <a:pt x="157" y="70"/>
                    <a:pt x="0" y="0"/>
                    <a:pt x="0" y="0"/>
                  </a:cubicBezTo>
                  <a:cubicBezTo>
                    <a:pt x="0" y="0"/>
                    <a:pt x="27" y="64"/>
                    <a:pt x="78" y="158"/>
                  </a:cubicBezTo>
                  <a:cubicBezTo>
                    <a:pt x="78" y="158"/>
                    <a:pt x="178" y="111"/>
                    <a:pt x="286" y="111"/>
                  </a:cubicBezTo>
                  <a:close/>
                </a:path>
              </a:pathLst>
            </a:custGeom>
            <a:solidFill>
              <a:srgbClr val="B74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8062913" y="3093316"/>
              <a:ext cx="442913" cy="835025"/>
            </a:xfrm>
            <a:custGeom>
              <a:avLst/>
              <a:gdLst>
                <a:gd name="T0" fmla="*/ 279 w 279"/>
                <a:gd name="T1" fmla="*/ 181 h 526"/>
                <a:gd name="T2" fmla="*/ 191 w 279"/>
                <a:gd name="T3" fmla="*/ 164 h 526"/>
                <a:gd name="T4" fmla="*/ 239 w 279"/>
                <a:gd name="T5" fmla="*/ 154 h 526"/>
                <a:gd name="T6" fmla="*/ 109 w 279"/>
                <a:gd name="T7" fmla="*/ 0 h 526"/>
                <a:gd name="T8" fmla="*/ 0 w 279"/>
                <a:gd name="T9" fmla="*/ 526 h 526"/>
                <a:gd name="T10" fmla="*/ 90 w 279"/>
                <a:gd name="T11" fmla="*/ 526 h 526"/>
                <a:gd name="T12" fmla="*/ 279 w 279"/>
                <a:gd name="T13" fmla="*/ 181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526">
                  <a:moveTo>
                    <a:pt x="279" y="181"/>
                  </a:moveTo>
                  <a:lnTo>
                    <a:pt x="191" y="164"/>
                  </a:lnTo>
                  <a:lnTo>
                    <a:pt x="239" y="154"/>
                  </a:lnTo>
                  <a:lnTo>
                    <a:pt x="109" y="0"/>
                  </a:lnTo>
                  <a:lnTo>
                    <a:pt x="0" y="526"/>
                  </a:lnTo>
                  <a:lnTo>
                    <a:pt x="90" y="526"/>
                  </a:lnTo>
                  <a:lnTo>
                    <a:pt x="279" y="181"/>
                  </a:lnTo>
                  <a:close/>
                </a:path>
              </a:pathLst>
            </a:custGeom>
            <a:solidFill>
              <a:srgbClr val="61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7550150" y="3093316"/>
              <a:ext cx="406400" cy="835025"/>
            </a:xfrm>
            <a:custGeom>
              <a:avLst/>
              <a:gdLst>
                <a:gd name="T0" fmla="*/ 170 w 256"/>
                <a:gd name="T1" fmla="*/ 0 h 526"/>
                <a:gd name="T2" fmla="*/ 41 w 256"/>
                <a:gd name="T3" fmla="*/ 147 h 526"/>
                <a:gd name="T4" fmla="*/ 89 w 256"/>
                <a:gd name="T5" fmla="*/ 159 h 526"/>
                <a:gd name="T6" fmla="*/ 0 w 256"/>
                <a:gd name="T7" fmla="*/ 170 h 526"/>
                <a:gd name="T8" fmla="*/ 168 w 256"/>
                <a:gd name="T9" fmla="*/ 526 h 526"/>
                <a:gd name="T10" fmla="*/ 256 w 256"/>
                <a:gd name="T11" fmla="*/ 526 h 526"/>
                <a:gd name="T12" fmla="*/ 170 w 256"/>
                <a:gd name="T1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526">
                  <a:moveTo>
                    <a:pt x="170" y="0"/>
                  </a:moveTo>
                  <a:lnTo>
                    <a:pt x="41" y="147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168" y="526"/>
                  </a:lnTo>
                  <a:lnTo>
                    <a:pt x="256" y="526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61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816850" y="3344141"/>
              <a:ext cx="46038" cy="61913"/>
            </a:xfrm>
            <a:custGeom>
              <a:avLst/>
              <a:gdLst>
                <a:gd name="T0" fmla="*/ 91 w 95"/>
                <a:gd name="T1" fmla="*/ 0 h 126"/>
                <a:gd name="T2" fmla="*/ 0 w 95"/>
                <a:gd name="T3" fmla="*/ 126 h 126"/>
                <a:gd name="T4" fmla="*/ 95 w 95"/>
                <a:gd name="T5" fmla="*/ 21 h 126"/>
                <a:gd name="T6" fmla="*/ 91 w 95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26">
                  <a:moveTo>
                    <a:pt x="91" y="0"/>
                  </a:moveTo>
                  <a:cubicBezTo>
                    <a:pt x="57" y="34"/>
                    <a:pt x="25" y="76"/>
                    <a:pt x="0" y="126"/>
                  </a:cubicBezTo>
                  <a:cubicBezTo>
                    <a:pt x="28" y="85"/>
                    <a:pt x="60" y="50"/>
                    <a:pt x="95" y="21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8183563" y="3336204"/>
              <a:ext cx="55563" cy="69850"/>
            </a:xfrm>
            <a:custGeom>
              <a:avLst/>
              <a:gdLst>
                <a:gd name="T0" fmla="*/ 115 w 115"/>
                <a:gd name="T1" fmla="*/ 145 h 145"/>
                <a:gd name="T2" fmla="*/ 4 w 115"/>
                <a:gd name="T3" fmla="*/ 0 h 145"/>
                <a:gd name="T4" fmla="*/ 0 w 115"/>
                <a:gd name="T5" fmla="*/ 24 h 145"/>
                <a:gd name="T6" fmla="*/ 115 w 115"/>
                <a:gd name="T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145">
                  <a:moveTo>
                    <a:pt x="115" y="145"/>
                  </a:moveTo>
                  <a:cubicBezTo>
                    <a:pt x="85" y="85"/>
                    <a:pt x="46" y="38"/>
                    <a:pt x="4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2" y="55"/>
                    <a:pt x="82" y="95"/>
                    <a:pt x="115" y="145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8034338" y="3072679"/>
              <a:ext cx="244475" cy="338138"/>
            </a:xfrm>
            <a:custGeom>
              <a:avLst/>
              <a:gdLst>
                <a:gd name="T0" fmla="*/ 0 w 510"/>
                <a:gd name="T1" fmla="*/ 410 h 701"/>
                <a:gd name="T2" fmla="*/ 405 w 510"/>
                <a:gd name="T3" fmla="*/ 0 h 701"/>
                <a:gd name="T4" fmla="*/ 433 w 510"/>
                <a:gd name="T5" fmla="*/ 701 h 701"/>
                <a:gd name="T6" fmla="*/ 0 w 510"/>
                <a:gd name="T7" fmla="*/ 41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701">
                  <a:moveTo>
                    <a:pt x="0" y="410"/>
                  </a:moveTo>
                  <a:cubicBezTo>
                    <a:pt x="0" y="410"/>
                    <a:pt x="383" y="165"/>
                    <a:pt x="405" y="0"/>
                  </a:cubicBezTo>
                  <a:cubicBezTo>
                    <a:pt x="510" y="263"/>
                    <a:pt x="465" y="563"/>
                    <a:pt x="433" y="701"/>
                  </a:cubicBezTo>
                  <a:cubicBezTo>
                    <a:pt x="312" y="445"/>
                    <a:pt x="32" y="406"/>
                    <a:pt x="0" y="410"/>
                  </a:cubicBez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7777163" y="3072679"/>
              <a:ext cx="246063" cy="338138"/>
            </a:xfrm>
            <a:custGeom>
              <a:avLst/>
              <a:gdLst>
                <a:gd name="T0" fmla="*/ 511 w 511"/>
                <a:gd name="T1" fmla="*/ 410 h 701"/>
                <a:gd name="T2" fmla="*/ 106 w 511"/>
                <a:gd name="T3" fmla="*/ 0 h 701"/>
                <a:gd name="T4" fmla="*/ 77 w 511"/>
                <a:gd name="T5" fmla="*/ 701 h 701"/>
                <a:gd name="T6" fmla="*/ 511 w 511"/>
                <a:gd name="T7" fmla="*/ 41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1" h="701">
                  <a:moveTo>
                    <a:pt x="511" y="410"/>
                  </a:moveTo>
                  <a:cubicBezTo>
                    <a:pt x="511" y="410"/>
                    <a:pt x="127" y="165"/>
                    <a:pt x="106" y="0"/>
                  </a:cubicBezTo>
                  <a:cubicBezTo>
                    <a:pt x="0" y="263"/>
                    <a:pt x="46" y="563"/>
                    <a:pt x="77" y="701"/>
                  </a:cubicBezTo>
                  <a:cubicBezTo>
                    <a:pt x="198" y="445"/>
                    <a:pt x="479" y="406"/>
                    <a:pt x="511" y="410"/>
                  </a:cubicBez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6745288" y="2105891"/>
              <a:ext cx="2563813" cy="1211263"/>
            </a:xfrm>
            <a:custGeom>
              <a:avLst/>
              <a:gdLst>
                <a:gd name="T0" fmla="*/ 5206 w 5325"/>
                <a:gd name="T1" fmla="*/ 0 h 2516"/>
                <a:gd name="T2" fmla="*/ 119 w 5325"/>
                <a:gd name="T3" fmla="*/ 0 h 2516"/>
                <a:gd name="T4" fmla="*/ 0 w 5325"/>
                <a:gd name="T5" fmla="*/ 123 h 2516"/>
                <a:gd name="T6" fmla="*/ 0 w 5325"/>
                <a:gd name="T7" fmla="*/ 2516 h 2516"/>
                <a:gd name="T8" fmla="*/ 2092 w 5325"/>
                <a:gd name="T9" fmla="*/ 1653 h 2516"/>
                <a:gd name="T10" fmla="*/ 2048 w 5325"/>
                <a:gd name="T11" fmla="*/ 1583 h 2516"/>
                <a:gd name="T12" fmla="*/ 1990 w 5325"/>
                <a:gd name="T13" fmla="*/ 1282 h 2516"/>
                <a:gd name="T14" fmla="*/ 1996 w 5325"/>
                <a:gd name="T15" fmla="*/ 1244 h 2516"/>
                <a:gd name="T16" fmla="*/ 1952 w 5325"/>
                <a:gd name="T17" fmla="*/ 1025 h 2516"/>
                <a:gd name="T18" fmla="*/ 2264 w 5325"/>
                <a:gd name="T19" fmla="*/ 378 h 2516"/>
                <a:gd name="T20" fmla="*/ 2271 w 5325"/>
                <a:gd name="T21" fmla="*/ 379 h 2516"/>
                <a:gd name="T22" fmla="*/ 2695 w 5325"/>
                <a:gd name="T23" fmla="*/ 247 h 2516"/>
                <a:gd name="T24" fmla="*/ 3375 w 5325"/>
                <a:gd name="T25" fmla="*/ 1071 h 2516"/>
                <a:gd name="T26" fmla="*/ 3367 w 5325"/>
                <a:gd name="T27" fmla="*/ 1127 h 2516"/>
                <a:gd name="T28" fmla="*/ 5325 w 5325"/>
                <a:gd name="T29" fmla="*/ 319 h 2516"/>
                <a:gd name="T30" fmla="*/ 5325 w 5325"/>
                <a:gd name="T31" fmla="*/ 123 h 2516"/>
                <a:gd name="T32" fmla="*/ 5206 w 5325"/>
                <a:gd name="T33" fmla="*/ 0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25" h="2516">
                  <a:moveTo>
                    <a:pt x="5206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55" y="0"/>
                    <a:pt x="0" y="57"/>
                    <a:pt x="0" y="123"/>
                  </a:cubicBezTo>
                  <a:cubicBezTo>
                    <a:pt x="0" y="2516"/>
                    <a:pt x="0" y="2516"/>
                    <a:pt x="0" y="2516"/>
                  </a:cubicBezTo>
                  <a:cubicBezTo>
                    <a:pt x="2092" y="1653"/>
                    <a:pt x="2092" y="1653"/>
                    <a:pt x="2092" y="1653"/>
                  </a:cubicBezTo>
                  <a:cubicBezTo>
                    <a:pt x="2073" y="1648"/>
                    <a:pt x="2056" y="1630"/>
                    <a:pt x="2048" y="1583"/>
                  </a:cubicBezTo>
                  <a:cubicBezTo>
                    <a:pt x="1990" y="1282"/>
                    <a:pt x="1990" y="1282"/>
                    <a:pt x="1990" y="1282"/>
                  </a:cubicBezTo>
                  <a:cubicBezTo>
                    <a:pt x="1989" y="1269"/>
                    <a:pt x="1991" y="1255"/>
                    <a:pt x="1996" y="1244"/>
                  </a:cubicBezTo>
                  <a:cubicBezTo>
                    <a:pt x="1975" y="1169"/>
                    <a:pt x="1960" y="1093"/>
                    <a:pt x="1952" y="1025"/>
                  </a:cubicBezTo>
                  <a:cubicBezTo>
                    <a:pt x="1898" y="556"/>
                    <a:pt x="2121" y="378"/>
                    <a:pt x="2264" y="378"/>
                  </a:cubicBezTo>
                  <a:cubicBezTo>
                    <a:pt x="2266" y="378"/>
                    <a:pt x="2269" y="379"/>
                    <a:pt x="2271" y="379"/>
                  </a:cubicBezTo>
                  <a:cubicBezTo>
                    <a:pt x="2358" y="299"/>
                    <a:pt x="2521" y="247"/>
                    <a:pt x="2695" y="247"/>
                  </a:cubicBezTo>
                  <a:cubicBezTo>
                    <a:pt x="3045" y="247"/>
                    <a:pt x="3444" y="457"/>
                    <a:pt x="3375" y="1071"/>
                  </a:cubicBezTo>
                  <a:cubicBezTo>
                    <a:pt x="3373" y="1090"/>
                    <a:pt x="3370" y="1109"/>
                    <a:pt x="3367" y="1127"/>
                  </a:cubicBezTo>
                  <a:cubicBezTo>
                    <a:pt x="5325" y="319"/>
                    <a:pt x="5325" y="319"/>
                    <a:pt x="5325" y="319"/>
                  </a:cubicBezTo>
                  <a:cubicBezTo>
                    <a:pt x="5325" y="123"/>
                    <a:pt x="5325" y="123"/>
                    <a:pt x="5325" y="123"/>
                  </a:cubicBezTo>
                  <a:cubicBezTo>
                    <a:pt x="5325" y="57"/>
                    <a:pt x="5270" y="0"/>
                    <a:pt x="5206" y="0"/>
                  </a:cubicBezTo>
                </a:path>
              </a:pathLst>
            </a:custGeom>
            <a:solidFill>
              <a:srgbClr val="88D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6745288" y="2067791"/>
              <a:ext cx="2563813" cy="96838"/>
            </a:xfrm>
            <a:custGeom>
              <a:avLst/>
              <a:gdLst>
                <a:gd name="T0" fmla="*/ 5206 w 5325"/>
                <a:gd name="T1" fmla="*/ 0 h 201"/>
                <a:gd name="T2" fmla="*/ 119 w 5325"/>
                <a:gd name="T3" fmla="*/ 0 h 201"/>
                <a:gd name="T4" fmla="*/ 0 w 5325"/>
                <a:gd name="T5" fmla="*/ 123 h 201"/>
                <a:gd name="T6" fmla="*/ 0 w 5325"/>
                <a:gd name="T7" fmla="*/ 201 h 201"/>
                <a:gd name="T8" fmla="*/ 119 w 5325"/>
                <a:gd name="T9" fmla="*/ 78 h 201"/>
                <a:gd name="T10" fmla="*/ 5206 w 5325"/>
                <a:gd name="T11" fmla="*/ 78 h 201"/>
                <a:gd name="T12" fmla="*/ 5325 w 5325"/>
                <a:gd name="T13" fmla="*/ 201 h 201"/>
                <a:gd name="T14" fmla="*/ 5325 w 5325"/>
                <a:gd name="T15" fmla="*/ 201 h 201"/>
                <a:gd name="T16" fmla="*/ 5325 w 5325"/>
                <a:gd name="T17" fmla="*/ 123 h 201"/>
                <a:gd name="T18" fmla="*/ 5206 w 5325"/>
                <a:gd name="T1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25" h="201">
                  <a:moveTo>
                    <a:pt x="5206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55" y="0"/>
                    <a:pt x="0" y="56"/>
                    <a:pt x="0" y="123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135"/>
                    <a:pt x="55" y="78"/>
                    <a:pt x="119" y="78"/>
                  </a:cubicBezTo>
                  <a:cubicBezTo>
                    <a:pt x="5206" y="78"/>
                    <a:pt x="5206" y="78"/>
                    <a:pt x="5206" y="78"/>
                  </a:cubicBezTo>
                  <a:cubicBezTo>
                    <a:pt x="5270" y="78"/>
                    <a:pt x="5325" y="135"/>
                    <a:pt x="5325" y="201"/>
                  </a:cubicBezTo>
                  <a:cubicBezTo>
                    <a:pt x="5325" y="201"/>
                    <a:pt x="5325" y="201"/>
                    <a:pt x="5325" y="201"/>
                  </a:cubicBezTo>
                  <a:cubicBezTo>
                    <a:pt x="5325" y="123"/>
                    <a:pt x="5325" y="123"/>
                    <a:pt x="5325" y="123"/>
                  </a:cubicBezTo>
                  <a:cubicBezTo>
                    <a:pt x="5325" y="56"/>
                    <a:pt x="5270" y="0"/>
                    <a:pt x="5206" y="0"/>
                  </a:cubicBezTo>
                </a:path>
              </a:pathLst>
            </a:custGeom>
            <a:solidFill>
              <a:srgbClr val="60A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7704138" y="2704379"/>
              <a:ext cx="69850" cy="196850"/>
            </a:xfrm>
            <a:custGeom>
              <a:avLst/>
              <a:gdLst>
                <a:gd name="T0" fmla="*/ 7 w 147"/>
                <a:gd name="T1" fmla="*/ 0 h 409"/>
                <a:gd name="T2" fmla="*/ 1 w 147"/>
                <a:gd name="T3" fmla="*/ 38 h 409"/>
                <a:gd name="T4" fmla="*/ 59 w 147"/>
                <a:gd name="T5" fmla="*/ 339 h 409"/>
                <a:gd name="T6" fmla="*/ 103 w 147"/>
                <a:gd name="T7" fmla="*/ 409 h 409"/>
                <a:gd name="T8" fmla="*/ 147 w 147"/>
                <a:gd name="T9" fmla="*/ 391 h 409"/>
                <a:gd name="T10" fmla="*/ 126 w 147"/>
                <a:gd name="T11" fmla="*/ 281 h 409"/>
                <a:gd name="T12" fmla="*/ 7 w 147"/>
                <a:gd name="T1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409">
                  <a:moveTo>
                    <a:pt x="7" y="0"/>
                  </a:moveTo>
                  <a:cubicBezTo>
                    <a:pt x="2" y="11"/>
                    <a:pt x="0" y="25"/>
                    <a:pt x="1" y="38"/>
                  </a:cubicBezTo>
                  <a:cubicBezTo>
                    <a:pt x="59" y="339"/>
                    <a:pt x="59" y="339"/>
                    <a:pt x="59" y="339"/>
                  </a:cubicBezTo>
                  <a:cubicBezTo>
                    <a:pt x="67" y="386"/>
                    <a:pt x="84" y="404"/>
                    <a:pt x="103" y="409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9" y="355"/>
                    <a:pt x="132" y="318"/>
                    <a:pt x="126" y="281"/>
                  </a:cubicBezTo>
                  <a:cubicBezTo>
                    <a:pt x="75" y="203"/>
                    <a:pt x="35" y="102"/>
                    <a:pt x="7" y="0"/>
                  </a:cubicBezTo>
                </a:path>
              </a:pathLst>
            </a:custGeom>
            <a:solidFill>
              <a:srgbClr val="E9E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7659688" y="2224954"/>
              <a:ext cx="744538" cy="614363"/>
            </a:xfrm>
            <a:custGeom>
              <a:avLst/>
              <a:gdLst>
                <a:gd name="T0" fmla="*/ 797 w 1546"/>
                <a:gd name="T1" fmla="*/ 0 h 1278"/>
                <a:gd name="T2" fmla="*/ 373 w 1546"/>
                <a:gd name="T3" fmla="*/ 132 h 1278"/>
                <a:gd name="T4" fmla="*/ 366 w 1546"/>
                <a:gd name="T5" fmla="*/ 131 h 1278"/>
                <a:gd name="T6" fmla="*/ 54 w 1546"/>
                <a:gd name="T7" fmla="*/ 778 h 1278"/>
                <a:gd name="T8" fmla="*/ 98 w 1546"/>
                <a:gd name="T9" fmla="*/ 997 h 1278"/>
                <a:gd name="T10" fmla="*/ 217 w 1546"/>
                <a:gd name="T11" fmla="*/ 1278 h 1278"/>
                <a:gd name="T12" fmla="*/ 195 w 1546"/>
                <a:gd name="T13" fmla="*/ 1079 h 1278"/>
                <a:gd name="T14" fmla="*/ 191 w 1546"/>
                <a:gd name="T15" fmla="*/ 1077 h 1278"/>
                <a:gd name="T16" fmla="*/ 190 w 1546"/>
                <a:gd name="T17" fmla="*/ 1077 h 1278"/>
                <a:gd name="T18" fmla="*/ 186 w 1546"/>
                <a:gd name="T19" fmla="*/ 1068 h 1278"/>
                <a:gd name="T20" fmla="*/ 186 w 1546"/>
                <a:gd name="T21" fmla="*/ 1007 h 1278"/>
                <a:gd name="T22" fmla="*/ 191 w 1546"/>
                <a:gd name="T23" fmla="*/ 1006 h 1278"/>
                <a:gd name="T24" fmla="*/ 188 w 1546"/>
                <a:gd name="T25" fmla="*/ 890 h 1278"/>
                <a:gd name="T26" fmla="*/ 167 w 1546"/>
                <a:gd name="T27" fmla="*/ 920 h 1278"/>
                <a:gd name="T28" fmla="*/ 167 w 1546"/>
                <a:gd name="T29" fmla="*/ 869 h 1278"/>
                <a:gd name="T30" fmla="*/ 771 w 1546"/>
                <a:gd name="T31" fmla="*/ 308 h 1278"/>
                <a:gd name="T32" fmla="*/ 1374 w 1546"/>
                <a:gd name="T33" fmla="*/ 852 h 1278"/>
                <a:gd name="T34" fmla="*/ 1353 w 1546"/>
                <a:gd name="T35" fmla="*/ 864 h 1278"/>
                <a:gd name="T36" fmla="*/ 1353 w 1546"/>
                <a:gd name="T37" fmla="*/ 878 h 1278"/>
                <a:gd name="T38" fmla="*/ 1353 w 1546"/>
                <a:gd name="T39" fmla="*/ 928 h 1278"/>
                <a:gd name="T40" fmla="*/ 1469 w 1546"/>
                <a:gd name="T41" fmla="*/ 880 h 1278"/>
                <a:gd name="T42" fmla="*/ 1477 w 1546"/>
                <a:gd name="T43" fmla="*/ 824 h 1278"/>
                <a:gd name="T44" fmla="*/ 797 w 1546"/>
                <a:gd name="T45" fmla="*/ 0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6" h="1278">
                  <a:moveTo>
                    <a:pt x="797" y="0"/>
                  </a:moveTo>
                  <a:cubicBezTo>
                    <a:pt x="623" y="0"/>
                    <a:pt x="460" y="52"/>
                    <a:pt x="373" y="132"/>
                  </a:cubicBezTo>
                  <a:cubicBezTo>
                    <a:pt x="371" y="132"/>
                    <a:pt x="368" y="131"/>
                    <a:pt x="366" y="131"/>
                  </a:cubicBezTo>
                  <a:cubicBezTo>
                    <a:pt x="223" y="131"/>
                    <a:pt x="0" y="309"/>
                    <a:pt x="54" y="778"/>
                  </a:cubicBezTo>
                  <a:cubicBezTo>
                    <a:pt x="62" y="846"/>
                    <a:pt x="77" y="922"/>
                    <a:pt x="98" y="997"/>
                  </a:cubicBezTo>
                  <a:cubicBezTo>
                    <a:pt x="126" y="1099"/>
                    <a:pt x="166" y="1200"/>
                    <a:pt x="217" y="1278"/>
                  </a:cubicBezTo>
                  <a:cubicBezTo>
                    <a:pt x="207" y="1212"/>
                    <a:pt x="200" y="1145"/>
                    <a:pt x="195" y="1079"/>
                  </a:cubicBezTo>
                  <a:cubicBezTo>
                    <a:pt x="194" y="1079"/>
                    <a:pt x="192" y="1078"/>
                    <a:pt x="191" y="1077"/>
                  </a:cubicBezTo>
                  <a:cubicBezTo>
                    <a:pt x="190" y="1077"/>
                    <a:pt x="190" y="1077"/>
                    <a:pt x="190" y="1077"/>
                  </a:cubicBezTo>
                  <a:cubicBezTo>
                    <a:pt x="188" y="1076"/>
                    <a:pt x="187" y="1076"/>
                    <a:pt x="186" y="1068"/>
                  </a:cubicBezTo>
                  <a:cubicBezTo>
                    <a:pt x="186" y="1059"/>
                    <a:pt x="186" y="1042"/>
                    <a:pt x="186" y="1007"/>
                  </a:cubicBezTo>
                  <a:cubicBezTo>
                    <a:pt x="188" y="1006"/>
                    <a:pt x="189" y="1006"/>
                    <a:pt x="191" y="1006"/>
                  </a:cubicBezTo>
                  <a:cubicBezTo>
                    <a:pt x="189" y="966"/>
                    <a:pt x="189" y="928"/>
                    <a:pt x="188" y="890"/>
                  </a:cubicBezTo>
                  <a:cubicBezTo>
                    <a:pt x="167" y="920"/>
                    <a:pt x="167" y="920"/>
                    <a:pt x="167" y="920"/>
                  </a:cubicBezTo>
                  <a:cubicBezTo>
                    <a:pt x="167" y="903"/>
                    <a:pt x="167" y="886"/>
                    <a:pt x="167" y="869"/>
                  </a:cubicBezTo>
                  <a:cubicBezTo>
                    <a:pt x="167" y="420"/>
                    <a:pt x="437" y="308"/>
                    <a:pt x="771" y="308"/>
                  </a:cubicBezTo>
                  <a:cubicBezTo>
                    <a:pt x="1100" y="308"/>
                    <a:pt x="1367" y="418"/>
                    <a:pt x="1374" y="852"/>
                  </a:cubicBezTo>
                  <a:cubicBezTo>
                    <a:pt x="1367" y="856"/>
                    <a:pt x="1360" y="860"/>
                    <a:pt x="1353" y="864"/>
                  </a:cubicBezTo>
                  <a:cubicBezTo>
                    <a:pt x="1353" y="869"/>
                    <a:pt x="1353" y="873"/>
                    <a:pt x="1353" y="878"/>
                  </a:cubicBezTo>
                  <a:cubicBezTo>
                    <a:pt x="1353" y="894"/>
                    <a:pt x="1353" y="911"/>
                    <a:pt x="1353" y="928"/>
                  </a:cubicBezTo>
                  <a:cubicBezTo>
                    <a:pt x="1469" y="880"/>
                    <a:pt x="1469" y="880"/>
                    <a:pt x="1469" y="880"/>
                  </a:cubicBezTo>
                  <a:cubicBezTo>
                    <a:pt x="1472" y="862"/>
                    <a:pt x="1475" y="843"/>
                    <a:pt x="1477" y="824"/>
                  </a:cubicBezTo>
                  <a:cubicBezTo>
                    <a:pt x="1546" y="210"/>
                    <a:pt x="1147" y="0"/>
                    <a:pt x="797" y="0"/>
                  </a:cubicBezTo>
                </a:path>
              </a:pathLst>
            </a:custGeom>
            <a:solidFill>
              <a:srgbClr val="8F8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7750175" y="2518641"/>
              <a:ext cx="560388" cy="374650"/>
            </a:xfrm>
            <a:custGeom>
              <a:avLst/>
              <a:gdLst>
                <a:gd name="T0" fmla="*/ 7 w 1165"/>
                <a:gd name="T1" fmla="*/ 467 h 776"/>
                <a:gd name="T2" fmla="*/ 29 w 1165"/>
                <a:gd name="T3" fmla="*/ 666 h 776"/>
                <a:gd name="T4" fmla="*/ 50 w 1165"/>
                <a:gd name="T5" fmla="*/ 776 h 776"/>
                <a:gd name="T6" fmla="*/ 165 w 1165"/>
                <a:gd name="T7" fmla="*/ 728 h 776"/>
                <a:gd name="T8" fmla="*/ 53 w 1165"/>
                <a:gd name="T9" fmla="*/ 558 h 776"/>
                <a:gd name="T10" fmla="*/ 7 w 1165"/>
                <a:gd name="T11" fmla="*/ 467 h 776"/>
                <a:gd name="T12" fmla="*/ 910 w 1165"/>
                <a:gd name="T13" fmla="*/ 408 h 776"/>
                <a:gd name="T14" fmla="*/ 877 w 1165"/>
                <a:gd name="T15" fmla="*/ 409 h 776"/>
                <a:gd name="T16" fmla="*/ 689 w 1165"/>
                <a:gd name="T17" fmla="*/ 466 h 776"/>
                <a:gd name="T18" fmla="*/ 673 w 1165"/>
                <a:gd name="T19" fmla="*/ 519 h 776"/>
                <a:gd name="T20" fmla="*/ 734 w 1165"/>
                <a:gd name="T21" fmla="*/ 493 h 776"/>
                <a:gd name="T22" fmla="*/ 856 w 1165"/>
                <a:gd name="T23" fmla="*/ 431 h 776"/>
                <a:gd name="T24" fmla="*/ 880 w 1165"/>
                <a:gd name="T25" fmla="*/ 433 h 776"/>
                <a:gd name="T26" fmla="*/ 939 w 1165"/>
                <a:gd name="T27" fmla="*/ 409 h 776"/>
                <a:gd name="T28" fmla="*/ 910 w 1165"/>
                <a:gd name="T29" fmla="*/ 408 h 776"/>
                <a:gd name="T30" fmla="*/ 202 w 1165"/>
                <a:gd name="T31" fmla="*/ 0 h 776"/>
                <a:gd name="T32" fmla="*/ 0 w 1165"/>
                <a:gd name="T33" fmla="*/ 278 h 776"/>
                <a:gd name="T34" fmla="*/ 3 w 1165"/>
                <a:gd name="T35" fmla="*/ 394 h 776"/>
                <a:gd name="T36" fmla="*/ 178 w 1165"/>
                <a:gd name="T37" fmla="*/ 378 h 776"/>
                <a:gd name="T38" fmla="*/ 503 w 1165"/>
                <a:gd name="T39" fmla="*/ 415 h 776"/>
                <a:gd name="T40" fmla="*/ 583 w 1165"/>
                <a:gd name="T41" fmla="*/ 427 h 776"/>
                <a:gd name="T42" fmla="*/ 663 w 1165"/>
                <a:gd name="T43" fmla="*/ 415 h 776"/>
                <a:gd name="T44" fmla="*/ 988 w 1165"/>
                <a:gd name="T45" fmla="*/ 378 h 776"/>
                <a:gd name="T46" fmla="*/ 1014 w 1165"/>
                <a:gd name="T47" fmla="*/ 378 h 776"/>
                <a:gd name="T48" fmla="*/ 1165 w 1165"/>
                <a:gd name="T49" fmla="*/ 316 h 776"/>
                <a:gd name="T50" fmla="*/ 1165 w 1165"/>
                <a:gd name="T51" fmla="*/ 266 h 776"/>
                <a:gd name="T52" fmla="*/ 1165 w 1165"/>
                <a:gd name="T53" fmla="*/ 252 h 776"/>
                <a:gd name="T54" fmla="*/ 920 w 1165"/>
                <a:gd name="T55" fmla="*/ 302 h 776"/>
                <a:gd name="T56" fmla="*/ 601 w 1165"/>
                <a:gd name="T57" fmla="*/ 247 h 776"/>
                <a:gd name="T58" fmla="*/ 202 w 1165"/>
                <a:gd name="T59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5" h="776">
                  <a:moveTo>
                    <a:pt x="7" y="467"/>
                  </a:moveTo>
                  <a:cubicBezTo>
                    <a:pt x="12" y="533"/>
                    <a:pt x="19" y="600"/>
                    <a:pt x="29" y="666"/>
                  </a:cubicBezTo>
                  <a:cubicBezTo>
                    <a:pt x="35" y="703"/>
                    <a:pt x="42" y="740"/>
                    <a:pt x="50" y="776"/>
                  </a:cubicBezTo>
                  <a:cubicBezTo>
                    <a:pt x="165" y="728"/>
                    <a:pt x="165" y="728"/>
                    <a:pt x="165" y="728"/>
                  </a:cubicBezTo>
                  <a:cubicBezTo>
                    <a:pt x="84" y="688"/>
                    <a:pt x="67" y="617"/>
                    <a:pt x="53" y="558"/>
                  </a:cubicBezTo>
                  <a:cubicBezTo>
                    <a:pt x="43" y="518"/>
                    <a:pt x="34" y="483"/>
                    <a:pt x="7" y="467"/>
                  </a:cubicBezTo>
                  <a:moveTo>
                    <a:pt x="910" y="408"/>
                  </a:moveTo>
                  <a:cubicBezTo>
                    <a:pt x="899" y="408"/>
                    <a:pt x="887" y="409"/>
                    <a:pt x="877" y="409"/>
                  </a:cubicBezTo>
                  <a:cubicBezTo>
                    <a:pt x="791" y="414"/>
                    <a:pt x="727" y="422"/>
                    <a:pt x="689" y="466"/>
                  </a:cubicBezTo>
                  <a:cubicBezTo>
                    <a:pt x="681" y="476"/>
                    <a:pt x="675" y="495"/>
                    <a:pt x="673" y="519"/>
                  </a:cubicBezTo>
                  <a:cubicBezTo>
                    <a:pt x="734" y="493"/>
                    <a:pt x="734" y="493"/>
                    <a:pt x="734" y="493"/>
                  </a:cubicBezTo>
                  <a:cubicBezTo>
                    <a:pt x="757" y="457"/>
                    <a:pt x="803" y="431"/>
                    <a:pt x="856" y="431"/>
                  </a:cubicBezTo>
                  <a:cubicBezTo>
                    <a:pt x="864" y="431"/>
                    <a:pt x="872" y="432"/>
                    <a:pt x="880" y="433"/>
                  </a:cubicBezTo>
                  <a:cubicBezTo>
                    <a:pt x="939" y="409"/>
                    <a:pt x="939" y="409"/>
                    <a:pt x="939" y="409"/>
                  </a:cubicBezTo>
                  <a:cubicBezTo>
                    <a:pt x="927" y="408"/>
                    <a:pt x="917" y="408"/>
                    <a:pt x="910" y="408"/>
                  </a:cubicBezTo>
                  <a:moveTo>
                    <a:pt x="202" y="0"/>
                  </a:moveTo>
                  <a:cubicBezTo>
                    <a:pt x="0" y="278"/>
                    <a:pt x="0" y="278"/>
                    <a:pt x="0" y="278"/>
                  </a:cubicBezTo>
                  <a:cubicBezTo>
                    <a:pt x="1" y="316"/>
                    <a:pt x="1" y="354"/>
                    <a:pt x="3" y="394"/>
                  </a:cubicBezTo>
                  <a:cubicBezTo>
                    <a:pt x="57" y="383"/>
                    <a:pt x="115" y="378"/>
                    <a:pt x="178" y="378"/>
                  </a:cubicBezTo>
                  <a:cubicBezTo>
                    <a:pt x="306" y="378"/>
                    <a:pt x="424" y="400"/>
                    <a:pt x="503" y="415"/>
                  </a:cubicBezTo>
                  <a:cubicBezTo>
                    <a:pt x="541" y="422"/>
                    <a:pt x="568" y="427"/>
                    <a:pt x="583" y="427"/>
                  </a:cubicBezTo>
                  <a:cubicBezTo>
                    <a:pt x="597" y="427"/>
                    <a:pt x="625" y="422"/>
                    <a:pt x="663" y="415"/>
                  </a:cubicBezTo>
                  <a:cubicBezTo>
                    <a:pt x="741" y="400"/>
                    <a:pt x="859" y="378"/>
                    <a:pt x="988" y="378"/>
                  </a:cubicBezTo>
                  <a:cubicBezTo>
                    <a:pt x="997" y="378"/>
                    <a:pt x="1005" y="378"/>
                    <a:pt x="1014" y="378"/>
                  </a:cubicBezTo>
                  <a:cubicBezTo>
                    <a:pt x="1165" y="316"/>
                    <a:pt x="1165" y="316"/>
                    <a:pt x="1165" y="316"/>
                  </a:cubicBezTo>
                  <a:cubicBezTo>
                    <a:pt x="1165" y="299"/>
                    <a:pt x="1165" y="282"/>
                    <a:pt x="1165" y="266"/>
                  </a:cubicBezTo>
                  <a:cubicBezTo>
                    <a:pt x="1165" y="261"/>
                    <a:pt x="1165" y="257"/>
                    <a:pt x="1165" y="252"/>
                  </a:cubicBezTo>
                  <a:cubicBezTo>
                    <a:pt x="1101" y="285"/>
                    <a:pt x="1016" y="302"/>
                    <a:pt x="920" y="302"/>
                  </a:cubicBezTo>
                  <a:cubicBezTo>
                    <a:pt x="823" y="302"/>
                    <a:pt x="713" y="284"/>
                    <a:pt x="601" y="247"/>
                  </a:cubicBezTo>
                  <a:cubicBezTo>
                    <a:pt x="431" y="190"/>
                    <a:pt x="290" y="99"/>
                    <a:pt x="202" y="0"/>
                  </a:cubicBezTo>
                </a:path>
              </a:pathLst>
            </a:custGeom>
            <a:solidFill>
              <a:srgbClr val="F9F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8104188" y="2726604"/>
              <a:ext cx="69850" cy="30163"/>
            </a:xfrm>
            <a:custGeom>
              <a:avLst/>
              <a:gdLst>
                <a:gd name="T0" fmla="*/ 122 w 146"/>
                <a:gd name="T1" fmla="*/ 0 h 62"/>
                <a:gd name="T2" fmla="*/ 0 w 146"/>
                <a:gd name="T3" fmla="*/ 62 h 62"/>
                <a:gd name="T4" fmla="*/ 146 w 146"/>
                <a:gd name="T5" fmla="*/ 2 h 62"/>
                <a:gd name="T6" fmla="*/ 122 w 146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62">
                  <a:moveTo>
                    <a:pt x="122" y="0"/>
                  </a:moveTo>
                  <a:cubicBezTo>
                    <a:pt x="69" y="0"/>
                    <a:pt x="23" y="26"/>
                    <a:pt x="0" y="62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38" y="1"/>
                    <a:pt x="130" y="0"/>
                    <a:pt x="122" y="0"/>
                  </a:cubicBezTo>
                </a:path>
              </a:pathLst>
            </a:custGeom>
            <a:solidFill>
              <a:srgbClr val="E9E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 noEditPoints="1"/>
            </p:cNvSpPr>
            <p:nvPr/>
          </p:nvSpPr>
          <p:spPr bwMode="auto">
            <a:xfrm>
              <a:off x="7785100" y="2715491"/>
              <a:ext cx="206375" cy="147638"/>
            </a:xfrm>
            <a:custGeom>
              <a:avLst/>
              <a:gdLst>
                <a:gd name="T0" fmla="*/ 90 w 428"/>
                <a:gd name="T1" fmla="*/ 135 h 307"/>
                <a:gd name="T2" fmla="*/ 226 w 428"/>
                <a:gd name="T3" fmla="*/ 23 h 307"/>
                <a:gd name="T4" fmla="*/ 362 w 428"/>
                <a:gd name="T5" fmla="*/ 135 h 307"/>
                <a:gd name="T6" fmla="*/ 362 w 428"/>
                <a:gd name="T7" fmla="*/ 135 h 307"/>
                <a:gd name="T8" fmla="*/ 362 w 428"/>
                <a:gd name="T9" fmla="*/ 135 h 307"/>
                <a:gd name="T10" fmla="*/ 285 w 428"/>
                <a:gd name="T11" fmla="*/ 189 h 307"/>
                <a:gd name="T12" fmla="*/ 306 w 428"/>
                <a:gd name="T13" fmla="*/ 135 h 307"/>
                <a:gd name="T14" fmla="*/ 306 w 428"/>
                <a:gd name="T15" fmla="*/ 135 h 307"/>
                <a:gd name="T16" fmla="*/ 285 w 428"/>
                <a:gd name="T17" fmla="*/ 189 h 307"/>
                <a:gd name="T18" fmla="*/ 226 w 428"/>
                <a:gd name="T19" fmla="*/ 195 h 307"/>
                <a:gd name="T20" fmla="*/ 172 w 428"/>
                <a:gd name="T21" fmla="*/ 190 h 307"/>
                <a:gd name="T22" fmla="*/ 149 w 428"/>
                <a:gd name="T23" fmla="*/ 135 h 307"/>
                <a:gd name="T24" fmla="*/ 149 w 428"/>
                <a:gd name="T25" fmla="*/ 135 h 307"/>
                <a:gd name="T26" fmla="*/ 172 w 428"/>
                <a:gd name="T27" fmla="*/ 190 h 307"/>
                <a:gd name="T28" fmla="*/ 90 w 428"/>
                <a:gd name="T29" fmla="*/ 135 h 307"/>
                <a:gd name="T30" fmla="*/ 90 w 428"/>
                <a:gd name="T31" fmla="*/ 135 h 307"/>
                <a:gd name="T32" fmla="*/ 90 w 428"/>
                <a:gd name="T33" fmla="*/ 135 h 307"/>
                <a:gd name="T34" fmla="*/ 183 w 428"/>
                <a:gd name="T35" fmla="*/ 0 h 307"/>
                <a:gd name="T36" fmla="*/ 16 w 428"/>
                <a:gd name="T37" fmla="*/ 46 h 307"/>
                <a:gd name="T38" fmla="*/ 51 w 428"/>
                <a:gd name="T39" fmla="*/ 247 h 307"/>
                <a:gd name="T40" fmla="*/ 125 w 428"/>
                <a:gd name="T41" fmla="*/ 307 h 307"/>
                <a:gd name="T42" fmla="*/ 414 w 428"/>
                <a:gd name="T43" fmla="*/ 188 h 307"/>
                <a:gd name="T44" fmla="*/ 405 w 428"/>
                <a:gd name="T45" fmla="*/ 58 h 307"/>
                <a:gd name="T46" fmla="*/ 216 w 428"/>
                <a:gd name="T47" fmla="*/ 1 h 307"/>
                <a:gd name="T48" fmla="*/ 183 w 428"/>
                <a:gd name="T4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8" h="307">
                  <a:moveTo>
                    <a:pt x="90" y="135"/>
                  </a:moveTo>
                  <a:cubicBezTo>
                    <a:pt x="90" y="73"/>
                    <a:pt x="151" y="23"/>
                    <a:pt x="226" y="23"/>
                  </a:cubicBezTo>
                  <a:cubicBezTo>
                    <a:pt x="301" y="23"/>
                    <a:pt x="362" y="73"/>
                    <a:pt x="362" y="135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62" y="159"/>
                    <a:pt x="331" y="179"/>
                    <a:pt x="285" y="189"/>
                  </a:cubicBezTo>
                  <a:cubicBezTo>
                    <a:pt x="298" y="175"/>
                    <a:pt x="306" y="156"/>
                    <a:pt x="306" y="135"/>
                  </a:cubicBezTo>
                  <a:cubicBezTo>
                    <a:pt x="306" y="135"/>
                    <a:pt x="306" y="135"/>
                    <a:pt x="306" y="135"/>
                  </a:cubicBezTo>
                  <a:cubicBezTo>
                    <a:pt x="306" y="156"/>
                    <a:pt x="298" y="175"/>
                    <a:pt x="285" y="189"/>
                  </a:cubicBezTo>
                  <a:cubicBezTo>
                    <a:pt x="267" y="192"/>
                    <a:pt x="247" y="195"/>
                    <a:pt x="226" y="195"/>
                  </a:cubicBezTo>
                  <a:cubicBezTo>
                    <a:pt x="207" y="195"/>
                    <a:pt x="188" y="193"/>
                    <a:pt x="172" y="190"/>
                  </a:cubicBezTo>
                  <a:cubicBezTo>
                    <a:pt x="158" y="175"/>
                    <a:pt x="149" y="156"/>
                    <a:pt x="149" y="135"/>
                  </a:cubicBezTo>
                  <a:cubicBezTo>
                    <a:pt x="149" y="135"/>
                    <a:pt x="149" y="135"/>
                    <a:pt x="149" y="135"/>
                  </a:cubicBezTo>
                  <a:cubicBezTo>
                    <a:pt x="149" y="156"/>
                    <a:pt x="158" y="175"/>
                    <a:pt x="172" y="190"/>
                  </a:cubicBezTo>
                  <a:cubicBezTo>
                    <a:pt x="124" y="180"/>
                    <a:pt x="90" y="159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moveTo>
                    <a:pt x="183" y="0"/>
                  </a:moveTo>
                  <a:cubicBezTo>
                    <a:pt x="147" y="0"/>
                    <a:pt x="28" y="4"/>
                    <a:pt x="16" y="46"/>
                  </a:cubicBezTo>
                  <a:cubicBezTo>
                    <a:pt x="7" y="73"/>
                    <a:pt x="0" y="175"/>
                    <a:pt x="51" y="247"/>
                  </a:cubicBezTo>
                  <a:cubicBezTo>
                    <a:pt x="70" y="274"/>
                    <a:pt x="95" y="294"/>
                    <a:pt x="125" y="307"/>
                  </a:cubicBezTo>
                  <a:cubicBezTo>
                    <a:pt x="414" y="188"/>
                    <a:pt x="414" y="188"/>
                    <a:pt x="414" y="188"/>
                  </a:cubicBezTo>
                  <a:cubicBezTo>
                    <a:pt x="428" y="133"/>
                    <a:pt x="420" y="77"/>
                    <a:pt x="405" y="58"/>
                  </a:cubicBezTo>
                  <a:cubicBezTo>
                    <a:pt x="367" y="14"/>
                    <a:pt x="303" y="6"/>
                    <a:pt x="216" y="1"/>
                  </a:cubicBezTo>
                  <a:cubicBezTo>
                    <a:pt x="206" y="1"/>
                    <a:pt x="195" y="0"/>
                    <a:pt x="183" y="0"/>
                  </a:cubicBezTo>
                </a:path>
              </a:pathLst>
            </a:custGeom>
            <a:solidFill>
              <a:srgbClr val="F9F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7827963" y="2726604"/>
              <a:ext cx="131763" cy="53975"/>
            </a:xfrm>
            <a:custGeom>
              <a:avLst/>
              <a:gdLst>
                <a:gd name="T0" fmla="*/ 136 w 272"/>
                <a:gd name="T1" fmla="*/ 0 h 112"/>
                <a:gd name="T2" fmla="*/ 0 w 272"/>
                <a:gd name="T3" fmla="*/ 112 h 112"/>
                <a:gd name="T4" fmla="*/ 82 w 272"/>
                <a:gd name="T5" fmla="*/ 58 h 112"/>
                <a:gd name="T6" fmla="*/ 82 w 272"/>
                <a:gd name="T7" fmla="*/ 58 h 112"/>
                <a:gd name="T8" fmla="*/ 136 w 272"/>
                <a:gd name="T9" fmla="*/ 53 h 112"/>
                <a:gd name="T10" fmla="*/ 195 w 272"/>
                <a:gd name="T11" fmla="*/ 59 h 112"/>
                <a:gd name="T12" fmla="*/ 195 w 272"/>
                <a:gd name="T13" fmla="*/ 59 h 112"/>
                <a:gd name="T14" fmla="*/ 272 w 272"/>
                <a:gd name="T15" fmla="*/ 112 h 112"/>
                <a:gd name="T16" fmla="*/ 136 w 272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12">
                  <a:moveTo>
                    <a:pt x="136" y="0"/>
                  </a:moveTo>
                  <a:cubicBezTo>
                    <a:pt x="61" y="0"/>
                    <a:pt x="0" y="50"/>
                    <a:pt x="0" y="112"/>
                  </a:cubicBezTo>
                  <a:cubicBezTo>
                    <a:pt x="0" y="88"/>
                    <a:pt x="34" y="67"/>
                    <a:pt x="82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8" y="55"/>
                    <a:pt x="117" y="53"/>
                    <a:pt x="136" y="53"/>
                  </a:cubicBezTo>
                  <a:cubicBezTo>
                    <a:pt x="157" y="53"/>
                    <a:pt x="177" y="55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241" y="68"/>
                    <a:pt x="272" y="89"/>
                    <a:pt x="272" y="112"/>
                  </a:cubicBezTo>
                  <a:cubicBezTo>
                    <a:pt x="272" y="50"/>
                    <a:pt x="211" y="0"/>
                    <a:pt x="136" y="0"/>
                  </a:cubicBezTo>
                </a:path>
              </a:pathLst>
            </a:custGeom>
            <a:solidFill>
              <a:srgbClr val="E9E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7921625" y="2755179"/>
              <a:ext cx="38100" cy="50800"/>
            </a:xfrm>
            <a:custGeom>
              <a:avLst/>
              <a:gdLst>
                <a:gd name="T0" fmla="*/ 0 w 77"/>
                <a:gd name="T1" fmla="*/ 0 h 107"/>
                <a:gd name="T2" fmla="*/ 21 w 77"/>
                <a:gd name="T3" fmla="*/ 53 h 107"/>
                <a:gd name="T4" fmla="*/ 21 w 77"/>
                <a:gd name="T5" fmla="*/ 53 h 107"/>
                <a:gd name="T6" fmla="*/ 21 w 77"/>
                <a:gd name="T7" fmla="*/ 53 h 107"/>
                <a:gd name="T8" fmla="*/ 0 w 77"/>
                <a:gd name="T9" fmla="*/ 107 h 107"/>
                <a:gd name="T10" fmla="*/ 77 w 77"/>
                <a:gd name="T11" fmla="*/ 53 h 107"/>
                <a:gd name="T12" fmla="*/ 77 w 77"/>
                <a:gd name="T13" fmla="*/ 53 h 107"/>
                <a:gd name="T14" fmla="*/ 77 w 77"/>
                <a:gd name="T15" fmla="*/ 53 h 107"/>
                <a:gd name="T16" fmla="*/ 0 w 7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107">
                  <a:moveTo>
                    <a:pt x="0" y="0"/>
                  </a:moveTo>
                  <a:cubicBezTo>
                    <a:pt x="13" y="14"/>
                    <a:pt x="21" y="32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74"/>
                    <a:pt x="13" y="93"/>
                    <a:pt x="0" y="107"/>
                  </a:cubicBezTo>
                  <a:cubicBezTo>
                    <a:pt x="46" y="97"/>
                    <a:pt x="77" y="77"/>
                    <a:pt x="77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30"/>
                    <a:pt x="46" y="9"/>
                    <a:pt x="0" y="0"/>
                  </a:cubicBezTo>
                </a:path>
              </a:pathLst>
            </a:custGeom>
            <a:solidFill>
              <a:srgbClr val="FC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7827963" y="2753591"/>
              <a:ext cx="39688" cy="53975"/>
            </a:xfrm>
            <a:custGeom>
              <a:avLst/>
              <a:gdLst>
                <a:gd name="T0" fmla="*/ 82 w 82"/>
                <a:gd name="T1" fmla="*/ 0 h 109"/>
                <a:gd name="T2" fmla="*/ 0 w 82"/>
                <a:gd name="T3" fmla="*/ 54 h 109"/>
                <a:gd name="T4" fmla="*/ 0 w 82"/>
                <a:gd name="T5" fmla="*/ 54 h 109"/>
                <a:gd name="T6" fmla="*/ 0 w 82"/>
                <a:gd name="T7" fmla="*/ 54 h 109"/>
                <a:gd name="T8" fmla="*/ 82 w 82"/>
                <a:gd name="T9" fmla="*/ 109 h 109"/>
                <a:gd name="T10" fmla="*/ 59 w 82"/>
                <a:gd name="T11" fmla="*/ 54 h 109"/>
                <a:gd name="T12" fmla="*/ 59 w 82"/>
                <a:gd name="T13" fmla="*/ 54 h 109"/>
                <a:gd name="T14" fmla="*/ 59 w 82"/>
                <a:gd name="T15" fmla="*/ 54 h 109"/>
                <a:gd name="T16" fmla="*/ 82 w 82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09">
                  <a:moveTo>
                    <a:pt x="82" y="0"/>
                  </a:moveTo>
                  <a:cubicBezTo>
                    <a:pt x="34" y="9"/>
                    <a:pt x="0" y="30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8"/>
                    <a:pt x="34" y="99"/>
                    <a:pt x="82" y="109"/>
                  </a:cubicBezTo>
                  <a:cubicBezTo>
                    <a:pt x="68" y="94"/>
                    <a:pt x="59" y="75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33"/>
                    <a:pt x="68" y="14"/>
                    <a:pt x="82" y="0"/>
                  </a:cubicBezTo>
                </a:path>
              </a:pathLst>
            </a:custGeom>
            <a:solidFill>
              <a:srgbClr val="FC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7856538" y="2752004"/>
              <a:ext cx="76200" cy="57150"/>
            </a:xfrm>
            <a:custGeom>
              <a:avLst/>
              <a:gdLst>
                <a:gd name="T0" fmla="*/ 79 w 157"/>
                <a:gd name="T1" fmla="*/ 104 h 119"/>
                <a:gd name="T2" fmla="*/ 34 w 157"/>
                <a:gd name="T3" fmla="*/ 59 h 119"/>
                <a:gd name="T4" fmla="*/ 79 w 157"/>
                <a:gd name="T5" fmla="*/ 15 h 119"/>
                <a:gd name="T6" fmla="*/ 91 w 157"/>
                <a:gd name="T7" fmla="*/ 17 h 119"/>
                <a:gd name="T8" fmla="*/ 79 w 157"/>
                <a:gd name="T9" fmla="*/ 36 h 119"/>
                <a:gd name="T10" fmla="*/ 102 w 157"/>
                <a:gd name="T11" fmla="*/ 59 h 119"/>
                <a:gd name="T12" fmla="*/ 121 w 157"/>
                <a:gd name="T13" fmla="*/ 47 h 119"/>
                <a:gd name="T14" fmla="*/ 123 w 157"/>
                <a:gd name="T15" fmla="*/ 59 h 119"/>
                <a:gd name="T16" fmla="*/ 79 w 157"/>
                <a:gd name="T17" fmla="*/ 104 h 119"/>
                <a:gd name="T18" fmla="*/ 77 w 157"/>
                <a:gd name="T19" fmla="*/ 0 h 119"/>
                <a:gd name="T20" fmla="*/ 23 w 157"/>
                <a:gd name="T21" fmla="*/ 5 h 119"/>
                <a:gd name="T22" fmla="*/ 23 w 157"/>
                <a:gd name="T23" fmla="*/ 5 h 119"/>
                <a:gd name="T24" fmla="*/ 0 w 157"/>
                <a:gd name="T25" fmla="*/ 59 h 119"/>
                <a:gd name="T26" fmla="*/ 0 w 157"/>
                <a:gd name="T27" fmla="*/ 59 h 119"/>
                <a:gd name="T28" fmla="*/ 23 w 157"/>
                <a:gd name="T29" fmla="*/ 114 h 119"/>
                <a:gd name="T30" fmla="*/ 77 w 157"/>
                <a:gd name="T31" fmla="*/ 119 h 119"/>
                <a:gd name="T32" fmla="*/ 136 w 157"/>
                <a:gd name="T33" fmla="*/ 113 h 119"/>
                <a:gd name="T34" fmla="*/ 157 w 157"/>
                <a:gd name="T35" fmla="*/ 59 h 119"/>
                <a:gd name="T36" fmla="*/ 157 w 157"/>
                <a:gd name="T37" fmla="*/ 59 h 119"/>
                <a:gd name="T38" fmla="*/ 136 w 157"/>
                <a:gd name="T39" fmla="*/ 6 h 119"/>
                <a:gd name="T40" fmla="*/ 136 w 157"/>
                <a:gd name="T41" fmla="*/ 6 h 119"/>
                <a:gd name="T42" fmla="*/ 77 w 157"/>
                <a:gd name="T4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7" h="119">
                  <a:moveTo>
                    <a:pt x="79" y="104"/>
                  </a:moveTo>
                  <a:cubicBezTo>
                    <a:pt x="54" y="104"/>
                    <a:pt x="34" y="84"/>
                    <a:pt x="34" y="59"/>
                  </a:cubicBezTo>
                  <a:cubicBezTo>
                    <a:pt x="34" y="35"/>
                    <a:pt x="54" y="15"/>
                    <a:pt x="79" y="15"/>
                  </a:cubicBezTo>
                  <a:cubicBezTo>
                    <a:pt x="83" y="15"/>
                    <a:pt x="87" y="16"/>
                    <a:pt x="91" y="17"/>
                  </a:cubicBezTo>
                  <a:cubicBezTo>
                    <a:pt x="84" y="21"/>
                    <a:pt x="79" y="28"/>
                    <a:pt x="79" y="36"/>
                  </a:cubicBezTo>
                  <a:cubicBezTo>
                    <a:pt x="79" y="49"/>
                    <a:pt x="89" y="59"/>
                    <a:pt x="102" y="59"/>
                  </a:cubicBezTo>
                  <a:cubicBezTo>
                    <a:pt x="110" y="59"/>
                    <a:pt x="117" y="54"/>
                    <a:pt x="121" y="47"/>
                  </a:cubicBezTo>
                  <a:cubicBezTo>
                    <a:pt x="122" y="51"/>
                    <a:pt x="123" y="55"/>
                    <a:pt x="123" y="59"/>
                  </a:cubicBezTo>
                  <a:cubicBezTo>
                    <a:pt x="123" y="84"/>
                    <a:pt x="103" y="104"/>
                    <a:pt x="79" y="104"/>
                  </a:cubicBezTo>
                  <a:moveTo>
                    <a:pt x="77" y="0"/>
                  </a:moveTo>
                  <a:cubicBezTo>
                    <a:pt x="58" y="0"/>
                    <a:pt x="39" y="2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9" y="19"/>
                    <a:pt x="0" y="3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80"/>
                    <a:pt x="9" y="99"/>
                    <a:pt x="23" y="114"/>
                  </a:cubicBezTo>
                  <a:cubicBezTo>
                    <a:pt x="39" y="117"/>
                    <a:pt x="58" y="119"/>
                    <a:pt x="77" y="119"/>
                  </a:cubicBezTo>
                  <a:cubicBezTo>
                    <a:pt x="98" y="119"/>
                    <a:pt x="118" y="116"/>
                    <a:pt x="136" y="113"/>
                  </a:cubicBezTo>
                  <a:cubicBezTo>
                    <a:pt x="149" y="99"/>
                    <a:pt x="157" y="80"/>
                    <a:pt x="157" y="5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57" y="38"/>
                    <a:pt x="149" y="20"/>
                    <a:pt x="136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18" y="2"/>
                    <a:pt x="98" y="0"/>
                    <a:pt x="77" y="0"/>
                  </a:cubicBezTo>
                </a:path>
              </a:pathLst>
            </a:custGeom>
            <a:solidFill>
              <a:srgbClr val="D8B7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7872413" y="2759941"/>
              <a:ext cx="42863" cy="41275"/>
            </a:xfrm>
            <a:custGeom>
              <a:avLst/>
              <a:gdLst>
                <a:gd name="T0" fmla="*/ 45 w 89"/>
                <a:gd name="T1" fmla="*/ 0 h 89"/>
                <a:gd name="T2" fmla="*/ 0 w 89"/>
                <a:gd name="T3" fmla="*/ 44 h 89"/>
                <a:gd name="T4" fmla="*/ 45 w 89"/>
                <a:gd name="T5" fmla="*/ 89 h 89"/>
                <a:gd name="T6" fmla="*/ 89 w 89"/>
                <a:gd name="T7" fmla="*/ 44 h 89"/>
                <a:gd name="T8" fmla="*/ 87 w 89"/>
                <a:gd name="T9" fmla="*/ 32 h 89"/>
                <a:gd name="T10" fmla="*/ 68 w 89"/>
                <a:gd name="T11" fmla="*/ 44 h 89"/>
                <a:gd name="T12" fmla="*/ 45 w 89"/>
                <a:gd name="T13" fmla="*/ 21 h 89"/>
                <a:gd name="T14" fmla="*/ 57 w 89"/>
                <a:gd name="T15" fmla="*/ 2 h 89"/>
                <a:gd name="T16" fmla="*/ 45 w 89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89">
                  <a:moveTo>
                    <a:pt x="45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9"/>
                    <a:pt x="20" y="89"/>
                    <a:pt x="45" y="89"/>
                  </a:cubicBezTo>
                  <a:cubicBezTo>
                    <a:pt x="69" y="89"/>
                    <a:pt x="89" y="69"/>
                    <a:pt x="89" y="44"/>
                  </a:cubicBezTo>
                  <a:cubicBezTo>
                    <a:pt x="89" y="40"/>
                    <a:pt x="88" y="36"/>
                    <a:pt x="87" y="32"/>
                  </a:cubicBezTo>
                  <a:cubicBezTo>
                    <a:pt x="83" y="39"/>
                    <a:pt x="76" y="44"/>
                    <a:pt x="68" y="44"/>
                  </a:cubicBezTo>
                  <a:cubicBezTo>
                    <a:pt x="55" y="44"/>
                    <a:pt x="45" y="34"/>
                    <a:pt x="45" y="21"/>
                  </a:cubicBezTo>
                  <a:cubicBezTo>
                    <a:pt x="45" y="13"/>
                    <a:pt x="50" y="6"/>
                    <a:pt x="57" y="2"/>
                  </a:cubicBezTo>
                  <a:cubicBezTo>
                    <a:pt x="53" y="1"/>
                    <a:pt x="49" y="0"/>
                    <a:pt x="45" y="0"/>
                  </a:cubicBezTo>
                </a:path>
              </a:pathLst>
            </a:custGeom>
            <a:solidFill>
              <a:srgbClr val="727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001000" y="2763116"/>
              <a:ext cx="52388" cy="34925"/>
            </a:xfrm>
            <a:custGeom>
              <a:avLst/>
              <a:gdLst>
                <a:gd name="T0" fmla="*/ 62 w 110"/>
                <a:gd name="T1" fmla="*/ 0 h 74"/>
                <a:gd name="T2" fmla="*/ 27 w 110"/>
                <a:gd name="T3" fmla="*/ 12 h 74"/>
                <a:gd name="T4" fmla="*/ 2 w 110"/>
                <a:gd name="T5" fmla="*/ 65 h 74"/>
                <a:gd name="T6" fmla="*/ 0 w 110"/>
                <a:gd name="T7" fmla="*/ 74 h 74"/>
                <a:gd name="T8" fmla="*/ 110 w 110"/>
                <a:gd name="T9" fmla="*/ 29 h 74"/>
                <a:gd name="T10" fmla="*/ 96 w 110"/>
                <a:gd name="T11" fmla="*/ 12 h 74"/>
                <a:gd name="T12" fmla="*/ 62 w 110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74">
                  <a:moveTo>
                    <a:pt x="62" y="0"/>
                  </a:moveTo>
                  <a:cubicBezTo>
                    <a:pt x="50" y="0"/>
                    <a:pt x="39" y="4"/>
                    <a:pt x="27" y="12"/>
                  </a:cubicBezTo>
                  <a:cubicBezTo>
                    <a:pt x="13" y="22"/>
                    <a:pt x="8" y="41"/>
                    <a:pt x="2" y="65"/>
                  </a:cubicBezTo>
                  <a:cubicBezTo>
                    <a:pt x="2" y="68"/>
                    <a:pt x="1" y="71"/>
                    <a:pt x="0" y="7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2"/>
                    <a:pt x="102" y="16"/>
                    <a:pt x="96" y="12"/>
                  </a:cubicBezTo>
                  <a:cubicBezTo>
                    <a:pt x="84" y="4"/>
                    <a:pt x="73" y="0"/>
                    <a:pt x="62" y="0"/>
                  </a:cubicBezTo>
                </a:path>
              </a:pathLst>
            </a:custGeom>
            <a:solidFill>
              <a:srgbClr val="F9F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7740650" y="2372591"/>
              <a:ext cx="581025" cy="295275"/>
            </a:xfrm>
            <a:custGeom>
              <a:avLst/>
              <a:gdLst>
                <a:gd name="T0" fmla="*/ 604 w 1207"/>
                <a:gd name="T1" fmla="*/ 0 h 612"/>
                <a:gd name="T2" fmla="*/ 0 w 1207"/>
                <a:gd name="T3" fmla="*/ 561 h 612"/>
                <a:gd name="T4" fmla="*/ 0 w 1207"/>
                <a:gd name="T5" fmla="*/ 612 h 612"/>
                <a:gd name="T6" fmla="*/ 21 w 1207"/>
                <a:gd name="T7" fmla="*/ 582 h 612"/>
                <a:gd name="T8" fmla="*/ 223 w 1207"/>
                <a:gd name="T9" fmla="*/ 304 h 612"/>
                <a:gd name="T10" fmla="*/ 622 w 1207"/>
                <a:gd name="T11" fmla="*/ 551 h 612"/>
                <a:gd name="T12" fmla="*/ 941 w 1207"/>
                <a:gd name="T13" fmla="*/ 606 h 612"/>
                <a:gd name="T14" fmla="*/ 1186 w 1207"/>
                <a:gd name="T15" fmla="*/ 556 h 612"/>
                <a:gd name="T16" fmla="*/ 1207 w 1207"/>
                <a:gd name="T17" fmla="*/ 544 h 612"/>
                <a:gd name="T18" fmla="*/ 604 w 1207"/>
                <a:gd name="T19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7" h="612">
                  <a:moveTo>
                    <a:pt x="604" y="0"/>
                  </a:moveTo>
                  <a:cubicBezTo>
                    <a:pt x="270" y="0"/>
                    <a:pt x="0" y="112"/>
                    <a:pt x="0" y="561"/>
                  </a:cubicBezTo>
                  <a:cubicBezTo>
                    <a:pt x="0" y="578"/>
                    <a:pt x="0" y="595"/>
                    <a:pt x="0" y="612"/>
                  </a:cubicBezTo>
                  <a:cubicBezTo>
                    <a:pt x="21" y="582"/>
                    <a:pt x="21" y="582"/>
                    <a:pt x="21" y="582"/>
                  </a:cubicBezTo>
                  <a:cubicBezTo>
                    <a:pt x="223" y="304"/>
                    <a:pt x="223" y="304"/>
                    <a:pt x="223" y="304"/>
                  </a:cubicBezTo>
                  <a:cubicBezTo>
                    <a:pt x="311" y="403"/>
                    <a:pt x="452" y="494"/>
                    <a:pt x="622" y="551"/>
                  </a:cubicBezTo>
                  <a:cubicBezTo>
                    <a:pt x="734" y="588"/>
                    <a:pt x="844" y="606"/>
                    <a:pt x="941" y="606"/>
                  </a:cubicBezTo>
                  <a:cubicBezTo>
                    <a:pt x="1037" y="606"/>
                    <a:pt x="1122" y="589"/>
                    <a:pt x="1186" y="556"/>
                  </a:cubicBezTo>
                  <a:cubicBezTo>
                    <a:pt x="1193" y="552"/>
                    <a:pt x="1200" y="548"/>
                    <a:pt x="1207" y="544"/>
                  </a:cubicBezTo>
                  <a:cubicBezTo>
                    <a:pt x="1200" y="110"/>
                    <a:pt x="933" y="0"/>
                    <a:pt x="604" y="0"/>
                  </a:cubicBezTo>
                </a:path>
              </a:pathLst>
            </a:custGeom>
            <a:solidFill>
              <a:srgbClr val="8F8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7748588" y="2701204"/>
              <a:ext cx="490538" cy="168275"/>
            </a:xfrm>
            <a:custGeom>
              <a:avLst/>
              <a:gdLst>
                <a:gd name="T0" fmla="*/ 990 w 1016"/>
                <a:gd name="T1" fmla="*/ 0 h 350"/>
                <a:gd name="T2" fmla="*/ 665 w 1016"/>
                <a:gd name="T3" fmla="*/ 37 h 350"/>
                <a:gd name="T4" fmla="*/ 585 w 1016"/>
                <a:gd name="T5" fmla="*/ 49 h 350"/>
                <a:gd name="T6" fmla="*/ 505 w 1016"/>
                <a:gd name="T7" fmla="*/ 37 h 350"/>
                <a:gd name="T8" fmla="*/ 180 w 1016"/>
                <a:gd name="T9" fmla="*/ 0 h 350"/>
                <a:gd name="T10" fmla="*/ 5 w 1016"/>
                <a:gd name="T11" fmla="*/ 16 h 350"/>
                <a:gd name="T12" fmla="*/ 0 w 1016"/>
                <a:gd name="T13" fmla="*/ 17 h 350"/>
                <a:gd name="T14" fmla="*/ 0 w 1016"/>
                <a:gd name="T15" fmla="*/ 78 h 350"/>
                <a:gd name="T16" fmla="*/ 4 w 1016"/>
                <a:gd name="T17" fmla="*/ 87 h 350"/>
                <a:gd name="T18" fmla="*/ 5 w 1016"/>
                <a:gd name="T19" fmla="*/ 87 h 350"/>
                <a:gd name="T20" fmla="*/ 9 w 1016"/>
                <a:gd name="T21" fmla="*/ 89 h 350"/>
                <a:gd name="T22" fmla="*/ 55 w 1016"/>
                <a:gd name="T23" fmla="*/ 180 h 350"/>
                <a:gd name="T24" fmla="*/ 167 w 1016"/>
                <a:gd name="T25" fmla="*/ 350 h 350"/>
                <a:gd name="T26" fmla="*/ 199 w 1016"/>
                <a:gd name="T27" fmla="*/ 337 h 350"/>
                <a:gd name="T28" fmla="*/ 125 w 1016"/>
                <a:gd name="T29" fmla="*/ 277 h 350"/>
                <a:gd name="T30" fmla="*/ 90 w 1016"/>
                <a:gd name="T31" fmla="*/ 76 h 350"/>
                <a:gd name="T32" fmla="*/ 257 w 1016"/>
                <a:gd name="T33" fmla="*/ 30 h 350"/>
                <a:gd name="T34" fmla="*/ 290 w 1016"/>
                <a:gd name="T35" fmla="*/ 31 h 350"/>
                <a:gd name="T36" fmla="*/ 479 w 1016"/>
                <a:gd name="T37" fmla="*/ 88 h 350"/>
                <a:gd name="T38" fmla="*/ 488 w 1016"/>
                <a:gd name="T39" fmla="*/ 218 h 350"/>
                <a:gd name="T40" fmla="*/ 523 w 1016"/>
                <a:gd name="T41" fmla="*/ 203 h 350"/>
                <a:gd name="T42" fmla="*/ 525 w 1016"/>
                <a:gd name="T43" fmla="*/ 194 h 350"/>
                <a:gd name="T44" fmla="*/ 550 w 1016"/>
                <a:gd name="T45" fmla="*/ 141 h 350"/>
                <a:gd name="T46" fmla="*/ 585 w 1016"/>
                <a:gd name="T47" fmla="*/ 129 h 350"/>
                <a:gd name="T48" fmla="*/ 619 w 1016"/>
                <a:gd name="T49" fmla="*/ 141 h 350"/>
                <a:gd name="T50" fmla="*/ 633 w 1016"/>
                <a:gd name="T51" fmla="*/ 158 h 350"/>
                <a:gd name="T52" fmla="*/ 675 w 1016"/>
                <a:gd name="T53" fmla="*/ 141 h 350"/>
                <a:gd name="T54" fmla="*/ 691 w 1016"/>
                <a:gd name="T55" fmla="*/ 88 h 350"/>
                <a:gd name="T56" fmla="*/ 879 w 1016"/>
                <a:gd name="T57" fmla="*/ 31 h 350"/>
                <a:gd name="T58" fmla="*/ 912 w 1016"/>
                <a:gd name="T59" fmla="*/ 30 h 350"/>
                <a:gd name="T60" fmla="*/ 941 w 1016"/>
                <a:gd name="T61" fmla="*/ 31 h 350"/>
                <a:gd name="T62" fmla="*/ 1016 w 1016"/>
                <a:gd name="T63" fmla="*/ 0 h 350"/>
                <a:gd name="T64" fmla="*/ 990 w 1016"/>
                <a:gd name="T6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6" h="350">
                  <a:moveTo>
                    <a:pt x="990" y="0"/>
                  </a:moveTo>
                  <a:cubicBezTo>
                    <a:pt x="861" y="0"/>
                    <a:pt x="743" y="22"/>
                    <a:pt x="665" y="37"/>
                  </a:cubicBezTo>
                  <a:cubicBezTo>
                    <a:pt x="627" y="44"/>
                    <a:pt x="599" y="49"/>
                    <a:pt x="585" y="49"/>
                  </a:cubicBezTo>
                  <a:cubicBezTo>
                    <a:pt x="570" y="49"/>
                    <a:pt x="543" y="44"/>
                    <a:pt x="505" y="37"/>
                  </a:cubicBezTo>
                  <a:cubicBezTo>
                    <a:pt x="426" y="22"/>
                    <a:pt x="308" y="0"/>
                    <a:pt x="180" y="0"/>
                  </a:cubicBezTo>
                  <a:cubicBezTo>
                    <a:pt x="117" y="0"/>
                    <a:pt x="59" y="5"/>
                    <a:pt x="5" y="16"/>
                  </a:cubicBezTo>
                  <a:cubicBezTo>
                    <a:pt x="3" y="16"/>
                    <a:pt x="2" y="16"/>
                    <a:pt x="0" y="17"/>
                  </a:cubicBezTo>
                  <a:cubicBezTo>
                    <a:pt x="0" y="52"/>
                    <a:pt x="0" y="69"/>
                    <a:pt x="0" y="78"/>
                  </a:cubicBezTo>
                  <a:cubicBezTo>
                    <a:pt x="1" y="86"/>
                    <a:pt x="2" y="86"/>
                    <a:pt x="4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8" y="89"/>
                    <a:pt x="9" y="89"/>
                  </a:cubicBezTo>
                  <a:cubicBezTo>
                    <a:pt x="36" y="105"/>
                    <a:pt x="45" y="140"/>
                    <a:pt x="55" y="180"/>
                  </a:cubicBezTo>
                  <a:cubicBezTo>
                    <a:pt x="69" y="239"/>
                    <a:pt x="86" y="310"/>
                    <a:pt x="167" y="350"/>
                  </a:cubicBezTo>
                  <a:cubicBezTo>
                    <a:pt x="199" y="337"/>
                    <a:pt x="199" y="337"/>
                    <a:pt x="199" y="337"/>
                  </a:cubicBezTo>
                  <a:cubicBezTo>
                    <a:pt x="169" y="324"/>
                    <a:pt x="144" y="304"/>
                    <a:pt x="125" y="277"/>
                  </a:cubicBezTo>
                  <a:cubicBezTo>
                    <a:pt x="74" y="205"/>
                    <a:pt x="81" y="103"/>
                    <a:pt x="90" y="76"/>
                  </a:cubicBezTo>
                  <a:cubicBezTo>
                    <a:pt x="102" y="34"/>
                    <a:pt x="221" y="30"/>
                    <a:pt x="257" y="30"/>
                  </a:cubicBezTo>
                  <a:cubicBezTo>
                    <a:pt x="269" y="30"/>
                    <a:pt x="280" y="31"/>
                    <a:pt x="290" y="31"/>
                  </a:cubicBezTo>
                  <a:cubicBezTo>
                    <a:pt x="377" y="36"/>
                    <a:pt x="441" y="44"/>
                    <a:pt x="479" y="88"/>
                  </a:cubicBezTo>
                  <a:cubicBezTo>
                    <a:pt x="494" y="107"/>
                    <a:pt x="502" y="163"/>
                    <a:pt x="488" y="218"/>
                  </a:cubicBezTo>
                  <a:cubicBezTo>
                    <a:pt x="523" y="203"/>
                    <a:pt x="523" y="203"/>
                    <a:pt x="523" y="203"/>
                  </a:cubicBezTo>
                  <a:cubicBezTo>
                    <a:pt x="524" y="200"/>
                    <a:pt x="525" y="197"/>
                    <a:pt x="525" y="194"/>
                  </a:cubicBezTo>
                  <a:cubicBezTo>
                    <a:pt x="531" y="170"/>
                    <a:pt x="536" y="151"/>
                    <a:pt x="550" y="141"/>
                  </a:cubicBezTo>
                  <a:cubicBezTo>
                    <a:pt x="562" y="133"/>
                    <a:pt x="573" y="129"/>
                    <a:pt x="585" y="129"/>
                  </a:cubicBezTo>
                  <a:cubicBezTo>
                    <a:pt x="596" y="129"/>
                    <a:pt x="607" y="133"/>
                    <a:pt x="619" y="141"/>
                  </a:cubicBezTo>
                  <a:cubicBezTo>
                    <a:pt x="625" y="145"/>
                    <a:pt x="629" y="151"/>
                    <a:pt x="633" y="158"/>
                  </a:cubicBezTo>
                  <a:cubicBezTo>
                    <a:pt x="675" y="141"/>
                    <a:pt x="675" y="141"/>
                    <a:pt x="675" y="141"/>
                  </a:cubicBezTo>
                  <a:cubicBezTo>
                    <a:pt x="677" y="117"/>
                    <a:pt x="683" y="98"/>
                    <a:pt x="691" y="88"/>
                  </a:cubicBezTo>
                  <a:cubicBezTo>
                    <a:pt x="729" y="44"/>
                    <a:pt x="793" y="36"/>
                    <a:pt x="879" y="31"/>
                  </a:cubicBezTo>
                  <a:cubicBezTo>
                    <a:pt x="889" y="31"/>
                    <a:pt x="901" y="30"/>
                    <a:pt x="912" y="30"/>
                  </a:cubicBezTo>
                  <a:cubicBezTo>
                    <a:pt x="919" y="30"/>
                    <a:pt x="929" y="30"/>
                    <a:pt x="941" y="31"/>
                  </a:cubicBezTo>
                  <a:cubicBezTo>
                    <a:pt x="1016" y="0"/>
                    <a:pt x="1016" y="0"/>
                    <a:pt x="1016" y="0"/>
                  </a:cubicBezTo>
                  <a:cubicBezTo>
                    <a:pt x="1007" y="0"/>
                    <a:pt x="999" y="0"/>
                    <a:pt x="990" y="0"/>
                  </a:cubicBezTo>
                </a:path>
              </a:pathLst>
            </a:custGeom>
            <a:solidFill>
              <a:srgbClr val="848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14764" y="992935"/>
            <a:ext cx="2563623" cy="2211753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3579526" y="1633561"/>
            <a:ext cx="2032236" cy="650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求超越！</a:t>
            </a:r>
            <a:endParaRPr lang="zh-CN" altLang="en-US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5" name="Freeform 7"/>
          <p:cNvSpPr>
            <a:spLocks/>
          </p:cNvSpPr>
          <p:nvPr/>
        </p:nvSpPr>
        <p:spPr bwMode="auto">
          <a:xfrm>
            <a:off x="11463866" y="1796735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78" name="Freeform 12"/>
          <p:cNvSpPr>
            <a:spLocks/>
          </p:cNvSpPr>
          <p:nvPr/>
        </p:nvSpPr>
        <p:spPr bwMode="auto">
          <a:xfrm>
            <a:off x="10790766" y="2238060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93" name="Freeform 12"/>
          <p:cNvSpPr>
            <a:spLocks/>
          </p:cNvSpPr>
          <p:nvPr/>
        </p:nvSpPr>
        <p:spPr bwMode="auto">
          <a:xfrm>
            <a:off x="1333993" y="4853482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"/>
          <p:cNvSpPr>
            <a:spLocks/>
          </p:cNvSpPr>
          <p:nvPr/>
        </p:nvSpPr>
        <p:spPr bwMode="auto">
          <a:xfrm>
            <a:off x="5391688" y="3863022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2"/>
          <p:cNvSpPr>
            <a:spLocks/>
          </p:cNvSpPr>
          <p:nvPr/>
        </p:nvSpPr>
        <p:spPr bwMode="auto">
          <a:xfrm>
            <a:off x="4718588" y="4304347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7092850" y="260843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曾无数次想超越的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734104" y="309339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各类大神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3">
            <a:biLevel thresh="25000"/>
          </a:blip>
          <a:srcRect b="20502"/>
          <a:stretch>
            <a:fillRect/>
          </a:stretch>
        </p:blipFill>
        <p:spPr>
          <a:xfrm>
            <a:off x="9529887" y="5488655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9995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14:flythroug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7121980" y="2876550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毕业了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64031">
            <a:off x="9406649" y="2900627"/>
            <a:ext cx="738695" cy="398553"/>
          </a:xfrm>
          <a:prstGeom prst="rect">
            <a:avLst/>
          </a:prstGeom>
        </p:spPr>
      </p:pic>
      <p:sp>
        <p:nvSpPr>
          <p:cNvPr id="15" name="Freeform 12"/>
          <p:cNvSpPr>
            <a:spLocks/>
          </p:cNvSpPr>
          <p:nvPr/>
        </p:nvSpPr>
        <p:spPr bwMode="auto">
          <a:xfrm>
            <a:off x="9240512" y="3476318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8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1681458" y="4055884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1034189" y="488346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1956815" y="1620432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1283715" y="2061757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2019719" y="2251456"/>
            <a:ext cx="968825" cy="276545"/>
          </a:xfrm>
          <a:custGeom>
            <a:avLst/>
            <a:gdLst>
              <a:gd name="connsiteX0" fmla="*/ 0 w 954593"/>
              <a:gd name="connsiteY0" fmla="*/ 150726 h 301451"/>
              <a:gd name="connsiteX1" fmla="*/ 522514 w 954593"/>
              <a:gd name="connsiteY1" fmla="*/ 301451 h 301451"/>
              <a:gd name="connsiteX2" fmla="*/ 954593 w 954593"/>
              <a:gd name="connsiteY2" fmla="*/ 0 h 301451"/>
              <a:gd name="connsiteX0" fmla="*/ 0 w 968825"/>
              <a:gd name="connsiteY0" fmla="*/ 140052 h 290777"/>
              <a:gd name="connsiteX1" fmla="*/ 522514 w 968825"/>
              <a:gd name="connsiteY1" fmla="*/ 290777 h 290777"/>
              <a:gd name="connsiteX2" fmla="*/ 968825 w 968825"/>
              <a:gd name="connsiteY2" fmla="*/ 0 h 290777"/>
              <a:gd name="connsiteX0" fmla="*/ 0 w 968825"/>
              <a:gd name="connsiteY0" fmla="*/ 140052 h 290777"/>
              <a:gd name="connsiteX1" fmla="*/ 522514 w 968825"/>
              <a:gd name="connsiteY1" fmla="*/ 290777 h 290777"/>
              <a:gd name="connsiteX2" fmla="*/ 968825 w 968825"/>
              <a:gd name="connsiteY2" fmla="*/ 0 h 290777"/>
              <a:gd name="connsiteX0" fmla="*/ 0 w 968825"/>
              <a:gd name="connsiteY0" fmla="*/ 140052 h 290777"/>
              <a:gd name="connsiteX1" fmla="*/ 522514 w 968825"/>
              <a:gd name="connsiteY1" fmla="*/ 290777 h 290777"/>
              <a:gd name="connsiteX2" fmla="*/ 968825 w 968825"/>
              <a:gd name="connsiteY2" fmla="*/ 0 h 290777"/>
              <a:gd name="connsiteX0" fmla="*/ 0 w 968825"/>
              <a:gd name="connsiteY0" fmla="*/ 140052 h 276545"/>
              <a:gd name="connsiteX1" fmla="*/ 518956 w 968825"/>
              <a:gd name="connsiteY1" fmla="*/ 276545 h 276545"/>
              <a:gd name="connsiteX2" fmla="*/ 968825 w 968825"/>
              <a:gd name="connsiteY2" fmla="*/ 0 h 276545"/>
              <a:gd name="connsiteX0" fmla="*/ 0 w 968825"/>
              <a:gd name="connsiteY0" fmla="*/ 140052 h 276545"/>
              <a:gd name="connsiteX1" fmla="*/ 518956 w 968825"/>
              <a:gd name="connsiteY1" fmla="*/ 276545 h 276545"/>
              <a:gd name="connsiteX2" fmla="*/ 968825 w 968825"/>
              <a:gd name="connsiteY2" fmla="*/ 0 h 276545"/>
              <a:gd name="connsiteX0" fmla="*/ 0 w 968825"/>
              <a:gd name="connsiteY0" fmla="*/ 140052 h 276545"/>
              <a:gd name="connsiteX1" fmla="*/ 518956 w 968825"/>
              <a:gd name="connsiteY1" fmla="*/ 276545 h 276545"/>
              <a:gd name="connsiteX2" fmla="*/ 968825 w 968825"/>
              <a:gd name="connsiteY2" fmla="*/ 0 h 27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8825" h="276545">
                <a:moveTo>
                  <a:pt x="0" y="140052"/>
                </a:moveTo>
                <a:cubicBezTo>
                  <a:pt x="158753" y="203340"/>
                  <a:pt x="310391" y="263068"/>
                  <a:pt x="518956" y="276545"/>
                </a:cubicBezTo>
                <a:cubicBezTo>
                  <a:pt x="735328" y="193851"/>
                  <a:pt x="820055" y="96926"/>
                  <a:pt x="968825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2987293" y="1939332"/>
            <a:ext cx="87503" cy="300199"/>
          </a:xfrm>
          <a:custGeom>
            <a:avLst/>
            <a:gdLst>
              <a:gd name="connsiteX0" fmla="*/ 80387 w 80387"/>
              <a:gd name="connsiteY0" fmla="*/ 0 h 321547"/>
              <a:gd name="connsiteX1" fmla="*/ 10048 w 80387"/>
              <a:gd name="connsiteY1" fmla="*/ 50242 h 321547"/>
              <a:gd name="connsiteX2" fmla="*/ 0 w 80387"/>
              <a:gd name="connsiteY2" fmla="*/ 321547 h 321547"/>
              <a:gd name="connsiteX0" fmla="*/ 80387 w 80387"/>
              <a:gd name="connsiteY0" fmla="*/ 0 h 321547"/>
              <a:gd name="connsiteX1" fmla="*/ 10048 w 80387"/>
              <a:gd name="connsiteY1" fmla="*/ 39568 h 321547"/>
              <a:gd name="connsiteX2" fmla="*/ 0 w 80387"/>
              <a:gd name="connsiteY2" fmla="*/ 321547 h 321547"/>
              <a:gd name="connsiteX0" fmla="*/ 80387 w 80387"/>
              <a:gd name="connsiteY0" fmla="*/ 0 h 303757"/>
              <a:gd name="connsiteX1" fmla="*/ 10048 w 80387"/>
              <a:gd name="connsiteY1" fmla="*/ 39568 h 303757"/>
              <a:gd name="connsiteX2" fmla="*/ 0 w 80387"/>
              <a:gd name="connsiteY2" fmla="*/ 303757 h 303757"/>
              <a:gd name="connsiteX0" fmla="*/ 80387 w 80387"/>
              <a:gd name="connsiteY0" fmla="*/ 0 h 303757"/>
              <a:gd name="connsiteX1" fmla="*/ 10048 w 80387"/>
              <a:gd name="connsiteY1" fmla="*/ 39568 h 303757"/>
              <a:gd name="connsiteX2" fmla="*/ 0 w 80387"/>
              <a:gd name="connsiteY2" fmla="*/ 303757 h 303757"/>
              <a:gd name="connsiteX0" fmla="*/ 87503 w 87503"/>
              <a:gd name="connsiteY0" fmla="*/ 0 h 300199"/>
              <a:gd name="connsiteX1" fmla="*/ 17164 w 87503"/>
              <a:gd name="connsiteY1" fmla="*/ 39568 h 300199"/>
              <a:gd name="connsiteX2" fmla="*/ 0 w 87503"/>
              <a:gd name="connsiteY2" fmla="*/ 300199 h 30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503" h="300199">
                <a:moveTo>
                  <a:pt x="87503" y="0"/>
                </a:moveTo>
                <a:lnTo>
                  <a:pt x="17164" y="39568"/>
                </a:lnTo>
                <a:cubicBezTo>
                  <a:pt x="13815" y="127631"/>
                  <a:pt x="81625" y="187230"/>
                  <a:pt x="0" y="3001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417443" y="1905003"/>
            <a:ext cx="1643746" cy="328038"/>
          </a:xfrm>
          <a:custGeom>
            <a:avLst/>
            <a:gdLst>
              <a:gd name="connsiteX0" fmla="*/ 0 w 1657978"/>
              <a:gd name="connsiteY0" fmla="*/ 120580 h 331596"/>
              <a:gd name="connsiteX1" fmla="*/ 1105319 w 1657978"/>
              <a:gd name="connsiteY1" fmla="*/ 331596 h 331596"/>
              <a:gd name="connsiteX2" fmla="*/ 1657978 w 1657978"/>
              <a:gd name="connsiteY2" fmla="*/ 0 h 331596"/>
              <a:gd name="connsiteX0" fmla="*/ 0 w 1647304"/>
              <a:gd name="connsiteY0" fmla="*/ 95674 h 331596"/>
              <a:gd name="connsiteX1" fmla="*/ 1094645 w 1647304"/>
              <a:gd name="connsiteY1" fmla="*/ 331596 h 331596"/>
              <a:gd name="connsiteX2" fmla="*/ 1647304 w 1647304"/>
              <a:gd name="connsiteY2" fmla="*/ 0 h 331596"/>
              <a:gd name="connsiteX0" fmla="*/ 0 w 1647304"/>
              <a:gd name="connsiteY0" fmla="*/ 95674 h 313806"/>
              <a:gd name="connsiteX1" fmla="*/ 1098203 w 1647304"/>
              <a:gd name="connsiteY1" fmla="*/ 313806 h 313806"/>
              <a:gd name="connsiteX2" fmla="*/ 1647304 w 1647304"/>
              <a:gd name="connsiteY2" fmla="*/ 0 h 313806"/>
              <a:gd name="connsiteX0" fmla="*/ 0 w 1643746"/>
              <a:gd name="connsiteY0" fmla="*/ 109906 h 328038"/>
              <a:gd name="connsiteX1" fmla="*/ 1098203 w 1643746"/>
              <a:gd name="connsiteY1" fmla="*/ 328038 h 328038"/>
              <a:gd name="connsiteX2" fmla="*/ 1643746 w 1643746"/>
              <a:gd name="connsiteY2" fmla="*/ 0 h 32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43746" h="328038">
                <a:moveTo>
                  <a:pt x="0" y="109906"/>
                </a:moveTo>
                <a:lnTo>
                  <a:pt x="1098203" y="328038"/>
                </a:lnTo>
                <a:lnTo>
                  <a:pt x="1643746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11"/>
          <p:cNvSpPr>
            <a:spLocks/>
          </p:cNvSpPr>
          <p:nvPr/>
        </p:nvSpPr>
        <p:spPr bwMode="auto">
          <a:xfrm>
            <a:off x="2066926" y="2895600"/>
            <a:ext cx="95250" cy="98425"/>
          </a:xfrm>
          <a:custGeom>
            <a:avLst/>
            <a:gdLst>
              <a:gd name="T0" fmla="*/ 0 w 60"/>
              <a:gd name="T1" fmla="*/ 26 h 62"/>
              <a:gd name="T2" fmla="*/ 26 w 60"/>
              <a:gd name="T3" fmla="*/ 26 h 62"/>
              <a:gd name="T4" fmla="*/ 26 w 60"/>
              <a:gd name="T5" fmla="*/ 0 h 62"/>
              <a:gd name="T6" fmla="*/ 36 w 60"/>
              <a:gd name="T7" fmla="*/ 0 h 62"/>
              <a:gd name="T8" fmla="*/ 36 w 60"/>
              <a:gd name="T9" fmla="*/ 26 h 62"/>
              <a:gd name="T10" fmla="*/ 60 w 60"/>
              <a:gd name="T11" fmla="*/ 26 h 62"/>
              <a:gd name="T12" fmla="*/ 60 w 60"/>
              <a:gd name="T13" fmla="*/ 36 h 62"/>
              <a:gd name="T14" fmla="*/ 36 w 60"/>
              <a:gd name="T15" fmla="*/ 36 h 62"/>
              <a:gd name="T16" fmla="*/ 36 w 60"/>
              <a:gd name="T17" fmla="*/ 62 h 62"/>
              <a:gd name="T18" fmla="*/ 26 w 60"/>
              <a:gd name="T19" fmla="*/ 62 h 62"/>
              <a:gd name="T20" fmla="*/ 26 w 60"/>
              <a:gd name="T21" fmla="*/ 36 h 62"/>
              <a:gd name="T22" fmla="*/ 0 w 60"/>
              <a:gd name="T23" fmla="*/ 36 h 62"/>
              <a:gd name="T24" fmla="*/ 0 w 60"/>
              <a:gd name="T25" fmla="*/ 2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62">
                <a:moveTo>
                  <a:pt x="0" y="26"/>
                </a:moveTo>
                <a:lnTo>
                  <a:pt x="26" y="26"/>
                </a:lnTo>
                <a:lnTo>
                  <a:pt x="26" y="0"/>
                </a:lnTo>
                <a:lnTo>
                  <a:pt x="36" y="0"/>
                </a:lnTo>
                <a:lnTo>
                  <a:pt x="36" y="26"/>
                </a:lnTo>
                <a:lnTo>
                  <a:pt x="60" y="26"/>
                </a:lnTo>
                <a:lnTo>
                  <a:pt x="60" y="36"/>
                </a:lnTo>
                <a:lnTo>
                  <a:pt x="36" y="36"/>
                </a:lnTo>
                <a:lnTo>
                  <a:pt x="36" y="62"/>
                </a:lnTo>
                <a:lnTo>
                  <a:pt x="26" y="62"/>
                </a:lnTo>
                <a:lnTo>
                  <a:pt x="26" y="36"/>
                </a:lnTo>
                <a:lnTo>
                  <a:pt x="0" y="36"/>
                </a:lnTo>
                <a:lnTo>
                  <a:pt x="0" y="26"/>
                </a:lnTo>
                <a:close/>
              </a:path>
            </a:pathLst>
          </a:cu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3"/>
          <p:cNvSpPr>
            <a:spLocks/>
          </p:cNvSpPr>
          <p:nvPr/>
        </p:nvSpPr>
        <p:spPr bwMode="auto">
          <a:xfrm>
            <a:off x="2595563" y="4341813"/>
            <a:ext cx="127000" cy="125412"/>
          </a:xfrm>
          <a:custGeom>
            <a:avLst/>
            <a:gdLst>
              <a:gd name="T0" fmla="*/ 40 w 80"/>
              <a:gd name="T1" fmla="*/ 0 h 79"/>
              <a:gd name="T2" fmla="*/ 34 w 80"/>
              <a:gd name="T3" fmla="*/ 34 h 79"/>
              <a:gd name="T4" fmla="*/ 0 w 80"/>
              <a:gd name="T5" fmla="*/ 40 h 79"/>
              <a:gd name="T6" fmla="*/ 34 w 80"/>
              <a:gd name="T7" fmla="*/ 44 h 79"/>
              <a:gd name="T8" fmla="*/ 40 w 80"/>
              <a:gd name="T9" fmla="*/ 79 h 79"/>
              <a:gd name="T10" fmla="*/ 46 w 80"/>
              <a:gd name="T11" fmla="*/ 44 h 79"/>
              <a:gd name="T12" fmla="*/ 80 w 80"/>
              <a:gd name="T13" fmla="*/ 40 h 79"/>
              <a:gd name="T14" fmla="*/ 46 w 80"/>
              <a:gd name="T15" fmla="*/ 34 h 79"/>
              <a:gd name="T16" fmla="*/ 40 w 80"/>
              <a:gd name="T1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79">
                <a:moveTo>
                  <a:pt x="40" y="0"/>
                </a:moveTo>
                <a:lnTo>
                  <a:pt x="34" y="34"/>
                </a:lnTo>
                <a:lnTo>
                  <a:pt x="0" y="40"/>
                </a:lnTo>
                <a:lnTo>
                  <a:pt x="34" y="44"/>
                </a:lnTo>
                <a:lnTo>
                  <a:pt x="40" y="79"/>
                </a:lnTo>
                <a:lnTo>
                  <a:pt x="46" y="44"/>
                </a:lnTo>
                <a:lnTo>
                  <a:pt x="80" y="40"/>
                </a:lnTo>
                <a:lnTo>
                  <a:pt x="46" y="34"/>
                </a:lnTo>
                <a:lnTo>
                  <a:pt x="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4"/>
          <p:cNvSpPr>
            <a:spLocks/>
          </p:cNvSpPr>
          <p:nvPr/>
        </p:nvSpPr>
        <p:spPr bwMode="auto">
          <a:xfrm>
            <a:off x="2035176" y="2251075"/>
            <a:ext cx="1857375" cy="2536825"/>
          </a:xfrm>
          <a:custGeom>
            <a:avLst/>
            <a:gdLst>
              <a:gd name="T0" fmla="*/ 1170 w 1170"/>
              <a:gd name="T1" fmla="*/ 1598 h 1598"/>
              <a:gd name="T2" fmla="*/ 1170 w 1170"/>
              <a:gd name="T3" fmla="*/ 739 h 1598"/>
              <a:gd name="T4" fmla="*/ 1170 w 1170"/>
              <a:gd name="T5" fmla="*/ 308 h 1598"/>
              <a:gd name="T6" fmla="*/ 862 w 1170"/>
              <a:gd name="T7" fmla="*/ 0 h 1598"/>
              <a:gd name="T8" fmla="*/ 0 w 1170"/>
              <a:gd name="T9" fmla="*/ 0 h 1598"/>
              <a:gd name="T10" fmla="*/ 0 w 1170"/>
              <a:gd name="T11" fmla="*/ 318 h 1598"/>
              <a:gd name="T12" fmla="*/ 0 w 1170"/>
              <a:gd name="T13" fmla="*/ 739 h 1598"/>
              <a:gd name="T14" fmla="*/ 0 w 1170"/>
              <a:gd name="T15" fmla="*/ 1598 h 1598"/>
              <a:gd name="T16" fmla="*/ 1170 w 1170"/>
              <a:gd name="T17" fmla="*/ 1598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0" h="1598">
                <a:moveTo>
                  <a:pt x="1170" y="1598"/>
                </a:moveTo>
                <a:lnTo>
                  <a:pt x="1170" y="739"/>
                </a:lnTo>
                <a:lnTo>
                  <a:pt x="1170" y="308"/>
                </a:lnTo>
                <a:lnTo>
                  <a:pt x="862" y="0"/>
                </a:lnTo>
                <a:lnTo>
                  <a:pt x="0" y="0"/>
                </a:lnTo>
                <a:lnTo>
                  <a:pt x="0" y="318"/>
                </a:lnTo>
                <a:lnTo>
                  <a:pt x="0" y="739"/>
                </a:lnTo>
                <a:lnTo>
                  <a:pt x="0" y="1598"/>
                </a:lnTo>
                <a:lnTo>
                  <a:pt x="1170" y="15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5"/>
          <p:cNvSpPr>
            <a:spLocks/>
          </p:cNvSpPr>
          <p:nvPr/>
        </p:nvSpPr>
        <p:spPr bwMode="auto">
          <a:xfrm>
            <a:off x="3403601" y="2251075"/>
            <a:ext cx="488950" cy="488950"/>
          </a:xfrm>
          <a:custGeom>
            <a:avLst/>
            <a:gdLst>
              <a:gd name="T0" fmla="*/ 0 w 308"/>
              <a:gd name="T1" fmla="*/ 308 h 308"/>
              <a:gd name="T2" fmla="*/ 308 w 308"/>
              <a:gd name="T3" fmla="*/ 308 h 308"/>
              <a:gd name="T4" fmla="*/ 0 w 308"/>
              <a:gd name="T5" fmla="*/ 0 h 308"/>
              <a:gd name="T6" fmla="*/ 0 w 308"/>
              <a:gd name="T7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8" h="308">
                <a:moveTo>
                  <a:pt x="0" y="308"/>
                </a:moveTo>
                <a:lnTo>
                  <a:pt x="308" y="308"/>
                </a:lnTo>
                <a:lnTo>
                  <a:pt x="0" y="0"/>
                </a:lnTo>
                <a:lnTo>
                  <a:pt x="0" y="308"/>
                </a:lnTo>
                <a:close/>
              </a:path>
            </a:pathLst>
          </a:custGeom>
          <a:solidFill>
            <a:srgbClr val="DE3F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6"/>
          <p:cNvSpPr>
            <a:spLocks/>
          </p:cNvSpPr>
          <p:nvPr/>
        </p:nvSpPr>
        <p:spPr bwMode="auto">
          <a:xfrm>
            <a:off x="3403601" y="2740025"/>
            <a:ext cx="488950" cy="488950"/>
          </a:xfrm>
          <a:custGeom>
            <a:avLst/>
            <a:gdLst>
              <a:gd name="T0" fmla="*/ 308 w 308"/>
              <a:gd name="T1" fmla="*/ 0 h 308"/>
              <a:gd name="T2" fmla="*/ 0 w 308"/>
              <a:gd name="T3" fmla="*/ 0 h 308"/>
              <a:gd name="T4" fmla="*/ 308 w 308"/>
              <a:gd name="T5" fmla="*/ 308 h 308"/>
              <a:gd name="T6" fmla="*/ 308 w 308"/>
              <a:gd name="T7" fmla="*/ 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8" h="308">
                <a:moveTo>
                  <a:pt x="308" y="0"/>
                </a:moveTo>
                <a:lnTo>
                  <a:pt x="0" y="0"/>
                </a:lnTo>
                <a:lnTo>
                  <a:pt x="308" y="308"/>
                </a:lnTo>
                <a:lnTo>
                  <a:pt x="308" y="0"/>
                </a:lnTo>
                <a:close/>
              </a:path>
            </a:pathLst>
          </a:custGeom>
          <a:solidFill>
            <a:srgbClr val="D1E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2384426" y="2828925"/>
            <a:ext cx="569913" cy="47625"/>
          </a:xfrm>
          <a:prstGeom prst="rect">
            <a:avLst/>
          </a:prstGeom>
          <a:solidFill>
            <a:srgbClr val="FD61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Rectangle 18"/>
          <p:cNvSpPr>
            <a:spLocks noChangeArrowheads="1"/>
          </p:cNvSpPr>
          <p:nvPr/>
        </p:nvSpPr>
        <p:spPr bwMode="auto">
          <a:xfrm>
            <a:off x="2384426" y="3057525"/>
            <a:ext cx="1155700" cy="47625"/>
          </a:xfrm>
          <a:prstGeom prst="rect">
            <a:avLst/>
          </a:pr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19"/>
          <p:cNvSpPr>
            <a:spLocks noChangeArrowheads="1"/>
          </p:cNvSpPr>
          <p:nvPr/>
        </p:nvSpPr>
        <p:spPr bwMode="auto">
          <a:xfrm>
            <a:off x="2384426" y="3203575"/>
            <a:ext cx="1155700" cy="49212"/>
          </a:xfrm>
          <a:prstGeom prst="rect">
            <a:avLst/>
          </a:pr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Rectangle 20"/>
          <p:cNvSpPr>
            <a:spLocks noChangeArrowheads="1"/>
          </p:cNvSpPr>
          <p:nvPr/>
        </p:nvSpPr>
        <p:spPr bwMode="auto">
          <a:xfrm>
            <a:off x="2384426" y="3351213"/>
            <a:ext cx="1155700" cy="47625"/>
          </a:xfrm>
          <a:prstGeom prst="rect">
            <a:avLst/>
          </a:pr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21"/>
          <p:cNvSpPr>
            <a:spLocks noChangeArrowheads="1"/>
          </p:cNvSpPr>
          <p:nvPr/>
        </p:nvSpPr>
        <p:spPr bwMode="auto">
          <a:xfrm>
            <a:off x="2384426" y="3497263"/>
            <a:ext cx="1155700" cy="44450"/>
          </a:xfrm>
          <a:prstGeom prst="rect">
            <a:avLst/>
          </a:pr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Rectangle 22"/>
          <p:cNvSpPr>
            <a:spLocks noChangeArrowheads="1"/>
          </p:cNvSpPr>
          <p:nvPr/>
        </p:nvSpPr>
        <p:spPr bwMode="auto">
          <a:xfrm>
            <a:off x="2384426" y="3643313"/>
            <a:ext cx="1155700" cy="44450"/>
          </a:xfrm>
          <a:prstGeom prst="rect">
            <a:avLst/>
          </a:pr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23"/>
          <p:cNvSpPr>
            <a:spLocks noChangeArrowheads="1"/>
          </p:cNvSpPr>
          <p:nvPr/>
        </p:nvSpPr>
        <p:spPr bwMode="auto">
          <a:xfrm>
            <a:off x="2384426" y="3786188"/>
            <a:ext cx="1155700" cy="47625"/>
          </a:xfrm>
          <a:prstGeom prst="rect">
            <a:avLst/>
          </a:pr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2384426" y="3932238"/>
            <a:ext cx="1155700" cy="47625"/>
          </a:xfrm>
          <a:prstGeom prst="rect">
            <a:avLst/>
          </a:prstGeom>
          <a:solidFill>
            <a:srgbClr val="A6DA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5"/>
          <p:cNvSpPr>
            <a:spLocks noEditPoints="1"/>
          </p:cNvSpPr>
          <p:nvPr/>
        </p:nvSpPr>
        <p:spPr bwMode="auto">
          <a:xfrm>
            <a:off x="3052763" y="4287838"/>
            <a:ext cx="465138" cy="185737"/>
          </a:xfrm>
          <a:custGeom>
            <a:avLst/>
            <a:gdLst>
              <a:gd name="T0" fmla="*/ 10 w 146"/>
              <a:gd name="T1" fmla="*/ 58 h 58"/>
              <a:gd name="T2" fmla="*/ 10 w 146"/>
              <a:gd name="T3" fmla="*/ 58 h 58"/>
              <a:gd name="T4" fmla="*/ 3 w 146"/>
              <a:gd name="T5" fmla="*/ 49 h 58"/>
              <a:gd name="T6" fmla="*/ 8 w 146"/>
              <a:gd name="T7" fmla="*/ 17 h 58"/>
              <a:gd name="T8" fmla="*/ 4 w 146"/>
              <a:gd name="T9" fmla="*/ 7 h 58"/>
              <a:gd name="T10" fmla="*/ 5 w 146"/>
              <a:gd name="T11" fmla="*/ 2 h 58"/>
              <a:gd name="T12" fmla="*/ 10 w 146"/>
              <a:gd name="T13" fmla="*/ 4 h 58"/>
              <a:gd name="T14" fmla="*/ 13 w 146"/>
              <a:gd name="T15" fmla="*/ 10 h 58"/>
              <a:gd name="T16" fmla="*/ 37 w 146"/>
              <a:gd name="T17" fmla="*/ 0 h 58"/>
              <a:gd name="T18" fmla="*/ 66 w 146"/>
              <a:gd name="T19" fmla="*/ 20 h 58"/>
              <a:gd name="T20" fmla="*/ 67 w 146"/>
              <a:gd name="T21" fmla="*/ 21 h 58"/>
              <a:gd name="T22" fmla="*/ 100 w 146"/>
              <a:gd name="T23" fmla="*/ 10 h 58"/>
              <a:gd name="T24" fmla="*/ 112 w 146"/>
              <a:gd name="T25" fmla="*/ 27 h 58"/>
              <a:gd name="T26" fmla="*/ 117 w 146"/>
              <a:gd name="T27" fmla="*/ 19 h 58"/>
              <a:gd name="T28" fmla="*/ 140 w 146"/>
              <a:gd name="T29" fmla="*/ 15 h 58"/>
              <a:gd name="T30" fmla="*/ 143 w 146"/>
              <a:gd name="T31" fmla="*/ 15 h 58"/>
              <a:gd name="T32" fmla="*/ 146 w 146"/>
              <a:gd name="T33" fmla="*/ 20 h 58"/>
              <a:gd name="T34" fmla="*/ 142 w 146"/>
              <a:gd name="T35" fmla="*/ 22 h 58"/>
              <a:gd name="T36" fmla="*/ 138 w 146"/>
              <a:gd name="T37" fmla="*/ 22 h 58"/>
              <a:gd name="T38" fmla="*/ 124 w 146"/>
              <a:gd name="T39" fmla="*/ 19 h 58"/>
              <a:gd name="T40" fmla="*/ 123 w 146"/>
              <a:gd name="T41" fmla="*/ 21 h 58"/>
              <a:gd name="T42" fmla="*/ 117 w 146"/>
              <a:gd name="T43" fmla="*/ 33 h 58"/>
              <a:gd name="T44" fmla="*/ 108 w 146"/>
              <a:gd name="T45" fmla="*/ 38 h 58"/>
              <a:gd name="T46" fmla="*/ 105 w 146"/>
              <a:gd name="T47" fmla="*/ 30 h 58"/>
              <a:gd name="T48" fmla="*/ 100 w 146"/>
              <a:gd name="T49" fmla="*/ 17 h 58"/>
              <a:gd name="T50" fmla="*/ 70 w 146"/>
              <a:gd name="T51" fmla="*/ 28 h 58"/>
              <a:gd name="T52" fmla="*/ 71 w 146"/>
              <a:gd name="T53" fmla="*/ 45 h 58"/>
              <a:gd name="T54" fmla="*/ 61 w 146"/>
              <a:gd name="T55" fmla="*/ 47 h 58"/>
              <a:gd name="T56" fmla="*/ 53 w 146"/>
              <a:gd name="T57" fmla="*/ 37 h 58"/>
              <a:gd name="T58" fmla="*/ 61 w 146"/>
              <a:gd name="T59" fmla="*/ 26 h 58"/>
              <a:gd name="T60" fmla="*/ 60 w 146"/>
              <a:gd name="T61" fmla="*/ 24 h 58"/>
              <a:gd name="T62" fmla="*/ 37 w 146"/>
              <a:gd name="T63" fmla="*/ 7 h 58"/>
              <a:gd name="T64" fmla="*/ 16 w 146"/>
              <a:gd name="T65" fmla="*/ 18 h 58"/>
              <a:gd name="T66" fmla="*/ 15 w 146"/>
              <a:gd name="T67" fmla="*/ 55 h 58"/>
              <a:gd name="T68" fmla="*/ 10 w 146"/>
              <a:gd name="T69" fmla="*/ 58 h 58"/>
              <a:gd name="T70" fmla="*/ 10 w 146"/>
              <a:gd name="T71" fmla="*/ 28 h 58"/>
              <a:gd name="T72" fmla="*/ 10 w 146"/>
              <a:gd name="T73" fmla="*/ 47 h 58"/>
              <a:gd name="T74" fmla="*/ 10 w 146"/>
              <a:gd name="T75" fmla="*/ 48 h 58"/>
              <a:gd name="T76" fmla="*/ 10 w 146"/>
              <a:gd name="T77" fmla="*/ 28 h 58"/>
              <a:gd name="T78" fmla="*/ 64 w 146"/>
              <a:gd name="T79" fmla="*/ 32 h 58"/>
              <a:gd name="T80" fmla="*/ 60 w 146"/>
              <a:gd name="T81" fmla="*/ 39 h 58"/>
              <a:gd name="T82" fmla="*/ 63 w 146"/>
              <a:gd name="T83" fmla="*/ 41 h 58"/>
              <a:gd name="T84" fmla="*/ 66 w 146"/>
              <a:gd name="T85" fmla="*/ 41 h 58"/>
              <a:gd name="T86" fmla="*/ 64 w 146"/>
              <a:gd name="T87" fmla="*/ 3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6" h="58">
                <a:moveTo>
                  <a:pt x="10" y="58"/>
                </a:moveTo>
                <a:cubicBezTo>
                  <a:pt x="10" y="58"/>
                  <a:pt x="10" y="58"/>
                  <a:pt x="10" y="58"/>
                </a:cubicBezTo>
                <a:cubicBezTo>
                  <a:pt x="6" y="57"/>
                  <a:pt x="4" y="53"/>
                  <a:pt x="3" y="49"/>
                </a:cubicBezTo>
                <a:cubicBezTo>
                  <a:pt x="0" y="38"/>
                  <a:pt x="2" y="26"/>
                  <a:pt x="8" y="17"/>
                </a:cubicBezTo>
                <a:cubicBezTo>
                  <a:pt x="7" y="13"/>
                  <a:pt x="6" y="10"/>
                  <a:pt x="4" y="7"/>
                </a:cubicBezTo>
                <a:cubicBezTo>
                  <a:pt x="3" y="5"/>
                  <a:pt x="4" y="3"/>
                  <a:pt x="5" y="2"/>
                </a:cubicBezTo>
                <a:cubicBezTo>
                  <a:pt x="7" y="1"/>
                  <a:pt x="9" y="2"/>
                  <a:pt x="10" y="4"/>
                </a:cubicBezTo>
                <a:cubicBezTo>
                  <a:pt x="11" y="6"/>
                  <a:pt x="12" y="8"/>
                  <a:pt x="13" y="10"/>
                </a:cubicBezTo>
                <a:cubicBezTo>
                  <a:pt x="20" y="4"/>
                  <a:pt x="28" y="0"/>
                  <a:pt x="37" y="0"/>
                </a:cubicBezTo>
                <a:cubicBezTo>
                  <a:pt x="49" y="0"/>
                  <a:pt x="60" y="10"/>
                  <a:pt x="66" y="20"/>
                </a:cubicBezTo>
                <a:cubicBezTo>
                  <a:pt x="66" y="21"/>
                  <a:pt x="67" y="21"/>
                  <a:pt x="67" y="21"/>
                </a:cubicBezTo>
                <a:cubicBezTo>
                  <a:pt x="78" y="14"/>
                  <a:pt x="92" y="9"/>
                  <a:pt x="100" y="10"/>
                </a:cubicBezTo>
                <a:cubicBezTo>
                  <a:pt x="111" y="11"/>
                  <a:pt x="112" y="21"/>
                  <a:pt x="112" y="27"/>
                </a:cubicBezTo>
                <a:cubicBezTo>
                  <a:pt x="115" y="23"/>
                  <a:pt x="116" y="21"/>
                  <a:pt x="117" y="19"/>
                </a:cubicBezTo>
                <a:cubicBezTo>
                  <a:pt x="119" y="11"/>
                  <a:pt x="122" y="11"/>
                  <a:pt x="140" y="15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5" y="16"/>
                  <a:pt x="146" y="18"/>
                  <a:pt x="146" y="20"/>
                </a:cubicBezTo>
                <a:cubicBezTo>
                  <a:pt x="146" y="21"/>
                  <a:pt x="144" y="23"/>
                  <a:pt x="142" y="22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31" y="20"/>
                  <a:pt x="126" y="19"/>
                  <a:pt x="124" y="19"/>
                </a:cubicBezTo>
                <a:cubicBezTo>
                  <a:pt x="124" y="20"/>
                  <a:pt x="124" y="20"/>
                  <a:pt x="123" y="21"/>
                </a:cubicBezTo>
                <a:cubicBezTo>
                  <a:pt x="123" y="23"/>
                  <a:pt x="121" y="27"/>
                  <a:pt x="117" y="33"/>
                </a:cubicBezTo>
                <a:cubicBezTo>
                  <a:pt x="114" y="36"/>
                  <a:pt x="111" y="39"/>
                  <a:pt x="108" y="38"/>
                </a:cubicBezTo>
                <a:cubicBezTo>
                  <a:pt x="105" y="37"/>
                  <a:pt x="105" y="34"/>
                  <a:pt x="105" y="30"/>
                </a:cubicBezTo>
                <a:cubicBezTo>
                  <a:pt x="105" y="21"/>
                  <a:pt x="104" y="17"/>
                  <a:pt x="100" y="17"/>
                </a:cubicBezTo>
                <a:cubicBezTo>
                  <a:pt x="92" y="16"/>
                  <a:pt x="79" y="22"/>
                  <a:pt x="70" y="28"/>
                </a:cubicBezTo>
                <a:cubicBezTo>
                  <a:pt x="73" y="34"/>
                  <a:pt x="74" y="41"/>
                  <a:pt x="71" y="45"/>
                </a:cubicBezTo>
                <a:cubicBezTo>
                  <a:pt x="70" y="47"/>
                  <a:pt x="67" y="49"/>
                  <a:pt x="61" y="47"/>
                </a:cubicBezTo>
                <a:cubicBezTo>
                  <a:pt x="52" y="45"/>
                  <a:pt x="52" y="39"/>
                  <a:pt x="53" y="37"/>
                </a:cubicBezTo>
                <a:cubicBezTo>
                  <a:pt x="54" y="34"/>
                  <a:pt x="57" y="30"/>
                  <a:pt x="61" y="26"/>
                </a:cubicBezTo>
                <a:cubicBezTo>
                  <a:pt x="61" y="25"/>
                  <a:pt x="61" y="25"/>
                  <a:pt x="60" y="24"/>
                </a:cubicBezTo>
                <a:cubicBezTo>
                  <a:pt x="55" y="16"/>
                  <a:pt x="46" y="7"/>
                  <a:pt x="37" y="7"/>
                </a:cubicBezTo>
                <a:cubicBezTo>
                  <a:pt x="29" y="7"/>
                  <a:pt x="21" y="11"/>
                  <a:pt x="16" y="18"/>
                </a:cubicBezTo>
                <a:cubicBezTo>
                  <a:pt x="20" y="34"/>
                  <a:pt x="18" y="50"/>
                  <a:pt x="15" y="55"/>
                </a:cubicBezTo>
                <a:cubicBezTo>
                  <a:pt x="13" y="58"/>
                  <a:pt x="12" y="58"/>
                  <a:pt x="10" y="58"/>
                </a:cubicBezTo>
                <a:close/>
                <a:moveTo>
                  <a:pt x="10" y="28"/>
                </a:moveTo>
                <a:cubicBezTo>
                  <a:pt x="8" y="34"/>
                  <a:pt x="8" y="41"/>
                  <a:pt x="10" y="47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4"/>
                  <a:pt x="12" y="36"/>
                  <a:pt x="10" y="28"/>
                </a:cubicBezTo>
                <a:close/>
                <a:moveTo>
                  <a:pt x="64" y="32"/>
                </a:moveTo>
                <a:cubicBezTo>
                  <a:pt x="62" y="35"/>
                  <a:pt x="60" y="37"/>
                  <a:pt x="60" y="39"/>
                </a:cubicBezTo>
                <a:cubicBezTo>
                  <a:pt x="60" y="39"/>
                  <a:pt x="60" y="40"/>
                  <a:pt x="63" y="41"/>
                </a:cubicBezTo>
                <a:cubicBezTo>
                  <a:pt x="65" y="41"/>
                  <a:pt x="65" y="41"/>
                  <a:pt x="66" y="41"/>
                </a:cubicBezTo>
                <a:cubicBezTo>
                  <a:pt x="66" y="40"/>
                  <a:pt x="66" y="37"/>
                  <a:pt x="64" y="32"/>
                </a:cubicBezTo>
                <a:close/>
              </a:path>
            </a:pathLst>
          </a:custGeom>
          <a:solidFill>
            <a:srgbClr val="FD61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6"/>
          <p:cNvSpPr>
            <a:spLocks noEditPoints="1"/>
          </p:cNvSpPr>
          <p:nvPr/>
        </p:nvSpPr>
        <p:spPr bwMode="auto">
          <a:xfrm>
            <a:off x="2374901" y="4217988"/>
            <a:ext cx="233363" cy="228600"/>
          </a:xfrm>
          <a:custGeom>
            <a:avLst/>
            <a:gdLst>
              <a:gd name="T0" fmla="*/ 36 w 73"/>
              <a:gd name="T1" fmla="*/ 72 h 72"/>
              <a:gd name="T2" fmla="*/ 0 w 73"/>
              <a:gd name="T3" fmla="*/ 36 h 72"/>
              <a:gd name="T4" fmla="*/ 36 w 73"/>
              <a:gd name="T5" fmla="*/ 0 h 72"/>
              <a:gd name="T6" fmla="*/ 73 w 73"/>
              <a:gd name="T7" fmla="*/ 36 h 72"/>
              <a:gd name="T8" fmla="*/ 36 w 73"/>
              <a:gd name="T9" fmla="*/ 72 h 72"/>
              <a:gd name="T10" fmla="*/ 36 w 73"/>
              <a:gd name="T11" fmla="*/ 13 h 72"/>
              <a:gd name="T12" fmla="*/ 14 w 73"/>
              <a:gd name="T13" fmla="*/ 36 h 72"/>
              <a:gd name="T14" fmla="*/ 36 w 73"/>
              <a:gd name="T15" fmla="*/ 58 h 72"/>
              <a:gd name="T16" fmla="*/ 59 w 73"/>
              <a:gd name="T17" fmla="*/ 36 h 72"/>
              <a:gd name="T18" fmla="*/ 36 w 73"/>
              <a:gd name="T19" fmla="*/ 1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72">
                <a:moveTo>
                  <a:pt x="36" y="72"/>
                </a:move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3" y="16"/>
                  <a:pt x="73" y="36"/>
                </a:cubicBezTo>
                <a:cubicBezTo>
                  <a:pt x="73" y="56"/>
                  <a:pt x="56" y="72"/>
                  <a:pt x="36" y="72"/>
                </a:cubicBezTo>
                <a:close/>
                <a:moveTo>
                  <a:pt x="36" y="13"/>
                </a:moveTo>
                <a:cubicBezTo>
                  <a:pt x="24" y="13"/>
                  <a:pt x="14" y="23"/>
                  <a:pt x="14" y="36"/>
                </a:cubicBezTo>
                <a:cubicBezTo>
                  <a:pt x="14" y="48"/>
                  <a:pt x="24" y="58"/>
                  <a:pt x="36" y="58"/>
                </a:cubicBezTo>
                <a:cubicBezTo>
                  <a:pt x="49" y="58"/>
                  <a:pt x="59" y="48"/>
                  <a:pt x="59" y="36"/>
                </a:cubicBezTo>
                <a:cubicBezTo>
                  <a:pt x="59" y="23"/>
                  <a:pt x="49" y="13"/>
                  <a:pt x="36" y="13"/>
                </a:cubicBezTo>
                <a:close/>
              </a:path>
            </a:pathLst>
          </a:custGeom>
          <a:solidFill>
            <a:srgbClr val="1B5E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7"/>
          <p:cNvSpPr>
            <a:spLocks noEditPoints="1"/>
          </p:cNvSpPr>
          <p:nvPr/>
        </p:nvSpPr>
        <p:spPr bwMode="auto">
          <a:xfrm>
            <a:off x="2368551" y="4211638"/>
            <a:ext cx="246063" cy="238125"/>
          </a:xfrm>
          <a:custGeom>
            <a:avLst/>
            <a:gdLst>
              <a:gd name="T0" fmla="*/ 46 w 77"/>
              <a:gd name="T1" fmla="*/ 74 h 75"/>
              <a:gd name="T2" fmla="*/ 30 w 77"/>
              <a:gd name="T3" fmla="*/ 74 h 75"/>
              <a:gd name="T4" fmla="*/ 18 w 77"/>
              <a:gd name="T5" fmla="*/ 65 h 75"/>
              <a:gd name="T6" fmla="*/ 6 w 77"/>
              <a:gd name="T7" fmla="*/ 57 h 75"/>
              <a:gd name="T8" fmla="*/ 1 w 77"/>
              <a:gd name="T9" fmla="*/ 41 h 75"/>
              <a:gd name="T10" fmla="*/ 6 w 77"/>
              <a:gd name="T11" fmla="*/ 27 h 75"/>
              <a:gd name="T12" fmla="*/ 10 w 77"/>
              <a:gd name="T13" fmla="*/ 13 h 75"/>
              <a:gd name="T14" fmla="*/ 23 w 77"/>
              <a:gd name="T15" fmla="*/ 3 h 75"/>
              <a:gd name="T16" fmla="*/ 38 w 77"/>
              <a:gd name="T17" fmla="*/ 3 h 75"/>
              <a:gd name="T18" fmla="*/ 53 w 77"/>
              <a:gd name="T19" fmla="*/ 3 h 75"/>
              <a:gd name="T20" fmla="*/ 66 w 77"/>
              <a:gd name="T21" fmla="*/ 13 h 75"/>
              <a:gd name="T22" fmla="*/ 71 w 77"/>
              <a:gd name="T23" fmla="*/ 27 h 75"/>
              <a:gd name="T24" fmla="*/ 76 w 77"/>
              <a:gd name="T25" fmla="*/ 41 h 75"/>
              <a:gd name="T26" fmla="*/ 71 w 77"/>
              <a:gd name="T27" fmla="*/ 57 h 75"/>
              <a:gd name="T28" fmla="*/ 59 w 77"/>
              <a:gd name="T29" fmla="*/ 65 h 75"/>
              <a:gd name="T30" fmla="*/ 48 w 77"/>
              <a:gd name="T31" fmla="*/ 75 h 75"/>
              <a:gd name="T32" fmla="*/ 40 w 77"/>
              <a:gd name="T33" fmla="*/ 59 h 75"/>
              <a:gd name="T34" fmla="*/ 49 w 77"/>
              <a:gd name="T35" fmla="*/ 56 h 75"/>
              <a:gd name="T36" fmla="*/ 57 w 77"/>
              <a:gd name="T37" fmla="*/ 52 h 75"/>
              <a:gd name="T38" fmla="*/ 59 w 77"/>
              <a:gd name="T39" fmla="*/ 42 h 75"/>
              <a:gd name="T40" fmla="*/ 59 w 77"/>
              <a:gd name="T41" fmla="*/ 33 h 75"/>
              <a:gd name="T42" fmla="*/ 57 w 77"/>
              <a:gd name="T43" fmla="*/ 24 h 75"/>
              <a:gd name="T44" fmla="*/ 49 w 77"/>
              <a:gd name="T45" fmla="*/ 20 h 75"/>
              <a:gd name="T46" fmla="*/ 40 w 77"/>
              <a:gd name="T47" fmla="*/ 17 h 75"/>
              <a:gd name="T48" fmla="*/ 31 w 77"/>
              <a:gd name="T49" fmla="*/ 15 h 75"/>
              <a:gd name="T50" fmla="*/ 25 w 77"/>
              <a:gd name="T51" fmla="*/ 22 h 75"/>
              <a:gd name="T52" fmla="*/ 19 w 77"/>
              <a:gd name="T53" fmla="*/ 30 h 75"/>
              <a:gd name="T54" fmla="*/ 15 w 77"/>
              <a:gd name="T55" fmla="*/ 38 h 75"/>
              <a:gd name="T56" fmla="*/ 19 w 77"/>
              <a:gd name="T57" fmla="*/ 46 h 75"/>
              <a:gd name="T58" fmla="*/ 25 w 77"/>
              <a:gd name="T59" fmla="*/ 53 h 75"/>
              <a:gd name="T60" fmla="*/ 31 w 77"/>
              <a:gd name="T61" fmla="*/ 60 h 75"/>
              <a:gd name="T62" fmla="*/ 38 w 77"/>
              <a:gd name="T63" fmla="*/ 5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7" h="75">
                <a:moveTo>
                  <a:pt x="48" y="75"/>
                </a:moveTo>
                <a:cubicBezTo>
                  <a:pt x="48" y="75"/>
                  <a:pt x="47" y="74"/>
                  <a:pt x="46" y="74"/>
                </a:cubicBezTo>
                <a:cubicBezTo>
                  <a:pt x="38" y="72"/>
                  <a:pt x="38" y="72"/>
                  <a:pt x="38" y="72"/>
                </a:cubicBezTo>
                <a:cubicBezTo>
                  <a:pt x="30" y="74"/>
                  <a:pt x="30" y="74"/>
                  <a:pt x="30" y="74"/>
                </a:cubicBezTo>
                <a:cubicBezTo>
                  <a:pt x="28" y="75"/>
                  <a:pt x="25" y="74"/>
                  <a:pt x="23" y="72"/>
                </a:cubicBezTo>
                <a:cubicBezTo>
                  <a:pt x="18" y="65"/>
                  <a:pt x="18" y="65"/>
                  <a:pt x="18" y="65"/>
                </a:cubicBezTo>
                <a:cubicBezTo>
                  <a:pt x="10" y="63"/>
                  <a:pt x="10" y="63"/>
                  <a:pt x="10" y="63"/>
                </a:cubicBezTo>
                <a:cubicBezTo>
                  <a:pt x="8" y="62"/>
                  <a:pt x="6" y="59"/>
                  <a:pt x="6" y="57"/>
                </a:cubicBezTo>
                <a:cubicBezTo>
                  <a:pt x="6" y="48"/>
                  <a:pt x="6" y="48"/>
                  <a:pt x="6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39"/>
                  <a:pt x="0" y="36"/>
                  <a:pt x="1" y="34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6"/>
                  <a:pt x="8" y="14"/>
                  <a:pt x="10" y="13"/>
                </a:cubicBezTo>
                <a:cubicBezTo>
                  <a:pt x="18" y="10"/>
                  <a:pt x="18" y="10"/>
                  <a:pt x="18" y="10"/>
                </a:cubicBezTo>
                <a:cubicBezTo>
                  <a:pt x="23" y="3"/>
                  <a:pt x="23" y="3"/>
                  <a:pt x="23" y="3"/>
                </a:cubicBezTo>
                <a:cubicBezTo>
                  <a:pt x="25" y="1"/>
                  <a:pt x="28" y="0"/>
                  <a:pt x="30" y="1"/>
                </a:cubicBezTo>
                <a:cubicBezTo>
                  <a:pt x="38" y="3"/>
                  <a:pt x="38" y="3"/>
                  <a:pt x="38" y="3"/>
                </a:cubicBezTo>
                <a:cubicBezTo>
                  <a:pt x="46" y="1"/>
                  <a:pt x="46" y="1"/>
                  <a:pt x="46" y="1"/>
                </a:cubicBezTo>
                <a:cubicBezTo>
                  <a:pt x="49" y="0"/>
                  <a:pt x="52" y="1"/>
                  <a:pt x="53" y="3"/>
                </a:cubicBezTo>
                <a:cubicBezTo>
                  <a:pt x="58" y="10"/>
                  <a:pt x="58" y="10"/>
                  <a:pt x="58" y="10"/>
                </a:cubicBezTo>
                <a:cubicBezTo>
                  <a:pt x="66" y="13"/>
                  <a:pt x="66" y="13"/>
                  <a:pt x="66" y="13"/>
                </a:cubicBezTo>
                <a:cubicBezTo>
                  <a:pt x="69" y="14"/>
                  <a:pt x="71" y="16"/>
                  <a:pt x="71" y="19"/>
                </a:cubicBezTo>
                <a:cubicBezTo>
                  <a:pt x="71" y="27"/>
                  <a:pt x="71" y="27"/>
                  <a:pt x="71" y="27"/>
                </a:cubicBezTo>
                <a:cubicBezTo>
                  <a:pt x="76" y="34"/>
                  <a:pt x="76" y="34"/>
                  <a:pt x="76" y="34"/>
                </a:cubicBezTo>
                <a:cubicBezTo>
                  <a:pt x="77" y="36"/>
                  <a:pt x="77" y="39"/>
                  <a:pt x="76" y="41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57"/>
                  <a:pt x="71" y="57"/>
                  <a:pt x="71" y="57"/>
                </a:cubicBezTo>
                <a:cubicBezTo>
                  <a:pt x="71" y="59"/>
                  <a:pt x="69" y="62"/>
                  <a:pt x="66" y="63"/>
                </a:cubicBezTo>
                <a:cubicBezTo>
                  <a:pt x="59" y="65"/>
                  <a:pt x="59" y="65"/>
                  <a:pt x="59" y="65"/>
                </a:cubicBezTo>
                <a:cubicBezTo>
                  <a:pt x="53" y="72"/>
                  <a:pt x="53" y="72"/>
                  <a:pt x="53" y="72"/>
                </a:cubicBezTo>
                <a:cubicBezTo>
                  <a:pt x="52" y="74"/>
                  <a:pt x="50" y="75"/>
                  <a:pt x="48" y="75"/>
                </a:cubicBezTo>
                <a:close/>
                <a:moveTo>
                  <a:pt x="38" y="58"/>
                </a:moveTo>
                <a:cubicBezTo>
                  <a:pt x="39" y="58"/>
                  <a:pt x="40" y="58"/>
                  <a:pt x="40" y="59"/>
                </a:cubicBezTo>
                <a:cubicBezTo>
                  <a:pt x="46" y="60"/>
                  <a:pt x="46" y="60"/>
                  <a:pt x="46" y="60"/>
                </a:cubicBezTo>
                <a:cubicBezTo>
                  <a:pt x="49" y="56"/>
                  <a:pt x="49" y="56"/>
                  <a:pt x="49" y="56"/>
                </a:cubicBezTo>
                <a:cubicBezTo>
                  <a:pt x="50" y="55"/>
                  <a:pt x="51" y="54"/>
                  <a:pt x="52" y="53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5"/>
                  <a:pt x="58" y="43"/>
                  <a:pt x="59" y="42"/>
                </a:cubicBezTo>
                <a:cubicBezTo>
                  <a:pt x="62" y="38"/>
                  <a:pt x="62" y="38"/>
                  <a:pt x="62" y="38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2"/>
                  <a:pt x="58" y="31"/>
                  <a:pt x="58" y="30"/>
                </a:cubicBezTo>
                <a:cubicBezTo>
                  <a:pt x="57" y="24"/>
                  <a:pt x="57" y="24"/>
                  <a:pt x="57" y="24"/>
                </a:cubicBezTo>
                <a:cubicBezTo>
                  <a:pt x="52" y="22"/>
                  <a:pt x="52" y="22"/>
                  <a:pt x="52" y="22"/>
                </a:cubicBezTo>
                <a:cubicBezTo>
                  <a:pt x="51" y="22"/>
                  <a:pt x="50" y="21"/>
                  <a:pt x="49" y="20"/>
                </a:cubicBezTo>
                <a:cubicBezTo>
                  <a:pt x="46" y="15"/>
                  <a:pt x="46" y="15"/>
                  <a:pt x="46" y="15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7"/>
                  <a:pt x="38" y="17"/>
                  <a:pt x="36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21"/>
                  <a:pt x="26" y="22"/>
                  <a:pt x="25" y="22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9" y="32"/>
                  <a:pt x="18" y="33"/>
                </a:cubicBezTo>
                <a:cubicBezTo>
                  <a:pt x="15" y="38"/>
                  <a:pt x="15" y="38"/>
                  <a:pt x="15" y="38"/>
                </a:cubicBezTo>
                <a:cubicBezTo>
                  <a:pt x="18" y="42"/>
                  <a:pt x="18" y="42"/>
                  <a:pt x="18" y="42"/>
                </a:cubicBezTo>
                <a:cubicBezTo>
                  <a:pt x="19" y="43"/>
                  <a:pt x="19" y="45"/>
                  <a:pt x="19" y="46"/>
                </a:cubicBezTo>
                <a:cubicBezTo>
                  <a:pt x="19" y="52"/>
                  <a:pt x="19" y="52"/>
                  <a:pt x="19" y="52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4"/>
                  <a:pt x="27" y="55"/>
                  <a:pt x="28" y="56"/>
                </a:cubicBezTo>
                <a:cubicBezTo>
                  <a:pt x="31" y="60"/>
                  <a:pt x="31" y="60"/>
                  <a:pt x="31" y="60"/>
                </a:cubicBezTo>
                <a:cubicBezTo>
                  <a:pt x="36" y="59"/>
                  <a:pt x="36" y="59"/>
                  <a:pt x="36" y="59"/>
                </a:cubicBezTo>
                <a:cubicBezTo>
                  <a:pt x="37" y="58"/>
                  <a:pt x="38" y="58"/>
                  <a:pt x="38" y="58"/>
                </a:cubicBezTo>
                <a:close/>
              </a:path>
            </a:pathLst>
          </a:custGeom>
          <a:solidFill>
            <a:srgbClr val="1B5E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8"/>
          <p:cNvSpPr>
            <a:spLocks/>
          </p:cNvSpPr>
          <p:nvPr/>
        </p:nvSpPr>
        <p:spPr bwMode="auto">
          <a:xfrm>
            <a:off x="2503488" y="4411663"/>
            <a:ext cx="82550" cy="93662"/>
          </a:xfrm>
          <a:custGeom>
            <a:avLst/>
            <a:gdLst>
              <a:gd name="T0" fmla="*/ 19 w 26"/>
              <a:gd name="T1" fmla="*/ 29 h 29"/>
              <a:gd name="T2" fmla="*/ 13 w 26"/>
              <a:gd name="T3" fmla="*/ 26 h 29"/>
              <a:gd name="T4" fmla="*/ 2 w 26"/>
              <a:gd name="T5" fmla="*/ 11 h 29"/>
              <a:gd name="T6" fmla="*/ 4 w 26"/>
              <a:gd name="T7" fmla="*/ 2 h 29"/>
              <a:gd name="T8" fmla="*/ 13 w 26"/>
              <a:gd name="T9" fmla="*/ 3 h 29"/>
              <a:gd name="T10" fmla="*/ 24 w 26"/>
              <a:gd name="T11" fmla="*/ 18 h 29"/>
              <a:gd name="T12" fmla="*/ 23 w 26"/>
              <a:gd name="T13" fmla="*/ 28 h 29"/>
              <a:gd name="T14" fmla="*/ 19 w 26"/>
              <a:gd name="T15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29">
                <a:moveTo>
                  <a:pt x="19" y="29"/>
                </a:moveTo>
                <a:cubicBezTo>
                  <a:pt x="17" y="29"/>
                  <a:pt x="15" y="28"/>
                  <a:pt x="13" y="26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8"/>
                  <a:pt x="1" y="4"/>
                  <a:pt x="4" y="2"/>
                </a:cubicBezTo>
                <a:cubicBezTo>
                  <a:pt x="7" y="0"/>
                  <a:pt x="11" y="0"/>
                  <a:pt x="13" y="3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1"/>
                  <a:pt x="26" y="25"/>
                  <a:pt x="23" y="28"/>
                </a:cubicBezTo>
                <a:cubicBezTo>
                  <a:pt x="22" y="29"/>
                  <a:pt x="20" y="29"/>
                  <a:pt x="19" y="29"/>
                </a:cubicBezTo>
                <a:close/>
              </a:path>
            </a:pathLst>
          </a:custGeom>
          <a:solidFill>
            <a:srgbClr val="1B5E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9"/>
          <p:cNvSpPr>
            <a:spLocks/>
          </p:cNvSpPr>
          <p:nvPr/>
        </p:nvSpPr>
        <p:spPr bwMode="auto">
          <a:xfrm>
            <a:off x="2393951" y="4411663"/>
            <a:ext cx="85725" cy="93662"/>
          </a:xfrm>
          <a:custGeom>
            <a:avLst/>
            <a:gdLst>
              <a:gd name="T0" fmla="*/ 8 w 27"/>
              <a:gd name="T1" fmla="*/ 29 h 29"/>
              <a:gd name="T2" fmla="*/ 4 w 27"/>
              <a:gd name="T3" fmla="*/ 28 h 29"/>
              <a:gd name="T4" fmla="*/ 3 w 27"/>
              <a:gd name="T5" fmla="*/ 18 h 29"/>
              <a:gd name="T6" fmla="*/ 14 w 27"/>
              <a:gd name="T7" fmla="*/ 3 h 29"/>
              <a:gd name="T8" fmla="*/ 23 w 27"/>
              <a:gd name="T9" fmla="*/ 2 h 29"/>
              <a:gd name="T10" fmla="*/ 25 w 27"/>
              <a:gd name="T11" fmla="*/ 11 h 29"/>
              <a:gd name="T12" fmla="*/ 13 w 27"/>
              <a:gd name="T13" fmla="*/ 26 h 29"/>
              <a:gd name="T14" fmla="*/ 8 w 27"/>
              <a:gd name="T15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29">
                <a:moveTo>
                  <a:pt x="8" y="29"/>
                </a:moveTo>
                <a:cubicBezTo>
                  <a:pt x="7" y="29"/>
                  <a:pt x="5" y="29"/>
                  <a:pt x="4" y="28"/>
                </a:cubicBezTo>
                <a:cubicBezTo>
                  <a:pt x="1" y="25"/>
                  <a:pt x="0" y="21"/>
                  <a:pt x="3" y="18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0"/>
                  <a:pt x="20" y="0"/>
                  <a:pt x="23" y="2"/>
                </a:cubicBezTo>
                <a:cubicBezTo>
                  <a:pt x="26" y="4"/>
                  <a:pt x="27" y="8"/>
                  <a:pt x="25" y="11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8"/>
                  <a:pt x="10" y="29"/>
                  <a:pt x="8" y="29"/>
                </a:cubicBezTo>
                <a:close/>
              </a:path>
            </a:pathLst>
          </a:custGeom>
          <a:solidFill>
            <a:srgbClr val="1B5E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3311526" y="3073400"/>
            <a:ext cx="1017588" cy="2066925"/>
            <a:chOff x="3311526" y="3073400"/>
            <a:chExt cx="1017588" cy="2066925"/>
          </a:xfrm>
        </p:grpSpPr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3311526" y="4654550"/>
              <a:ext cx="330200" cy="485775"/>
            </a:xfrm>
            <a:custGeom>
              <a:avLst/>
              <a:gdLst>
                <a:gd name="T0" fmla="*/ 0 w 104"/>
                <a:gd name="T1" fmla="*/ 69 h 153"/>
                <a:gd name="T2" fmla="*/ 7 w 104"/>
                <a:gd name="T3" fmla="*/ 147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9 w 104"/>
                <a:gd name="T13" fmla="*/ 67 h 153"/>
                <a:gd name="T14" fmla="*/ 53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5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9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6" y="82"/>
                    <a:pt x="18" y="114"/>
                    <a:pt x="7" y="147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9" y="77"/>
                    <a:pt x="38" y="73"/>
                    <a:pt x="39" y="70"/>
                  </a:cubicBezTo>
                  <a:cubicBezTo>
                    <a:pt x="41" y="67"/>
                    <a:pt x="45" y="65"/>
                    <a:pt x="49" y="67"/>
                  </a:cubicBezTo>
                  <a:cubicBezTo>
                    <a:pt x="52" y="68"/>
                    <a:pt x="54" y="73"/>
                    <a:pt x="53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4" y="51"/>
                    <a:pt x="99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9" y="12"/>
                    <a:pt x="48" y="6"/>
                    <a:pt x="39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1"/>
            <p:cNvSpPr>
              <a:spLocks/>
            </p:cNvSpPr>
            <p:nvPr/>
          </p:nvSpPr>
          <p:spPr bwMode="auto">
            <a:xfrm>
              <a:off x="3435351" y="3465513"/>
              <a:ext cx="706438" cy="1277937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5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7" y="270"/>
                    <a:pt x="0" y="374"/>
                  </a:cubicBezTo>
                  <a:cubicBezTo>
                    <a:pt x="22" y="383"/>
                    <a:pt x="43" y="393"/>
                    <a:pt x="65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3419476" y="4654550"/>
              <a:ext cx="225425" cy="120650"/>
            </a:xfrm>
            <a:custGeom>
              <a:avLst/>
              <a:gdLst>
                <a:gd name="T0" fmla="*/ 142 w 142"/>
                <a:gd name="T1" fmla="*/ 56 h 76"/>
                <a:gd name="T2" fmla="*/ 8 w 142"/>
                <a:gd name="T3" fmla="*/ 0 h 76"/>
                <a:gd name="T4" fmla="*/ 0 w 142"/>
                <a:gd name="T5" fmla="*/ 18 h 76"/>
                <a:gd name="T6" fmla="*/ 134 w 142"/>
                <a:gd name="T7" fmla="*/ 76 h 76"/>
                <a:gd name="T8" fmla="*/ 142 w 142"/>
                <a:gd name="T9" fmla="*/ 5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76">
                  <a:moveTo>
                    <a:pt x="142" y="56"/>
                  </a:moveTo>
                  <a:lnTo>
                    <a:pt x="8" y="0"/>
                  </a:lnTo>
                  <a:lnTo>
                    <a:pt x="0" y="18"/>
                  </a:lnTo>
                  <a:lnTo>
                    <a:pt x="134" y="76"/>
                  </a:lnTo>
                  <a:lnTo>
                    <a:pt x="142" y="56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3"/>
            <p:cNvSpPr>
              <a:spLocks/>
            </p:cNvSpPr>
            <p:nvPr/>
          </p:nvSpPr>
          <p:spPr bwMode="auto">
            <a:xfrm>
              <a:off x="3736976" y="3073400"/>
              <a:ext cx="592138" cy="928687"/>
            </a:xfrm>
            <a:custGeom>
              <a:avLst/>
              <a:gdLst>
                <a:gd name="T0" fmla="*/ 79 w 186"/>
                <a:gd name="T1" fmla="*/ 292 h 292"/>
                <a:gd name="T2" fmla="*/ 179 w 186"/>
                <a:gd name="T3" fmla="*/ 61 h 292"/>
                <a:gd name="T4" fmla="*/ 163 w 186"/>
                <a:gd name="T5" fmla="*/ 16 h 292"/>
                <a:gd name="T6" fmla="*/ 143 w 186"/>
                <a:gd name="T7" fmla="*/ 7 h 292"/>
                <a:gd name="T8" fmla="*/ 100 w 186"/>
                <a:gd name="T9" fmla="*/ 27 h 292"/>
                <a:gd name="T10" fmla="*/ 0 w 186"/>
                <a:gd name="T11" fmla="*/ 258 h 292"/>
                <a:gd name="T12" fmla="*/ 79 w 18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2">
                  <a:moveTo>
                    <a:pt x="79" y="292"/>
                  </a:moveTo>
                  <a:cubicBezTo>
                    <a:pt x="179" y="61"/>
                    <a:pt x="179" y="61"/>
                    <a:pt x="179" y="61"/>
                  </a:cubicBezTo>
                  <a:cubicBezTo>
                    <a:pt x="186" y="43"/>
                    <a:pt x="179" y="23"/>
                    <a:pt x="163" y="16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9"/>
                    <a:pt x="100" y="27"/>
                  </a:cubicBezTo>
                  <a:cubicBezTo>
                    <a:pt x="0" y="258"/>
                    <a:pt x="0" y="258"/>
                    <a:pt x="0" y="258"/>
                  </a:cubicBezTo>
                  <a:lnTo>
                    <a:pt x="79" y="292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4"/>
            <p:cNvSpPr>
              <a:spLocks/>
            </p:cNvSpPr>
            <p:nvPr/>
          </p:nvSpPr>
          <p:spPr bwMode="auto">
            <a:xfrm>
              <a:off x="3702051" y="3690938"/>
              <a:ext cx="92075" cy="98425"/>
            </a:xfrm>
            <a:custGeom>
              <a:avLst/>
              <a:gdLst>
                <a:gd name="T0" fmla="*/ 13 w 29"/>
                <a:gd name="T1" fmla="*/ 0 h 31"/>
                <a:gd name="T2" fmla="*/ 0 w 29"/>
                <a:gd name="T3" fmla="*/ 30 h 31"/>
                <a:gd name="T4" fmla="*/ 26 w 29"/>
                <a:gd name="T5" fmla="*/ 17 h 31"/>
                <a:gd name="T6" fmla="*/ 13 w 29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0" y="31"/>
                    <a:pt x="22" y="25"/>
                    <a:pt x="26" y="17"/>
                  </a:cubicBezTo>
                  <a:cubicBezTo>
                    <a:pt x="29" y="8"/>
                    <a:pt x="23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5"/>
            <p:cNvSpPr>
              <a:spLocks/>
            </p:cNvSpPr>
            <p:nvPr/>
          </p:nvSpPr>
          <p:spPr bwMode="auto">
            <a:xfrm>
              <a:off x="3717926" y="3159125"/>
              <a:ext cx="611188" cy="601662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2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7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1"/>
                    <a:pt x="192" y="45"/>
                    <a:pt x="190" y="49"/>
                  </a:cubicBezTo>
                  <a:cubicBezTo>
                    <a:pt x="189" y="52"/>
                    <a:pt x="185" y="54"/>
                    <a:pt x="182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1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Freeform 36"/>
          <p:cNvSpPr>
            <a:spLocks/>
          </p:cNvSpPr>
          <p:nvPr/>
        </p:nvSpPr>
        <p:spPr bwMode="auto">
          <a:xfrm>
            <a:off x="1889126" y="1741488"/>
            <a:ext cx="652463" cy="788987"/>
          </a:xfrm>
          <a:custGeom>
            <a:avLst/>
            <a:gdLst>
              <a:gd name="T0" fmla="*/ 166 w 205"/>
              <a:gd name="T1" fmla="*/ 0 h 248"/>
              <a:gd name="T2" fmla="*/ 70 w 205"/>
              <a:gd name="T3" fmla="*/ 15 h 248"/>
              <a:gd name="T4" fmla="*/ 4 w 205"/>
              <a:gd name="T5" fmla="*/ 78 h 248"/>
              <a:gd name="T6" fmla="*/ 17 w 205"/>
              <a:gd name="T7" fmla="*/ 163 h 248"/>
              <a:gd name="T8" fmla="*/ 101 w 205"/>
              <a:gd name="T9" fmla="*/ 228 h 248"/>
              <a:gd name="T10" fmla="*/ 205 w 205"/>
              <a:gd name="T11" fmla="*/ 248 h 248"/>
              <a:gd name="T12" fmla="*/ 166 w 205"/>
              <a:gd name="T13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" h="248">
                <a:moveTo>
                  <a:pt x="166" y="0"/>
                </a:moveTo>
                <a:cubicBezTo>
                  <a:pt x="134" y="5"/>
                  <a:pt x="102" y="10"/>
                  <a:pt x="70" y="15"/>
                </a:cubicBezTo>
                <a:cubicBezTo>
                  <a:pt x="29" y="22"/>
                  <a:pt x="0" y="50"/>
                  <a:pt x="4" y="78"/>
                </a:cubicBezTo>
                <a:cubicBezTo>
                  <a:pt x="9" y="106"/>
                  <a:pt x="13" y="135"/>
                  <a:pt x="17" y="163"/>
                </a:cubicBezTo>
                <a:cubicBezTo>
                  <a:pt x="22" y="191"/>
                  <a:pt x="39" y="210"/>
                  <a:pt x="101" y="228"/>
                </a:cubicBezTo>
                <a:cubicBezTo>
                  <a:pt x="137" y="239"/>
                  <a:pt x="172" y="246"/>
                  <a:pt x="205" y="248"/>
                </a:cubicBezTo>
                <a:lnTo>
                  <a:pt x="166" y="0"/>
                </a:lnTo>
                <a:close/>
              </a:path>
            </a:pathLst>
          </a:custGeom>
          <a:solidFill>
            <a:srgbClr val="2C58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7"/>
          <p:cNvSpPr>
            <a:spLocks/>
          </p:cNvSpPr>
          <p:nvPr/>
        </p:nvSpPr>
        <p:spPr bwMode="auto">
          <a:xfrm>
            <a:off x="2416176" y="1674813"/>
            <a:ext cx="623888" cy="855662"/>
          </a:xfrm>
          <a:custGeom>
            <a:avLst/>
            <a:gdLst>
              <a:gd name="T0" fmla="*/ 0 w 196"/>
              <a:gd name="T1" fmla="*/ 21 h 269"/>
              <a:gd name="T2" fmla="*/ 96 w 196"/>
              <a:gd name="T3" fmla="*/ 6 h 269"/>
              <a:gd name="T4" fmla="*/ 178 w 196"/>
              <a:gd name="T5" fmla="*/ 46 h 269"/>
              <a:gd name="T6" fmla="*/ 191 w 196"/>
              <a:gd name="T7" fmla="*/ 131 h 269"/>
              <a:gd name="T8" fmla="*/ 132 w 196"/>
              <a:gd name="T9" fmla="*/ 218 h 269"/>
              <a:gd name="T10" fmla="*/ 39 w 196"/>
              <a:gd name="T11" fmla="*/ 269 h 269"/>
              <a:gd name="T12" fmla="*/ 0 w 196"/>
              <a:gd name="T13" fmla="*/ 2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6" h="269">
                <a:moveTo>
                  <a:pt x="0" y="21"/>
                </a:moveTo>
                <a:cubicBezTo>
                  <a:pt x="32" y="16"/>
                  <a:pt x="64" y="11"/>
                  <a:pt x="96" y="6"/>
                </a:cubicBezTo>
                <a:cubicBezTo>
                  <a:pt x="137" y="0"/>
                  <a:pt x="174" y="18"/>
                  <a:pt x="178" y="46"/>
                </a:cubicBezTo>
                <a:cubicBezTo>
                  <a:pt x="183" y="75"/>
                  <a:pt x="187" y="103"/>
                  <a:pt x="191" y="131"/>
                </a:cubicBezTo>
                <a:cubicBezTo>
                  <a:pt x="196" y="159"/>
                  <a:pt x="185" y="182"/>
                  <a:pt x="132" y="218"/>
                </a:cubicBezTo>
                <a:cubicBezTo>
                  <a:pt x="100" y="240"/>
                  <a:pt x="69" y="257"/>
                  <a:pt x="39" y="269"/>
                </a:cubicBezTo>
                <a:lnTo>
                  <a:pt x="0" y="21"/>
                </a:lnTo>
                <a:close/>
              </a:path>
            </a:pathLst>
          </a:custGeom>
          <a:solidFill>
            <a:srgbClr val="0E3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8"/>
          <p:cNvSpPr>
            <a:spLocks/>
          </p:cNvSpPr>
          <p:nvPr/>
        </p:nvSpPr>
        <p:spPr bwMode="auto">
          <a:xfrm>
            <a:off x="1417638" y="1671638"/>
            <a:ext cx="2036763" cy="592137"/>
          </a:xfrm>
          <a:custGeom>
            <a:avLst/>
            <a:gdLst>
              <a:gd name="T0" fmla="*/ 682 w 1283"/>
              <a:gd name="T1" fmla="*/ 373 h 373"/>
              <a:gd name="T2" fmla="*/ 2 w 1283"/>
              <a:gd name="T3" fmla="*/ 225 h 373"/>
              <a:gd name="T4" fmla="*/ 0 w 1283"/>
              <a:gd name="T5" fmla="*/ 198 h 373"/>
              <a:gd name="T6" fmla="*/ 1279 w 1283"/>
              <a:gd name="T7" fmla="*/ 0 h 373"/>
              <a:gd name="T8" fmla="*/ 1283 w 1283"/>
              <a:gd name="T9" fmla="*/ 26 h 373"/>
              <a:gd name="T10" fmla="*/ 682 w 1283"/>
              <a:gd name="T11" fmla="*/ 37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3" h="373">
                <a:moveTo>
                  <a:pt x="682" y="373"/>
                </a:moveTo>
                <a:lnTo>
                  <a:pt x="2" y="225"/>
                </a:lnTo>
                <a:lnTo>
                  <a:pt x="0" y="198"/>
                </a:lnTo>
                <a:lnTo>
                  <a:pt x="1279" y="0"/>
                </a:lnTo>
                <a:lnTo>
                  <a:pt x="1283" y="26"/>
                </a:lnTo>
                <a:lnTo>
                  <a:pt x="682" y="373"/>
                </a:lnTo>
                <a:close/>
              </a:path>
            </a:pathLst>
          </a:custGeom>
          <a:solidFill>
            <a:srgbClr val="0E3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9"/>
          <p:cNvSpPr>
            <a:spLocks/>
          </p:cNvSpPr>
          <p:nvPr/>
        </p:nvSpPr>
        <p:spPr bwMode="auto">
          <a:xfrm>
            <a:off x="1414463" y="1436688"/>
            <a:ext cx="2033588" cy="785812"/>
          </a:xfrm>
          <a:custGeom>
            <a:avLst/>
            <a:gdLst>
              <a:gd name="T0" fmla="*/ 680 w 1281"/>
              <a:gd name="T1" fmla="*/ 495 h 495"/>
              <a:gd name="T2" fmla="*/ 0 w 1281"/>
              <a:gd name="T3" fmla="*/ 346 h 495"/>
              <a:gd name="T4" fmla="*/ 601 w 1281"/>
              <a:gd name="T5" fmla="*/ 0 h 495"/>
              <a:gd name="T6" fmla="*/ 1281 w 1281"/>
              <a:gd name="T7" fmla="*/ 148 h 495"/>
              <a:gd name="T8" fmla="*/ 680 w 1281"/>
              <a:gd name="T9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1" h="495">
                <a:moveTo>
                  <a:pt x="680" y="495"/>
                </a:moveTo>
                <a:lnTo>
                  <a:pt x="0" y="346"/>
                </a:lnTo>
                <a:lnTo>
                  <a:pt x="601" y="0"/>
                </a:lnTo>
                <a:lnTo>
                  <a:pt x="1281" y="148"/>
                </a:lnTo>
                <a:lnTo>
                  <a:pt x="680" y="495"/>
                </a:lnTo>
                <a:close/>
              </a:path>
            </a:pathLst>
          </a:custGeom>
          <a:solidFill>
            <a:srgbClr val="2C58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0"/>
          <p:cNvSpPr>
            <a:spLocks/>
          </p:cNvSpPr>
          <p:nvPr/>
        </p:nvSpPr>
        <p:spPr bwMode="auto">
          <a:xfrm>
            <a:off x="2384426" y="1712913"/>
            <a:ext cx="766763" cy="439737"/>
          </a:xfrm>
          <a:custGeom>
            <a:avLst/>
            <a:gdLst>
              <a:gd name="T0" fmla="*/ 235 w 241"/>
              <a:gd name="T1" fmla="*/ 138 h 138"/>
              <a:gd name="T2" fmla="*/ 229 w 241"/>
              <a:gd name="T3" fmla="*/ 133 h 138"/>
              <a:gd name="T4" fmla="*/ 217 w 241"/>
              <a:gd name="T5" fmla="*/ 59 h 138"/>
              <a:gd name="T6" fmla="*/ 6 w 241"/>
              <a:gd name="T7" fmla="*/ 13 h 138"/>
              <a:gd name="T8" fmla="*/ 1 w 241"/>
              <a:gd name="T9" fmla="*/ 5 h 138"/>
              <a:gd name="T10" fmla="*/ 8 w 241"/>
              <a:gd name="T11" fmla="*/ 1 h 138"/>
              <a:gd name="T12" fmla="*/ 224 w 241"/>
              <a:gd name="T13" fmla="*/ 48 h 138"/>
              <a:gd name="T14" fmla="*/ 229 w 241"/>
              <a:gd name="T15" fmla="*/ 53 h 138"/>
              <a:gd name="T16" fmla="*/ 241 w 241"/>
              <a:gd name="T17" fmla="*/ 131 h 138"/>
              <a:gd name="T18" fmla="*/ 236 w 241"/>
              <a:gd name="T19" fmla="*/ 138 h 138"/>
              <a:gd name="T20" fmla="*/ 235 w 241"/>
              <a:gd name="T21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1" h="138">
                <a:moveTo>
                  <a:pt x="235" y="138"/>
                </a:moveTo>
                <a:cubicBezTo>
                  <a:pt x="232" y="138"/>
                  <a:pt x="229" y="136"/>
                  <a:pt x="229" y="133"/>
                </a:cubicBezTo>
                <a:cubicBezTo>
                  <a:pt x="217" y="59"/>
                  <a:pt x="217" y="59"/>
                  <a:pt x="217" y="59"/>
                </a:cubicBezTo>
                <a:cubicBezTo>
                  <a:pt x="6" y="13"/>
                  <a:pt x="6" y="13"/>
                  <a:pt x="6" y="13"/>
                </a:cubicBezTo>
                <a:cubicBezTo>
                  <a:pt x="2" y="12"/>
                  <a:pt x="0" y="9"/>
                  <a:pt x="1" y="5"/>
                </a:cubicBezTo>
                <a:cubicBezTo>
                  <a:pt x="2" y="2"/>
                  <a:pt x="5" y="0"/>
                  <a:pt x="8" y="1"/>
                </a:cubicBezTo>
                <a:cubicBezTo>
                  <a:pt x="224" y="48"/>
                  <a:pt x="224" y="48"/>
                  <a:pt x="224" y="48"/>
                </a:cubicBezTo>
                <a:cubicBezTo>
                  <a:pt x="226" y="48"/>
                  <a:pt x="228" y="50"/>
                  <a:pt x="229" y="53"/>
                </a:cubicBezTo>
                <a:cubicBezTo>
                  <a:pt x="241" y="131"/>
                  <a:pt x="241" y="131"/>
                  <a:pt x="241" y="131"/>
                </a:cubicBezTo>
                <a:cubicBezTo>
                  <a:pt x="241" y="135"/>
                  <a:pt x="239" y="138"/>
                  <a:pt x="236" y="138"/>
                </a:cubicBezTo>
                <a:cubicBezTo>
                  <a:pt x="235" y="138"/>
                  <a:pt x="235" y="138"/>
                  <a:pt x="235" y="138"/>
                </a:cubicBezTo>
                <a:close/>
              </a:path>
            </a:pathLst>
          </a:cu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41"/>
          <p:cNvSpPr>
            <a:spLocks/>
          </p:cNvSpPr>
          <p:nvPr/>
        </p:nvSpPr>
        <p:spPr bwMode="auto">
          <a:xfrm>
            <a:off x="2416176" y="1731963"/>
            <a:ext cx="681038" cy="177800"/>
          </a:xfrm>
          <a:custGeom>
            <a:avLst/>
            <a:gdLst>
              <a:gd name="T0" fmla="*/ 208 w 214"/>
              <a:gd name="T1" fmla="*/ 56 h 56"/>
              <a:gd name="T2" fmla="*/ 207 w 214"/>
              <a:gd name="T3" fmla="*/ 56 h 56"/>
              <a:gd name="T4" fmla="*/ 5 w 214"/>
              <a:gd name="T5" fmla="*/ 12 h 56"/>
              <a:gd name="T6" fmla="*/ 0 w 214"/>
              <a:gd name="T7" fmla="*/ 5 h 56"/>
              <a:gd name="T8" fmla="*/ 7 w 214"/>
              <a:gd name="T9" fmla="*/ 1 h 56"/>
              <a:gd name="T10" fmla="*/ 209 w 214"/>
              <a:gd name="T11" fmla="*/ 45 h 56"/>
              <a:gd name="T12" fmla="*/ 213 w 214"/>
              <a:gd name="T13" fmla="*/ 52 h 56"/>
              <a:gd name="T14" fmla="*/ 208 w 214"/>
              <a:gd name="T1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4" h="56">
                <a:moveTo>
                  <a:pt x="208" y="56"/>
                </a:moveTo>
                <a:cubicBezTo>
                  <a:pt x="207" y="56"/>
                  <a:pt x="207" y="56"/>
                  <a:pt x="207" y="56"/>
                </a:cubicBezTo>
                <a:cubicBezTo>
                  <a:pt x="5" y="12"/>
                  <a:pt x="5" y="12"/>
                  <a:pt x="5" y="12"/>
                </a:cubicBezTo>
                <a:cubicBezTo>
                  <a:pt x="2" y="12"/>
                  <a:pt x="0" y="9"/>
                  <a:pt x="0" y="5"/>
                </a:cubicBezTo>
                <a:cubicBezTo>
                  <a:pt x="1" y="2"/>
                  <a:pt x="4" y="0"/>
                  <a:pt x="7" y="1"/>
                </a:cubicBezTo>
                <a:cubicBezTo>
                  <a:pt x="209" y="45"/>
                  <a:pt x="209" y="45"/>
                  <a:pt x="209" y="45"/>
                </a:cubicBezTo>
                <a:cubicBezTo>
                  <a:pt x="212" y="46"/>
                  <a:pt x="214" y="49"/>
                  <a:pt x="213" y="52"/>
                </a:cubicBezTo>
                <a:cubicBezTo>
                  <a:pt x="213" y="54"/>
                  <a:pt x="210" y="56"/>
                  <a:pt x="208" y="56"/>
                </a:cubicBezTo>
                <a:close/>
              </a:path>
            </a:pathLst>
          </a:custGeom>
          <a:solidFill>
            <a:srgbClr val="F99B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2"/>
          <p:cNvSpPr>
            <a:spLocks/>
          </p:cNvSpPr>
          <p:nvPr/>
        </p:nvSpPr>
        <p:spPr bwMode="auto">
          <a:xfrm>
            <a:off x="2320926" y="1652588"/>
            <a:ext cx="233363" cy="168275"/>
          </a:xfrm>
          <a:custGeom>
            <a:avLst/>
            <a:gdLst>
              <a:gd name="T0" fmla="*/ 71 w 73"/>
              <a:gd name="T1" fmla="*/ 22 h 53"/>
              <a:gd name="T2" fmla="*/ 40 w 73"/>
              <a:gd name="T3" fmla="*/ 50 h 53"/>
              <a:gd name="T4" fmla="*/ 2 w 73"/>
              <a:gd name="T5" fmla="*/ 32 h 53"/>
              <a:gd name="T6" fmla="*/ 33 w 73"/>
              <a:gd name="T7" fmla="*/ 3 h 53"/>
              <a:gd name="T8" fmla="*/ 71 w 73"/>
              <a:gd name="T9" fmla="*/ 2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53">
                <a:moveTo>
                  <a:pt x="71" y="22"/>
                </a:moveTo>
                <a:cubicBezTo>
                  <a:pt x="73" y="35"/>
                  <a:pt x="60" y="47"/>
                  <a:pt x="40" y="50"/>
                </a:cubicBezTo>
                <a:cubicBezTo>
                  <a:pt x="21" y="53"/>
                  <a:pt x="4" y="45"/>
                  <a:pt x="2" y="32"/>
                </a:cubicBezTo>
                <a:cubicBezTo>
                  <a:pt x="0" y="19"/>
                  <a:pt x="14" y="6"/>
                  <a:pt x="33" y="3"/>
                </a:cubicBezTo>
                <a:cubicBezTo>
                  <a:pt x="52" y="0"/>
                  <a:pt x="69" y="9"/>
                  <a:pt x="71" y="22"/>
                </a:cubicBezTo>
                <a:close/>
              </a:path>
            </a:pathLst>
          </a:custGeom>
          <a:solidFill>
            <a:srgbClr val="0E3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3"/>
          <p:cNvSpPr>
            <a:spLocks/>
          </p:cNvSpPr>
          <p:nvPr/>
        </p:nvSpPr>
        <p:spPr bwMode="auto">
          <a:xfrm>
            <a:off x="2298701" y="1658938"/>
            <a:ext cx="233363" cy="133350"/>
          </a:xfrm>
          <a:custGeom>
            <a:avLst/>
            <a:gdLst>
              <a:gd name="T0" fmla="*/ 72 w 73"/>
              <a:gd name="T1" fmla="*/ 16 h 42"/>
              <a:gd name="T2" fmla="*/ 39 w 73"/>
              <a:gd name="T3" fmla="*/ 39 h 42"/>
              <a:gd name="T4" fmla="*/ 2 w 73"/>
              <a:gd name="T5" fmla="*/ 27 h 42"/>
              <a:gd name="T6" fmla="*/ 34 w 73"/>
              <a:gd name="T7" fmla="*/ 3 h 42"/>
              <a:gd name="T8" fmla="*/ 72 w 73"/>
              <a:gd name="T9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42">
                <a:moveTo>
                  <a:pt x="72" y="16"/>
                </a:moveTo>
                <a:cubicBezTo>
                  <a:pt x="73" y="25"/>
                  <a:pt x="59" y="36"/>
                  <a:pt x="39" y="39"/>
                </a:cubicBezTo>
                <a:cubicBezTo>
                  <a:pt x="20" y="42"/>
                  <a:pt x="3" y="36"/>
                  <a:pt x="2" y="27"/>
                </a:cubicBezTo>
                <a:cubicBezTo>
                  <a:pt x="0" y="17"/>
                  <a:pt x="15" y="6"/>
                  <a:pt x="34" y="3"/>
                </a:cubicBezTo>
                <a:cubicBezTo>
                  <a:pt x="53" y="0"/>
                  <a:pt x="70" y="6"/>
                  <a:pt x="72" y="16"/>
                </a:cubicBezTo>
                <a:close/>
              </a:path>
            </a:pathLst>
          </a:custGeom>
          <a:solidFill>
            <a:srgbClr val="2C58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44"/>
          <p:cNvSpPr>
            <a:spLocks/>
          </p:cNvSpPr>
          <p:nvPr/>
        </p:nvSpPr>
        <p:spPr bwMode="auto">
          <a:xfrm>
            <a:off x="3055938" y="2011363"/>
            <a:ext cx="130175" cy="131762"/>
          </a:xfrm>
          <a:custGeom>
            <a:avLst/>
            <a:gdLst>
              <a:gd name="T0" fmla="*/ 40 w 41"/>
              <a:gd name="T1" fmla="*/ 17 h 41"/>
              <a:gd name="T2" fmla="*/ 24 w 41"/>
              <a:gd name="T3" fmla="*/ 39 h 41"/>
              <a:gd name="T4" fmla="*/ 2 w 41"/>
              <a:gd name="T5" fmla="*/ 23 h 41"/>
              <a:gd name="T6" fmla="*/ 18 w 41"/>
              <a:gd name="T7" fmla="*/ 2 h 41"/>
              <a:gd name="T8" fmla="*/ 40 w 41"/>
              <a:gd name="T9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40" y="17"/>
                </a:moveTo>
                <a:cubicBezTo>
                  <a:pt x="41" y="28"/>
                  <a:pt x="34" y="38"/>
                  <a:pt x="24" y="39"/>
                </a:cubicBezTo>
                <a:cubicBezTo>
                  <a:pt x="13" y="41"/>
                  <a:pt x="4" y="34"/>
                  <a:pt x="2" y="23"/>
                </a:cubicBezTo>
                <a:cubicBezTo>
                  <a:pt x="0" y="13"/>
                  <a:pt x="8" y="3"/>
                  <a:pt x="18" y="2"/>
                </a:cubicBezTo>
                <a:cubicBezTo>
                  <a:pt x="28" y="0"/>
                  <a:pt x="38" y="7"/>
                  <a:pt x="40" y="17"/>
                </a:cubicBezTo>
                <a:close/>
              </a:path>
            </a:pathLst>
          </a:cu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5"/>
          <p:cNvSpPr>
            <a:spLocks/>
          </p:cNvSpPr>
          <p:nvPr/>
        </p:nvSpPr>
        <p:spPr bwMode="auto">
          <a:xfrm>
            <a:off x="3087688" y="2044700"/>
            <a:ext cx="88900" cy="187325"/>
          </a:xfrm>
          <a:custGeom>
            <a:avLst/>
            <a:gdLst>
              <a:gd name="T0" fmla="*/ 27 w 28"/>
              <a:gd name="T1" fmla="*/ 46 h 59"/>
              <a:gd name="T2" fmla="*/ 18 w 28"/>
              <a:gd name="T3" fmla="*/ 58 h 59"/>
              <a:gd name="T4" fmla="*/ 18 w 28"/>
              <a:gd name="T5" fmla="*/ 58 h 59"/>
              <a:gd name="T6" fmla="*/ 6 w 28"/>
              <a:gd name="T7" fmla="*/ 49 h 59"/>
              <a:gd name="T8" fmla="*/ 1 w 28"/>
              <a:gd name="T9" fmla="*/ 12 h 59"/>
              <a:gd name="T10" fmla="*/ 9 w 28"/>
              <a:gd name="T11" fmla="*/ 0 h 59"/>
              <a:gd name="T12" fmla="*/ 9 w 28"/>
              <a:gd name="T13" fmla="*/ 0 h 59"/>
              <a:gd name="T14" fmla="*/ 21 w 28"/>
              <a:gd name="T15" fmla="*/ 9 h 59"/>
              <a:gd name="T16" fmla="*/ 27 w 28"/>
              <a:gd name="T17" fmla="*/ 4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59">
                <a:moveTo>
                  <a:pt x="27" y="46"/>
                </a:moveTo>
                <a:cubicBezTo>
                  <a:pt x="28" y="52"/>
                  <a:pt x="24" y="57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3" y="59"/>
                  <a:pt x="7" y="55"/>
                  <a:pt x="6" y="49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7"/>
                  <a:pt x="4" y="1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15" y="0"/>
                  <a:pt x="20" y="3"/>
                  <a:pt x="21" y="9"/>
                </a:cubicBezTo>
                <a:lnTo>
                  <a:pt x="27" y="46"/>
                </a:lnTo>
                <a:close/>
              </a:path>
            </a:pathLst>
          </a:cu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6"/>
          <p:cNvSpPr>
            <a:spLocks/>
          </p:cNvSpPr>
          <p:nvPr/>
        </p:nvSpPr>
        <p:spPr bwMode="auto">
          <a:xfrm>
            <a:off x="3065463" y="2152650"/>
            <a:ext cx="233363" cy="355600"/>
          </a:xfrm>
          <a:custGeom>
            <a:avLst/>
            <a:gdLst>
              <a:gd name="T0" fmla="*/ 69 w 73"/>
              <a:gd name="T1" fmla="*/ 82 h 112"/>
              <a:gd name="T2" fmla="*/ 44 w 73"/>
              <a:gd name="T3" fmla="*/ 18 h 112"/>
              <a:gd name="T4" fmla="*/ 22 w 73"/>
              <a:gd name="T5" fmla="*/ 2 h 112"/>
              <a:gd name="T6" fmla="*/ 22 w 73"/>
              <a:gd name="T7" fmla="*/ 2 h 112"/>
              <a:gd name="T8" fmla="*/ 22 w 73"/>
              <a:gd name="T9" fmla="*/ 2 h 112"/>
              <a:gd name="T10" fmla="*/ 6 w 73"/>
              <a:gd name="T11" fmla="*/ 24 h 112"/>
              <a:gd name="T12" fmla="*/ 1 w 73"/>
              <a:gd name="T13" fmla="*/ 92 h 112"/>
              <a:gd name="T14" fmla="*/ 38 w 73"/>
              <a:gd name="T15" fmla="*/ 108 h 112"/>
              <a:gd name="T16" fmla="*/ 38 w 73"/>
              <a:gd name="T17" fmla="*/ 108 h 112"/>
              <a:gd name="T18" fmla="*/ 39 w 73"/>
              <a:gd name="T19" fmla="*/ 108 h 112"/>
              <a:gd name="T20" fmla="*/ 69 w 73"/>
              <a:gd name="T21" fmla="*/ 8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112">
                <a:moveTo>
                  <a:pt x="69" y="82"/>
                </a:moveTo>
                <a:cubicBezTo>
                  <a:pt x="60" y="76"/>
                  <a:pt x="55" y="60"/>
                  <a:pt x="44" y="18"/>
                </a:cubicBezTo>
                <a:cubicBezTo>
                  <a:pt x="41" y="7"/>
                  <a:pt x="32" y="0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12" y="3"/>
                  <a:pt x="5" y="13"/>
                  <a:pt x="6" y="24"/>
                </a:cubicBezTo>
                <a:cubicBezTo>
                  <a:pt x="8" y="67"/>
                  <a:pt x="8" y="84"/>
                  <a:pt x="1" y="92"/>
                </a:cubicBezTo>
                <a:cubicBezTo>
                  <a:pt x="0" y="102"/>
                  <a:pt x="17" y="112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60" y="105"/>
                  <a:pt x="73" y="91"/>
                  <a:pt x="69" y="82"/>
                </a:cubicBezTo>
                <a:close/>
              </a:path>
            </a:pathLst>
          </a:cu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7"/>
          <p:cNvSpPr>
            <a:spLocks/>
          </p:cNvSpPr>
          <p:nvPr/>
        </p:nvSpPr>
        <p:spPr bwMode="auto">
          <a:xfrm>
            <a:off x="3055938" y="2014538"/>
            <a:ext cx="92075" cy="474662"/>
          </a:xfrm>
          <a:custGeom>
            <a:avLst/>
            <a:gdLst>
              <a:gd name="T0" fmla="*/ 22 w 29"/>
              <a:gd name="T1" fmla="*/ 73 h 149"/>
              <a:gd name="T2" fmla="*/ 29 w 29"/>
              <a:gd name="T3" fmla="*/ 54 h 149"/>
              <a:gd name="T4" fmla="*/ 27 w 29"/>
              <a:gd name="T5" fmla="*/ 39 h 149"/>
              <a:gd name="T6" fmla="*/ 14 w 29"/>
              <a:gd name="T7" fmla="*/ 23 h 149"/>
              <a:gd name="T8" fmla="*/ 25 w 29"/>
              <a:gd name="T9" fmla="*/ 1 h 149"/>
              <a:gd name="T10" fmla="*/ 18 w 29"/>
              <a:gd name="T11" fmla="*/ 1 h 149"/>
              <a:gd name="T12" fmla="*/ 2 w 29"/>
              <a:gd name="T13" fmla="*/ 22 h 149"/>
              <a:gd name="T14" fmla="*/ 13 w 29"/>
              <a:gd name="T15" fmla="*/ 36 h 149"/>
              <a:gd name="T16" fmla="*/ 15 w 29"/>
              <a:gd name="T17" fmla="*/ 50 h 149"/>
              <a:gd name="T18" fmla="*/ 9 w 29"/>
              <a:gd name="T19" fmla="*/ 67 h 149"/>
              <a:gd name="T20" fmla="*/ 4 w 29"/>
              <a:gd name="T21" fmla="*/ 135 h 149"/>
              <a:gd name="T22" fmla="*/ 17 w 29"/>
              <a:gd name="T23" fmla="*/ 149 h 149"/>
              <a:gd name="T24" fmla="*/ 22 w 29"/>
              <a:gd name="T25" fmla="*/ 73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149">
                <a:moveTo>
                  <a:pt x="22" y="73"/>
                </a:moveTo>
                <a:cubicBezTo>
                  <a:pt x="22" y="65"/>
                  <a:pt x="24" y="59"/>
                  <a:pt x="29" y="54"/>
                </a:cubicBezTo>
                <a:cubicBezTo>
                  <a:pt x="27" y="39"/>
                  <a:pt x="27" y="39"/>
                  <a:pt x="27" y="39"/>
                </a:cubicBezTo>
                <a:cubicBezTo>
                  <a:pt x="20" y="36"/>
                  <a:pt x="15" y="30"/>
                  <a:pt x="14" y="23"/>
                </a:cubicBezTo>
                <a:cubicBezTo>
                  <a:pt x="13" y="14"/>
                  <a:pt x="17" y="5"/>
                  <a:pt x="25" y="1"/>
                </a:cubicBezTo>
                <a:cubicBezTo>
                  <a:pt x="23" y="0"/>
                  <a:pt x="20" y="0"/>
                  <a:pt x="18" y="1"/>
                </a:cubicBezTo>
                <a:cubicBezTo>
                  <a:pt x="8" y="2"/>
                  <a:pt x="0" y="12"/>
                  <a:pt x="2" y="22"/>
                </a:cubicBezTo>
                <a:cubicBezTo>
                  <a:pt x="3" y="29"/>
                  <a:pt x="7" y="34"/>
                  <a:pt x="13" y="36"/>
                </a:cubicBezTo>
                <a:cubicBezTo>
                  <a:pt x="15" y="50"/>
                  <a:pt x="15" y="50"/>
                  <a:pt x="15" y="50"/>
                </a:cubicBezTo>
                <a:cubicBezTo>
                  <a:pt x="11" y="54"/>
                  <a:pt x="9" y="60"/>
                  <a:pt x="9" y="67"/>
                </a:cubicBezTo>
                <a:cubicBezTo>
                  <a:pt x="11" y="110"/>
                  <a:pt x="11" y="127"/>
                  <a:pt x="4" y="135"/>
                </a:cubicBezTo>
                <a:cubicBezTo>
                  <a:pt x="4" y="141"/>
                  <a:pt x="9" y="146"/>
                  <a:pt x="17" y="149"/>
                </a:cubicBezTo>
                <a:cubicBezTo>
                  <a:pt x="25" y="140"/>
                  <a:pt x="24" y="121"/>
                  <a:pt x="22" y="73"/>
                </a:cubicBezTo>
                <a:close/>
              </a:path>
            </a:pathLst>
          </a:custGeom>
          <a:solidFill>
            <a:srgbClr val="F99B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267012" y="208506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而现在的我们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3">
            <a:biLevel thresh="25000"/>
          </a:blip>
          <a:srcRect b="20502"/>
          <a:stretch>
            <a:fillRect/>
          </a:stretch>
        </p:blipFill>
        <p:spPr>
          <a:xfrm>
            <a:off x="10272713" y="5421747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  <p:sp>
        <p:nvSpPr>
          <p:cNvPr id="84" name="Freeform 22"/>
          <p:cNvSpPr>
            <a:spLocks noEditPoints="1"/>
          </p:cNvSpPr>
          <p:nvPr/>
        </p:nvSpPr>
        <p:spPr bwMode="auto">
          <a:xfrm rot="8141448">
            <a:off x="10248386" y="5363226"/>
            <a:ext cx="394132" cy="388342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3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14:flythroug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2" animBg="1"/>
      <p:bldP spid="84" grpId="3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1558" y="1700878"/>
            <a:ext cx="5295982" cy="28951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18788993">
            <a:off x="395075" y="244866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哥们些</a:t>
            </a:r>
            <a:endParaRPr lang="zh-CN" altLang="en-US" sz="28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18894162">
            <a:off x="1130606" y="289037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我先去投简历了</a:t>
            </a:r>
            <a:endParaRPr lang="zh-CN" altLang="en-US" sz="2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8916137">
            <a:off x="1714682" y="2890372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晚上吃饭，细聊</a:t>
            </a:r>
            <a:r>
              <a:rPr lang="en-US" altLang="zh-CN" sz="2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……</a:t>
            </a:r>
            <a:endParaRPr lang="zh-CN" altLang="en-US" sz="2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18806483">
            <a:off x="852636" y="281550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不多说了</a:t>
            </a:r>
            <a:endParaRPr lang="zh-CN" altLang="en-US" sz="2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10477634" y="1754706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804534" y="2196031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211926" y="1137708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538826" y="1579033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5091884" y="3893003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4418784" y="4334328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468949" y="230080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我们开始四处投放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0831" y="2942346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个人简历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1" name="Freeform 22"/>
          <p:cNvSpPr>
            <a:spLocks noEditPoints="1"/>
          </p:cNvSpPr>
          <p:nvPr/>
        </p:nvSpPr>
        <p:spPr bwMode="auto">
          <a:xfrm rot="8141448">
            <a:off x="10248386" y="5363226"/>
            <a:ext cx="394132" cy="388342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37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14:flythroug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8134784" y="263897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此时这些都是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71147" y="3317319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曾经美好的记忆</a:t>
            </a:r>
            <a:endParaRPr lang="zh-CN" altLang="en-US" sz="5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8" name="Freeform 22"/>
          <p:cNvSpPr>
            <a:spLocks noEditPoints="1"/>
          </p:cNvSpPr>
          <p:nvPr/>
        </p:nvSpPr>
        <p:spPr bwMode="auto">
          <a:xfrm rot="8141448">
            <a:off x="10248386" y="5363226"/>
            <a:ext cx="394132" cy="388342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1600198"/>
            <a:ext cx="5964195" cy="335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33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6000">
        <p14:flythrough hasBounce="1"/>
      </p:transition>
    </mc:Choice>
    <mc:Fallback xmlns="">
      <p:transition spd="slow" advClick="0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"/>
                                </p:stCondLst>
                                <p:childTnLst>
                                  <p:par>
                                    <p:cTn id="1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1" dur="1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7" dur="1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1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4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1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4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1" dur="1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3" dur="1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9" dur="1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7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7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81" dur="1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8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87" dur="1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8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3" dur="1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9" dur="1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0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5" dur="1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0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1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1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7" dur="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1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3" dur="1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9" dur="1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3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5" dur="1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3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1" dur="1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4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4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7" dur="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4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5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5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3" dur="1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5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5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9" dur="1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6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6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65" dur="1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67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6" grpId="1"/>
          <p:bldP spid="27" grpId="0"/>
          <p:bldP spid="2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"/>
                                </p:stCondLst>
                                <p:childTnLst>
                                  <p:par>
                                    <p:cTn id="1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" dur="1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1" dur="1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7" dur="1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1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4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1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4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1" dur="1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3" dur="1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9" dur="1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7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7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81" dur="1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8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87" dur="1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8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3" dur="1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9" dur="1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0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5" dur="1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0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1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1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7" dur="1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1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3" dur="1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9" dur="1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3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5" dur="1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37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9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0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1" dur="1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4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45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6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7" dur="1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4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51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52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3" dur="1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57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58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59" dur="1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6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3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64" dur="1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65" dur="1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67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6" grpId="1"/>
          <p:bldP spid="27" grpId="0"/>
          <p:bldP spid="27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906" y="2995287"/>
            <a:ext cx="816170" cy="730257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915148" y="1287147"/>
            <a:ext cx="5263066" cy="4015244"/>
            <a:chOff x="3016251" y="431801"/>
            <a:chExt cx="5564188" cy="424497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3179763" y="596900"/>
              <a:ext cx="5237163" cy="3913187"/>
            </a:xfrm>
            <a:prstGeom prst="rect">
              <a:avLst/>
            </a:prstGeom>
            <a:solidFill>
              <a:srgbClr val="BF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233738" y="652463"/>
              <a:ext cx="5183188" cy="3803650"/>
            </a:xfrm>
            <a:prstGeom prst="rect">
              <a:avLst/>
            </a:prstGeom>
            <a:solidFill>
              <a:srgbClr val="395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016251" y="431801"/>
              <a:ext cx="5564188" cy="4244974"/>
            </a:xfrm>
            <a:custGeom>
              <a:avLst/>
              <a:gdLst>
                <a:gd name="T0" fmla="*/ 0 w 3505"/>
                <a:gd name="T1" fmla="*/ 0 h 2674"/>
                <a:gd name="T2" fmla="*/ 0 w 3505"/>
                <a:gd name="T3" fmla="*/ 2674 h 2674"/>
                <a:gd name="T4" fmla="*/ 3505 w 3505"/>
                <a:gd name="T5" fmla="*/ 2674 h 2674"/>
                <a:gd name="T6" fmla="*/ 3505 w 3505"/>
                <a:gd name="T7" fmla="*/ 0 h 2674"/>
                <a:gd name="T8" fmla="*/ 0 w 3505"/>
                <a:gd name="T9" fmla="*/ 0 h 2674"/>
                <a:gd name="T10" fmla="*/ 3402 w 3505"/>
                <a:gd name="T11" fmla="*/ 2569 h 2674"/>
                <a:gd name="T12" fmla="*/ 103 w 3505"/>
                <a:gd name="T13" fmla="*/ 2569 h 2674"/>
                <a:gd name="T14" fmla="*/ 103 w 3505"/>
                <a:gd name="T15" fmla="*/ 104 h 2674"/>
                <a:gd name="T16" fmla="*/ 3402 w 3505"/>
                <a:gd name="T17" fmla="*/ 104 h 2674"/>
                <a:gd name="T18" fmla="*/ 3402 w 3505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5" h="2674">
                  <a:moveTo>
                    <a:pt x="0" y="0"/>
                  </a:moveTo>
                  <a:lnTo>
                    <a:pt x="0" y="2674"/>
                  </a:lnTo>
                  <a:lnTo>
                    <a:pt x="3505" y="2674"/>
                  </a:lnTo>
                  <a:lnTo>
                    <a:pt x="3505" y="0"/>
                  </a:lnTo>
                  <a:lnTo>
                    <a:pt x="0" y="0"/>
                  </a:lnTo>
                  <a:close/>
                  <a:moveTo>
                    <a:pt x="3402" y="2569"/>
                  </a:moveTo>
                  <a:lnTo>
                    <a:pt x="103" y="2569"/>
                  </a:lnTo>
                  <a:lnTo>
                    <a:pt x="103" y="104"/>
                  </a:lnTo>
                  <a:lnTo>
                    <a:pt x="3402" y="104"/>
                  </a:lnTo>
                  <a:lnTo>
                    <a:pt x="3402" y="2569"/>
                  </a:lnTo>
                  <a:close/>
                </a:path>
              </a:pathLst>
            </a:custGeom>
            <a:solidFill>
              <a:srgbClr val="E64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070226" y="431801"/>
              <a:ext cx="5510213" cy="4244974"/>
            </a:xfrm>
            <a:custGeom>
              <a:avLst/>
              <a:gdLst>
                <a:gd name="T0" fmla="*/ 0 w 3471"/>
                <a:gd name="T1" fmla="*/ 2674 h 2674"/>
                <a:gd name="T2" fmla="*/ 0 w 3471"/>
                <a:gd name="T3" fmla="*/ 0 h 2674"/>
                <a:gd name="T4" fmla="*/ 3471 w 3471"/>
                <a:gd name="T5" fmla="*/ 0 h 2674"/>
                <a:gd name="T6" fmla="*/ 3471 w 3471"/>
                <a:gd name="T7" fmla="*/ 2674 h 2674"/>
                <a:gd name="T8" fmla="*/ 0 w 3471"/>
                <a:gd name="T9" fmla="*/ 2674 h 2674"/>
                <a:gd name="T10" fmla="*/ 69 w 3471"/>
                <a:gd name="T11" fmla="*/ 2569 h 2674"/>
                <a:gd name="T12" fmla="*/ 3403 w 3471"/>
                <a:gd name="T13" fmla="*/ 2569 h 2674"/>
                <a:gd name="T14" fmla="*/ 3403 w 3471"/>
                <a:gd name="T15" fmla="*/ 104 h 2674"/>
                <a:gd name="T16" fmla="*/ 69 w 3471"/>
                <a:gd name="T17" fmla="*/ 104 h 2674"/>
                <a:gd name="T18" fmla="*/ 69 w 3471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1" h="2674">
                  <a:moveTo>
                    <a:pt x="0" y="2674"/>
                  </a:moveTo>
                  <a:lnTo>
                    <a:pt x="0" y="0"/>
                  </a:lnTo>
                  <a:lnTo>
                    <a:pt x="3471" y="0"/>
                  </a:lnTo>
                  <a:lnTo>
                    <a:pt x="3471" y="2674"/>
                  </a:lnTo>
                  <a:lnTo>
                    <a:pt x="0" y="2674"/>
                  </a:lnTo>
                  <a:close/>
                  <a:moveTo>
                    <a:pt x="69" y="2569"/>
                  </a:moveTo>
                  <a:lnTo>
                    <a:pt x="3403" y="2569"/>
                  </a:lnTo>
                  <a:lnTo>
                    <a:pt x="3403" y="104"/>
                  </a:lnTo>
                  <a:lnTo>
                    <a:pt x="69" y="104"/>
                  </a:lnTo>
                  <a:lnTo>
                    <a:pt x="69" y="2569"/>
                  </a:lnTo>
                  <a:close/>
                </a:path>
              </a:pathLst>
            </a:custGeom>
            <a:solidFill>
              <a:srgbClr val="EB8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233738" y="652463"/>
              <a:ext cx="5183188" cy="3803650"/>
            </a:xfrm>
            <a:custGeom>
              <a:avLst/>
              <a:gdLst>
                <a:gd name="T0" fmla="*/ 3265 w 3265"/>
                <a:gd name="T1" fmla="*/ 2396 h 2396"/>
                <a:gd name="T2" fmla="*/ 0 w 3265"/>
                <a:gd name="T3" fmla="*/ 2396 h 2396"/>
                <a:gd name="T4" fmla="*/ 0 w 3265"/>
                <a:gd name="T5" fmla="*/ 0 h 2396"/>
                <a:gd name="T6" fmla="*/ 3265 w 3265"/>
                <a:gd name="T7" fmla="*/ 0 h 2396"/>
                <a:gd name="T8" fmla="*/ 3265 w 3265"/>
                <a:gd name="T9" fmla="*/ 2396 h 2396"/>
                <a:gd name="T10" fmla="*/ 0 w 3265"/>
                <a:gd name="T11" fmla="*/ 2396 h 2396"/>
                <a:gd name="T12" fmla="*/ 3231 w 3265"/>
                <a:gd name="T13" fmla="*/ 2396 h 2396"/>
                <a:gd name="T14" fmla="*/ 3231 w 3265"/>
                <a:gd name="T15" fmla="*/ 0 h 2396"/>
                <a:gd name="T16" fmla="*/ 0 w 3265"/>
                <a:gd name="T17" fmla="*/ 0 h 2396"/>
                <a:gd name="T18" fmla="*/ 0 w 3265"/>
                <a:gd name="T19" fmla="*/ 2396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65" h="2396">
                  <a:moveTo>
                    <a:pt x="3265" y="2396"/>
                  </a:moveTo>
                  <a:lnTo>
                    <a:pt x="0" y="2396"/>
                  </a:lnTo>
                  <a:lnTo>
                    <a:pt x="0" y="0"/>
                  </a:lnTo>
                  <a:lnTo>
                    <a:pt x="3265" y="0"/>
                  </a:lnTo>
                  <a:lnTo>
                    <a:pt x="3265" y="2396"/>
                  </a:lnTo>
                  <a:close/>
                  <a:moveTo>
                    <a:pt x="0" y="2396"/>
                  </a:moveTo>
                  <a:lnTo>
                    <a:pt x="3231" y="2396"/>
                  </a:lnTo>
                  <a:lnTo>
                    <a:pt x="3231" y="0"/>
                  </a:lnTo>
                  <a:lnTo>
                    <a:pt x="0" y="0"/>
                  </a:lnTo>
                  <a:lnTo>
                    <a:pt x="0" y="239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1251307" y="2451842"/>
            <a:ext cx="3259226" cy="1323439"/>
          </a:xfrm>
          <a:prstGeom prst="rect">
            <a:avLst/>
          </a:prstGeom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第一课</a:t>
            </a:r>
            <a:endParaRPr lang="zh-CN" altLang="en-US" sz="8000" dirty="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90575" y="2063126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746125" y="2107576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/>
          </a:p>
        </p:txBody>
      </p:sp>
      <p:sp>
        <p:nvSpPr>
          <p:cNvPr id="24" name="Freeform 16"/>
          <p:cNvSpPr>
            <a:spLocks noEditPoints="1"/>
          </p:cNvSpPr>
          <p:nvPr/>
        </p:nvSpPr>
        <p:spPr bwMode="auto">
          <a:xfrm>
            <a:off x="356984" y="1519726"/>
            <a:ext cx="142875" cy="146050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1651000" y="4547571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/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>
            <a:off x="977900" y="4988896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5"/>
          <p:cNvSpPr>
            <a:spLocks noEditPoints="1"/>
          </p:cNvSpPr>
          <p:nvPr/>
        </p:nvSpPr>
        <p:spPr bwMode="auto">
          <a:xfrm>
            <a:off x="647700" y="4506296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/>
          </a:p>
        </p:txBody>
      </p:sp>
      <p:sp>
        <p:nvSpPr>
          <p:cNvPr id="42" name="文本框 41"/>
          <p:cNvSpPr txBox="1"/>
          <p:nvPr/>
        </p:nvSpPr>
        <p:spPr>
          <a:xfrm>
            <a:off x="7011479" y="3416642"/>
            <a:ext cx="3137883" cy="721055"/>
          </a:xfrm>
          <a:custGeom>
            <a:avLst/>
            <a:gdLst/>
            <a:ahLst/>
            <a:cxnLst/>
            <a:rect l="l" t="t" r="r" b="b"/>
            <a:pathLst>
              <a:path w="4772025" h="1096565">
                <a:moveTo>
                  <a:pt x="1509713" y="700087"/>
                </a:moveTo>
                <a:lnTo>
                  <a:pt x="1566863" y="887015"/>
                </a:lnTo>
                <a:cubicBezTo>
                  <a:pt x="1482725" y="926703"/>
                  <a:pt x="1387079" y="954881"/>
                  <a:pt x="1279922" y="971550"/>
                </a:cubicBezTo>
                <a:lnTo>
                  <a:pt x="1232297" y="782240"/>
                </a:lnTo>
                <a:cubicBezTo>
                  <a:pt x="1330722" y="760015"/>
                  <a:pt x="1423194" y="732631"/>
                  <a:pt x="1509713" y="700087"/>
                </a:cubicBezTo>
                <a:close/>
                <a:moveTo>
                  <a:pt x="233363" y="672703"/>
                </a:moveTo>
                <a:cubicBezTo>
                  <a:pt x="225425" y="672703"/>
                  <a:pt x="217885" y="673496"/>
                  <a:pt x="210741" y="675084"/>
                </a:cubicBezTo>
                <a:cubicBezTo>
                  <a:pt x="200422" y="715565"/>
                  <a:pt x="195263" y="754459"/>
                  <a:pt x="195263" y="791765"/>
                </a:cubicBezTo>
                <a:cubicBezTo>
                  <a:pt x="195263" y="831453"/>
                  <a:pt x="198835" y="860028"/>
                  <a:pt x="205978" y="877490"/>
                </a:cubicBezTo>
                <a:cubicBezTo>
                  <a:pt x="214710" y="892571"/>
                  <a:pt x="230188" y="900112"/>
                  <a:pt x="252413" y="900112"/>
                </a:cubicBezTo>
                <a:cubicBezTo>
                  <a:pt x="269875" y="900112"/>
                  <a:pt x="281385" y="890984"/>
                  <a:pt x="286941" y="872728"/>
                </a:cubicBezTo>
                <a:cubicBezTo>
                  <a:pt x="291703" y="861615"/>
                  <a:pt x="294481" y="829865"/>
                  <a:pt x="295275" y="777478"/>
                </a:cubicBezTo>
                <a:cubicBezTo>
                  <a:pt x="293688" y="725090"/>
                  <a:pt x="287338" y="693340"/>
                  <a:pt x="276225" y="682228"/>
                </a:cubicBezTo>
                <a:cubicBezTo>
                  <a:pt x="262731" y="675878"/>
                  <a:pt x="248444" y="672703"/>
                  <a:pt x="233363" y="672703"/>
                </a:cubicBezTo>
                <a:close/>
                <a:moveTo>
                  <a:pt x="852488" y="652462"/>
                </a:moveTo>
                <a:cubicBezTo>
                  <a:pt x="785019" y="657225"/>
                  <a:pt x="717550" y="671512"/>
                  <a:pt x="650081" y="695325"/>
                </a:cubicBezTo>
                <a:cubicBezTo>
                  <a:pt x="654050" y="742156"/>
                  <a:pt x="658019" y="789384"/>
                  <a:pt x="661988" y="837009"/>
                </a:cubicBezTo>
                <a:lnTo>
                  <a:pt x="700088" y="709612"/>
                </a:lnTo>
                <a:cubicBezTo>
                  <a:pt x="756444" y="736600"/>
                  <a:pt x="815975" y="759618"/>
                  <a:pt x="878681" y="778668"/>
                </a:cubicBezTo>
                <a:cubicBezTo>
                  <a:pt x="903288" y="739775"/>
                  <a:pt x="915591" y="702865"/>
                  <a:pt x="915591" y="667940"/>
                </a:cubicBezTo>
                <a:cubicBezTo>
                  <a:pt x="915591" y="663178"/>
                  <a:pt x="910432" y="659606"/>
                  <a:pt x="900113" y="657225"/>
                </a:cubicBezTo>
                <a:cubicBezTo>
                  <a:pt x="887413" y="654050"/>
                  <a:pt x="871538" y="652462"/>
                  <a:pt x="852488" y="652462"/>
                </a:cubicBezTo>
                <a:close/>
                <a:moveTo>
                  <a:pt x="2790825" y="395287"/>
                </a:moveTo>
                <a:lnTo>
                  <a:pt x="2856310" y="582215"/>
                </a:lnTo>
                <a:cubicBezTo>
                  <a:pt x="2823766" y="590153"/>
                  <a:pt x="2791619" y="598487"/>
                  <a:pt x="2759869" y="607218"/>
                </a:cubicBezTo>
                <a:cubicBezTo>
                  <a:pt x="2772569" y="722312"/>
                  <a:pt x="2785666" y="842168"/>
                  <a:pt x="2799160" y="966787"/>
                </a:cubicBezTo>
                <a:lnTo>
                  <a:pt x="2599135" y="987028"/>
                </a:lnTo>
                <a:cubicBezTo>
                  <a:pt x="2586434" y="877490"/>
                  <a:pt x="2574528" y="768746"/>
                  <a:pt x="2563416" y="660796"/>
                </a:cubicBezTo>
                <a:cubicBezTo>
                  <a:pt x="2545160" y="666353"/>
                  <a:pt x="2526903" y="671909"/>
                  <a:pt x="2508647" y="677465"/>
                </a:cubicBezTo>
                <a:lnTo>
                  <a:pt x="2451497" y="486965"/>
                </a:lnTo>
                <a:cubicBezTo>
                  <a:pt x="2570560" y="451246"/>
                  <a:pt x="2683669" y="420687"/>
                  <a:pt x="2790825" y="395287"/>
                </a:cubicBezTo>
                <a:close/>
                <a:moveTo>
                  <a:pt x="3527822" y="377428"/>
                </a:moveTo>
                <a:lnTo>
                  <a:pt x="3548063" y="572690"/>
                </a:lnTo>
                <a:cubicBezTo>
                  <a:pt x="3478213" y="573484"/>
                  <a:pt x="3409156" y="575468"/>
                  <a:pt x="3340894" y="578643"/>
                </a:cubicBezTo>
                <a:cubicBezTo>
                  <a:pt x="3357563" y="727868"/>
                  <a:pt x="3375819" y="884634"/>
                  <a:pt x="3395663" y="1048940"/>
                </a:cubicBezTo>
                <a:lnTo>
                  <a:pt x="3186113" y="1071562"/>
                </a:lnTo>
                <a:cubicBezTo>
                  <a:pt x="3165475" y="912812"/>
                  <a:pt x="3147219" y="754459"/>
                  <a:pt x="3131344" y="596503"/>
                </a:cubicBezTo>
                <a:cubicBezTo>
                  <a:pt x="3049588" y="604440"/>
                  <a:pt x="2969419" y="615553"/>
                  <a:pt x="2890838" y="629840"/>
                </a:cubicBezTo>
                <a:lnTo>
                  <a:pt x="2870597" y="434578"/>
                </a:lnTo>
                <a:cubicBezTo>
                  <a:pt x="3099991" y="399653"/>
                  <a:pt x="3319066" y="380603"/>
                  <a:pt x="3527822" y="377428"/>
                </a:cubicBezTo>
                <a:close/>
                <a:moveTo>
                  <a:pt x="682228" y="323850"/>
                </a:moveTo>
                <a:cubicBezTo>
                  <a:pt x="660003" y="330200"/>
                  <a:pt x="638969" y="337343"/>
                  <a:pt x="619125" y="345281"/>
                </a:cubicBezTo>
                <a:cubicBezTo>
                  <a:pt x="623888" y="402431"/>
                  <a:pt x="628650" y="459581"/>
                  <a:pt x="633413" y="516731"/>
                </a:cubicBezTo>
                <a:cubicBezTo>
                  <a:pt x="639763" y="515937"/>
                  <a:pt x="645319" y="514746"/>
                  <a:pt x="650081" y="513159"/>
                </a:cubicBezTo>
                <a:cubicBezTo>
                  <a:pt x="669131" y="509190"/>
                  <a:pt x="687388" y="505618"/>
                  <a:pt x="704850" y="502443"/>
                </a:cubicBezTo>
                <a:cubicBezTo>
                  <a:pt x="696913" y="438943"/>
                  <a:pt x="689372" y="379412"/>
                  <a:pt x="682228" y="323850"/>
                </a:cubicBezTo>
                <a:close/>
                <a:moveTo>
                  <a:pt x="2238375" y="209550"/>
                </a:moveTo>
                <a:lnTo>
                  <a:pt x="2328863" y="352425"/>
                </a:lnTo>
                <a:cubicBezTo>
                  <a:pt x="2266950" y="388937"/>
                  <a:pt x="2198688" y="430609"/>
                  <a:pt x="2124075" y="477440"/>
                </a:cubicBezTo>
                <a:lnTo>
                  <a:pt x="2033588" y="334565"/>
                </a:lnTo>
                <a:cubicBezTo>
                  <a:pt x="2101850" y="285353"/>
                  <a:pt x="2170113" y="243681"/>
                  <a:pt x="2238375" y="209550"/>
                </a:cubicBezTo>
                <a:close/>
                <a:moveTo>
                  <a:pt x="2746772" y="125015"/>
                </a:moveTo>
                <a:lnTo>
                  <a:pt x="2818210" y="282178"/>
                </a:lnTo>
                <a:cubicBezTo>
                  <a:pt x="2737247" y="311546"/>
                  <a:pt x="2646760" y="343296"/>
                  <a:pt x="2546747" y="377428"/>
                </a:cubicBezTo>
                <a:lnTo>
                  <a:pt x="2471738" y="215503"/>
                </a:lnTo>
                <a:cubicBezTo>
                  <a:pt x="2568575" y="178990"/>
                  <a:pt x="2660253" y="148828"/>
                  <a:pt x="2746772" y="125015"/>
                </a:cubicBezTo>
                <a:close/>
                <a:moveTo>
                  <a:pt x="1262063" y="90487"/>
                </a:moveTo>
                <a:cubicBezTo>
                  <a:pt x="1363663" y="100806"/>
                  <a:pt x="1462088" y="115490"/>
                  <a:pt x="1557338" y="134540"/>
                </a:cubicBezTo>
                <a:lnTo>
                  <a:pt x="1537097" y="329803"/>
                </a:lnTo>
                <a:cubicBezTo>
                  <a:pt x="1429941" y="311546"/>
                  <a:pt x="1328341" y="295671"/>
                  <a:pt x="1232297" y="282178"/>
                </a:cubicBezTo>
                <a:close/>
                <a:moveTo>
                  <a:pt x="47625" y="72628"/>
                </a:moveTo>
                <a:cubicBezTo>
                  <a:pt x="180975" y="82153"/>
                  <a:pt x="309166" y="96440"/>
                  <a:pt x="432197" y="115490"/>
                </a:cubicBezTo>
                <a:lnTo>
                  <a:pt x="413147" y="314325"/>
                </a:lnTo>
                <a:cubicBezTo>
                  <a:pt x="382985" y="310356"/>
                  <a:pt x="354410" y="306784"/>
                  <a:pt x="327422" y="303609"/>
                </a:cubicBezTo>
                <a:cubicBezTo>
                  <a:pt x="282972" y="375046"/>
                  <a:pt x="238522" y="448071"/>
                  <a:pt x="194072" y="522684"/>
                </a:cubicBezTo>
                <a:cubicBezTo>
                  <a:pt x="213122" y="521096"/>
                  <a:pt x="232569" y="520303"/>
                  <a:pt x="252413" y="520303"/>
                </a:cubicBezTo>
                <a:cubicBezTo>
                  <a:pt x="276225" y="520303"/>
                  <a:pt x="305991" y="522287"/>
                  <a:pt x="341710" y="526256"/>
                </a:cubicBezTo>
                <a:cubicBezTo>
                  <a:pt x="372666" y="534193"/>
                  <a:pt x="398066" y="550068"/>
                  <a:pt x="417910" y="573881"/>
                </a:cubicBezTo>
                <a:cubicBezTo>
                  <a:pt x="446485" y="597693"/>
                  <a:pt x="460772" y="669131"/>
                  <a:pt x="460772" y="788193"/>
                </a:cubicBezTo>
                <a:lnTo>
                  <a:pt x="460772" y="829865"/>
                </a:lnTo>
                <a:cubicBezTo>
                  <a:pt x="460772" y="876696"/>
                  <a:pt x="456803" y="911621"/>
                  <a:pt x="448866" y="934640"/>
                </a:cubicBezTo>
                <a:cubicBezTo>
                  <a:pt x="436960" y="972740"/>
                  <a:pt x="415925" y="1000918"/>
                  <a:pt x="385763" y="1019175"/>
                </a:cubicBezTo>
                <a:cubicBezTo>
                  <a:pt x="355600" y="1040606"/>
                  <a:pt x="311150" y="1051718"/>
                  <a:pt x="252413" y="1052512"/>
                </a:cubicBezTo>
                <a:lnTo>
                  <a:pt x="220266" y="1052512"/>
                </a:lnTo>
                <a:cubicBezTo>
                  <a:pt x="149622" y="1052512"/>
                  <a:pt x="101203" y="1032271"/>
                  <a:pt x="75010" y="991790"/>
                </a:cubicBezTo>
                <a:cubicBezTo>
                  <a:pt x="43260" y="945753"/>
                  <a:pt x="27385" y="886618"/>
                  <a:pt x="27385" y="814387"/>
                </a:cubicBezTo>
                <a:cubicBezTo>
                  <a:pt x="27385" y="724693"/>
                  <a:pt x="40878" y="641746"/>
                  <a:pt x="67866" y="565546"/>
                </a:cubicBezTo>
                <a:lnTo>
                  <a:pt x="0" y="504825"/>
                </a:lnTo>
                <a:cubicBezTo>
                  <a:pt x="45244" y="426243"/>
                  <a:pt x="89694" y="352028"/>
                  <a:pt x="133350" y="282178"/>
                </a:cubicBezTo>
                <a:cubicBezTo>
                  <a:pt x="91281" y="276621"/>
                  <a:pt x="51197" y="271859"/>
                  <a:pt x="13097" y="267890"/>
                </a:cubicBezTo>
                <a:close/>
                <a:moveTo>
                  <a:pt x="2899172" y="47625"/>
                </a:moveTo>
                <a:cubicBezTo>
                  <a:pt x="3103960" y="57943"/>
                  <a:pt x="3301207" y="72231"/>
                  <a:pt x="3490913" y="90487"/>
                </a:cubicBezTo>
                <a:lnTo>
                  <a:pt x="3475435" y="267890"/>
                </a:lnTo>
                <a:cubicBezTo>
                  <a:pt x="3262709" y="249634"/>
                  <a:pt x="3061097" y="233759"/>
                  <a:pt x="2870597" y="220265"/>
                </a:cubicBezTo>
                <a:close/>
                <a:moveTo>
                  <a:pt x="3732610" y="34528"/>
                </a:moveTo>
                <a:cubicBezTo>
                  <a:pt x="3881834" y="44846"/>
                  <a:pt x="4025107" y="60721"/>
                  <a:pt x="4162425" y="82153"/>
                </a:cubicBezTo>
                <a:lnTo>
                  <a:pt x="4142185" y="277415"/>
                </a:lnTo>
                <a:cubicBezTo>
                  <a:pt x="3988197" y="257571"/>
                  <a:pt x="3842544" y="240109"/>
                  <a:pt x="3705225" y="225028"/>
                </a:cubicBezTo>
                <a:close/>
                <a:moveTo>
                  <a:pt x="1989535" y="34528"/>
                </a:moveTo>
                <a:cubicBezTo>
                  <a:pt x="2005410" y="92471"/>
                  <a:pt x="2020094" y="238918"/>
                  <a:pt x="2033588" y="473868"/>
                </a:cubicBezTo>
                <a:cubicBezTo>
                  <a:pt x="2042319" y="599281"/>
                  <a:pt x="2049463" y="706040"/>
                  <a:pt x="2055019" y="794146"/>
                </a:cubicBezTo>
                <a:lnTo>
                  <a:pt x="2099072" y="661987"/>
                </a:lnTo>
                <a:cubicBezTo>
                  <a:pt x="2174478" y="714375"/>
                  <a:pt x="2254250" y="742950"/>
                  <a:pt x="2338388" y="747712"/>
                </a:cubicBezTo>
                <a:lnTo>
                  <a:pt x="2289572" y="934640"/>
                </a:lnTo>
                <a:cubicBezTo>
                  <a:pt x="2203847" y="933053"/>
                  <a:pt x="2126853" y="909637"/>
                  <a:pt x="2058591" y="864393"/>
                </a:cubicBezTo>
                <a:cubicBezTo>
                  <a:pt x="2064147" y="947737"/>
                  <a:pt x="2066925" y="1009253"/>
                  <a:pt x="2066925" y="1048940"/>
                </a:cubicBezTo>
                <a:lnTo>
                  <a:pt x="1871663" y="1066800"/>
                </a:lnTo>
                <a:cubicBezTo>
                  <a:pt x="1868488" y="939006"/>
                  <a:pt x="1864122" y="826293"/>
                  <a:pt x="1858566" y="728662"/>
                </a:cubicBezTo>
                <a:cubicBezTo>
                  <a:pt x="1853803" y="739775"/>
                  <a:pt x="1849438" y="750093"/>
                  <a:pt x="1845469" y="759618"/>
                </a:cubicBezTo>
                <a:cubicBezTo>
                  <a:pt x="1815307" y="851693"/>
                  <a:pt x="1773238" y="943371"/>
                  <a:pt x="1719263" y="1034653"/>
                </a:cubicBezTo>
                <a:lnTo>
                  <a:pt x="1551385" y="952500"/>
                </a:lnTo>
                <a:cubicBezTo>
                  <a:pt x="1606947" y="850900"/>
                  <a:pt x="1645841" y="760412"/>
                  <a:pt x="1668066" y="681037"/>
                </a:cubicBezTo>
                <a:cubicBezTo>
                  <a:pt x="1688703" y="638968"/>
                  <a:pt x="1699022" y="604440"/>
                  <a:pt x="1699022" y="577453"/>
                </a:cubicBezTo>
                <a:cubicBezTo>
                  <a:pt x="1699022" y="555228"/>
                  <a:pt x="1687513" y="544115"/>
                  <a:pt x="1664494" y="544115"/>
                </a:cubicBezTo>
                <a:cubicBezTo>
                  <a:pt x="1621631" y="548084"/>
                  <a:pt x="1570038" y="563959"/>
                  <a:pt x="1509713" y="591740"/>
                </a:cubicBezTo>
                <a:lnTo>
                  <a:pt x="1471613" y="409575"/>
                </a:lnTo>
                <a:cubicBezTo>
                  <a:pt x="1555750" y="379412"/>
                  <a:pt x="1632744" y="363537"/>
                  <a:pt x="1702594" y="361950"/>
                </a:cubicBezTo>
                <a:cubicBezTo>
                  <a:pt x="1755775" y="361950"/>
                  <a:pt x="1798638" y="375443"/>
                  <a:pt x="1831182" y="402431"/>
                </a:cubicBezTo>
                <a:cubicBezTo>
                  <a:pt x="1823244" y="281781"/>
                  <a:pt x="1810941" y="165100"/>
                  <a:pt x="1794272" y="52387"/>
                </a:cubicBezTo>
                <a:close/>
                <a:moveTo>
                  <a:pt x="4437460" y="20240"/>
                </a:moveTo>
                <a:lnTo>
                  <a:pt x="4627960" y="63103"/>
                </a:lnTo>
                <a:cubicBezTo>
                  <a:pt x="4611291" y="121840"/>
                  <a:pt x="4595019" y="180975"/>
                  <a:pt x="4579144" y="240506"/>
                </a:cubicBezTo>
                <a:cubicBezTo>
                  <a:pt x="4633913" y="245268"/>
                  <a:pt x="4678760" y="265509"/>
                  <a:pt x="4713685" y="301228"/>
                </a:cubicBezTo>
                <a:cubicBezTo>
                  <a:pt x="4752579" y="345678"/>
                  <a:pt x="4772025" y="397668"/>
                  <a:pt x="4772025" y="457200"/>
                </a:cubicBezTo>
                <a:lnTo>
                  <a:pt x="4772025" y="482203"/>
                </a:lnTo>
                <a:cubicBezTo>
                  <a:pt x="4772025" y="540940"/>
                  <a:pt x="4764881" y="617537"/>
                  <a:pt x="4750594" y="711993"/>
                </a:cubicBezTo>
                <a:cubicBezTo>
                  <a:pt x="4734719" y="810418"/>
                  <a:pt x="4717653" y="889396"/>
                  <a:pt x="4699397" y="948928"/>
                </a:cubicBezTo>
                <a:lnTo>
                  <a:pt x="4514850" y="909637"/>
                </a:lnTo>
                <a:cubicBezTo>
                  <a:pt x="4539457" y="822325"/>
                  <a:pt x="4557316" y="740171"/>
                  <a:pt x="4568428" y="663178"/>
                </a:cubicBezTo>
                <a:cubicBezTo>
                  <a:pt x="4579541" y="592534"/>
                  <a:pt x="4585097" y="534987"/>
                  <a:pt x="4585097" y="490537"/>
                </a:cubicBezTo>
                <a:cubicBezTo>
                  <a:pt x="4585097" y="469106"/>
                  <a:pt x="4579144" y="453231"/>
                  <a:pt x="4567238" y="442912"/>
                </a:cubicBezTo>
                <a:cubicBezTo>
                  <a:pt x="4557713" y="434181"/>
                  <a:pt x="4545410" y="428625"/>
                  <a:pt x="4530328" y="426243"/>
                </a:cubicBezTo>
                <a:cubicBezTo>
                  <a:pt x="4477147" y="637381"/>
                  <a:pt x="4427141" y="850900"/>
                  <a:pt x="4380310" y="1066800"/>
                </a:cubicBezTo>
                <a:lnTo>
                  <a:pt x="4189810" y="1023937"/>
                </a:lnTo>
                <a:cubicBezTo>
                  <a:pt x="4196953" y="992981"/>
                  <a:pt x="4203700" y="962025"/>
                  <a:pt x="4210050" y="931068"/>
                </a:cubicBezTo>
                <a:lnTo>
                  <a:pt x="4137422" y="996553"/>
                </a:lnTo>
                <a:cubicBezTo>
                  <a:pt x="4127103" y="977503"/>
                  <a:pt x="4116785" y="959643"/>
                  <a:pt x="4106466" y="942975"/>
                </a:cubicBezTo>
                <a:cubicBezTo>
                  <a:pt x="4023916" y="989012"/>
                  <a:pt x="3953272" y="1012031"/>
                  <a:pt x="3894535" y="1012031"/>
                </a:cubicBezTo>
                <a:lnTo>
                  <a:pt x="3870722" y="1014412"/>
                </a:lnTo>
                <a:cubicBezTo>
                  <a:pt x="3743722" y="1014412"/>
                  <a:pt x="3680222" y="956071"/>
                  <a:pt x="3680222" y="839390"/>
                </a:cubicBezTo>
                <a:cubicBezTo>
                  <a:pt x="3680222" y="749696"/>
                  <a:pt x="3711178" y="646509"/>
                  <a:pt x="3773091" y="529828"/>
                </a:cubicBezTo>
                <a:cubicBezTo>
                  <a:pt x="3737372" y="527446"/>
                  <a:pt x="3701653" y="525859"/>
                  <a:pt x="3665935" y="525065"/>
                </a:cubicBezTo>
                <a:lnTo>
                  <a:pt x="3684985" y="334565"/>
                </a:lnTo>
                <a:cubicBezTo>
                  <a:pt x="3843734" y="334565"/>
                  <a:pt x="4002881" y="352028"/>
                  <a:pt x="4162425" y="386953"/>
                </a:cubicBezTo>
                <a:lnTo>
                  <a:pt x="4142185" y="577453"/>
                </a:lnTo>
                <a:cubicBezTo>
                  <a:pt x="4086622" y="565546"/>
                  <a:pt x="4031456" y="556418"/>
                  <a:pt x="3976688" y="550068"/>
                </a:cubicBezTo>
                <a:cubicBezTo>
                  <a:pt x="3926681" y="634206"/>
                  <a:pt x="3891359" y="717550"/>
                  <a:pt x="3870722" y="800100"/>
                </a:cubicBezTo>
                <a:cubicBezTo>
                  <a:pt x="3870722" y="809625"/>
                  <a:pt x="3883819" y="814387"/>
                  <a:pt x="3910013" y="814387"/>
                </a:cubicBezTo>
                <a:cubicBezTo>
                  <a:pt x="3936206" y="814387"/>
                  <a:pt x="3964781" y="806846"/>
                  <a:pt x="3995738" y="791765"/>
                </a:cubicBezTo>
                <a:cubicBezTo>
                  <a:pt x="3975100" y="767953"/>
                  <a:pt x="3954066" y="745728"/>
                  <a:pt x="3932635" y="725090"/>
                </a:cubicBezTo>
                <a:lnTo>
                  <a:pt x="4075510" y="595312"/>
                </a:lnTo>
                <a:cubicBezTo>
                  <a:pt x="4137422" y="647700"/>
                  <a:pt x="4192191" y="713978"/>
                  <a:pt x="4239816" y="794146"/>
                </a:cubicBezTo>
                <a:cubicBezTo>
                  <a:pt x="4267597" y="675084"/>
                  <a:pt x="4294981" y="561578"/>
                  <a:pt x="4321969" y="453628"/>
                </a:cubicBezTo>
                <a:cubicBezTo>
                  <a:pt x="4289425" y="463946"/>
                  <a:pt x="4256485" y="476646"/>
                  <a:pt x="4223147" y="491728"/>
                </a:cubicBezTo>
                <a:lnTo>
                  <a:pt x="4162425" y="309562"/>
                </a:lnTo>
                <a:cubicBezTo>
                  <a:pt x="4191000" y="297656"/>
                  <a:pt x="4239419" y="283765"/>
                  <a:pt x="4307682" y="267890"/>
                </a:cubicBezTo>
                <a:cubicBezTo>
                  <a:pt x="4328319" y="261540"/>
                  <a:pt x="4350147" y="256778"/>
                  <a:pt x="4373166" y="253603"/>
                </a:cubicBezTo>
                <a:cubicBezTo>
                  <a:pt x="4394597" y="172640"/>
                  <a:pt x="4416028" y="94853"/>
                  <a:pt x="4437460" y="20240"/>
                </a:cubicBezTo>
                <a:close/>
                <a:moveTo>
                  <a:pt x="832247" y="0"/>
                </a:moveTo>
                <a:cubicBezTo>
                  <a:pt x="837010" y="39687"/>
                  <a:pt x="842169" y="80168"/>
                  <a:pt x="847725" y="121443"/>
                </a:cubicBezTo>
                <a:cubicBezTo>
                  <a:pt x="858838" y="120649"/>
                  <a:pt x="870347" y="120253"/>
                  <a:pt x="882253" y="120253"/>
                </a:cubicBezTo>
                <a:cubicBezTo>
                  <a:pt x="953691" y="120253"/>
                  <a:pt x="1012825" y="130968"/>
                  <a:pt x="1059656" y="152400"/>
                </a:cubicBezTo>
                <a:cubicBezTo>
                  <a:pt x="1101725" y="182562"/>
                  <a:pt x="1122760" y="218678"/>
                  <a:pt x="1122760" y="260746"/>
                </a:cubicBezTo>
                <a:lnTo>
                  <a:pt x="1122760" y="284559"/>
                </a:lnTo>
                <a:cubicBezTo>
                  <a:pt x="1119585" y="353615"/>
                  <a:pt x="1108472" y="414337"/>
                  <a:pt x="1089422" y="466725"/>
                </a:cubicBezTo>
                <a:lnTo>
                  <a:pt x="914400" y="434578"/>
                </a:lnTo>
                <a:cubicBezTo>
                  <a:pt x="932656" y="397271"/>
                  <a:pt x="943769" y="354806"/>
                  <a:pt x="947738" y="307181"/>
                </a:cubicBezTo>
                <a:cubicBezTo>
                  <a:pt x="947738" y="302418"/>
                  <a:pt x="940991" y="299243"/>
                  <a:pt x="927497" y="297656"/>
                </a:cubicBezTo>
                <a:cubicBezTo>
                  <a:pt x="912416" y="296068"/>
                  <a:pt x="892572" y="295275"/>
                  <a:pt x="867966" y="295275"/>
                </a:cubicBezTo>
                <a:cubicBezTo>
                  <a:pt x="875110" y="356393"/>
                  <a:pt x="882253" y="418703"/>
                  <a:pt x="889397" y="482203"/>
                </a:cubicBezTo>
                <a:lnTo>
                  <a:pt x="900113" y="482203"/>
                </a:lnTo>
                <a:cubicBezTo>
                  <a:pt x="950913" y="482203"/>
                  <a:pt x="995760" y="496490"/>
                  <a:pt x="1034653" y="525065"/>
                </a:cubicBezTo>
                <a:cubicBezTo>
                  <a:pt x="1079103" y="557609"/>
                  <a:pt x="1101328" y="594518"/>
                  <a:pt x="1101328" y="635793"/>
                </a:cubicBezTo>
                <a:lnTo>
                  <a:pt x="1101328" y="653653"/>
                </a:lnTo>
                <a:cubicBezTo>
                  <a:pt x="1101328" y="708421"/>
                  <a:pt x="1088628" y="763587"/>
                  <a:pt x="1063228" y="819150"/>
                </a:cubicBezTo>
                <a:cubicBezTo>
                  <a:pt x="1085453" y="823912"/>
                  <a:pt x="1106885" y="827484"/>
                  <a:pt x="1127522" y="829865"/>
                </a:cubicBezTo>
                <a:lnTo>
                  <a:pt x="1094185" y="1001315"/>
                </a:lnTo>
                <a:cubicBezTo>
                  <a:pt x="1048147" y="995759"/>
                  <a:pt x="1004491" y="988615"/>
                  <a:pt x="963216" y="979884"/>
                </a:cubicBezTo>
                <a:cubicBezTo>
                  <a:pt x="926703" y="1023540"/>
                  <a:pt x="886619" y="1062434"/>
                  <a:pt x="842963" y="1096565"/>
                </a:cubicBezTo>
                <a:lnTo>
                  <a:pt x="690563" y="962025"/>
                </a:lnTo>
                <a:cubicBezTo>
                  <a:pt x="711994" y="947737"/>
                  <a:pt x="732235" y="933053"/>
                  <a:pt x="751285" y="917971"/>
                </a:cubicBezTo>
                <a:cubicBezTo>
                  <a:pt x="721122" y="906065"/>
                  <a:pt x="692547" y="893365"/>
                  <a:pt x="665560" y="879871"/>
                </a:cubicBezTo>
                <a:cubicBezTo>
                  <a:pt x="671116" y="929878"/>
                  <a:pt x="675878" y="979884"/>
                  <a:pt x="679847" y="1029890"/>
                </a:cubicBezTo>
                <a:lnTo>
                  <a:pt x="509588" y="1048940"/>
                </a:lnTo>
                <a:cubicBezTo>
                  <a:pt x="480219" y="762396"/>
                  <a:pt x="454422" y="476250"/>
                  <a:pt x="432197" y="190500"/>
                </a:cubicBezTo>
                <a:lnTo>
                  <a:pt x="551260" y="178593"/>
                </a:lnTo>
                <a:cubicBezTo>
                  <a:pt x="587772" y="165100"/>
                  <a:pt x="624681" y="153987"/>
                  <a:pt x="661988" y="145256"/>
                </a:cubicBezTo>
                <a:cubicBezTo>
                  <a:pt x="657225" y="101599"/>
                  <a:pt x="652463" y="59928"/>
                  <a:pt x="647700" y="20240"/>
                </a:cubicBezTo>
                <a:close/>
              </a:path>
            </a:pathLst>
          </a:custGeom>
          <a:solidFill>
            <a:schemeClr val="bg2">
              <a:lumMod val="7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55051" y="2451842"/>
            <a:ext cx="4183261" cy="696515"/>
          </a:xfrm>
          <a:custGeom>
            <a:avLst/>
            <a:gdLst/>
            <a:ahLst/>
            <a:cxnLst/>
            <a:rect l="l" t="t" r="r" b="b"/>
            <a:pathLst>
              <a:path w="4183261" h="696515">
                <a:moveTo>
                  <a:pt x="1699617" y="538757"/>
                </a:moveTo>
                <a:lnTo>
                  <a:pt x="1699617" y="607218"/>
                </a:lnTo>
                <a:lnTo>
                  <a:pt x="1994297" y="607218"/>
                </a:lnTo>
                <a:cubicBezTo>
                  <a:pt x="2018109" y="607218"/>
                  <a:pt x="2029024" y="597296"/>
                  <a:pt x="2027039" y="577453"/>
                </a:cubicBezTo>
                <a:lnTo>
                  <a:pt x="2027039" y="538757"/>
                </a:lnTo>
                <a:close/>
                <a:moveTo>
                  <a:pt x="1571625" y="467320"/>
                </a:moveTo>
                <a:lnTo>
                  <a:pt x="2158008" y="467320"/>
                </a:lnTo>
                <a:lnTo>
                  <a:pt x="2158008" y="583406"/>
                </a:lnTo>
                <a:cubicBezTo>
                  <a:pt x="2159992" y="646906"/>
                  <a:pt x="2128242" y="677664"/>
                  <a:pt x="2062758" y="675679"/>
                </a:cubicBezTo>
                <a:lnTo>
                  <a:pt x="1571625" y="675679"/>
                </a:lnTo>
                <a:close/>
                <a:moveTo>
                  <a:pt x="2652117" y="404812"/>
                </a:moveTo>
                <a:lnTo>
                  <a:pt x="2652117" y="458390"/>
                </a:lnTo>
                <a:lnTo>
                  <a:pt x="2833688" y="458390"/>
                </a:lnTo>
                <a:lnTo>
                  <a:pt x="2833688" y="404812"/>
                </a:lnTo>
                <a:close/>
                <a:moveTo>
                  <a:pt x="1753195" y="330398"/>
                </a:moveTo>
                <a:lnTo>
                  <a:pt x="1753195" y="378023"/>
                </a:lnTo>
                <a:lnTo>
                  <a:pt x="1949649" y="378023"/>
                </a:lnTo>
                <a:cubicBezTo>
                  <a:pt x="1965523" y="378023"/>
                  <a:pt x="1973461" y="370086"/>
                  <a:pt x="1973461" y="354211"/>
                </a:cubicBezTo>
                <a:lnTo>
                  <a:pt x="1973461" y="330398"/>
                </a:lnTo>
                <a:close/>
                <a:moveTo>
                  <a:pt x="2652117" y="264914"/>
                </a:moveTo>
                <a:lnTo>
                  <a:pt x="2652117" y="321468"/>
                </a:lnTo>
                <a:lnTo>
                  <a:pt x="2833688" y="321468"/>
                </a:lnTo>
                <a:lnTo>
                  <a:pt x="2833688" y="264914"/>
                </a:lnTo>
                <a:close/>
                <a:moveTo>
                  <a:pt x="1651992" y="235148"/>
                </a:moveTo>
                <a:lnTo>
                  <a:pt x="1651992" y="261937"/>
                </a:lnTo>
                <a:lnTo>
                  <a:pt x="2077641" y="261937"/>
                </a:lnTo>
                <a:lnTo>
                  <a:pt x="2077641" y="235148"/>
                </a:lnTo>
                <a:close/>
                <a:moveTo>
                  <a:pt x="2300883" y="205382"/>
                </a:moveTo>
                <a:lnTo>
                  <a:pt x="2512219" y="205382"/>
                </a:lnTo>
                <a:lnTo>
                  <a:pt x="2512219" y="285750"/>
                </a:lnTo>
                <a:lnTo>
                  <a:pt x="2458641" y="285750"/>
                </a:lnTo>
                <a:lnTo>
                  <a:pt x="2458641" y="366117"/>
                </a:lnTo>
                <a:lnTo>
                  <a:pt x="2518172" y="366117"/>
                </a:lnTo>
                <a:lnTo>
                  <a:pt x="2518172" y="446484"/>
                </a:lnTo>
                <a:lnTo>
                  <a:pt x="2458641" y="446484"/>
                </a:lnTo>
                <a:lnTo>
                  <a:pt x="2458641" y="556617"/>
                </a:lnTo>
                <a:cubicBezTo>
                  <a:pt x="2468562" y="552648"/>
                  <a:pt x="2485430" y="544711"/>
                  <a:pt x="2509242" y="532804"/>
                </a:cubicBezTo>
                <a:cubicBezTo>
                  <a:pt x="2505274" y="534789"/>
                  <a:pt x="2508250" y="532804"/>
                  <a:pt x="2518172" y="526851"/>
                </a:cubicBezTo>
                <a:lnTo>
                  <a:pt x="2518172" y="613171"/>
                </a:lnTo>
                <a:cubicBezTo>
                  <a:pt x="2470547" y="644921"/>
                  <a:pt x="2412008" y="670718"/>
                  <a:pt x="2342555" y="690562"/>
                </a:cubicBezTo>
                <a:lnTo>
                  <a:pt x="2342555" y="446484"/>
                </a:lnTo>
                <a:lnTo>
                  <a:pt x="2286000" y="446484"/>
                </a:lnTo>
                <a:lnTo>
                  <a:pt x="2286000" y="366117"/>
                </a:lnTo>
                <a:lnTo>
                  <a:pt x="2342555" y="366117"/>
                </a:lnTo>
                <a:lnTo>
                  <a:pt x="2342555" y="285750"/>
                </a:lnTo>
                <a:lnTo>
                  <a:pt x="2300883" y="285750"/>
                </a:lnTo>
                <a:close/>
                <a:moveTo>
                  <a:pt x="1532930" y="160734"/>
                </a:moveTo>
                <a:lnTo>
                  <a:pt x="2196703" y="160734"/>
                </a:lnTo>
                <a:lnTo>
                  <a:pt x="2196703" y="291703"/>
                </a:lnTo>
                <a:lnTo>
                  <a:pt x="2101453" y="291703"/>
                </a:lnTo>
                <a:lnTo>
                  <a:pt x="2101453" y="357187"/>
                </a:lnTo>
                <a:cubicBezTo>
                  <a:pt x="2103438" y="418703"/>
                  <a:pt x="2074664" y="448468"/>
                  <a:pt x="2015133" y="446484"/>
                </a:cubicBezTo>
                <a:lnTo>
                  <a:pt x="1625203" y="446484"/>
                </a:lnTo>
                <a:lnTo>
                  <a:pt x="1625203" y="291703"/>
                </a:lnTo>
                <a:lnTo>
                  <a:pt x="1532930" y="291703"/>
                </a:lnTo>
                <a:close/>
                <a:moveTo>
                  <a:pt x="270867" y="160734"/>
                </a:moveTo>
                <a:lnTo>
                  <a:pt x="407789" y="160734"/>
                </a:lnTo>
                <a:lnTo>
                  <a:pt x="407789" y="208359"/>
                </a:lnTo>
                <a:lnTo>
                  <a:pt x="648891" y="208359"/>
                </a:lnTo>
                <a:lnTo>
                  <a:pt x="648891" y="503039"/>
                </a:lnTo>
                <a:cubicBezTo>
                  <a:pt x="650875" y="580429"/>
                  <a:pt x="611188" y="618132"/>
                  <a:pt x="529828" y="616148"/>
                </a:cubicBezTo>
                <a:lnTo>
                  <a:pt x="449461" y="616148"/>
                </a:lnTo>
                <a:lnTo>
                  <a:pt x="449461" y="532804"/>
                </a:lnTo>
                <a:lnTo>
                  <a:pt x="488156" y="532804"/>
                </a:lnTo>
                <a:cubicBezTo>
                  <a:pt x="511969" y="532804"/>
                  <a:pt x="522883" y="520898"/>
                  <a:pt x="520899" y="497086"/>
                </a:cubicBezTo>
                <a:lnTo>
                  <a:pt x="520899" y="294679"/>
                </a:lnTo>
                <a:lnTo>
                  <a:pt x="407789" y="294679"/>
                </a:lnTo>
                <a:lnTo>
                  <a:pt x="407789" y="690562"/>
                </a:lnTo>
                <a:lnTo>
                  <a:pt x="270867" y="690562"/>
                </a:lnTo>
                <a:lnTo>
                  <a:pt x="270867" y="294679"/>
                </a:lnTo>
                <a:lnTo>
                  <a:pt x="163711" y="294679"/>
                </a:lnTo>
                <a:lnTo>
                  <a:pt x="163711" y="619125"/>
                </a:lnTo>
                <a:lnTo>
                  <a:pt x="38695" y="619125"/>
                </a:lnTo>
                <a:lnTo>
                  <a:pt x="38695" y="208359"/>
                </a:lnTo>
                <a:lnTo>
                  <a:pt x="270867" y="208359"/>
                </a:lnTo>
                <a:close/>
                <a:moveTo>
                  <a:pt x="3730823" y="133945"/>
                </a:moveTo>
                <a:lnTo>
                  <a:pt x="3799284" y="133945"/>
                </a:lnTo>
                <a:cubicBezTo>
                  <a:pt x="3797300" y="243086"/>
                  <a:pt x="3789362" y="339328"/>
                  <a:pt x="3775472" y="422671"/>
                </a:cubicBezTo>
                <a:lnTo>
                  <a:pt x="3698081" y="422671"/>
                </a:lnTo>
                <a:lnTo>
                  <a:pt x="3705845" y="354211"/>
                </a:lnTo>
                <a:lnTo>
                  <a:pt x="3707011" y="354211"/>
                </a:lnTo>
                <a:lnTo>
                  <a:pt x="3707011" y="343925"/>
                </a:lnTo>
                <a:close/>
                <a:moveTo>
                  <a:pt x="3933230" y="41671"/>
                </a:moveTo>
                <a:lnTo>
                  <a:pt x="4171354" y="41671"/>
                </a:lnTo>
                <a:lnTo>
                  <a:pt x="4171354" y="122039"/>
                </a:lnTo>
                <a:lnTo>
                  <a:pt x="4111824" y="122039"/>
                </a:lnTo>
                <a:lnTo>
                  <a:pt x="4111824" y="285750"/>
                </a:lnTo>
                <a:lnTo>
                  <a:pt x="4165402" y="285750"/>
                </a:lnTo>
                <a:lnTo>
                  <a:pt x="4165402" y="366117"/>
                </a:lnTo>
                <a:lnTo>
                  <a:pt x="4111824" y="366117"/>
                </a:lnTo>
                <a:lnTo>
                  <a:pt x="4111824" y="586382"/>
                </a:lnTo>
                <a:lnTo>
                  <a:pt x="4183261" y="586382"/>
                </a:lnTo>
                <a:lnTo>
                  <a:pt x="4183261" y="657820"/>
                </a:lnTo>
                <a:lnTo>
                  <a:pt x="3906440" y="657820"/>
                </a:lnTo>
                <a:lnTo>
                  <a:pt x="3906440" y="586382"/>
                </a:lnTo>
                <a:lnTo>
                  <a:pt x="3992761" y="586382"/>
                </a:lnTo>
                <a:lnTo>
                  <a:pt x="3992761" y="366117"/>
                </a:lnTo>
                <a:lnTo>
                  <a:pt x="3936206" y="366117"/>
                </a:lnTo>
                <a:lnTo>
                  <a:pt x="3936206" y="285750"/>
                </a:lnTo>
                <a:lnTo>
                  <a:pt x="3992761" y="285750"/>
                </a:lnTo>
                <a:lnTo>
                  <a:pt x="3992761" y="122039"/>
                </a:lnTo>
                <a:lnTo>
                  <a:pt x="3933230" y="122039"/>
                </a:lnTo>
                <a:close/>
                <a:moveTo>
                  <a:pt x="3498652" y="38695"/>
                </a:moveTo>
                <a:lnTo>
                  <a:pt x="3721894" y="38695"/>
                </a:lnTo>
                <a:lnTo>
                  <a:pt x="3721894" y="119062"/>
                </a:lnTo>
                <a:lnTo>
                  <a:pt x="3668316" y="119062"/>
                </a:lnTo>
                <a:lnTo>
                  <a:pt x="3668316" y="273843"/>
                </a:lnTo>
                <a:lnTo>
                  <a:pt x="3707011" y="273843"/>
                </a:lnTo>
                <a:lnTo>
                  <a:pt x="3707011" y="343925"/>
                </a:lnTo>
                <a:lnTo>
                  <a:pt x="3705845" y="354211"/>
                </a:lnTo>
                <a:lnTo>
                  <a:pt x="3668316" y="354211"/>
                </a:lnTo>
                <a:lnTo>
                  <a:pt x="3668316" y="541734"/>
                </a:lnTo>
                <a:cubicBezTo>
                  <a:pt x="3676253" y="539750"/>
                  <a:pt x="3688159" y="536773"/>
                  <a:pt x="3704034" y="532804"/>
                </a:cubicBezTo>
                <a:cubicBezTo>
                  <a:pt x="3711972" y="530820"/>
                  <a:pt x="3717925" y="528836"/>
                  <a:pt x="3721894" y="526851"/>
                </a:cubicBezTo>
                <a:lnTo>
                  <a:pt x="3721894" y="610195"/>
                </a:lnTo>
                <a:cubicBezTo>
                  <a:pt x="3656409" y="634007"/>
                  <a:pt x="3580011" y="651867"/>
                  <a:pt x="3492698" y="663773"/>
                </a:cubicBezTo>
                <a:lnTo>
                  <a:pt x="3492698" y="568523"/>
                </a:lnTo>
                <a:cubicBezTo>
                  <a:pt x="3512542" y="568523"/>
                  <a:pt x="3531394" y="566539"/>
                  <a:pt x="3549253" y="562570"/>
                </a:cubicBezTo>
                <a:lnTo>
                  <a:pt x="3549253" y="354211"/>
                </a:lnTo>
                <a:lnTo>
                  <a:pt x="3501628" y="354211"/>
                </a:lnTo>
                <a:lnTo>
                  <a:pt x="3501628" y="273843"/>
                </a:lnTo>
                <a:lnTo>
                  <a:pt x="3549253" y="273843"/>
                </a:lnTo>
                <a:lnTo>
                  <a:pt x="3549253" y="119062"/>
                </a:lnTo>
                <a:lnTo>
                  <a:pt x="3498652" y="119062"/>
                </a:lnTo>
                <a:close/>
                <a:moveTo>
                  <a:pt x="3235523" y="26789"/>
                </a:moveTo>
                <a:lnTo>
                  <a:pt x="3378398" y="26789"/>
                </a:lnTo>
                <a:lnTo>
                  <a:pt x="3378398" y="669726"/>
                </a:lnTo>
                <a:lnTo>
                  <a:pt x="3235523" y="669726"/>
                </a:lnTo>
                <a:lnTo>
                  <a:pt x="3235523" y="217289"/>
                </a:lnTo>
                <a:cubicBezTo>
                  <a:pt x="3179961" y="256976"/>
                  <a:pt x="3111500" y="282773"/>
                  <a:pt x="3030141" y="294679"/>
                </a:cubicBezTo>
                <a:lnTo>
                  <a:pt x="3030141" y="214312"/>
                </a:lnTo>
                <a:cubicBezTo>
                  <a:pt x="3129359" y="172640"/>
                  <a:pt x="3197820" y="110132"/>
                  <a:pt x="3235523" y="26789"/>
                </a:cubicBezTo>
                <a:close/>
                <a:moveTo>
                  <a:pt x="2854523" y="17859"/>
                </a:moveTo>
                <a:lnTo>
                  <a:pt x="2955727" y="17859"/>
                </a:lnTo>
                <a:cubicBezTo>
                  <a:pt x="2947789" y="79375"/>
                  <a:pt x="2934891" y="127000"/>
                  <a:pt x="2917031" y="160734"/>
                </a:cubicBezTo>
                <a:lnTo>
                  <a:pt x="2818805" y="160734"/>
                </a:lnTo>
                <a:cubicBezTo>
                  <a:pt x="2838649" y="119062"/>
                  <a:pt x="2850555" y="71437"/>
                  <a:pt x="2854523" y="17859"/>
                </a:cubicBezTo>
                <a:close/>
                <a:moveTo>
                  <a:pt x="2530078" y="17859"/>
                </a:moveTo>
                <a:lnTo>
                  <a:pt x="2631281" y="17859"/>
                </a:lnTo>
                <a:cubicBezTo>
                  <a:pt x="2637234" y="71437"/>
                  <a:pt x="2648149" y="119062"/>
                  <a:pt x="2664023" y="160734"/>
                </a:cubicBezTo>
                <a:lnTo>
                  <a:pt x="2568773" y="160734"/>
                </a:lnTo>
                <a:cubicBezTo>
                  <a:pt x="2546945" y="117078"/>
                  <a:pt x="2534047" y="69453"/>
                  <a:pt x="2530078" y="17859"/>
                </a:cubicBezTo>
                <a:close/>
                <a:moveTo>
                  <a:pt x="3808214" y="8929"/>
                </a:moveTo>
                <a:lnTo>
                  <a:pt x="3921323" y="8929"/>
                </a:lnTo>
                <a:lnTo>
                  <a:pt x="3921323" y="113109"/>
                </a:lnTo>
                <a:cubicBezTo>
                  <a:pt x="3923308" y="291703"/>
                  <a:pt x="3912394" y="415726"/>
                  <a:pt x="3888581" y="485179"/>
                </a:cubicBezTo>
                <a:cubicBezTo>
                  <a:pt x="3868737" y="556617"/>
                  <a:pt x="3819128" y="627062"/>
                  <a:pt x="3739753" y="696515"/>
                </a:cubicBezTo>
                <a:lnTo>
                  <a:pt x="3739753" y="589359"/>
                </a:lnTo>
                <a:cubicBezTo>
                  <a:pt x="3767534" y="541734"/>
                  <a:pt x="3785394" y="488156"/>
                  <a:pt x="3793331" y="428625"/>
                </a:cubicBezTo>
                <a:cubicBezTo>
                  <a:pt x="3803253" y="371078"/>
                  <a:pt x="3808214" y="275828"/>
                  <a:pt x="3808214" y="142875"/>
                </a:cubicBezTo>
                <a:close/>
                <a:moveTo>
                  <a:pt x="2342555" y="5953"/>
                </a:moveTo>
                <a:lnTo>
                  <a:pt x="2452688" y="5953"/>
                </a:lnTo>
                <a:cubicBezTo>
                  <a:pt x="2450703" y="27781"/>
                  <a:pt x="2446734" y="47625"/>
                  <a:pt x="2440781" y="65484"/>
                </a:cubicBezTo>
                <a:lnTo>
                  <a:pt x="2527102" y="65484"/>
                </a:lnTo>
                <a:lnTo>
                  <a:pt x="2527102" y="145851"/>
                </a:lnTo>
                <a:lnTo>
                  <a:pt x="2393156" y="145851"/>
                </a:lnTo>
                <a:cubicBezTo>
                  <a:pt x="2365375" y="171648"/>
                  <a:pt x="2327672" y="188515"/>
                  <a:pt x="2280047" y="196453"/>
                </a:cubicBezTo>
                <a:lnTo>
                  <a:pt x="2280047" y="133945"/>
                </a:lnTo>
                <a:cubicBezTo>
                  <a:pt x="2317750" y="104179"/>
                  <a:pt x="2338586" y="61515"/>
                  <a:pt x="2342555" y="5953"/>
                </a:cubicBezTo>
                <a:close/>
                <a:moveTo>
                  <a:pt x="2681883" y="2976"/>
                </a:moveTo>
                <a:lnTo>
                  <a:pt x="2800945" y="2976"/>
                </a:lnTo>
                <a:lnTo>
                  <a:pt x="2800945" y="181570"/>
                </a:lnTo>
                <a:lnTo>
                  <a:pt x="2949773" y="181570"/>
                </a:lnTo>
                <a:lnTo>
                  <a:pt x="2949773" y="577453"/>
                </a:lnTo>
                <a:cubicBezTo>
                  <a:pt x="2951758" y="646906"/>
                  <a:pt x="2917031" y="680640"/>
                  <a:pt x="2845594" y="678656"/>
                </a:cubicBezTo>
                <a:lnTo>
                  <a:pt x="2771180" y="678656"/>
                </a:lnTo>
                <a:lnTo>
                  <a:pt x="2771180" y="601265"/>
                </a:lnTo>
                <a:lnTo>
                  <a:pt x="2803922" y="601265"/>
                </a:lnTo>
                <a:cubicBezTo>
                  <a:pt x="2823766" y="601265"/>
                  <a:pt x="2833688" y="591343"/>
                  <a:pt x="2833688" y="571500"/>
                </a:cubicBezTo>
                <a:lnTo>
                  <a:pt x="2833688" y="541734"/>
                </a:lnTo>
                <a:lnTo>
                  <a:pt x="2652117" y="541734"/>
                </a:lnTo>
                <a:lnTo>
                  <a:pt x="2652117" y="687586"/>
                </a:lnTo>
                <a:lnTo>
                  <a:pt x="2539008" y="687586"/>
                </a:lnTo>
                <a:lnTo>
                  <a:pt x="2539008" y="181570"/>
                </a:lnTo>
                <a:lnTo>
                  <a:pt x="2681883" y="181570"/>
                </a:lnTo>
                <a:close/>
                <a:moveTo>
                  <a:pt x="261938" y="2976"/>
                </a:moveTo>
                <a:lnTo>
                  <a:pt x="413742" y="2976"/>
                </a:lnTo>
                <a:lnTo>
                  <a:pt x="413742" y="59531"/>
                </a:lnTo>
                <a:lnTo>
                  <a:pt x="678656" y="59531"/>
                </a:lnTo>
                <a:lnTo>
                  <a:pt x="678656" y="145851"/>
                </a:lnTo>
                <a:lnTo>
                  <a:pt x="0" y="145851"/>
                </a:lnTo>
                <a:lnTo>
                  <a:pt x="0" y="59531"/>
                </a:lnTo>
                <a:lnTo>
                  <a:pt x="261938" y="59531"/>
                </a:lnTo>
                <a:close/>
                <a:moveTo>
                  <a:pt x="1684734" y="0"/>
                </a:moveTo>
                <a:lnTo>
                  <a:pt x="1806774" y="0"/>
                </a:lnTo>
                <a:lnTo>
                  <a:pt x="1806774" y="29765"/>
                </a:lnTo>
                <a:lnTo>
                  <a:pt x="1922859" y="29765"/>
                </a:lnTo>
                <a:lnTo>
                  <a:pt x="1922859" y="0"/>
                </a:lnTo>
                <a:lnTo>
                  <a:pt x="2044898" y="0"/>
                </a:lnTo>
                <a:lnTo>
                  <a:pt x="2044898" y="29765"/>
                </a:lnTo>
                <a:lnTo>
                  <a:pt x="2205633" y="29765"/>
                </a:lnTo>
                <a:lnTo>
                  <a:pt x="2205633" y="110132"/>
                </a:lnTo>
                <a:lnTo>
                  <a:pt x="2044898" y="110132"/>
                </a:lnTo>
                <a:lnTo>
                  <a:pt x="2044898" y="142875"/>
                </a:lnTo>
                <a:lnTo>
                  <a:pt x="1922859" y="142875"/>
                </a:lnTo>
                <a:lnTo>
                  <a:pt x="1922859" y="110132"/>
                </a:lnTo>
                <a:lnTo>
                  <a:pt x="1806774" y="110132"/>
                </a:lnTo>
                <a:lnTo>
                  <a:pt x="1806774" y="142875"/>
                </a:lnTo>
                <a:lnTo>
                  <a:pt x="1684734" y="142875"/>
                </a:lnTo>
                <a:lnTo>
                  <a:pt x="1684734" y="110132"/>
                </a:lnTo>
                <a:lnTo>
                  <a:pt x="1524000" y="110132"/>
                </a:lnTo>
                <a:lnTo>
                  <a:pt x="1524000" y="29765"/>
                </a:lnTo>
                <a:lnTo>
                  <a:pt x="1684734" y="29765"/>
                </a:lnTo>
                <a:close/>
                <a:moveTo>
                  <a:pt x="815578" y="0"/>
                </a:moveTo>
                <a:lnTo>
                  <a:pt x="937617" y="0"/>
                </a:lnTo>
                <a:lnTo>
                  <a:pt x="937617" y="119062"/>
                </a:lnTo>
                <a:lnTo>
                  <a:pt x="982266" y="119062"/>
                </a:lnTo>
                <a:lnTo>
                  <a:pt x="982266" y="205382"/>
                </a:lnTo>
                <a:lnTo>
                  <a:pt x="937617" y="205382"/>
                </a:lnTo>
                <a:lnTo>
                  <a:pt x="937617" y="500062"/>
                </a:lnTo>
                <a:cubicBezTo>
                  <a:pt x="945555" y="498078"/>
                  <a:pt x="957461" y="495101"/>
                  <a:pt x="973336" y="491132"/>
                </a:cubicBezTo>
                <a:cubicBezTo>
                  <a:pt x="977305" y="489148"/>
                  <a:pt x="981274" y="487164"/>
                  <a:pt x="985242" y="485179"/>
                </a:cubicBezTo>
                <a:lnTo>
                  <a:pt x="985242" y="559593"/>
                </a:lnTo>
                <a:cubicBezTo>
                  <a:pt x="1015008" y="498078"/>
                  <a:pt x="1029891" y="419695"/>
                  <a:pt x="1029891" y="324445"/>
                </a:cubicBezTo>
                <a:lnTo>
                  <a:pt x="994172" y="324445"/>
                </a:lnTo>
                <a:lnTo>
                  <a:pt x="994172" y="244078"/>
                </a:lnTo>
                <a:cubicBezTo>
                  <a:pt x="1061641" y="212328"/>
                  <a:pt x="1130102" y="169664"/>
                  <a:pt x="1199555" y="116086"/>
                </a:cubicBezTo>
                <a:lnTo>
                  <a:pt x="1017984" y="116086"/>
                </a:lnTo>
                <a:lnTo>
                  <a:pt x="1017984" y="32742"/>
                </a:lnTo>
                <a:lnTo>
                  <a:pt x="1404938" y="32742"/>
                </a:lnTo>
                <a:lnTo>
                  <a:pt x="1404938" y="119062"/>
                </a:lnTo>
                <a:cubicBezTo>
                  <a:pt x="1327547" y="172640"/>
                  <a:pt x="1254125" y="213320"/>
                  <a:pt x="1184672" y="241101"/>
                </a:cubicBezTo>
                <a:lnTo>
                  <a:pt x="1428750" y="241101"/>
                </a:lnTo>
                <a:lnTo>
                  <a:pt x="1428750" y="562570"/>
                </a:lnTo>
                <a:cubicBezTo>
                  <a:pt x="1432719" y="641945"/>
                  <a:pt x="1394023" y="679648"/>
                  <a:pt x="1312664" y="675679"/>
                </a:cubicBezTo>
                <a:lnTo>
                  <a:pt x="1235274" y="675679"/>
                </a:lnTo>
                <a:lnTo>
                  <a:pt x="1235274" y="598289"/>
                </a:lnTo>
                <a:lnTo>
                  <a:pt x="1270992" y="598289"/>
                </a:lnTo>
                <a:cubicBezTo>
                  <a:pt x="1298773" y="600273"/>
                  <a:pt x="1311672" y="586382"/>
                  <a:pt x="1309688" y="556617"/>
                </a:cubicBezTo>
                <a:lnTo>
                  <a:pt x="1309688" y="324445"/>
                </a:lnTo>
                <a:lnTo>
                  <a:pt x="1288852" y="324445"/>
                </a:lnTo>
                <a:cubicBezTo>
                  <a:pt x="1288852" y="497086"/>
                  <a:pt x="1231305" y="617140"/>
                  <a:pt x="1116211" y="684609"/>
                </a:cubicBezTo>
                <a:lnTo>
                  <a:pt x="1116211" y="598289"/>
                </a:lnTo>
                <a:cubicBezTo>
                  <a:pt x="1155898" y="538757"/>
                  <a:pt x="1177727" y="447476"/>
                  <a:pt x="1181695" y="324445"/>
                </a:cubicBezTo>
                <a:lnTo>
                  <a:pt x="1140024" y="324445"/>
                </a:lnTo>
                <a:cubicBezTo>
                  <a:pt x="1136055" y="495101"/>
                  <a:pt x="1076524" y="615156"/>
                  <a:pt x="961430" y="684609"/>
                </a:cubicBezTo>
                <a:lnTo>
                  <a:pt x="961430" y="598289"/>
                </a:lnTo>
                <a:cubicBezTo>
                  <a:pt x="963414" y="596304"/>
                  <a:pt x="965399" y="593328"/>
                  <a:pt x="967383" y="589359"/>
                </a:cubicBezTo>
                <a:cubicBezTo>
                  <a:pt x="971352" y="581421"/>
                  <a:pt x="974328" y="576461"/>
                  <a:pt x="976313" y="574476"/>
                </a:cubicBezTo>
                <a:cubicBezTo>
                  <a:pt x="902891" y="600273"/>
                  <a:pt x="830461" y="615156"/>
                  <a:pt x="759024" y="619125"/>
                </a:cubicBezTo>
                <a:lnTo>
                  <a:pt x="759024" y="526851"/>
                </a:lnTo>
                <a:cubicBezTo>
                  <a:pt x="764977" y="526851"/>
                  <a:pt x="774899" y="525859"/>
                  <a:pt x="788789" y="523875"/>
                </a:cubicBezTo>
                <a:cubicBezTo>
                  <a:pt x="800695" y="523875"/>
                  <a:pt x="809625" y="523875"/>
                  <a:pt x="815578" y="523875"/>
                </a:cubicBezTo>
                <a:lnTo>
                  <a:pt x="815578" y="205382"/>
                </a:lnTo>
                <a:lnTo>
                  <a:pt x="764977" y="205382"/>
                </a:lnTo>
                <a:lnTo>
                  <a:pt x="764977" y="119062"/>
                </a:lnTo>
                <a:lnTo>
                  <a:pt x="815578" y="119062"/>
                </a:lnTo>
                <a:close/>
              </a:path>
            </a:pathLst>
          </a:custGeom>
          <a:solidFill>
            <a:schemeClr val="bg2">
              <a:lumMod val="7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891349" y="1267097"/>
            <a:ext cx="5290457" cy="26126"/>
          </a:xfrm>
          <a:custGeom>
            <a:avLst/>
            <a:gdLst>
              <a:gd name="connsiteX0" fmla="*/ 0 w 5290457"/>
              <a:gd name="connsiteY0" fmla="*/ 0 h 26126"/>
              <a:gd name="connsiteX1" fmla="*/ 5290457 w 5290457"/>
              <a:gd name="connsiteY1" fmla="*/ 26126 h 2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0457" h="26126">
                <a:moveTo>
                  <a:pt x="0" y="0"/>
                </a:moveTo>
                <a:lnTo>
                  <a:pt x="5290457" y="26126"/>
                </a:lnTo>
              </a:path>
            </a:pathLst>
          </a:custGeom>
          <a:noFill/>
          <a:ln w="9525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11139070" y="1299190"/>
            <a:ext cx="45719" cy="3997234"/>
          </a:xfrm>
          <a:custGeom>
            <a:avLst/>
            <a:gdLst>
              <a:gd name="connsiteX0" fmla="*/ 0 w 26125"/>
              <a:gd name="connsiteY0" fmla="*/ 0 h 4036423"/>
              <a:gd name="connsiteX1" fmla="*/ 26125 w 26125"/>
              <a:gd name="connsiteY1" fmla="*/ 4036423 h 403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125" h="4036423">
                <a:moveTo>
                  <a:pt x="0" y="0"/>
                </a:moveTo>
                <a:lnTo>
                  <a:pt x="26125" y="4036423"/>
                </a:lnTo>
              </a:path>
            </a:pathLst>
          </a:custGeom>
          <a:noFill/>
          <a:ln w="9525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943600" y="5290457"/>
            <a:ext cx="5264331" cy="13063"/>
          </a:xfrm>
          <a:custGeom>
            <a:avLst/>
            <a:gdLst>
              <a:gd name="connsiteX0" fmla="*/ 0 w 5264331"/>
              <a:gd name="connsiteY0" fmla="*/ 0 h 13063"/>
              <a:gd name="connsiteX1" fmla="*/ 5264331 w 5264331"/>
              <a:gd name="connsiteY1" fmla="*/ 13063 h 1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64331" h="13063">
                <a:moveTo>
                  <a:pt x="0" y="0"/>
                </a:moveTo>
                <a:lnTo>
                  <a:pt x="5264331" y="13063"/>
                </a:lnTo>
              </a:path>
            </a:pathLst>
          </a:custGeom>
          <a:noFill/>
          <a:ln w="9525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stCxn id="5" idx="0"/>
            <a:endCxn id="7" idx="1"/>
          </p:cNvCxnSpPr>
          <p:nvPr/>
        </p:nvCxnSpPr>
        <p:spPr>
          <a:xfrm>
            <a:off x="5891349" y="1267097"/>
            <a:ext cx="23799" cy="4035294"/>
          </a:xfrm>
          <a:prstGeom prst="line">
            <a:avLst/>
          </a:prstGeom>
          <a:ln w="9525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091148" y="1483854"/>
            <a:ext cx="21146" cy="3648857"/>
          </a:xfrm>
          <a:prstGeom prst="line">
            <a:avLst/>
          </a:prstGeom>
          <a:ln w="9525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 37"/>
          <p:cNvSpPr/>
          <p:nvPr/>
        </p:nvSpPr>
        <p:spPr>
          <a:xfrm>
            <a:off x="6121101" y="1473798"/>
            <a:ext cx="4894730" cy="21515"/>
          </a:xfrm>
          <a:custGeom>
            <a:avLst/>
            <a:gdLst>
              <a:gd name="connsiteX0" fmla="*/ 0 w 4894730"/>
              <a:gd name="connsiteY0" fmla="*/ 0 h 21515"/>
              <a:gd name="connsiteX1" fmla="*/ 4894730 w 4894730"/>
              <a:gd name="connsiteY1" fmla="*/ 21515 h 2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94730" h="21515">
                <a:moveTo>
                  <a:pt x="0" y="0"/>
                </a:moveTo>
                <a:lnTo>
                  <a:pt x="4894730" y="21515"/>
                </a:lnTo>
              </a:path>
            </a:pathLst>
          </a:custGeom>
          <a:noFill/>
          <a:ln w="9525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11000282" y="1498985"/>
            <a:ext cx="21515" cy="3603812"/>
          </a:xfrm>
          <a:custGeom>
            <a:avLst/>
            <a:gdLst>
              <a:gd name="connsiteX0" fmla="*/ 21515 w 21515"/>
              <a:gd name="connsiteY0" fmla="*/ 0 h 3603812"/>
              <a:gd name="connsiteX1" fmla="*/ 0 w 21515"/>
              <a:gd name="connsiteY1" fmla="*/ 3603812 h 3603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515" h="3603812">
                <a:moveTo>
                  <a:pt x="21515" y="0"/>
                </a:moveTo>
                <a:lnTo>
                  <a:pt x="0" y="3603812"/>
                </a:lnTo>
              </a:path>
            </a:pathLst>
          </a:custGeom>
          <a:noFill/>
          <a:ln w="9525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6120865" y="5089864"/>
            <a:ext cx="4905487" cy="10758"/>
          </a:xfrm>
          <a:custGeom>
            <a:avLst/>
            <a:gdLst>
              <a:gd name="connsiteX0" fmla="*/ 0 w 4905487"/>
              <a:gd name="connsiteY0" fmla="*/ 0 h 10758"/>
              <a:gd name="connsiteX1" fmla="*/ 4905487 w 4905487"/>
              <a:gd name="connsiteY1" fmla="*/ 10758 h 10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05487" h="10758">
                <a:moveTo>
                  <a:pt x="0" y="0"/>
                </a:moveTo>
                <a:lnTo>
                  <a:pt x="4905487" y="10758"/>
                </a:lnTo>
              </a:path>
            </a:pathLst>
          </a:custGeom>
          <a:noFill/>
          <a:ln w="9525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774455" y="183026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我们开学的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biLevel thresh="25000"/>
          </a:blip>
          <a:srcRect b="20502"/>
          <a:stretch>
            <a:fillRect/>
          </a:stretch>
        </p:blipFill>
        <p:spPr>
          <a:xfrm>
            <a:off x="1651000" y="5487114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2828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7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7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2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7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7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2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7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" fill="hold">
                                          <p:stCondLst>
                                            <p:cond delay="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" fill="hold">
                                          <p:stCondLst>
                                            <p:cond delay="11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" fill="hold">
                                          <p:stCondLst>
                                            <p:cond delay="17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0" presetClass="path" presetSubtype="0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11111E-6 L 1.25E-6 0.00046 C -0.0056 0.00231 -0.01133 0.00347 -0.0168 0.00694 C -0.01901 0.0081 -0.02031 0.0118 -0.02253 0.01342 C -0.02682 0.01713 -0.03998 0.01944 -0.04323 0.02014 C -0.04505 0.0213 -0.04688 0.02199 -0.04883 0.02361 C -0.05248 0.02662 -0.05612 0.03148 -0.0599 0.03333 C -0.06419 0.03565 -0.06875 0.03565 -0.07318 0.0368 C -0.07565 0.0375 -0.07813 0.03958 -0.0806 0.04028 C -0.10248 0.0463 -0.13021 0.04606 -0.15 0.04699 C -0.15873 0.04606 -0.16745 0.04375 -0.17617 0.04375 C -0.18386 0.04375 -0.19128 0.0463 -0.1987 0.04699 C -0.2125 0.04815 -0.22617 0.0493 -0.23998 0.05023 C -0.3194 0.07592 -0.20234 0.03912 -0.28125 0.06042 C -0.28698 0.0618 -0.29232 0.06597 -0.29805 0.0669 C -0.30768 0.06875 -0.37656 0.07338 -0.3806 0.07361 C -0.39531 0.08241 -0.38373 0.07639 -0.41432 0.08055 L -0.43867 0.08403 C -0.45912 0.08287 -0.50052 0.0831 -0.52682 0.07708 C -0.53451 0.07523 -0.54193 0.07338 -0.54935 0.07014 C -0.55521 0.06805 -0.56224 0.06389 -0.5681 0.06042 C -0.575 0.05139 -0.58607 0.04792 -0.5888 0.03333 C -0.58932 0.03032 -0.58932 0.02616 -0.59063 0.02361 C -0.59675 0.01065 -0.59857 0.01111 -0.60573 0.00694 C -0.60716 0.00231 -0.60755 -0.00255 -0.60938 -0.00602 C -0.61328 -0.01505 -0.62279 -0.02986 -0.62279 -0.02963 C -0.62695 -0.0537 -0.62096 -0.02454 -0.63008 -0.04977 C -0.63932 -0.07477 -0.6306 -0.06667 -0.64128 -0.07315 C -0.64206 -0.07778 -0.64258 -0.08218 -0.6431 -0.08658 C -0.64388 -0.09213 -0.64401 -0.09792 -0.64531 -0.10324 C -0.64583 -0.1081 -0.64753 -0.11227 -0.64896 -0.11667 C -0.64935 -0.12431 -0.65039 -0.13218 -0.65078 -0.14005 C -0.65352 -0.19977 -0.64675 -0.17801 -0.65625 -0.20324 C -0.66094 -0.23704 -0.65456 -0.18912 -0.66003 -0.24676 C -0.66133 -0.25926 -0.66237 -0.25509 -0.66563 -0.26667 C -0.66784 -0.27384 -0.66875 -0.28658 -0.66966 -0.29329 C -0.67005 -0.29792 -0.67057 -0.30232 -0.67149 -0.30671 C -0.67188 -0.31898 -0.67096 -0.33171 -0.67331 -0.34329 C -0.67383 -0.34676 -0.67748 -0.34445 -0.67878 -0.34676 C -0.68802 -0.35903 -0.68724 -0.36597 -0.69583 -0.37338 C -0.6974 -0.375 -0.69948 -0.37593 -0.7013 -0.37662 C -0.7043 -0.37801 -0.70781 -0.37894 -0.71068 -0.38009 C -0.71328 -0.38218 -0.71563 -0.38472 -0.71836 -0.38681 C -0.72253 -0.38982 -0.72708 -0.3912 -0.73125 -0.39329 C -0.76029 -0.40741 -0.73086 -0.39445 -0.75378 -0.40347 C -0.75651 -0.4044 -0.75873 -0.40625 -0.76159 -0.40671 C -0.7694 -0.40833 -0.77761 -0.40903 -0.78594 -0.41019 C -0.82448 -0.42384 -0.80482 -0.41829 -0.8888 -0.40671 L -0.91315 -0.40347 C -0.9138 -0.38889 -0.91289 -0.37408 -0.91498 -0.35995 C -0.91563 -0.35625 -0.91927 -0.35648 -0.9207 -0.35347 C -0.92188 -0.3507 -0.92162 -0.34653 -0.92253 -0.34329 C -0.92982 -0.31759 -0.92344 -0.34861 -0.92839 -0.32338 C -0.91458 -0.31528 -0.92839 -0.32708 -0.92435 -0.30995 C -0.92331 -0.30533 -0.91003 -0.29699 -0.90951 -0.29676 C -0.91094 -0.29329 -0.91133 -0.28866 -0.91315 -0.28681 C -0.91979 -0.27986 -0.9224 -0.28333 -0.92839 -0.28681 C -0.92695 -0.29005 -0.92656 -0.29468 -0.92435 -0.29676 C -0.92109 -0.30046 -0.91315 -0.30347 -0.91315 -0.30324 C -0.91185 -0.30671 -0.90859 -0.30972 -0.90951 -0.31343 C -0.91055 -0.31736 -0.91471 -0.31921 -0.91693 -0.31667 C -0.91875 -0.31482 -0.91641 -0.30972 -0.91498 -0.30671 C -0.91133 -0.29583 -0.90677 -0.28866 -0.90221 -0.28009 C -0.9013 -0.28449 -0.9013 -0.28912 -0.9 -0.29329 C -0.89909 -0.29699 -0.89714 -0.29954 -0.89623 -0.30347 C -0.89623 -0.30463 -0.8944 -0.32639 -0.89258 -0.33009 C -0.89115 -0.3331 -0.8888 -0.33449 -0.88698 -0.33681 C -0.88841 -0.33218 -0.8888 -0.32708 -0.89063 -0.32338 C -0.90039 -0.30324 -0.89388 -0.33056 -0.89818 -0.30671 C -0.89623 -0.3044 -0.89453 -0.30185 -0.89258 -0.3 C -0.89076 -0.29838 -0.88789 -0.29352 -0.88698 -0.29676 C -0.88607 -0.30023 -0.88945 -0.30347 -0.89063 -0.30671 C -0.89024 -0.31227 -0.8888 -0.31759 -0.8888 -0.32338 C -0.8888 -0.32801 -0.89063 -0.31458 -0.89063 -0.30995 C -0.89063 -0.30648 -0.88945 -0.30347 -0.8888 -0.3 C -0.88841 -0.3044 -0.88854 -0.30995 -0.88698 -0.31343 C -0.88333 -0.3206 -0.8737 -0.3287 -0.8681 -0.33333 C -0.86875 -0.32014 -0.86914 -0.30671 -0.87005 -0.29329 C -0.87044 -0.28982 -0.87005 -0.28426 -0.87188 -0.28333 C -0.87409 -0.28241 -0.87565 -0.28773 -0.87748 -0.29005 C -0.87422 -0.30764 -0.87839 -0.29676 -0.8681 -0.29676 C -0.86628 -0.29676 -0.86445 -0.29884 -0.86263 -0.3 C -0.86133 -0.30671 -0.86276 -0.31968 -0.85899 -0.32014 C -0.81576 -0.32431 -0.81393 -0.32477 -0.85313 -0.32014 C -0.85352 -0.31945 -0.86172 -0.30301 -0.85534 -0.3 C -0.85078 -0.29815 -0.84623 -0.30232 -0.84193 -0.30347 C -0.84375 -0.3044 -0.8457 -0.3081 -0.84753 -0.30671 C -0.84974 -0.30533 -0.84935 -0.29676 -0.8513 -0.29676 C -0.85352 -0.29676 -0.85065 -0.30394 -0.84935 -0.30671 C -0.84805 -0.30972 -0.8457 -0.31111 -0.84375 -0.31343 C -0.84336 -0.31019 -0.84076 -0.28796 -0.83828 -0.28681 C -0.83594 -0.28565 -0.83555 -0.29306 -0.83464 -0.29676 C -0.83373 -0.29977 -0.83373 -0.3037 -0.83281 -0.30671 C -0.82175 -0.3412 -0.82734 -0.31412 -0.82318 -0.33681 C -0.82123 -0.33565 -0.8194 -0.33403 -0.81758 -0.33333 C -0.81315 -0.33195 -0.80846 -0.33357 -0.80443 -0.33009 C -0.80261 -0.32847 -0.80117 -0.32245 -0.80248 -0.32014 C -0.80391 -0.31759 -0.80951 -0.32593 -0.80846 -0.32338 C -0.80339 -0.31482 -0.79284 -0.31482 -0.78776 -0.31343 C -0.79779 -0.30741 -0.79557 -0.30718 -0.81211 -0.31343 C -0.81484 -0.31435 -0.82227 -0.31852 -0.8194 -0.32014 C -0.81537 -0.32245 -0.81068 -0.31783 -0.80625 -0.31667 C -0.80755 -0.31343 -0.80977 -0.31065 -0.81029 -0.30671 C -0.8112 -0.29445 -0.80768 -0.28866 -0.80443 -0.28009 C -0.80625 -0.27778 -0.80794 -0.27384 -0.81029 -0.27338 C -0.81172 -0.27292 -0.82123 -0.2787 -0.82318 -0.28009 C -0.82266 -0.28333 -0.82318 -0.28889 -0.82123 -0.29005 C -0.81484 -0.29398 -0.80755 -0.2919 -0.80065 -0.29329 C -0.79753 -0.29398 -0.79466 -0.2956 -0.79141 -0.29676 C -0.78125 -0.32338 -0.79466 -0.2912 -0.7819 -0.31343 C -0.78034 -0.3162 -0.77956 -0.32037 -0.77813 -0.32338 C -0.77643 -0.32708 -0.77435 -0.33009 -0.77253 -0.33333 C -0.77318 -0.33009 -0.77318 -0.32616 -0.77435 -0.32338 C -0.77721 -0.31759 -0.7819 -0.31551 -0.78594 -0.31343 C -0.78685 -0.30995 -0.78971 -0.30741 -0.78958 -0.30347 C -0.78906 -0.29861 -0.78555 -0.29699 -0.78373 -0.29329 C -0.78177 -0.28912 -0.78008 -0.28449 -0.77813 -0.28009 C -0.77761 -0.29005 -0.78086 -0.3037 -0.7763 -0.30995 C -0.76901 -0.32037 -0.75938 -0.30671 -0.75378 -0.3 C -0.75326 -0.29676 -0.75104 -0.29329 -0.75195 -0.29005 C -0.75287 -0.28681 -0.7556 -0.28681 -0.75755 -0.28681 C -0.7625 -0.28681 -0.76758 -0.28889 -0.77253 -0.29005 C -0.77123 -0.29445 -0.7707 -0.29954 -0.76888 -0.30347 C -0.76719 -0.30648 -0.75833 -0.3169 -0.7556 -0.32014 C -0.75326 -0.31898 -0.74727 -0.32107 -0.74818 -0.31667 C -0.75 -0.30926 -0.75938 -0.30347 -0.75938 -0.30324 C -0.7569 -0.30046 -0.75 -0.29421 -0.75 -0.28681 C -0.75 -0.27917 -0.75833 -0.27037 -0.76159 -0.26991 C -0.79753 -0.26597 -0.83373 -0.26551 -0.87005 -0.26343 C -0.87188 -0.26227 -0.8737 -0.26088 -0.87565 -0.25995 C -0.8819 -0.25671 -0.88841 -0.25533 -0.8944 -0.25 C -0.89714 -0.24769 -0.89948 -0.24607 -0.90221 -0.24329 C -0.90456 -0.24051 -0.90677 -0.23611 -0.90951 -0.23333 C -0.91107 -0.23148 -0.91328 -0.23148 -0.91498 -0.23009 C -0.91784 -0.22801 -0.92005 -0.22523 -0.92253 -0.22338 C -0.92839 -0.21875 -0.93294 -0.21875 -0.93945 -0.21667 C -0.94219 -0.21227 -0.94623 -0.20949 -0.94688 -0.20324 C -0.94727 -0.19977 -0.9431 -0.19884 -0.94128 -0.2 C -0.93711 -0.20255 -0.93386 -0.2088 -0.93021 -0.21343 L -0.93021 -0.2132 C -0.94401 -0.18889 -0.92474 -0.22083 -0.95091 -0.19005 C -0.95456 -0.18542 -0.9582 -0.18102 -0.96185 -0.17662 C -0.95508 -0.17546 -0.94818 -0.17199 -0.94128 -0.17338 C -0.93542 -0.17431 -0.92435 -0.18333 -0.92435 -0.1831 C -0.92513 -0.18218 -0.93164 -0.15995 -0.93568 -0.16991 C -0.93763 -0.17454 -0.9349 -0.18125 -0.93386 -0.18658 C -0.93294 -0.19051 -0.93164 -0.19352 -0.93021 -0.19676 C -0.92565 -0.20602 -0.9224 -0.20926 -0.91693 -0.21667 C -0.90768 -0.21111 -0.90677 -0.21435 -0.91315 -0.18333 C -0.91458 -0.17708 -0.92422 -0.17431 -0.92656 -0.17338 C -0.92435 -0.17107 -0.92201 -0.16968 -0.9207 -0.16667 C -0.91966 -0.16389 -0.91693 -0.15695 -0.91875 -0.15671 C -0.92604 -0.15533 -0.93451 -0.15463 -0.93945 -0.16343 C -0.94401 -0.1713 -0.92695 -0.16111 -0.9207 -0.15995 C -0.93164 -0.14722 -0.92109 -0.1581 -0.93203 -0.15 C -0.94818 -0.1375 -0.93203 -0.14769 -0.94505 -0.14005 C -0.94583 -0.13658 -0.94688 -0.13357 -0.94688 -0.12986 C -0.94688 -0.12431 -0.94636 -0.11852 -0.94505 -0.11296 C -0.94401 -0.1081 -0.94128 -0.10417 -0.93945 -0.1 C -0.93815 -0.09676 -0.93711 -0.09329 -0.93568 -0.08982 C -0.94167 -0.08658 -0.95182 -0.07732 -0.9375 -0.10995 C -0.93529 -0.11551 -0.92149 -0.13287 -0.91498 -0.13658 C -0.91198 -0.13843 -0.90873 -0.13889 -0.90586 -0.14005 C -0.90221 -0.14329 -0.89844 -0.14815 -0.8944 -0.15 C -0.88841 -0.15278 -0.8819 -0.15162 -0.87565 -0.15324 C -0.87318 -0.15394 -0.87096 -0.15579 -0.8681 -0.15671 C -0.86406 -0.15787 -0.85938 -0.1588 -0.85534 -0.15995 C -0.84948 -0.16435 -0.84388 -0.16875 -0.83828 -0.17338 C -0.83568 -0.17546 -0.83373 -0.1794 -0.8306 -0.18009 C -0.82682 -0.18056 -0.82318 -0.17778 -0.8194 -0.17662 C -0.82083 -0.17338 -0.8237 -0.1706 -0.82318 -0.16667 C -0.82227 -0.1588 -0.81042 -0.16644 -0.81029 -0.16667 C -0.80664 -0.17639 -0.80612 -0.1787 -0.80065 -0.18658 C -0.79922 -0.18912 -0.79688 -0.1912 -0.79505 -0.19329 C -0.79375 -0.19676 -0.79336 -0.20185 -0.79141 -0.20324 C -0.78958 -0.20463 -0.78594 -0.20347 -0.78594 -0.2 C -0.78503 -0.1919 -0.78815 -0.18449 -0.78958 -0.17662 C -0.78281 -0.15324 -0.78216 -0.15602 -0.78776 -0.11667 C -0.78815 -0.1125 -0.79141 -0.11227 -0.79323 -0.10995 C -0.79284 -0.12338 -0.79284 -0.13681 -0.79141 -0.15 C -0.79011 -0.16088 -0.7832 -0.17222 -0.78008 -0.18009 C -0.77721 -0.1882 -0.7763 -0.19445 -0.77435 -0.20324 C -0.77396 -0.19769 -0.77487 -0.19074 -0.77253 -0.18658 C -0.77123 -0.18426 -0.77162 -0.19352 -0.7707 -0.19676 C -0.76979 -0.20023 -0.76797 -0.20301 -0.76706 -0.20671 C -0.76537 -0.21204 -0.76524 -0.21875 -0.76341 -0.22338 C -0.76198 -0.22593 -0.75925 -0.225 -0.75755 -0.22662 C -0.7556 -0.22847 -0.75378 -0.23102 -0.75195 -0.23333 C -0.74961 -0.23102 -0.74505 -0.23148 -0.74453 -0.22662 C -0.74284 -0.20857 -0.74636 -0.16945 -0.74818 -0.14653 C -0.75469 -0.15046 -0.76471 -0.15579 -0.76888 -0.16343 C -0.77162 -0.16829 -0.77253 -0.18333 -0.77253 -0.1831 C -0.76979 -0.18495 -0.75938 -0.19306 -0.75755 -0.18333 C -0.75703 -0.18079 -0.7694 -0.17408 -0.7707 -0.17338 C -0.76563 -0.16088 -0.7612 -0.15764 -0.76706 -0.14005 C -0.76797 -0.13681 -0.7707 -0.13773 -0.77253 -0.13658 C -0.7707 -0.13449 -0.76901 -0.13148 -0.76706 -0.12986 C -0.76393 -0.12801 -0.75925 -0.12176 -0.75755 -0.12662 C -0.75208 -0.14352 -0.76016 -0.15208 -0.76341 -0.16343 C -0.76432 -0.16644 -0.76445 -0.16991 -0.76524 -0.17338 C -0.76484 -0.17431 -0.76198 -0.19607 -0.75755 -0.19005 C -0.75508 -0.18658 -0.75651 -0.17894 -0.7556 -0.17338 C -0.75508 -0.16111 -0.75339 -0.14861 -0.75378 -0.13658 C -0.75417 -0.12963 -0.75664 -0.12338 -0.75755 -0.11667 C -0.75873 -0.10764 -0.76081 -0.06968 -0.76159 -0.06296 C -0.7625 -0.06667 -0.76432 -0.06968 -0.76524 -0.07315 C -0.76888 -0.08935 -0.76615 -0.10185 -0.76524 -0.11968 C -0.75938 -0.11875 -0.75378 -0.11898 -0.74818 -0.11667 C -0.74596 -0.11551 -0.74453 -0.11158 -0.74271 -0.10995 C -0.74011 -0.1081 -0.73763 -0.10764 -0.73503 -0.10671 C -0.71237 -0.09445 -0.73359 -0.10417 -0.71654 -0.09653 C -0.71563 -0.10324 -0.71706 -0.11181 -0.71432 -0.11667 C -0.71289 -0.11945 -0.71107 -0.11065 -0.71068 -0.10671 C -0.70912 -0.09352 -0.70964 -0.07963 -0.70873 -0.06667 C -0.70873 -0.06181 -0.70873 -0.05648 -0.7069 -0.05301 C -0.70508 -0.04977 -0.70182 -0.05116 -0.69948 -0.04977 C -0.11563 -0.06412 -0.33685 -0.06829 -0.03555 -0.05995 C -0.03177 -0.0588 -0.02813 -0.05718 -0.02435 -0.05671 C -0.0181 -0.05533 -0.01016 -0.06111 -0.0056 -0.05301 C -0.00287 -0.04815 -0.01029 -0.04144 -0.01302 -0.03634 C -0.01732 -0.0287 -0.02044 -0.0287 -0.0263 -0.02662 C -0.03685 -0.00741 -0.02604 -0.02338 -0.03932 -0.0132 C -0.05638 -0.00023 -0.02761 -0.01088 -0.05807 -0.00324 C -0.06354 0.00347 -0.06484 0.00393 -0.0694 0.01342 C -0.07083 0.01643 -0.07188 0.02014 -0.07318 0.02361 C -0.07123 0.02477 -0.0694 0.02592 -0.06758 0.02708 C -0.04414 0.03796 -0.05977 0.02917 -0.04688 0.0368 C -0.02865 0.03565 -0.01042 0.0375 0.00755 0.03333 C 0.01002 0.0331 0.0112 0.02662 0.01315 0.02361 C 0.01836 0.01481 0.03372 -0.01088 0.03945 -0.01968 C 0.04505 -0.0287 0.04427 -0.02685 0.047 -0.02986 C 0.0487 -0.03171 0.05091 -0.03102 0.0526 -0.03287 C 0.05312 -0.0338 0.0526 -0.03519 0.0526 -0.03634 " pathEditMode="relative" rAng="0" ptsTypes="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79" dur="8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56" y="-1671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42" grpId="0" animBg="1"/>
      <p:bldP spid="35" grpId="0" animBg="1"/>
      <p:bldP spid="5" grpId="0" animBg="1"/>
      <p:bldP spid="5" grpId="1" animBg="1"/>
      <p:bldP spid="11" grpId="0" animBg="1"/>
      <p:bldP spid="11" grpId="1" animBg="1"/>
      <p:bldP spid="12" grpId="0" animBg="1"/>
      <p:bldP spid="12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5" name="文本框 154"/>
          <p:cNvSpPr txBox="1"/>
          <p:nvPr/>
        </p:nvSpPr>
        <p:spPr>
          <a:xfrm>
            <a:off x="8177126" y="216847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希望各位的简历</a:t>
            </a:r>
            <a:endParaRPr lang="zh-CN" altLang="en-US" sz="28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640921" y="2808836"/>
            <a:ext cx="3770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在众多简历中脱颖而出</a:t>
            </a:r>
            <a:endParaRPr lang="zh-CN" altLang="en-US" sz="28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818053" y="3449195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你们也要祝福我呀！</a:t>
            </a:r>
            <a:endParaRPr lang="zh-CN" altLang="en-US" sz="28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7279444" y="4089555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原大家找到自己满意的工作</a:t>
            </a:r>
            <a:endParaRPr lang="zh-CN" altLang="en-US" sz="28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1058088" y="1742323"/>
            <a:ext cx="2334784" cy="3179466"/>
            <a:chOff x="-3237703" y="1480713"/>
            <a:chExt cx="2334784" cy="3179466"/>
          </a:xfrm>
        </p:grpSpPr>
        <p:grpSp>
          <p:nvGrpSpPr>
            <p:cNvPr id="154" name="组合 153"/>
            <p:cNvGrpSpPr/>
            <p:nvPr/>
          </p:nvGrpSpPr>
          <p:grpSpPr>
            <a:xfrm>
              <a:off x="-3237703" y="1480713"/>
              <a:ext cx="2334784" cy="3179466"/>
              <a:chOff x="860799" y="1065475"/>
              <a:chExt cx="2334784" cy="3179466"/>
            </a:xfrm>
          </p:grpSpPr>
          <p:grpSp>
            <p:nvGrpSpPr>
              <p:cNvPr id="71" name="组合 70"/>
              <p:cNvGrpSpPr/>
              <p:nvPr/>
            </p:nvGrpSpPr>
            <p:grpSpPr>
              <a:xfrm rot="21316942">
                <a:off x="860799" y="1065475"/>
                <a:ext cx="2334784" cy="3179466"/>
                <a:chOff x="5092858" y="887782"/>
                <a:chExt cx="2334784" cy="3179466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2" name="Freeform 5"/>
                <p:cNvSpPr>
                  <a:spLocks/>
                </p:cNvSpPr>
                <p:nvPr/>
              </p:nvSpPr>
              <p:spPr bwMode="auto">
                <a:xfrm>
                  <a:off x="5092858" y="892930"/>
                  <a:ext cx="2326031" cy="3174318"/>
                </a:xfrm>
                <a:custGeom>
                  <a:avLst/>
                  <a:gdLst>
                    <a:gd name="T0" fmla="*/ 1807 w 1807"/>
                    <a:gd name="T1" fmla="*/ 2466 h 2466"/>
                    <a:gd name="T2" fmla="*/ 1807 w 1807"/>
                    <a:gd name="T3" fmla="*/ 1140 h 2466"/>
                    <a:gd name="T4" fmla="*/ 1807 w 1807"/>
                    <a:gd name="T5" fmla="*/ 476 h 2466"/>
                    <a:gd name="T6" fmla="*/ 1330 w 1807"/>
                    <a:gd name="T7" fmla="*/ 0 h 2466"/>
                    <a:gd name="T8" fmla="*/ 0 w 1807"/>
                    <a:gd name="T9" fmla="*/ 0 h 2466"/>
                    <a:gd name="T10" fmla="*/ 0 w 1807"/>
                    <a:gd name="T11" fmla="*/ 491 h 2466"/>
                    <a:gd name="T12" fmla="*/ 0 w 1807"/>
                    <a:gd name="T13" fmla="*/ 1140 h 2466"/>
                    <a:gd name="T14" fmla="*/ 0 w 1807"/>
                    <a:gd name="T15" fmla="*/ 2466 h 2466"/>
                    <a:gd name="T16" fmla="*/ 1807 w 1807"/>
                    <a:gd name="T17" fmla="*/ 2466 h 2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07" h="2466">
                      <a:moveTo>
                        <a:pt x="1807" y="2466"/>
                      </a:moveTo>
                      <a:lnTo>
                        <a:pt x="1807" y="1140"/>
                      </a:lnTo>
                      <a:lnTo>
                        <a:pt x="1807" y="476"/>
                      </a:lnTo>
                      <a:lnTo>
                        <a:pt x="1330" y="0"/>
                      </a:lnTo>
                      <a:lnTo>
                        <a:pt x="0" y="0"/>
                      </a:lnTo>
                      <a:lnTo>
                        <a:pt x="0" y="491"/>
                      </a:lnTo>
                      <a:lnTo>
                        <a:pt x="0" y="1140"/>
                      </a:lnTo>
                      <a:lnTo>
                        <a:pt x="0" y="2466"/>
                      </a:lnTo>
                      <a:lnTo>
                        <a:pt x="1807" y="24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6"/>
                <p:cNvSpPr>
                  <a:spLocks/>
                </p:cNvSpPr>
                <p:nvPr/>
              </p:nvSpPr>
              <p:spPr bwMode="auto">
                <a:xfrm>
                  <a:off x="6813632" y="887782"/>
                  <a:ext cx="614010" cy="612723"/>
                </a:xfrm>
                <a:custGeom>
                  <a:avLst/>
                  <a:gdLst>
                    <a:gd name="T0" fmla="*/ 0 w 477"/>
                    <a:gd name="T1" fmla="*/ 476 h 476"/>
                    <a:gd name="T2" fmla="*/ 477 w 477"/>
                    <a:gd name="T3" fmla="*/ 476 h 476"/>
                    <a:gd name="T4" fmla="*/ 0 w 477"/>
                    <a:gd name="T5" fmla="*/ 0 h 476"/>
                    <a:gd name="T6" fmla="*/ 0 w 477"/>
                    <a:gd name="T7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0" y="476"/>
                      </a:moveTo>
                      <a:lnTo>
                        <a:pt x="477" y="476"/>
                      </a:lnTo>
                      <a:lnTo>
                        <a:pt x="0" y="0"/>
                      </a:lnTo>
                      <a:lnTo>
                        <a:pt x="0" y="476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7"/>
                <p:cNvSpPr>
                  <a:spLocks/>
                </p:cNvSpPr>
                <p:nvPr/>
              </p:nvSpPr>
              <p:spPr bwMode="auto">
                <a:xfrm>
                  <a:off x="6813632" y="1500505"/>
                  <a:ext cx="614010" cy="612723"/>
                </a:xfrm>
                <a:custGeom>
                  <a:avLst/>
                  <a:gdLst>
                    <a:gd name="T0" fmla="*/ 477 w 477"/>
                    <a:gd name="T1" fmla="*/ 0 h 476"/>
                    <a:gd name="T2" fmla="*/ 0 w 477"/>
                    <a:gd name="T3" fmla="*/ 0 h 476"/>
                    <a:gd name="T4" fmla="*/ 477 w 477"/>
                    <a:gd name="T5" fmla="*/ 476 h 476"/>
                    <a:gd name="T6" fmla="*/ 477 w 477"/>
                    <a:gd name="T7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477" y="0"/>
                      </a:moveTo>
                      <a:lnTo>
                        <a:pt x="0" y="0"/>
                      </a:lnTo>
                      <a:lnTo>
                        <a:pt x="477" y="476"/>
                      </a:lnTo>
                      <a:lnTo>
                        <a:pt x="477" y="0"/>
                      </a:lnTo>
                      <a:close/>
                    </a:path>
                  </a:pathLst>
                </a:custGeom>
                <a:solidFill>
                  <a:srgbClr val="D1EC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Rectangle 8"/>
                <p:cNvSpPr>
                  <a:spLocks noChangeArrowheads="1"/>
                </p:cNvSpPr>
                <p:nvPr/>
              </p:nvSpPr>
              <p:spPr bwMode="auto">
                <a:xfrm>
                  <a:off x="5539271" y="1898260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Rectangle 9"/>
                <p:cNvSpPr>
                  <a:spLocks noChangeArrowheads="1"/>
                </p:cNvSpPr>
                <p:nvPr/>
              </p:nvSpPr>
              <p:spPr bwMode="auto">
                <a:xfrm>
                  <a:off x="5539271" y="2081047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Rectangle 10"/>
                <p:cNvSpPr>
                  <a:spLocks noChangeArrowheads="1"/>
                </p:cNvSpPr>
                <p:nvPr/>
              </p:nvSpPr>
              <p:spPr bwMode="auto">
                <a:xfrm>
                  <a:off x="5539271" y="2263834"/>
                  <a:ext cx="1445563" cy="60500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Rectangle 11"/>
                <p:cNvSpPr>
                  <a:spLocks noChangeArrowheads="1"/>
                </p:cNvSpPr>
                <p:nvPr/>
              </p:nvSpPr>
              <p:spPr bwMode="auto">
                <a:xfrm>
                  <a:off x="5539271" y="2446621"/>
                  <a:ext cx="1445563" cy="56638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Rectangle 12"/>
                <p:cNvSpPr>
                  <a:spLocks noChangeArrowheads="1"/>
                </p:cNvSpPr>
                <p:nvPr/>
              </p:nvSpPr>
              <p:spPr bwMode="auto">
                <a:xfrm>
                  <a:off x="5539271" y="2630696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Rectangle 13"/>
                <p:cNvSpPr>
                  <a:spLocks noChangeArrowheads="1"/>
                </p:cNvSpPr>
                <p:nvPr/>
              </p:nvSpPr>
              <p:spPr bwMode="auto">
                <a:xfrm>
                  <a:off x="5539271" y="2813483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Rectangle 14"/>
                <p:cNvSpPr>
                  <a:spLocks noChangeArrowheads="1"/>
                </p:cNvSpPr>
                <p:nvPr/>
              </p:nvSpPr>
              <p:spPr bwMode="auto">
                <a:xfrm>
                  <a:off x="5539271" y="2992408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文本框 82"/>
                <p:cNvSpPr txBox="1"/>
                <p:nvPr/>
              </p:nvSpPr>
              <p:spPr>
                <a:xfrm>
                  <a:off x="5743312" y="1307292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dirty="0" smtClean="0">
                      <a:latin typeface="汉仪行楷简" panose="02010609000101010101" pitchFamily="49" charset="-122"/>
                      <a:ea typeface="汉仪行楷简" panose="02010609000101010101" pitchFamily="49" charset="-122"/>
                    </a:rPr>
                    <a:t>个人简历</a:t>
                  </a:r>
                  <a:endParaRPr lang="zh-CN" altLang="en-US" sz="1400" dirty="0">
                    <a:latin typeface="汉仪行楷简" panose="02010609000101010101" pitchFamily="49" charset="-122"/>
                    <a:ea typeface="汉仪行楷简" panose="02010609000101010101" pitchFamily="49" charset="-122"/>
                  </a:endParaRPr>
                </a:p>
              </p:txBody>
            </p:sp>
          </p:grpSp>
          <p:sp>
            <p:nvSpPr>
              <p:cNvPr id="142" name="任意多边形 141"/>
              <p:cNvSpPr/>
              <p:nvPr/>
            </p:nvSpPr>
            <p:spPr>
              <a:xfrm>
                <a:off x="1555155" y="2216633"/>
                <a:ext cx="761554" cy="993098"/>
              </a:xfrm>
              <a:custGeom>
                <a:avLst/>
                <a:gdLst>
                  <a:gd name="connsiteX0" fmla="*/ 0 w 973101"/>
                  <a:gd name="connsiteY0" fmla="*/ 0 h 1268964"/>
                  <a:gd name="connsiteX1" fmla="*/ 970384 w 973101"/>
                  <a:gd name="connsiteY1" fmla="*/ 1212980 h 1268964"/>
                  <a:gd name="connsiteX2" fmla="*/ 951723 w 973101"/>
                  <a:gd name="connsiteY2" fmla="*/ 1268964 h 1268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73101" h="1268964">
                    <a:moveTo>
                      <a:pt x="0" y="0"/>
                    </a:moveTo>
                    <a:cubicBezTo>
                      <a:pt x="323461" y="404327"/>
                      <a:pt x="659710" y="798747"/>
                      <a:pt x="970384" y="1212980"/>
                    </a:cubicBezTo>
                    <a:cubicBezTo>
                      <a:pt x="982186" y="1228717"/>
                      <a:pt x="951723" y="1268964"/>
                      <a:pt x="951723" y="1268964"/>
                    </a:cubicBezTo>
                  </a:path>
                </a:pathLst>
              </a:custGeom>
              <a:noFill/>
              <a:ln>
                <a:solidFill>
                  <a:srgbClr val="FF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1" name="任意多边形 160"/>
            <p:cNvSpPr/>
            <p:nvPr/>
          </p:nvSpPr>
          <p:spPr>
            <a:xfrm>
              <a:off x="-1586204" y="3844213"/>
              <a:ext cx="598976" cy="208818"/>
            </a:xfrm>
            <a:custGeom>
              <a:avLst/>
              <a:gdLst>
                <a:gd name="connsiteX0" fmla="*/ 0 w 821094"/>
                <a:gd name="connsiteY0" fmla="*/ 55984 h 261257"/>
                <a:gd name="connsiteX1" fmla="*/ 111967 w 821094"/>
                <a:gd name="connsiteY1" fmla="*/ 74645 h 261257"/>
                <a:gd name="connsiteX2" fmla="*/ 205273 w 821094"/>
                <a:gd name="connsiteY2" fmla="*/ 93306 h 261257"/>
                <a:gd name="connsiteX3" fmla="*/ 186612 w 821094"/>
                <a:gd name="connsiteY3" fmla="*/ 167951 h 261257"/>
                <a:gd name="connsiteX4" fmla="*/ 130628 w 821094"/>
                <a:gd name="connsiteY4" fmla="*/ 205274 h 261257"/>
                <a:gd name="connsiteX5" fmla="*/ 223935 w 821094"/>
                <a:gd name="connsiteY5" fmla="*/ 186612 h 261257"/>
                <a:gd name="connsiteX6" fmla="*/ 261257 w 821094"/>
                <a:gd name="connsiteY6" fmla="*/ 130629 h 261257"/>
                <a:gd name="connsiteX7" fmla="*/ 279918 w 821094"/>
                <a:gd name="connsiteY7" fmla="*/ 55984 h 261257"/>
                <a:gd name="connsiteX8" fmla="*/ 298580 w 821094"/>
                <a:gd name="connsiteY8" fmla="*/ 0 h 261257"/>
                <a:gd name="connsiteX9" fmla="*/ 279918 w 821094"/>
                <a:gd name="connsiteY9" fmla="*/ 205274 h 261257"/>
                <a:gd name="connsiteX10" fmla="*/ 223935 w 821094"/>
                <a:gd name="connsiteY10" fmla="*/ 223935 h 261257"/>
                <a:gd name="connsiteX11" fmla="*/ 559837 w 821094"/>
                <a:gd name="connsiteY11" fmla="*/ 242596 h 261257"/>
                <a:gd name="connsiteX12" fmla="*/ 615820 w 821094"/>
                <a:gd name="connsiteY12" fmla="*/ 261257 h 261257"/>
                <a:gd name="connsiteX13" fmla="*/ 821094 w 821094"/>
                <a:gd name="connsiteY13" fmla="*/ 242596 h 261257"/>
                <a:gd name="connsiteX14" fmla="*/ 671804 w 821094"/>
                <a:gd name="connsiteY14" fmla="*/ 223935 h 261257"/>
                <a:gd name="connsiteX15" fmla="*/ 522514 w 821094"/>
                <a:gd name="connsiteY15" fmla="*/ 186612 h 261257"/>
                <a:gd name="connsiteX16" fmla="*/ 391886 w 821094"/>
                <a:gd name="connsiteY16" fmla="*/ 149290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1094" h="261257">
                  <a:moveTo>
                    <a:pt x="0" y="55984"/>
                  </a:moveTo>
                  <a:lnTo>
                    <a:pt x="111967" y="74645"/>
                  </a:lnTo>
                  <a:cubicBezTo>
                    <a:pt x="143173" y="80319"/>
                    <a:pt x="185459" y="68538"/>
                    <a:pt x="205273" y="93306"/>
                  </a:cubicBezTo>
                  <a:cubicBezTo>
                    <a:pt x="221295" y="113333"/>
                    <a:pt x="200839" y="146611"/>
                    <a:pt x="186612" y="167951"/>
                  </a:cubicBezTo>
                  <a:cubicBezTo>
                    <a:pt x="174171" y="186612"/>
                    <a:pt x="110568" y="195244"/>
                    <a:pt x="130628" y="205274"/>
                  </a:cubicBezTo>
                  <a:cubicBezTo>
                    <a:pt x="158998" y="219459"/>
                    <a:pt x="192833" y="192833"/>
                    <a:pt x="223935" y="186612"/>
                  </a:cubicBezTo>
                  <a:cubicBezTo>
                    <a:pt x="236376" y="167951"/>
                    <a:pt x="252422" y="151243"/>
                    <a:pt x="261257" y="130629"/>
                  </a:cubicBezTo>
                  <a:cubicBezTo>
                    <a:pt x="271360" y="107055"/>
                    <a:pt x="272872" y="80645"/>
                    <a:pt x="279918" y="55984"/>
                  </a:cubicBezTo>
                  <a:cubicBezTo>
                    <a:pt x="285322" y="37070"/>
                    <a:pt x="292359" y="18661"/>
                    <a:pt x="298580" y="0"/>
                  </a:cubicBezTo>
                  <a:cubicBezTo>
                    <a:pt x="326063" y="82451"/>
                    <a:pt x="341304" y="94779"/>
                    <a:pt x="279918" y="205274"/>
                  </a:cubicBezTo>
                  <a:cubicBezTo>
                    <a:pt x="270365" y="222469"/>
                    <a:pt x="242596" y="217715"/>
                    <a:pt x="223935" y="223935"/>
                  </a:cubicBezTo>
                  <a:cubicBezTo>
                    <a:pt x="335902" y="230155"/>
                    <a:pt x="448202" y="231964"/>
                    <a:pt x="559837" y="242596"/>
                  </a:cubicBezTo>
                  <a:cubicBezTo>
                    <a:pt x="579419" y="244461"/>
                    <a:pt x="596150" y="261257"/>
                    <a:pt x="615820" y="261257"/>
                  </a:cubicBezTo>
                  <a:cubicBezTo>
                    <a:pt x="684527" y="261257"/>
                    <a:pt x="752669" y="248816"/>
                    <a:pt x="821094" y="242596"/>
                  </a:cubicBezTo>
                  <a:cubicBezTo>
                    <a:pt x="771331" y="236376"/>
                    <a:pt x="721096" y="233177"/>
                    <a:pt x="671804" y="223935"/>
                  </a:cubicBezTo>
                  <a:cubicBezTo>
                    <a:pt x="621388" y="214482"/>
                    <a:pt x="522514" y="186612"/>
                    <a:pt x="522514" y="186612"/>
                  </a:cubicBezTo>
                  <a:cubicBezTo>
                    <a:pt x="445828" y="135488"/>
                    <a:pt x="488959" y="149290"/>
                    <a:pt x="391886" y="149290"/>
                  </a:cubicBezTo>
                </a:path>
              </a:pathLst>
            </a:cu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1784404" y="1891513"/>
            <a:ext cx="2334784" cy="3179466"/>
            <a:chOff x="1538902" y="2595281"/>
            <a:chExt cx="2334784" cy="3179466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538902" y="2595281"/>
              <a:ext cx="2334784" cy="3179466"/>
              <a:chOff x="3527786" y="2049324"/>
              <a:chExt cx="2334784" cy="3179466"/>
            </a:xfrm>
          </p:grpSpPr>
          <p:grpSp>
            <p:nvGrpSpPr>
              <p:cNvPr id="99" name="组合 98"/>
              <p:cNvGrpSpPr/>
              <p:nvPr/>
            </p:nvGrpSpPr>
            <p:grpSpPr>
              <a:xfrm rot="526376">
                <a:off x="3527786" y="2049324"/>
                <a:ext cx="2334784" cy="3179466"/>
                <a:chOff x="5092858" y="887782"/>
                <a:chExt cx="2334784" cy="3179466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0" name="Freeform 5"/>
                <p:cNvSpPr>
                  <a:spLocks/>
                </p:cNvSpPr>
                <p:nvPr/>
              </p:nvSpPr>
              <p:spPr bwMode="auto">
                <a:xfrm>
                  <a:off x="5092858" y="892930"/>
                  <a:ext cx="2326031" cy="3174318"/>
                </a:xfrm>
                <a:custGeom>
                  <a:avLst/>
                  <a:gdLst>
                    <a:gd name="T0" fmla="*/ 1807 w 1807"/>
                    <a:gd name="T1" fmla="*/ 2466 h 2466"/>
                    <a:gd name="T2" fmla="*/ 1807 w 1807"/>
                    <a:gd name="T3" fmla="*/ 1140 h 2466"/>
                    <a:gd name="T4" fmla="*/ 1807 w 1807"/>
                    <a:gd name="T5" fmla="*/ 476 h 2466"/>
                    <a:gd name="T6" fmla="*/ 1330 w 1807"/>
                    <a:gd name="T7" fmla="*/ 0 h 2466"/>
                    <a:gd name="T8" fmla="*/ 0 w 1807"/>
                    <a:gd name="T9" fmla="*/ 0 h 2466"/>
                    <a:gd name="T10" fmla="*/ 0 w 1807"/>
                    <a:gd name="T11" fmla="*/ 491 h 2466"/>
                    <a:gd name="T12" fmla="*/ 0 w 1807"/>
                    <a:gd name="T13" fmla="*/ 1140 h 2466"/>
                    <a:gd name="T14" fmla="*/ 0 w 1807"/>
                    <a:gd name="T15" fmla="*/ 2466 h 2466"/>
                    <a:gd name="T16" fmla="*/ 1807 w 1807"/>
                    <a:gd name="T17" fmla="*/ 2466 h 2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07" h="2466">
                      <a:moveTo>
                        <a:pt x="1807" y="2466"/>
                      </a:moveTo>
                      <a:lnTo>
                        <a:pt x="1807" y="1140"/>
                      </a:lnTo>
                      <a:lnTo>
                        <a:pt x="1807" y="476"/>
                      </a:lnTo>
                      <a:lnTo>
                        <a:pt x="1330" y="0"/>
                      </a:lnTo>
                      <a:lnTo>
                        <a:pt x="0" y="0"/>
                      </a:lnTo>
                      <a:lnTo>
                        <a:pt x="0" y="491"/>
                      </a:lnTo>
                      <a:lnTo>
                        <a:pt x="0" y="1140"/>
                      </a:lnTo>
                      <a:lnTo>
                        <a:pt x="0" y="2466"/>
                      </a:lnTo>
                      <a:lnTo>
                        <a:pt x="1807" y="24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6"/>
                <p:cNvSpPr>
                  <a:spLocks/>
                </p:cNvSpPr>
                <p:nvPr/>
              </p:nvSpPr>
              <p:spPr bwMode="auto">
                <a:xfrm>
                  <a:off x="6813632" y="887782"/>
                  <a:ext cx="614010" cy="612723"/>
                </a:xfrm>
                <a:custGeom>
                  <a:avLst/>
                  <a:gdLst>
                    <a:gd name="T0" fmla="*/ 0 w 477"/>
                    <a:gd name="T1" fmla="*/ 476 h 476"/>
                    <a:gd name="T2" fmla="*/ 477 w 477"/>
                    <a:gd name="T3" fmla="*/ 476 h 476"/>
                    <a:gd name="T4" fmla="*/ 0 w 477"/>
                    <a:gd name="T5" fmla="*/ 0 h 476"/>
                    <a:gd name="T6" fmla="*/ 0 w 477"/>
                    <a:gd name="T7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0" y="476"/>
                      </a:moveTo>
                      <a:lnTo>
                        <a:pt x="477" y="476"/>
                      </a:lnTo>
                      <a:lnTo>
                        <a:pt x="0" y="0"/>
                      </a:lnTo>
                      <a:lnTo>
                        <a:pt x="0" y="476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7"/>
                <p:cNvSpPr>
                  <a:spLocks/>
                </p:cNvSpPr>
                <p:nvPr/>
              </p:nvSpPr>
              <p:spPr bwMode="auto">
                <a:xfrm>
                  <a:off x="6813632" y="1500505"/>
                  <a:ext cx="614010" cy="612723"/>
                </a:xfrm>
                <a:custGeom>
                  <a:avLst/>
                  <a:gdLst>
                    <a:gd name="T0" fmla="*/ 477 w 477"/>
                    <a:gd name="T1" fmla="*/ 0 h 476"/>
                    <a:gd name="T2" fmla="*/ 0 w 477"/>
                    <a:gd name="T3" fmla="*/ 0 h 476"/>
                    <a:gd name="T4" fmla="*/ 477 w 477"/>
                    <a:gd name="T5" fmla="*/ 476 h 476"/>
                    <a:gd name="T6" fmla="*/ 477 w 477"/>
                    <a:gd name="T7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477" y="0"/>
                      </a:moveTo>
                      <a:lnTo>
                        <a:pt x="0" y="0"/>
                      </a:lnTo>
                      <a:lnTo>
                        <a:pt x="477" y="476"/>
                      </a:lnTo>
                      <a:lnTo>
                        <a:pt x="477" y="0"/>
                      </a:lnTo>
                      <a:close/>
                    </a:path>
                  </a:pathLst>
                </a:custGeom>
                <a:solidFill>
                  <a:srgbClr val="D1EC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Rectangle 8"/>
                <p:cNvSpPr>
                  <a:spLocks noChangeArrowheads="1"/>
                </p:cNvSpPr>
                <p:nvPr/>
              </p:nvSpPr>
              <p:spPr bwMode="auto">
                <a:xfrm>
                  <a:off x="5539271" y="1898260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Rectangle 9"/>
                <p:cNvSpPr>
                  <a:spLocks noChangeArrowheads="1"/>
                </p:cNvSpPr>
                <p:nvPr/>
              </p:nvSpPr>
              <p:spPr bwMode="auto">
                <a:xfrm>
                  <a:off x="5539271" y="2081047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Rectangle 10"/>
                <p:cNvSpPr>
                  <a:spLocks noChangeArrowheads="1"/>
                </p:cNvSpPr>
                <p:nvPr/>
              </p:nvSpPr>
              <p:spPr bwMode="auto">
                <a:xfrm>
                  <a:off x="5539271" y="2263834"/>
                  <a:ext cx="1445563" cy="60500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Rectangle 11"/>
                <p:cNvSpPr>
                  <a:spLocks noChangeArrowheads="1"/>
                </p:cNvSpPr>
                <p:nvPr/>
              </p:nvSpPr>
              <p:spPr bwMode="auto">
                <a:xfrm>
                  <a:off x="5539271" y="2446621"/>
                  <a:ext cx="1445563" cy="56638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Rectangle 12"/>
                <p:cNvSpPr>
                  <a:spLocks noChangeArrowheads="1"/>
                </p:cNvSpPr>
                <p:nvPr/>
              </p:nvSpPr>
              <p:spPr bwMode="auto">
                <a:xfrm>
                  <a:off x="5539271" y="2630696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Rectangle 13"/>
                <p:cNvSpPr>
                  <a:spLocks noChangeArrowheads="1"/>
                </p:cNvSpPr>
                <p:nvPr/>
              </p:nvSpPr>
              <p:spPr bwMode="auto">
                <a:xfrm>
                  <a:off x="5539271" y="2813483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Rectangle 14"/>
                <p:cNvSpPr>
                  <a:spLocks noChangeArrowheads="1"/>
                </p:cNvSpPr>
                <p:nvPr/>
              </p:nvSpPr>
              <p:spPr bwMode="auto">
                <a:xfrm>
                  <a:off x="5539271" y="2992408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文本框 110"/>
                <p:cNvSpPr txBox="1"/>
                <p:nvPr/>
              </p:nvSpPr>
              <p:spPr>
                <a:xfrm>
                  <a:off x="5743312" y="1307292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dirty="0" smtClean="0">
                      <a:latin typeface="造字工房悦黑体验版细体" pitchFamily="50" charset="-122"/>
                      <a:ea typeface="造字工房悦黑体验版细体" pitchFamily="50" charset="-122"/>
                    </a:rPr>
                    <a:t>个人简历</a:t>
                  </a:r>
                  <a:endParaRPr lang="zh-CN" altLang="en-US" sz="1400" dirty="0">
                    <a:latin typeface="造字工房悦黑体验版细体" pitchFamily="50" charset="-122"/>
                    <a:ea typeface="造字工房悦黑体验版细体" pitchFamily="50" charset="-122"/>
                  </a:endParaRPr>
                </a:p>
              </p:txBody>
            </p:sp>
          </p:grpSp>
          <p:sp>
            <p:nvSpPr>
              <p:cNvPr id="146" name="任意多边形 145"/>
              <p:cNvSpPr/>
              <p:nvPr/>
            </p:nvSpPr>
            <p:spPr>
              <a:xfrm>
                <a:off x="4254759" y="3339750"/>
                <a:ext cx="597159" cy="1064635"/>
              </a:xfrm>
              <a:custGeom>
                <a:avLst/>
                <a:gdLst>
                  <a:gd name="connsiteX0" fmla="*/ 0 w 597159"/>
                  <a:gd name="connsiteY0" fmla="*/ 19270 h 1064635"/>
                  <a:gd name="connsiteX1" fmla="*/ 410547 w 597159"/>
                  <a:gd name="connsiteY1" fmla="*/ 19270 h 1064635"/>
                  <a:gd name="connsiteX2" fmla="*/ 447870 w 597159"/>
                  <a:gd name="connsiteY2" fmla="*/ 75254 h 1064635"/>
                  <a:gd name="connsiteX3" fmla="*/ 503853 w 597159"/>
                  <a:gd name="connsiteY3" fmla="*/ 93915 h 1064635"/>
                  <a:gd name="connsiteX4" fmla="*/ 559837 w 597159"/>
                  <a:gd name="connsiteY4" fmla="*/ 224544 h 1064635"/>
                  <a:gd name="connsiteX5" fmla="*/ 522514 w 597159"/>
                  <a:gd name="connsiteY5" fmla="*/ 261866 h 1064635"/>
                  <a:gd name="connsiteX6" fmla="*/ 429208 w 597159"/>
                  <a:gd name="connsiteY6" fmla="*/ 373834 h 1064635"/>
                  <a:gd name="connsiteX7" fmla="*/ 373225 w 597159"/>
                  <a:gd name="connsiteY7" fmla="*/ 411156 h 1064635"/>
                  <a:gd name="connsiteX8" fmla="*/ 223935 w 597159"/>
                  <a:gd name="connsiteY8" fmla="*/ 560446 h 1064635"/>
                  <a:gd name="connsiteX9" fmla="*/ 149290 w 597159"/>
                  <a:gd name="connsiteY9" fmla="*/ 653752 h 1064635"/>
                  <a:gd name="connsiteX10" fmla="*/ 111968 w 597159"/>
                  <a:gd name="connsiteY10" fmla="*/ 709736 h 1064635"/>
                  <a:gd name="connsiteX11" fmla="*/ 205274 w 597159"/>
                  <a:gd name="connsiteY11" fmla="*/ 691074 h 1064635"/>
                  <a:gd name="connsiteX12" fmla="*/ 429208 w 597159"/>
                  <a:gd name="connsiteY12" fmla="*/ 709736 h 1064635"/>
                  <a:gd name="connsiteX13" fmla="*/ 429208 w 597159"/>
                  <a:gd name="connsiteY13" fmla="*/ 821703 h 1064635"/>
                  <a:gd name="connsiteX14" fmla="*/ 354563 w 597159"/>
                  <a:gd name="connsiteY14" fmla="*/ 896348 h 1064635"/>
                  <a:gd name="connsiteX15" fmla="*/ 298580 w 597159"/>
                  <a:gd name="connsiteY15" fmla="*/ 933670 h 1064635"/>
                  <a:gd name="connsiteX16" fmla="*/ 242596 w 597159"/>
                  <a:gd name="connsiteY16" fmla="*/ 1008315 h 1064635"/>
                  <a:gd name="connsiteX17" fmla="*/ 205274 w 597159"/>
                  <a:gd name="connsiteY17" fmla="*/ 1045638 h 1064635"/>
                  <a:gd name="connsiteX18" fmla="*/ 261257 w 597159"/>
                  <a:gd name="connsiteY18" fmla="*/ 1064299 h 1064635"/>
                  <a:gd name="connsiteX19" fmla="*/ 373225 w 597159"/>
                  <a:gd name="connsiteY19" fmla="*/ 989654 h 1064635"/>
                  <a:gd name="connsiteX20" fmla="*/ 597159 w 597159"/>
                  <a:gd name="connsiteY20" fmla="*/ 952332 h 106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97159" h="1064635">
                    <a:moveTo>
                      <a:pt x="0" y="19270"/>
                    </a:moveTo>
                    <a:cubicBezTo>
                      <a:pt x="111008" y="10019"/>
                      <a:pt x="295645" y="-19031"/>
                      <a:pt x="410547" y="19270"/>
                    </a:cubicBezTo>
                    <a:cubicBezTo>
                      <a:pt x="431824" y="26362"/>
                      <a:pt x="430357" y="61243"/>
                      <a:pt x="447870" y="75254"/>
                    </a:cubicBezTo>
                    <a:cubicBezTo>
                      <a:pt x="463230" y="87542"/>
                      <a:pt x="485192" y="87695"/>
                      <a:pt x="503853" y="93915"/>
                    </a:cubicBezTo>
                    <a:cubicBezTo>
                      <a:pt x="527302" y="129088"/>
                      <a:pt x="567871" y="176342"/>
                      <a:pt x="559837" y="224544"/>
                    </a:cubicBezTo>
                    <a:cubicBezTo>
                      <a:pt x="556944" y="241899"/>
                      <a:pt x="534100" y="248625"/>
                      <a:pt x="522514" y="261866"/>
                    </a:cubicBezTo>
                    <a:cubicBezTo>
                      <a:pt x="490522" y="298428"/>
                      <a:pt x="463561" y="339480"/>
                      <a:pt x="429208" y="373834"/>
                    </a:cubicBezTo>
                    <a:cubicBezTo>
                      <a:pt x="413349" y="389693"/>
                      <a:pt x="389820" y="396069"/>
                      <a:pt x="373225" y="411156"/>
                    </a:cubicBezTo>
                    <a:cubicBezTo>
                      <a:pt x="321151" y="458496"/>
                      <a:pt x="267899" y="505492"/>
                      <a:pt x="223935" y="560446"/>
                    </a:cubicBezTo>
                    <a:cubicBezTo>
                      <a:pt x="199053" y="591548"/>
                      <a:pt x="173188" y="621888"/>
                      <a:pt x="149290" y="653752"/>
                    </a:cubicBezTo>
                    <a:cubicBezTo>
                      <a:pt x="135833" y="671694"/>
                      <a:pt x="93307" y="697295"/>
                      <a:pt x="111968" y="709736"/>
                    </a:cubicBezTo>
                    <a:cubicBezTo>
                      <a:pt x="138359" y="727330"/>
                      <a:pt x="174172" y="697295"/>
                      <a:pt x="205274" y="691074"/>
                    </a:cubicBezTo>
                    <a:cubicBezTo>
                      <a:pt x="279919" y="697295"/>
                      <a:pt x="357187" y="689158"/>
                      <a:pt x="429208" y="709736"/>
                    </a:cubicBezTo>
                    <a:cubicBezTo>
                      <a:pt x="509156" y="732578"/>
                      <a:pt x="448787" y="798860"/>
                      <a:pt x="429208" y="821703"/>
                    </a:cubicBezTo>
                    <a:cubicBezTo>
                      <a:pt x="406308" y="848420"/>
                      <a:pt x="381280" y="873448"/>
                      <a:pt x="354563" y="896348"/>
                    </a:cubicBezTo>
                    <a:cubicBezTo>
                      <a:pt x="337535" y="910944"/>
                      <a:pt x="314439" y="917811"/>
                      <a:pt x="298580" y="933670"/>
                    </a:cubicBezTo>
                    <a:cubicBezTo>
                      <a:pt x="276587" y="955663"/>
                      <a:pt x="262507" y="984422"/>
                      <a:pt x="242596" y="1008315"/>
                    </a:cubicBezTo>
                    <a:cubicBezTo>
                      <a:pt x="231333" y="1021831"/>
                      <a:pt x="217715" y="1033197"/>
                      <a:pt x="205274" y="1045638"/>
                    </a:cubicBezTo>
                    <a:cubicBezTo>
                      <a:pt x="223935" y="1051858"/>
                      <a:pt x="241784" y="1067081"/>
                      <a:pt x="261257" y="1064299"/>
                    </a:cubicBezTo>
                    <a:cubicBezTo>
                      <a:pt x="410607" y="1042963"/>
                      <a:pt x="278936" y="1031560"/>
                      <a:pt x="373225" y="989654"/>
                    </a:cubicBezTo>
                    <a:cubicBezTo>
                      <a:pt x="476424" y="943788"/>
                      <a:pt x="497945" y="952332"/>
                      <a:pt x="597159" y="952332"/>
                    </a:cubicBezTo>
                  </a:path>
                </a:pathLst>
              </a:custGeom>
              <a:noFill/>
              <a:ln>
                <a:solidFill>
                  <a:srgbClr val="FF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3" name="任意多边形 162"/>
            <p:cNvSpPr/>
            <p:nvPr/>
          </p:nvSpPr>
          <p:spPr>
            <a:xfrm>
              <a:off x="2816046" y="5076009"/>
              <a:ext cx="810698" cy="281573"/>
            </a:xfrm>
            <a:custGeom>
              <a:avLst/>
              <a:gdLst>
                <a:gd name="connsiteX0" fmla="*/ 263056 w 810698"/>
                <a:gd name="connsiteY0" fmla="*/ 0 h 319052"/>
                <a:gd name="connsiteX1" fmla="*/ 412346 w 810698"/>
                <a:gd name="connsiteY1" fmla="*/ 55983 h 319052"/>
                <a:gd name="connsiteX2" fmla="*/ 468330 w 810698"/>
                <a:gd name="connsiteY2" fmla="*/ 74645 h 319052"/>
                <a:gd name="connsiteX3" fmla="*/ 431007 w 810698"/>
                <a:gd name="connsiteY3" fmla="*/ 130628 h 319052"/>
                <a:gd name="connsiteX4" fmla="*/ 281717 w 810698"/>
                <a:gd name="connsiteY4" fmla="*/ 149289 h 319052"/>
                <a:gd name="connsiteX5" fmla="*/ 225734 w 810698"/>
                <a:gd name="connsiteY5" fmla="*/ 205273 h 319052"/>
                <a:gd name="connsiteX6" fmla="*/ 263056 w 810698"/>
                <a:gd name="connsiteY6" fmla="*/ 242596 h 319052"/>
                <a:gd name="connsiteX7" fmla="*/ 524313 w 810698"/>
                <a:gd name="connsiteY7" fmla="*/ 205273 h 319052"/>
                <a:gd name="connsiteX8" fmla="*/ 486991 w 810698"/>
                <a:gd name="connsiteY8" fmla="*/ 167951 h 319052"/>
                <a:gd name="connsiteX9" fmla="*/ 449668 w 810698"/>
                <a:gd name="connsiteY9" fmla="*/ 223934 h 319052"/>
                <a:gd name="connsiteX10" fmla="*/ 431007 w 810698"/>
                <a:gd name="connsiteY10" fmla="*/ 317240 h 319052"/>
                <a:gd name="connsiteX11" fmla="*/ 225734 w 810698"/>
                <a:gd name="connsiteY11" fmla="*/ 261257 h 319052"/>
                <a:gd name="connsiteX12" fmla="*/ 57783 w 810698"/>
                <a:gd name="connsiteY12" fmla="*/ 186612 h 319052"/>
                <a:gd name="connsiteX13" fmla="*/ 39121 w 810698"/>
                <a:gd name="connsiteY13" fmla="*/ 261257 h 319052"/>
                <a:gd name="connsiteX14" fmla="*/ 1799 w 810698"/>
                <a:gd name="connsiteY14" fmla="*/ 223934 h 319052"/>
                <a:gd name="connsiteX15" fmla="*/ 76444 w 810698"/>
                <a:gd name="connsiteY15" fmla="*/ 205273 h 319052"/>
                <a:gd name="connsiteX16" fmla="*/ 580297 w 810698"/>
                <a:gd name="connsiteY16" fmla="*/ 223934 h 319052"/>
                <a:gd name="connsiteX17" fmla="*/ 804232 w 810698"/>
                <a:gd name="connsiteY17" fmla="*/ 279918 h 319052"/>
                <a:gd name="connsiteX18" fmla="*/ 710925 w 810698"/>
                <a:gd name="connsiteY18" fmla="*/ 261257 h 319052"/>
                <a:gd name="connsiteX19" fmla="*/ 542974 w 810698"/>
                <a:gd name="connsiteY19" fmla="*/ 242596 h 319052"/>
                <a:gd name="connsiteX20" fmla="*/ 486991 w 810698"/>
                <a:gd name="connsiteY20" fmla="*/ 205273 h 319052"/>
                <a:gd name="connsiteX21" fmla="*/ 468330 w 810698"/>
                <a:gd name="connsiteY21" fmla="*/ 279918 h 319052"/>
                <a:gd name="connsiteX22" fmla="*/ 468330 w 810698"/>
                <a:gd name="connsiteY22" fmla="*/ 242596 h 31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10698" h="319052">
                  <a:moveTo>
                    <a:pt x="263056" y="0"/>
                  </a:moveTo>
                  <a:lnTo>
                    <a:pt x="412346" y="55983"/>
                  </a:lnTo>
                  <a:cubicBezTo>
                    <a:pt x="430833" y="62705"/>
                    <a:pt x="463559" y="55561"/>
                    <a:pt x="468330" y="74645"/>
                  </a:cubicBezTo>
                  <a:cubicBezTo>
                    <a:pt x="473769" y="96403"/>
                    <a:pt x="451831" y="122299"/>
                    <a:pt x="431007" y="130628"/>
                  </a:cubicBezTo>
                  <a:cubicBezTo>
                    <a:pt x="384443" y="149253"/>
                    <a:pt x="331480" y="143069"/>
                    <a:pt x="281717" y="149289"/>
                  </a:cubicBezTo>
                  <a:cubicBezTo>
                    <a:pt x="263056" y="167950"/>
                    <a:pt x="230910" y="179395"/>
                    <a:pt x="225734" y="205273"/>
                  </a:cubicBezTo>
                  <a:cubicBezTo>
                    <a:pt x="222284" y="222525"/>
                    <a:pt x="245462" y="242596"/>
                    <a:pt x="263056" y="242596"/>
                  </a:cubicBezTo>
                  <a:cubicBezTo>
                    <a:pt x="351026" y="242596"/>
                    <a:pt x="437227" y="217714"/>
                    <a:pt x="524313" y="205273"/>
                  </a:cubicBezTo>
                  <a:cubicBezTo>
                    <a:pt x="495185" y="59631"/>
                    <a:pt x="519781" y="102372"/>
                    <a:pt x="486991" y="167951"/>
                  </a:cubicBezTo>
                  <a:cubicBezTo>
                    <a:pt x="476961" y="188011"/>
                    <a:pt x="462109" y="205273"/>
                    <a:pt x="449668" y="223934"/>
                  </a:cubicBezTo>
                  <a:cubicBezTo>
                    <a:pt x="443448" y="255036"/>
                    <a:pt x="462293" y="312026"/>
                    <a:pt x="431007" y="317240"/>
                  </a:cubicBezTo>
                  <a:cubicBezTo>
                    <a:pt x="361049" y="328900"/>
                    <a:pt x="293775" y="281269"/>
                    <a:pt x="225734" y="261257"/>
                  </a:cubicBezTo>
                  <a:cubicBezTo>
                    <a:pt x="106516" y="226193"/>
                    <a:pt x="138504" y="240426"/>
                    <a:pt x="57783" y="186612"/>
                  </a:cubicBezTo>
                  <a:cubicBezTo>
                    <a:pt x="51562" y="211494"/>
                    <a:pt x="60461" y="247031"/>
                    <a:pt x="39121" y="261257"/>
                  </a:cubicBezTo>
                  <a:cubicBezTo>
                    <a:pt x="24482" y="271016"/>
                    <a:pt x="-7960" y="238573"/>
                    <a:pt x="1799" y="223934"/>
                  </a:cubicBezTo>
                  <a:cubicBezTo>
                    <a:pt x="16026" y="202594"/>
                    <a:pt x="51562" y="211493"/>
                    <a:pt x="76444" y="205273"/>
                  </a:cubicBezTo>
                  <a:cubicBezTo>
                    <a:pt x="244395" y="211493"/>
                    <a:pt x="412921" y="208718"/>
                    <a:pt x="580297" y="223934"/>
                  </a:cubicBezTo>
                  <a:cubicBezTo>
                    <a:pt x="835069" y="247095"/>
                    <a:pt x="550636" y="279918"/>
                    <a:pt x="804232" y="279918"/>
                  </a:cubicBezTo>
                  <a:cubicBezTo>
                    <a:pt x="835950" y="279918"/>
                    <a:pt x="742324" y="265743"/>
                    <a:pt x="710925" y="261257"/>
                  </a:cubicBezTo>
                  <a:cubicBezTo>
                    <a:pt x="655163" y="253291"/>
                    <a:pt x="598958" y="248816"/>
                    <a:pt x="542974" y="242596"/>
                  </a:cubicBezTo>
                  <a:cubicBezTo>
                    <a:pt x="524313" y="230155"/>
                    <a:pt x="504504" y="219284"/>
                    <a:pt x="486991" y="205273"/>
                  </a:cubicBezTo>
                  <a:cubicBezTo>
                    <a:pt x="433181" y="162225"/>
                    <a:pt x="424692" y="105372"/>
                    <a:pt x="468330" y="279918"/>
                  </a:cubicBezTo>
                  <a:cubicBezTo>
                    <a:pt x="471347" y="291987"/>
                    <a:pt x="468330" y="255037"/>
                    <a:pt x="468330" y="242596"/>
                  </a:cubicBezTo>
                </a:path>
              </a:pathLst>
            </a:cu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 rot="21342437">
            <a:off x="2383619" y="1864067"/>
            <a:ext cx="2334784" cy="3179466"/>
            <a:chOff x="4505769" y="2778712"/>
            <a:chExt cx="2334784" cy="3179466"/>
          </a:xfrm>
        </p:grpSpPr>
        <p:grpSp>
          <p:nvGrpSpPr>
            <p:cNvPr id="149" name="组合 148"/>
            <p:cNvGrpSpPr/>
            <p:nvPr/>
          </p:nvGrpSpPr>
          <p:grpSpPr>
            <a:xfrm>
              <a:off x="4505769" y="2778712"/>
              <a:ext cx="2334784" cy="3179466"/>
              <a:chOff x="6964038" y="1693458"/>
              <a:chExt cx="2334784" cy="317946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6964038" y="1693458"/>
                <a:ext cx="2334784" cy="3179466"/>
                <a:chOff x="5092858" y="887782"/>
                <a:chExt cx="2334784" cy="3179466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>
                  <a:off x="5092858" y="892930"/>
                  <a:ext cx="2326031" cy="3174318"/>
                </a:xfrm>
                <a:custGeom>
                  <a:avLst/>
                  <a:gdLst>
                    <a:gd name="T0" fmla="*/ 1807 w 1807"/>
                    <a:gd name="T1" fmla="*/ 2466 h 2466"/>
                    <a:gd name="T2" fmla="*/ 1807 w 1807"/>
                    <a:gd name="T3" fmla="*/ 1140 h 2466"/>
                    <a:gd name="T4" fmla="*/ 1807 w 1807"/>
                    <a:gd name="T5" fmla="*/ 476 h 2466"/>
                    <a:gd name="T6" fmla="*/ 1330 w 1807"/>
                    <a:gd name="T7" fmla="*/ 0 h 2466"/>
                    <a:gd name="T8" fmla="*/ 0 w 1807"/>
                    <a:gd name="T9" fmla="*/ 0 h 2466"/>
                    <a:gd name="T10" fmla="*/ 0 w 1807"/>
                    <a:gd name="T11" fmla="*/ 491 h 2466"/>
                    <a:gd name="T12" fmla="*/ 0 w 1807"/>
                    <a:gd name="T13" fmla="*/ 1140 h 2466"/>
                    <a:gd name="T14" fmla="*/ 0 w 1807"/>
                    <a:gd name="T15" fmla="*/ 2466 h 2466"/>
                    <a:gd name="T16" fmla="*/ 1807 w 1807"/>
                    <a:gd name="T17" fmla="*/ 2466 h 2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07" h="2466">
                      <a:moveTo>
                        <a:pt x="1807" y="2466"/>
                      </a:moveTo>
                      <a:lnTo>
                        <a:pt x="1807" y="1140"/>
                      </a:lnTo>
                      <a:lnTo>
                        <a:pt x="1807" y="476"/>
                      </a:lnTo>
                      <a:lnTo>
                        <a:pt x="1330" y="0"/>
                      </a:lnTo>
                      <a:lnTo>
                        <a:pt x="0" y="0"/>
                      </a:lnTo>
                      <a:lnTo>
                        <a:pt x="0" y="491"/>
                      </a:lnTo>
                      <a:lnTo>
                        <a:pt x="0" y="1140"/>
                      </a:lnTo>
                      <a:lnTo>
                        <a:pt x="0" y="2466"/>
                      </a:lnTo>
                      <a:lnTo>
                        <a:pt x="1807" y="24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6"/>
                <p:cNvSpPr>
                  <a:spLocks/>
                </p:cNvSpPr>
                <p:nvPr/>
              </p:nvSpPr>
              <p:spPr bwMode="auto">
                <a:xfrm>
                  <a:off x="6813632" y="887782"/>
                  <a:ext cx="614010" cy="612723"/>
                </a:xfrm>
                <a:custGeom>
                  <a:avLst/>
                  <a:gdLst>
                    <a:gd name="T0" fmla="*/ 0 w 477"/>
                    <a:gd name="T1" fmla="*/ 476 h 476"/>
                    <a:gd name="T2" fmla="*/ 477 w 477"/>
                    <a:gd name="T3" fmla="*/ 476 h 476"/>
                    <a:gd name="T4" fmla="*/ 0 w 477"/>
                    <a:gd name="T5" fmla="*/ 0 h 476"/>
                    <a:gd name="T6" fmla="*/ 0 w 477"/>
                    <a:gd name="T7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0" y="476"/>
                      </a:moveTo>
                      <a:lnTo>
                        <a:pt x="477" y="476"/>
                      </a:lnTo>
                      <a:lnTo>
                        <a:pt x="0" y="0"/>
                      </a:lnTo>
                      <a:lnTo>
                        <a:pt x="0" y="476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7"/>
                <p:cNvSpPr>
                  <a:spLocks/>
                </p:cNvSpPr>
                <p:nvPr/>
              </p:nvSpPr>
              <p:spPr bwMode="auto">
                <a:xfrm>
                  <a:off x="6813632" y="1500505"/>
                  <a:ext cx="614010" cy="612723"/>
                </a:xfrm>
                <a:custGeom>
                  <a:avLst/>
                  <a:gdLst>
                    <a:gd name="T0" fmla="*/ 477 w 477"/>
                    <a:gd name="T1" fmla="*/ 0 h 476"/>
                    <a:gd name="T2" fmla="*/ 0 w 477"/>
                    <a:gd name="T3" fmla="*/ 0 h 476"/>
                    <a:gd name="T4" fmla="*/ 477 w 477"/>
                    <a:gd name="T5" fmla="*/ 476 h 476"/>
                    <a:gd name="T6" fmla="*/ 477 w 477"/>
                    <a:gd name="T7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477" y="0"/>
                      </a:moveTo>
                      <a:lnTo>
                        <a:pt x="0" y="0"/>
                      </a:lnTo>
                      <a:lnTo>
                        <a:pt x="477" y="476"/>
                      </a:lnTo>
                      <a:lnTo>
                        <a:pt x="477" y="0"/>
                      </a:lnTo>
                      <a:close/>
                    </a:path>
                  </a:pathLst>
                </a:custGeom>
                <a:solidFill>
                  <a:srgbClr val="D1EC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Rectangle 8"/>
                <p:cNvSpPr>
                  <a:spLocks noChangeArrowheads="1"/>
                </p:cNvSpPr>
                <p:nvPr/>
              </p:nvSpPr>
              <p:spPr bwMode="auto">
                <a:xfrm>
                  <a:off x="5539271" y="1898260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Rectangle 9"/>
                <p:cNvSpPr>
                  <a:spLocks noChangeArrowheads="1"/>
                </p:cNvSpPr>
                <p:nvPr/>
              </p:nvSpPr>
              <p:spPr bwMode="auto">
                <a:xfrm>
                  <a:off x="5539271" y="2081047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Rectangle 10"/>
                <p:cNvSpPr>
                  <a:spLocks noChangeArrowheads="1"/>
                </p:cNvSpPr>
                <p:nvPr/>
              </p:nvSpPr>
              <p:spPr bwMode="auto">
                <a:xfrm>
                  <a:off x="5539271" y="2263834"/>
                  <a:ext cx="1445563" cy="60500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Rectangle 11"/>
                <p:cNvSpPr>
                  <a:spLocks noChangeArrowheads="1"/>
                </p:cNvSpPr>
                <p:nvPr/>
              </p:nvSpPr>
              <p:spPr bwMode="auto">
                <a:xfrm>
                  <a:off x="5539271" y="2446621"/>
                  <a:ext cx="1445563" cy="56638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Rectangle 12"/>
                <p:cNvSpPr>
                  <a:spLocks noChangeArrowheads="1"/>
                </p:cNvSpPr>
                <p:nvPr/>
              </p:nvSpPr>
              <p:spPr bwMode="auto">
                <a:xfrm>
                  <a:off x="5539271" y="2630696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Rectangle 13"/>
                <p:cNvSpPr>
                  <a:spLocks noChangeArrowheads="1"/>
                </p:cNvSpPr>
                <p:nvPr/>
              </p:nvSpPr>
              <p:spPr bwMode="auto">
                <a:xfrm>
                  <a:off x="5539271" y="2813483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Rectangle 14"/>
                <p:cNvSpPr>
                  <a:spLocks noChangeArrowheads="1"/>
                </p:cNvSpPr>
                <p:nvPr/>
              </p:nvSpPr>
              <p:spPr bwMode="auto">
                <a:xfrm>
                  <a:off x="5539271" y="2992408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5743312" y="1307292"/>
                  <a:ext cx="72327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dirty="0" smtClean="0">
                      <a:latin typeface="造字工房悦黑体验版纤细长体" pitchFamily="50" charset="-122"/>
                      <a:ea typeface="造字工房悦黑体验版纤细长体" pitchFamily="50" charset="-122"/>
                    </a:rPr>
                    <a:t>个人简历</a:t>
                  </a:r>
                  <a:endParaRPr lang="zh-CN" altLang="en-US" sz="1400" dirty="0">
                    <a:latin typeface="造字工房悦黑体验版纤细长体" pitchFamily="50" charset="-122"/>
                    <a:ea typeface="造字工房悦黑体验版纤细长体" pitchFamily="50" charset="-122"/>
                  </a:endParaRPr>
                </a:p>
              </p:txBody>
            </p:sp>
          </p:grpSp>
          <p:sp>
            <p:nvSpPr>
              <p:cNvPr id="147" name="任意多边形 146"/>
              <p:cNvSpPr/>
              <p:nvPr/>
            </p:nvSpPr>
            <p:spPr>
              <a:xfrm>
                <a:off x="7660164" y="2967776"/>
                <a:ext cx="882826" cy="992541"/>
              </a:xfrm>
              <a:custGeom>
                <a:avLst/>
                <a:gdLst>
                  <a:gd name="connsiteX0" fmla="*/ 0 w 1364180"/>
                  <a:gd name="connsiteY0" fmla="*/ 0 h 1533717"/>
                  <a:gd name="connsiteX1" fmla="*/ 335902 w 1364180"/>
                  <a:gd name="connsiteY1" fmla="*/ 354563 h 1533717"/>
                  <a:gd name="connsiteX2" fmla="*/ 410547 w 1364180"/>
                  <a:gd name="connsiteY2" fmla="*/ 466531 h 1533717"/>
                  <a:gd name="connsiteX3" fmla="*/ 746449 w 1364180"/>
                  <a:gd name="connsiteY3" fmla="*/ 671804 h 1533717"/>
                  <a:gd name="connsiteX4" fmla="*/ 1362269 w 1364180"/>
                  <a:gd name="connsiteY4" fmla="*/ 1492898 h 1533717"/>
                  <a:gd name="connsiteX5" fmla="*/ 1324947 w 1364180"/>
                  <a:gd name="connsiteY5" fmla="*/ 1530221 h 1533717"/>
                  <a:gd name="connsiteX6" fmla="*/ 1250302 w 1364180"/>
                  <a:gd name="connsiteY6" fmla="*/ 1530221 h 153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4180" h="1533717">
                    <a:moveTo>
                      <a:pt x="0" y="0"/>
                    </a:moveTo>
                    <a:cubicBezTo>
                      <a:pt x="111967" y="118188"/>
                      <a:pt x="228349" y="232344"/>
                      <a:pt x="335902" y="354563"/>
                    </a:cubicBezTo>
                    <a:cubicBezTo>
                      <a:pt x="365535" y="388237"/>
                      <a:pt x="375053" y="439104"/>
                      <a:pt x="410547" y="466531"/>
                    </a:cubicBezTo>
                    <a:cubicBezTo>
                      <a:pt x="514379" y="546765"/>
                      <a:pt x="634482" y="603380"/>
                      <a:pt x="746449" y="671804"/>
                    </a:cubicBezTo>
                    <a:cubicBezTo>
                      <a:pt x="951722" y="945502"/>
                      <a:pt x="1171073" y="1209187"/>
                      <a:pt x="1362269" y="1492898"/>
                    </a:cubicBezTo>
                    <a:cubicBezTo>
                      <a:pt x="1372101" y="1507488"/>
                      <a:pt x="1341638" y="1524657"/>
                      <a:pt x="1324947" y="1530221"/>
                    </a:cubicBezTo>
                    <a:cubicBezTo>
                      <a:pt x="1301342" y="1538089"/>
                      <a:pt x="1275184" y="1530221"/>
                      <a:pt x="1250302" y="1530221"/>
                    </a:cubicBezTo>
                  </a:path>
                </a:pathLst>
              </a:custGeom>
              <a:noFill/>
              <a:ln>
                <a:solidFill>
                  <a:srgbClr val="FF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" name="任意多边形 163"/>
            <p:cNvSpPr/>
            <p:nvPr/>
          </p:nvSpPr>
          <p:spPr>
            <a:xfrm>
              <a:off x="6082182" y="5075685"/>
              <a:ext cx="523891" cy="318212"/>
            </a:xfrm>
            <a:custGeom>
              <a:avLst/>
              <a:gdLst>
                <a:gd name="connsiteX0" fmla="*/ 20038 w 523891"/>
                <a:gd name="connsiteY0" fmla="*/ 74813 h 318212"/>
                <a:gd name="connsiteX1" fmla="*/ 299957 w 523891"/>
                <a:gd name="connsiteY1" fmla="*/ 168 h 318212"/>
                <a:gd name="connsiteX2" fmla="*/ 281296 w 523891"/>
                <a:gd name="connsiteY2" fmla="*/ 93474 h 318212"/>
                <a:gd name="connsiteX3" fmla="*/ 225312 w 523891"/>
                <a:gd name="connsiteY3" fmla="*/ 205442 h 318212"/>
                <a:gd name="connsiteX4" fmla="*/ 169328 w 523891"/>
                <a:gd name="connsiteY4" fmla="*/ 242764 h 318212"/>
                <a:gd name="connsiteX5" fmla="*/ 132006 w 523891"/>
                <a:gd name="connsiteY5" fmla="*/ 298748 h 318212"/>
                <a:gd name="connsiteX6" fmla="*/ 225312 w 523891"/>
                <a:gd name="connsiteY6" fmla="*/ 317409 h 318212"/>
                <a:gd name="connsiteX7" fmla="*/ 169328 w 523891"/>
                <a:gd name="connsiteY7" fmla="*/ 298748 h 318212"/>
                <a:gd name="connsiteX8" fmla="*/ 150667 w 523891"/>
                <a:gd name="connsiteY8" fmla="*/ 205442 h 318212"/>
                <a:gd name="connsiteX9" fmla="*/ 187989 w 523891"/>
                <a:gd name="connsiteY9" fmla="*/ 168119 h 318212"/>
                <a:gd name="connsiteX10" fmla="*/ 206651 w 523891"/>
                <a:gd name="connsiteY10" fmla="*/ 242764 h 318212"/>
                <a:gd name="connsiteX11" fmla="*/ 76022 w 523891"/>
                <a:gd name="connsiteY11" fmla="*/ 224103 h 318212"/>
                <a:gd name="connsiteX12" fmla="*/ 1377 w 523891"/>
                <a:gd name="connsiteY12" fmla="*/ 186780 h 318212"/>
                <a:gd name="connsiteX13" fmla="*/ 38700 w 523891"/>
                <a:gd name="connsiteY13" fmla="*/ 149458 h 318212"/>
                <a:gd name="connsiteX14" fmla="*/ 523891 w 523891"/>
                <a:gd name="connsiteY14" fmla="*/ 149458 h 31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3891" h="318212">
                  <a:moveTo>
                    <a:pt x="20038" y="74813"/>
                  </a:moveTo>
                  <a:cubicBezTo>
                    <a:pt x="37930" y="69701"/>
                    <a:pt x="290298" y="-3972"/>
                    <a:pt x="299957" y="168"/>
                  </a:cubicBezTo>
                  <a:cubicBezTo>
                    <a:pt x="329110" y="12662"/>
                    <a:pt x="288989" y="62703"/>
                    <a:pt x="281296" y="93474"/>
                  </a:cubicBezTo>
                  <a:cubicBezTo>
                    <a:pt x="271178" y="133945"/>
                    <a:pt x="255717" y="175037"/>
                    <a:pt x="225312" y="205442"/>
                  </a:cubicBezTo>
                  <a:cubicBezTo>
                    <a:pt x="209453" y="221301"/>
                    <a:pt x="187989" y="230323"/>
                    <a:pt x="169328" y="242764"/>
                  </a:cubicBezTo>
                  <a:cubicBezTo>
                    <a:pt x="156887" y="261425"/>
                    <a:pt x="118549" y="280806"/>
                    <a:pt x="132006" y="298748"/>
                  </a:cubicBezTo>
                  <a:cubicBezTo>
                    <a:pt x="151037" y="324122"/>
                    <a:pt x="193594" y="317409"/>
                    <a:pt x="225312" y="317409"/>
                  </a:cubicBezTo>
                  <a:cubicBezTo>
                    <a:pt x="244983" y="317409"/>
                    <a:pt x="187989" y="304968"/>
                    <a:pt x="169328" y="298748"/>
                  </a:cubicBezTo>
                  <a:cubicBezTo>
                    <a:pt x="163108" y="267646"/>
                    <a:pt x="146181" y="236841"/>
                    <a:pt x="150667" y="205442"/>
                  </a:cubicBezTo>
                  <a:cubicBezTo>
                    <a:pt x="153155" y="188025"/>
                    <a:pt x="173350" y="158360"/>
                    <a:pt x="187989" y="168119"/>
                  </a:cubicBezTo>
                  <a:cubicBezTo>
                    <a:pt x="209329" y="182345"/>
                    <a:pt x="229591" y="231294"/>
                    <a:pt x="206651" y="242764"/>
                  </a:cubicBezTo>
                  <a:cubicBezTo>
                    <a:pt x="167310" y="262435"/>
                    <a:pt x="119565" y="230323"/>
                    <a:pt x="76022" y="224103"/>
                  </a:cubicBezTo>
                  <a:cubicBezTo>
                    <a:pt x="51140" y="211662"/>
                    <a:pt x="13818" y="211662"/>
                    <a:pt x="1377" y="186780"/>
                  </a:cubicBezTo>
                  <a:cubicBezTo>
                    <a:pt x="-6491" y="171043"/>
                    <a:pt x="21151" y="150712"/>
                    <a:pt x="38700" y="149458"/>
                  </a:cubicBezTo>
                  <a:cubicBezTo>
                    <a:pt x="200019" y="137935"/>
                    <a:pt x="362161" y="149458"/>
                    <a:pt x="523891" y="149458"/>
                  </a:cubicBezTo>
                </a:path>
              </a:pathLst>
            </a:cu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 rot="21348839">
            <a:off x="2880141" y="1751796"/>
            <a:ext cx="2334784" cy="3179466"/>
            <a:chOff x="2952105" y="-698383"/>
            <a:chExt cx="2334784" cy="3179466"/>
          </a:xfrm>
        </p:grpSpPr>
        <p:grpSp>
          <p:nvGrpSpPr>
            <p:cNvPr id="153" name="组合 152"/>
            <p:cNvGrpSpPr/>
            <p:nvPr/>
          </p:nvGrpSpPr>
          <p:grpSpPr>
            <a:xfrm>
              <a:off x="2952105" y="-698383"/>
              <a:ext cx="2334784" cy="3179466"/>
              <a:chOff x="-2206076" y="2679612"/>
              <a:chExt cx="2334784" cy="3179466"/>
            </a:xfrm>
          </p:grpSpPr>
          <p:grpSp>
            <p:nvGrpSpPr>
              <p:cNvPr id="29" name="组合 28"/>
              <p:cNvGrpSpPr/>
              <p:nvPr/>
            </p:nvGrpSpPr>
            <p:grpSpPr>
              <a:xfrm rot="192333">
                <a:off x="-2206076" y="2679612"/>
                <a:ext cx="2334784" cy="3179466"/>
                <a:chOff x="5092858" y="887782"/>
                <a:chExt cx="2334784" cy="3179466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>
                  <a:off x="5092858" y="892930"/>
                  <a:ext cx="2326031" cy="3174318"/>
                </a:xfrm>
                <a:custGeom>
                  <a:avLst/>
                  <a:gdLst>
                    <a:gd name="T0" fmla="*/ 1807 w 1807"/>
                    <a:gd name="T1" fmla="*/ 2466 h 2466"/>
                    <a:gd name="T2" fmla="*/ 1807 w 1807"/>
                    <a:gd name="T3" fmla="*/ 1140 h 2466"/>
                    <a:gd name="T4" fmla="*/ 1807 w 1807"/>
                    <a:gd name="T5" fmla="*/ 476 h 2466"/>
                    <a:gd name="T6" fmla="*/ 1330 w 1807"/>
                    <a:gd name="T7" fmla="*/ 0 h 2466"/>
                    <a:gd name="T8" fmla="*/ 0 w 1807"/>
                    <a:gd name="T9" fmla="*/ 0 h 2466"/>
                    <a:gd name="T10" fmla="*/ 0 w 1807"/>
                    <a:gd name="T11" fmla="*/ 491 h 2466"/>
                    <a:gd name="T12" fmla="*/ 0 w 1807"/>
                    <a:gd name="T13" fmla="*/ 1140 h 2466"/>
                    <a:gd name="T14" fmla="*/ 0 w 1807"/>
                    <a:gd name="T15" fmla="*/ 2466 h 2466"/>
                    <a:gd name="T16" fmla="*/ 1807 w 1807"/>
                    <a:gd name="T17" fmla="*/ 2466 h 2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07" h="2466">
                      <a:moveTo>
                        <a:pt x="1807" y="2466"/>
                      </a:moveTo>
                      <a:lnTo>
                        <a:pt x="1807" y="1140"/>
                      </a:lnTo>
                      <a:lnTo>
                        <a:pt x="1807" y="476"/>
                      </a:lnTo>
                      <a:lnTo>
                        <a:pt x="1330" y="0"/>
                      </a:lnTo>
                      <a:lnTo>
                        <a:pt x="0" y="0"/>
                      </a:lnTo>
                      <a:lnTo>
                        <a:pt x="0" y="491"/>
                      </a:lnTo>
                      <a:lnTo>
                        <a:pt x="0" y="1140"/>
                      </a:lnTo>
                      <a:lnTo>
                        <a:pt x="0" y="2466"/>
                      </a:lnTo>
                      <a:lnTo>
                        <a:pt x="1807" y="24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6"/>
                <p:cNvSpPr>
                  <a:spLocks/>
                </p:cNvSpPr>
                <p:nvPr/>
              </p:nvSpPr>
              <p:spPr bwMode="auto">
                <a:xfrm>
                  <a:off x="6813632" y="887782"/>
                  <a:ext cx="614010" cy="612723"/>
                </a:xfrm>
                <a:custGeom>
                  <a:avLst/>
                  <a:gdLst>
                    <a:gd name="T0" fmla="*/ 0 w 477"/>
                    <a:gd name="T1" fmla="*/ 476 h 476"/>
                    <a:gd name="T2" fmla="*/ 477 w 477"/>
                    <a:gd name="T3" fmla="*/ 476 h 476"/>
                    <a:gd name="T4" fmla="*/ 0 w 477"/>
                    <a:gd name="T5" fmla="*/ 0 h 476"/>
                    <a:gd name="T6" fmla="*/ 0 w 477"/>
                    <a:gd name="T7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0" y="476"/>
                      </a:moveTo>
                      <a:lnTo>
                        <a:pt x="477" y="476"/>
                      </a:lnTo>
                      <a:lnTo>
                        <a:pt x="0" y="0"/>
                      </a:lnTo>
                      <a:lnTo>
                        <a:pt x="0" y="476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7"/>
                <p:cNvSpPr>
                  <a:spLocks/>
                </p:cNvSpPr>
                <p:nvPr/>
              </p:nvSpPr>
              <p:spPr bwMode="auto">
                <a:xfrm>
                  <a:off x="6813632" y="1500505"/>
                  <a:ext cx="614010" cy="612723"/>
                </a:xfrm>
                <a:custGeom>
                  <a:avLst/>
                  <a:gdLst>
                    <a:gd name="T0" fmla="*/ 477 w 477"/>
                    <a:gd name="T1" fmla="*/ 0 h 476"/>
                    <a:gd name="T2" fmla="*/ 0 w 477"/>
                    <a:gd name="T3" fmla="*/ 0 h 476"/>
                    <a:gd name="T4" fmla="*/ 477 w 477"/>
                    <a:gd name="T5" fmla="*/ 476 h 476"/>
                    <a:gd name="T6" fmla="*/ 477 w 477"/>
                    <a:gd name="T7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477" y="0"/>
                      </a:moveTo>
                      <a:lnTo>
                        <a:pt x="0" y="0"/>
                      </a:lnTo>
                      <a:lnTo>
                        <a:pt x="477" y="476"/>
                      </a:lnTo>
                      <a:lnTo>
                        <a:pt x="477" y="0"/>
                      </a:lnTo>
                      <a:close/>
                    </a:path>
                  </a:pathLst>
                </a:custGeom>
                <a:solidFill>
                  <a:srgbClr val="D1EC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Rectangle 8"/>
                <p:cNvSpPr>
                  <a:spLocks noChangeArrowheads="1"/>
                </p:cNvSpPr>
                <p:nvPr/>
              </p:nvSpPr>
              <p:spPr bwMode="auto">
                <a:xfrm>
                  <a:off x="5539271" y="1898260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Rectangle 9"/>
                <p:cNvSpPr>
                  <a:spLocks noChangeArrowheads="1"/>
                </p:cNvSpPr>
                <p:nvPr/>
              </p:nvSpPr>
              <p:spPr bwMode="auto">
                <a:xfrm>
                  <a:off x="5539271" y="2081047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Rectangle 10"/>
                <p:cNvSpPr>
                  <a:spLocks noChangeArrowheads="1"/>
                </p:cNvSpPr>
                <p:nvPr/>
              </p:nvSpPr>
              <p:spPr bwMode="auto">
                <a:xfrm>
                  <a:off x="5539271" y="2263834"/>
                  <a:ext cx="1445563" cy="60500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Rectangle 11"/>
                <p:cNvSpPr>
                  <a:spLocks noChangeArrowheads="1"/>
                </p:cNvSpPr>
                <p:nvPr/>
              </p:nvSpPr>
              <p:spPr bwMode="auto">
                <a:xfrm>
                  <a:off x="5539271" y="2446621"/>
                  <a:ext cx="1445563" cy="56638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Rectangle 12"/>
                <p:cNvSpPr>
                  <a:spLocks noChangeArrowheads="1"/>
                </p:cNvSpPr>
                <p:nvPr/>
              </p:nvSpPr>
              <p:spPr bwMode="auto">
                <a:xfrm>
                  <a:off x="5539271" y="2630696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Rectangle 13"/>
                <p:cNvSpPr>
                  <a:spLocks noChangeArrowheads="1"/>
                </p:cNvSpPr>
                <p:nvPr/>
              </p:nvSpPr>
              <p:spPr bwMode="auto">
                <a:xfrm>
                  <a:off x="5539271" y="2813483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Rectangle 14"/>
                <p:cNvSpPr>
                  <a:spLocks noChangeArrowheads="1"/>
                </p:cNvSpPr>
                <p:nvPr/>
              </p:nvSpPr>
              <p:spPr bwMode="auto">
                <a:xfrm>
                  <a:off x="5539271" y="2992408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文本框 40"/>
                <p:cNvSpPr txBox="1"/>
                <p:nvPr/>
              </p:nvSpPr>
              <p:spPr>
                <a:xfrm>
                  <a:off x="5743312" y="1307292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dirty="0" smtClean="0">
                      <a:latin typeface="ＤＦ中太楷書体" panose="02010609010101010101" pitchFamily="1" charset="-128"/>
                      <a:ea typeface="ＤＦ中太楷書体" panose="02010609010101010101" pitchFamily="1" charset="-128"/>
                    </a:rPr>
                    <a:t>个人简历</a:t>
                  </a:r>
                  <a:endParaRPr lang="zh-CN" altLang="en-US" sz="1400" dirty="0">
                    <a:latin typeface="ＤＦ中太楷書体" panose="02010609010101010101" pitchFamily="1" charset="-128"/>
                    <a:ea typeface="ＤＦ中太楷書体" panose="02010609010101010101" pitchFamily="1" charset="-128"/>
                  </a:endParaRPr>
                </a:p>
              </p:txBody>
            </p:sp>
          </p:grpSp>
          <p:sp>
            <p:nvSpPr>
              <p:cNvPr id="143" name="任意多边形 142"/>
              <p:cNvSpPr/>
              <p:nvPr/>
            </p:nvSpPr>
            <p:spPr>
              <a:xfrm>
                <a:off x="-1362688" y="3862484"/>
                <a:ext cx="684969" cy="932724"/>
              </a:xfrm>
              <a:custGeom>
                <a:avLst/>
                <a:gdLst>
                  <a:gd name="connsiteX0" fmla="*/ 0 w 877078"/>
                  <a:gd name="connsiteY0" fmla="*/ 0 h 1194319"/>
                  <a:gd name="connsiteX1" fmla="*/ 653143 w 877078"/>
                  <a:gd name="connsiteY1" fmla="*/ 858416 h 1194319"/>
                  <a:gd name="connsiteX2" fmla="*/ 242596 w 877078"/>
                  <a:gd name="connsiteY2" fmla="*/ 877078 h 1194319"/>
                  <a:gd name="connsiteX3" fmla="*/ 877078 w 877078"/>
                  <a:gd name="connsiteY3" fmla="*/ 615821 h 1194319"/>
                  <a:gd name="connsiteX4" fmla="*/ 858417 w 877078"/>
                  <a:gd name="connsiteY4" fmla="*/ 1101012 h 1194319"/>
                  <a:gd name="connsiteX5" fmla="*/ 765111 w 877078"/>
                  <a:gd name="connsiteY5" fmla="*/ 1194319 h 1194319"/>
                  <a:gd name="connsiteX6" fmla="*/ 503853 w 877078"/>
                  <a:gd name="connsiteY6" fmla="*/ 1119674 h 1194319"/>
                  <a:gd name="connsiteX7" fmla="*/ 466531 w 877078"/>
                  <a:gd name="connsiteY7" fmla="*/ 1045029 h 1194319"/>
                  <a:gd name="connsiteX8" fmla="*/ 447870 w 877078"/>
                  <a:gd name="connsiteY8" fmla="*/ 951723 h 119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7078" h="1194319">
                    <a:moveTo>
                      <a:pt x="0" y="0"/>
                    </a:moveTo>
                    <a:cubicBezTo>
                      <a:pt x="217714" y="286139"/>
                      <a:pt x="557292" y="511879"/>
                      <a:pt x="653143" y="858416"/>
                    </a:cubicBezTo>
                    <a:cubicBezTo>
                      <a:pt x="689663" y="990449"/>
                      <a:pt x="149678" y="977739"/>
                      <a:pt x="242596" y="877078"/>
                    </a:cubicBezTo>
                    <a:cubicBezTo>
                      <a:pt x="397734" y="709013"/>
                      <a:pt x="665584" y="702907"/>
                      <a:pt x="877078" y="615821"/>
                    </a:cubicBezTo>
                    <a:cubicBezTo>
                      <a:pt x="870858" y="777551"/>
                      <a:pt x="889172" y="942111"/>
                      <a:pt x="858417" y="1101012"/>
                    </a:cubicBezTo>
                    <a:cubicBezTo>
                      <a:pt x="850059" y="1144196"/>
                      <a:pt x="765111" y="1194319"/>
                      <a:pt x="765111" y="1194319"/>
                    </a:cubicBezTo>
                    <a:cubicBezTo>
                      <a:pt x="670337" y="1178523"/>
                      <a:pt x="560623" y="1204828"/>
                      <a:pt x="503853" y="1119674"/>
                    </a:cubicBezTo>
                    <a:cubicBezTo>
                      <a:pt x="488422" y="1096528"/>
                      <a:pt x="478972" y="1069911"/>
                      <a:pt x="466531" y="1045029"/>
                    </a:cubicBezTo>
                    <a:lnTo>
                      <a:pt x="447870" y="951723"/>
                    </a:lnTo>
                  </a:path>
                </a:pathLst>
              </a:custGeom>
              <a:noFill/>
              <a:ln>
                <a:solidFill>
                  <a:srgbClr val="FF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5" name="任意多边形 164"/>
            <p:cNvSpPr/>
            <p:nvPr/>
          </p:nvSpPr>
          <p:spPr>
            <a:xfrm>
              <a:off x="4404049" y="1660849"/>
              <a:ext cx="561310" cy="325785"/>
            </a:xfrm>
            <a:custGeom>
              <a:avLst/>
              <a:gdLst>
                <a:gd name="connsiteX0" fmla="*/ 111967 w 561310"/>
                <a:gd name="connsiteY0" fmla="*/ 0 h 528185"/>
                <a:gd name="connsiteX1" fmla="*/ 335902 w 561310"/>
                <a:gd name="connsiteY1" fmla="*/ 74645 h 528185"/>
                <a:gd name="connsiteX2" fmla="*/ 279918 w 561310"/>
                <a:gd name="connsiteY2" fmla="*/ 522514 h 528185"/>
                <a:gd name="connsiteX3" fmla="*/ 242596 w 561310"/>
                <a:gd name="connsiteY3" fmla="*/ 447869 h 528185"/>
                <a:gd name="connsiteX4" fmla="*/ 242596 w 561310"/>
                <a:gd name="connsiteY4" fmla="*/ 205273 h 528185"/>
                <a:gd name="connsiteX5" fmla="*/ 298580 w 561310"/>
                <a:gd name="connsiteY5" fmla="*/ 149290 h 528185"/>
                <a:gd name="connsiteX6" fmla="*/ 317241 w 561310"/>
                <a:gd name="connsiteY6" fmla="*/ 74645 h 528185"/>
                <a:gd name="connsiteX7" fmla="*/ 279918 w 561310"/>
                <a:gd name="connsiteY7" fmla="*/ 130629 h 528185"/>
                <a:gd name="connsiteX8" fmla="*/ 186612 w 561310"/>
                <a:gd name="connsiteY8" fmla="*/ 167951 h 528185"/>
                <a:gd name="connsiteX9" fmla="*/ 0 w 561310"/>
                <a:gd name="connsiteY9" fmla="*/ 205273 h 528185"/>
                <a:gd name="connsiteX10" fmla="*/ 541175 w 561310"/>
                <a:gd name="connsiteY10" fmla="*/ 223935 h 528185"/>
                <a:gd name="connsiteX11" fmla="*/ 559837 w 561310"/>
                <a:gd name="connsiteY11" fmla="*/ 167951 h 528185"/>
                <a:gd name="connsiteX12" fmla="*/ 522514 w 561310"/>
                <a:gd name="connsiteY12" fmla="*/ 130629 h 528185"/>
                <a:gd name="connsiteX13" fmla="*/ 503853 w 561310"/>
                <a:gd name="connsiteY13" fmla="*/ 93306 h 52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1310" h="528185">
                  <a:moveTo>
                    <a:pt x="111967" y="0"/>
                  </a:moveTo>
                  <a:cubicBezTo>
                    <a:pt x="186612" y="24882"/>
                    <a:pt x="311824" y="-263"/>
                    <a:pt x="335902" y="74645"/>
                  </a:cubicBezTo>
                  <a:cubicBezTo>
                    <a:pt x="381942" y="217879"/>
                    <a:pt x="316408" y="376555"/>
                    <a:pt x="279918" y="522514"/>
                  </a:cubicBezTo>
                  <a:cubicBezTo>
                    <a:pt x="273171" y="549502"/>
                    <a:pt x="255037" y="472751"/>
                    <a:pt x="242596" y="447869"/>
                  </a:cubicBezTo>
                  <a:cubicBezTo>
                    <a:pt x="227640" y="358129"/>
                    <a:pt x="205872" y="297084"/>
                    <a:pt x="242596" y="205273"/>
                  </a:cubicBezTo>
                  <a:cubicBezTo>
                    <a:pt x="252397" y="180770"/>
                    <a:pt x="279919" y="167951"/>
                    <a:pt x="298580" y="149290"/>
                  </a:cubicBezTo>
                  <a:cubicBezTo>
                    <a:pt x="304800" y="124408"/>
                    <a:pt x="335377" y="92780"/>
                    <a:pt x="317241" y="74645"/>
                  </a:cubicBezTo>
                  <a:cubicBezTo>
                    <a:pt x="301381" y="58786"/>
                    <a:pt x="298169" y="117593"/>
                    <a:pt x="279918" y="130629"/>
                  </a:cubicBezTo>
                  <a:cubicBezTo>
                    <a:pt x="252660" y="150099"/>
                    <a:pt x="218391" y="157358"/>
                    <a:pt x="186612" y="167951"/>
                  </a:cubicBezTo>
                  <a:cubicBezTo>
                    <a:pt x="130936" y="186509"/>
                    <a:pt x="55127" y="196085"/>
                    <a:pt x="0" y="205273"/>
                  </a:cubicBezTo>
                  <a:cubicBezTo>
                    <a:pt x="180392" y="211494"/>
                    <a:pt x="361076" y="235941"/>
                    <a:pt x="541175" y="223935"/>
                  </a:cubicBezTo>
                  <a:cubicBezTo>
                    <a:pt x="560802" y="222627"/>
                    <a:pt x="563695" y="187240"/>
                    <a:pt x="559837" y="167951"/>
                  </a:cubicBezTo>
                  <a:cubicBezTo>
                    <a:pt x="556387" y="150699"/>
                    <a:pt x="533070" y="144704"/>
                    <a:pt x="522514" y="130629"/>
                  </a:cubicBezTo>
                  <a:cubicBezTo>
                    <a:pt x="514168" y="119502"/>
                    <a:pt x="510073" y="105747"/>
                    <a:pt x="503853" y="93306"/>
                  </a:cubicBezTo>
                </a:path>
              </a:pathLst>
            </a:cu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3529101" y="1798472"/>
            <a:ext cx="2334784" cy="3179466"/>
            <a:chOff x="6345237" y="-906223"/>
            <a:chExt cx="2334784" cy="3179466"/>
          </a:xfrm>
        </p:grpSpPr>
        <p:grpSp>
          <p:nvGrpSpPr>
            <p:cNvPr id="150" name="组合 149"/>
            <p:cNvGrpSpPr/>
            <p:nvPr/>
          </p:nvGrpSpPr>
          <p:grpSpPr>
            <a:xfrm>
              <a:off x="6345237" y="-906223"/>
              <a:ext cx="2334784" cy="3179466"/>
              <a:chOff x="4654567" y="-761679"/>
              <a:chExt cx="2334784" cy="3179466"/>
            </a:xfrm>
          </p:grpSpPr>
          <p:grpSp>
            <p:nvGrpSpPr>
              <p:cNvPr id="113" name="组合 112"/>
              <p:cNvGrpSpPr/>
              <p:nvPr/>
            </p:nvGrpSpPr>
            <p:grpSpPr>
              <a:xfrm rot="21080202">
                <a:off x="4654567" y="-761679"/>
                <a:ext cx="2334784" cy="3179466"/>
                <a:chOff x="5092858" y="887782"/>
                <a:chExt cx="2334784" cy="3179466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14" name="Freeform 5"/>
                <p:cNvSpPr>
                  <a:spLocks/>
                </p:cNvSpPr>
                <p:nvPr/>
              </p:nvSpPr>
              <p:spPr bwMode="auto">
                <a:xfrm>
                  <a:off x="5092858" y="892930"/>
                  <a:ext cx="2326031" cy="3174318"/>
                </a:xfrm>
                <a:custGeom>
                  <a:avLst/>
                  <a:gdLst>
                    <a:gd name="T0" fmla="*/ 1807 w 1807"/>
                    <a:gd name="T1" fmla="*/ 2466 h 2466"/>
                    <a:gd name="T2" fmla="*/ 1807 w 1807"/>
                    <a:gd name="T3" fmla="*/ 1140 h 2466"/>
                    <a:gd name="T4" fmla="*/ 1807 w 1807"/>
                    <a:gd name="T5" fmla="*/ 476 h 2466"/>
                    <a:gd name="T6" fmla="*/ 1330 w 1807"/>
                    <a:gd name="T7" fmla="*/ 0 h 2466"/>
                    <a:gd name="T8" fmla="*/ 0 w 1807"/>
                    <a:gd name="T9" fmla="*/ 0 h 2466"/>
                    <a:gd name="T10" fmla="*/ 0 w 1807"/>
                    <a:gd name="T11" fmla="*/ 491 h 2466"/>
                    <a:gd name="T12" fmla="*/ 0 w 1807"/>
                    <a:gd name="T13" fmla="*/ 1140 h 2466"/>
                    <a:gd name="T14" fmla="*/ 0 w 1807"/>
                    <a:gd name="T15" fmla="*/ 2466 h 2466"/>
                    <a:gd name="T16" fmla="*/ 1807 w 1807"/>
                    <a:gd name="T17" fmla="*/ 2466 h 2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07" h="2466">
                      <a:moveTo>
                        <a:pt x="1807" y="2466"/>
                      </a:moveTo>
                      <a:lnTo>
                        <a:pt x="1807" y="1140"/>
                      </a:lnTo>
                      <a:lnTo>
                        <a:pt x="1807" y="476"/>
                      </a:lnTo>
                      <a:lnTo>
                        <a:pt x="1330" y="0"/>
                      </a:lnTo>
                      <a:lnTo>
                        <a:pt x="0" y="0"/>
                      </a:lnTo>
                      <a:lnTo>
                        <a:pt x="0" y="491"/>
                      </a:lnTo>
                      <a:lnTo>
                        <a:pt x="0" y="1140"/>
                      </a:lnTo>
                      <a:lnTo>
                        <a:pt x="0" y="2466"/>
                      </a:lnTo>
                      <a:lnTo>
                        <a:pt x="1807" y="24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6"/>
                <p:cNvSpPr>
                  <a:spLocks/>
                </p:cNvSpPr>
                <p:nvPr/>
              </p:nvSpPr>
              <p:spPr bwMode="auto">
                <a:xfrm>
                  <a:off x="6813632" y="887782"/>
                  <a:ext cx="614010" cy="612723"/>
                </a:xfrm>
                <a:custGeom>
                  <a:avLst/>
                  <a:gdLst>
                    <a:gd name="T0" fmla="*/ 0 w 477"/>
                    <a:gd name="T1" fmla="*/ 476 h 476"/>
                    <a:gd name="T2" fmla="*/ 477 w 477"/>
                    <a:gd name="T3" fmla="*/ 476 h 476"/>
                    <a:gd name="T4" fmla="*/ 0 w 477"/>
                    <a:gd name="T5" fmla="*/ 0 h 476"/>
                    <a:gd name="T6" fmla="*/ 0 w 477"/>
                    <a:gd name="T7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0" y="476"/>
                      </a:moveTo>
                      <a:lnTo>
                        <a:pt x="477" y="476"/>
                      </a:lnTo>
                      <a:lnTo>
                        <a:pt x="0" y="0"/>
                      </a:lnTo>
                      <a:lnTo>
                        <a:pt x="0" y="476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7"/>
                <p:cNvSpPr>
                  <a:spLocks/>
                </p:cNvSpPr>
                <p:nvPr/>
              </p:nvSpPr>
              <p:spPr bwMode="auto">
                <a:xfrm>
                  <a:off x="6813632" y="1500505"/>
                  <a:ext cx="614010" cy="612723"/>
                </a:xfrm>
                <a:custGeom>
                  <a:avLst/>
                  <a:gdLst>
                    <a:gd name="T0" fmla="*/ 477 w 477"/>
                    <a:gd name="T1" fmla="*/ 0 h 476"/>
                    <a:gd name="T2" fmla="*/ 0 w 477"/>
                    <a:gd name="T3" fmla="*/ 0 h 476"/>
                    <a:gd name="T4" fmla="*/ 477 w 477"/>
                    <a:gd name="T5" fmla="*/ 476 h 476"/>
                    <a:gd name="T6" fmla="*/ 477 w 477"/>
                    <a:gd name="T7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7" h="476">
                      <a:moveTo>
                        <a:pt x="477" y="0"/>
                      </a:moveTo>
                      <a:lnTo>
                        <a:pt x="0" y="0"/>
                      </a:lnTo>
                      <a:lnTo>
                        <a:pt x="477" y="476"/>
                      </a:lnTo>
                      <a:lnTo>
                        <a:pt x="477" y="0"/>
                      </a:lnTo>
                      <a:close/>
                    </a:path>
                  </a:pathLst>
                </a:custGeom>
                <a:solidFill>
                  <a:srgbClr val="D1EC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Rectangle 8"/>
                <p:cNvSpPr>
                  <a:spLocks noChangeArrowheads="1"/>
                </p:cNvSpPr>
                <p:nvPr/>
              </p:nvSpPr>
              <p:spPr bwMode="auto">
                <a:xfrm>
                  <a:off x="5539271" y="1898260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Rectangle 9"/>
                <p:cNvSpPr>
                  <a:spLocks noChangeArrowheads="1"/>
                </p:cNvSpPr>
                <p:nvPr/>
              </p:nvSpPr>
              <p:spPr bwMode="auto">
                <a:xfrm>
                  <a:off x="5539271" y="2081047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Rectangle 10"/>
                <p:cNvSpPr>
                  <a:spLocks noChangeArrowheads="1"/>
                </p:cNvSpPr>
                <p:nvPr/>
              </p:nvSpPr>
              <p:spPr bwMode="auto">
                <a:xfrm>
                  <a:off x="5539271" y="2263834"/>
                  <a:ext cx="1445563" cy="60500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Rectangle 11"/>
                <p:cNvSpPr>
                  <a:spLocks noChangeArrowheads="1"/>
                </p:cNvSpPr>
                <p:nvPr/>
              </p:nvSpPr>
              <p:spPr bwMode="auto">
                <a:xfrm>
                  <a:off x="5539271" y="2446621"/>
                  <a:ext cx="1445563" cy="56638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Rectangle 12"/>
                <p:cNvSpPr>
                  <a:spLocks noChangeArrowheads="1"/>
                </p:cNvSpPr>
                <p:nvPr/>
              </p:nvSpPr>
              <p:spPr bwMode="auto">
                <a:xfrm>
                  <a:off x="5539271" y="2630696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Rectangle 13"/>
                <p:cNvSpPr>
                  <a:spLocks noChangeArrowheads="1"/>
                </p:cNvSpPr>
                <p:nvPr/>
              </p:nvSpPr>
              <p:spPr bwMode="auto">
                <a:xfrm>
                  <a:off x="5539271" y="2813483"/>
                  <a:ext cx="1445563" cy="55351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Rectangle 14"/>
                <p:cNvSpPr>
                  <a:spLocks noChangeArrowheads="1"/>
                </p:cNvSpPr>
                <p:nvPr/>
              </p:nvSpPr>
              <p:spPr bwMode="auto">
                <a:xfrm>
                  <a:off x="5539271" y="2992408"/>
                  <a:ext cx="1445563" cy="59213"/>
                </a:xfrm>
                <a:prstGeom prst="rect">
                  <a:avLst/>
                </a:prstGeom>
                <a:solidFill>
                  <a:srgbClr val="A6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文本框 124"/>
                <p:cNvSpPr txBox="1"/>
                <p:nvPr/>
              </p:nvSpPr>
              <p:spPr>
                <a:xfrm>
                  <a:off x="5743312" y="1307292"/>
                  <a:ext cx="90281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400" dirty="0" smtClean="0">
                      <a:latin typeface="DFPTongTong-B5" panose="02010600010101010101" pitchFamily="2" charset="-120"/>
                      <a:ea typeface="DFPTongTong-B5" panose="02010600010101010101" pitchFamily="2" charset="-120"/>
                    </a:rPr>
                    <a:t>个人简历</a:t>
                  </a:r>
                  <a:endParaRPr lang="zh-CN" altLang="en-US" sz="1400" dirty="0">
                    <a:latin typeface="DFPTongTong-B5" panose="02010600010101010101" pitchFamily="2" charset="-120"/>
                    <a:ea typeface="DFPTongTong-B5" panose="02010600010101010101" pitchFamily="2" charset="-120"/>
                  </a:endParaRPr>
                </a:p>
              </p:txBody>
            </p:sp>
          </p:grpSp>
          <p:sp>
            <p:nvSpPr>
              <p:cNvPr id="148" name="任意多边形 147"/>
              <p:cNvSpPr/>
              <p:nvPr/>
            </p:nvSpPr>
            <p:spPr>
              <a:xfrm>
                <a:off x="5299156" y="653636"/>
                <a:ext cx="1213202" cy="763867"/>
              </a:xfrm>
              <a:custGeom>
                <a:avLst/>
                <a:gdLst>
                  <a:gd name="connsiteX0" fmla="*/ 0 w 1007706"/>
                  <a:gd name="connsiteY0" fmla="*/ 223934 h 634481"/>
                  <a:gd name="connsiteX1" fmla="*/ 18661 w 1007706"/>
                  <a:gd name="connsiteY1" fmla="*/ 55983 h 634481"/>
                  <a:gd name="connsiteX2" fmla="*/ 55983 w 1007706"/>
                  <a:gd name="connsiteY2" fmla="*/ 410547 h 634481"/>
                  <a:gd name="connsiteX3" fmla="*/ 111967 w 1007706"/>
                  <a:gd name="connsiteY3" fmla="*/ 298579 h 634481"/>
                  <a:gd name="connsiteX4" fmla="*/ 205273 w 1007706"/>
                  <a:gd name="connsiteY4" fmla="*/ 242596 h 634481"/>
                  <a:gd name="connsiteX5" fmla="*/ 298579 w 1007706"/>
                  <a:gd name="connsiteY5" fmla="*/ 149290 h 634481"/>
                  <a:gd name="connsiteX6" fmla="*/ 354563 w 1007706"/>
                  <a:gd name="connsiteY6" fmla="*/ 93306 h 634481"/>
                  <a:gd name="connsiteX7" fmla="*/ 429208 w 1007706"/>
                  <a:gd name="connsiteY7" fmla="*/ 18661 h 634481"/>
                  <a:gd name="connsiteX8" fmla="*/ 485191 w 1007706"/>
                  <a:gd name="connsiteY8" fmla="*/ 0 h 634481"/>
                  <a:gd name="connsiteX9" fmla="*/ 877077 w 1007706"/>
                  <a:gd name="connsiteY9" fmla="*/ 37322 h 634481"/>
                  <a:gd name="connsiteX10" fmla="*/ 951722 w 1007706"/>
                  <a:gd name="connsiteY10" fmla="*/ 74645 h 634481"/>
                  <a:gd name="connsiteX11" fmla="*/ 1007706 w 1007706"/>
                  <a:gd name="connsiteY11" fmla="*/ 93306 h 634481"/>
                  <a:gd name="connsiteX12" fmla="*/ 989044 w 1007706"/>
                  <a:gd name="connsiteY12" fmla="*/ 279918 h 634481"/>
                  <a:gd name="connsiteX13" fmla="*/ 877077 w 1007706"/>
                  <a:gd name="connsiteY13" fmla="*/ 373224 h 634481"/>
                  <a:gd name="connsiteX14" fmla="*/ 839755 w 1007706"/>
                  <a:gd name="connsiteY14" fmla="*/ 410547 h 634481"/>
                  <a:gd name="connsiteX15" fmla="*/ 671804 w 1007706"/>
                  <a:gd name="connsiteY15" fmla="*/ 485192 h 634481"/>
                  <a:gd name="connsiteX16" fmla="*/ 634481 w 1007706"/>
                  <a:gd name="connsiteY16" fmla="*/ 522514 h 634481"/>
                  <a:gd name="connsiteX17" fmla="*/ 522514 w 1007706"/>
                  <a:gd name="connsiteY17" fmla="*/ 541175 h 634481"/>
                  <a:gd name="connsiteX18" fmla="*/ 485191 w 1007706"/>
                  <a:gd name="connsiteY18" fmla="*/ 578498 h 634481"/>
                  <a:gd name="connsiteX19" fmla="*/ 541175 w 1007706"/>
                  <a:gd name="connsiteY19" fmla="*/ 559836 h 634481"/>
                  <a:gd name="connsiteX20" fmla="*/ 634481 w 1007706"/>
                  <a:gd name="connsiteY20" fmla="*/ 578498 h 634481"/>
                  <a:gd name="connsiteX21" fmla="*/ 709126 w 1007706"/>
                  <a:gd name="connsiteY21" fmla="*/ 597159 h 634481"/>
                  <a:gd name="connsiteX22" fmla="*/ 709126 w 1007706"/>
                  <a:gd name="connsiteY22" fmla="*/ 634481 h 634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07706" h="634481">
                    <a:moveTo>
                      <a:pt x="0" y="223934"/>
                    </a:moveTo>
                    <a:cubicBezTo>
                      <a:pt x="6220" y="167950"/>
                      <a:pt x="2475" y="2030"/>
                      <a:pt x="18661" y="55983"/>
                    </a:cubicBezTo>
                    <a:cubicBezTo>
                      <a:pt x="52809" y="169812"/>
                      <a:pt x="13322" y="299627"/>
                      <a:pt x="55983" y="410547"/>
                    </a:cubicBezTo>
                    <a:cubicBezTo>
                      <a:pt x="70962" y="449494"/>
                      <a:pt x="84244" y="329767"/>
                      <a:pt x="111967" y="298579"/>
                    </a:cubicBezTo>
                    <a:cubicBezTo>
                      <a:pt x="136064" y="271470"/>
                      <a:pt x="176950" y="265254"/>
                      <a:pt x="205273" y="242596"/>
                    </a:cubicBezTo>
                    <a:cubicBezTo>
                      <a:pt x="239619" y="215119"/>
                      <a:pt x="267477" y="180392"/>
                      <a:pt x="298579" y="149290"/>
                    </a:cubicBezTo>
                    <a:lnTo>
                      <a:pt x="354563" y="93306"/>
                    </a:lnTo>
                    <a:lnTo>
                      <a:pt x="429208" y="18661"/>
                    </a:lnTo>
                    <a:lnTo>
                      <a:pt x="485191" y="0"/>
                    </a:lnTo>
                    <a:cubicBezTo>
                      <a:pt x="509421" y="1864"/>
                      <a:pt x="813254" y="21366"/>
                      <a:pt x="877077" y="37322"/>
                    </a:cubicBezTo>
                    <a:cubicBezTo>
                      <a:pt x="904065" y="44069"/>
                      <a:pt x="926153" y="63687"/>
                      <a:pt x="951722" y="74645"/>
                    </a:cubicBezTo>
                    <a:cubicBezTo>
                      <a:pt x="969802" y="82394"/>
                      <a:pt x="989045" y="87086"/>
                      <a:pt x="1007706" y="93306"/>
                    </a:cubicBezTo>
                    <a:cubicBezTo>
                      <a:pt x="1001485" y="155510"/>
                      <a:pt x="1007429" y="220168"/>
                      <a:pt x="989044" y="279918"/>
                    </a:cubicBezTo>
                    <a:cubicBezTo>
                      <a:pt x="978187" y="315203"/>
                      <a:pt x="903192" y="352332"/>
                      <a:pt x="877077" y="373224"/>
                    </a:cubicBezTo>
                    <a:cubicBezTo>
                      <a:pt x="863338" y="384215"/>
                      <a:pt x="855031" y="401818"/>
                      <a:pt x="839755" y="410547"/>
                    </a:cubicBezTo>
                    <a:cubicBezTo>
                      <a:pt x="726588" y="475214"/>
                      <a:pt x="771454" y="418759"/>
                      <a:pt x="671804" y="485192"/>
                    </a:cubicBezTo>
                    <a:cubicBezTo>
                      <a:pt x="657165" y="494951"/>
                      <a:pt x="650955" y="516336"/>
                      <a:pt x="634481" y="522514"/>
                    </a:cubicBezTo>
                    <a:cubicBezTo>
                      <a:pt x="599053" y="535799"/>
                      <a:pt x="559836" y="534955"/>
                      <a:pt x="522514" y="541175"/>
                    </a:cubicBezTo>
                    <a:cubicBezTo>
                      <a:pt x="510073" y="553616"/>
                      <a:pt x="472750" y="566057"/>
                      <a:pt x="485191" y="578498"/>
                    </a:cubicBezTo>
                    <a:cubicBezTo>
                      <a:pt x="499100" y="592407"/>
                      <a:pt x="521504" y="559836"/>
                      <a:pt x="541175" y="559836"/>
                    </a:cubicBezTo>
                    <a:cubicBezTo>
                      <a:pt x="572893" y="559836"/>
                      <a:pt x="603518" y="571617"/>
                      <a:pt x="634481" y="578498"/>
                    </a:cubicBezTo>
                    <a:cubicBezTo>
                      <a:pt x="659518" y="584062"/>
                      <a:pt x="688608" y="581771"/>
                      <a:pt x="709126" y="597159"/>
                    </a:cubicBezTo>
                    <a:cubicBezTo>
                      <a:pt x="719079" y="604623"/>
                      <a:pt x="709126" y="622040"/>
                      <a:pt x="709126" y="634481"/>
                    </a:cubicBezTo>
                  </a:path>
                </a:pathLst>
              </a:custGeom>
              <a:noFill/>
              <a:ln>
                <a:solidFill>
                  <a:srgbClr val="FF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6" name="任意多边形 165"/>
            <p:cNvSpPr/>
            <p:nvPr/>
          </p:nvSpPr>
          <p:spPr>
            <a:xfrm>
              <a:off x="8001649" y="1362270"/>
              <a:ext cx="507869" cy="375286"/>
            </a:xfrm>
            <a:custGeom>
              <a:avLst/>
              <a:gdLst>
                <a:gd name="connsiteX0" fmla="*/ 4016 w 507869"/>
                <a:gd name="connsiteY0" fmla="*/ 0 h 582267"/>
                <a:gd name="connsiteX1" fmla="*/ 209290 w 507869"/>
                <a:gd name="connsiteY1" fmla="*/ 279919 h 582267"/>
                <a:gd name="connsiteX2" fmla="*/ 246612 w 507869"/>
                <a:gd name="connsiteY2" fmla="*/ 130629 h 582267"/>
                <a:gd name="connsiteX3" fmla="*/ 507869 w 507869"/>
                <a:gd name="connsiteY3" fmla="*/ 111968 h 582267"/>
                <a:gd name="connsiteX4" fmla="*/ 283935 w 507869"/>
                <a:gd name="connsiteY4" fmla="*/ 149290 h 582267"/>
                <a:gd name="connsiteX5" fmla="*/ 4016 w 507869"/>
                <a:gd name="connsiteY5" fmla="*/ 167951 h 582267"/>
                <a:gd name="connsiteX6" fmla="*/ 60000 w 507869"/>
                <a:gd name="connsiteY6" fmla="*/ 186613 h 582267"/>
                <a:gd name="connsiteX7" fmla="*/ 171967 w 507869"/>
                <a:gd name="connsiteY7" fmla="*/ 205274 h 582267"/>
                <a:gd name="connsiteX8" fmla="*/ 227951 w 507869"/>
                <a:gd name="connsiteY8" fmla="*/ 242596 h 582267"/>
                <a:gd name="connsiteX9" fmla="*/ 283935 w 507869"/>
                <a:gd name="connsiteY9" fmla="*/ 261258 h 582267"/>
                <a:gd name="connsiteX10" fmla="*/ 302596 w 507869"/>
                <a:gd name="connsiteY10" fmla="*/ 317241 h 582267"/>
                <a:gd name="connsiteX11" fmla="*/ 339918 w 507869"/>
                <a:gd name="connsiteY11" fmla="*/ 354564 h 582267"/>
                <a:gd name="connsiteX12" fmla="*/ 283935 w 507869"/>
                <a:gd name="connsiteY12" fmla="*/ 391886 h 582267"/>
                <a:gd name="connsiteX13" fmla="*/ 227951 w 507869"/>
                <a:gd name="connsiteY13" fmla="*/ 279919 h 582267"/>
                <a:gd name="connsiteX14" fmla="*/ 246612 w 507869"/>
                <a:gd name="connsiteY14" fmla="*/ 93307 h 582267"/>
                <a:gd name="connsiteX15" fmla="*/ 377241 w 507869"/>
                <a:gd name="connsiteY15" fmla="*/ 37323 h 582267"/>
                <a:gd name="connsiteX16" fmla="*/ 377241 w 507869"/>
                <a:gd name="connsiteY16" fmla="*/ 354564 h 58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7869" h="582267">
                  <a:moveTo>
                    <a:pt x="4016" y="0"/>
                  </a:moveTo>
                  <a:cubicBezTo>
                    <a:pt x="372909" y="860751"/>
                    <a:pt x="194115" y="598589"/>
                    <a:pt x="209290" y="279919"/>
                  </a:cubicBezTo>
                  <a:cubicBezTo>
                    <a:pt x="211730" y="228682"/>
                    <a:pt x="201905" y="155777"/>
                    <a:pt x="246612" y="130629"/>
                  </a:cubicBezTo>
                  <a:cubicBezTo>
                    <a:pt x="322707" y="87825"/>
                    <a:pt x="420783" y="118188"/>
                    <a:pt x="507869" y="111968"/>
                  </a:cubicBezTo>
                  <a:cubicBezTo>
                    <a:pt x="433224" y="124409"/>
                    <a:pt x="359146" y="140933"/>
                    <a:pt x="283935" y="149290"/>
                  </a:cubicBezTo>
                  <a:cubicBezTo>
                    <a:pt x="190993" y="159617"/>
                    <a:pt x="96257" y="152577"/>
                    <a:pt x="4016" y="167951"/>
                  </a:cubicBezTo>
                  <a:cubicBezTo>
                    <a:pt x="-15387" y="171185"/>
                    <a:pt x="40798" y="182346"/>
                    <a:pt x="60000" y="186613"/>
                  </a:cubicBezTo>
                  <a:cubicBezTo>
                    <a:pt x="96936" y="194821"/>
                    <a:pt x="134645" y="199054"/>
                    <a:pt x="171967" y="205274"/>
                  </a:cubicBezTo>
                  <a:cubicBezTo>
                    <a:pt x="190628" y="217715"/>
                    <a:pt x="207891" y="232566"/>
                    <a:pt x="227951" y="242596"/>
                  </a:cubicBezTo>
                  <a:cubicBezTo>
                    <a:pt x="245545" y="251393"/>
                    <a:pt x="270026" y="247349"/>
                    <a:pt x="283935" y="261258"/>
                  </a:cubicBezTo>
                  <a:cubicBezTo>
                    <a:pt x="297844" y="275167"/>
                    <a:pt x="292476" y="300374"/>
                    <a:pt x="302596" y="317241"/>
                  </a:cubicBezTo>
                  <a:cubicBezTo>
                    <a:pt x="311648" y="332328"/>
                    <a:pt x="327477" y="342123"/>
                    <a:pt x="339918" y="354564"/>
                  </a:cubicBezTo>
                  <a:cubicBezTo>
                    <a:pt x="321257" y="367005"/>
                    <a:pt x="306363" y="391886"/>
                    <a:pt x="283935" y="391886"/>
                  </a:cubicBezTo>
                  <a:cubicBezTo>
                    <a:pt x="242340" y="391886"/>
                    <a:pt x="230669" y="290791"/>
                    <a:pt x="227951" y="279919"/>
                  </a:cubicBezTo>
                  <a:cubicBezTo>
                    <a:pt x="234171" y="217715"/>
                    <a:pt x="231450" y="153955"/>
                    <a:pt x="246612" y="93307"/>
                  </a:cubicBezTo>
                  <a:cubicBezTo>
                    <a:pt x="252506" y="69730"/>
                    <a:pt x="363772" y="-5777"/>
                    <a:pt x="377241" y="37323"/>
                  </a:cubicBezTo>
                  <a:cubicBezTo>
                    <a:pt x="408783" y="138256"/>
                    <a:pt x="377241" y="248817"/>
                    <a:pt x="377241" y="354564"/>
                  </a:cubicBezTo>
                </a:path>
              </a:pathLst>
            </a:custGeom>
            <a:noFill/>
            <a:ln w="28575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rot="335106">
            <a:off x="4122229" y="1711340"/>
            <a:ext cx="2334784" cy="3179466"/>
            <a:chOff x="5092858" y="887782"/>
            <a:chExt cx="2334784" cy="317946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8" name="Freeform 5"/>
            <p:cNvSpPr>
              <a:spLocks/>
            </p:cNvSpPr>
            <p:nvPr/>
          </p:nvSpPr>
          <p:spPr bwMode="auto">
            <a:xfrm>
              <a:off x="5092858" y="892930"/>
              <a:ext cx="2326031" cy="3174318"/>
            </a:xfrm>
            <a:custGeom>
              <a:avLst/>
              <a:gdLst>
                <a:gd name="T0" fmla="*/ 1807 w 1807"/>
                <a:gd name="T1" fmla="*/ 2466 h 2466"/>
                <a:gd name="T2" fmla="*/ 1807 w 1807"/>
                <a:gd name="T3" fmla="*/ 1140 h 2466"/>
                <a:gd name="T4" fmla="*/ 1807 w 1807"/>
                <a:gd name="T5" fmla="*/ 476 h 2466"/>
                <a:gd name="T6" fmla="*/ 1330 w 1807"/>
                <a:gd name="T7" fmla="*/ 0 h 2466"/>
                <a:gd name="T8" fmla="*/ 0 w 1807"/>
                <a:gd name="T9" fmla="*/ 0 h 2466"/>
                <a:gd name="T10" fmla="*/ 0 w 1807"/>
                <a:gd name="T11" fmla="*/ 491 h 2466"/>
                <a:gd name="T12" fmla="*/ 0 w 1807"/>
                <a:gd name="T13" fmla="*/ 1140 h 2466"/>
                <a:gd name="T14" fmla="*/ 0 w 1807"/>
                <a:gd name="T15" fmla="*/ 2466 h 2466"/>
                <a:gd name="T16" fmla="*/ 1807 w 1807"/>
                <a:gd name="T17" fmla="*/ 2466 h 2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7" h="2466">
                  <a:moveTo>
                    <a:pt x="1807" y="2466"/>
                  </a:moveTo>
                  <a:lnTo>
                    <a:pt x="1807" y="1140"/>
                  </a:lnTo>
                  <a:lnTo>
                    <a:pt x="1807" y="476"/>
                  </a:lnTo>
                  <a:lnTo>
                    <a:pt x="1330" y="0"/>
                  </a:lnTo>
                  <a:lnTo>
                    <a:pt x="0" y="0"/>
                  </a:lnTo>
                  <a:lnTo>
                    <a:pt x="0" y="491"/>
                  </a:lnTo>
                  <a:lnTo>
                    <a:pt x="0" y="1140"/>
                  </a:lnTo>
                  <a:lnTo>
                    <a:pt x="0" y="2466"/>
                  </a:lnTo>
                  <a:lnTo>
                    <a:pt x="1807" y="24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"/>
            <p:cNvSpPr>
              <a:spLocks/>
            </p:cNvSpPr>
            <p:nvPr/>
          </p:nvSpPr>
          <p:spPr bwMode="auto">
            <a:xfrm>
              <a:off x="6813632" y="887782"/>
              <a:ext cx="614010" cy="612723"/>
            </a:xfrm>
            <a:custGeom>
              <a:avLst/>
              <a:gdLst>
                <a:gd name="T0" fmla="*/ 0 w 477"/>
                <a:gd name="T1" fmla="*/ 476 h 476"/>
                <a:gd name="T2" fmla="*/ 477 w 477"/>
                <a:gd name="T3" fmla="*/ 476 h 476"/>
                <a:gd name="T4" fmla="*/ 0 w 477"/>
                <a:gd name="T5" fmla="*/ 0 h 476"/>
                <a:gd name="T6" fmla="*/ 0 w 477"/>
                <a:gd name="T7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476">
                  <a:moveTo>
                    <a:pt x="0" y="476"/>
                  </a:moveTo>
                  <a:lnTo>
                    <a:pt x="477" y="476"/>
                  </a:lnTo>
                  <a:lnTo>
                    <a:pt x="0" y="0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"/>
            <p:cNvSpPr>
              <a:spLocks/>
            </p:cNvSpPr>
            <p:nvPr/>
          </p:nvSpPr>
          <p:spPr bwMode="auto">
            <a:xfrm>
              <a:off x="6813632" y="1500505"/>
              <a:ext cx="614010" cy="612723"/>
            </a:xfrm>
            <a:custGeom>
              <a:avLst/>
              <a:gdLst>
                <a:gd name="T0" fmla="*/ 477 w 477"/>
                <a:gd name="T1" fmla="*/ 0 h 476"/>
                <a:gd name="T2" fmla="*/ 0 w 477"/>
                <a:gd name="T3" fmla="*/ 0 h 476"/>
                <a:gd name="T4" fmla="*/ 477 w 477"/>
                <a:gd name="T5" fmla="*/ 476 h 476"/>
                <a:gd name="T6" fmla="*/ 477 w 477"/>
                <a:gd name="T7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476">
                  <a:moveTo>
                    <a:pt x="477" y="0"/>
                  </a:moveTo>
                  <a:lnTo>
                    <a:pt x="0" y="0"/>
                  </a:lnTo>
                  <a:lnTo>
                    <a:pt x="477" y="476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8"/>
            <p:cNvSpPr>
              <a:spLocks noChangeArrowheads="1"/>
            </p:cNvSpPr>
            <p:nvPr/>
          </p:nvSpPr>
          <p:spPr bwMode="auto">
            <a:xfrm>
              <a:off x="5539271" y="1898260"/>
              <a:ext cx="1445563" cy="59213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9"/>
            <p:cNvSpPr>
              <a:spLocks noChangeArrowheads="1"/>
            </p:cNvSpPr>
            <p:nvPr/>
          </p:nvSpPr>
          <p:spPr bwMode="auto">
            <a:xfrm>
              <a:off x="5539271" y="2081047"/>
              <a:ext cx="1445563" cy="59213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0"/>
            <p:cNvSpPr>
              <a:spLocks noChangeArrowheads="1"/>
            </p:cNvSpPr>
            <p:nvPr/>
          </p:nvSpPr>
          <p:spPr bwMode="auto">
            <a:xfrm>
              <a:off x="5539271" y="2263834"/>
              <a:ext cx="1445563" cy="60500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1"/>
            <p:cNvSpPr>
              <a:spLocks noChangeArrowheads="1"/>
            </p:cNvSpPr>
            <p:nvPr/>
          </p:nvSpPr>
          <p:spPr bwMode="auto">
            <a:xfrm>
              <a:off x="5539271" y="2446621"/>
              <a:ext cx="1445563" cy="56638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2"/>
            <p:cNvSpPr>
              <a:spLocks noChangeArrowheads="1"/>
            </p:cNvSpPr>
            <p:nvPr/>
          </p:nvSpPr>
          <p:spPr bwMode="auto">
            <a:xfrm>
              <a:off x="5539271" y="2630696"/>
              <a:ext cx="1445563" cy="55351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"/>
            <p:cNvSpPr>
              <a:spLocks noChangeArrowheads="1"/>
            </p:cNvSpPr>
            <p:nvPr/>
          </p:nvSpPr>
          <p:spPr bwMode="auto">
            <a:xfrm>
              <a:off x="5539271" y="2813483"/>
              <a:ext cx="1445563" cy="55351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4"/>
            <p:cNvSpPr>
              <a:spLocks noChangeArrowheads="1"/>
            </p:cNvSpPr>
            <p:nvPr/>
          </p:nvSpPr>
          <p:spPr bwMode="auto">
            <a:xfrm>
              <a:off x="5539271" y="2992408"/>
              <a:ext cx="1445563" cy="59213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"/>
            <p:cNvSpPr>
              <a:spLocks noEditPoints="1"/>
            </p:cNvSpPr>
            <p:nvPr/>
          </p:nvSpPr>
          <p:spPr bwMode="auto">
            <a:xfrm>
              <a:off x="6375972" y="3437791"/>
              <a:ext cx="581830" cy="230415"/>
            </a:xfrm>
            <a:custGeom>
              <a:avLst/>
              <a:gdLst>
                <a:gd name="T0" fmla="*/ 10 w 146"/>
                <a:gd name="T1" fmla="*/ 58 h 58"/>
                <a:gd name="T2" fmla="*/ 9 w 146"/>
                <a:gd name="T3" fmla="*/ 58 h 58"/>
                <a:gd name="T4" fmla="*/ 3 w 146"/>
                <a:gd name="T5" fmla="*/ 49 h 58"/>
                <a:gd name="T6" fmla="*/ 8 w 146"/>
                <a:gd name="T7" fmla="*/ 17 h 58"/>
                <a:gd name="T8" fmla="*/ 4 w 146"/>
                <a:gd name="T9" fmla="*/ 7 h 58"/>
                <a:gd name="T10" fmla="*/ 5 w 146"/>
                <a:gd name="T11" fmla="*/ 2 h 58"/>
                <a:gd name="T12" fmla="*/ 10 w 146"/>
                <a:gd name="T13" fmla="*/ 4 h 58"/>
                <a:gd name="T14" fmla="*/ 13 w 146"/>
                <a:gd name="T15" fmla="*/ 10 h 58"/>
                <a:gd name="T16" fmla="*/ 37 w 146"/>
                <a:gd name="T17" fmla="*/ 0 h 58"/>
                <a:gd name="T18" fmla="*/ 66 w 146"/>
                <a:gd name="T19" fmla="*/ 20 h 58"/>
                <a:gd name="T20" fmla="*/ 67 w 146"/>
                <a:gd name="T21" fmla="*/ 22 h 58"/>
                <a:gd name="T22" fmla="*/ 100 w 146"/>
                <a:gd name="T23" fmla="*/ 10 h 58"/>
                <a:gd name="T24" fmla="*/ 112 w 146"/>
                <a:gd name="T25" fmla="*/ 27 h 58"/>
                <a:gd name="T26" fmla="*/ 116 w 146"/>
                <a:gd name="T27" fmla="*/ 19 h 58"/>
                <a:gd name="T28" fmla="*/ 139 w 146"/>
                <a:gd name="T29" fmla="*/ 15 h 58"/>
                <a:gd name="T30" fmla="*/ 143 w 146"/>
                <a:gd name="T31" fmla="*/ 15 h 58"/>
                <a:gd name="T32" fmla="*/ 146 w 146"/>
                <a:gd name="T33" fmla="*/ 20 h 58"/>
                <a:gd name="T34" fmla="*/ 142 w 146"/>
                <a:gd name="T35" fmla="*/ 22 h 58"/>
                <a:gd name="T36" fmla="*/ 138 w 146"/>
                <a:gd name="T37" fmla="*/ 22 h 58"/>
                <a:gd name="T38" fmla="*/ 124 w 146"/>
                <a:gd name="T39" fmla="*/ 19 h 58"/>
                <a:gd name="T40" fmla="*/ 123 w 146"/>
                <a:gd name="T41" fmla="*/ 21 h 58"/>
                <a:gd name="T42" fmla="*/ 117 w 146"/>
                <a:gd name="T43" fmla="*/ 33 h 58"/>
                <a:gd name="T44" fmla="*/ 108 w 146"/>
                <a:gd name="T45" fmla="*/ 38 h 58"/>
                <a:gd name="T46" fmla="*/ 105 w 146"/>
                <a:gd name="T47" fmla="*/ 30 h 58"/>
                <a:gd name="T48" fmla="*/ 99 w 146"/>
                <a:gd name="T49" fmla="*/ 17 h 58"/>
                <a:gd name="T50" fmla="*/ 70 w 146"/>
                <a:gd name="T51" fmla="*/ 28 h 58"/>
                <a:gd name="T52" fmla="*/ 71 w 146"/>
                <a:gd name="T53" fmla="*/ 45 h 58"/>
                <a:gd name="T54" fmla="*/ 60 w 146"/>
                <a:gd name="T55" fmla="*/ 47 h 58"/>
                <a:gd name="T56" fmla="*/ 53 w 146"/>
                <a:gd name="T57" fmla="*/ 37 h 58"/>
                <a:gd name="T58" fmla="*/ 61 w 146"/>
                <a:gd name="T59" fmla="*/ 26 h 58"/>
                <a:gd name="T60" fmla="*/ 60 w 146"/>
                <a:gd name="T61" fmla="*/ 24 h 58"/>
                <a:gd name="T62" fmla="*/ 37 w 146"/>
                <a:gd name="T63" fmla="*/ 7 h 58"/>
                <a:gd name="T64" fmla="*/ 15 w 146"/>
                <a:gd name="T65" fmla="*/ 18 h 58"/>
                <a:gd name="T66" fmla="*/ 15 w 146"/>
                <a:gd name="T67" fmla="*/ 56 h 58"/>
                <a:gd name="T68" fmla="*/ 10 w 146"/>
                <a:gd name="T69" fmla="*/ 58 h 58"/>
                <a:gd name="T70" fmla="*/ 10 w 146"/>
                <a:gd name="T71" fmla="*/ 28 h 58"/>
                <a:gd name="T72" fmla="*/ 10 w 146"/>
                <a:gd name="T73" fmla="*/ 47 h 58"/>
                <a:gd name="T74" fmla="*/ 10 w 146"/>
                <a:gd name="T75" fmla="*/ 48 h 58"/>
                <a:gd name="T76" fmla="*/ 10 w 146"/>
                <a:gd name="T77" fmla="*/ 28 h 58"/>
                <a:gd name="T78" fmla="*/ 64 w 146"/>
                <a:gd name="T79" fmla="*/ 32 h 58"/>
                <a:gd name="T80" fmla="*/ 60 w 146"/>
                <a:gd name="T81" fmla="*/ 39 h 58"/>
                <a:gd name="T82" fmla="*/ 62 w 146"/>
                <a:gd name="T83" fmla="*/ 41 h 58"/>
                <a:gd name="T84" fmla="*/ 65 w 146"/>
                <a:gd name="T85" fmla="*/ 41 h 58"/>
                <a:gd name="T86" fmla="*/ 64 w 146"/>
                <a:gd name="T87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58">
                  <a:moveTo>
                    <a:pt x="10" y="58"/>
                  </a:moveTo>
                  <a:cubicBezTo>
                    <a:pt x="10" y="58"/>
                    <a:pt x="10" y="58"/>
                    <a:pt x="9" y="58"/>
                  </a:cubicBezTo>
                  <a:cubicBezTo>
                    <a:pt x="6" y="57"/>
                    <a:pt x="4" y="53"/>
                    <a:pt x="3" y="49"/>
                  </a:cubicBezTo>
                  <a:cubicBezTo>
                    <a:pt x="0" y="38"/>
                    <a:pt x="2" y="26"/>
                    <a:pt x="8" y="17"/>
                  </a:cubicBezTo>
                  <a:cubicBezTo>
                    <a:pt x="7" y="13"/>
                    <a:pt x="5" y="10"/>
                    <a:pt x="4" y="7"/>
                  </a:cubicBezTo>
                  <a:cubicBezTo>
                    <a:pt x="3" y="5"/>
                    <a:pt x="3" y="3"/>
                    <a:pt x="5" y="2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6"/>
                    <a:pt x="12" y="8"/>
                    <a:pt x="13" y="10"/>
                  </a:cubicBezTo>
                  <a:cubicBezTo>
                    <a:pt x="19" y="4"/>
                    <a:pt x="28" y="0"/>
                    <a:pt x="37" y="0"/>
                  </a:cubicBezTo>
                  <a:cubicBezTo>
                    <a:pt x="49" y="0"/>
                    <a:pt x="60" y="10"/>
                    <a:pt x="66" y="20"/>
                  </a:cubicBezTo>
                  <a:cubicBezTo>
                    <a:pt x="66" y="21"/>
                    <a:pt x="66" y="21"/>
                    <a:pt x="67" y="22"/>
                  </a:cubicBezTo>
                  <a:cubicBezTo>
                    <a:pt x="78" y="14"/>
                    <a:pt x="92" y="9"/>
                    <a:pt x="100" y="10"/>
                  </a:cubicBezTo>
                  <a:cubicBezTo>
                    <a:pt x="111" y="11"/>
                    <a:pt x="112" y="21"/>
                    <a:pt x="112" y="27"/>
                  </a:cubicBezTo>
                  <a:cubicBezTo>
                    <a:pt x="115" y="23"/>
                    <a:pt x="116" y="21"/>
                    <a:pt x="116" y="19"/>
                  </a:cubicBezTo>
                  <a:cubicBezTo>
                    <a:pt x="119" y="11"/>
                    <a:pt x="122" y="11"/>
                    <a:pt x="139" y="15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5" y="16"/>
                    <a:pt x="146" y="18"/>
                    <a:pt x="146" y="20"/>
                  </a:cubicBezTo>
                  <a:cubicBezTo>
                    <a:pt x="145" y="22"/>
                    <a:pt x="144" y="23"/>
                    <a:pt x="142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1" y="20"/>
                    <a:pt x="125" y="19"/>
                    <a:pt x="124" y="19"/>
                  </a:cubicBezTo>
                  <a:cubicBezTo>
                    <a:pt x="124" y="20"/>
                    <a:pt x="123" y="20"/>
                    <a:pt x="123" y="21"/>
                  </a:cubicBezTo>
                  <a:cubicBezTo>
                    <a:pt x="122" y="24"/>
                    <a:pt x="121" y="27"/>
                    <a:pt x="117" y="33"/>
                  </a:cubicBezTo>
                  <a:cubicBezTo>
                    <a:pt x="114" y="36"/>
                    <a:pt x="111" y="39"/>
                    <a:pt x="108" y="38"/>
                  </a:cubicBezTo>
                  <a:cubicBezTo>
                    <a:pt x="105" y="37"/>
                    <a:pt x="105" y="34"/>
                    <a:pt x="105" y="30"/>
                  </a:cubicBezTo>
                  <a:cubicBezTo>
                    <a:pt x="105" y="21"/>
                    <a:pt x="104" y="17"/>
                    <a:pt x="99" y="17"/>
                  </a:cubicBezTo>
                  <a:cubicBezTo>
                    <a:pt x="92" y="16"/>
                    <a:pt x="79" y="22"/>
                    <a:pt x="70" y="28"/>
                  </a:cubicBezTo>
                  <a:cubicBezTo>
                    <a:pt x="73" y="34"/>
                    <a:pt x="74" y="41"/>
                    <a:pt x="71" y="45"/>
                  </a:cubicBezTo>
                  <a:cubicBezTo>
                    <a:pt x="70" y="47"/>
                    <a:pt x="67" y="49"/>
                    <a:pt x="60" y="47"/>
                  </a:cubicBezTo>
                  <a:cubicBezTo>
                    <a:pt x="52" y="45"/>
                    <a:pt x="52" y="39"/>
                    <a:pt x="53" y="37"/>
                  </a:cubicBezTo>
                  <a:cubicBezTo>
                    <a:pt x="53" y="34"/>
                    <a:pt x="57" y="30"/>
                    <a:pt x="61" y="26"/>
                  </a:cubicBezTo>
                  <a:cubicBezTo>
                    <a:pt x="61" y="25"/>
                    <a:pt x="60" y="25"/>
                    <a:pt x="60" y="24"/>
                  </a:cubicBezTo>
                  <a:cubicBezTo>
                    <a:pt x="55" y="16"/>
                    <a:pt x="46" y="7"/>
                    <a:pt x="37" y="7"/>
                  </a:cubicBezTo>
                  <a:cubicBezTo>
                    <a:pt x="29" y="7"/>
                    <a:pt x="21" y="11"/>
                    <a:pt x="15" y="18"/>
                  </a:cubicBezTo>
                  <a:cubicBezTo>
                    <a:pt x="20" y="34"/>
                    <a:pt x="18" y="51"/>
                    <a:pt x="15" y="56"/>
                  </a:cubicBezTo>
                  <a:cubicBezTo>
                    <a:pt x="13" y="58"/>
                    <a:pt x="11" y="58"/>
                    <a:pt x="10" y="58"/>
                  </a:cubicBezTo>
                  <a:close/>
                  <a:moveTo>
                    <a:pt x="10" y="28"/>
                  </a:moveTo>
                  <a:cubicBezTo>
                    <a:pt x="8" y="34"/>
                    <a:pt x="8" y="41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1" y="44"/>
                    <a:pt x="11" y="36"/>
                    <a:pt x="10" y="28"/>
                  </a:cubicBezTo>
                  <a:close/>
                  <a:moveTo>
                    <a:pt x="64" y="32"/>
                  </a:moveTo>
                  <a:cubicBezTo>
                    <a:pt x="62" y="35"/>
                    <a:pt x="60" y="37"/>
                    <a:pt x="60" y="39"/>
                  </a:cubicBezTo>
                  <a:cubicBezTo>
                    <a:pt x="59" y="39"/>
                    <a:pt x="59" y="40"/>
                    <a:pt x="62" y="41"/>
                  </a:cubicBezTo>
                  <a:cubicBezTo>
                    <a:pt x="64" y="41"/>
                    <a:pt x="65" y="41"/>
                    <a:pt x="65" y="41"/>
                  </a:cubicBezTo>
                  <a:cubicBezTo>
                    <a:pt x="66" y="40"/>
                    <a:pt x="66" y="37"/>
                    <a:pt x="64" y="32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5743312" y="130729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ＤＦ明朝体W5" panose="02010609010101010101" pitchFamily="49" charset="-128"/>
                  <a:ea typeface="ＤＦ明朝体W5" panose="02010609010101010101" pitchFamily="49" charset="-128"/>
                </a:rPr>
                <a:t>个人简历</a:t>
              </a:r>
              <a:endParaRPr lang="zh-CN" altLang="en-US" sz="1400" dirty="0">
                <a:latin typeface="ＤＦ明朝体W5" panose="02010609010101010101" pitchFamily="49" charset="-128"/>
                <a:ea typeface="ＤＦ明朝体W5" panose="02010609010101010101" pitchFamily="49" charset="-128"/>
              </a:endParaRPr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5872037" y="2417167"/>
              <a:ext cx="1085765" cy="903333"/>
            </a:xfrm>
            <a:custGeom>
              <a:avLst/>
              <a:gdLst>
                <a:gd name="connsiteX0" fmla="*/ 0 w 1479885"/>
                <a:gd name="connsiteY0" fmla="*/ 814137 h 1231232"/>
                <a:gd name="connsiteX1" fmla="*/ 0 w 1479885"/>
                <a:gd name="connsiteY1" fmla="*/ 814137 h 1231232"/>
                <a:gd name="connsiteX2" fmla="*/ 120316 w 1479885"/>
                <a:gd name="connsiteY2" fmla="*/ 938464 h 1231232"/>
                <a:gd name="connsiteX3" fmla="*/ 156411 w 1479885"/>
                <a:gd name="connsiteY3" fmla="*/ 982579 h 1231232"/>
                <a:gd name="connsiteX4" fmla="*/ 176464 w 1479885"/>
                <a:gd name="connsiteY4" fmla="*/ 998621 h 1231232"/>
                <a:gd name="connsiteX5" fmla="*/ 220579 w 1479885"/>
                <a:gd name="connsiteY5" fmla="*/ 1050758 h 1231232"/>
                <a:gd name="connsiteX6" fmla="*/ 248653 w 1479885"/>
                <a:gd name="connsiteY6" fmla="*/ 1074821 h 1231232"/>
                <a:gd name="connsiteX7" fmla="*/ 272716 w 1479885"/>
                <a:gd name="connsiteY7" fmla="*/ 1098885 h 1231232"/>
                <a:gd name="connsiteX8" fmla="*/ 308811 w 1479885"/>
                <a:gd name="connsiteY8" fmla="*/ 1114927 h 1231232"/>
                <a:gd name="connsiteX9" fmla="*/ 328864 w 1479885"/>
                <a:gd name="connsiteY9" fmla="*/ 1134979 h 1231232"/>
                <a:gd name="connsiteX10" fmla="*/ 409074 w 1479885"/>
                <a:gd name="connsiteY10" fmla="*/ 1183106 h 1231232"/>
                <a:gd name="connsiteX11" fmla="*/ 441158 w 1479885"/>
                <a:gd name="connsiteY11" fmla="*/ 1199148 h 1231232"/>
                <a:gd name="connsiteX12" fmla="*/ 453190 w 1479885"/>
                <a:gd name="connsiteY12" fmla="*/ 1211179 h 1231232"/>
                <a:gd name="connsiteX13" fmla="*/ 481264 w 1479885"/>
                <a:gd name="connsiteY13" fmla="*/ 1231232 h 1231232"/>
                <a:gd name="connsiteX14" fmla="*/ 513348 w 1479885"/>
                <a:gd name="connsiteY14" fmla="*/ 1227221 h 1231232"/>
                <a:gd name="connsiteX15" fmla="*/ 537411 w 1479885"/>
                <a:gd name="connsiteY15" fmla="*/ 1203158 h 1231232"/>
                <a:gd name="connsiteX16" fmla="*/ 573506 w 1479885"/>
                <a:gd name="connsiteY16" fmla="*/ 1167064 h 1231232"/>
                <a:gd name="connsiteX17" fmla="*/ 597569 w 1479885"/>
                <a:gd name="connsiteY17" fmla="*/ 1130969 h 1231232"/>
                <a:gd name="connsiteX18" fmla="*/ 621632 w 1479885"/>
                <a:gd name="connsiteY18" fmla="*/ 1098885 h 1231232"/>
                <a:gd name="connsiteX19" fmla="*/ 641685 w 1479885"/>
                <a:gd name="connsiteY19" fmla="*/ 1062790 h 1231232"/>
                <a:gd name="connsiteX20" fmla="*/ 701842 w 1479885"/>
                <a:gd name="connsiteY20" fmla="*/ 978569 h 1231232"/>
                <a:gd name="connsiteX21" fmla="*/ 717885 w 1479885"/>
                <a:gd name="connsiteY21" fmla="*/ 938464 h 1231232"/>
                <a:gd name="connsiteX22" fmla="*/ 802106 w 1479885"/>
                <a:gd name="connsiteY22" fmla="*/ 802106 h 1231232"/>
                <a:gd name="connsiteX23" fmla="*/ 834190 w 1479885"/>
                <a:gd name="connsiteY23" fmla="*/ 741948 h 1231232"/>
                <a:gd name="connsiteX24" fmla="*/ 966537 w 1479885"/>
                <a:gd name="connsiteY24" fmla="*/ 557464 h 1231232"/>
                <a:gd name="connsiteX25" fmla="*/ 1102895 w 1479885"/>
                <a:gd name="connsiteY25" fmla="*/ 376990 h 1231232"/>
                <a:gd name="connsiteX26" fmla="*/ 1243264 w 1479885"/>
                <a:gd name="connsiteY26" fmla="*/ 240632 h 1231232"/>
                <a:gd name="connsiteX27" fmla="*/ 1351548 w 1479885"/>
                <a:gd name="connsiteY27" fmla="*/ 124327 h 1231232"/>
                <a:gd name="connsiteX28" fmla="*/ 1383632 w 1479885"/>
                <a:gd name="connsiteY28" fmla="*/ 100264 h 1231232"/>
                <a:gd name="connsiteX29" fmla="*/ 1459832 w 1479885"/>
                <a:gd name="connsiteY29" fmla="*/ 16042 h 1231232"/>
                <a:gd name="connsiteX30" fmla="*/ 1471864 w 1479885"/>
                <a:gd name="connsiteY30" fmla="*/ 8021 h 1231232"/>
                <a:gd name="connsiteX31" fmla="*/ 1479885 w 1479885"/>
                <a:gd name="connsiteY31" fmla="*/ 0 h 123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79885" h="1231232">
                  <a:moveTo>
                    <a:pt x="0" y="814137"/>
                  </a:moveTo>
                  <a:lnTo>
                    <a:pt x="0" y="814137"/>
                  </a:lnTo>
                  <a:cubicBezTo>
                    <a:pt x="111113" y="937595"/>
                    <a:pt x="57098" y="917388"/>
                    <a:pt x="120316" y="938464"/>
                  </a:cubicBezTo>
                  <a:cubicBezTo>
                    <a:pt x="135745" y="964177"/>
                    <a:pt x="130386" y="958920"/>
                    <a:pt x="156411" y="982579"/>
                  </a:cubicBezTo>
                  <a:cubicBezTo>
                    <a:pt x="162745" y="988337"/>
                    <a:pt x="170597" y="992388"/>
                    <a:pt x="176464" y="998621"/>
                  </a:cubicBezTo>
                  <a:cubicBezTo>
                    <a:pt x="192067" y="1015199"/>
                    <a:pt x="204922" y="1034231"/>
                    <a:pt x="220579" y="1050758"/>
                  </a:cubicBezTo>
                  <a:cubicBezTo>
                    <a:pt x="229056" y="1059705"/>
                    <a:pt x="239597" y="1066461"/>
                    <a:pt x="248653" y="1074821"/>
                  </a:cubicBezTo>
                  <a:cubicBezTo>
                    <a:pt x="256988" y="1082515"/>
                    <a:pt x="263278" y="1092593"/>
                    <a:pt x="272716" y="1098885"/>
                  </a:cubicBezTo>
                  <a:cubicBezTo>
                    <a:pt x="283671" y="1106189"/>
                    <a:pt x="296779" y="1109580"/>
                    <a:pt x="308811" y="1114927"/>
                  </a:cubicBezTo>
                  <a:cubicBezTo>
                    <a:pt x="315495" y="1121611"/>
                    <a:pt x="321548" y="1128993"/>
                    <a:pt x="328864" y="1134979"/>
                  </a:cubicBezTo>
                  <a:cubicBezTo>
                    <a:pt x="344782" y="1148002"/>
                    <a:pt x="402877" y="1179725"/>
                    <a:pt x="409074" y="1183106"/>
                  </a:cubicBezTo>
                  <a:cubicBezTo>
                    <a:pt x="419571" y="1188832"/>
                    <a:pt x="431070" y="1192729"/>
                    <a:pt x="441158" y="1199148"/>
                  </a:cubicBezTo>
                  <a:cubicBezTo>
                    <a:pt x="445943" y="1202193"/>
                    <a:pt x="448884" y="1207488"/>
                    <a:pt x="453190" y="1211179"/>
                  </a:cubicBezTo>
                  <a:cubicBezTo>
                    <a:pt x="461901" y="1218645"/>
                    <a:pt x="471738" y="1224881"/>
                    <a:pt x="481264" y="1231232"/>
                  </a:cubicBezTo>
                  <a:cubicBezTo>
                    <a:pt x="491959" y="1229895"/>
                    <a:pt x="503708" y="1232041"/>
                    <a:pt x="513348" y="1227221"/>
                  </a:cubicBezTo>
                  <a:cubicBezTo>
                    <a:pt x="523494" y="1222148"/>
                    <a:pt x="529390" y="1211179"/>
                    <a:pt x="537411" y="1203158"/>
                  </a:cubicBezTo>
                  <a:cubicBezTo>
                    <a:pt x="549443" y="1191127"/>
                    <a:pt x="564068" y="1181221"/>
                    <a:pt x="573506" y="1167064"/>
                  </a:cubicBezTo>
                  <a:cubicBezTo>
                    <a:pt x="581527" y="1155032"/>
                    <a:pt x="589230" y="1142783"/>
                    <a:pt x="597569" y="1130969"/>
                  </a:cubicBezTo>
                  <a:cubicBezTo>
                    <a:pt x="605278" y="1120047"/>
                    <a:pt x="614370" y="1110109"/>
                    <a:pt x="621632" y="1098885"/>
                  </a:cubicBezTo>
                  <a:cubicBezTo>
                    <a:pt x="629109" y="1087329"/>
                    <a:pt x="634050" y="1074242"/>
                    <a:pt x="641685" y="1062790"/>
                  </a:cubicBezTo>
                  <a:cubicBezTo>
                    <a:pt x="660822" y="1034084"/>
                    <a:pt x="689028" y="1010601"/>
                    <a:pt x="701842" y="978569"/>
                  </a:cubicBezTo>
                  <a:cubicBezTo>
                    <a:pt x="707190" y="965201"/>
                    <a:pt x="711721" y="951476"/>
                    <a:pt x="717885" y="938464"/>
                  </a:cubicBezTo>
                  <a:cubicBezTo>
                    <a:pt x="735509" y="901258"/>
                    <a:pt x="793070" y="817165"/>
                    <a:pt x="802106" y="802106"/>
                  </a:cubicBezTo>
                  <a:cubicBezTo>
                    <a:pt x="813799" y="782618"/>
                    <a:pt x="821512" y="760810"/>
                    <a:pt x="834190" y="741948"/>
                  </a:cubicBezTo>
                  <a:cubicBezTo>
                    <a:pt x="876408" y="679135"/>
                    <a:pt x="921665" y="618409"/>
                    <a:pt x="966537" y="557464"/>
                  </a:cubicBezTo>
                  <a:cubicBezTo>
                    <a:pt x="1011241" y="496747"/>
                    <a:pt x="1048813" y="429526"/>
                    <a:pt x="1102895" y="376990"/>
                  </a:cubicBezTo>
                  <a:cubicBezTo>
                    <a:pt x="1149685" y="331537"/>
                    <a:pt x="1199626" y="289119"/>
                    <a:pt x="1243264" y="240632"/>
                  </a:cubicBezTo>
                  <a:cubicBezTo>
                    <a:pt x="1259954" y="222087"/>
                    <a:pt x="1321654" y="150703"/>
                    <a:pt x="1351548" y="124327"/>
                  </a:cubicBezTo>
                  <a:cubicBezTo>
                    <a:pt x="1361572" y="115482"/>
                    <a:pt x="1374179" y="109717"/>
                    <a:pt x="1383632" y="100264"/>
                  </a:cubicBezTo>
                  <a:cubicBezTo>
                    <a:pt x="1410402" y="73493"/>
                    <a:pt x="1433663" y="43401"/>
                    <a:pt x="1459832" y="16042"/>
                  </a:cubicBezTo>
                  <a:cubicBezTo>
                    <a:pt x="1463164" y="12559"/>
                    <a:pt x="1471864" y="8021"/>
                    <a:pt x="1471864" y="8021"/>
                  </a:cubicBezTo>
                  <a:lnTo>
                    <a:pt x="1479885" y="0"/>
                  </a:lnTo>
                </a:path>
              </a:pathLst>
            </a:custGeom>
            <a:noFill/>
            <a:ln w="28575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83" name="Freeform 7"/>
          <p:cNvSpPr>
            <a:spLocks/>
          </p:cNvSpPr>
          <p:nvPr/>
        </p:nvSpPr>
        <p:spPr bwMode="auto">
          <a:xfrm>
            <a:off x="8385656" y="1347582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2"/>
          <p:cNvSpPr>
            <a:spLocks/>
          </p:cNvSpPr>
          <p:nvPr/>
        </p:nvSpPr>
        <p:spPr bwMode="auto">
          <a:xfrm>
            <a:off x="11411505" y="5370274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2"/>
          <p:cNvSpPr>
            <a:spLocks noEditPoints="1"/>
          </p:cNvSpPr>
          <p:nvPr/>
        </p:nvSpPr>
        <p:spPr bwMode="auto">
          <a:xfrm rot="8141448">
            <a:off x="10248386" y="5363226"/>
            <a:ext cx="394132" cy="388342"/>
          </a:xfrm>
          <a:custGeom>
            <a:avLst/>
            <a:gdLst>
              <a:gd name="T0" fmla="*/ 125 w 126"/>
              <a:gd name="T1" fmla="*/ 2 h 125"/>
              <a:gd name="T2" fmla="*/ 120 w 126"/>
              <a:gd name="T3" fmla="*/ 1 h 125"/>
              <a:gd name="T4" fmla="*/ 2 w 126"/>
              <a:gd name="T5" fmla="*/ 64 h 125"/>
              <a:gd name="T6" fmla="*/ 0 w 126"/>
              <a:gd name="T7" fmla="*/ 68 h 125"/>
              <a:gd name="T8" fmla="*/ 4 w 126"/>
              <a:gd name="T9" fmla="*/ 71 h 125"/>
              <a:gd name="T10" fmla="*/ 52 w 126"/>
              <a:gd name="T11" fmla="*/ 75 h 125"/>
              <a:gd name="T12" fmla="*/ 56 w 126"/>
              <a:gd name="T13" fmla="*/ 122 h 125"/>
              <a:gd name="T14" fmla="*/ 59 w 126"/>
              <a:gd name="T15" fmla="*/ 125 h 125"/>
              <a:gd name="T16" fmla="*/ 60 w 126"/>
              <a:gd name="T17" fmla="*/ 125 h 125"/>
              <a:gd name="T18" fmla="*/ 64 w 126"/>
              <a:gd name="T19" fmla="*/ 123 h 125"/>
              <a:gd name="T20" fmla="*/ 126 w 126"/>
              <a:gd name="T21" fmla="*/ 6 h 125"/>
              <a:gd name="T22" fmla="*/ 125 w 126"/>
              <a:gd name="T23" fmla="*/ 2 h 125"/>
              <a:gd name="T24" fmla="*/ 63 w 126"/>
              <a:gd name="T25" fmla="*/ 108 h 125"/>
              <a:gd name="T26" fmla="*/ 60 w 126"/>
              <a:gd name="T27" fmla="*/ 71 h 125"/>
              <a:gd name="T28" fmla="*/ 56 w 126"/>
              <a:gd name="T29" fmla="*/ 68 h 125"/>
              <a:gd name="T30" fmla="*/ 18 w 126"/>
              <a:gd name="T31" fmla="*/ 65 h 125"/>
              <a:gd name="T32" fmla="*/ 112 w 126"/>
              <a:gd name="T33" fmla="*/ 14 h 125"/>
              <a:gd name="T34" fmla="*/ 63 w 126"/>
              <a:gd name="T35" fmla="*/ 10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5">
                <a:moveTo>
                  <a:pt x="125" y="2"/>
                </a:moveTo>
                <a:cubicBezTo>
                  <a:pt x="124" y="0"/>
                  <a:pt x="122" y="0"/>
                  <a:pt x="120" y="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7"/>
                  <a:pt x="0" y="68"/>
                </a:cubicBezTo>
                <a:cubicBezTo>
                  <a:pt x="0" y="70"/>
                  <a:pt x="2" y="71"/>
                  <a:pt x="4" y="71"/>
                </a:cubicBezTo>
                <a:cubicBezTo>
                  <a:pt x="52" y="75"/>
                  <a:pt x="52" y="75"/>
                  <a:pt x="52" y="75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124"/>
                  <a:pt x="57" y="125"/>
                  <a:pt x="59" y="125"/>
                </a:cubicBezTo>
                <a:cubicBezTo>
                  <a:pt x="59" y="125"/>
                  <a:pt x="60" y="125"/>
                  <a:pt x="60" y="125"/>
                </a:cubicBezTo>
                <a:cubicBezTo>
                  <a:pt x="61" y="125"/>
                  <a:pt x="63" y="125"/>
                  <a:pt x="64" y="123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5"/>
                  <a:pt x="126" y="3"/>
                  <a:pt x="125" y="2"/>
                </a:cubicBezTo>
                <a:close/>
                <a:moveTo>
                  <a:pt x="63" y="108"/>
                </a:moveTo>
                <a:cubicBezTo>
                  <a:pt x="60" y="71"/>
                  <a:pt x="60" y="71"/>
                  <a:pt x="60" y="71"/>
                </a:cubicBezTo>
                <a:cubicBezTo>
                  <a:pt x="60" y="69"/>
                  <a:pt x="58" y="68"/>
                  <a:pt x="56" y="68"/>
                </a:cubicBezTo>
                <a:cubicBezTo>
                  <a:pt x="18" y="65"/>
                  <a:pt x="18" y="65"/>
                  <a:pt x="18" y="65"/>
                </a:cubicBezTo>
                <a:cubicBezTo>
                  <a:pt x="112" y="14"/>
                  <a:pt x="112" y="14"/>
                  <a:pt x="112" y="14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>
        <p14:flythrough hasBounce="1"/>
      </p:transition>
    </mc:Choice>
    <mc:Fallback xmlns="">
      <p:transition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7" dur="60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2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6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20000">
                                      <p:cBhvr>
                                        <p:cTn id="3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3" dur="60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6" dur="6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2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6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69" dur="60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">
                                      <p:cBhvr>
                                        <p:cTn id="7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2" dur="60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8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8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/>
      <p:bldP spid="156" grpId="0"/>
      <p:bldP spid="157" grpId="0"/>
      <p:bldP spid="1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1285" y="877078"/>
            <a:ext cx="11689430" cy="5980922"/>
            <a:chOff x="3520027" y="992803"/>
            <a:chExt cx="8155488" cy="4172773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3627437" y="1154697"/>
              <a:ext cx="7842435" cy="3837229"/>
            </a:xfrm>
            <a:prstGeom prst="rect">
              <a:avLst/>
            </a:prstGeom>
            <a:solidFill>
              <a:srgbClr val="BF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3680364" y="1209182"/>
              <a:ext cx="7763604" cy="3729818"/>
            </a:xfrm>
            <a:prstGeom prst="rect">
              <a:avLst/>
            </a:prstGeom>
            <a:solidFill>
              <a:srgbClr val="395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3772927" y="1219379"/>
              <a:ext cx="7725524" cy="3729818"/>
            </a:xfrm>
            <a:custGeom>
              <a:avLst/>
              <a:gdLst>
                <a:gd name="T0" fmla="*/ 3265 w 3265"/>
                <a:gd name="T1" fmla="*/ 2396 h 2396"/>
                <a:gd name="T2" fmla="*/ 0 w 3265"/>
                <a:gd name="T3" fmla="*/ 2396 h 2396"/>
                <a:gd name="T4" fmla="*/ 0 w 3265"/>
                <a:gd name="T5" fmla="*/ 0 h 2396"/>
                <a:gd name="T6" fmla="*/ 3265 w 3265"/>
                <a:gd name="T7" fmla="*/ 0 h 2396"/>
                <a:gd name="T8" fmla="*/ 3265 w 3265"/>
                <a:gd name="T9" fmla="*/ 2396 h 2396"/>
                <a:gd name="T10" fmla="*/ 0 w 3265"/>
                <a:gd name="T11" fmla="*/ 2396 h 2396"/>
                <a:gd name="T12" fmla="*/ 3231 w 3265"/>
                <a:gd name="T13" fmla="*/ 2396 h 2396"/>
                <a:gd name="T14" fmla="*/ 3231 w 3265"/>
                <a:gd name="T15" fmla="*/ 0 h 2396"/>
                <a:gd name="T16" fmla="*/ 0 w 3265"/>
                <a:gd name="T17" fmla="*/ 0 h 2396"/>
                <a:gd name="T18" fmla="*/ 0 w 3265"/>
                <a:gd name="T19" fmla="*/ 2396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65" h="2396">
                  <a:moveTo>
                    <a:pt x="3265" y="2396"/>
                  </a:moveTo>
                  <a:lnTo>
                    <a:pt x="0" y="2396"/>
                  </a:lnTo>
                  <a:lnTo>
                    <a:pt x="0" y="0"/>
                  </a:lnTo>
                  <a:lnTo>
                    <a:pt x="3265" y="0"/>
                  </a:lnTo>
                  <a:lnTo>
                    <a:pt x="3265" y="2396"/>
                  </a:lnTo>
                  <a:close/>
                  <a:moveTo>
                    <a:pt x="0" y="2396"/>
                  </a:moveTo>
                  <a:lnTo>
                    <a:pt x="3231" y="2396"/>
                  </a:lnTo>
                  <a:lnTo>
                    <a:pt x="3231" y="0"/>
                  </a:lnTo>
                  <a:lnTo>
                    <a:pt x="0" y="0"/>
                  </a:lnTo>
                  <a:lnTo>
                    <a:pt x="0" y="239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525470" y="1003000"/>
              <a:ext cx="8150045" cy="4162576"/>
            </a:xfrm>
            <a:custGeom>
              <a:avLst/>
              <a:gdLst>
                <a:gd name="T0" fmla="*/ 0 w 3505"/>
                <a:gd name="T1" fmla="*/ 0 h 2674"/>
                <a:gd name="T2" fmla="*/ 0 w 3505"/>
                <a:gd name="T3" fmla="*/ 2674 h 2674"/>
                <a:gd name="T4" fmla="*/ 3505 w 3505"/>
                <a:gd name="T5" fmla="*/ 2674 h 2674"/>
                <a:gd name="T6" fmla="*/ 3505 w 3505"/>
                <a:gd name="T7" fmla="*/ 0 h 2674"/>
                <a:gd name="T8" fmla="*/ 0 w 3505"/>
                <a:gd name="T9" fmla="*/ 0 h 2674"/>
                <a:gd name="T10" fmla="*/ 3402 w 3505"/>
                <a:gd name="T11" fmla="*/ 2569 h 2674"/>
                <a:gd name="T12" fmla="*/ 103 w 3505"/>
                <a:gd name="T13" fmla="*/ 2569 h 2674"/>
                <a:gd name="T14" fmla="*/ 103 w 3505"/>
                <a:gd name="T15" fmla="*/ 104 h 2674"/>
                <a:gd name="T16" fmla="*/ 3402 w 3505"/>
                <a:gd name="T17" fmla="*/ 104 h 2674"/>
                <a:gd name="T18" fmla="*/ 3402 w 3505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5" h="2674">
                  <a:moveTo>
                    <a:pt x="0" y="0"/>
                  </a:moveTo>
                  <a:lnTo>
                    <a:pt x="0" y="2674"/>
                  </a:lnTo>
                  <a:lnTo>
                    <a:pt x="3505" y="2674"/>
                  </a:lnTo>
                  <a:lnTo>
                    <a:pt x="3505" y="0"/>
                  </a:lnTo>
                  <a:lnTo>
                    <a:pt x="0" y="0"/>
                  </a:lnTo>
                  <a:close/>
                  <a:moveTo>
                    <a:pt x="3402" y="2569"/>
                  </a:moveTo>
                  <a:lnTo>
                    <a:pt x="103" y="2569"/>
                  </a:lnTo>
                  <a:lnTo>
                    <a:pt x="103" y="104"/>
                  </a:lnTo>
                  <a:lnTo>
                    <a:pt x="3402" y="104"/>
                  </a:lnTo>
                  <a:lnTo>
                    <a:pt x="3402" y="2569"/>
                  </a:lnTo>
                  <a:close/>
                </a:path>
              </a:pathLst>
            </a:custGeom>
            <a:solidFill>
              <a:srgbClr val="E64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520027" y="992803"/>
              <a:ext cx="8070986" cy="4162576"/>
            </a:xfrm>
            <a:custGeom>
              <a:avLst/>
              <a:gdLst>
                <a:gd name="T0" fmla="*/ 0 w 3471"/>
                <a:gd name="T1" fmla="*/ 2674 h 2674"/>
                <a:gd name="T2" fmla="*/ 0 w 3471"/>
                <a:gd name="T3" fmla="*/ 0 h 2674"/>
                <a:gd name="T4" fmla="*/ 3471 w 3471"/>
                <a:gd name="T5" fmla="*/ 0 h 2674"/>
                <a:gd name="T6" fmla="*/ 3471 w 3471"/>
                <a:gd name="T7" fmla="*/ 2674 h 2674"/>
                <a:gd name="T8" fmla="*/ 0 w 3471"/>
                <a:gd name="T9" fmla="*/ 2674 h 2674"/>
                <a:gd name="T10" fmla="*/ 69 w 3471"/>
                <a:gd name="T11" fmla="*/ 2569 h 2674"/>
                <a:gd name="T12" fmla="*/ 3403 w 3471"/>
                <a:gd name="T13" fmla="*/ 2569 h 2674"/>
                <a:gd name="T14" fmla="*/ 3403 w 3471"/>
                <a:gd name="T15" fmla="*/ 104 h 2674"/>
                <a:gd name="T16" fmla="*/ 69 w 3471"/>
                <a:gd name="T17" fmla="*/ 104 h 2674"/>
                <a:gd name="T18" fmla="*/ 69 w 3471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1" h="2674">
                  <a:moveTo>
                    <a:pt x="0" y="2674"/>
                  </a:moveTo>
                  <a:lnTo>
                    <a:pt x="0" y="0"/>
                  </a:lnTo>
                  <a:lnTo>
                    <a:pt x="3471" y="0"/>
                  </a:lnTo>
                  <a:lnTo>
                    <a:pt x="3471" y="2674"/>
                  </a:lnTo>
                  <a:lnTo>
                    <a:pt x="0" y="2674"/>
                  </a:lnTo>
                  <a:close/>
                  <a:moveTo>
                    <a:pt x="69" y="2569"/>
                  </a:moveTo>
                  <a:lnTo>
                    <a:pt x="3403" y="2569"/>
                  </a:lnTo>
                  <a:lnTo>
                    <a:pt x="3403" y="104"/>
                  </a:lnTo>
                  <a:lnTo>
                    <a:pt x="69" y="104"/>
                  </a:lnTo>
                  <a:lnTo>
                    <a:pt x="69" y="2569"/>
                  </a:lnTo>
                  <a:close/>
                </a:path>
              </a:pathLst>
            </a:custGeom>
            <a:solidFill>
              <a:srgbClr val="EB8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945" y="1718328"/>
            <a:ext cx="3536111" cy="23409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26709" y="4535995"/>
            <a:ext cx="57385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各位同学，毕业快乐！</a:t>
            </a:r>
            <a:endParaRPr lang="zh-CN" altLang="en-US" sz="44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6667" y="6444693"/>
            <a:ext cx="371250" cy="10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4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>
        <p14:flythrough hasBounce="1"/>
      </p:transition>
    </mc:Choice>
    <mc:Fallback xmlns="">
      <p:transition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0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31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4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350578" y="2795538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自主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biLevel thresh="25000"/>
          </a:blip>
          <a:srcRect b="20502"/>
          <a:stretch>
            <a:fillRect/>
          </a:stretch>
        </p:blipFill>
        <p:spPr>
          <a:xfrm>
            <a:off x="1618828" y="5468243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9639634" y="2797955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间</a:t>
            </a:r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10336240" y="2104401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0412660" y="3240507"/>
            <a:ext cx="30163" cy="1190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0368210" y="3284957"/>
            <a:ext cx="120650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10184060" y="2900782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4" name="Freeform 15"/>
          <p:cNvSpPr>
            <a:spLocks noEditPoints="1"/>
          </p:cNvSpPr>
          <p:nvPr/>
        </p:nvSpPr>
        <p:spPr bwMode="auto">
          <a:xfrm>
            <a:off x="9853860" y="2418182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790575" y="2063126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746125" y="2107576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6"/>
          <p:cNvSpPr>
            <a:spLocks noEditPoints="1"/>
          </p:cNvSpPr>
          <p:nvPr/>
        </p:nvSpPr>
        <p:spPr bwMode="auto">
          <a:xfrm>
            <a:off x="1538288" y="1731339"/>
            <a:ext cx="142875" cy="146050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407" y="1160463"/>
            <a:ext cx="2946176" cy="40755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7216" y="2906185"/>
            <a:ext cx="755167" cy="1044649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1686013" y="1164520"/>
            <a:ext cx="2618923" cy="1331210"/>
          </a:xfrm>
          <a:custGeom>
            <a:avLst/>
            <a:gdLst>
              <a:gd name="connsiteX0" fmla="*/ 70701 w 2474536"/>
              <a:gd name="connsiteY0" fmla="*/ 749431 h 1329179"/>
              <a:gd name="connsiteX1" fmla="*/ 18854 w 2474536"/>
              <a:gd name="connsiteY1" fmla="*/ 598602 h 1329179"/>
              <a:gd name="connsiteX2" fmla="*/ 155542 w 2474536"/>
              <a:gd name="connsiteY2" fmla="*/ 692870 h 1329179"/>
              <a:gd name="connsiteX3" fmla="*/ 164969 w 2474536"/>
              <a:gd name="connsiteY3" fmla="*/ 725864 h 1329179"/>
              <a:gd name="connsiteX4" fmla="*/ 193249 w 2474536"/>
              <a:gd name="connsiteY4" fmla="*/ 697583 h 1329179"/>
              <a:gd name="connsiteX5" fmla="*/ 1234911 w 2474536"/>
              <a:gd name="connsiteY5" fmla="*/ 0 h 1329179"/>
              <a:gd name="connsiteX6" fmla="*/ 2281287 w 2474536"/>
              <a:gd name="connsiteY6" fmla="*/ 692870 h 1329179"/>
              <a:gd name="connsiteX7" fmla="*/ 2304854 w 2474536"/>
              <a:gd name="connsiteY7" fmla="*/ 716437 h 1329179"/>
              <a:gd name="connsiteX8" fmla="*/ 2314280 w 2474536"/>
              <a:gd name="connsiteY8" fmla="*/ 702297 h 1329179"/>
              <a:gd name="connsiteX9" fmla="*/ 2432115 w 2474536"/>
              <a:gd name="connsiteY9" fmla="*/ 589175 h 1329179"/>
              <a:gd name="connsiteX10" fmla="*/ 2394408 w 2474536"/>
              <a:gd name="connsiteY10" fmla="*/ 749431 h 1329179"/>
              <a:gd name="connsiteX11" fmla="*/ 2380268 w 2474536"/>
              <a:gd name="connsiteY11" fmla="*/ 758858 h 1329179"/>
              <a:gd name="connsiteX12" fmla="*/ 2422689 w 2474536"/>
              <a:gd name="connsiteY12" fmla="*/ 791851 h 1329179"/>
              <a:gd name="connsiteX13" fmla="*/ 2384981 w 2474536"/>
              <a:gd name="connsiteY13" fmla="*/ 824845 h 1329179"/>
              <a:gd name="connsiteX14" fmla="*/ 2342561 w 2474536"/>
              <a:gd name="connsiteY14" fmla="*/ 796565 h 1329179"/>
              <a:gd name="connsiteX15" fmla="*/ 2337847 w 2474536"/>
              <a:gd name="connsiteY15" fmla="*/ 801278 h 1329179"/>
              <a:gd name="connsiteX16" fmla="*/ 2474536 w 2474536"/>
              <a:gd name="connsiteY16" fmla="*/ 1329179 h 1329179"/>
              <a:gd name="connsiteX17" fmla="*/ 1739245 w 2474536"/>
              <a:gd name="connsiteY17" fmla="*/ 862552 h 1329179"/>
              <a:gd name="connsiteX18" fmla="*/ 2267146 w 2474536"/>
              <a:gd name="connsiteY18" fmla="*/ 763571 h 1329179"/>
              <a:gd name="connsiteX19" fmla="*/ 2271860 w 2474536"/>
              <a:gd name="connsiteY19" fmla="*/ 758858 h 1329179"/>
              <a:gd name="connsiteX20" fmla="*/ 2210586 w 2474536"/>
              <a:gd name="connsiteY20" fmla="*/ 716437 h 1329179"/>
              <a:gd name="connsiteX21" fmla="*/ 1244338 w 2474536"/>
              <a:gd name="connsiteY21" fmla="*/ 89555 h 1329179"/>
              <a:gd name="connsiteX22" fmla="*/ 263950 w 2474536"/>
              <a:gd name="connsiteY22" fmla="*/ 707010 h 1329179"/>
              <a:gd name="connsiteX23" fmla="*/ 183823 w 2474536"/>
              <a:gd name="connsiteY23" fmla="*/ 763571 h 1329179"/>
              <a:gd name="connsiteX24" fmla="*/ 193249 w 2474536"/>
              <a:gd name="connsiteY24" fmla="*/ 768284 h 1329179"/>
              <a:gd name="connsiteX25" fmla="*/ 716437 w 2474536"/>
              <a:gd name="connsiteY25" fmla="*/ 857839 h 1329179"/>
              <a:gd name="connsiteX26" fmla="*/ 0 w 2474536"/>
              <a:gd name="connsiteY26" fmla="*/ 1324466 h 1329179"/>
              <a:gd name="connsiteX27" fmla="*/ 113122 w 2474536"/>
              <a:gd name="connsiteY27" fmla="*/ 815418 h 1329179"/>
              <a:gd name="connsiteX28" fmla="*/ 94268 w 2474536"/>
              <a:gd name="connsiteY28" fmla="*/ 801278 h 1329179"/>
              <a:gd name="connsiteX29" fmla="*/ 400639 w 2474536"/>
              <a:gd name="connsiteY29" fmla="*/ 1267905 h 1329179"/>
              <a:gd name="connsiteX30" fmla="*/ 499621 w 2474536"/>
              <a:gd name="connsiteY30" fmla="*/ 1211344 h 1329179"/>
              <a:gd name="connsiteX31" fmla="*/ 395926 w 2474536"/>
              <a:gd name="connsiteY31" fmla="*/ 1069942 h 1329179"/>
              <a:gd name="connsiteX0" fmla="*/ 70701 w 2474536"/>
              <a:gd name="connsiteY0" fmla="*/ 749431 h 1329179"/>
              <a:gd name="connsiteX1" fmla="*/ 18854 w 2474536"/>
              <a:gd name="connsiteY1" fmla="*/ 598602 h 1329179"/>
              <a:gd name="connsiteX2" fmla="*/ 155542 w 2474536"/>
              <a:gd name="connsiteY2" fmla="*/ 692870 h 1329179"/>
              <a:gd name="connsiteX3" fmla="*/ 164969 w 2474536"/>
              <a:gd name="connsiteY3" fmla="*/ 725864 h 1329179"/>
              <a:gd name="connsiteX4" fmla="*/ 193249 w 2474536"/>
              <a:gd name="connsiteY4" fmla="*/ 697583 h 1329179"/>
              <a:gd name="connsiteX5" fmla="*/ 1234911 w 2474536"/>
              <a:gd name="connsiteY5" fmla="*/ 0 h 1329179"/>
              <a:gd name="connsiteX6" fmla="*/ 2281287 w 2474536"/>
              <a:gd name="connsiteY6" fmla="*/ 692870 h 1329179"/>
              <a:gd name="connsiteX7" fmla="*/ 2304854 w 2474536"/>
              <a:gd name="connsiteY7" fmla="*/ 716437 h 1329179"/>
              <a:gd name="connsiteX8" fmla="*/ 2314280 w 2474536"/>
              <a:gd name="connsiteY8" fmla="*/ 702297 h 1329179"/>
              <a:gd name="connsiteX9" fmla="*/ 2432115 w 2474536"/>
              <a:gd name="connsiteY9" fmla="*/ 589175 h 1329179"/>
              <a:gd name="connsiteX10" fmla="*/ 2394408 w 2474536"/>
              <a:gd name="connsiteY10" fmla="*/ 749431 h 1329179"/>
              <a:gd name="connsiteX11" fmla="*/ 2380268 w 2474536"/>
              <a:gd name="connsiteY11" fmla="*/ 758858 h 1329179"/>
              <a:gd name="connsiteX12" fmla="*/ 2422689 w 2474536"/>
              <a:gd name="connsiteY12" fmla="*/ 791851 h 1329179"/>
              <a:gd name="connsiteX13" fmla="*/ 2384981 w 2474536"/>
              <a:gd name="connsiteY13" fmla="*/ 824845 h 1329179"/>
              <a:gd name="connsiteX14" fmla="*/ 2342561 w 2474536"/>
              <a:gd name="connsiteY14" fmla="*/ 796565 h 1329179"/>
              <a:gd name="connsiteX15" fmla="*/ 2337847 w 2474536"/>
              <a:gd name="connsiteY15" fmla="*/ 801278 h 1329179"/>
              <a:gd name="connsiteX16" fmla="*/ 2474536 w 2474536"/>
              <a:gd name="connsiteY16" fmla="*/ 1329179 h 1329179"/>
              <a:gd name="connsiteX17" fmla="*/ 1739245 w 2474536"/>
              <a:gd name="connsiteY17" fmla="*/ 862552 h 1329179"/>
              <a:gd name="connsiteX18" fmla="*/ 2267146 w 2474536"/>
              <a:gd name="connsiteY18" fmla="*/ 763571 h 1329179"/>
              <a:gd name="connsiteX19" fmla="*/ 2271860 w 2474536"/>
              <a:gd name="connsiteY19" fmla="*/ 758858 h 1329179"/>
              <a:gd name="connsiteX20" fmla="*/ 2210586 w 2474536"/>
              <a:gd name="connsiteY20" fmla="*/ 716437 h 1329179"/>
              <a:gd name="connsiteX21" fmla="*/ 1244338 w 2474536"/>
              <a:gd name="connsiteY21" fmla="*/ 89555 h 1329179"/>
              <a:gd name="connsiteX22" fmla="*/ 263950 w 2474536"/>
              <a:gd name="connsiteY22" fmla="*/ 707010 h 1329179"/>
              <a:gd name="connsiteX23" fmla="*/ 183823 w 2474536"/>
              <a:gd name="connsiteY23" fmla="*/ 763571 h 1329179"/>
              <a:gd name="connsiteX24" fmla="*/ 193249 w 2474536"/>
              <a:gd name="connsiteY24" fmla="*/ 768284 h 1329179"/>
              <a:gd name="connsiteX25" fmla="*/ 716437 w 2474536"/>
              <a:gd name="connsiteY25" fmla="*/ 857839 h 1329179"/>
              <a:gd name="connsiteX26" fmla="*/ 0 w 2474536"/>
              <a:gd name="connsiteY26" fmla="*/ 1324466 h 1329179"/>
              <a:gd name="connsiteX27" fmla="*/ 113122 w 2474536"/>
              <a:gd name="connsiteY27" fmla="*/ 815418 h 1329179"/>
              <a:gd name="connsiteX28" fmla="*/ 94268 w 2474536"/>
              <a:gd name="connsiteY28" fmla="*/ 801278 h 1329179"/>
              <a:gd name="connsiteX29" fmla="*/ 414871 w 2474536"/>
              <a:gd name="connsiteY29" fmla="*/ 1267905 h 1329179"/>
              <a:gd name="connsiteX30" fmla="*/ 499621 w 2474536"/>
              <a:gd name="connsiteY30" fmla="*/ 1211344 h 1329179"/>
              <a:gd name="connsiteX31" fmla="*/ 395926 w 2474536"/>
              <a:gd name="connsiteY31" fmla="*/ 1069942 h 1329179"/>
              <a:gd name="connsiteX0" fmla="*/ 102961 w 2506796"/>
              <a:gd name="connsiteY0" fmla="*/ 749431 h 1329179"/>
              <a:gd name="connsiteX1" fmla="*/ 51114 w 2506796"/>
              <a:gd name="connsiteY1" fmla="*/ 598602 h 1329179"/>
              <a:gd name="connsiteX2" fmla="*/ 187802 w 2506796"/>
              <a:gd name="connsiteY2" fmla="*/ 692870 h 1329179"/>
              <a:gd name="connsiteX3" fmla="*/ 197229 w 2506796"/>
              <a:gd name="connsiteY3" fmla="*/ 725864 h 1329179"/>
              <a:gd name="connsiteX4" fmla="*/ 225509 w 2506796"/>
              <a:gd name="connsiteY4" fmla="*/ 697583 h 1329179"/>
              <a:gd name="connsiteX5" fmla="*/ 1267171 w 2506796"/>
              <a:gd name="connsiteY5" fmla="*/ 0 h 1329179"/>
              <a:gd name="connsiteX6" fmla="*/ 2313547 w 2506796"/>
              <a:gd name="connsiteY6" fmla="*/ 692870 h 1329179"/>
              <a:gd name="connsiteX7" fmla="*/ 2337114 w 2506796"/>
              <a:gd name="connsiteY7" fmla="*/ 716437 h 1329179"/>
              <a:gd name="connsiteX8" fmla="*/ 2346540 w 2506796"/>
              <a:gd name="connsiteY8" fmla="*/ 702297 h 1329179"/>
              <a:gd name="connsiteX9" fmla="*/ 2464375 w 2506796"/>
              <a:gd name="connsiteY9" fmla="*/ 589175 h 1329179"/>
              <a:gd name="connsiteX10" fmla="*/ 2426668 w 2506796"/>
              <a:gd name="connsiteY10" fmla="*/ 749431 h 1329179"/>
              <a:gd name="connsiteX11" fmla="*/ 2412528 w 2506796"/>
              <a:gd name="connsiteY11" fmla="*/ 758858 h 1329179"/>
              <a:gd name="connsiteX12" fmla="*/ 2454949 w 2506796"/>
              <a:gd name="connsiteY12" fmla="*/ 791851 h 1329179"/>
              <a:gd name="connsiteX13" fmla="*/ 2417241 w 2506796"/>
              <a:gd name="connsiteY13" fmla="*/ 824845 h 1329179"/>
              <a:gd name="connsiteX14" fmla="*/ 2374821 w 2506796"/>
              <a:gd name="connsiteY14" fmla="*/ 796565 h 1329179"/>
              <a:gd name="connsiteX15" fmla="*/ 2370107 w 2506796"/>
              <a:gd name="connsiteY15" fmla="*/ 801278 h 1329179"/>
              <a:gd name="connsiteX16" fmla="*/ 2506796 w 2506796"/>
              <a:gd name="connsiteY16" fmla="*/ 1329179 h 1329179"/>
              <a:gd name="connsiteX17" fmla="*/ 1771505 w 2506796"/>
              <a:gd name="connsiteY17" fmla="*/ 862552 h 1329179"/>
              <a:gd name="connsiteX18" fmla="*/ 2299406 w 2506796"/>
              <a:gd name="connsiteY18" fmla="*/ 763571 h 1329179"/>
              <a:gd name="connsiteX19" fmla="*/ 2304120 w 2506796"/>
              <a:gd name="connsiteY19" fmla="*/ 758858 h 1329179"/>
              <a:gd name="connsiteX20" fmla="*/ 2242846 w 2506796"/>
              <a:gd name="connsiteY20" fmla="*/ 716437 h 1329179"/>
              <a:gd name="connsiteX21" fmla="*/ 1276598 w 2506796"/>
              <a:gd name="connsiteY21" fmla="*/ 89555 h 1329179"/>
              <a:gd name="connsiteX22" fmla="*/ 296210 w 2506796"/>
              <a:gd name="connsiteY22" fmla="*/ 707010 h 1329179"/>
              <a:gd name="connsiteX23" fmla="*/ 216083 w 2506796"/>
              <a:gd name="connsiteY23" fmla="*/ 763571 h 1329179"/>
              <a:gd name="connsiteX24" fmla="*/ 225509 w 2506796"/>
              <a:gd name="connsiteY24" fmla="*/ 768284 h 1329179"/>
              <a:gd name="connsiteX25" fmla="*/ 748697 w 2506796"/>
              <a:gd name="connsiteY25" fmla="*/ 857839 h 1329179"/>
              <a:gd name="connsiteX26" fmla="*/ 32260 w 2506796"/>
              <a:gd name="connsiteY26" fmla="*/ 1324466 h 1329179"/>
              <a:gd name="connsiteX27" fmla="*/ 145382 w 2506796"/>
              <a:gd name="connsiteY27" fmla="*/ 815418 h 1329179"/>
              <a:gd name="connsiteX28" fmla="*/ 126528 w 2506796"/>
              <a:gd name="connsiteY28" fmla="*/ 801278 h 1329179"/>
              <a:gd name="connsiteX29" fmla="*/ 447131 w 2506796"/>
              <a:gd name="connsiteY29" fmla="*/ 1267905 h 1329179"/>
              <a:gd name="connsiteX30" fmla="*/ 531881 w 2506796"/>
              <a:gd name="connsiteY30" fmla="*/ 1211344 h 1329179"/>
              <a:gd name="connsiteX31" fmla="*/ 428186 w 2506796"/>
              <a:gd name="connsiteY31" fmla="*/ 1069942 h 1329179"/>
              <a:gd name="connsiteX0" fmla="*/ 102961 w 2506796"/>
              <a:gd name="connsiteY0" fmla="*/ 749431 h 1329179"/>
              <a:gd name="connsiteX1" fmla="*/ 51114 w 2506796"/>
              <a:gd name="connsiteY1" fmla="*/ 598602 h 1329179"/>
              <a:gd name="connsiteX2" fmla="*/ 187802 w 2506796"/>
              <a:gd name="connsiteY2" fmla="*/ 692870 h 1329179"/>
              <a:gd name="connsiteX3" fmla="*/ 197229 w 2506796"/>
              <a:gd name="connsiteY3" fmla="*/ 725864 h 1329179"/>
              <a:gd name="connsiteX4" fmla="*/ 225509 w 2506796"/>
              <a:gd name="connsiteY4" fmla="*/ 697583 h 1329179"/>
              <a:gd name="connsiteX5" fmla="*/ 1267171 w 2506796"/>
              <a:gd name="connsiteY5" fmla="*/ 0 h 1329179"/>
              <a:gd name="connsiteX6" fmla="*/ 2313547 w 2506796"/>
              <a:gd name="connsiteY6" fmla="*/ 692870 h 1329179"/>
              <a:gd name="connsiteX7" fmla="*/ 2337114 w 2506796"/>
              <a:gd name="connsiteY7" fmla="*/ 716437 h 1329179"/>
              <a:gd name="connsiteX8" fmla="*/ 2346540 w 2506796"/>
              <a:gd name="connsiteY8" fmla="*/ 702297 h 1329179"/>
              <a:gd name="connsiteX9" fmla="*/ 2464375 w 2506796"/>
              <a:gd name="connsiteY9" fmla="*/ 589175 h 1329179"/>
              <a:gd name="connsiteX10" fmla="*/ 2426668 w 2506796"/>
              <a:gd name="connsiteY10" fmla="*/ 749431 h 1329179"/>
              <a:gd name="connsiteX11" fmla="*/ 2412528 w 2506796"/>
              <a:gd name="connsiteY11" fmla="*/ 758858 h 1329179"/>
              <a:gd name="connsiteX12" fmla="*/ 2454949 w 2506796"/>
              <a:gd name="connsiteY12" fmla="*/ 791851 h 1329179"/>
              <a:gd name="connsiteX13" fmla="*/ 2417241 w 2506796"/>
              <a:gd name="connsiteY13" fmla="*/ 824845 h 1329179"/>
              <a:gd name="connsiteX14" fmla="*/ 2374821 w 2506796"/>
              <a:gd name="connsiteY14" fmla="*/ 796565 h 1329179"/>
              <a:gd name="connsiteX15" fmla="*/ 2370107 w 2506796"/>
              <a:gd name="connsiteY15" fmla="*/ 801278 h 1329179"/>
              <a:gd name="connsiteX16" fmla="*/ 2506796 w 2506796"/>
              <a:gd name="connsiteY16" fmla="*/ 1329179 h 1329179"/>
              <a:gd name="connsiteX17" fmla="*/ 1771505 w 2506796"/>
              <a:gd name="connsiteY17" fmla="*/ 862552 h 1329179"/>
              <a:gd name="connsiteX18" fmla="*/ 2299406 w 2506796"/>
              <a:gd name="connsiteY18" fmla="*/ 763571 h 1329179"/>
              <a:gd name="connsiteX19" fmla="*/ 2304120 w 2506796"/>
              <a:gd name="connsiteY19" fmla="*/ 758858 h 1329179"/>
              <a:gd name="connsiteX20" fmla="*/ 2242846 w 2506796"/>
              <a:gd name="connsiteY20" fmla="*/ 716437 h 1329179"/>
              <a:gd name="connsiteX21" fmla="*/ 1276598 w 2506796"/>
              <a:gd name="connsiteY21" fmla="*/ 89555 h 1329179"/>
              <a:gd name="connsiteX22" fmla="*/ 296210 w 2506796"/>
              <a:gd name="connsiteY22" fmla="*/ 707010 h 1329179"/>
              <a:gd name="connsiteX23" fmla="*/ 216083 w 2506796"/>
              <a:gd name="connsiteY23" fmla="*/ 763571 h 1329179"/>
              <a:gd name="connsiteX24" fmla="*/ 225509 w 2506796"/>
              <a:gd name="connsiteY24" fmla="*/ 768284 h 1329179"/>
              <a:gd name="connsiteX25" fmla="*/ 748697 w 2506796"/>
              <a:gd name="connsiteY25" fmla="*/ 857839 h 1329179"/>
              <a:gd name="connsiteX26" fmla="*/ 32260 w 2506796"/>
              <a:gd name="connsiteY26" fmla="*/ 1324466 h 1329179"/>
              <a:gd name="connsiteX27" fmla="*/ 145382 w 2506796"/>
              <a:gd name="connsiteY27" fmla="*/ 815418 h 1329179"/>
              <a:gd name="connsiteX28" fmla="*/ 126528 w 2506796"/>
              <a:gd name="connsiteY28" fmla="*/ 801278 h 1329179"/>
              <a:gd name="connsiteX29" fmla="*/ 447131 w 2506796"/>
              <a:gd name="connsiteY29" fmla="*/ 1267905 h 1329179"/>
              <a:gd name="connsiteX30" fmla="*/ 531881 w 2506796"/>
              <a:gd name="connsiteY30" fmla="*/ 1211344 h 1329179"/>
              <a:gd name="connsiteX31" fmla="*/ 428186 w 2506796"/>
              <a:gd name="connsiteY31" fmla="*/ 1069942 h 1329179"/>
              <a:gd name="connsiteX0" fmla="*/ 127467 w 2531302"/>
              <a:gd name="connsiteY0" fmla="*/ 749431 h 1329179"/>
              <a:gd name="connsiteX1" fmla="*/ 75620 w 2531302"/>
              <a:gd name="connsiteY1" fmla="*/ 598602 h 1329179"/>
              <a:gd name="connsiteX2" fmla="*/ 212308 w 2531302"/>
              <a:gd name="connsiteY2" fmla="*/ 692870 h 1329179"/>
              <a:gd name="connsiteX3" fmla="*/ 221735 w 2531302"/>
              <a:gd name="connsiteY3" fmla="*/ 725864 h 1329179"/>
              <a:gd name="connsiteX4" fmla="*/ 250015 w 2531302"/>
              <a:gd name="connsiteY4" fmla="*/ 697583 h 1329179"/>
              <a:gd name="connsiteX5" fmla="*/ 1291677 w 2531302"/>
              <a:gd name="connsiteY5" fmla="*/ 0 h 1329179"/>
              <a:gd name="connsiteX6" fmla="*/ 2338053 w 2531302"/>
              <a:gd name="connsiteY6" fmla="*/ 692870 h 1329179"/>
              <a:gd name="connsiteX7" fmla="*/ 2361620 w 2531302"/>
              <a:gd name="connsiteY7" fmla="*/ 716437 h 1329179"/>
              <a:gd name="connsiteX8" fmla="*/ 2371046 w 2531302"/>
              <a:gd name="connsiteY8" fmla="*/ 702297 h 1329179"/>
              <a:gd name="connsiteX9" fmla="*/ 2488881 w 2531302"/>
              <a:gd name="connsiteY9" fmla="*/ 589175 h 1329179"/>
              <a:gd name="connsiteX10" fmla="*/ 2451174 w 2531302"/>
              <a:gd name="connsiteY10" fmla="*/ 749431 h 1329179"/>
              <a:gd name="connsiteX11" fmla="*/ 2437034 w 2531302"/>
              <a:gd name="connsiteY11" fmla="*/ 758858 h 1329179"/>
              <a:gd name="connsiteX12" fmla="*/ 2479455 w 2531302"/>
              <a:gd name="connsiteY12" fmla="*/ 791851 h 1329179"/>
              <a:gd name="connsiteX13" fmla="*/ 2441747 w 2531302"/>
              <a:gd name="connsiteY13" fmla="*/ 824845 h 1329179"/>
              <a:gd name="connsiteX14" fmla="*/ 2399327 w 2531302"/>
              <a:gd name="connsiteY14" fmla="*/ 796565 h 1329179"/>
              <a:gd name="connsiteX15" fmla="*/ 2394613 w 2531302"/>
              <a:gd name="connsiteY15" fmla="*/ 801278 h 1329179"/>
              <a:gd name="connsiteX16" fmla="*/ 2531302 w 2531302"/>
              <a:gd name="connsiteY16" fmla="*/ 1329179 h 1329179"/>
              <a:gd name="connsiteX17" fmla="*/ 1796011 w 2531302"/>
              <a:gd name="connsiteY17" fmla="*/ 862552 h 1329179"/>
              <a:gd name="connsiteX18" fmla="*/ 2323912 w 2531302"/>
              <a:gd name="connsiteY18" fmla="*/ 763571 h 1329179"/>
              <a:gd name="connsiteX19" fmla="*/ 2328626 w 2531302"/>
              <a:gd name="connsiteY19" fmla="*/ 758858 h 1329179"/>
              <a:gd name="connsiteX20" fmla="*/ 2267352 w 2531302"/>
              <a:gd name="connsiteY20" fmla="*/ 716437 h 1329179"/>
              <a:gd name="connsiteX21" fmla="*/ 1301104 w 2531302"/>
              <a:gd name="connsiteY21" fmla="*/ 89555 h 1329179"/>
              <a:gd name="connsiteX22" fmla="*/ 320716 w 2531302"/>
              <a:gd name="connsiteY22" fmla="*/ 707010 h 1329179"/>
              <a:gd name="connsiteX23" fmla="*/ 240589 w 2531302"/>
              <a:gd name="connsiteY23" fmla="*/ 763571 h 1329179"/>
              <a:gd name="connsiteX24" fmla="*/ 250015 w 2531302"/>
              <a:gd name="connsiteY24" fmla="*/ 768284 h 1329179"/>
              <a:gd name="connsiteX25" fmla="*/ 773203 w 2531302"/>
              <a:gd name="connsiteY25" fmla="*/ 857839 h 1329179"/>
              <a:gd name="connsiteX26" fmla="*/ 56766 w 2531302"/>
              <a:gd name="connsiteY26" fmla="*/ 1324466 h 1329179"/>
              <a:gd name="connsiteX27" fmla="*/ 169888 w 2531302"/>
              <a:gd name="connsiteY27" fmla="*/ 815418 h 1329179"/>
              <a:gd name="connsiteX28" fmla="*/ 151034 w 2531302"/>
              <a:gd name="connsiteY28" fmla="*/ 801278 h 1329179"/>
              <a:gd name="connsiteX29" fmla="*/ 471637 w 2531302"/>
              <a:gd name="connsiteY29" fmla="*/ 1267905 h 1329179"/>
              <a:gd name="connsiteX30" fmla="*/ 556387 w 2531302"/>
              <a:gd name="connsiteY30" fmla="*/ 1211344 h 1329179"/>
              <a:gd name="connsiteX31" fmla="*/ 452692 w 2531302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49431 h 1329179"/>
              <a:gd name="connsiteX1" fmla="*/ 89783 w 2545465"/>
              <a:gd name="connsiteY1" fmla="*/ 598602 h 1329179"/>
              <a:gd name="connsiteX2" fmla="*/ 226471 w 2545465"/>
              <a:gd name="connsiteY2" fmla="*/ 692870 h 1329179"/>
              <a:gd name="connsiteX3" fmla="*/ 235898 w 2545465"/>
              <a:gd name="connsiteY3" fmla="*/ 725864 h 1329179"/>
              <a:gd name="connsiteX4" fmla="*/ 264178 w 2545465"/>
              <a:gd name="connsiteY4" fmla="*/ 697583 h 1329179"/>
              <a:gd name="connsiteX5" fmla="*/ 1305840 w 2545465"/>
              <a:gd name="connsiteY5" fmla="*/ 0 h 1329179"/>
              <a:gd name="connsiteX6" fmla="*/ 2352216 w 2545465"/>
              <a:gd name="connsiteY6" fmla="*/ 692870 h 1329179"/>
              <a:gd name="connsiteX7" fmla="*/ 2375783 w 2545465"/>
              <a:gd name="connsiteY7" fmla="*/ 716437 h 1329179"/>
              <a:gd name="connsiteX8" fmla="*/ 2385209 w 2545465"/>
              <a:gd name="connsiteY8" fmla="*/ 702297 h 1329179"/>
              <a:gd name="connsiteX9" fmla="*/ 2503044 w 2545465"/>
              <a:gd name="connsiteY9" fmla="*/ 589175 h 1329179"/>
              <a:gd name="connsiteX10" fmla="*/ 2465337 w 2545465"/>
              <a:gd name="connsiteY10" fmla="*/ 749431 h 1329179"/>
              <a:gd name="connsiteX11" fmla="*/ 2451197 w 2545465"/>
              <a:gd name="connsiteY11" fmla="*/ 758858 h 1329179"/>
              <a:gd name="connsiteX12" fmla="*/ 2493618 w 2545465"/>
              <a:gd name="connsiteY12" fmla="*/ 791851 h 1329179"/>
              <a:gd name="connsiteX13" fmla="*/ 2455910 w 2545465"/>
              <a:gd name="connsiteY13" fmla="*/ 824845 h 1329179"/>
              <a:gd name="connsiteX14" fmla="*/ 2413490 w 2545465"/>
              <a:gd name="connsiteY14" fmla="*/ 796565 h 1329179"/>
              <a:gd name="connsiteX15" fmla="*/ 2408776 w 2545465"/>
              <a:gd name="connsiteY15" fmla="*/ 801278 h 1329179"/>
              <a:gd name="connsiteX16" fmla="*/ 2545465 w 2545465"/>
              <a:gd name="connsiteY16" fmla="*/ 1329179 h 1329179"/>
              <a:gd name="connsiteX17" fmla="*/ 1810174 w 2545465"/>
              <a:gd name="connsiteY17" fmla="*/ 862552 h 1329179"/>
              <a:gd name="connsiteX18" fmla="*/ 2338075 w 2545465"/>
              <a:gd name="connsiteY18" fmla="*/ 763571 h 1329179"/>
              <a:gd name="connsiteX19" fmla="*/ 2342789 w 2545465"/>
              <a:gd name="connsiteY19" fmla="*/ 758858 h 1329179"/>
              <a:gd name="connsiteX20" fmla="*/ 2281515 w 2545465"/>
              <a:gd name="connsiteY20" fmla="*/ 716437 h 1329179"/>
              <a:gd name="connsiteX21" fmla="*/ 1315267 w 2545465"/>
              <a:gd name="connsiteY21" fmla="*/ 89555 h 1329179"/>
              <a:gd name="connsiteX22" fmla="*/ 334879 w 2545465"/>
              <a:gd name="connsiteY22" fmla="*/ 707010 h 1329179"/>
              <a:gd name="connsiteX23" fmla="*/ 254752 w 2545465"/>
              <a:gd name="connsiteY23" fmla="*/ 763571 h 1329179"/>
              <a:gd name="connsiteX24" fmla="*/ 264178 w 2545465"/>
              <a:gd name="connsiteY24" fmla="*/ 768284 h 1329179"/>
              <a:gd name="connsiteX25" fmla="*/ 787366 w 2545465"/>
              <a:gd name="connsiteY25" fmla="*/ 857839 h 1329179"/>
              <a:gd name="connsiteX26" fmla="*/ 70929 w 2545465"/>
              <a:gd name="connsiteY26" fmla="*/ 1324466 h 1329179"/>
              <a:gd name="connsiteX27" fmla="*/ 184051 w 2545465"/>
              <a:gd name="connsiteY27" fmla="*/ 815418 h 1329179"/>
              <a:gd name="connsiteX28" fmla="*/ 165197 w 2545465"/>
              <a:gd name="connsiteY28" fmla="*/ 801278 h 1329179"/>
              <a:gd name="connsiteX29" fmla="*/ 485800 w 2545465"/>
              <a:gd name="connsiteY29" fmla="*/ 1267905 h 1329179"/>
              <a:gd name="connsiteX30" fmla="*/ 570550 w 2545465"/>
              <a:gd name="connsiteY30" fmla="*/ 1211344 h 1329179"/>
              <a:gd name="connsiteX31" fmla="*/ 466855 w 2545465"/>
              <a:gd name="connsiteY31" fmla="*/ 1069942 h 1329179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45465"/>
              <a:gd name="connsiteY0" fmla="*/ 751462 h 1331210"/>
              <a:gd name="connsiteX1" fmla="*/ 89783 w 2545465"/>
              <a:gd name="connsiteY1" fmla="*/ 600633 h 1331210"/>
              <a:gd name="connsiteX2" fmla="*/ 226471 w 2545465"/>
              <a:gd name="connsiteY2" fmla="*/ 694901 h 1331210"/>
              <a:gd name="connsiteX3" fmla="*/ 235898 w 2545465"/>
              <a:gd name="connsiteY3" fmla="*/ 727895 h 1331210"/>
              <a:gd name="connsiteX4" fmla="*/ 264178 w 2545465"/>
              <a:gd name="connsiteY4" fmla="*/ 699614 h 1331210"/>
              <a:gd name="connsiteX5" fmla="*/ 1305840 w 2545465"/>
              <a:gd name="connsiteY5" fmla="*/ 2031 h 1331210"/>
              <a:gd name="connsiteX6" fmla="*/ 2352216 w 2545465"/>
              <a:gd name="connsiteY6" fmla="*/ 694901 h 1331210"/>
              <a:gd name="connsiteX7" fmla="*/ 2375783 w 2545465"/>
              <a:gd name="connsiteY7" fmla="*/ 718468 h 1331210"/>
              <a:gd name="connsiteX8" fmla="*/ 2385209 w 2545465"/>
              <a:gd name="connsiteY8" fmla="*/ 704328 h 1331210"/>
              <a:gd name="connsiteX9" fmla="*/ 2503044 w 2545465"/>
              <a:gd name="connsiteY9" fmla="*/ 591206 h 1331210"/>
              <a:gd name="connsiteX10" fmla="*/ 2465337 w 2545465"/>
              <a:gd name="connsiteY10" fmla="*/ 751462 h 1331210"/>
              <a:gd name="connsiteX11" fmla="*/ 2451197 w 2545465"/>
              <a:gd name="connsiteY11" fmla="*/ 760889 h 1331210"/>
              <a:gd name="connsiteX12" fmla="*/ 2493618 w 2545465"/>
              <a:gd name="connsiteY12" fmla="*/ 793882 h 1331210"/>
              <a:gd name="connsiteX13" fmla="*/ 2455910 w 2545465"/>
              <a:gd name="connsiteY13" fmla="*/ 826876 h 1331210"/>
              <a:gd name="connsiteX14" fmla="*/ 2413490 w 2545465"/>
              <a:gd name="connsiteY14" fmla="*/ 798596 h 1331210"/>
              <a:gd name="connsiteX15" fmla="*/ 2408776 w 2545465"/>
              <a:gd name="connsiteY15" fmla="*/ 803309 h 1331210"/>
              <a:gd name="connsiteX16" fmla="*/ 2545465 w 2545465"/>
              <a:gd name="connsiteY16" fmla="*/ 1331210 h 1331210"/>
              <a:gd name="connsiteX17" fmla="*/ 1810174 w 2545465"/>
              <a:gd name="connsiteY17" fmla="*/ 864583 h 1331210"/>
              <a:gd name="connsiteX18" fmla="*/ 2338075 w 2545465"/>
              <a:gd name="connsiteY18" fmla="*/ 765602 h 1331210"/>
              <a:gd name="connsiteX19" fmla="*/ 2342789 w 2545465"/>
              <a:gd name="connsiteY19" fmla="*/ 760889 h 1331210"/>
              <a:gd name="connsiteX20" fmla="*/ 2281515 w 2545465"/>
              <a:gd name="connsiteY20" fmla="*/ 718468 h 1331210"/>
              <a:gd name="connsiteX21" fmla="*/ 1315267 w 2545465"/>
              <a:gd name="connsiteY21" fmla="*/ 91586 h 1331210"/>
              <a:gd name="connsiteX22" fmla="*/ 334879 w 2545465"/>
              <a:gd name="connsiteY22" fmla="*/ 709041 h 1331210"/>
              <a:gd name="connsiteX23" fmla="*/ 254752 w 2545465"/>
              <a:gd name="connsiteY23" fmla="*/ 765602 h 1331210"/>
              <a:gd name="connsiteX24" fmla="*/ 264178 w 2545465"/>
              <a:gd name="connsiteY24" fmla="*/ 770315 h 1331210"/>
              <a:gd name="connsiteX25" fmla="*/ 787366 w 2545465"/>
              <a:gd name="connsiteY25" fmla="*/ 859870 h 1331210"/>
              <a:gd name="connsiteX26" fmla="*/ 70929 w 2545465"/>
              <a:gd name="connsiteY26" fmla="*/ 1326497 h 1331210"/>
              <a:gd name="connsiteX27" fmla="*/ 184051 w 2545465"/>
              <a:gd name="connsiteY27" fmla="*/ 817449 h 1331210"/>
              <a:gd name="connsiteX28" fmla="*/ 165197 w 2545465"/>
              <a:gd name="connsiteY28" fmla="*/ 803309 h 1331210"/>
              <a:gd name="connsiteX29" fmla="*/ 485800 w 2545465"/>
              <a:gd name="connsiteY29" fmla="*/ 1269936 h 1331210"/>
              <a:gd name="connsiteX30" fmla="*/ 570550 w 2545465"/>
              <a:gd name="connsiteY30" fmla="*/ 1213375 h 1331210"/>
              <a:gd name="connsiteX31" fmla="*/ 466855 w 2545465"/>
              <a:gd name="connsiteY31" fmla="*/ 1071973 h 1331210"/>
              <a:gd name="connsiteX0" fmla="*/ 141630 w 2552697"/>
              <a:gd name="connsiteY0" fmla="*/ 751462 h 1331210"/>
              <a:gd name="connsiteX1" fmla="*/ 89783 w 2552697"/>
              <a:gd name="connsiteY1" fmla="*/ 600633 h 1331210"/>
              <a:gd name="connsiteX2" fmla="*/ 226471 w 2552697"/>
              <a:gd name="connsiteY2" fmla="*/ 694901 h 1331210"/>
              <a:gd name="connsiteX3" fmla="*/ 235898 w 2552697"/>
              <a:gd name="connsiteY3" fmla="*/ 727895 h 1331210"/>
              <a:gd name="connsiteX4" fmla="*/ 264178 w 2552697"/>
              <a:gd name="connsiteY4" fmla="*/ 699614 h 1331210"/>
              <a:gd name="connsiteX5" fmla="*/ 1305840 w 2552697"/>
              <a:gd name="connsiteY5" fmla="*/ 2031 h 1331210"/>
              <a:gd name="connsiteX6" fmla="*/ 2352216 w 2552697"/>
              <a:gd name="connsiteY6" fmla="*/ 694901 h 1331210"/>
              <a:gd name="connsiteX7" fmla="*/ 2375783 w 2552697"/>
              <a:gd name="connsiteY7" fmla="*/ 718468 h 1331210"/>
              <a:gd name="connsiteX8" fmla="*/ 2385209 w 2552697"/>
              <a:gd name="connsiteY8" fmla="*/ 704328 h 1331210"/>
              <a:gd name="connsiteX9" fmla="*/ 2503044 w 2552697"/>
              <a:gd name="connsiteY9" fmla="*/ 591206 h 1331210"/>
              <a:gd name="connsiteX10" fmla="*/ 2465337 w 2552697"/>
              <a:gd name="connsiteY10" fmla="*/ 751462 h 1331210"/>
              <a:gd name="connsiteX11" fmla="*/ 2451197 w 2552697"/>
              <a:gd name="connsiteY11" fmla="*/ 760889 h 1331210"/>
              <a:gd name="connsiteX12" fmla="*/ 2493618 w 2552697"/>
              <a:gd name="connsiteY12" fmla="*/ 793882 h 1331210"/>
              <a:gd name="connsiteX13" fmla="*/ 2455910 w 2552697"/>
              <a:gd name="connsiteY13" fmla="*/ 826876 h 1331210"/>
              <a:gd name="connsiteX14" fmla="*/ 2413490 w 2552697"/>
              <a:gd name="connsiteY14" fmla="*/ 798596 h 1331210"/>
              <a:gd name="connsiteX15" fmla="*/ 2408776 w 2552697"/>
              <a:gd name="connsiteY15" fmla="*/ 803309 h 1331210"/>
              <a:gd name="connsiteX16" fmla="*/ 2545465 w 2552697"/>
              <a:gd name="connsiteY16" fmla="*/ 1331210 h 1331210"/>
              <a:gd name="connsiteX17" fmla="*/ 1810174 w 2552697"/>
              <a:gd name="connsiteY17" fmla="*/ 864583 h 1331210"/>
              <a:gd name="connsiteX18" fmla="*/ 2338075 w 2552697"/>
              <a:gd name="connsiteY18" fmla="*/ 765602 h 1331210"/>
              <a:gd name="connsiteX19" fmla="*/ 2342789 w 2552697"/>
              <a:gd name="connsiteY19" fmla="*/ 760889 h 1331210"/>
              <a:gd name="connsiteX20" fmla="*/ 2281515 w 2552697"/>
              <a:gd name="connsiteY20" fmla="*/ 718468 h 1331210"/>
              <a:gd name="connsiteX21" fmla="*/ 1315267 w 2552697"/>
              <a:gd name="connsiteY21" fmla="*/ 91586 h 1331210"/>
              <a:gd name="connsiteX22" fmla="*/ 334879 w 2552697"/>
              <a:gd name="connsiteY22" fmla="*/ 709041 h 1331210"/>
              <a:gd name="connsiteX23" fmla="*/ 254752 w 2552697"/>
              <a:gd name="connsiteY23" fmla="*/ 765602 h 1331210"/>
              <a:gd name="connsiteX24" fmla="*/ 264178 w 2552697"/>
              <a:gd name="connsiteY24" fmla="*/ 770315 h 1331210"/>
              <a:gd name="connsiteX25" fmla="*/ 787366 w 2552697"/>
              <a:gd name="connsiteY25" fmla="*/ 859870 h 1331210"/>
              <a:gd name="connsiteX26" fmla="*/ 70929 w 2552697"/>
              <a:gd name="connsiteY26" fmla="*/ 1326497 h 1331210"/>
              <a:gd name="connsiteX27" fmla="*/ 184051 w 2552697"/>
              <a:gd name="connsiteY27" fmla="*/ 817449 h 1331210"/>
              <a:gd name="connsiteX28" fmla="*/ 165197 w 2552697"/>
              <a:gd name="connsiteY28" fmla="*/ 803309 h 1331210"/>
              <a:gd name="connsiteX29" fmla="*/ 485800 w 2552697"/>
              <a:gd name="connsiteY29" fmla="*/ 1269936 h 1331210"/>
              <a:gd name="connsiteX30" fmla="*/ 570550 w 2552697"/>
              <a:gd name="connsiteY30" fmla="*/ 1213375 h 1331210"/>
              <a:gd name="connsiteX31" fmla="*/ 466855 w 2552697"/>
              <a:gd name="connsiteY31" fmla="*/ 1071973 h 1331210"/>
              <a:gd name="connsiteX0" fmla="*/ 141630 w 2552697"/>
              <a:gd name="connsiteY0" fmla="*/ 751462 h 1331210"/>
              <a:gd name="connsiteX1" fmla="*/ 89783 w 2552697"/>
              <a:gd name="connsiteY1" fmla="*/ 600633 h 1331210"/>
              <a:gd name="connsiteX2" fmla="*/ 226471 w 2552697"/>
              <a:gd name="connsiteY2" fmla="*/ 694901 h 1331210"/>
              <a:gd name="connsiteX3" fmla="*/ 235898 w 2552697"/>
              <a:gd name="connsiteY3" fmla="*/ 727895 h 1331210"/>
              <a:gd name="connsiteX4" fmla="*/ 264178 w 2552697"/>
              <a:gd name="connsiteY4" fmla="*/ 699614 h 1331210"/>
              <a:gd name="connsiteX5" fmla="*/ 1305840 w 2552697"/>
              <a:gd name="connsiteY5" fmla="*/ 2031 h 1331210"/>
              <a:gd name="connsiteX6" fmla="*/ 2352216 w 2552697"/>
              <a:gd name="connsiteY6" fmla="*/ 694901 h 1331210"/>
              <a:gd name="connsiteX7" fmla="*/ 2375783 w 2552697"/>
              <a:gd name="connsiteY7" fmla="*/ 718468 h 1331210"/>
              <a:gd name="connsiteX8" fmla="*/ 2385209 w 2552697"/>
              <a:gd name="connsiteY8" fmla="*/ 704328 h 1331210"/>
              <a:gd name="connsiteX9" fmla="*/ 2503044 w 2552697"/>
              <a:gd name="connsiteY9" fmla="*/ 591206 h 1331210"/>
              <a:gd name="connsiteX10" fmla="*/ 2465337 w 2552697"/>
              <a:gd name="connsiteY10" fmla="*/ 751462 h 1331210"/>
              <a:gd name="connsiteX11" fmla="*/ 2451197 w 2552697"/>
              <a:gd name="connsiteY11" fmla="*/ 760889 h 1331210"/>
              <a:gd name="connsiteX12" fmla="*/ 2493618 w 2552697"/>
              <a:gd name="connsiteY12" fmla="*/ 793882 h 1331210"/>
              <a:gd name="connsiteX13" fmla="*/ 2455910 w 2552697"/>
              <a:gd name="connsiteY13" fmla="*/ 826876 h 1331210"/>
              <a:gd name="connsiteX14" fmla="*/ 2413490 w 2552697"/>
              <a:gd name="connsiteY14" fmla="*/ 798596 h 1331210"/>
              <a:gd name="connsiteX15" fmla="*/ 2408776 w 2552697"/>
              <a:gd name="connsiteY15" fmla="*/ 803309 h 1331210"/>
              <a:gd name="connsiteX16" fmla="*/ 2545465 w 2552697"/>
              <a:gd name="connsiteY16" fmla="*/ 1331210 h 1331210"/>
              <a:gd name="connsiteX17" fmla="*/ 1810174 w 2552697"/>
              <a:gd name="connsiteY17" fmla="*/ 864583 h 1331210"/>
              <a:gd name="connsiteX18" fmla="*/ 2338075 w 2552697"/>
              <a:gd name="connsiteY18" fmla="*/ 765602 h 1331210"/>
              <a:gd name="connsiteX19" fmla="*/ 2342789 w 2552697"/>
              <a:gd name="connsiteY19" fmla="*/ 760889 h 1331210"/>
              <a:gd name="connsiteX20" fmla="*/ 2281515 w 2552697"/>
              <a:gd name="connsiteY20" fmla="*/ 718468 h 1331210"/>
              <a:gd name="connsiteX21" fmla="*/ 1315267 w 2552697"/>
              <a:gd name="connsiteY21" fmla="*/ 91586 h 1331210"/>
              <a:gd name="connsiteX22" fmla="*/ 334879 w 2552697"/>
              <a:gd name="connsiteY22" fmla="*/ 709041 h 1331210"/>
              <a:gd name="connsiteX23" fmla="*/ 254752 w 2552697"/>
              <a:gd name="connsiteY23" fmla="*/ 765602 h 1331210"/>
              <a:gd name="connsiteX24" fmla="*/ 264178 w 2552697"/>
              <a:gd name="connsiteY24" fmla="*/ 770315 h 1331210"/>
              <a:gd name="connsiteX25" fmla="*/ 787366 w 2552697"/>
              <a:gd name="connsiteY25" fmla="*/ 859870 h 1331210"/>
              <a:gd name="connsiteX26" fmla="*/ 70929 w 2552697"/>
              <a:gd name="connsiteY26" fmla="*/ 1326497 h 1331210"/>
              <a:gd name="connsiteX27" fmla="*/ 184051 w 2552697"/>
              <a:gd name="connsiteY27" fmla="*/ 817449 h 1331210"/>
              <a:gd name="connsiteX28" fmla="*/ 165197 w 2552697"/>
              <a:gd name="connsiteY28" fmla="*/ 803309 h 1331210"/>
              <a:gd name="connsiteX29" fmla="*/ 485800 w 2552697"/>
              <a:gd name="connsiteY29" fmla="*/ 1269936 h 1331210"/>
              <a:gd name="connsiteX30" fmla="*/ 570550 w 2552697"/>
              <a:gd name="connsiteY30" fmla="*/ 1213375 h 1331210"/>
              <a:gd name="connsiteX31" fmla="*/ 466855 w 2552697"/>
              <a:gd name="connsiteY31" fmla="*/ 1071973 h 1331210"/>
              <a:gd name="connsiteX0" fmla="*/ 141630 w 2551134"/>
              <a:gd name="connsiteY0" fmla="*/ 751462 h 1331210"/>
              <a:gd name="connsiteX1" fmla="*/ 89783 w 2551134"/>
              <a:gd name="connsiteY1" fmla="*/ 600633 h 1331210"/>
              <a:gd name="connsiteX2" fmla="*/ 226471 w 2551134"/>
              <a:gd name="connsiteY2" fmla="*/ 694901 h 1331210"/>
              <a:gd name="connsiteX3" fmla="*/ 235898 w 2551134"/>
              <a:gd name="connsiteY3" fmla="*/ 727895 h 1331210"/>
              <a:gd name="connsiteX4" fmla="*/ 264178 w 2551134"/>
              <a:gd name="connsiteY4" fmla="*/ 699614 h 1331210"/>
              <a:gd name="connsiteX5" fmla="*/ 1305840 w 2551134"/>
              <a:gd name="connsiteY5" fmla="*/ 2031 h 1331210"/>
              <a:gd name="connsiteX6" fmla="*/ 2352216 w 2551134"/>
              <a:gd name="connsiteY6" fmla="*/ 694901 h 1331210"/>
              <a:gd name="connsiteX7" fmla="*/ 2375783 w 2551134"/>
              <a:gd name="connsiteY7" fmla="*/ 718468 h 1331210"/>
              <a:gd name="connsiteX8" fmla="*/ 2385209 w 2551134"/>
              <a:gd name="connsiteY8" fmla="*/ 704328 h 1331210"/>
              <a:gd name="connsiteX9" fmla="*/ 2503044 w 2551134"/>
              <a:gd name="connsiteY9" fmla="*/ 591206 h 1331210"/>
              <a:gd name="connsiteX10" fmla="*/ 2465337 w 2551134"/>
              <a:gd name="connsiteY10" fmla="*/ 751462 h 1331210"/>
              <a:gd name="connsiteX11" fmla="*/ 2451197 w 2551134"/>
              <a:gd name="connsiteY11" fmla="*/ 760889 h 1331210"/>
              <a:gd name="connsiteX12" fmla="*/ 2493618 w 2551134"/>
              <a:gd name="connsiteY12" fmla="*/ 793882 h 1331210"/>
              <a:gd name="connsiteX13" fmla="*/ 2455910 w 2551134"/>
              <a:gd name="connsiteY13" fmla="*/ 826876 h 1331210"/>
              <a:gd name="connsiteX14" fmla="*/ 2413490 w 2551134"/>
              <a:gd name="connsiteY14" fmla="*/ 798596 h 1331210"/>
              <a:gd name="connsiteX15" fmla="*/ 2408776 w 2551134"/>
              <a:gd name="connsiteY15" fmla="*/ 803309 h 1331210"/>
              <a:gd name="connsiteX16" fmla="*/ 2545465 w 2551134"/>
              <a:gd name="connsiteY16" fmla="*/ 1331210 h 1331210"/>
              <a:gd name="connsiteX17" fmla="*/ 1810174 w 2551134"/>
              <a:gd name="connsiteY17" fmla="*/ 864583 h 1331210"/>
              <a:gd name="connsiteX18" fmla="*/ 2338075 w 2551134"/>
              <a:gd name="connsiteY18" fmla="*/ 765602 h 1331210"/>
              <a:gd name="connsiteX19" fmla="*/ 2342789 w 2551134"/>
              <a:gd name="connsiteY19" fmla="*/ 760889 h 1331210"/>
              <a:gd name="connsiteX20" fmla="*/ 2281515 w 2551134"/>
              <a:gd name="connsiteY20" fmla="*/ 718468 h 1331210"/>
              <a:gd name="connsiteX21" fmla="*/ 1315267 w 2551134"/>
              <a:gd name="connsiteY21" fmla="*/ 91586 h 1331210"/>
              <a:gd name="connsiteX22" fmla="*/ 334879 w 2551134"/>
              <a:gd name="connsiteY22" fmla="*/ 709041 h 1331210"/>
              <a:gd name="connsiteX23" fmla="*/ 254752 w 2551134"/>
              <a:gd name="connsiteY23" fmla="*/ 765602 h 1331210"/>
              <a:gd name="connsiteX24" fmla="*/ 264178 w 2551134"/>
              <a:gd name="connsiteY24" fmla="*/ 770315 h 1331210"/>
              <a:gd name="connsiteX25" fmla="*/ 787366 w 2551134"/>
              <a:gd name="connsiteY25" fmla="*/ 859870 h 1331210"/>
              <a:gd name="connsiteX26" fmla="*/ 70929 w 2551134"/>
              <a:gd name="connsiteY26" fmla="*/ 1326497 h 1331210"/>
              <a:gd name="connsiteX27" fmla="*/ 184051 w 2551134"/>
              <a:gd name="connsiteY27" fmla="*/ 817449 h 1331210"/>
              <a:gd name="connsiteX28" fmla="*/ 165197 w 2551134"/>
              <a:gd name="connsiteY28" fmla="*/ 803309 h 1331210"/>
              <a:gd name="connsiteX29" fmla="*/ 485800 w 2551134"/>
              <a:gd name="connsiteY29" fmla="*/ 1269936 h 1331210"/>
              <a:gd name="connsiteX30" fmla="*/ 570550 w 2551134"/>
              <a:gd name="connsiteY30" fmla="*/ 1213375 h 1331210"/>
              <a:gd name="connsiteX31" fmla="*/ 466855 w 2551134"/>
              <a:gd name="connsiteY31" fmla="*/ 1071973 h 1331210"/>
              <a:gd name="connsiteX0" fmla="*/ 141630 w 2551134"/>
              <a:gd name="connsiteY0" fmla="*/ 751462 h 1331210"/>
              <a:gd name="connsiteX1" fmla="*/ 89783 w 2551134"/>
              <a:gd name="connsiteY1" fmla="*/ 600633 h 1331210"/>
              <a:gd name="connsiteX2" fmla="*/ 226471 w 2551134"/>
              <a:gd name="connsiteY2" fmla="*/ 694901 h 1331210"/>
              <a:gd name="connsiteX3" fmla="*/ 235898 w 2551134"/>
              <a:gd name="connsiteY3" fmla="*/ 727895 h 1331210"/>
              <a:gd name="connsiteX4" fmla="*/ 264178 w 2551134"/>
              <a:gd name="connsiteY4" fmla="*/ 699614 h 1331210"/>
              <a:gd name="connsiteX5" fmla="*/ 1305840 w 2551134"/>
              <a:gd name="connsiteY5" fmla="*/ 2031 h 1331210"/>
              <a:gd name="connsiteX6" fmla="*/ 2352216 w 2551134"/>
              <a:gd name="connsiteY6" fmla="*/ 694901 h 1331210"/>
              <a:gd name="connsiteX7" fmla="*/ 2375783 w 2551134"/>
              <a:gd name="connsiteY7" fmla="*/ 718468 h 1331210"/>
              <a:gd name="connsiteX8" fmla="*/ 2385209 w 2551134"/>
              <a:gd name="connsiteY8" fmla="*/ 704328 h 1331210"/>
              <a:gd name="connsiteX9" fmla="*/ 2503044 w 2551134"/>
              <a:gd name="connsiteY9" fmla="*/ 591206 h 1331210"/>
              <a:gd name="connsiteX10" fmla="*/ 2465337 w 2551134"/>
              <a:gd name="connsiteY10" fmla="*/ 751462 h 1331210"/>
              <a:gd name="connsiteX11" fmla="*/ 2451197 w 2551134"/>
              <a:gd name="connsiteY11" fmla="*/ 760889 h 1331210"/>
              <a:gd name="connsiteX12" fmla="*/ 2493618 w 2551134"/>
              <a:gd name="connsiteY12" fmla="*/ 793882 h 1331210"/>
              <a:gd name="connsiteX13" fmla="*/ 2455910 w 2551134"/>
              <a:gd name="connsiteY13" fmla="*/ 826876 h 1331210"/>
              <a:gd name="connsiteX14" fmla="*/ 2413490 w 2551134"/>
              <a:gd name="connsiteY14" fmla="*/ 798596 h 1331210"/>
              <a:gd name="connsiteX15" fmla="*/ 2408776 w 2551134"/>
              <a:gd name="connsiteY15" fmla="*/ 803309 h 1331210"/>
              <a:gd name="connsiteX16" fmla="*/ 2545465 w 2551134"/>
              <a:gd name="connsiteY16" fmla="*/ 1331210 h 1331210"/>
              <a:gd name="connsiteX17" fmla="*/ 1810174 w 2551134"/>
              <a:gd name="connsiteY17" fmla="*/ 864583 h 1331210"/>
              <a:gd name="connsiteX18" fmla="*/ 2338075 w 2551134"/>
              <a:gd name="connsiteY18" fmla="*/ 765602 h 1331210"/>
              <a:gd name="connsiteX19" fmla="*/ 2342789 w 2551134"/>
              <a:gd name="connsiteY19" fmla="*/ 760889 h 1331210"/>
              <a:gd name="connsiteX20" fmla="*/ 2281515 w 2551134"/>
              <a:gd name="connsiteY20" fmla="*/ 718468 h 1331210"/>
              <a:gd name="connsiteX21" fmla="*/ 1315267 w 2551134"/>
              <a:gd name="connsiteY21" fmla="*/ 91586 h 1331210"/>
              <a:gd name="connsiteX22" fmla="*/ 334879 w 2551134"/>
              <a:gd name="connsiteY22" fmla="*/ 709041 h 1331210"/>
              <a:gd name="connsiteX23" fmla="*/ 254752 w 2551134"/>
              <a:gd name="connsiteY23" fmla="*/ 765602 h 1331210"/>
              <a:gd name="connsiteX24" fmla="*/ 264178 w 2551134"/>
              <a:gd name="connsiteY24" fmla="*/ 770315 h 1331210"/>
              <a:gd name="connsiteX25" fmla="*/ 787366 w 2551134"/>
              <a:gd name="connsiteY25" fmla="*/ 859870 h 1331210"/>
              <a:gd name="connsiteX26" fmla="*/ 70929 w 2551134"/>
              <a:gd name="connsiteY26" fmla="*/ 1326497 h 1331210"/>
              <a:gd name="connsiteX27" fmla="*/ 184051 w 2551134"/>
              <a:gd name="connsiteY27" fmla="*/ 817449 h 1331210"/>
              <a:gd name="connsiteX28" fmla="*/ 165197 w 2551134"/>
              <a:gd name="connsiteY28" fmla="*/ 803309 h 1331210"/>
              <a:gd name="connsiteX29" fmla="*/ 485800 w 2551134"/>
              <a:gd name="connsiteY29" fmla="*/ 1269936 h 1331210"/>
              <a:gd name="connsiteX30" fmla="*/ 570550 w 2551134"/>
              <a:gd name="connsiteY30" fmla="*/ 1213375 h 1331210"/>
              <a:gd name="connsiteX31" fmla="*/ 466855 w 2551134"/>
              <a:gd name="connsiteY31" fmla="*/ 1071973 h 1331210"/>
              <a:gd name="connsiteX0" fmla="*/ 141630 w 2551134"/>
              <a:gd name="connsiteY0" fmla="*/ 751462 h 1331210"/>
              <a:gd name="connsiteX1" fmla="*/ 89783 w 2551134"/>
              <a:gd name="connsiteY1" fmla="*/ 600633 h 1331210"/>
              <a:gd name="connsiteX2" fmla="*/ 226471 w 2551134"/>
              <a:gd name="connsiteY2" fmla="*/ 694901 h 1331210"/>
              <a:gd name="connsiteX3" fmla="*/ 235898 w 2551134"/>
              <a:gd name="connsiteY3" fmla="*/ 727895 h 1331210"/>
              <a:gd name="connsiteX4" fmla="*/ 264178 w 2551134"/>
              <a:gd name="connsiteY4" fmla="*/ 699614 h 1331210"/>
              <a:gd name="connsiteX5" fmla="*/ 1305840 w 2551134"/>
              <a:gd name="connsiteY5" fmla="*/ 2031 h 1331210"/>
              <a:gd name="connsiteX6" fmla="*/ 2352216 w 2551134"/>
              <a:gd name="connsiteY6" fmla="*/ 694901 h 1331210"/>
              <a:gd name="connsiteX7" fmla="*/ 2375783 w 2551134"/>
              <a:gd name="connsiteY7" fmla="*/ 718468 h 1331210"/>
              <a:gd name="connsiteX8" fmla="*/ 2385209 w 2551134"/>
              <a:gd name="connsiteY8" fmla="*/ 704328 h 1331210"/>
              <a:gd name="connsiteX9" fmla="*/ 2503044 w 2551134"/>
              <a:gd name="connsiteY9" fmla="*/ 591206 h 1331210"/>
              <a:gd name="connsiteX10" fmla="*/ 2465337 w 2551134"/>
              <a:gd name="connsiteY10" fmla="*/ 751462 h 1331210"/>
              <a:gd name="connsiteX11" fmla="*/ 2451197 w 2551134"/>
              <a:gd name="connsiteY11" fmla="*/ 760889 h 1331210"/>
              <a:gd name="connsiteX12" fmla="*/ 2493618 w 2551134"/>
              <a:gd name="connsiteY12" fmla="*/ 793882 h 1331210"/>
              <a:gd name="connsiteX13" fmla="*/ 2455910 w 2551134"/>
              <a:gd name="connsiteY13" fmla="*/ 826876 h 1331210"/>
              <a:gd name="connsiteX14" fmla="*/ 2413490 w 2551134"/>
              <a:gd name="connsiteY14" fmla="*/ 798596 h 1331210"/>
              <a:gd name="connsiteX15" fmla="*/ 2408776 w 2551134"/>
              <a:gd name="connsiteY15" fmla="*/ 803309 h 1331210"/>
              <a:gd name="connsiteX16" fmla="*/ 2545465 w 2551134"/>
              <a:gd name="connsiteY16" fmla="*/ 1331210 h 1331210"/>
              <a:gd name="connsiteX17" fmla="*/ 1810174 w 2551134"/>
              <a:gd name="connsiteY17" fmla="*/ 864583 h 1331210"/>
              <a:gd name="connsiteX18" fmla="*/ 2338075 w 2551134"/>
              <a:gd name="connsiteY18" fmla="*/ 765602 h 1331210"/>
              <a:gd name="connsiteX19" fmla="*/ 2342789 w 2551134"/>
              <a:gd name="connsiteY19" fmla="*/ 760889 h 1331210"/>
              <a:gd name="connsiteX20" fmla="*/ 2292189 w 2551134"/>
              <a:gd name="connsiteY20" fmla="*/ 718468 h 1331210"/>
              <a:gd name="connsiteX21" fmla="*/ 1315267 w 2551134"/>
              <a:gd name="connsiteY21" fmla="*/ 91586 h 1331210"/>
              <a:gd name="connsiteX22" fmla="*/ 334879 w 2551134"/>
              <a:gd name="connsiteY22" fmla="*/ 709041 h 1331210"/>
              <a:gd name="connsiteX23" fmla="*/ 254752 w 2551134"/>
              <a:gd name="connsiteY23" fmla="*/ 765602 h 1331210"/>
              <a:gd name="connsiteX24" fmla="*/ 264178 w 2551134"/>
              <a:gd name="connsiteY24" fmla="*/ 770315 h 1331210"/>
              <a:gd name="connsiteX25" fmla="*/ 787366 w 2551134"/>
              <a:gd name="connsiteY25" fmla="*/ 859870 h 1331210"/>
              <a:gd name="connsiteX26" fmla="*/ 70929 w 2551134"/>
              <a:gd name="connsiteY26" fmla="*/ 1326497 h 1331210"/>
              <a:gd name="connsiteX27" fmla="*/ 184051 w 2551134"/>
              <a:gd name="connsiteY27" fmla="*/ 817449 h 1331210"/>
              <a:gd name="connsiteX28" fmla="*/ 165197 w 2551134"/>
              <a:gd name="connsiteY28" fmla="*/ 803309 h 1331210"/>
              <a:gd name="connsiteX29" fmla="*/ 485800 w 2551134"/>
              <a:gd name="connsiteY29" fmla="*/ 1269936 h 1331210"/>
              <a:gd name="connsiteX30" fmla="*/ 570550 w 2551134"/>
              <a:gd name="connsiteY30" fmla="*/ 1213375 h 1331210"/>
              <a:gd name="connsiteX31" fmla="*/ 466855 w 2551134"/>
              <a:gd name="connsiteY31" fmla="*/ 1071973 h 1331210"/>
              <a:gd name="connsiteX0" fmla="*/ 141630 w 2551134"/>
              <a:gd name="connsiteY0" fmla="*/ 751462 h 1331210"/>
              <a:gd name="connsiteX1" fmla="*/ 89783 w 2551134"/>
              <a:gd name="connsiteY1" fmla="*/ 600633 h 1331210"/>
              <a:gd name="connsiteX2" fmla="*/ 226471 w 2551134"/>
              <a:gd name="connsiteY2" fmla="*/ 694901 h 1331210"/>
              <a:gd name="connsiteX3" fmla="*/ 235898 w 2551134"/>
              <a:gd name="connsiteY3" fmla="*/ 727895 h 1331210"/>
              <a:gd name="connsiteX4" fmla="*/ 264178 w 2551134"/>
              <a:gd name="connsiteY4" fmla="*/ 699614 h 1331210"/>
              <a:gd name="connsiteX5" fmla="*/ 1305840 w 2551134"/>
              <a:gd name="connsiteY5" fmla="*/ 2031 h 1331210"/>
              <a:gd name="connsiteX6" fmla="*/ 2352216 w 2551134"/>
              <a:gd name="connsiteY6" fmla="*/ 694901 h 1331210"/>
              <a:gd name="connsiteX7" fmla="*/ 2375783 w 2551134"/>
              <a:gd name="connsiteY7" fmla="*/ 718468 h 1331210"/>
              <a:gd name="connsiteX8" fmla="*/ 2385209 w 2551134"/>
              <a:gd name="connsiteY8" fmla="*/ 704328 h 1331210"/>
              <a:gd name="connsiteX9" fmla="*/ 2503044 w 2551134"/>
              <a:gd name="connsiteY9" fmla="*/ 591206 h 1331210"/>
              <a:gd name="connsiteX10" fmla="*/ 2465337 w 2551134"/>
              <a:gd name="connsiteY10" fmla="*/ 751462 h 1331210"/>
              <a:gd name="connsiteX11" fmla="*/ 2451197 w 2551134"/>
              <a:gd name="connsiteY11" fmla="*/ 760889 h 1331210"/>
              <a:gd name="connsiteX12" fmla="*/ 2493618 w 2551134"/>
              <a:gd name="connsiteY12" fmla="*/ 793882 h 1331210"/>
              <a:gd name="connsiteX13" fmla="*/ 2455910 w 2551134"/>
              <a:gd name="connsiteY13" fmla="*/ 826876 h 1331210"/>
              <a:gd name="connsiteX14" fmla="*/ 2413490 w 2551134"/>
              <a:gd name="connsiteY14" fmla="*/ 798596 h 1331210"/>
              <a:gd name="connsiteX15" fmla="*/ 2408776 w 2551134"/>
              <a:gd name="connsiteY15" fmla="*/ 803309 h 1331210"/>
              <a:gd name="connsiteX16" fmla="*/ 2545465 w 2551134"/>
              <a:gd name="connsiteY16" fmla="*/ 1331210 h 1331210"/>
              <a:gd name="connsiteX17" fmla="*/ 1810174 w 2551134"/>
              <a:gd name="connsiteY17" fmla="*/ 864583 h 1331210"/>
              <a:gd name="connsiteX18" fmla="*/ 2338075 w 2551134"/>
              <a:gd name="connsiteY18" fmla="*/ 765602 h 1331210"/>
              <a:gd name="connsiteX19" fmla="*/ 2342789 w 2551134"/>
              <a:gd name="connsiteY19" fmla="*/ 760889 h 1331210"/>
              <a:gd name="connsiteX20" fmla="*/ 2285073 w 2551134"/>
              <a:gd name="connsiteY20" fmla="*/ 722026 h 1331210"/>
              <a:gd name="connsiteX21" fmla="*/ 1315267 w 2551134"/>
              <a:gd name="connsiteY21" fmla="*/ 91586 h 1331210"/>
              <a:gd name="connsiteX22" fmla="*/ 334879 w 2551134"/>
              <a:gd name="connsiteY22" fmla="*/ 709041 h 1331210"/>
              <a:gd name="connsiteX23" fmla="*/ 254752 w 2551134"/>
              <a:gd name="connsiteY23" fmla="*/ 765602 h 1331210"/>
              <a:gd name="connsiteX24" fmla="*/ 264178 w 2551134"/>
              <a:gd name="connsiteY24" fmla="*/ 770315 h 1331210"/>
              <a:gd name="connsiteX25" fmla="*/ 787366 w 2551134"/>
              <a:gd name="connsiteY25" fmla="*/ 859870 h 1331210"/>
              <a:gd name="connsiteX26" fmla="*/ 70929 w 2551134"/>
              <a:gd name="connsiteY26" fmla="*/ 1326497 h 1331210"/>
              <a:gd name="connsiteX27" fmla="*/ 184051 w 2551134"/>
              <a:gd name="connsiteY27" fmla="*/ 817449 h 1331210"/>
              <a:gd name="connsiteX28" fmla="*/ 165197 w 2551134"/>
              <a:gd name="connsiteY28" fmla="*/ 803309 h 1331210"/>
              <a:gd name="connsiteX29" fmla="*/ 485800 w 2551134"/>
              <a:gd name="connsiteY29" fmla="*/ 1269936 h 1331210"/>
              <a:gd name="connsiteX30" fmla="*/ 570550 w 2551134"/>
              <a:gd name="connsiteY30" fmla="*/ 1213375 h 1331210"/>
              <a:gd name="connsiteX31" fmla="*/ 466855 w 2551134"/>
              <a:gd name="connsiteY31" fmla="*/ 1071973 h 1331210"/>
              <a:gd name="connsiteX0" fmla="*/ 141630 w 2551134"/>
              <a:gd name="connsiteY0" fmla="*/ 751462 h 1331210"/>
              <a:gd name="connsiteX1" fmla="*/ 89783 w 2551134"/>
              <a:gd name="connsiteY1" fmla="*/ 600633 h 1331210"/>
              <a:gd name="connsiteX2" fmla="*/ 226471 w 2551134"/>
              <a:gd name="connsiteY2" fmla="*/ 694901 h 1331210"/>
              <a:gd name="connsiteX3" fmla="*/ 235898 w 2551134"/>
              <a:gd name="connsiteY3" fmla="*/ 727895 h 1331210"/>
              <a:gd name="connsiteX4" fmla="*/ 264178 w 2551134"/>
              <a:gd name="connsiteY4" fmla="*/ 699614 h 1331210"/>
              <a:gd name="connsiteX5" fmla="*/ 1305840 w 2551134"/>
              <a:gd name="connsiteY5" fmla="*/ 2031 h 1331210"/>
              <a:gd name="connsiteX6" fmla="*/ 2352216 w 2551134"/>
              <a:gd name="connsiteY6" fmla="*/ 694901 h 1331210"/>
              <a:gd name="connsiteX7" fmla="*/ 2375783 w 2551134"/>
              <a:gd name="connsiteY7" fmla="*/ 718468 h 1331210"/>
              <a:gd name="connsiteX8" fmla="*/ 2385209 w 2551134"/>
              <a:gd name="connsiteY8" fmla="*/ 704328 h 1331210"/>
              <a:gd name="connsiteX9" fmla="*/ 2503044 w 2551134"/>
              <a:gd name="connsiteY9" fmla="*/ 591206 h 1331210"/>
              <a:gd name="connsiteX10" fmla="*/ 2465337 w 2551134"/>
              <a:gd name="connsiteY10" fmla="*/ 751462 h 1331210"/>
              <a:gd name="connsiteX11" fmla="*/ 2451197 w 2551134"/>
              <a:gd name="connsiteY11" fmla="*/ 760889 h 1331210"/>
              <a:gd name="connsiteX12" fmla="*/ 2493618 w 2551134"/>
              <a:gd name="connsiteY12" fmla="*/ 793882 h 1331210"/>
              <a:gd name="connsiteX13" fmla="*/ 2455910 w 2551134"/>
              <a:gd name="connsiteY13" fmla="*/ 826876 h 1331210"/>
              <a:gd name="connsiteX14" fmla="*/ 2413490 w 2551134"/>
              <a:gd name="connsiteY14" fmla="*/ 798596 h 1331210"/>
              <a:gd name="connsiteX15" fmla="*/ 2408776 w 2551134"/>
              <a:gd name="connsiteY15" fmla="*/ 803309 h 1331210"/>
              <a:gd name="connsiteX16" fmla="*/ 2545465 w 2551134"/>
              <a:gd name="connsiteY16" fmla="*/ 1331210 h 1331210"/>
              <a:gd name="connsiteX17" fmla="*/ 1810174 w 2551134"/>
              <a:gd name="connsiteY17" fmla="*/ 864583 h 1331210"/>
              <a:gd name="connsiteX18" fmla="*/ 2338075 w 2551134"/>
              <a:gd name="connsiteY18" fmla="*/ 765602 h 1331210"/>
              <a:gd name="connsiteX19" fmla="*/ 2342789 w 2551134"/>
              <a:gd name="connsiteY19" fmla="*/ 760889 h 1331210"/>
              <a:gd name="connsiteX20" fmla="*/ 2285073 w 2551134"/>
              <a:gd name="connsiteY20" fmla="*/ 722026 h 1331210"/>
              <a:gd name="connsiteX21" fmla="*/ 1315267 w 2551134"/>
              <a:gd name="connsiteY21" fmla="*/ 91586 h 1331210"/>
              <a:gd name="connsiteX22" fmla="*/ 334879 w 2551134"/>
              <a:gd name="connsiteY22" fmla="*/ 709041 h 1331210"/>
              <a:gd name="connsiteX23" fmla="*/ 254752 w 2551134"/>
              <a:gd name="connsiteY23" fmla="*/ 765602 h 1331210"/>
              <a:gd name="connsiteX24" fmla="*/ 264178 w 2551134"/>
              <a:gd name="connsiteY24" fmla="*/ 770315 h 1331210"/>
              <a:gd name="connsiteX25" fmla="*/ 787366 w 2551134"/>
              <a:gd name="connsiteY25" fmla="*/ 859870 h 1331210"/>
              <a:gd name="connsiteX26" fmla="*/ 70929 w 2551134"/>
              <a:gd name="connsiteY26" fmla="*/ 1326497 h 1331210"/>
              <a:gd name="connsiteX27" fmla="*/ 184051 w 2551134"/>
              <a:gd name="connsiteY27" fmla="*/ 817449 h 1331210"/>
              <a:gd name="connsiteX28" fmla="*/ 165197 w 2551134"/>
              <a:gd name="connsiteY28" fmla="*/ 803309 h 1331210"/>
              <a:gd name="connsiteX29" fmla="*/ 485800 w 2551134"/>
              <a:gd name="connsiteY29" fmla="*/ 1269936 h 1331210"/>
              <a:gd name="connsiteX30" fmla="*/ 570550 w 2551134"/>
              <a:gd name="connsiteY30" fmla="*/ 1213375 h 1331210"/>
              <a:gd name="connsiteX31" fmla="*/ 466855 w 2551134"/>
              <a:gd name="connsiteY31" fmla="*/ 1071973 h 1331210"/>
              <a:gd name="connsiteX0" fmla="*/ 141630 w 2551134"/>
              <a:gd name="connsiteY0" fmla="*/ 751462 h 1331210"/>
              <a:gd name="connsiteX1" fmla="*/ 89783 w 2551134"/>
              <a:gd name="connsiteY1" fmla="*/ 600633 h 1331210"/>
              <a:gd name="connsiteX2" fmla="*/ 226471 w 2551134"/>
              <a:gd name="connsiteY2" fmla="*/ 694901 h 1331210"/>
              <a:gd name="connsiteX3" fmla="*/ 235898 w 2551134"/>
              <a:gd name="connsiteY3" fmla="*/ 727895 h 1331210"/>
              <a:gd name="connsiteX4" fmla="*/ 264178 w 2551134"/>
              <a:gd name="connsiteY4" fmla="*/ 699614 h 1331210"/>
              <a:gd name="connsiteX5" fmla="*/ 1305840 w 2551134"/>
              <a:gd name="connsiteY5" fmla="*/ 2031 h 1331210"/>
              <a:gd name="connsiteX6" fmla="*/ 2352216 w 2551134"/>
              <a:gd name="connsiteY6" fmla="*/ 694901 h 1331210"/>
              <a:gd name="connsiteX7" fmla="*/ 2375783 w 2551134"/>
              <a:gd name="connsiteY7" fmla="*/ 718468 h 1331210"/>
              <a:gd name="connsiteX8" fmla="*/ 2385209 w 2551134"/>
              <a:gd name="connsiteY8" fmla="*/ 704328 h 1331210"/>
              <a:gd name="connsiteX9" fmla="*/ 2503044 w 2551134"/>
              <a:gd name="connsiteY9" fmla="*/ 591206 h 1331210"/>
              <a:gd name="connsiteX10" fmla="*/ 2465337 w 2551134"/>
              <a:gd name="connsiteY10" fmla="*/ 751462 h 1331210"/>
              <a:gd name="connsiteX11" fmla="*/ 2451197 w 2551134"/>
              <a:gd name="connsiteY11" fmla="*/ 760889 h 1331210"/>
              <a:gd name="connsiteX12" fmla="*/ 2493618 w 2551134"/>
              <a:gd name="connsiteY12" fmla="*/ 793882 h 1331210"/>
              <a:gd name="connsiteX13" fmla="*/ 2455910 w 2551134"/>
              <a:gd name="connsiteY13" fmla="*/ 826876 h 1331210"/>
              <a:gd name="connsiteX14" fmla="*/ 2413490 w 2551134"/>
              <a:gd name="connsiteY14" fmla="*/ 798596 h 1331210"/>
              <a:gd name="connsiteX15" fmla="*/ 2408776 w 2551134"/>
              <a:gd name="connsiteY15" fmla="*/ 803309 h 1331210"/>
              <a:gd name="connsiteX16" fmla="*/ 2545465 w 2551134"/>
              <a:gd name="connsiteY16" fmla="*/ 1331210 h 1331210"/>
              <a:gd name="connsiteX17" fmla="*/ 1810174 w 2551134"/>
              <a:gd name="connsiteY17" fmla="*/ 864583 h 1331210"/>
              <a:gd name="connsiteX18" fmla="*/ 2124566 w 2551134"/>
              <a:gd name="connsiteY18" fmla="*/ 699048 h 1331210"/>
              <a:gd name="connsiteX19" fmla="*/ 2338075 w 2551134"/>
              <a:gd name="connsiteY19" fmla="*/ 765602 h 1331210"/>
              <a:gd name="connsiteX20" fmla="*/ 2342789 w 2551134"/>
              <a:gd name="connsiteY20" fmla="*/ 760889 h 1331210"/>
              <a:gd name="connsiteX21" fmla="*/ 2285073 w 2551134"/>
              <a:gd name="connsiteY21" fmla="*/ 722026 h 1331210"/>
              <a:gd name="connsiteX22" fmla="*/ 1315267 w 2551134"/>
              <a:gd name="connsiteY22" fmla="*/ 91586 h 1331210"/>
              <a:gd name="connsiteX23" fmla="*/ 334879 w 2551134"/>
              <a:gd name="connsiteY23" fmla="*/ 709041 h 1331210"/>
              <a:gd name="connsiteX24" fmla="*/ 254752 w 2551134"/>
              <a:gd name="connsiteY24" fmla="*/ 765602 h 1331210"/>
              <a:gd name="connsiteX25" fmla="*/ 264178 w 2551134"/>
              <a:gd name="connsiteY25" fmla="*/ 770315 h 1331210"/>
              <a:gd name="connsiteX26" fmla="*/ 787366 w 2551134"/>
              <a:gd name="connsiteY26" fmla="*/ 859870 h 1331210"/>
              <a:gd name="connsiteX27" fmla="*/ 70929 w 2551134"/>
              <a:gd name="connsiteY27" fmla="*/ 1326497 h 1331210"/>
              <a:gd name="connsiteX28" fmla="*/ 184051 w 2551134"/>
              <a:gd name="connsiteY28" fmla="*/ 817449 h 1331210"/>
              <a:gd name="connsiteX29" fmla="*/ 165197 w 2551134"/>
              <a:gd name="connsiteY29" fmla="*/ 803309 h 1331210"/>
              <a:gd name="connsiteX30" fmla="*/ 485800 w 2551134"/>
              <a:gd name="connsiteY30" fmla="*/ 1269936 h 1331210"/>
              <a:gd name="connsiteX31" fmla="*/ 570550 w 2551134"/>
              <a:gd name="connsiteY31" fmla="*/ 1213375 h 1331210"/>
              <a:gd name="connsiteX32" fmla="*/ 466855 w 2551134"/>
              <a:gd name="connsiteY32" fmla="*/ 1071973 h 1331210"/>
              <a:gd name="connsiteX0" fmla="*/ 141630 w 2551134"/>
              <a:gd name="connsiteY0" fmla="*/ 751462 h 1331210"/>
              <a:gd name="connsiteX1" fmla="*/ 89783 w 2551134"/>
              <a:gd name="connsiteY1" fmla="*/ 600633 h 1331210"/>
              <a:gd name="connsiteX2" fmla="*/ 226471 w 2551134"/>
              <a:gd name="connsiteY2" fmla="*/ 694901 h 1331210"/>
              <a:gd name="connsiteX3" fmla="*/ 235898 w 2551134"/>
              <a:gd name="connsiteY3" fmla="*/ 727895 h 1331210"/>
              <a:gd name="connsiteX4" fmla="*/ 264178 w 2551134"/>
              <a:gd name="connsiteY4" fmla="*/ 699614 h 1331210"/>
              <a:gd name="connsiteX5" fmla="*/ 1305840 w 2551134"/>
              <a:gd name="connsiteY5" fmla="*/ 2031 h 1331210"/>
              <a:gd name="connsiteX6" fmla="*/ 2352216 w 2551134"/>
              <a:gd name="connsiteY6" fmla="*/ 694901 h 1331210"/>
              <a:gd name="connsiteX7" fmla="*/ 2375783 w 2551134"/>
              <a:gd name="connsiteY7" fmla="*/ 718468 h 1331210"/>
              <a:gd name="connsiteX8" fmla="*/ 2385209 w 2551134"/>
              <a:gd name="connsiteY8" fmla="*/ 704328 h 1331210"/>
              <a:gd name="connsiteX9" fmla="*/ 2503044 w 2551134"/>
              <a:gd name="connsiteY9" fmla="*/ 591206 h 1331210"/>
              <a:gd name="connsiteX10" fmla="*/ 2465337 w 2551134"/>
              <a:gd name="connsiteY10" fmla="*/ 751462 h 1331210"/>
              <a:gd name="connsiteX11" fmla="*/ 2451197 w 2551134"/>
              <a:gd name="connsiteY11" fmla="*/ 760889 h 1331210"/>
              <a:gd name="connsiteX12" fmla="*/ 2493618 w 2551134"/>
              <a:gd name="connsiteY12" fmla="*/ 793882 h 1331210"/>
              <a:gd name="connsiteX13" fmla="*/ 2455910 w 2551134"/>
              <a:gd name="connsiteY13" fmla="*/ 826876 h 1331210"/>
              <a:gd name="connsiteX14" fmla="*/ 2413490 w 2551134"/>
              <a:gd name="connsiteY14" fmla="*/ 798596 h 1331210"/>
              <a:gd name="connsiteX15" fmla="*/ 2408776 w 2551134"/>
              <a:gd name="connsiteY15" fmla="*/ 803309 h 1331210"/>
              <a:gd name="connsiteX16" fmla="*/ 2545465 w 2551134"/>
              <a:gd name="connsiteY16" fmla="*/ 1331210 h 1331210"/>
              <a:gd name="connsiteX17" fmla="*/ 1810174 w 2551134"/>
              <a:gd name="connsiteY17" fmla="*/ 864583 h 1331210"/>
              <a:gd name="connsiteX18" fmla="*/ 2124566 w 2551134"/>
              <a:gd name="connsiteY18" fmla="*/ 699048 h 1331210"/>
              <a:gd name="connsiteX19" fmla="*/ 2338075 w 2551134"/>
              <a:gd name="connsiteY19" fmla="*/ 765602 h 1331210"/>
              <a:gd name="connsiteX20" fmla="*/ 2342789 w 2551134"/>
              <a:gd name="connsiteY20" fmla="*/ 760889 h 1331210"/>
              <a:gd name="connsiteX21" fmla="*/ 2285073 w 2551134"/>
              <a:gd name="connsiteY21" fmla="*/ 722026 h 1331210"/>
              <a:gd name="connsiteX22" fmla="*/ 1315267 w 2551134"/>
              <a:gd name="connsiteY22" fmla="*/ 91586 h 1331210"/>
              <a:gd name="connsiteX23" fmla="*/ 334879 w 2551134"/>
              <a:gd name="connsiteY23" fmla="*/ 709041 h 1331210"/>
              <a:gd name="connsiteX24" fmla="*/ 254752 w 2551134"/>
              <a:gd name="connsiteY24" fmla="*/ 765602 h 1331210"/>
              <a:gd name="connsiteX25" fmla="*/ 264178 w 2551134"/>
              <a:gd name="connsiteY25" fmla="*/ 770315 h 1331210"/>
              <a:gd name="connsiteX26" fmla="*/ 787366 w 2551134"/>
              <a:gd name="connsiteY26" fmla="*/ 859870 h 1331210"/>
              <a:gd name="connsiteX27" fmla="*/ 70929 w 2551134"/>
              <a:gd name="connsiteY27" fmla="*/ 1326497 h 1331210"/>
              <a:gd name="connsiteX28" fmla="*/ 184051 w 2551134"/>
              <a:gd name="connsiteY28" fmla="*/ 817449 h 1331210"/>
              <a:gd name="connsiteX29" fmla="*/ 165197 w 2551134"/>
              <a:gd name="connsiteY29" fmla="*/ 803309 h 1331210"/>
              <a:gd name="connsiteX30" fmla="*/ 485800 w 2551134"/>
              <a:gd name="connsiteY30" fmla="*/ 1269936 h 1331210"/>
              <a:gd name="connsiteX31" fmla="*/ 570550 w 2551134"/>
              <a:gd name="connsiteY31" fmla="*/ 1213375 h 1331210"/>
              <a:gd name="connsiteX32" fmla="*/ 466855 w 2551134"/>
              <a:gd name="connsiteY32" fmla="*/ 1071973 h 1331210"/>
              <a:gd name="connsiteX0" fmla="*/ 141630 w 2551134"/>
              <a:gd name="connsiteY0" fmla="*/ 751462 h 1331210"/>
              <a:gd name="connsiteX1" fmla="*/ 89783 w 2551134"/>
              <a:gd name="connsiteY1" fmla="*/ 600633 h 1331210"/>
              <a:gd name="connsiteX2" fmla="*/ 226471 w 2551134"/>
              <a:gd name="connsiteY2" fmla="*/ 694901 h 1331210"/>
              <a:gd name="connsiteX3" fmla="*/ 235898 w 2551134"/>
              <a:gd name="connsiteY3" fmla="*/ 727895 h 1331210"/>
              <a:gd name="connsiteX4" fmla="*/ 264178 w 2551134"/>
              <a:gd name="connsiteY4" fmla="*/ 699614 h 1331210"/>
              <a:gd name="connsiteX5" fmla="*/ 1305840 w 2551134"/>
              <a:gd name="connsiteY5" fmla="*/ 2031 h 1331210"/>
              <a:gd name="connsiteX6" fmla="*/ 2352216 w 2551134"/>
              <a:gd name="connsiteY6" fmla="*/ 694901 h 1331210"/>
              <a:gd name="connsiteX7" fmla="*/ 2375783 w 2551134"/>
              <a:gd name="connsiteY7" fmla="*/ 718468 h 1331210"/>
              <a:gd name="connsiteX8" fmla="*/ 2385209 w 2551134"/>
              <a:gd name="connsiteY8" fmla="*/ 704328 h 1331210"/>
              <a:gd name="connsiteX9" fmla="*/ 2503044 w 2551134"/>
              <a:gd name="connsiteY9" fmla="*/ 591206 h 1331210"/>
              <a:gd name="connsiteX10" fmla="*/ 2465337 w 2551134"/>
              <a:gd name="connsiteY10" fmla="*/ 751462 h 1331210"/>
              <a:gd name="connsiteX11" fmla="*/ 2451197 w 2551134"/>
              <a:gd name="connsiteY11" fmla="*/ 760889 h 1331210"/>
              <a:gd name="connsiteX12" fmla="*/ 2493618 w 2551134"/>
              <a:gd name="connsiteY12" fmla="*/ 793882 h 1331210"/>
              <a:gd name="connsiteX13" fmla="*/ 2455910 w 2551134"/>
              <a:gd name="connsiteY13" fmla="*/ 826876 h 1331210"/>
              <a:gd name="connsiteX14" fmla="*/ 2413490 w 2551134"/>
              <a:gd name="connsiteY14" fmla="*/ 798596 h 1331210"/>
              <a:gd name="connsiteX15" fmla="*/ 2408776 w 2551134"/>
              <a:gd name="connsiteY15" fmla="*/ 803309 h 1331210"/>
              <a:gd name="connsiteX16" fmla="*/ 2545465 w 2551134"/>
              <a:gd name="connsiteY16" fmla="*/ 1331210 h 1331210"/>
              <a:gd name="connsiteX17" fmla="*/ 1810174 w 2551134"/>
              <a:gd name="connsiteY17" fmla="*/ 864583 h 1331210"/>
              <a:gd name="connsiteX18" fmla="*/ 2124566 w 2551134"/>
              <a:gd name="connsiteY18" fmla="*/ 699048 h 1331210"/>
              <a:gd name="connsiteX19" fmla="*/ 2338075 w 2551134"/>
              <a:gd name="connsiteY19" fmla="*/ 765602 h 1331210"/>
              <a:gd name="connsiteX20" fmla="*/ 2342789 w 2551134"/>
              <a:gd name="connsiteY20" fmla="*/ 760889 h 1331210"/>
              <a:gd name="connsiteX21" fmla="*/ 2285073 w 2551134"/>
              <a:gd name="connsiteY21" fmla="*/ 722026 h 1331210"/>
              <a:gd name="connsiteX22" fmla="*/ 1315267 w 2551134"/>
              <a:gd name="connsiteY22" fmla="*/ 91586 h 1331210"/>
              <a:gd name="connsiteX23" fmla="*/ 334879 w 2551134"/>
              <a:gd name="connsiteY23" fmla="*/ 709041 h 1331210"/>
              <a:gd name="connsiteX24" fmla="*/ 254752 w 2551134"/>
              <a:gd name="connsiteY24" fmla="*/ 765602 h 1331210"/>
              <a:gd name="connsiteX25" fmla="*/ 264178 w 2551134"/>
              <a:gd name="connsiteY25" fmla="*/ 770315 h 1331210"/>
              <a:gd name="connsiteX26" fmla="*/ 787366 w 2551134"/>
              <a:gd name="connsiteY26" fmla="*/ 859870 h 1331210"/>
              <a:gd name="connsiteX27" fmla="*/ 70929 w 2551134"/>
              <a:gd name="connsiteY27" fmla="*/ 1326497 h 1331210"/>
              <a:gd name="connsiteX28" fmla="*/ 184051 w 2551134"/>
              <a:gd name="connsiteY28" fmla="*/ 817449 h 1331210"/>
              <a:gd name="connsiteX29" fmla="*/ 165197 w 2551134"/>
              <a:gd name="connsiteY29" fmla="*/ 803309 h 1331210"/>
              <a:gd name="connsiteX30" fmla="*/ 485800 w 2551134"/>
              <a:gd name="connsiteY30" fmla="*/ 1269936 h 1331210"/>
              <a:gd name="connsiteX31" fmla="*/ 570550 w 2551134"/>
              <a:gd name="connsiteY31" fmla="*/ 1213375 h 1331210"/>
              <a:gd name="connsiteX32" fmla="*/ 466855 w 2551134"/>
              <a:gd name="connsiteY32" fmla="*/ 1071973 h 1331210"/>
              <a:gd name="connsiteX0" fmla="*/ 141630 w 2551134"/>
              <a:gd name="connsiteY0" fmla="*/ 751462 h 1331210"/>
              <a:gd name="connsiteX1" fmla="*/ 89783 w 2551134"/>
              <a:gd name="connsiteY1" fmla="*/ 600633 h 1331210"/>
              <a:gd name="connsiteX2" fmla="*/ 226471 w 2551134"/>
              <a:gd name="connsiteY2" fmla="*/ 694901 h 1331210"/>
              <a:gd name="connsiteX3" fmla="*/ 235898 w 2551134"/>
              <a:gd name="connsiteY3" fmla="*/ 727895 h 1331210"/>
              <a:gd name="connsiteX4" fmla="*/ 264178 w 2551134"/>
              <a:gd name="connsiteY4" fmla="*/ 699614 h 1331210"/>
              <a:gd name="connsiteX5" fmla="*/ 1305840 w 2551134"/>
              <a:gd name="connsiteY5" fmla="*/ 2031 h 1331210"/>
              <a:gd name="connsiteX6" fmla="*/ 2352216 w 2551134"/>
              <a:gd name="connsiteY6" fmla="*/ 694901 h 1331210"/>
              <a:gd name="connsiteX7" fmla="*/ 2375783 w 2551134"/>
              <a:gd name="connsiteY7" fmla="*/ 718468 h 1331210"/>
              <a:gd name="connsiteX8" fmla="*/ 2385209 w 2551134"/>
              <a:gd name="connsiteY8" fmla="*/ 704328 h 1331210"/>
              <a:gd name="connsiteX9" fmla="*/ 2503044 w 2551134"/>
              <a:gd name="connsiteY9" fmla="*/ 591206 h 1331210"/>
              <a:gd name="connsiteX10" fmla="*/ 2465337 w 2551134"/>
              <a:gd name="connsiteY10" fmla="*/ 751462 h 1331210"/>
              <a:gd name="connsiteX11" fmla="*/ 2451197 w 2551134"/>
              <a:gd name="connsiteY11" fmla="*/ 760889 h 1331210"/>
              <a:gd name="connsiteX12" fmla="*/ 2493618 w 2551134"/>
              <a:gd name="connsiteY12" fmla="*/ 793882 h 1331210"/>
              <a:gd name="connsiteX13" fmla="*/ 2455910 w 2551134"/>
              <a:gd name="connsiteY13" fmla="*/ 826876 h 1331210"/>
              <a:gd name="connsiteX14" fmla="*/ 2413490 w 2551134"/>
              <a:gd name="connsiteY14" fmla="*/ 798596 h 1331210"/>
              <a:gd name="connsiteX15" fmla="*/ 2408776 w 2551134"/>
              <a:gd name="connsiteY15" fmla="*/ 803309 h 1331210"/>
              <a:gd name="connsiteX16" fmla="*/ 2545465 w 2551134"/>
              <a:gd name="connsiteY16" fmla="*/ 1331210 h 1331210"/>
              <a:gd name="connsiteX17" fmla="*/ 1810174 w 2551134"/>
              <a:gd name="connsiteY17" fmla="*/ 864583 h 1331210"/>
              <a:gd name="connsiteX18" fmla="*/ 2124566 w 2551134"/>
              <a:gd name="connsiteY18" fmla="*/ 699048 h 1331210"/>
              <a:gd name="connsiteX19" fmla="*/ 2338075 w 2551134"/>
              <a:gd name="connsiteY19" fmla="*/ 765602 h 1331210"/>
              <a:gd name="connsiteX20" fmla="*/ 2342789 w 2551134"/>
              <a:gd name="connsiteY20" fmla="*/ 760889 h 1331210"/>
              <a:gd name="connsiteX21" fmla="*/ 2285073 w 2551134"/>
              <a:gd name="connsiteY21" fmla="*/ 722026 h 1331210"/>
              <a:gd name="connsiteX22" fmla="*/ 1315267 w 2551134"/>
              <a:gd name="connsiteY22" fmla="*/ 91586 h 1331210"/>
              <a:gd name="connsiteX23" fmla="*/ 334879 w 2551134"/>
              <a:gd name="connsiteY23" fmla="*/ 709041 h 1331210"/>
              <a:gd name="connsiteX24" fmla="*/ 254752 w 2551134"/>
              <a:gd name="connsiteY24" fmla="*/ 765602 h 1331210"/>
              <a:gd name="connsiteX25" fmla="*/ 264178 w 2551134"/>
              <a:gd name="connsiteY25" fmla="*/ 770315 h 1331210"/>
              <a:gd name="connsiteX26" fmla="*/ 787366 w 2551134"/>
              <a:gd name="connsiteY26" fmla="*/ 859870 h 1331210"/>
              <a:gd name="connsiteX27" fmla="*/ 70929 w 2551134"/>
              <a:gd name="connsiteY27" fmla="*/ 1326497 h 1331210"/>
              <a:gd name="connsiteX28" fmla="*/ 184051 w 2551134"/>
              <a:gd name="connsiteY28" fmla="*/ 817449 h 1331210"/>
              <a:gd name="connsiteX29" fmla="*/ 165197 w 2551134"/>
              <a:gd name="connsiteY29" fmla="*/ 803309 h 1331210"/>
              <a:gd name="connsiteX30" fmla="*/ 485800 w 2551134"/>
              <a:gd name="connsiteY30" fmla="*/ 1269936 h 1331210"/>
              <a:gd name="connsiteX31" fmla="*/ 570550 w 2551134"/>
              <a:gd name="connsiteY31" fmla="*/ 1213375 h 1331210"/>
              <a:gd name="connsiteX32" fmla="*/ 466855 w 2551134"/>
              <a:gd name="connsiteY32" fmla="*/ 1071973 h 1331210"/>
              <a:gd name="connsiteX0" fmla="*/ 141630 w 2618923"/>
              <a:gd name="connsiteY0" fmla="*/ 751462 h 1331210"/>
              <a:gd name="connsiteX1" fmla="*/ 89783 w 2618923"/>
              <a:gd name="connsiteY1" fmla="*/ 600633 h 1331210"/>
              <a:gd name="connsiteX2" fmla="*/ 226471 w 2618923"/>
              <a:gd name="connsiteY2" fmla="*/ 694901 h 1331210"/>
              <a:gd name="connsiteX3" fmla="*/ 235898 w 2618923"/>
              <a:gd name="connsiteY3" fmla="*/ 727895 h 1331210"/>
              <a:gd name="connsiteX4" fmla="*/ 264178 w 2618923"/>
              <a:gd name="connsiteY4" fmla="*/ 699614 h 1331210"/>
              <a:gd name="connsiteX5" fmla="*/ 1305840 w 2618923"/>
              <a:gd name="connsiteY5" fmla="*/ 2031 h 1331210"/>
              <a:gd name="connsiteX6" fmla="*/ 2352216 w 2618923"/>
              <a:gd name="connsiteY6" fmla="*/ 694901 h 1331210"/>
              <a:gd name="connsiteX7" fmla="*/ 2375783 w 2618923"/>
              <a:gd name="connsiteY7" fmla="*/ 718468 h 1331210"/>
              <a:gd name="connsiteX8" fmla="*/ 2385209 w 2618923"/>
              <a:gd name="connsiteY8" fmla="*/ 704328 h 1331210"/>
              <a:gd name="connsiteX9" fmla="*/ 2503044 w 2618923"/>
              <a:gd name="connsiteY9" fmla="*/ 591206 h 1331210"/>
              <a:gd name="connsiteX10" fmla="*/ 2465337 w 2618923"/>
              <a:gd name="connsiteY10" fmla="*/ 751462 h 1331210"/>
              <a:gd name="connsiteX11" fmla="*/ 2451197 w 2618923"/>
              <a:gd name="connsiteY11" fmla="*/ 760889 h 1331210"/>
              <a:gd name="connsiteX12" fmla="*/ 2493618 w 2618923"/>
              <a:gd name="connsiteY12" fmla="*/ 793882 h 1331210"/>
              <a:gd name="connsiteX13" fmla="*/ 2455910 w 2618923"/>
              <a:gd name="connsiteY13" fmla="*/ 826876 h 1331210"/>
              <a:gd name="connsiteX14" fmla="*/ 2413490 w 2618923"/>
              <a:gd name="connsiteY14" fmla="*/ 798596 h 1331210"/>
              <a:gd name="connsiteX15" fmla="*/ 2408776 w 2618923"/>
              <a:gd name="connsiteY15" fmla="*/ 803309 h 1331210"/>
              <a:gd name="connsiteX16" fmla="*/ 2545465 w 2618923"/>
              <a:gd name="connsiteY16" fmla="*/ 1331210 h 1331210"/>
              <a:gd name="connsiteX17" fmla="*/ 1810174 w 2618923"/>
              <a:gd name="connsiteY17" fmla="*/ 864583 h 1331210"/>
              <a:gd name="connsiteX18" fmla="*/ 2124566 w 2618923"/>
              <a:gd name="connsiteY18" fmla="*/ 699048 h 1331210"/>
              <a:gd name="connsiteX19" fmla="*/ 2338075 w 2618923"/>
              <a:gd name="connsiteY19" fmla="*/ 765602 h 1331210"/>
              <a:gd name="connsiteX20" fmla="*/ 2342789 w 2618923"/>
              <a:gd name="connsiteY20" fmla="*/ 760889 h 1331210"/>
              <a:gd name="connsiteX21" fmla="*/ 2285073 w 2618923"/>
              <a:gd name="connsiteY21" fmla="*/ 722026 h 1331210"/>
              <a:gd name="connsiteX22" fmla="*/ 1315267 w 2618923"/>
              <a:gd name="connsiteY22" fmla="*/ 91586 h 1331210"/>
              <a:gd name="connsiteX23" fmla="*/ 334879 w 2618923"/>
              <a:gd name="connsiteY23" fmla="*/ 709041 h 1331210"/>
              <a:gd name="connsiteX24" fmla="*/ 254752 w 2618923"/>
              <a:gd name="connsiteY24" fmla="*/ 765602 h 1331210"/>
              <a:gd name="connsiteX25" fmla="*/ 264178 w 2618923"/>
              <a:gd name="connsiteY25" fmla="*/ 770315 h 1331210"/>
              <a:gd name="connsiteX26" fmla="*/ 787366 w 2618923"/>
              <a:gd name="connsiteY26" fmla="*/ 859870 h 1331210"/>
              <a:gd name="connsiteX27" fmla="*/ 70929 w 2618923"/>
              <a:gd name="connsiteY27" fmla="*/ 1326497 h 1331210"/>
              <a:gd name="connsiteX28" fmla="*/ 184051 w 2618923"/>
              <a:gd name="connsiteY28" fmla="*/ 817449 h 1331210"/>
              <a:gd name="connsiteX29" fmla="*/ 165197 w 2618923"/>
              <a:gd name="connsiteY29" fmla="*/ 803309 h 1331210"/>
              <a:gd name="connsiteX30" fmla="*/ 485800 w 2618923"/>
              <a:gd name="connsiteY30" fmla="*/ 1269936 h 1331210"/>
              <a:gd name="connsiteX31" fmla="*/ 570550 w 2618923"/>
              <a:gd name="connsiteY31" fmla="*/ 1213375 h 1331210"/>
              <a:gd name="connsiteX32" fmla="*/ 466855 w 2618923"/>
              <a:gd name="connsiteY32" fmla="*/ 1071973 h 1331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18923" h="1331210">
                <a:moveTo>
                  <a:pt x="141630" y="751462"/>
                </a:moveTo>
                <a:cubicBezTo>
                  <a:pt x="49631" y="701186"/>
                  <a:pt x="67928" y="640235"/>
                  <a:pt x="89783" y="600633"/>
                </a:cubicBezTo>
                <a:cubicBezTo>
                  <a:pt x="181600" y="514643"/>
                  <a:pt x="273415" y="649246"/>
                  <a:pt x="226471" y="694901"/>
                </a:cubicBezTo>
                <a:lnTo>
                  <a:pt x="235898" y="727895"/>
                </a:lnTo>
                <a:cubicBezTo>
                  <a:pt x="245325" y="718468"/>
                  <a:pt x="264020" y="712945"/>
                  <a:pt x="264178" y="699614"/>
                </a:cubicBezTo>
                <a:cubicBezTo>
                  <a:pt x="269833" y="221586"/>
                  <a:pt x="862553" y="-25174"/>
                  <a:pt x="1305840" y="2031"/>
                </a:cubicBezTo>
                <a:cubicBezTo>
                  <a:pt x="1825415" y="23067"/>
                  <a:pt x="2341432" y="232676"/>
                  <a:pt x="2352216" y="694901"/>
                </a:cubicBezTo>
                <a:lnTo>
                  <a:pt x="2375783" y="718468"/>
                </a:lnTo>
                <a:lnTo>
                  <a:pt x="2385209" y="704328"/>
                </a:lnTo>
                <a:cubicBezTo>
                  <a:pt x="2356886" y="602577"/>
                  <a:pt x="2438860" y="543522"/>
                  <a:pt x="2503044" y="591206"/>
                </a:cubicBezTo>
                <a:cubicBezTo>
                  <a:pt x="2593656" y="637509"/>
                  <a:pt x="2541949" y="719391"/>
                  <a:pt x="2465337" y="751462"/>
                </a:cubicBezTo>
                <a:lnTo>
                  <a:pt x="2451197" y="760889"/>
                </a:lnTo>
                <a:lnTo>
                  <a:pt x="2493618" y="793882"/>
                </a:lnTo>
                <a:lnTo>
                  <a:pt x="2455910" y="826876"/>
                </a:lnTo>
                <a:lnTo>
                  <a:pt x="2413490" y="798596"/>
                </a:lnTo>
                <a:lnTo>
                  <a:pt x="2408776" y="803309"/>
                </a:lnTo>
                <a:cubicBezTo>
                  <a:pt x="2600365" y="930601"/>
                  <a:pt x="2694603" y="1158720"/>
                  <a:pt x="2545465" y="1331210"/>
                </a:cubicBezTo>
                <a:lnTo>
                  <a:pt x="1810174" y="864583"/>
                </a:lnTo>
                <a:cubicBezTo>
                  <a:pt x="1845487" y="767915"/>
                  <a:pt x="2057444" y="670347"/>
                  <a:pt x="2124566" y="699048"/>
                </a:cubicBezTo>
                <a:cubicBezTo>
                  <a:pt x="2212549" y="682551"/>
                  <a:pt x="2302864" y="763987"/>
                  <a:pt x="2338075" y="765602"/>
                </a:cubicBezTo>
                <a:lnTo>
                  <a:pt x="2342789" y="760889"/>
                </a:lnTo>
                <a:cubicBezTo>
                  <a:pt x="2322364" y="746749"/>
                  <a:pt x="2280318" y="746408"/>
                  <a:pt x="2285073" y="722026"/>
                </a:cubicBezTo>
                <a:cubicBezTo>
                  <a:pt x="2350810" y="384978"/>
                  <a:pt x="1822365" y="83511"/>
                  <a:pt x="1315267" y="91586"/>
                </a:cubicBezTo>
                <a:cubicBezTo>
                  <a:pt x="924428" y="41230"/>
                  <a:pt x="302319" y="300418"/>
                  <a:pt x="334879" y="709041"/>
                </a:cubicBezTo>
                <a:lnTo>
                  <a:pt x="254752" y="765602"/>
                </a:lnTo>
                <a:cubicBezTo>
                  <a:pt x="257894" y="767173"/>
                  <a:pt x="261511" y="772602"/>
                  <a:pt x="264178" y="770315"/>
                </a:cubicBezTo>
                <a:cubicBezTo>
                  <a:pt x="449248" y="611594"/>
                  <a:pt x="741057" y="709047"/>
                  <a:pt x="787366" y="859870"/>
                </a:cubicBezTo>
                <a:lnTo>
                  <a:pt x="70929" y="1326497"/>
                </a:lnTo>
                <a:cubicBezTo>
                  <a:pt x="-65705" y="1149698"/>
                  <a:pt x="7583" y="930204"/>
                  <a:pt x="184051" y="817449"/>
                </a:cubicBezTo>
                <a:lnTo>
                  <a:pt x="165197" y="803309"/>
                </a:lnTo>
                <a:cubicBezTo>
                  <a:pt x="272065" y="962409"/>
                  <a:pt x="378932" y="1114394"/>
                  <a:pt x="485800" y="1269936"/>
                </a:cubicBezTo>
                <a:lnTo>
                  <a:pt x="570550" y="1213375"/>
                </a:lnTo>
                <a:lnTo>
                  <a:pt x="466855" y="107197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257720" y="1795806"/>
            <a:ext cx="1644977" cy="645736"/>
          </a:xfrm>
          <a:custGeom>
            <a:avLst/>
            <a:gdLst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74396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74396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74396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74396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74396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74396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74396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  <a:gd name="connsiteX0" fmla="*/ 0 w 1644977"/>
              <a:gd name="connsiteY0" fmla="*/ 575035 h 645736"/>
              <a:gd name="connsiteX1" fmla="*/ 678729 w 1644977"/>
              <a:gd name="connsiteY1" fmla="*/ 386499 h 645736"/>
              <a:gd name="connsiteX2" fmla="*/ 678729 w 1644977"/>
              <a:gd name="connsiteY2" fmla="*/ 167443 h 645736"/>
              <a:gd name="connsiteX3" fmla="*/ 504334 w 1644977"/>
              <a:gd name="connsiteY3" fmla="*/ 94268 h 645736"/>
              <a:gd name="connsiteX4" fmla="*/ 551468 w 1644977"/>
              <a:gd name="connsiteY4" fmla="*/ 0 h 645736"/>
              <a:gd name="connsiteX5" fmla="*/ 895546 w 1644977"/>
              <a:gd name="connsiteY5" fmla="*/ 4714 h 645736"/>
              <a:gd name="connsiteX6" fmla="*/ 961534 w 1644977"/>
              <a:gd name="connsiteY6" fmla="*/ 89555 h 645736"/>
              <a:gd name="connsiteX7" fmla="*/ 895546 w 1644977"/>
              <a:gd name="connsiteY7" fmla="*/ 169683 h 645736"/>
              <a:gd name="connsiteX8" fmla="*/ 782424 w 1644977"/>
              <a:gd name="connsiteY8" fmla="*/ 160256 h 645736"/>
              <a:gd name="connsiteX9" fmla="*/ 791851 w 1644977"/>
              <a:gd name="connsiteY9" fmla="*/ 400639 h 645736"/>
              <a:gd name="connsiteX10" fmla="*/ 1470581 w 1644977"/>
              <a:gd name="connsiteY10" fmla="*/ 593889 h 645736"/>
              <a:gd name="connsiteX11" fmla="*/ 1569562 w 1644977"/>
              <a:gd name="connsiteY11" fmla="*/ 443060 h 645736"/>
              <a:gd name="connsiteX12" fmla="*/ 1644977 w 1644977"/>
              <a:gd name="connsiteY12" fmla="*/ 494907 h 645736"/>
              <a:gd name="connsiteX13" fmla="*/ 1545995 w 1644977"/>
              <a:gd name="connsiteY13" fmla="*/ 641023 h 645736"/>
              <a:gd name="connsiteX14" fmla="*/ 1555422 w 1644977"/>
              <a:gd name="connsiteY14" fmla="*/ 645736 h 64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44977" h="645736">
                <a:moveTo>
                  <a:pt x="0" y="575035"/>
                </a:moveTo>
                <a:cubicBezTo>
                  <a:pt x="222766" y="473945"/>
                  <a:pt x="449009" y="393715"/>
                  <a:pt x="678729" y="386499"/>
                </a:cubicBezTo>
                <a:lnTo>
                  <a:pt x="678729" y="167443"/>
                </a:lnTo>
                <a:cubicBezTo>
                  <a:pt x="620597" y="140734"/>
                  <a:pt x="520744" y="180083"/>
                  <a:pt x="504334" y="94268"/>
                </a:cubicBezTo>
                <a:cubicBezTo>
                  <a:pt x="509614" y="59368"/>
                  <a:pt x="518373" y="14039"/>
                  <a:pt x="551468" y="0"/>
                </a:cubicBezTo>
                <a:lnTo>
                  <a:pt x="895546" y="4714"/>
                </a:lnTo>
                <a:cubicBezTo>
                  <a:pt x="938403" y="22564"/>
                  <a:pt x="956922" y="57799"/>
                  <a:pt x="961534" y="89555"/>
                </a:cubicBezTo>
                <a:cubicBezTo>
                  <a:pt x="977783" y="116264"/>
                  <a:pt x="941879" y="156882"/>
                  <a:pt x="895546" y="169683"/>
                </a:cubicBezTo>
                <a:lnTo>
                  <a:pt x="782424" y="160256"/>
                </a:lnTo>
                <a:lnTo>
                  <a:pt x="791851" y="400639"/>
                </a:lnTo>
                <a:cubicBezTo>
                  <a:pt x="1070246" y="395520"/>
                  <a:pt x="1275629" y="498181"/>
                  <a:pt x="1470581" y="593889"/>
                </a:cubicBezTo>
                <a:lnTo>
                  <a:pt x="1569562" y="443060"/>
                </a:lnTo>
                <a:lnTo>
                  <a:pt x="1644977" y="494907"/>
                </a:lnTo>
                <a:lnTo>
                  <a:pt x="1545995" y="641023"/>
                </a:lnTo>
                <a:lnTo>
                  <a:pt x="1555422" y="64573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503409" y="2420471"/>
            <a:ext cx="2943557" cy="2716306"/>
          </a:xfrm>
          <a:custGeom>
            <a:avLst/>
            <a:gdLst>
              <a:gd name="connsiteX0" fmla="*/ 2312894 w 2940423"/>
              <a:gd name="connsiteY0" fmla="*/ 8965 h 2707341"/>
              <a:gd name="connsiteX1" fmla="*/ 2940423 w 2940423"/>
              <a:gd name="connsiteY1" fmla="*/ 1156447 h 2707341"/>
              <a:gd name="connsiteX2" fmla="*/ 1488141 w 2940423"/>
              <a:gd name="connsiteY2" fmla="*/ 2707341 h 2707341"/>
              <a:gd name="connsiteX3" fmla="*/ 0 w 2940423"/>
              <a:gd name="connsiteY3" fmla="*/ 1201271 h 2707341"/>
              <a:gd name="connsiteX4" fmla="*/ 645458 w 2940423"/>
              <a:gd name="connsiteY4" fmla="*/ 8965 h 2707341"/>
              <a:gd name="connsiteX5" fmla="*/ 654423 w 2940423"/>
              <a:gd name="connsiteY5" fmla="*/ 0 h 2707341"/>
              <a:gd name="connsiteX0" fmla="*/ 2312894 w 2942126"/>
              <a:gd name="connsiteY0" fmla="*/ 8965 h 2707341"/>
              <a:gd name="connsiteX1" fmla="*/ 2940423 w 2942126"/>
              <a:gd name="connsiteY1" fmla="*/ 1156447 h 2707341"/>
              <a:gd name="connsiteX2" fmla="*/ 1488141 w 2942126"/>
              <a:gd name="connsiteY2" fmla="*/ 2707341 h 2707341"/>
              <a:gd name="connsiteX3" fmla="*/ 0 w 2942126"/>
              <a:gd name="connsiteY3" fmla="*/ 1201271 h 2707341"/>
              <a:gd name="connsiteX4" fmla="*/ 645458 w 2942126"/>
              <a:gd name="connsiteY4" fmla="*/ 8965 h 2707341"/>
              <a:gd name="connsiteX5" fmla="*/ 654423 w 2942126"/>
              <a:gd name="connsiteY5" fmla="*/ 0 h 2707341"/>
              <a:gd name="connsiteX0" fmla="*/ 2312894 w 2942465"/>
              <a:gd name="connsiteY0" fmla="*/ 8965 h 2707341"/>
              <a:gd name="connsiteX1" fmla="*/ 2940423 w 2942465"/>
              <a:gd name="connsiteY1" fmla="*/ 1156447 h 2707341"/>
              <a:gd name="connsiteX2" fmla="*/ 1488141 w 2942465"/>
              <a:gd name="connsiteY2" fmla="*/ 2707341 h 2707341"/>
              <a:gd name="connsiteX3" fmla="*/ 0 w 2942465"/>
              <a:gd name="connsiteY3" fmla="*/ 1201271 h 2707341"/>
              <a:gd name="connsiteX4" fmla="*/ 645458 w 2942465"/>
              <a:gd name="connsiteY4" fmla="*/ 8965 h 2707341"/>
              <a:gd name="connsiteX5" fmla="*/ 654423 w 2942465"/>
              <a:gd name="connsiteY5" fmla="*/ 0 h 2707341"/>
              <a:gd name="connsiteX0" fmla="*/ 2312894 w 2940423"/>
              <a:gd name="connsiteY0" fmla="*/ 8965 h 2707341"/>
              <a:gd name="connsiteX1" fmla="*/ 2940423 w 2940423"/>
              <a:gd name="connsiteY1" fmla="*/ 1156447 h 2707341"/>
              <a:gd name="connsiteX2" fmla="*/ 1488141 w 2940423"/>
              <a:gd name="connsiteY2" fmla="*/ 2707341 h 2707341"/>
              <a:gd name="connsiteX3" fmla="*/ 0 w 2940423"/>
              <a:gd name="connsiteY3" fmla="*/ 1201271 h 2707341"/>
              <a:gd name="connsiteX4" fmla="*/ 645458 w 2940423"/>
              <a:gd name="connsiteY4" fmla="*/ 8965 h 2707341"/>
              <a:gd name="connsiteX5" fmla="*/ 654423 w 2940423"/>
              <a:gd name="connsiteY5" fmla="*/ 0 h 2707341"/>
              <a:gd name="connsiteX0" fmla="*/ 2312894 w 2940423"/>
              <a:gd name="connsiteY0" fmla="*/ 8965 h 2707341"/>
              <a:gd name="connsiteX1" fmla="*/ 2940423 w 2940423"/>
              <a:gd name="connsiteY1" fmla="*/ 1156447 h 2707341"/>
              <a:gd name="connsiteX2" fmla="*/ 1488141 w 2940423"/>
              <a:gd name="connsiteY2" fmla="*/ 2707341 h 2707341"/>
              <a:gd name="connsiteX3" fmla="*/ 0 w 2940423"/>
              <a:gd name="connsiteY3" fmla="*/ 1201271 h 2707341"/>
              <a:gd name="connsiteX4" fmla="*/ 645458 w 2940423"/>
              <a:gd name="connsiteY4" fmla="*/ 8965 h 2707341"/>
              <a:gd name="connsiteX5" fmla="*/ 654423 w 2940423"/>
              <a:gd name="connsiteY5" fmla="*/ 0 h 2707341"/>
              <a:gd name="connsiteX0" fmla="*/ 2312894 w 2940423"/>
              <a:gd name="connsiteY0" fmla="*/ 8965 h 2707341"/>
              <a:gd name="connsiteX1" fmla="*/ 2940423 w 2940423"/>
              <a:gd name="connsiteY1" fmla="*/ 1156447 h 2707341"/>
              <a:gd name="connsiteX2" fmla="*/ 1488141 w 2940423"/>
              <a:gd name="connsiteY2" fmla="*/ 2707341 h 2707341"/>
              <a:gd name="connsiteX3" fmla="*/ 0 w 2940423"/>
              <a:gd name="connsiteY3" fmla="*/ 1201271 h 2707341"/>
              <a:gd name="connsiteX4" fmla="*/ 645458 w 2940423"/>
              <a:gd name="connsiteY4" fmla="*/ 8965 h 2707341"/>
              <a:gd name="connsiteX5" fmla="*/ 654423 w 2940423"/>
              <a:gd name="connsiteY5" fmla="*/ 0 h 2707341"/>
              <a:gd name="connsiteX0" fmla="*/ 2312894 w 2940837"/>
              <a:gd name="connsiteY0" fmla="*/ 8965 h 2707341"/>
              <a:gd name="connsiteX1" fmla="*/ 2940423 w 2940837"/>
              <a:gd name="connsiteY1" fmla="*/ 1156447 h 2707341"/>
              <a:gd name="connsiteX2" fmla="*/ 1488141 w 2940837"/>
              <a:gd name="connsiteY2" fmla="*/ 2707341 h 2707341"/>
              <a:gd name="connsiteX3" fmla="*/ 0 w 2940837"/>
              <a:gd name="connsiteY3" fmla="*/ 1201271 h 2707341"/>
              <a:gd name="connsiteX4" fmla="*/ 645458 w 2940837"/>
              <a:gd name="connsiteY4" fmla="*/ 8965 h 2707341"/>
              <a:gd name="connsiteX5" fmla="*/ 654423 w 2940837"/>
              <a:gd name="connsiteY5" fmla="*/ 0 h 2707341"/>
              <a:gd name="connsiteX0" fmla="*/ 2312894 w 2940895"/>
              <a:gd name="connsiteY0" fmla="*/ 8965 h 2707341"/>
              <a:gd name="connsiteX1" fmla="*/ 2940423 w 2940895"/>
              <a:gd name="connsiteY1" fmla="*/ 1156447 h 2707341"/>
              <a:gd name="connsiteX2" fmla="*/ 1488141 w 2940895"/>
              <a:gd name="connsiteY2" fmla="*/ 2707341 h 2707341"/>
              <a:gd name="connsiteX3" fmla="*/ 0 w 2940895"/>
              <a:gd name="connsiteY3" fmla="*/ 1201271 h 2707341"/>
              <a:gd name="connsiteX4" fmla="*/ 645458 w 2940895"/>
              <a:gd name="connsiteY4" fmla="*/ 8965 h 2707341"/>
              <a:gd name="connsiteX5" fmla="*/ 654423 w 2940895"/>
              <a:gd name="connsiteY5" fmla="*/ 0 h 2707341"/>
              <a:gd name="connsiteX0" fmla="*/ 2312894 w 2940895"/>
              <a:gd name="connsiteY0" fmla="*/ 8965 h 2707341"/>
              <a:gd name="connsiteX1" fmla="*/ 2940423 w 2940895"/>
              <a:gd name="connsiteY1" fmla="*/ 1156447 h 2707341"/>
              <a:gd name="connsiteX2" fmla="*/ 1488141 w 2940895"/>
              <a:gd name="connsiteY2" fmla="*/ 2707341 h 2707341"/>
              <a:gd name="connsiteX3" fmla="*/ 0 w 2940895"/>
              <a:gd name="connsiteY3" fmla="*/ 1201271 h 2707341"/>
              <a:gd name="connsiteX4" fmla="*/ 645458 w 2940895"/>
              <a:gd name="connsiteY4" fmla="*/ 8965 h 2707341"/>
              <a:gd name="connsiteX5" fmla="*/ 654423 w 2940895"/>
              <a:gd name="connsiteY5" fmla="*/ 0 h 2707341"/>
              <a:gd name="connsiteX0" fmla="*/ 2312894 w 2940895"/>
              <a:gd name="connsiteY0" fmla="*/ 8965 h 2707341"/>
              <a:gd name="connsiteX1" fmla="*/ 2940423 w 2940895"/>
              <a:gd name="connsiteY1" fmla="*/ 1156447 h 2707341"/>
              <a:gd name="connsiteX2" fmla="*/ 1488141 w 2940895"/>
              <a:gd name="connsiteY2" fmla="*/ 2707341 h 2707341"/>
              <a:gd name="connsiteX3" fmla="*/ 0 w 2940895"/>
              <a:gd name="connsiteY3" fmla="*/ 1201271 h 2707341"/>
              <a:gd name="connsiteX4" fmla="*/ 645458 w 2940895"/>
              <a:gd name="connsiteY4" fmla="*/ 8965 h 2707341"/>
              <a:gd name="connsiteX5" fmla="*/ 654423 w 2940895"/>
              <a:gd name="connsiteY5" fmla="*/ 0 h 2707341"/>
              <a:gd name="connsiteX0" fmla="*/ 2313416 w 2941417"/>
              <a:gd name="connsiteY0" fmla="*/ 8965 h 2707341"/>
              <a:gd name="connsiteX1" fmla="*/ 2940945 w 2941417"/>
              <a:gd name="connsiteY1" fmla="*/ 1156447 h 2707341"/>
              <a:gd name="connsiteX2" fmla="*/ 1488663 w 2941417"/>
              <a:gd name="connsiteY2" fmla="*/ 2707341 h 2707341"/>
              <a:gd name="connsiteX3" fmla="*/ 522 w 2941417"/>
              <a:gd name="connsiteY3" fmla="*/ 1201271 h 2707341"/>
              <a:gd name="connsiteX4" fmla="*/ 645980 w 2941417"/>
              <a:gd name="connsiteY4" fmla="*/ 8965 h 2707341"/>
              <a:gd name="connsiteX5" fmla="*/ 654945 w 2941417"/>
              <a:gd name="connsiteY5" fmla="*/ 0 h 2707341"/>
              <a:gd name="connsiteX0" fmla="*/ 2343765 w 2971766"/>
              <a:gd name="connsiteY0" fmla="*/ 8965 h 2707341"/>
              <a:gd name="connsiteX1" fmla="*/ 2971294 w 2971766"/>
              <a:gd name="connsiteY1" fmla="*/ 1156447 h 2707341"/>
              <a:gd name="connsiteX2" fmla="*/ 1519012 w 2971766"/>
              <a:gd name="connsiteY2" fmla="*/ 2707341 h 2707341"/>
              <a:gd name="connsiteX3" fmla="*/ 30871 w 2971766"/>
              <a:gd name="connsiteY3" fmla="*/ 1201271 h 2707341"/>
              <a:gd name="connsiteX4" fmla="*/ 523928 w 2971766"/>
              <a:gd name="connsiteY4" fmla="*/ 233083 h 2707341"/>
              <a:gd name="connsiteX5" fmla="*/ 676329 w 2971766"/>
              <a:gd name="connsiteY5" fmla="*/ 8965 h 2707341"/>
              <a:gd name="connsiteX6" fmla="*/ 685294 w 2971766"/>
              <a:gd name="connsiteY6" fmla="*/ 0 h 2707341"/>
              <a:gd name="connsiteX0" fmla="*/ 2345839 w 2973840"/>
              <a:gd name="connsiteY0" fmla="*/ 8965 h 2707341"/>
              <a:gd name="connsiteX1" fmla="*/ 2973368 w 2973840"/>
              <a:gd name="connsiteY1" fmla="*/ 1156447 h 2707341"/>
              <a:gd name="connsiteX2" fmla="*/ 1521086 w 2973840"/>
              <a:gd name="connsiteY2" fmla="*/ 2707341 h 2707341"/>
              <a:gd name="connsiteX3" fmla="*/ 32945 w 2973840"/>
              <a:gd name="connsiteY3" fmla="*/ 1201271 h 2707341"/>
              <a:gd name="connsiteX4" fmla="*/ 526002 w 2973840"/>
              <a:gd name="connsiteY4" fmla="*/ 233083 h 2707341"/>
              <a:gd name="connsiteX5" fmla="*/ 678403 w 2973840"/>
              <a:gd name="connsiteY5" fmla="*/ 8965 h 2707341"/>
              <a:gd name="connsiteX6" fmla="*/ 687368 w 2973840"/>
              <a:gd name="connsiteY6" fmla="*/ 0 h 2707341"/>
              <a:gd name="connsiteX0" fmla="*/ 2331987 w 2959988"/>
              <a:gd name="connsiteY0" fmla="*/ 8965 h 2707341"/>
              <a:gd name="connsiteX1" fmla="*/ 2959516 w 2959988"/>
              <a:gd name="connsiteY1" fmla="*/ 1156447 h 2707341"/>
              <a:gd name="connsiteX2" fmla="*/ 1507234 w 2959988"/>
              <a:gd name="connsiteY2" fmla="*/ 2707341 h 2707341"/>
              <a:gd name="connsiteX3" fmla="*/ 19093 w 2959988"/>
              <a:gd name="connsiteY3" fmla="*/ 1201271 h 2707341"/>
              <a:gd name="connsiteX4" fmla="*/ 664551 w 2959988"/>
              <a:gd name="connsiteY4" fmla="*/ 8965 h 2707341"/>
              <a:gd name="connsiteX5" fmla="*/ 673516 w 2959988"/>
              <a:gd name="connsiteY5" fmla="*/ 0 h 2707341"/>
              <a:gd name="connsiteX0" fmla="*/ 2315055 w 2943056"/>
              <a:gd name="connsiteY0" fmla="*/ 8965 h 2707341"/>
              <a:gd name="connsiteX1" fmla="*/ 2942584 w 2943056"/>
              <a:gd name="connsiteY1" fmla="*/ 1156447 h 2707341"/>
              <a:gd name="connsiteX2" fmla="*/ 1490302 w 2943056"/>
              <a:gd name="connsiteY2" fmla="*/ 2707341 h 2707341"/>
              <a:gd name="connsiteX3" fmla="*/ 2161 w 2943056"/>
              <a:gd name="connsiteY3" fmla="*/ 1201271 h 2707341"/>
              <a:gd name="connsiteX4" fmla="*/ 647619 w 2943056"/>
              <a:gd name="connsiteY4" fmla="*/ 8965 h 2707341"/>
              <a:gd name="connsiteX5" fmla="*/ 656584 w 2943056"/>
              <a:gd name="connsiteY5" fmla="*/ 0 h 2707341"/>
              <a:gd name="connsiteX0" fmla="*/ 2315055 w 2943056"/>
              <a:gd name="connsiteY0" fmla="*/ 0 h 2698376"/>
              <a:gd name="connsiteX1" fmla="*/ 2942584 w 2943056"/>
              <a:gd name="connsiteY1" fmla="*/ 1147482 h 2698376"/>
              <a:gd name="connsiteX2" fmla="*/ 1490302 w 2943056"/>
              <a:gd name="connsiteY2" fmla="*/ 2698376 h 2698376"/>
              <a:gd name="connsiteX3" fmla="*/ 2161 w 2943056"/>
              <a:gd name="connsiteY3" fmla="*/ 1192306 h 2698376"/>
              <a:gd name="connsiteX4" fmla="*/ 647619 w 2943056"/>
              <a:gd name="connsiteY4" fmla="*/ 0 h 2698376"/>
              <a:gd name="connsiteX0" fmla="*/ 2315154 w 2943155"/>
              <a:gd name="connsiteY0" fmla="*/ 26894 h 2725270"/>
              <a:gd name="connsiteX1" fmla="*/ 2942683 w 2943155"/>
              <a:gd name="connsiteY1" fmla="*/ 1174376 h 2725270"/>
              <a:gd name="connsiteX2" fmla="*/ 1490401 w 2943155"/>
              <a:gd name="connsiteY2" fmla="*/ 2725270 h 2725270"/>
              <a:gd name="connsiteX3" fmla="*/ 2260 w 2943155"/>
              <a:gd name="connsiteY3" fmla="*/ 1219200 h 2725270"/>
              <a:gd name="connsiteX4" fmla="*/ 620823 w 2943155"/>
              <a:gd name="connsiteY4" fmla="*/ 0 h 2725270"/>
              <a:gd name="connsiteX0" fmla="*/ 2315818 w 2943819"/>
              <a:gd name="connsiteY0" fmla="*/ 26894 h 2725270"/>
              <a:gd name="connsiteX1" fmla="*/ 2943347 w 2943819"/>
              <a:gd name="connsiteY1" fmla="*/ 1174376 h 2725270"/>
              <a:gd name="connsiteX2" fmla="*/ 1491065 w 2943819"/>
              <a:gd name="connsiteY2" fmla="*/ 2725270 h 2725270"/>
              <a:gd name="connsiteX3" fmla="*/ 2924 w 2943819"/>
              <a:gd name="connsiteY3" fmla="*/ 1219200 h 2725270"/>
              <a:gd name="connsiteX4" fmla="*/ 621487 w 2943819"/>
              <a:gd name="connsiteY4" fmla="*/ 0 h 2725270"/>
              <a:gd name="connsiteX0" fmla="*/ 2315556 w 2943557"/>
              <a:gd name="connsiteY0" fmla="*/ 17930 h 2716306"/>
              <a:gd name="connsiteX1" fmla="*/ 2943085 w 2943557"/>
              <a:gd name="connsiteY1" fmla="*/ 1165412 h 2716306"/>
              <a:gd name="connsiteX2" fmla="*/ 1490803 w 2943557"/>
              <a:gd name="connsiteY2" fmla="*/ 2716306 h 2716306"/>
              <a:gd name="connsiteX3" fmla="*/ 2662 w 2943557"/>
              <a:gd name="connsiteY3" fmla="*/ 1210236 h 2716306"/>
              <a:gd name="connsiteX4" fmla="*/ 666049 w 2943557"/>
              <a:gd name="connsiteY4" fmla="*/ 0 h 271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557" h="2716306">
                <a:moveTo>
                  <a:pt x="2315556" y="17930"/>
                </a:moveTo>
                <a:cubicBezTo>
                  <a:pt x="2641273" y="292847"/>
                  <a:pt x="2913203" y="702236"/>
                  <a:pt x="2943085" y="1165412"/>
                </a:cubicBezTo>
                <a:cubicBezTo>
                  <a:pt x="2961015" y="1843742"/>
                  <a:pt x="2467956" y="2647577"/>
                  <a:pt x="1490803" y="2716306"/>
                </a:cubicBezTo>
                <a:cubicBezTo>
                  <a:pt x="429979" y="2680448"/>
                  <a:pt x="32544" y="1837765"/>
                  <a:pt x="2662" y="1210236"/>
                </a:cubicBezTo>
                <a:cubicBezTo>
                  <a:pt x="-39174" y="760507"/>
                  <a:pt x="422509" y="137459"/>
                  <a:pt x="666049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864113" y="4814048"/>
            <a:ext cx="2253243" cy="424818"/>
          </a:xfrm>
          <a:custGeom>
            <a:avLst/>
            <a:gdLst>
              <a:gd name="connsiteX0" fmla="*/ 251012 w 2294965"/>
              <a:gd name="connsiteY0" fmla="*/ 26894 h 421341"/>
              <a:gd name="connsiteX1" fmla="*/ 0 w 2294965"/>
              <a:gd name="connsiteY1" fmla="*/ 421341 h 421341"/>
              <a:gd name="connsiteX2" fmla="*/ 340659 w 2294965"/>
              <a:gd name="connsiteY2" fmla="*/ 412377 h 421341"/>
              <a:gd name="connsiteX3" fmla="*/ 475130 w 2294965"/>
              <a:gd name="connsiteY3" fmla="*/ 277906 h 421341"/>
              <a:gd name="connsiteX4" fmla="*/ 1093695 w 2294965"/>
              <a:gd name="connsiteY4" fmla="*/ 349624 h 421341"/>
              <a:gd name="connsiteX5" fmla="*/ 1748118 w 2294965"/>
              <a:gd name="connsiteY5" fmla="*/ 268941 h 421341"/>
              <a:gd name="connsiteX6" fmla="*/ 1972236 w 2294965"/>
              <a:gd name="connsiteY6" fmla="*/ 412377 h 421341"/>
              <a:gd name="connsiteX7" fmla="*/ 2294965 w 2294965"/>
              <a:gd name="connsiteY7" fmla="*/ 421341 h 421341"/>
              <a:gd name="connsiteX8" fmla="*/ 2034989 w 2294965"/>
              <a:gd name="connsiteY8" fmla="*/ 0 h 421341"/>
              <a:gd name="connsiteX9" fmla="*/ 2034989 w 2294965"/>
              <a:gd name="connsiteY9" fmla="*/ 0 h 421341"/>
              <a:gd name="connsiteX0" fmla="*/ 251012 w 2294965"/>
              <a:gd name="connsiteY0" fmla="*/ 26894 h 421341"/>
              <a:gd name="connsiteX1" fmla="*/ 0 w 2294965"/>
              <a:gd name="connsiteY1" fmla="*/ 421341 h 421341"/>
              <a:gd name="connsiteX2" fmla="*/ 340659 w 2294965"/>
              <a:gd name="connsiteY2" fmla="*/ 412377 h 421341"/>
              <a:gd name="connsiteX3" fmla="*/ 475130 w 2294965"/>
              <a:gd name="connsiteY3" fmla="*/ 277906 h 421341"/>
              <a:gd name="connsiteX4" fmla="*/ 1093695 w 2294965"/>
              <a:gd name="connsiteY4" fmla="*/ 349624 h 421341"/>
              <a:gd name="connsiteX5" fmla="*/ 1748118 w 2294965"/>
              <a:gd name="connsiteY5" fmla="*/ 268941 h 421341"/>
              <a:gd name="connsiteX6" fmla="*/ 1972236 w 2294965"/>
              <a:gd name="connsiteY6" fmla="*/ 412377 h 421341"/>
              <a:gd name="connsiteX7" fmla="*/ 2294965 w 2294965"/>
              <a:gd name="connsiteY7" fmla="*/ 421341 h 421341"/>
              <a:gd name="connsiteX8" fmla="*/ 2034989 w 2294965"/>
              <a:gd name="connsiteY8" fmla="*/ 0 h 421341"/>
              <a:gd name="connsiteX9" fmla="*/ 2034989 w 2294965"/>
              <a:gd name="connsiteY9" fmla="*/ 0 h 421341"/>
              <a:gd name="connsiteX0" fmla="*/ 251012 w 2294965"/>
              <a:gd name="connsiteY0" fmla="*/ 26894 h 421341"/>
              <a:gd name="connsiteX1" fmla="*/ 0 w 2294965"/>
              <a:gd name="connsiteY1" fmla="*/ 421341 h 421341"/>
              <a:gd name="connsiteX2" fmla="*/ 340659 w 2294965"/>
              <a:gd name="connsiteY2" fmla="*/ 412377 h 421341"/>
              <a:gd name="connsiteX3" fmla="*/ 475130 w 2294965"/>
              <a:gd name="connsiteY3" fmla="*/ 277906 h 421341"/>
              <a:gd name="connsiteX4" fmla="*/ 1093695 w 2294965"/>
              <a:gd name="connsiteY4" fmla="*/ 349624 h 421341"/>
              <a:gd name="connsiteX5" fmla="*/ 1748118 w 2294965"/>
              <a:gd name="connsiteY5" fmla="*/ 268941 h 421341"/>
              <a:gd name="connsiteX6" fmla="*/ 1972236 w 2294965"/>
              <a:gd name="connsiteY6" fmla="*/ 412377 h 421341"/>
              <a:gd name="connsiteX7" fmla="*/ 2294965 w 2294965"/>
              <a:gd name="connsiteY7" fmla="*/ 421341 h 421341"/>
              <a:gd name="connsiteX8" fmla="*/ 2034989 w 2294965"/>
              <a:gd name="connsiteY8" fmla="*/ 0 h 421341"/>
              <a:gd name="connsiteX9" fmla="*/ 2034989 w 2294965"/>
              <a:gd name="connsiteY9" fmla="*/ 0 h 421341"/>
              <a:gd name="connsiteX0" fmla="*/ 251012 w 2294965"/>
              <a:gd name="connsiteY0" fmla="*/ 26894 h 421341"/>
              <a:gd name="connsiteX1" fmla="*/ 0 w 2294965"/>
              <a:gd name="connsiteY1" fmla="*/ 421341 h 421341"/>
              <a:gd name="connsiteX2" fmla="*/ 340659 w 2294965"/>
              <a:gd name="connsiteY2" fmla="*/ 412377 h 421341"/>
              <a:gd name="connsiteX3" fmla="*/ 475130 w 2294965"/>
              <a:gd name="connsiteY3" fmla="*/ 277906 h 421341"/>
              <a:gd name="connsiteX4" fmla="*/ 1093695 w 2294965"/>
              <a:gd name="connsiteY4" fmla="*/ 349624 h 421341"/>
              <a:gd name="connsiteX5" fmla="*/ 1748118 w 2294965"/>
              <a:gd name="connsiteY5" fmla="*/ 268941 h 421341"/>
              <a:gd name="connsiteX6" fmla="*/ 1972236 w 2294965"/>
              <a:gd name="connsiteY6" fmla="*/ 412377 h 421341"/>
              <a:gd name="connsiteX7" fmla="*/ 2294965 w 2294965"/>
              <a:gd name="connsiteY7" fmla="*/ 421341 h 421341"/>
              <a:gd name="connsiteX8" fmla="*/ 2034989 w 2294965"/>
              <a:gd name="connsiteY8" fmla="*/ 0 h 421341"/>
              <a:gd name="connsiteX9" fmla="*/ 2034989 w 2294965"/>
              <a:gd name="connsiteY9" fmla="*/ 0 h 421341"/>
              <a:gd name="connsiteX0" fmla="*/ 251012 w 2294965"/>
              <a:gd name="connsiteY0" fmla="*/ 26894 h 421341"/>
              <a:gd name="connsiteX1" fmla="*/ 0 w 2294965"/>
              <a:gd name="connsiteY1" fmla="*/ 421341 h 421341"/>
              <a:gd name="connsiteX2" fmla="*/ 340659 w 2294965"/>
              <a:gd name="connsiteY2" fmla="*/ 412377 h 421341"/>
              <a:gd name="connsiteX3" fmla="*/ 475130 w 2294965"/>
              <a:gd name="connsiteY3" fmla="*/ 277906 h 421341"/>
              <a:gd name="connsiteX4" fmla="*/ 1093695 w 2294965"/>
              <a:gd name="connsiteY4" fmla="*/ 349624 h 421341"/>
              <a:gd name="connsiteX5" fmla="*/ 1748118 w 2294965"/>
              <a:gd name="connsiteY5" fmla="*/ 268941 h 421341"/>
              <a:gd name="connsiteX6" fmla="*/ 1972236 w 2294965"/>
              <a:gd name="connsiteY6" fmla="*/ 412377 h 421341"/>
              <a:gd name="connsiteX7" fmla="*/ 2294965 w 2294965"/>
              <a:gd name="connsiteY7" fmla="*/ 421341 h 421341"/>
              <a:gd name="connsiteX8" fmla="*/ 2034989 w 2294965"/>
              <a:gd name="connsiteY8" fmla="*/ 0 h 421341"/>
              <a:gd name="connsiteX9" fmla="*/ 2034989 w 2294965"/>
              <a:gd name="connsiteY9" fmla="*/ 0 h 421341"/>
              <a:gd name="connsiteX0" fmla="*/ 251012 w 2294965"/>
              <a:gd name="connsiteY0" fmla="*/ 26894 h 421341"/>
              <a:gd name="connsiteX1" fmla="*/ 0 w 2294965"/>
              <a:gd name="connsiteY1" fmla="*/ 421341 h 421341"/>
              <a:gd name="connsiteX2" fmla="*/ 340659 w 2294965"/>
              <a:gd name="connsiteY2" fmla="*/ 412377 h 421341"/>
              <a:gd name="connsiteX3" fmla="*/ 475130 w 2294965"/>
              <a:gd name="connsiteY3" fmla="*/ 277906 h 421341"/>
              <a:gd name="connsiteX4" fmla="*/ 1093695 w 2294965"/>
              <a:gd name="connsiteY4" fmla="*/ 349624 h 421341"/>
              <a:gd name="connsiteX5" fmla="*/ 1748118 w 2294965"/>
              <a:gd name="connsiteY5" fmla="*/ 268941 h 421341"/>
              <a:gd name="connsiteX6" fmla="*/ 1972236 w 2294965"/>
              <a:gd name="connsiteY6" fmla="*/ 412377 h 421341"/>
              <a:gd name="connsiteX7" fmla="*/ 2294965 w 2294965"/>
              <a:gd name="connsiteY7" fmla="*/ 421341 h 421341"/>
              <a:gd name="connsiteX8" fmla="*/ 2034989 w 2294965"/>
              <a:gd name="connsiteY8" fmla="*/ 0 h 421341"/>
              <a:gd name="connsiteX9" fmla="*/ 2034989 w 2294965"/>
              <a:gd name="connsiteY9" fmla="*/ 0 h 421341"/>
              <a:gd name="connsiteX0" fmla="*/ 251012 w 2294965"/>
              <a:gd name="connsiteY0" fmla="*/ 26894 h 421341"/>
              <a:gd name="connsiteX1" fmla="*/ 0 w 2294965"/>
              <a:gd name="connsiteY1" fmla="*/ 421341 h 421341"/>
              <a:gd name="connsiteX2" fmla="*/ 340659 w 2294965"/>
              <a:gd name="connsiteY2" fmla="*/ 412377 h 421341"/>
              <a:gd name="connsiteX3" fmla="*/ 475130 w 2294965"/>
              <a:gd name="connsiteY3" fmla="*/ 277906 h 421341"/>
              <a:gd name="connsiteX4" fmla="*/ 1093695 w 2294965"/>
              <a:gd name="connsiteY4" fmla="*/ 349624 h 421341"/>
              <a:gd name="connsiteX5" fmla="*/ 1748118 w 2294965"/>
              <a:gd name="connsiteY5" fmla="*/ 268941 h 421341"/>
              <a:gd name="connsiteX6" fmla="*/ 1972236 w 2294965"/>
              <a:gd name="connsiteY6" fmla="*/ 412377 h 421341"/>
              <a:gd name="connsiteX7" fmla="*/ 2294965 w 2294965"/>
              <a:gd name="connsiteY7" fmla="*/ 421341 h 421341"/>
              <a:gd name="connsiteX8" fmla="*/ 2034989 w 2294965"/>
              <a:gd name="connsiteY8" fmla="*/ 0 h 421341"/>
              <a:gd name="connsiteX9" fmla="*/ 2034989 w 2294965"/>
              <a:gd name="connsiteY9" fmla="*/ 0 h 421341"/>
              <a:gd name="connsiteX0" fmla="*/ 251012 w 2294965"/>
              <a:gd name="connsiteY0" fmla="*/ 26894 h 421341"/>
              <a:gd name="connsiteX1" fmla="*/ 0 w 2294965"/>
              <a:gd name="connsiteY1" fmla="*/ 421341 h 421341"/>
              <a:gd name="connsiteX2" fmla="*/ 340659 w 2294965"/>
              <a:gd name="connsiteY2" fmla="*/ 412377 h 421341"/>
              <a:gd name="connsiteX3" fmla="*/ 475130 w 2294965"/>
              <a:gd name="connsiteY3" fmla="*/ 277906 h 421341"/>
              <a:gd name="connsiteX4" fmla="*/ 1093695 w 2294965"/>
              <a:gd name="connsiteY4" fmla="*/ 349624 h 421341"/>
              <a:gd name="connsiteX5" fmla="*/ 1748118 w 2294965"/>
              <a:gd name="connsiteY5" fmla="*/ 268941 h 421341"/>
              <a:gd name="connsiteX6" fmla="*/ 1972236 w 2294965"/>
              <a:gd name="connsiteY6" fmla="*/ 412377 h 421341"/>
              <a:gd name="connsiteX7" fmla="*/ 2294965 w 2294965"/>
              <a:gd name="connsiteY7" fmla="*/ 421341 h 421341"/>
              <a:gd name="connsiteX8" fmla="*/ 2034989 w 2294965"/>
              <a:gd name="connsiteY8" fmla="*/ 0 h 421341"/>
              <a:gd name="connsiteX9" fmla="*/ 2034989 w 2294965"/>
              <a:gd name="connsiteY9" fmla="*/ 0 h 421341"/>
              <a:gd name="connsiteX0" fmla="*/ 233628 w 2277581"/>
              <a:gd name="connsiteY0" fmla="*/ 26894 h 421341"/>
              <a:gd name="connsiteX1" fmla="*/ 0 w 2277581"/>
              <a:gd name="connsiteY1" fmla="*/ 421341 h 421341"/>
              <a:gd name="connsiteX2" fmla="*/ 323275 w 2277581"/>
              <a:gd name="connsiteY2" fmla="*/ 412377 h 421341"/>
              <a:gd name="connsiteX3" fmla="*/ 457746 w 2277581"/>
              <a:gd name="connsiteY3" fmla="*/ 277906 h 421341"/>
              <a:gd name="connsiteX4" fmla="*/ 1076311 w 2277581"/>
              <a:gd name="connsiteY4" fmla="*/ 349624 h 421341"/>
              <a:gd name="connsiteX5" fmla="*/ 1730734 w 2277581"/>
              <a:gd name="connsiteY5" fmla="*/ 268941 h 421341"/>
              <a:gd name="connsiteX6" fmla="*/ 1954852 w 2277581"/>
              <a:gd name="connsiteY6" fmla="*/ 412377 h 421341"/>
              <a:gd name="connsiteX7" fmla="*/ 2277581 w 2277581"/>
              <a:gd name="connsiteY7" fmla="*/ 421341 h 421341"/>
              <a:gd name="connsiteX8" fmla="*/ 2017605 w 2277581"/>
              <a:gd name="connsiteY8" fmla="*/ 0 h 421341"/>
              <a:gd name="connsiteX9" fmla="*/ 2017605 w 2277581"/>
              <a:gd name="connsiteY9" fmla="*/ 0 h 421341"/>
              <a:gd name="connsiteX0" fmla="*/ 233628 w 2253243"/>
              <a:gd name="connsiteY0" fmla="*/ 26894 h 424818"/>
              <a:gd name="connsiteX1" fmla="*/ 0 w 2253243"/>
              <a:gd name="connsiteY1" fmla="*/ 421341 h 424818"/>
              <a:gd name="connsiteX2" fmla="*/ 323275 w 2253243"/>
              <a:gd name="connsiteY2" fmla="*/ 412377 h 424818"/>
              <a:gd name="connsiteX3" fmla="*/ 457746 w 2253243"/>
              <a:gd name="connsiteY3" fmla="*/ 277906 h 424818"/>
              <a:gd name="connsiteX4" fmla="*/ 1076311 w 2253243"/>
              <a:gd name="connsiteY4" fmla="*/ 349624 h 424818"/>
              <a:gd name="connsiteX5" fmla="*/ 1730734 w 2253243"/>
              <a:gd name="connsiteY5" fmla="*/ 268941 h 424818"/>
              <a:gd name="connsiteX6" fmla="*/ 1954852 w 2253243"/>
              <a:gd name="connsiteY6" fmla="*/ 412377 h 424818"/>
              <a:gd name="connsiteX7" fmla="*/ 2253243 w 2253243"/>
              <a:gd name="connsiteY7" fmla="*/ 424818 h 424818"/>
              <a:gd name="connsiteX8" fmla="*/ 2017605 w 2253243"/>
              <a:gd name="connsiteY8" fmla="*/ 0 h 424818"/>
              <a:gd name="connsiteX9" fmla="*/ 2017605 w 2253243"/>
              <a:gd name="connsiteY9" fmla="*/ 0 h 42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3243" h="424818">
                <a:moveTo>
                  <a:pt x="233628" y="26894"/>
                </a:moveTo>
                <a:lnTo>
                  <a:pt x="0" y="421341"/>
                </a:lnTo>
                <a:lnTo>
                  <a:pt x="323275" y="412377"/>
                </a:lnTo>
                <a:cubicBezTo>
                  <a:pt x="357668" y="339739"/>
                  <a:pt x="378154" y="354021"/>
                  <a:pt x="457746" y="277906"/>
                </a:cubicBezTo>
                <a:cubicBezTo>
                  <a:pt x="653503" y="221845"/>
                  <a:pt x="870123" y="325718"/>
                  <a:pt x="1076311" y="349624"/>
                </a:cubicBezTo>
                <a:cubicBezTo>
                  <a:pt x="1294452" y="322730"/>
                  <a:pt x="1467395" y="264544"/>
                  <a:pt x="1730734" y="268941"/>
                </a:cubicBezTo>
                <a:cubicBezTo>
                  <a:pt x="1906268" y="306322"/>
                  <a:pt x="1883623" y="357611"/>
                  <a:pt x="1954852" y="412377"/>
                </a:cubicBezTo>
                <a:lnTo>
                  <a:pt x="2253243" y="424818"/>
                </a:lnTo>
                <a:lnTo>
                  <a:pt x="2017605" y="0"/>
                </a:lnTo>
                <a:lnTo>
                  <a:pt x="201760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801835" y="2494661"/>
            <a:ext cx="2348027" cy="2337315"/>
          </a:xfrm>
          <a:custGeom>
            <a:avLst/>
            <a:gdLst>
              <a:gd name="connsiteX0" fmla="*/ 0 w 2303929"/>
              <a:gd name="connsiteY0" fmla="*/ 1138518 h 2330823"/>
              <a:gd name="connsiteX1" fmla="*/ 1165412 w 2303929"/>
              <a:gd name="connsiteY1" fmla="*/ 0 h 2330823"/>
              <a:gd name="connsiteX2" fmla="*/ 2303929 w 2303929"/>
              <a:gd name="connsiteY2" fmla="*/ 1138518 h 2330823"/>
              <a:gd name="connsiteX3" fmla="*/ 1192306 w 2303929"/>
              <a:gd name="connsiteY3" fmla="*/ 2330823 h 2330823"/>
              <a:gd name="connsiteX4" fmla="*/ 0 w 2303929"/>
              <a:gd name="connsiteY4" fmla="*/ 1138518 h 2330823"/>
              <a:gd name="connsiteX0" fmla="*/ 0 w 2325816"/>
              <a:gd name="connsiteY0" fmla="*/ 1138518 h 2330823"/>
              <a:gd name="connsiteX1" fmla="*/ 1165412 w 2325816"/>
              <a:gd name="connsiteY1" fmla="*/ 0 h 2330823"/>
              <a:gd name="connsiteX2" fmla="*/ 2303929 w 2325816"/>
              <a:gd name="connsiteY2" fmla="*/ 1138518 h 2330823"/>
              <a:gd name="connsiteX3" fmla="*/ 1192306 w 2325816"/>
              <a:gd name="connsiteY3" fmla="*/ 2330823 h 2330823"/>
              <a:gd name="connsiteX4" fmla="*/ 0 w 2325816"/>
              <a:gd name="connsiteY4" fmla="*/ 1138518 h 2330823"/>
              <a:gd name="connsiteX0" fmla="*/ 0 w 2326734"/>
              <a:gd name="connsiteY0" fmla="*/ 1145072 h 2337377"/>
              <a:gd name="connsiteX1" fmla="*/ 1165412 w 2326734"/>
              <a:gd name="connsiteY1" fmla="*/ 6554 h 2337377"/>
              <a:gd name="connsiteX2" fmla="*/ 2303929 w 2326734"/>
              <a:gd name="connsiteY2" fmla="*/ 1145072 h 2337377"/>
              <a:gd name="connsiteX3" fmla="*/ 1192306 w 2326734"/>
              <a:gd name="connsiteY3" fmla="*/ 2337377 h 2337377"/>
              <a:gd name="connsiteX4" fmla="*/ 0 w 2326734"/>
              <a:gd name="connsiteY4" fmla="*/ 1145072 h 2337377"/>
              <a:gd name="connsiteX0" fmla="*/ 0 w 2314518"/>
              <a:gd name="connsiteY0" fmla="*/ 1144971 h 2337276"/>
              <a:gd name="connsiteX1" fmla="*/ 1165412 w 2314518"/>
              <a:gd name="connsiteY1" fmla="*/ 6453 h 2337276"/>
              <a:gd name="connsiteX2" fmla="*/ 2303929 w 2314518"/>
              <a:gd name="connsiteY2" fmla="*/ 1144971 h 2337276"/>
              <a:gd name="connsiteX3" fmla="*/ 1192306 w 2314518"/>
              <a:gd name="connsiteY3" fmla="*/ 2337276 h 2337276"/>
              <a:gd name="connsiteX4" fmla="*/ 0 w 2314518"/>
              <a:gd name="connsiteY4" fmla="*/ 1144971 h 2337276"/>
              <a:gd name="connsiteX0" fmla="*/ 0 w 2322441"/>
              <a:gd name="connsiteY0" fmla="*/ 1144971 h 2337276"/>
              <a:gd name="connsiteX1" fmla="*/ 1165412 w 2322441"/>
              <a:gd name="connsiteY1" fmla="*/ 6453 h 2337276"/>
              <a:gd name="connsiteX2" fmla="*/ 2303929 w 2322441"/>
              <a:gd name="connsiteY2" fmla="*/ 1144971 h 2337276"/>
              <a:gd name="connsiteX3" fmla="*/ 1192306 w 2322441"/>
              <a:gd name="connsiteY3" fmla="*/ 2337276 h 2337276"/>
              <a:gd name="connsiteX4" fmla="*/ 0 w 2322441"/>
              <a:gd name="connsiteY4" fmla="*/ 1144971 h 2337276"/>
              <a:gd name="connsiteX0" fmla="*/ 0 w 2333379"/>
              <a:gd name="connsiteY0" fmla="*/ 1144971 h 2337276"/>
              <a:gd name="connsiteX1" fmla="*/ 1165412 w 2333379"/>
              <a:gd name="connsiteY1" fmla="*/ 6453 h 2337276"/>
              <a:gd name="connsiteX2" fmla="*/ 2303929 w 2333379"/>
              <a:gd name="connsiteY2" fmla="*/ 1144971 h 2337276"/>
              <a:gd name="connsiteX3" fmla="*/ 1192306 w 2333379"/>
              <a:gd name="connsiteY3" fmla="*/ 2337276 h 2337276"/>
              <a:gd name="connsiteX4" fmla="*/ 0 w 2333379"/>
              <a:gd name="connsiteY4" fmla="*/ 1144971 h 2337276"/>
              <a:gd name="connsiteX0" fmla="*/ 0 w 2314518"/>
              <a:gd name="connsiteY0" fmla="*/ 1144971 h 2337276"/>
              <a:gd name="connsiteX1" fmla="*/ 1165412 w 2314518"/>
              <a:gd name="connsiteY1" fmla="*/ 6453 h 2337276"/>
              <a:gd name="connsiteX2" fmla="*/ 2303929 w 2314518"/>
              <a:gd name="connsiteY2" fmla="*/ 1144971 h 2337276"/>
              <a:gd name="connsiteX3" fmla="*/ 1192306 w 2314518"/>
              <a:gd name="connsiteY3" fmla="*/ 2337276 h 2337276"/>
              <a:gd name="connsiteX4" fmla="*/ 0 w 2314518"/>
              <a:gd name="connsiteY4" fmla="*/ 1144971 h 2337276"/>
              <a:gd name="connsiteX0" fmla="*/ 0 w 2314518"/>
              <a:gd name="connsiteY0" fmla="*/ 1144971 h 2337276"/>
              <a:gd name="connsiteX1" fmla="*/ 1165412 w 2314518"/>
              <a:gd name="connsiteY1" fmla="*/ 6453 h 2337276"/>
              <a:gd name="connsiteX2" fmla="*/ 2303929 w 2314518"/>
              <a:gd name="connsiteY2" fmla="*/ 1144971 h 2337276"/>
              <a:gd name="connsiteX3" fmla="*/ 1192306 w 2314518"/>
              <a:gd name="connsiteY3" fmla="*/ 2337276 h 2337276"/>
              <a:gd name="connsiteX4" fmla="*/ 0 w 2314518"/>
              <a:gd name="connsiteY4" fmla="*/ 1144971 h 2337276"/>
              <a:gd name="connsiteX0" fmla="*/ 0 w 2314518"/>
              <a:gd name="connsiteY0" fmla="*/ 1144971 h 2337276"/>
              <a:gd name="connsiteX1" fmla="*/ 1165412 w 2314518"/>
              <a:gd name="connsiteY1" fmla="*/ 6453 h 2337276"/>
              <a:gd name="connsiteX2" fmla="*/ 2303929 w 2314518"/>
              <a:gd name="connsiteY2" fmla="*/ 1144971 h 2337276"/>
              <a:gd name="connsiteX3" fmla="*/ 1192306 w 2314518"/>
              <a:gd name="connsiteY3" fmla="*/ 2337276 h 2337276"/>
              <a:gd name="connsiteX4" fmla="*/ 0 w 2314518"/>
              <a:gd name="connsiteY4" fmla="*/ 1144971 h 2337276"/>
              <a:gd name="connsiteX0" fmla="*/ 0 w 2314518"/>
              <a:gd name="connsiteY0" fmla="*/ 1144971 h 2337276"/>
              <a:gd name="connsiteX1" fmla="*/ 1165412 w 2314518"/>
              <a:gd name="connsiteY1" fmla="*/ 6453 h 2337276"/>
              <a:gd name="connsiteX2" fmla="*/ 2303929 w 2314518"/>
              <a:gd name="connsiteY2" fmla="*/ 1144971 h 2337276"/>
              <a:gd name="connsiteX3" fmla="*/ 1192306 w 2314518"/>
              <a:gd name="connsiteY3" fmla="*/ 2337276 h 2337276"/>
              <a:gd name="connsiteX4" fmla="*/ 0 w 2314518"/>
              <a:gd name="connsiteY4" fmla="*/ 1144971 h 2337276"/>
              <a:gd name="connsiteX0" fmla="*/ 0 w 2314518"/>
              <a:gd name="connsiteY0" fmla="*/ 1144971 h 2337276"/>
              <a:gd name="connsiteX1" fmla="*/ 1165412 w 2314518"/>
              <a:gd name="connsiteY1" fmla="*/ 6453 h 2337276"/>
              <a:gd name="connsiteX2" fmla="*/ 2303929 w 2314518"/>
              <a:gd name="connsiteY2" fmla="*/ 1144971 h 2337276"/>
              <a:gd name="connsiteX3" fmla="*/ 1192306 w 2314518"/>
              <a:gd name="connsiteY3" fmla="*/ 2337276 h 2337276"/>
              <a:gd name="connsiteX4" fmla="*/ 0 w 2314518"/>
              <a:gd name="connsiteY4" fmla="*/ 1144971 h 2337276"/>
              <a:gd name="connsiteX0" fmla="*/ 71 w 2314589"/>
              <a:gd name="connsiteY0" fmla="*/ 1144971 h 2337276"/>
              <a:gd name="connsiteX1" fmla="*/ 1165483 w 2314589"/>
              <a:gd name="connsiteY1" fmla="*/ 6453 h 2337276"/>
              <a:gd name="connsiteX2" fmla="*/ 2304000 w 2314589"/>
              <a:gd name="connsiteY2" fmla="*/ 1144971 h 2337276"/>
              <a:gd name="connsiteX3" fmla="*/ 1192377 w 2314589"/>
              <a:gd name="connsiteY3" fmla="*/ 2337276 h 2337276"/>
              <a:gd name="connsiteX4" fmla="*/ 71 w 2314589"/>
              <a:gd name="connsiteY4" fmla="*/ 1144971 h 2337276"/>
              <a:gd name="connsiteX0" fmla="*/ 71 w 2314589"/>
              <a:gd name="connsiteY0" fmla="*/ 1144971 h 2337276"/>
              <a:gd name="connsiteX1" fmla="*/ 1165483 w 2314589"/>
              <a:gd name="connsiteY1" fmla="*/ 6453 h 2337276"/>
              <a:gd name="connsiteX2" fmla="*/ 2304000 w 2314589"/>
              <a:gd name="connsiteY2" fmla="*/ 1144971 h 2337276"/>
              <a:gd name="connsiteX3" fmla="*/ 1192377 w 2314589"/>
              <a:gd name="connsiteY3" fmla="*/ 2337276 h 2337276"/>
              <a:gd name="connsiteX4" fmla="*/ 71 w 2314589"/>
              <a:gd name="connsiteY4" fmla="*/ 1144971 h 2337276"/>
              <a:gd name="connsiteX0" fmla="*/ 71 w 2314589"/>
              <a:gd name="connsiteY0" fmla="*/ 1144971 h 2337276"/>
              <a:gd name="connsiteX1" fmla="*/ 1165483 w 2314589"/>
              <a:gd name="connsiteY1" fmla="*/ 6453 h 2337276"/>
              <a:gd name="connsiteX2" fmla="*/ 2304000 w 2314589"/>
              <a:gd name="connsiteY2" fmla="*/ 1144971 h 2337276"/>
              <a:gd name="connsiteX3" fmla="*/ 1192377 w 2314589"/>
              <a:gd name="connsiteY3" fmla="*/ 2337276 h 2337276"/>
              <a:gd name="connsiteX4" fmla="*/ 71 w 2314589"/>
              <a:gd name="connsiteY4" fmla="*/ 1144971 h 2337276"/>
              <a:gd name="connsiteX0" fmla="*/ 71 w 2355853"/>
              <a:gd name="connsiteY0" fmla="*/ 1145010 h 2337315"/>
              <a:gd name="connsiteX1" fmla="*/ 1165483 w 2355853"/>
              <a:gd name="connsiteY1" fmla="*/ 6492 h 2337315"/>
              <a:gd name="connsiteX2" fmla="*/ 2345722 w 2355853"/>
              <a:gd name="connsiteY2" fmla="*/ 1141534 h 2337315"/>
              <a:gd name="connsiteX3" fmla="*/ 1192377 w 2355853"/>
              <a:gd name="connsiteY3" fmla="*/ 2337315 h 2337315"/>
              <a:gd name="connsiteX4" fmla="*/ 71 w 2355853"/>
              <a:gd name="connsiteY4" fmla="*/ 1145010 h 2337315"/>
              <a:gd name="connsiteX0" fmla="*/ 71 w 2348027"/>
              <a:gd name="connsiteY0" fmla="*/ 1145010 h 2337315"/>
              <a:gd name="connsiteX1" fmla="*/ 1165483 w 2348027"/>
              <a:gd name="connsiteY1" fmla="*/ 6492 h 2337315"/>
              <a:gd name="connsiteX2" fmla="*/ 2345722 w 2348027"/>
              <a:gd name="connsiteY2" fmla="*/ 1141534 h 2337315"/>
              <a:gd name="connsiteX3" fmla="*/ 1192377 w 2348027"/>
              <a:gd name="connsiteY3" fmla="*/ 2337315 h 2337315"/>
              <a:gd name="connsiteX4" fmla="*/ 71 w 2348027"/>
              <a:gd name="connsiteY4" fmla="*/ 1145010 h 2337315"/>
              <a:gd name="connsiteX0" fmla="*/ 71 w 2348027"/>
              <a:gd name="connsiteY0" fmla="*/ 1145010 h 2337315"/>
              <a:gd name="connsiteX1" fmla="*/ 1165483 w 2348027"/>
              <a:gd name="connsiteY1" fmla="*/ 6492 h 2337315"/>
              <a:gd name="connsiteX2" fmla="*/ 2345722 w 2348027"/>
              <a:gd name="connsiteY2" fmla="*/ 1141534 h 2337315"/>
              <a:gd name="connsiteX3" fmla="*/ 1192377 w 2348027"/>
              <a:gd name="connsiteY3" fmla="*/ 2337315 h 2337315"/>
              <a:gd name="connsiteX4" fmla="*/ 71 w 2348027"/>
              <a:gd name="connsiteY4" fmla="*/ 1145010 h 233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8027" h="2337315">
                <a:moveTo>
                  <a:pt x="71" y="1145010"/>
                </a:moveTo>
                <a:cubicBezTo>
                  <a:pt x="38919" y="496563"/>
                  <a:pt x="552894" y="516"/>
                  <a:pt x="1165483" y="6492"/>
                </a:cubicBezTo>
                <a:cubicBezTo>
                  <a:pt x="1589812" y="-62238"/>
                  <a:pt x="2396693" y="421369"/>
                  <a:pt x="2345722" y="1141534"/>
                </a:cubicBezTo>
                <a:cubicBezTo>
                  <a:pt x="2360663" y="1745158"/>
                  <a:pt x="1966330" y="2226750"/>
                  <a:pt x="1192377" y="2337315"/>
                </a:cubicBezTo>
                <a:cubicBezTo>
                  <a:pt x="364636" y="2280538"/>
                  <a:pt x="-5906" y="1676916"/>
                  <a:pt x="71" y="114501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29004" y="2210763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我们此时有了大量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537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04167E-6 -1.11111E-6 L 6.04167E-6 -1.11111E-6 C -0.04361 -0.01736 0.01563 0.00416 -0.07499 -0.00996 C -0.07721 -0.01042 -0.07864 -0.01459 -0.08059 -0.01667 C -0.08814 -0.02431 -0.08736 -0.02292 -0.09557 -0.02662 C -0.09739 -0.0301 -0.09921 -0.03357 -0.10116 -0.03658 C -0.10351 -0.04028 -0.10676 -0.04213 -0.10872 -0.04676 C -0.12135 -0.07662 -0.10429 -0.05371 -0.11809 -0.06991 C -0.13268 -0.12176 -0.10898 -0.04283 -0.12929 -0.09329 C -0.13085 -0.09699 -0.13033 -0.10232 -0.13124 -0.10672 C -0.13228 -0.11227 -0.13346 -0.11806 -0.13489 -0.12338 C -0.13723 -0.13125 -0.13932 -0.13959 -0.14244 -0.14676 C -0.1457 -0.15417 -0.1513 -0.15834 -0.15364 -0.16667 C -0.15859 -0.18426 -0.15546 -0.17639 -0.16301 -0.19005 C -0.16666 -0.21551 -0.16249 -0.19121 -0.17057 -0.21991 C -0.1763 -0.24028 -0.172 -0.24051 -0.18554 -0.25672 C -0.18932 -0.26111 -0.19283 -0.26644 -0.19687 -0.26991 C -0.19934 -0.27222 -0.20221 -0.27361 -0.20429 -0.27662 C -0.22929 -0.31204 -0.20559 -0.28241 -0.22122 -0.30996 C -0.22278 -0.31273 -0.22486 -0.31459 -0.22682 -0.31667 C -0.23333 -0.32338 -0.23372 -0.32292 -0.23997 -0.32662 C -0.24439 -0.33449 -0.24791 -0.34398 -0.25312 -0.35 C -0.27187 -0.37222 -0.25663 -0.35625 -0.27369 -0.36991 C -0.29023 -0.38334 -0.27903 -0.37732 -0.29244 -0.38334 C -0.29439 -0.38658 -0.29596 -0.39051 -0.29804 -0.39329 C -0.30572 -0.40301 -0.31067 -0.40116 -0.32057 -0.40324 L -0.40494 -0.4 C -0.44179 -0.39792 -0.43085 -0.40116 -0.45559 -0.39005 C -0.46744 -0.37616 -0.45481 -0.38935 -0.4763 -0.37662 C -0.48502 -0.37153 -0.48007 -0.37477 -0.49127 -0.36667 C -0.49309 -0.36343 -0.49478 -0.35972 -0.49687 -0.35672 C -0.49856 -0.35417 -0.50103 -0.35324 -0.50247 -0.35 C -0.50377 -0.34722 -0.50351 -0.34306 -0.50442 -0.34005 C -0.50533 -0.33635 -0.50689 -0.33334 -0.50807 -0.3301 C -0.50872 -0.32547 -0.50898 -0.32084 -0.51002 -0.31667 C -0.51093 -0.31297 -0.51419 -0.31065 -0.5138 -0.30672 C -0.51288 -0.29792 -0.50598 -0.29537 -0.50247 -0.29329 C -0.50182 -0.28889 -0.50221 -0.28357 -0.50064 -0.2801 C -0.49934 -0.27732 -0.49583 -0.27986 -0.49505 -0.27662 C -0.4927 -0.26852 -0.50077 -0.26204 -0.50247 -0.25996 C -0.49817 -0.2588 -0.49192 -0.26297 -0.48932 -0.25672 C -0.4871 -0.25093 -0.48932 -0.23889 -0.49309 -0.23658 L -0.50442 -0.2301 C -0.50247 -0.24746 -0.50351 -0.24514 -0.49869 -0.25996 C -0.49765 -0.26343 -0.49674 -0.2676 -0.49505 -0.26991 C -0.49348 -0.27222 -0.49127 -0.27222 -0.48932 -0.27338 C -0.48997 -0.25996 -0.49127 -0.24676 -0.49127 -0.23334 C -0.49127 -0.22986 -0.4914 -0.24306 -0.48932 -0.24329 C -0.48424 -0.24445 -0.47942 -0.23889 -0.47434 -0.23658 C -0.47252 -0.24121 -0.47096 -0.24607 -0.46874 -0.25 C -0.46718 -0.25278 -0.46471 -0.25394 -0.46314 -0.25672 C -0.46158 -0.25949 -0.45781 -0.26389 -0.45937 -0.26667 C -0.46002 -0.26783 -0.47122 -0.26088 -0.47252 -0.25996 C -0.47434 -0.25672 -0.47812 -0.25463 -0.47812 -0.25 C -0.47812 -0.24653 -0.47408 -0.24885 -0.47252 -0.24676 C -0.46913 -0.2419 -0.46809 -0.23334 -0.46692 -0.22662 C -0.46197 -0.25301 -0.46653 -0.21945 -0.46874 -0.24676 C -0.46913 -0.25116 -0.46744 -0.25556 -0.46692 -0.25996 C -0.46119 -0.2588 -0.45533 -0.25996 -0.44999 -0.25672 C -0.44817 -0.25556 -0.45468 -0.25648 -0.45559 -0.25324 C -0.4565 -0.25023 -0.45442 -0.24676 -0.45377 -0.24329 C -0.45182 -0.2456 -0.44986 -0.25232 -0.44817 -0.25 C -0.44557 -0.24653 -0.44622 -0.23889 -0.44622 -0.23334 C -0.44622 -0.22871 -0.44817 -0.21551 -0.44817 -0.21991 C -0.44817 -0.22685 -0.44804 -0.23403 -0.44622 -0.24005 C -0.44335 -0.24908 -0.43372 -0.25278 -0.42942 -0.25672 C -0.42734 -0.25857 -0.42564 -0.26111 -0.42369 -0.26343 C -0.41939 -0.26227 -0.41419 -0.26482 -0.41067 -0.25996 C -0.40885 -0.25764 -0.41419 -0.2551 -0.41627 -0.25324 C -0.43176 -0.23959 -0.41132 -0.2625 -0.42747 -0.24329 C -0.42877 -0.24005 -0.43124 -0.23727 -0.43124 -0.23334 C -0.43124 -0.21042 -0.42291 -0.23102 -0.42187 -0.23334 C -0.42044 -0.23635 -0.41705 -0.23982 -0.41809 -0.24329 C -0.419 -0.24653 -0.42187 -0.24121 -0.42369 -0.24005 C -0.4263 -0.23658 -0.43046 -0.23542 -0.43124 -0.2301 C -0.43176 -0.22662 -0.4276 -0.22662 -0.42564 -0.22662 C -0.42239 -0.22662 -0.41939 -0.22894 -0.41627 -0.2301 C -0.41692 -0.24213 -0.41627 -0.25486 -0.41809 -0.26667 C -0.41887 -0.27107 -0.42031 -0.25787 -0.42005 -0.25324 C -0.41965 -0.24931 -0.41731 -0.24699 -0.41627 -0.24329 C -0.4108 -0.22408 -0.41939 -0.24236 -0.40872 -0.22338 C -0.40937 -0.22778 -0.41093 -0.23218 -0.41067 -0.23658 C -0.40976 -0.25093 -0.40624 -0.2544 -0.4013 -0.26343 C -0.40064 -0.25996 -0.4013 -0.25324 -0.39934 -0.25324 C -0.39739 -0.25324 -0.39791 -0.25996 -0.39752 -0.26343 C -0.39661 -0.26991 -0.39622 -0.27662 -0.39557 -0.28334 C -0.39505 -0.27454 -0.39505 -0.26528 -0.39374 -0.25672 C -0.39309 -0.25278 -0.39075 -0.25047 -0.38997 -0.24676 C -0.38893 -0.24144 -0.3888 -0.23565 -0.38814 -0.2301 C -0.3888 -0.22662 -0.38801 -0.21945 -0.38997 -0.21991 C -0.39439 -0.22107 -0.4013 -0.23334 -0.4013 -0.23334 C -0.39726 -0.26898 -0.40377 -0.23959 -0.39192 -0.24676 C -0.38971 -0.24792 -0.38984 -0.25417 -0.38814 -0.25672 C -0.38658 -0.2588 -0.38437 -0.2588 -0.38255 -0.25996 C -0.38189 -0.26343 -0.38255 -0.2706 -0.38059 -0.26991 C -0.37708 -0.26875 -0.37473 -0.26227 -0.37317 -0.25672 C -0.37135 -0.2507 -0.37005 -0.24306 -0.37122 -0.23658 C -0.372 -0.23287 -0.37369 -0.24329 -0.37499 -0.24676 C -0.37252 -0.25764 -0.37083 -0.2713 -0.3638 -0.27662 C -0.36197 -0.27801 -0.36002 -0.27431 -0.35807 -0.27338 C -0.35025 -0.26945 -0.34817 -0.26922 -0.33932 -0.26667 C -0.33619 -0.26783 -0.33202 -0.26551 -0.32994 -0.26991 C -0.32838 -0.27361 -0.32942 -0.28195 -0.33189 -0.28334 C -0.33723 -0.28635 -0.34309 -0.28102 -0.34869 -0.2801 C -0.34934 -0.26783 -0.3496 -0.25556 -0.35064 -0.24329 C -0.3509 -0.23982 -0.35103 -0.23588 -0.35247 -0.23334 C -0.35442 -0.22986 -0.35741 -0.22894 -0.36002 -0.22662 C -0.35741 -0.23218 -0.35507 -0.23797 -0.35247 -0.24329 C -0.35077 -0.24699 -0.34947 -0.25255 -0.34687 -0.25324 C -0.34465 -0.25394 -0.34309 -0.24885 -0.34127 -0.24676 C -0.34062 -0.24213 -0.34192 -0.23334 -0.33932 -0.23334 C -0.33671 -0.23334 -0.3388 -0.2426 -0.33749 -0.24676 C -0.33502 -0.2544 -0.32877 -0.26065 -0.32434 -0.26343 C -0.32135 -0.26505 -0.31809 -0.26551 -0.31497 -0.26667 C -0.31314 -0.26435 -0.30833 -0.26366 -0.30937 -0.25996 C -0.31132 -0.25278 -0.32057 -0.24676 -0.32057 -0.24676 C -0.31874 -0.2456 -0.31627 -0.24607 -0.31497 -0.24329 C -0.3134 -0.23982 -0.3108 -0.23195 -0.31314 -0.2301 C -0.31549 -0.22801 -0.31679 -0.23658 -0.31874 -0.24005 C -0.31627 -0.24329 -0.31406 -0.24746 -0.31119 -0.25 C -0.3095 -0.25162 -0.29531 -0.25625 -0.29439 -0.25672 C -0.29478 -0.25463 -0.29869 -0.23403 -0.29804 -0.23334 C -0.29583 -0.23056 -0.29309 -0.23773 -0.29062 -0.24005 C -0.28814 -0.23889 -0.28541 -0.23843 -0.28307 -0.23658 C -0.28098 -0.23519 -0.27851 -0.22639 -0.27747 -0.2301 C -0.2759 -0.23542 -0.28307 -0.24653 -0.28502 -0.25 L -0.28124 -0.26991 L -0.24557 -0.26991 L -0.25689 -0.26667 C -0.25559 -0.25672 -0.25156 -0.24653 -0.25312 -0.23658 C -0.25403 -0.23079 -0.26145 -0.23565 -0.26249 -0.2301 C -0.26249 -0.22963 -0.24426 -0.22222 -0.24557 -0.22338 C -0.2509 -0.22801 -0.26249 -0.23334 -0.26249 -0.23334 C -0.25286 -0.23773 -0.24934 -0.24352 -0.25689 -0.20996 C -0.25768 -0.20625 -0.26041 -0.2051 -0.26249 -0.20324 C -0.26432 -0.20162 -0.27434 -0.19676 -0.27564 -0.19676 C -0.30741 -0.19468 -0.33932 -0.19445 -0.37122 -0.19329 C -0.38124 -0.19121 -0.39114 -0.18727 -0.4013 -0.18658 L -0.5138 -0.1801 C -0.51562 -0.17778 -0.51887 -0.17732 -0.51939 -0.17338 C -0.52174 -0.15232 -0.50507 -0.17523 -0.51939 -0.15 C -0.52083 -0.14746 -0.52317 -0.14815 -0.52499 -0.14676 C -0.52708 -0.14491 -0.52864 -0.1419 -0.53059 -0.14005 C -0.53515 -0.13611 -0.54075 -0.13287 -0.54557 -0.1301 C -0.54374 -0.12894 -0.54192 -0.12755 -0.53997 -0.12662 C -0.53385 -0.12408 -0.52708 -0.12431 -0.52122 -0.11991 C -0.51913 -0.11852 -0.51874 -0.11343 -0.51744 -0.10996 C -0.51796 -0.10648 -0.51887 -0.08727 -0.52499 -0.09005 C -0.52695 -0.09074 -0.52616 -0.09676 -0.52682 -0.1 C -0.52799 -0.10463 -0.52942 -0.1088 -0.53059 -0.11343 C -0.52994 -0.11667 -0.52994 -0.1206 -0.52877 -0.12338 C -0.52734 -0.12639 -0.52486 -0.12732 -0.52317 -0.1301 C -0.52109 -0.1331 -0.51926 -0.13635 -0.51744 -0.14005 C -0.51093 -0.15394 -0.51731 -0.14792 -0.50807 -0.15324 C -0.50312 -0.15116 -0.49765 -0.15116 -0.49309 -0.14676 C -0.4914 -0.14491 -0.49153 -0.14005 -0.49127 -0.13658 C -0.48619 -0.07755 -0.49218 -0.12292 -0.48749 -0.09005 C -0.48814 -0.08565 -0.48814 -0.08056 -0.48932 -0.07662 C -0.50064 -0.04167 -0.49101 -0.08797 -0.49687 -0.05672 C -0.49934 -0.05787 -0.50221 -0.05741 -0.50442 -0.05996 C -0.50872 -0.06528 -0.51562 -0.0801 -0.51562 -0.0801 C -0.51432 -0.09213 -0.51497 -0.10556 -0.51184 -0.11667 C -0.51067 -0.12084 -0.50598 -0.12361 -0.50442 -0.11991 C -0.49934 -0.1081 -0.50885 -0.10023 -0.51184 -0.09676 C -0.51002 -0.0956 -0.50715 -0.09653 -0.50624 -0.09329 C -0.50533 -0.09028 -0.50689 -0.08611 -0.50807 -0.08334 C -0.51093 -0.07732 -0.519 -0.06968 -0.52317 -0.06667 C -0.52682 -0.06412 -0.53437 -0.05996 -0.53437 -0.05996 C -0.52812 -0.05625 -0.52291 -0.05255 -0.51562 -0.05324 C -0.50989 -0.05394 -0.50442 -0.05787 -0.49869 -0.05996 C -0.47473 -0.08125 -0.48932 -0.07269 -0.45377 -0.07662 C -0.44153 -0.10903 -0.45676 -0.06505 -0.44817 -0.15672 C -0.44765 -0.16135 -0.44478 -0.16435 -0.44244 -0.16667 C -0.43906 -0.17014 -0.43124 -0.17338 -0.43124 -0.17338 C -0.42564 -0.16991 -0.42252 -0.16922 -0.41809 -0.15996 C -0.41679 -0.15741 -0.41718 -0.15324 -0.41627 -0.15 C -0.41523 -0.1463 -0.4138 -0.14329 -0.41249 -0.14005 C -0.4138 -0.13565 -0.41366 -0.12871 -0.41627 -0.12662 C -0.41913 -0.12454 -0.42864 -0.13172 -0.42564 -0.1301 C -0.42369 -0.12894 -0.42161 -0.12871 -0.42005 -0.12662 C -0.41809 -0.12454 -0.41653 -0.1213 -0.41432 -0.11991 C -0.41132 -0.11806 -0.40807 -0.11783 -0.40494 -0.11667 C -0.40559 -0.11343 -0.40559 -0.10949 -0.40689 -0.10672 C -0.41028 -0.09908 -0.4138 -0.10023 -0.41809 -0.09676 C -0.42577 -0.09028 -0.44062 -0.07662 -0.44062 -0.07662 C -0.43814 -0.07547 -0.43567 -0.07431 -0.43307 -0.07338 C -0.42656 -0.07107 -0.4151 -0.06829 -0.40872 -0.06667 C -0.40559 -0.06783 -0.4013 -0.06551 -0.39934 -0.06991 C -0.39778 -0.07361 -0.40038 -0.07894 -0.4013 -0.08334 C -0.40416 -0.09746 -0.40494 -0.09653 -0.41067 -0.10672 C -0.41002 -0.10996 -0.40872 -0.12014 -0.40872 -0.11667 C -0.40872 -0.10648 -0.40924 -0.09653 -0.41067 -0.08658 C -0.41119 -0.08287 -0.41288 -0.07963 -0.41432 -0.07662 C -0.41601 -0.07292 -0.41783 -0.06922 -0.42005 -0.06667 C -0.42161 -0.06482 -0.42369 -0.06389 -0.42564 -0.06343 C -0.43124 -0.06158 -0.43684 -0.05996 -0.44244 -0.05996 C -0.44752 -0.05996 -0.43255 -0.06273 -0.42747 -0.06343 C -0.41249 -0.06505 -0.39752 -0.06551 -0.38255 -0.06667 C -0.38189 -0.08565 -0.38163 -0.1044 -0.38059 -0.12338 C -0.38046 -0.12685 -0.37942 -0.1301 -0.37877 -0.13334 C -0.3776 -0.13889 -0.37643 -0.14468 -0.37499 -0.15 C -0.3733 -0.15579 -0.37096 -0.16088 -0.36939 -0.16667 C -0.36783 -0.17199 -0.36744 -0.17824 -0.36562 -0.18334 C -0.36393 -0.18797 -0.35741 -0.19769 -0.35429 -0.2 C -0.35195 -0.20185 -0.34934 -0.20232 -0.34687 -0.20324 C -0.34557 -0.19885 -0.3427 -0.19491 -0.34309 -0.19005 C -0.34348 -0.18542 -0.34726 -0.18403 -0.34869 -0.1801 C -0.34986 -0.17709 -0.34999 -0.17338 -0.35064 -0.16991 C -0.34999 -0.15996 -0.3496 -0.15 -0.34869 -0.14005 C -0.34843 -0.13658 -0.34804 -0.13264 -0.34687 -0.1301 C -0.34544 -0.12685 -0.34309 -0.12547 -0.34127 -0.12338 C -0.34713 -0.09167 -0.33567 -0.14329 -0.35429 -0.10996 C -0.35611 -0.10672 -0.35299 -0.10116 -0.35247 -0.09676 C -0.35182 -0.09121 -0.35169 -0.08519 -0.35064 -0.0801 C -0.34986 -0.07616 -0.34856 -0.07246 -0.34687 -0.06991 C -0.34531 -0.06783 -0.34322 -0.06736 -0.34127 -0.06667 C -0.33684 -0.06505 -0.33241 -0.06435 -0.32812 -0.06343 C -0.33255 -0.06135 -0.34387 -0.05672 -0.34687 -0.05324 C -0.34882 -0.05116 -0.34934 -0.04676 -0.35064 -0.04329 C -0.34804 -0.04121 -0.34596 -0.03658 -0.34309 -0.03658 C -0.34049 -0.03658 -0.33294 -0.05139 -0.33189 -0.05324 C -0.32812 -0.05116 -0.32421 -0.04931 -0.32057 -0.04676 C -0.31796 -0.04491 -0.31588 -0.04051 -0.31314 -0.04005 C -0.31054 -0.03935 -0.30807 -0.04213 -0.30559 -0.04329 C -0.30494 -0.05116 -0.30377 -0.0588 -0.30377 -0.06667 C -0.30377 -0.0713 -0.30312 -0.07894 -0.30559 -0.0801 C -0.3082 -0.08102 -0.3134 -0.07269 -0.31119 -0.06991 C -0.30807 -0.06621 -0.30377 -0.07222 -0.29999 -0.07338 C -0.29804 -0.07662 -0.29478 -0.07871 -0.29439 -0.08334 C -0.294 -0.0882 -0.29674 -0.09236 -0.29804 -0.09676 C -0.30025 -0.10324 -0.3039 -0.1125 -0.30741 -0.11667 C -0.30911 -0.11852 -0.31119 -0.11898 -0.31314 -0.11991 C -0.31249 -0.12547 -0.31353 -0.13264 -0.31119 -0.13658 C -0.30898 -0.14074 -0.30416 -0.13588 -0.30182 -0.14005 C -0.30051 -0.1426 -0.30221 -0.14769 -0.30377 -0.15 C -0.30572 -0.15278 -0.30872 -0.15232 -0.31119 -0.15324 C -0.31497 -0.17338 -0.31366 -0.15556 -0.30741 -0.16667 C -0.30611 -0.16922 -0.30624 -0.17338 -0.30559 -0.17662 C -0.30624 -0.1801 -0.30546 -0.18611 -0.30741 -0.18658 C -0.32538 -0.19121 -0.32773 -0.18704 -0.33932 -0.17662 C -0.33749 -0.17338 -0.33515 -0.1706 -0.33372 -0.16667 C -0.33268 -0.16366 -0.3332 -0.15926 -0.33189 -0.15672 C -0.33046 -0.15417 -0.32812 -0.1544 -0.32616 -0.15324 C -0.33932 -0.1456 -0.34127 -0.14885 -0.33189 -0.14329 C -0.33124 -0.14005 -0.32994 -0.13681 -0.32994 -0.13334 C -0.32994 -0.10116 -0.33424 -0.12963 -0.32994 -0.10672 C -0.33189 -0.10232 -0.3332 -0.09699 -0.33554 -0.09329 C -0.3371 -0.09097 -0.34127 -0.08658 -0.34127 -0.09005 L -0.33554 -0.1 C -0.33307 -0.09885 -0.33059 -0.09792 -0.32812 -0.09676 C -0.32616 -0.0956 -0.32447 -0.09306 -0.32252 -0.09329 C -0.31301 -0.09422 -0.30377 -0.09769 -0.29439 -0.1 C -0.29244 -0.10232 -0.29075 -0.10486 -0.28866 -0.10672 C -0.28489 -0.11019 -0.27734 -0.11204 -0.27369 -0.11343 C -0.26731 -0.0963 -0.27005 -0.10162 -0.27369 -0.12338 C -0.27447 -0.12778 -0.27499 -0.13218 -0.27564 -0.13658 C -0.27499 -0.1456 -0.27564 -0.1551 -0.27369 -0.16343 C -0.27291 -0.16713 -0.27031 -0.16991 -0.26809 -0.16991 C -0.26588 -0.16991 -0.26471 -0.16435 -0.26249 -0.16343 C -0.25702 -0.16088 -0.25116 -0.16111 -0.24557 -0.15996 C -0.24374 -0.16111 -0.24192 -0.16343 -0.23997 -0.16343 C -0.23541 -0.16343 -0.22942 -0.15926 -0.22499 -0.15672 C -0.21913 -0.1257 -0.22942 -0.1831 -0.22122 -0.10996 C -0.2207 -0.1051 -0.21874 -0.10116 -0.21744 -0.09676 C -0.21679 -0.09121 -0.21562 -0.08565 -0.21562 -0.0801 C -0.21562 -0.0757 -0.21848 -0.06135 -0.21939 -0.05672 C -0.22369 -0.06435 -0.22851 -0.07153 -0.23241 -0.0801 C -0.23541 -0.08611 -0.23697 -0.09398 -0.23997 -0.1 C -0.2414 -0.10301 -0.24387 -0.10417 -0.24557 -0.10672 C -0.24765 -0.10972 -0.24895 -0.11412 -0.25116 -0.11667 C -0.25403 -0.11991 -0.25755 -0.1206 -0.26054 -0.12338 C -0.26262 -0.12523 -0.26432 -0.12778 -0.26627 -0.1301 C -0.26562 -0.12547 -0.26679 -0.11829 -0.26432 -0.11667 C -0.26171 -0.11482 -0.2595 -0.12199 -0.25689 -0.12338 C -0.25325 -0.12523 -0.24934 -0.12547 -0.24557 -0.12662 C -0.24127 -0.12454 -0.2345 -0.12732 -0.23241 -0.11991 C -0.22812 -0.1044 -0.2371 -0.09167 -0.24179 -0.08334 C -0.24557 -0.08449 -0.24973 -0.08334 -0.25312 -0.08658 C -0.25481 -0.08843 -0.25559 -0.09329 -0.25494 -0.09676 C -0.25325 -0.10602 -0.24791 -0.10741 -0.24374 -0.10996 C -0.24478 -0.09815 -0.24739 -0.08797 -0.24374 -0.07662 C -0.24244 -0.07246 -0.23997 -0.06991 -0.23814 -0.06667 C -0.23749 -0.06111 -0.23762 -0.0551 -0.23619 -0.05 C -0.23502 -0.04584 -0.23268 -0.04306 -0.23059 -0.04005 C -0.22187 -0.02709 -0.21887 -0.03218 -0.20429 -0.02662 C -0.19674 -0.02385 -0.18932 -0.01991 -0.18189 -0.01667 C -0.17538 -0.00903 -0.17538 -0.00787 -0.16679 -0.00324 C -0.16184 -0.0007 -0.15182 0.00347 -0.15182 0.00347 C -0.13619 0.00231 -0.12044 0.00301 -0.10494 -1.11111E-6 C -0.10494 -1.11111E-6 -0.069 -0.01621 -0.06562 -0.01667 C -0.03749 -0.01945 -0.00937 -0.01898 0.01889 -0.01991 C 0.01251 -0.01898 0.006 -0.02037 6.04167E-6 -0.01667 C -0.00182 -0.01551 -0.00377 -0.00672 -0.00182 -0.00672 C 0.00131 -0.00672 0.00313 -0.01343 0.00574 -0.01667 C 0.00691 -0.02107 0.00847 -0.02523 0.00938 -0.0301 C 0.01029 -0.03426 0.01003 -0.03935 0.01134 -0.04329 C 0.01264 -0.04746 0.01511 -0.05 0.01693 -0.05324 C 0.01628 -0.05 0.01589 -0.04653 0.01511 -0.04329 C 0.01407 -0.03982 0.01225 -0.03704 0.01134 -0.03334 C 0.00652 -0.0132 0.01368 -0.025 0.00378 -0.01343 L 6.04167E-6 -1.11111E-6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5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4" grpId="0" animBg="1"/>
      <p:bldP spid="4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746" y="1112832"/>
            <a:ext cx="3212650" cy="3969655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90575" y="2063126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746125" y="2107576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10336240" y="2104401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9891740" y="2885451"/>
            <a:ext cx="30163" cy="1190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9847290" y="2929901"/>
            <a:ext cx="120650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9663140" y="2545726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5" name="Freeform 15"/>
          <p:cNvSpPr>
            <a:spLocks noEditPoints="1"/>
          </p:cNvSpPr>
          <p:nvPr/>
        </p:nvSpPr>
        <p:spPr bwMode="auto">
          <a:xfrm>
            <a:off x="9332940" y="2063126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1538288" y="1731339"/>
            <a:ext cx="142875" cy="146050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304274" y="4018461"/>
            <a:ext cx="1936243" cy="1144186"/>
            <a:chOff x="3242494" y="4521900"/>
            <a:chExt cx="1936243" cy="1144186"/>
          </a:xfrm>
        </p:grpSpPr>
        <p:grpSp>
          <p:nvGrpSpPr>
            <p:cNvPr id="39" name="组合 38"/>
            <p:cNvGrpSpPr/>
            <p:nvPr/>
          </p:nvGrpSpPr>
          <p:grpSpPr>
            <a:xfrm rot="16200000">
              <a:off x="4029888" y="4517238"/>
              <a:ext cx="421867" cy="1875830"/>
              <a:chOff x="5840413" y="3292475"/>
              <a:chExt cx="430213" cy="1912938"/>
            </a:xfrm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5840413" y="3292475"/>
                <a:ext cx="430213" cy="1912938"/>
              </a:xfrm>
              <a:custGeom>
                <a:avLst/>
                <a:gdLst>
                  <a:gd name="T0" fmla="*/ 114 w 114"/>
                  <a:gd name="T1" fmla="*/ 496 h 507"/>
                  <a:gd name="T2" fmla="*/ 104 w 114"/>
                  <a:gd name="T3" fmla="*/ 507 h 507"/>
                  <a:gd name="T4" fmla="*/ 11 w 114"/>
                  <a:gd name="T5" fmla="*/ 507 h 507"/>
                  <a:gd name="T6" fmla="*/ 0 w 114"/>
                  <a:gd name="T7" fmla="*/ 496 h 507"/>
                  <a:gd name="T8" fmla="*/ 0 w 114"/>
                  <a:gd name="T9" fmla="*/ 11 h 507"/>
                  <a:gd name="T10" fmla="*/ 11 w 114"/>
                  <a:gd name="T11" fmla="*/ 0 h 507"/>
                  <a:gd name="T12" fmla="*/ 104 w 114"/>
                  <a:gd name="T13" fmla="*/ 0 h 507"/>
                  <a:gd name="T14" fmla="*/ 114 w 114"/>
                  <a:gd name="T15" fmla="*/ 11 h 507"/>
                  <a:gd name="T16" fmla="*/ 114 w 114"/>
                  <a:gd name="T17" fmla="*/ 496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507">
                    <a:moveTo>
                      <a:pt x="114" y="496"/>
                    </a:moveTo>
                    <a:cubicBezTo>
                      <a:pt x="114" y="502"/>
                      <a:pt x="110" y="507"/>
                      <a:pt x="104" y="507"/>
                    </a:cubicBezTo>
                    <a:cubicBezTo>
                      <a:pt x="11" y="507"/>
                      <a:pt x="11" y="507"/>
                      <a:pt x="11" y="507"/>
                    </a:cubicBezTo>
                    <a:cubicBezTo>
                      <a:pt x="5" y="507"/>
                      <a:pt x="0" y="502"/>
                      <a:pt x="0" y="49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0" y="0"/>
                      <a:pt x="114" y="5"/>
                      <a:pt x="114" y="11"/>
                    </a:cubicBezTo>
                    <a:lnTo>
                      <a:pt x="114" y="496"/>
                    </a:lnTo>
                    <a:close/>
                  </a:path>
                </a:pathLst>
              </a:custGeom>
              <a:solidFill>
                <a:srgbClr val="F2E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6"/>
              <p:cNvSpPr>
                <a:spLocks noChangeArrowheads="1"/>
              </p:cNvSpPr>
              <p:nvPr/>
            </p:nvSpPr>
            <p:spPr bwMode="auto">
              <a:xfrm>
                <a:off x="5840413" y="4756150"/>
                <a:ext cx="430213" cy="276225"/>
              </a:xfrm>
              <a:prstGeom prst="rect">
                <a:avLst/>
              </a:prstGeom>
              <a:solidFill>
                <a:srgbClr val="EB8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7"/>
              <p:cNvSpPr>
                <a:spLocks noChangeArrowheads="1"/>
              </p:cNvSpPr>
              <p:nvPr/>
            </p:nvSpPr>
            <p:spPr bwMode="auto">
              <a:xfrm>
                <a:off x="5840413" y="3703638"/>
                <a:ext cx="430213" cy="101600"/>
              </a:xfrm>
              <a:prstGeom prst="rect">
                <a:avLst/>
              </a:prstGeom>
              <a:solidFill>
                <a:srgbClr val="EB8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6200000">
              <a:off x="3967140" y="3797254"/>
              <a:ext cx="426537" cy="1875830"/>
              <a:chOff x="6354763" y="3292475"/>
              <a:chExt cx="434975" cy="1912938"/>
            </a:xfrm>
          </p:grpSpPr>
          <p:sp>
            <p:nvSpPr>
              <p:cNvPr id="31" name="Freeform 8"/>
              <p:cNvSpPr>
                <a:spLocks/>
              </p:cNvSpPr>
              <p:nvPr/>
            </p:nvSpPr>
            <p:spPr bwMode="auto">
              <a:xfrm>
                <a:off x="6354763" y="3292475"/>
                <a:ext cx="434975" cy="1912938"/>
              </a:xfrm>
              <a:custGeom>
                <a:avLst/>
                <a:gdLst>
                  <a:gd name="T0" fmla="*/ 115 w 115"/>
                  <a:gd name="T1" fmla="*/ 496 h 507"/>
                  <a:gd name="T2" fmla="*/ 104 w 115"/>
                  <a:gd name="T3" fmla="*/ 507 h 507"/>
                  <a:gd name="T4" fmla="*/ 11 w 115"/>
                  <a:gd name="T5" fmla="*/ 507 h 507"/>
                  <a:gd name="T6" fmla="*/ 0 w 115"/>
                  <a:gd name="T7" fmla="*/ 496 h 507"/>
                  <a:gd name="T8" fmla="*/ 0 w 115"/>
                  <a:gd name="T9" fmla="*/ 11 h 507"/>
                  <a:gd name="T10" fmla="*/ 11 w 115"/>
                  <a:gd name="T11" fmla="*/ 0 h 507"/>
                  <a:gd name="T12" fmla="*/ 104 w 115"/>
                  <a:gd name="T13" fmla="*/ 0 h 507"/>
                  <a:gd name="T14" fmla="*/ 115 w 115"/>
                  <a:gd name="T15" fmla="*/ 11 h 507"/>
                  <a:gd name="T16" fmla="*/ 115 w 115"/>
                  <a:gd name="T17" fmla="*/ 496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507">
                    <a:moveTo>
                      <a:pt x="115" y="496"/>
                    </a:moveTo>
                    <a:cubicBezTo>
                      <a:pt x="115" y="502"/>
                      <a:pt x="110" y="507"/>
                      <a:pt x="104" y="507"/>
                    </a:cubicBezTo>
                    <a:cubicBezTo>
                      <a:pt x="11" y="507"/>
                      <a:pt x="11" y="507"/>
                      <a:pt x="11" y="507"/>
                    </a:cubicBezTo>
                    <a:cubicBezTo>
                      <a:pt x="5" y="507"/>
                      <a:pt x="0" y="502"/>
                      <a:pt x="0" y="49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0" y="0"/>
                      <a:pt x="115" y="5"/>
                      <a:pt x="115" y="11"/>
                    </a:cubicBezTo>
                    <a:lnTo>
                      <a:pt x="115" y="496"/>
                    </a:lnTo>
                    <a:close/>
                  </a:path>
                </a:pathLst>
              </a:custGeom>
              <a:solidFill>
                <a:srgbClr val="F2E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6354763" y="4933950"/>
                <a:ext cx="434975" cy="98425"/>
              </a:xfrm>
              <a:prstGeom prst="rect">
                <a:avLst/>
              </a:prstGeom>
              <a:solidFill>
                <a:srgbClr val="EB8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6354763" y="3322638"/>
                <a:ext cx="434975" cy="679450"/>
              </a:xfrm>
              <a:custGeom>
                <a:avLst/>
                <a:gdLst>
                  <a:gd name="T0" fmla="*/ 104 w 115"/>
                  <a:gd name="T1" fmla="*/ 0 h 180"/>
                  <a:gd name="T2" fmla="*/ 11 w 115"/>
                  <a:gd name="T3" fmla="*/ 0 h 180"/>
                  <a:gd name="T4" fmla="*/ 0 w 115"/>
                  <a:gd name="T5" fmla="*/ 11 h 180"/>
                  <a:gd name="T6" fmla="*/ 0 w 115"/>
                  <a:gd name="T7" fmla="*/ 132 h 180"/>
                  <a:gd name="T8" fmla="*/ 57 w 115"/>
                  <a:gd name="T9" fmla="*/ 180 h 180"/>
                  <a:gd name="T10" fmla="*/ 115 w 115"/>
                  <a:gd name="T11" fmla="*/ 132 h 180"/>
                  <a:gd name="T12" fmla="*/ 115 w 115"/>
                  <a:gd name="T13" fmla="*/ 11 h 180"/>
                  <a:gd name="T14" fmla="*/ 104 w 115"/>
                  <a:gd name="T1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80">
                    <a:moveTo>
                      <a:pt x="104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115" y="132"/>
                      <a:pt x="115" y="132"/>
                      <a:pt x="115" y="132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5" y="5"/>
                      <a:pt x="110" y="0"/>
                      <a:pt x="104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6354763" y="3292475"/>
                <a:ext cx="434975" cy="679450"/>
              </a:xfrm>
              <a:custGeom>
                <a:avLst/>
                <a:gdLst>
                  <a:gd name="T0" fmla="*/ 104 w 115"/>
                  <a:gd name="T1" fmla="*/ 0 h 180"/>
                  <a:gd name="T2" fmla="*/ 11 w 115"/>
                  <a:gd name="T3" fmla="*/ 0 h 180"/>
                  <a:gd name="T4" fmla="*/ 0 w 115"/>
                  <a:gd name="T5" fmla="*/ 11 h 180"/>
                  <a:gd name="T6" fmla="*/ 0 w 115"/>
                  <a:gd name="T7" fmla="*/ 133 h 180"/>
                  <a:gd name="T8" fmla="*/ 57 w 115"/>
                  <a:gd name="T9" fmla="*/ 180 h 180"/>
                  <a:gd name="T10" fmla="*/ 115 w 115"/>
                  <a:gd name="T11" fmla="*/ 132 h 180"/>
                  <a:gd name="T12" fmla="*/ 115 w 115"/>
                  <a:gd name="T13" fmla="*/ 11 h 180"/>
                  <a:gd name="T14" fmla="*/ 104 w 115"/>
                  <a:gd name="T1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80">
                    <a:moveTo>
                      <a:pt x="104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115" y="132"/>
                      <a:pt x="115" y="132"/>
                      <a:pt x="115" y="132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5" y="5"/>
                      <a:pt x="110" y="0"/>
                      <a:pt x="104" y="0"/>
                    </a:cubicBezTo>
                    <a:close/>
                  </a:path>
                </a:pathLst>
              </a:custGeom>
              <a:solidFill>
                <a:srgbClr val="EB8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6200000">
              <a:off x="4062728" y="4158410"/>
              <a:ext cx="295774" cy="1875830"/>
              <a:chOff x="5440363" y="3292475"/>
              <a:chExt cx="301625" cy="1912938"/>
            </a:xfrm>
          </p:grpSpPr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>
                <a:off x="5440363" y="3292475"/>
                <a:ext cx="301625" cy="1912938"/>
              </a:xfrm>
              <a:custGeom>
                <a:avLst/>
                <a:gdLst>
                  <a:gd name="T0" fmla="*/ 80 w 80"/>
                  <a:gd name="T1" fmla="*/ 496 h 507"/>
                  <a:gd name="T2" fmla="*/ 69 w 80"/>
                  <a:gd name="T3" fmla="*/ 507 h 507"/>
                  <a:gd name="T4" fmla="*/ 11 w 80"/>
                  <a:gd name="T5" fmla="*/ 507 h 507"/>
                  <a:gd name="T6" fmla="*/ 0 w 80"/>
                  <a:gd name="T7" fmla="*/ 496 h 507"/>
                  <a:gd name="T8" fmla="*/ 0 w 80"/>
                  <a:gd name="T9" fmla="*/ 11 h 507"/>
                  <a:gd name="T10" fmla="*/ 11 w 80"/>
                  <a:gd name="T11" fmla="*/ 0 h 507"/>
                  <a:gd name="T12" fmla="*/ 69 w 80"/>
                  <a:gd name="T13" fmla="*/ 0 h 507"/>
                  <a:gd name="T14" fmla="*/ 80 w 80"/>
                  <a:gd name="T15" fmla="*/ 11 h 507"/>
                  <a:gd name="T16" fmla="*/ 80 w 80"/>
                  <a:gd name="T17" fmla="*/ 496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507">
                    <a:moveTo>
                      <a:pt x="80" y="496"/>
                    </a:moveTo>
                    <a:cubicBezTo>
                      <a:pt x="80" y="502"/>
                      <a:pt x="75" y="507"/>
                      <a:pt x="69" y="507"/>
                    </a:cubicBezTo>
                    <a:cubicBezTo>
                      <a:pt x="11" y="507"/>
                      <a:pt x="11" y="507"/>
                      <a:pt x="11" y="507"/>
                    </a:cubicBezTo>
                    <a:cubicBezTo>
                      <a:pt x="5" y="507"/>
                      <a:pt x="0" y="502"/>
                      <a:pt x="0" y="49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5" y="0"/>
                      <a:pt x="80" y="5"/>
                      <a:pt x="80" y="11"/>
                    </a:cubicBezTo>
                    <a:lnTo>
                      <a:pt x="80" y="496"/>
                    </a:lnTo>
                    <a:close/>
                  </a:path>
                </a:pathLst>
              </a:custGeom>
              <a:solidFill>
                <a:srgbClr val="2D5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13"/>
              <p:cNvSpPr>
                <a:spLocks noChangeArrowheads="1"/>
              </p:cNvSpPr>
              <p:nvPr/>
            </p:nvSpPr>
            <p:spPr bwMode="auto">
              <a:xfrm>
                <a:off x="5476876" y="3952875"/>
                <a:ext cx="223838" cy="904875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14"/>
              <p:cNvSpPr>
                <a:spLocks noChangeArrowheads="1"/>
              </p:cNvSpPr>
              <p:nvPr/>
            </p:nvSpPr>
            <p:spPr bwMode="auto">
              <a:xfrm>
                <a:off x="5492751" y="3416300"/>
                <a:ext cx="196850" cy="196850"/>
              </a:xfrm>
              <a:prstGeom prst="ellipse">
                <a:avLst/>
              </a:prstGeom>
              <a:solidFill>
                <a:srgbClr val="EB8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536725" y="3417975"/>
            <a:ext cx="152628" cy="1062282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1783969" y="1140737"/>
            <a:ext cx="149568" cy="506489"/>
          </a:xfrm>
          <a:custGeom>
            <a:avLst/>
            <a:gdLst>
              <a:gd name="connsiteX0" fmla="*/ 0 w 149568"/>
              <a:gd name="connsiteY0" fmla="*/ 0 h 506489"/>
              <a:gd name="connsiteX1" fmla="*/ 149568 w 149568"/>
              <a:gd name="connsiteY1" fmla="*/ 506489 h 506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9568" h="506489">
                <a:moveTo>
                  <a:pt x="0" y="0"/>
                </a:moveTo>
                <a:lnTo>
                  <a:pt x="149568" y="50648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057835" y="1631576"/>
            <a:ext cx="878541" cy="3426397"/>
          </a:xfrm>
          <a:custGeom>
            <a:avLst/>
            <a:gdLst>
              <a:gd name="connsiteX0" fmla="*/ 878541 w 878541"/>
              <a:gd name="connsiteY0" fmla="*/ 0 h 3442448"/>
              <a:gd name="connsiteX1" fmla="*/ 313765 w 878541"/>
              <a:gd name="connsiteY1" fmla="*/ 1748118 h 3442448"/>
              <a:gd name="connsiteX2" fmla="*/ 98612 w 878541"/>
              <a:gd name="connsiteY2" fmla="*/ 1748118 h 3442448"/>
              <a:gd name="connsiteX3" fmla="*/ 8965 w 878541"/>
              <a:gd name="connsiteY3" fmla="*/ 1819836 h 3442448"/>
              <a:gd name="connsiteX4" fmla="*/ 0 w 878541"/>
              <a:gd name="connsiteY4" fmla="*/ 1846730 h 3442448"/>
              <a:gd name="connsiteX5" fmla="*/ 17930 w 878541"/>
              <a:gd name="connsiteY5" fmla="*/ 2528048 h 3442448"/>
              <a:gd name="connsiteX6" fmla="*/ 251012 w 878541"/>
              <a:gd name="connsiteY6" fmla="*/ 2985248 h 3442448"/>
              <a:gd name="connsiteX7" fmla="*/ 304800 w 878541"/>
              <a:gd name="connsiteY7" fmla="*/ 3299012 h 3442448"/>
              <a:gd name="connsiteX8" fmla="*/ 385483 w 878541"/>
              <a:gd name="connsiteY8" fmla="*/ 3442448 h 3442448"/>
              <a:gd name="connsiteX9" fmla="*/ 385483 w 878541"/>
              <a:gd name="connsiteY9" fmla="*/ 3442448 h 3442448"/>
              <a:gd name="connsiteX0" fmla="*/ 878541 w 878541"/>
              <a:gd name="connsiteY0" fmla="*/ 0 h 3442448"/>
              <a:gd name="connsiteX1" fmla="*/ 313765 w 878541"/>
              <a:gd name="connsiteY1" fmla="*/ 1748118 h 3442448"/>
              <a:gd name="connsiteX2" fmla="*/ 98612 w 878541"/>
              <a:gd name="connsiteY2" fmla="*/ 1748118 h 3442448"/>
              <a:gd name="connsiteX3" fmla="*/ 8965 w 878541"/>
              <a:gd name="connsiteY3" fmla="*/ 1819836 h 3442448"/>
              <a:gd name="connsiteX4" fmla="*/ 0 w 878541"/>
              <a:gd name="connsiteY4" fmla="*/ 1846730 h 3442448"/>
              <a:gd name="connsiteX5" fmla="*/ 17930 w 878541"/>
              <a:gd name="connsiteY5" fmla="*/ 2528048 h 3442448"/>
              <a:gd name="connsiteX6" fmla="*/ 251012 w 878541"/>
              <a:gd name="connsiteY6" fmla="*/ 2985248 h 3442448"/>
              <a:gd name="connsiteX7" fmla="*/ 304800 w 878541"/>
              <a:gd name="connsiteY7" fmla="*/ 3299012 h 3442448"/>
              <a:gd name="connsiteX8" fmla="*/ 385483 w 878541"/>
              <a:gd name="connsiteY8" fmla="*/ 3442448 h 3442448"/>
              <a:gd name="connsiteX9" fmla="*/ 385483 w 878541"/>
              <a:gd name="connsiteY9" fmla="*/ 3442448 h 3442448"/>
              <a:gd name="connsiteX0" fmla="*/ 878541 w 878541"/>
              <a:gd name="connsiteY0" fmla="*/ 0 h 3442448"/>
              <a:gd name="connsiteX1" fmla="*/ 313765 w 878541"/>
              <a:gd name="connsiteY1" fmla="*/ 1748118 h 3442448"/>
              <a:gd name="connsiteX2" fmla="*/ 98612 w 878541"/>
              <a:gd name="connsiteY2" fmla="*/ 1748118 h 3442448"/>
              <a:gd name="connsiteX3" fmla="*/ 8965 w 878541"/>
              <a:gd name="connsiteY3" fmla="*/ 1819836 h 3442448"/>
              <a:gd name="connsiteX4" fmla="*/ 0 w 878541"/>
              <a:gd name="connsiteY4" fmla="*/ 1846730 h 3442448"/>
              <a:gd name="connsiteX5" fmla="*/ 17930 w 878541"/>
              <a:gd name="connsiteY5" fmla="*/ 2528048 h 3442448"/>
              <a:gd name="connsiteX6" fmla="*/ 251012 w 878541"/>
              <a:gd name="connsiteY6" fmla="*/ 2985248 h 3442448"/>
              <a:gd name="connsiteX7" fmla="*/ 304800 w 878541"/>
              <a:gd name="connsiteY7" fmla="*/ 3299012 h 3442448"/>
              <a:gd name="connsiteX8" fmla="*/ 385483 w 878541"/>
              <a:gd name="connsiteY8" fmla="*/ 3442448 h 3442448"/>
              <a:gd name="connsiteX9" fmla="*/ 385483 w 878541"/>
              <a:gd name="connsiteY9" fmla="*/ 3442448 h 3442448"/>
              <a:gd name="connsiteX0" fmla="*/ 878541 w 878541"/>
              <a:gd name="connsiteY0" fmla="*/ 0 h 3442448"/>
              <a:gd name="connsiteX1" fmla="*/ 313765 w 878541"/>
              <a:gd name="connsiteY1" fmla="*/ 1748118 h 3442448"/>
              <a:gd name="connsiteX2" fmla="*/ 98612 w 878541"/>
              <a:gd name="connsiteY2" fmla="*/ 1748118 h 3442448"/>
              <a:gd name="connsiteX3" fmla="*/ 8965 w 878541"/>
              <a:gd name="connsiteY3" fmla="*/ 1819836 h 3442448"/>
              <a:gd name="connsiteX4" fmla="*/ 0 w 878541"/>
              <a:gd name="connsiteY4" fmla="*/ 1846730 h 3442448"/>
              <a:gd name="connsiteX5" fmla="*/ 17930 w 878541"/>
              <a:gd name="connsiteY5" fmla="*/ 2528048 h 3442448"/>
              <a:gd name="connsiteX6" fmla="*/ 251012 w 878541"/>
              <a:gd name="connsiteY6" fmla="*/ 2985248 h 3442448"/>
              <a:gd name="connsiteX7" fmla="*/ 280737 w 878541"/>
              <a:gd name="connsiteY7" fmla="*/ 3274949 h 3442448"/>
              <a:gd name="connsiteX8" fmla="*/ 385483 w 878541"/>
              <a:gd name="connsiteY8" fmla="*/ 3442448 h 3442448"/>
              <a:gd name="connsiteX9" fmla="*/ 385483 w 878541"/>
              <a:gd name="connsiteY9" fmla="*/ 3442448 h 3442448"/>
              <a:gd name="connsiteX0" fmla="*/ 878541 w 878541"/>
              <a:gd name="connsiteY0" fmla="*/ 0 h 3449977"/>
              <a:gd name="connsiteX1" fmla="*/ 313765 w 878541"/>
              <a:gd name="connsiteY1" fmla="*/ 1748118 h 3449977"/>
              <a:gd name="connsiteX2" fmla="*/ 98612 w 878541"/>
              <a:gd name="connsiteY2" fmla="*/ 1748118 h 3449977"/>
              <a:gd name="connsiteX3" fmla="*/ 8965 w 878541"/>
              <a:gd name="connsiteY3" fmla="*/ 1819836 h 3449977"/>
              <a:gd name="connsiteX4" fmla="*/ 0 w 878541"/>
              <a:gd name="connsiteY4" fmla="*/ 1846730 h 3449977"/>
              <a:gd name="connsiteX5" fmla="*/ 17930 w 878541"/>
              <a:gd name="connsiteY5" fmla="*/ 2528048 h 3449977"/>
              <a:gd name="connsiteX6" fmla="*/ 251012 w 878541"/>
              <a:gd name="connsiteY6" fmla="*/ 2985248 h 3449977"/>
              <a:gd name="connsiteX7" fmla="*/ 280737 w 878541"/>
              <a:gd name="connsiteY7" fmla="*/ 3274949 h 3449977"/>
              <a:gd name="connsiteX8" fmla="*/ 385483 w 878541"/>
              <a:gd name="connsiteY8" fmla="*/ 3442448 h 3449977"/>
              <a:gd name="connsiteX9" fmla="*/ 405536 w 878541"/>
              <a:gd name="connsiteY9" fmla="*/ 3418385 h 3449977"/>
              <a:gd name="connsiteX0" fmla="*/ 878541 w 878541"/>
              <a:gd name="connsiteY0" fmla="*/ 0 h 3431025"/>
              <a:gd name="connsiteX1" fmla="*/ 313765 w 878541"/>
              <a:gd name="connsiteY1" fmla="*/ 1748118 h 3431025"/>
              <a:gd name="connsiteX2" fmla="*/ 98612 w 878541"/>
              <a:gd name="connsiteY2" fmla="*/ 1748118 h 3431025"/>
              <a:gd name="connsiteX3" fmla="*/ 8965 w 878541"/>
              <a:gd name="connsiteY3" fmla="*/ 1819836 h 3431025"/>
              <a:gd name="connsiteX4" fmla="*/ 0 w 878541"/>
              <a:gd name="connsiteY4" fmla="*/ 1846730 h 3431025"/>
              <a:gd name="connsiteX5" fmla="*/ 17930 w 878541"/>
              <a:gd name="connsiteY5" fmla="*/ 2528048 h 3431025"/>
              <a:gd name="connsiteX6" fmla="*/ 251012 w 878541"/>
              <a:gd name="connsiteY6" fmla="*/ 2985248 h 3431025"/>
              <a:gd name="connsiteX7" fmla="*/ 280737 w 878541"/>
              <a:gd name="connsiteY7" fmla="*/ 3274949 h 3431025"/>
              <a:gd name="connsiteX8" fmla="*/ 397515 w 878541"/>
              <a:gd name="connsiteY8" fmla="*/ 3418385 h 3431025"/>
              <a:gd name="connsiteX9" fmla="*/ 405536 w 878541"/>
              <a:gd name="connsiteY9" fmla="*/ 3418385 h 3431025"/>
              <a:gd name="connsiteX0" fmla="*/ 878541 w 878541"/>
              <a:gd name="connsiteY0" fmla="*/ 0 h 3426397"/>
              <a:gd name="connsiteX1" fmla="*/ 313765 w 878541"/>
              <a:gd name="connsiteY1" fmla="*/ 1748118 h 3426397"/>
              <a:gd name="connsiteX2" fmla="*/ 98612 w 878541"/>
              <a:gd name="connsiteY2" fmla="*/ 1748118 h 3426397"/>
              <a:gd name="connsiteX3" fmla="*/ 8965 w 878541"/>
              <a:gd name="connsiteY3" fmla="*/ 1819836 h 3426397"/>
              <a:gd name="connsiteX4" fmla="*/ 0 w 878541"/>
              <a:gd name="connsiteY4" fmla="*/ 1846730 h 3426397"/>
              <a:gd name="connsiteX5" fmla="*/ 17930 w 878541"/>
              <a:gd name="connsiteY5" fmla="*/ 2528048 h 3426397"/>
              <a:gd name="connsiteX6" fmla="*/ 251012 w 878541"/>
              <a:gd name="connsiteY6" fmla="*/ 2985248 h 3426397"/>
              <a:gd name="connsiteX7" fmla="*/ 280737 w 878541"/>
              <a:gd name="connsiteY7" fmla="*/ 3274949 h 3426397"/>
              <a:gd name="connsiteX8" fmla="*/ 397515 w 878541"/>
              <a:gd name="connsiteY8" fmla="*/ 3418385 h 3426397"/>
              <a:gd name="connsiteX9" fmla="*/ 405536 w 878541"/>
              <a:gd name="connsiteY9" fmla="*/ 3418385 h 3426397"/>
              <a:gd name="connsiteX0" fmla="*/ 878541 w 878541"/>
              <a:gd name="connsiteY0" fmla="*/ 0 h 3426397"/>
              <a:gd name="connsiteX1" fmla="*/ 313765 w 878541"/>
              <a:gd name="connsiteY1" fmla="*/ 1748118 h 3426397"/>
              <a:gd name="connsiteX2" fmla="*/ 98612 w 878541"/>
              <a:gd name="connsiteY2" fmla="*/ 1748118 h 3426397"/>
              <a:gd name="connsiteX3" fmla="*/ 8965 w 878541"/>
              <a:gd name="connsiteY3" fmla="*/ 1819836 h 3426397"/>
              <a:gd name="connsiteX4" fmla="*/ 0 w 878541"/>
              <a:gd name="connsiteY4" fmla="*/ 1846730 h 3426397"/>
              <a:gd name="connsiteX5" fmla="*/ 17930 w 878541"/>
              <a:gd name="connsiteY5" fmla="*/ 2528048 h 3426397"/>
              <a:gd name="connsiteX6" fmla="*/ 251012 w 878541"/>
              <a:gd name="connsiteY6" fmla="*/ 2985248 h 3426397"/>
              <a:gd name="connsiteX7" fmla="*/ 280737 w 878541"/>
              <a:gd name="connsiteY7" fmla="*/ 3274949 h 3426397"/>
              <a:gd name="connsiteX8" fmla="*/ 397515 w 878541"/>
              <a:gd name="connsiteY8" fmla="*/ 3418385 h 3426397"/>
              <a:gd name="connsiteX9" fmla="*/ 405536 w 878541"/>
              <a:gd name="connsiteY9" fmla="*/ 3418385 h 3426397"/>
              <a:gd name="connsiteX0" fmla="*/ 878541 w 878541"/>
              <a:gd name="connsiteY0" fmla="*/ 0 h 3426397"/>
              <a:gd name="connsiteX1" fmla="*/ 313765 w 878541"/>
              <a:gd name="connsiteY1" fmla="*/ 1748118 h 3426397"/>
              <a:gd name="connsiteX2" fmla="*/ 98612 w 878541"/>
              <a:gd name="connsiteY2" fmla="*/ 1748118 h 3426397"/>
              <a:gd name="connsiteX3" fmla="*/ 8965 w 878541"/>
              <a:gd name="connsiteY3" fmla="*/ 1819836 h 3426397"/>
              <a:gd name="connsiteX4" fmla="*/ 0 w 878541"/>
              <a:gd name="connsiteY4" fmla="*/ 1846730 h 3426397"/>
              <a:gd name="connsiteX5" fmla="*/ 17930 w 878541"/>
              <a:gd name="connsiteY5" fmla="*/ 2528048 h 3426397"/>
              <a:gd name="connsiteX6" fmla="*/ 283096 w 878541"/>
              <a:gd name="connsiteY6" fmla="*/ 3001290 h 3426397"/>
              <a:gd name="connsiteX7" fmla="*/ 280737 w 878541"/>
              <a:gd name="connsiteY7" fmla="*/ 3274949 h 3426397"/>
              <a:gd name="connsiteX8" fmla="*/ 397515 w 878541"/>
              <a:gd name="connsiteY8" fmla="*/ 3418385 h 3426397"/>
              <a:gd name="connsiteX9" fmla="*/ 405536 w 878541"/>
              <a:gd name="connsiteY9" fmla="*/ 3418385 h 3426397"/>
              <a:gd name="connsiteX0" fmla="*/ 878541 w 878541"/>
              <a:gd name="connsiteY0" fmla="*/ 0 h 3426397"/>
              <a:gd name="connsiteX1" fmla="*/ 313765 w 878541"/>
              <a:gd name="connsiteY1" fmla="*/ 1748118 h 3426397"/>
              <a:gd name="connsiteX2" fmla="*/ 98612 w 878541"/>
              <a:gd name="connsiteY2" fmla="*/ 1748118 h 3426397"/>
              <a:gd name="connsiteX3" fmla="*/ 8965 w 878541"/>
              <a:gd name="connsiteY3" fmla="*/ 1819836 h 3426397"/>
              <a:gd name="connsiteX4" fmla="*/ 0 w 878541"/>
              <a:gd name="connsiteY4" fmla="*/ 1846730 h 3426397"/>
              <a:gd name="connsiteX5" fmla="*/ 17930 w 878541"/>
              <a:gd name="connsiteY5" fmla="*/ 2528048 h 3426397"/>
              <a:gd name="connsiteX6" fmla="*/ 275075 w 878541"/>
              <a:gd name="connsiteY6" fmla="*/ 3001290 h 3426397"/>
              <a:gd name="connsiteX7" fmla="*/ 280737 w 878541"/>
              <a:gd name="connsiteY7" fmla="*/ 3274949 h 3426397"/>
              <a:gd name="connsiteX8" fmla="*/ 397515 w 878541"/>
              <a:gd name="connsiteY8" fmla="*/ 3418385 h 3426397"/>
              <a:gd name="connsiteX9" fmla="*/ 405536 w 878541"/>
              <a:gd name="connsiteY9" fmla="*/ 3418385 h 3426397"/>
              <a:gd name="connsiteX0" fmla="*/ 878541 w 878541"/>
              <a:gd name="connsiteY0" fmla="*/ 0 h 3426397"/>
              <a:gd name="connsiteX1" fmla="*/ 313765 w 878541"/>
              <a:gd name="connsiteY1" fmla="*/ 1748118 h 3426397"/>
              <a:gd name="connsiteX2" fmla="*/ 98612 w 878541"/>
              <a:gd name="connsiteY2" fmla="*/ 1748118 h 3426397"/>
              <a:gd name="connsiteX3" fmla="*/ 8965 w 878541"/>
              <a:gd name="connsiteY3" fmla="*/ 1819836 h 3426397"/>
              <a:gd name="connsiteX4" fmla="*/ 0 w 878541"/>
              <a:gd name="connsiteY4" fmla="*/ 1846730 h 3426397"/>
              <a:gd name="connsiteX5" fmla="*/ 17930 w 878541"/>
              <a:gd name="connsiteY5" fmla="*/ 2528048 h 3426397"/>
              <a:gd name="connsiteX6" fmla="*/ 275075 w 878541"/>
              <a:gd name="connsiteY6" fmla="*/ 3001290 h 3426397"/>
              <a:gd name="connsiteX7" fmla="*/ 280737 w 878541"/>
              <a:gd name="connsiteY7" fmla="*/ 3274949 h 3426397"/>
              <a:gd name="connsiteX8" fmla="*/ 397515 w 878541"/>
              <a:gd name="connsiteY8" fmla="*/ 3418385 h 3426397"/>
              <a:gd name="connsiteX9" fmla="*/ 405536 w 878541"/>
              <a:gd name="connsiteY9" fmla="*/ 3418385 h 3426397"/>
              <a:gd name="connsiteX0" fmla="*/ 878541 w 878541"/>
              <a:gd name="connsiteY0" fmla="*/ 0 h 3426397"/>
              <a:gd name="connsiteX1" fmla="*/ 313765 w 878541"/>
              <a:gd name="connsiteY1" fmla="*/ 1748118 h 3426397"/>
              <a:gd name="connsiteX2" fmla="*/ 98612 w 878541"/>
              <a:gd name="connsiteY2" fmla="*/ 1748118 h 3426397"/>
              <a:gd name="connsiteX3" fmla="*/ 8965 w 878541"/>
              <a:gd name="connsiteY3" fmla="*/ 1819836 h 3426397"/>
              <a:gd name="connsiteX4" fmla="*/ 0 w 878541"/>
              <a:gd name="connsiteY4" fmla="*/ 1846730 h 3426397"/>
              <a:gd name="connsiteX5" fmla="*/ 17930 w 878541"/>
              <a:gd name="connsiteY5" fmla="*/ 2528048 h 3426397"/>
              <a:gd name="connsiteX6" fmla="*/ 275075 w 878541"/>
              <a:gd name="connsiteY6" fmla="*/ 3001290 h 3426397"/>
              <a:gd name="connsiteX7" fmla="*/ 280737 w 878541"/>
              <a:gd name="connsiteY7" fmla="*/ 3274949 h 3426397"/>
              <a:gd name="connsiteX8" fmla="*/ 397515 w 878541"/>
              <a:gd name="connsiteY8" fmla="*/ 3418385 h 3426397"/>
              <a:gd name="connsiteX9" fmla="*/ 405536 w 878541"/>
              <a:gd name="connsiteY9" fmla="*/ 3418385 h 3426397"/>
              <a:gd name="connsiteX0" fmla="*/ 878541 w 878541"/>
              <a:gd name="connsiteY0" fmla="*/ 0 h 3426397"/>
              <a:gd name="connsiteX1" fmla="*/ 313765 w 878541"/>
              <a:gd name="connsiteY1" fmla="*/ 1748118 h 3426397"/>
              <a:gd name="connsiteX2" fmla="*/ 98612 w 878541"/>
              <a:gd name="connsiteY2" fmla="*/ 1748118 h 3426397"/>
              <a:gd name="connsiteX3" fmla="*/ 8965 w 878541"/>
              <a:gd name="connsiteY3" fmla="*/ 1819836 h 3426397"/>
              <a:gd name="connsiteX4" fmla="*/ 0 w 878541"/>
              <a:gd name="connsiteY4" fmla="*/ 1846730 h 3426397"/>
              <a:gd name="connsiteX5" fmla="*/ 21941 w 878541"/>
              <a:gd name="connsiteY5" fmla="*/ 2524038 h 3426397"/>
              <a:gd name="connsiteX6" fmla="*/ 275075 w 878541"/>
              <a:gd name="connsiteY6" fmla="*/ 3001290 h 3426397"/>
              <a:gd name="connsiteX7" fmla="*/ 280737 w 878541"/>
              <a:gd name="connsiteY7" fmla="*/ 3274949 h 3426397"/>
              <a:gd name="connsiteX8" fmla="*/ 397515 w 878541"/>
              <a:gd name="connsiteY8" fmla="*/ 3418385 h 3426397"/>
              <a:gd name="connsiteX9" fmla="*/ 405536 w 878541"/>
              <a:gd name="connsiteY9" fmla="*/ 3418385 h 3426397"/>
              <a:gd name="connsiteX0" fmla="*/ 878541 w 878541"/>
              <a:gd name="connsiteY0" fmla="*/ 0 h 3426397"/>
              <a:gd name="connsiteX1" fmla="*/ 313765 w 878541"/>
              <a:gd name="connsiteY1" fmla="*/ 1748118 h 3426397"/>
              <a:gd name="connsiteX2" fmla="*/ 98612 w 878541"/>
              <a:gd name="connsiteY2" fmla="*/ 1748118 h 3426397"/>
              <a:gd name="connsiteX3" fmla="*/ 45060 w 878541"/>
              <a:gd name="connsiteY3" fmla="*/ 1835878 h 3426397"/>
              <a:gd name="connsiteX4" fmla="*/ 0 w 878541"/>
              <a:gd name="connsiteY4" fmla="*/ 1846730 h 3426397"/>
              <a:gd name="connsiteX5" fmla="*/ 21941 w 878541"/>
              <a:gd name="connsiteY5" fmla="*/ 2524038 h 3426397"/>
              <a:gd name="connsiteX6" fmla="*/ 275075 w 878541"/>
              <a:gd name="connsiteY6" fmla="*/ 3001290 h 3426397"/>
              <a:gd name="connsiteX7" fmla="*/ 280737 w 878541"/>
              <a:gd name="connsiteY7" fmla="*/ 3274949 h 3426397"/>
              <a:gd name="connsiteX8" fmla="*/ 397515 w 878541"/>
              <a:gd name="connsiteY8" fmla="*/ 3418385 h 3426397"/>
              <a:gd name="connsiteX9" fmla="*/ 405536 w 878541"/>
              <a:gd name="connsiteY9" fmla="*/ 3418385 h 3426397"/>
              <a:gd name="connsiteX0" fmla="*/ 878541 w 878541"/>
              <a:gd name="connsiteY0" fmla="*/ 0 h 3426397"/>
              <a:gd name="connsiteX1" fmla="*/ 313765 w 878541"/>
              <a:gd name="connsiteY1" fmla="*/ 1748118 h 3426397"/>
              <a:gd name="connsiteX2" fmla="*/ 98612 w 878541"/>
              <a:gd name="connsiteY2" fmla="*/ 1748118 h 3426397"/>
              <a:gd name="connsiteX3" fmla="*/ 45060 w 878541"/>
              <a:gd name="connsiteY3" fmla="*/ 1835878 h 3426397"/>
              <a:gd name="connsiteX4" fmla="*/ 0 w 878541"/>
              <a:gd name="connsiteY4" fmla="*/ 1846730 h 3426397"/>
              <a:gd name="connsiteX5" fmla="*/ 21941 w 878541"/>
              <a:gd name="connsiteY5" fmla="*/ 2524038 h 3426397"/>
              <a:gd name="connsiteX6" fmla="*/ 275075 w 878541"/>
              <a:gd name="connsiteY6" fmla="*/ 3001290 h 3426397"/>
              <a:gd name="connsiteX7" fmla="*/ 280737 w 878541"/>
              <a:gd name="connsiteY7" fmla="*/ 3274949 h 3426397"/>
              <a:gd name="connsiteX8" fmla="*/ 397515 w 878541"/>
              <a:gd name="connsiteY8" fmla="*/ 3418385 h 3426397"/>
              <a:gd name="connsiteX9" fmla="*/ 405536 w 878541"/>
              <a:gd name="connsiteY9" fmla="*/ 3418385 h 342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8541" h="3426397">
                <a:moveTo>
                  <a:pt x="878541" y="0"/>
                </a:moveTo>
                <a:cubicBezTo>
                  <a:pt x="369440" y="454370"/>
                  <a:pt x="381708" y="1165412"/>
                  <a:pt x="313765" y="1748118"/>
                </a:cubicBezTo>
                <a:lnTo>
                  <a:pt x="98612" y="1748118"/>
                </a:lnTo>
                <a:cubicBezTo>
                  <a:pt x="56698" y="1761329"/>
                  <a:pt x="62911" y="1806625"/>
                  <a:pt x="45060" y="1835878"/>
                </a:cubicBezTo>
                <a:lnTo>
                  <a:pt x="0" y="1846730"/>
                </a:lnTo>
                <a:lnTo>
                  <a:pt x="21941" y="2524038"/>
                </a:lnTo>
                <a:cubicBezTo>
                  <a:pt x="63540" y="2685795"/>
                  <a:pt x="145244" y="2891670"/>
                  <a:pt x="275075" y="3001290"/>
                </a:cubicBezTo>
                <a:cubicBezTo>
                  <a:pt x="317067" y="3089836"/>
                  <a:pt x="270829" y="3178382"/>
                  <a:pt x="280737" y="3274949"/>
                </a:cubicBezTo>
                <a:cubicBezTo>
                  <a:pt x="315652" y="3330782"/>
                  <a:pt x="344631" y="3394479"/>
                  <a:pt x="397515" y="3418385"/>
                </a:cubicBezTo>
                <a:cubicBezTo>
                  <a:pt x="426390" y="3431438"/>
                  <a:pt x="398852" y="3426406"/>
                  <a:pt x="405536" y="341838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423027" y="3871809"/>
            <a:ext cx="3740643" cy="1184285"/>
          </a:xfrm>
          <a:custGeom>
            <a:avLst/>
            <a:gdLst>
              <a:gd name="connsiteX0" fmla="*/ 0 w 3684495"/>
              <a:gd name="connsiteY0" fmla="*/ 1192306 h 1192306"/>
              <a:gd name="connsiteX1" fmla="*/ 1900518 w 3684495"/>
              <a:gd name="connsiteY1" fmla="*/ 1192306 h 1192306"/>
              <a:gd name="connsiteX2" fmla="*/ 1909483 w 3684495"/>
              <a:gd name="connsiteY2" fmla="*/ 932330 h 1192306"/>
              <a:gd name="connsiteX3" fmla="*/ 1927412 w 3684495"/>
              <a:gd name="connsiteY3" fmla="*/ 860612 h 1192306"/>
              <a:gd name="connsiteX4" fmla="*/ 1846730 w 3684495"/>
              <a:gd name="connsiteY4" fmla="*/ 833718 h 1192306"/>
              <a:gd name="connsiteX5" fmla="*/ 1855695 w 3684495"/>
              <a:gd name="connsiteY5" fmla="*/ 627530 h 1192306"/>
              <a:gd name="connsiteX6" fmla="*/ 1900518 w 3684495"/>
              <a:gd name="connsiteY6" fmla="*/ 591671 h 1192306"/>
              <a:gd name="connsiteX7" fmla="*/ 1810871 w 3684495"/>
              <a:gd name="connsiteY7" fmla="*/ 537883 h 1192306"/>
              <a:gd name="connsiteX8" fmla="*/ 1837765 w 3684495"/>
              <a:gd name="connsiteY8" fmla="*/ 170330 h 1192306"/>
              <a:gd name="connsiteX9" fmla="*/ 1945342 w 3684495"/>
              <a:gd name="connsiteY9" fmla="*/ 161365 h 1192306"/>
              <a:gd name="connsiteX10" fmla="*/ 2922495 w 3684495"/>
              <a:gd name="connsiteY10" fmla="*/ 143436 h 1192306"/>
              <a:gd name="connsiteX11" fmla="*/ 2608730 w 3684495"/>
              <a:gd name="connsiteY11" fmla="*/ 125506 h 1192306"/>
              <a:gd name="connsiteX12" fmla="*/ 2617695 w 3684495"/>
              <a:gd name="connsiteY12" fmla="*/ 80683 h 1192306"/>
              <a:gd name="connsiteX13" fmla="*/ 2922495 w 3684495"/>
              <a:gd name="connsiteY13" fmla="*/ 44824 h 1192306"/>
              <a:gd name="connsiteX14" fmla="*/ 3218330 w 3684495"/>
              <a:gd name="connsiteY14" fmla="*/ 44824 h 1192306"/>
              <a:gd name="connsiteX15" fmla="*/ 3227295 w 3684495"/>
              <a:gd name="connsiteY15" fmla="*/ 0 h 1192306"/>
              <a:gd name="connsiteX16" fmla="*/ 3307977 w 3684495"/>
              <a:gd name="connsiteY16" fmla="*/ 44824 h 1192306"/>
              <a:gd name="connsiteX17" fmla="*/ 3523130 w 3684495"/>
              <a:gd name="connsiteY17" fmla="*/ 8965 h 1192306"/>
              <a:gd name="connsiteX18" fmla="*/ 3612777 w 3684495"/>
              <a:gd name="connsiteY18" fmla="*/ 53788 h 1192306"/>
              <a:gd name="connsiteX19" fmla="*/ 3648636 w 3684495"/>
              <a:gd name="connsiteY19" fmla="*/ 98612 h 1192306"/>
              <a:gd name="connsiteX20" fmla="*/ 3621742 w 3684495"/>
              <a:gd name="connsiteY20" fmla="*/ 152400 h 1192306"/>
              <a:gd name="connsiteX21" fmla="*/ 3684495 w 3684495"/>
              <a:gd name="connsiteY21" fmla="*/ 161365 h 1192306"/>
              <a:gd name="connsiteX22" fmla="*/ 3684495 w 3684495"/>
              <a:gd name="connsiteY22" fmla="*/ 152400 h 1192306"/>
              <a:gd name="connsiteX0" fmla="*/ 0 w 3684495"/>
              <a:gd name="connsiteY0" fmla="*/ 1192306 h 1192306"/>
              <a:gd name="connsiteX1" fmla="*/ 1900518 w 3684495"/>
              <a:gd name="connsiteY1" fmla="*/ 1192306 h 1192306"/>
              <a:gd name="connsiteX2" fmla="*/ 1909483 w 3684495"/>
              <a:gd name="connsiteY2" fmla="*/ 932330 h 1192306"/>
              <a:gd name="connsiteX3" fmla="*/ 1927412 w 3684495"/>
              <a:gd name="connsiteY3" fmla="*/ 860612 h 1192306"/>
              <a:gd name="connsiteX4" fmla="*/ 1846730 w 3684495"/>
              <a:gd name="connsiteY4" fmla="*/ 833718 h 1192306"/>
              <a:gd name="connsiteX5" fmla="*/ 1855695 w 3684495"/>
              <a:gd name="connsiteY5" fmla="*/ 627530 h 1192306"/>
              <a:gd name="connsiteX6" fmla="*/ 1900518 w 3684495"/>
              <a:gd name="connsiteY6" fmla="*/ 591671 h 1192306"/>
              <a:gd name="connsiteX7" fmla="*/ 1810871 w 3684495"/>
              <a:gd name="connsiteY7" fmla="*/ 537883 h 1192306"/>
              <a:gd name="connsiteX8" fmla="*/ 1837765 w 3684495"/>
              <a:gd name="connsiteY8" fmla="*/ 170330 h 1192306"/>
              <a:gd name="connsiteX9" fmla="*/ 1945342 w 3684495"/>
              <a:gd name="connsiteY9" fmla="*/ 161365 h 1192306"/>
              <a:gd name="connsiteX10" fmla="*/ 2922495 w 3684495"/>
              <a:gd name="connsiteY10" fmla="*/ 143436 h 1192306"/>
              <a:gd name="connsiteX11" fmla="*/ 2608730 w 3684495"/>
              <a:gd name="connsiteY11" fmla="*/ 125506 h 1192306"/>
              <a:gd name="connsiteX12" fmla="*/ 2617695 w 3684495"/>
              <a:gd name="connsiteY12" fmla="*/ 80683 h 1192306"/>
              <a:gd name="connsiteX13" fmla="*/ 2922495 w 3684495"/>
              <a:gd name="connsiteY13" fmla="*/ 44824 h 1192306"/>
              <a:gd name="connsiteX14" fmla="*/ 3218330 w 3684495"/>
              <a:gd name="connsiteY14" fmla="*/ 44824 h 1192306"/>
              <a:gd name="connsiteX15" fmla="*/ 3227295 w 3684495"/>
              <a:gd name="connsiteY15" fmla="*/ 0 h 1192306"/>
              <a:gd name="connsiteX16" fmla="*/ 3307977 w 3684495"/>
              <a:gd name="connsiteY16" fmla="*/ 44824 h 1192306"/>
              <a:gd name="connsiteX17" fmla="*/ 3523130 w 3684495"/>
              <a:gd name="connsiteY17" fmla="*/ 8965 h 1192306"/>
              <a:gd name="connsiteX18" fmla="*/ 3612777 w 3684495"/>
              <a:gd name="connsiteY18" fmla="*/ 53788 h 1192306"/>
              <a:gd name="connsiteX19" fmla="*/ 3648636 w 3684495"/>
              <a:gd name="connsiteY19" fmla="*/ 98612 h 1192306"/>
              <a:gd name="connsiteX20" fmla="*/ 3621742 w 3684495"/>
              <a:gd name="connsiteY20" fmla="*/ 152400 h 1192306"/>
              <a:gd name="connsiteX21" fmla="*/ 3684495 w 3684495"/>
              <a:gd name="connsiteY21" fmla="*/ 161365 h 1192306"/>
              <a:gd name="connsiteX22" fmla="*/ 3684495 w 3684495"/>
              <a:gd name="connsiteY22" fmla="*/ 152400 h 1192306"/>
              <a:gd name="connsiteX0" fmla="*/ 0 w 3684495"/>
              <a:gd name="connsiteY0" fmla="*/ 1192306 h 1192306"/>
              <a:gd name="connsiteX1" fmla="*/ 1900518 w 3684495"/>
              <a:gd name="connsiteY1" fmla="*/ 1192306 h 1192306"/>
              <a:gd name="connsiteX2" fmla="*/ 1909483 w 3684495"/>
              <a:gd name="connsiteY2" fmla="*/ 932330 h 1192306"/>
              <a:gd name="connsiteX3" fmla="*/ 1927412 w 3684495"/>
              <a:gd name="connsiteY3" fmla="*/ 860612 h 1192306"/>
              <a:gd name="connsiteX4" fmla="*/ 1846730 w 3684495"/>
              <a:gd name="connsiteY4" fmla="*/ 833718 h 1192306"/>
              <a:gd name="connsiteX5" fmla="*/ 1855695 w 3684495"/>
              <a:gd name="connsiteY5" fmla="*/ 627530 h 1192306"/>
              <a:gd name="connsiteX6" fmla="*/ 1900518 w 3684495"/>
              <a:gd name="connsiteY6" fmla="*/ 591671 h 1192306"/>
              <a:gd name="connsiteX7" fmla="*/ 1810871 w 3684495"/>
              <a:gd name="connsiteY7" fmla="*/ 537883 h 1192306"/>
              <a:gd name="connsiteX8" fmla="*/ 1837765 w 3684495"/>
              <a:gd name="connsiteY8" fmla="*/ 170330 h 1192306"/>
              <a:gd name="connsiteX9" fmla="*/ 1945342 w 3684495"/>
              <a:gd name="connsiteY9" fmla="*/ 161365 h 1192306"/>
              <a:gd name="connsiteX10" fmla="*/ 2922495 w 3684495"/>
              <a:gd name="connsiteY10" fmla="*/ 143436 h 1192306"/>
              <a:gd name="connsiteX11" fmla="*/ 2608730 w 3684495"/>
              <a:gd name="connsiteY11" fmla="*/ 125506 h 1192306"/>
              <a:gd name="connsiteX12" fmla="*/ 2617695 w 3684495"/>
              <a:gd name="connsiteY12" fmla="*/ 80683 h 1192306"/>
              <a:gd name="connsiteX13" fmla="*/ 2922495 w 3684495"/>
              <a:gd name="connsiteY13" fmla="*/ 44824 h 1192306"/>
              <a:gd name="connsiteX14" fmla="*/ 3218330 w 3684495"/>
              <a:gd name="connsiteY14" fmla="*/ 44824 h 1192306"/>
              <a:gd name="connsiteX15" fmla="*/ 3227295 w 3684495"/>
              <a:gd name="connsiteY15" fmla="*/ 0 h 1192306"/>
              <a:gd name="connsiteX16" fmla="*/ 3307977 w 3684495"/>
              <a:gd name="connsiteY16" fmla="*/ 44824 h 1192306"/>
              <a:gd name="connsiteX17" fmla="*/ 3523130 w 3684495"/>
              <a:gd name="connsiteY17" fmla="*/ 8965 h 1192306"/>
              <a:gd name="connsiteX18" fmla="*/ 3612777 w 3684495"/>
              <a:gd name="connsiteY18" fmla="*/ 53788 h 1192306"/>
              <a:gd name="connsiteX19" fmla="*/ 3648636 w 3684495"/>
              <a:gd name="connsiteY19" fmla="*/ 98612 h 1192306"/>
              <a:gd name="connsiteX20" fmla="*/ 3621742 w 3684495"/>
              <a:gd name="connsiteY20" fmla="*/ 152400 h 1192306"/>
              <a:gd name="connsiteX21" fmla="*/ 3684495 w 3684495"/>
              <a:gd name="connsiteY21" fmla="*/ 161365 h 1192306"/>
              <a:gd name="connsiteX22" fmla="*/ 3684495 w 3684495"/>
              <a:gd name="connsiteY22" fmla="*/ 152400 h 1192306"/>
              <a:gd name="connsiteX0" fmla="*/ 0 w 3684495"/>
              <a:gd name="connsiteY0" fmla="*/ 1192306 h 1192306"/>
              <a:gd name="connsiteX1" fmla="*/ 1900518 w 3684495"/>
              <a:gd name="connsiteY1" fmla="*/ 1192306 h 1192306"/>
              <a:gd name="connsiteX2" fmla="*/ 1881410 w 3684495"/>
              <a:gd name="connsiteY2" fmla="*/ 920298 h 1192306"/>
              <a:gd name="connsiteX3" fmla="*/ 1927412 w 3684495"/>
              <a:gd name="connsiteY3" fmla="*/ 860612 h 1192306"/>
              <a:gd name="connsiteX4" fmla="*/ 1846730 w 3684495"/>
              <a:gd name="connsiteY4" fmla="*/ 833718 h 1192306"/>
              <a:gd name="connsiteX5" fmla="*/ 1855695 w 3684495"/>
              <a:gd name="connsiteY5" fmla="*/ 627530 h 1192306"/>
              <a:gd name="connsiteX6" fmla="*/ 1900518 w 3684495"/>
              <a:gd name="connsiteY6" fmla="*/ 591671 h 1192306"/>
              <a:gd name="connsiteX7" fmla="*/ 1810871 w 3684495"/>
              <a:gd name="connsiteY7" fmla="*/ 537883 h 1192306"/>
              <a:gd name="connsiteX8" fmla="*/ 1837765 w 3684495"/>
              <a:gd name="connsiteY8" fmla="*/ 170330 h 1192306"/>
              <a:gd name="connsiteX9" fmla="*/ 1945342 w 3684495"/>
              <a:gd name="connsiteY9" fmla="*/ 161365 h 1192306"/>
              <a:gd name="connsiteX10" fmla="*/ 2922495 w 3684495"/>
              <a:gd name="connsiteY10" fmla="*/ 143436 h 1192306"/>
              <a:gd name="connsiteX11" fmla="*/ 2608730 w 3684495"/>
              <a:gd name="connsiteY11" fmla="*/ 125506 h 1192306"/>
              <a:gd name="connsiteX12" fmla="*/ 2617695 w 3684495"/>
              <a:gd name="connsiteY12" fmla="*/ 80683 h 1192306"/>
              <a:gd name="connsiteX13" fmla="*/ 2922495 w 3684495"/>
              <a:gd name="connsiteY13" fmla="*/ 44824 h 1192306"/>
              <a:gd name="connsiteX14" fmla="*/ 3218330 w 3684495"/>
              <a:gd name="connsiteY14" fmla="*/ 44824 h 1192306"/>
              <a:gd name="connsiteX15" fmla="*/ 3227295 w 3684495"/>
              <a:gd name="connsiteY15" fmla="*/ 0 h 1192306"/>
              <a:gd name="connsiteX16" fmla="*/ 3307977 w 3684495"/>
              <a:gd name="connsiteY16" fmla="*/ 44824 h 1192306"/>
              <a:gd name="connsiteX17" fmla="*/ 3523130 w 3684495"/>
              <a:gd name="connsiteY17" fmla="*/ 8965 h 1192306"/>
              <a:gd name="connsiteX18" fmla="*/ 3612777 w 3684495"/>
              <a:gd name="connsiteY18" fmla="*/ 53788 h 1192306"/>
              <a:gd name="connsiteX19" fmla="*/ 3648636 w 3684495"/>
              <a:gd name="connsiteY19" fmla="*/ 98612 h 1192306"/>
              <a:gd name="connsiteX20" fmla="*/ 3621742 w 3684495"/>
              <a:gd name="connsiteY20" fmla="*/ 152400 h 1192306"/>
              <a:gd name="connsiteX21" fmla="*/ 3684495 w 3684495"/>
              <a:gd name="connsiteY21" fmla="*/ 161365 h 1192306"/>
              <a:gd name="connsiteX22" fmla="*/ 3684495 w 3684495"/>
              <a:gd name="connsiteY22" fmla="*/ 152400 h 1192306"/>
              <a:gd name="connsiteX0" fmla="*/ 0 w 3684495"/>
              <a:gd name="connsiteY0" fmla="*/ 1192306 h 1192306"/>
              <a:gd name="connsiteX1" fmla="*/ 1892497 w 3684495"/>
              <a:gd name="connsiteY1" fmla="*/ 1192306 h 1192306"/>
              <a:gd name="connsiteX2" fmla="*/ 1881410 w 3684495"/>
              <a:gd name="connsiteY2" fmla="*/ 920298 h 1192306"/>
              <a:gd name="connsiteX3" fmla="*/ 1927412 w 3684495"/>
              <a:gd name="connsiteY3" fmla="*/ 860612 h 1192306"/>
              <a:gd name="connsiteX4" fmla="*/ 1846730 w 3684495"/>
              <a:gd name="connsiteY4" fmla="*/ 833718 h 1192306"/>
              <a:gd name="connsiteX5" fmla="*/ 1855695 w 3684495"/>
              <a:gd name="connsiteY5" fmla="*/ 627530 h 1192306"/>
              <a:gd name="connsiteX6" fmla="*/ 1900518 w 3684495"/>
              <a:gd name="connsiteY6" fmla="*/ 591671 h 1192306"/>
              <a:gd name="connsiteX7" fmla="*/ 1810871 w 3684495"/>
              <a:gd name="connsiteY7" fmla="*/ 537883 h 1192306"/>
              <a:gd name="connsiteX8" fmla="*/ 1837765 w 3684495"/>
              <a:gd name="connsiteY8" fmla="*/ 170330 h 1192306"/>
              <a:gd name="connsiteX9" fmla="*/ 1945342 w 3684495"/>
              <a:gd name="connsiteY9" fmla="*/ 161365 h 1192306"/>
              <a:gd name="connsiteX10" fmla="*/ 2922495 w 3684495"/>
              <a:gd name="connsiteY10" fmla="*/ 143436 h 1192306"/>
              <a:gd name="connsiteX11" fmla="*/ 2608730 w 3684495"/>
              <a:gd name="connsiteY11" fmla="*/ 125506 h 1192306"/>
              <a:gd name="connsiteX12" fmla="*/ 2617695 w 3684495"/>
              <a:gd name="connsiteY12" fmla="*/ 80683 h 1192306"/>
              <a:gd name="connsiteX13" fmla="*/ 2922495 w 3684495"/>
              <a:gd name="connsiteY13" fmla="*/ 44824 h 1192306"/>
              <a:gd name="connsiteX14" fmla="*/ 3218330 w 3684495"/>
              <a:gd name="connsiteY14" fmla="*/ 44824 h 1192306"/>
              <a:gd name="connsiteX15" fmla="*/ 3227295 w 3684495"/>
              <a:gd name="connsiteY15" fmla="*/ 0 h 1192306"/>
              <a:gd name="connsiteX16" fmla="*/ 3307977 w 3684495"/>
              <a:gd name="connsiteY16" fmla="*/ 44824 h 1192306"/>
              <a:gd name="connsiteX17" fmla="*/ 3523130 w 3684495"/>
              <a:gd name="connsiteY17" fmla="*/ 8965 h 1192306"/>
              <a:gd name="connsiteX18" fmla="*/ 3612777 w 3684495"/>
              <a:gd name="connsiteY18" fmla="*/ 53788 h 1192306"/>
              <a:gd name="connsiteX19" fmla="*/ 3648636 w 3684495"/>
              <a:gd name="connsiteY19" fmla="*/ 98612 h 1192306"/>
              <a:gd name="connsiteX20" fmla="*/ 3621742 w 3684495"/>
              <a:gd name="connsiteY20" fmla="*/ 152400 h 1192306"/>
              <a:gd name="connsiteX21" fmla="*/ 3684495 w 3684495"/>
              <a:gd name="connsiteY21" fmla="*/ 161365 h 1192306"/>
              <a:gd name="connsiteX22" fmla="*/ 3684495 w 3684495"/>
              <a:gd name="connsiteY22" fmla="*/ 152400 h 1192306"/>
              <a:gd name="connsiteX0" fmla="*/ 0 w 3684495"/>
              <a:gd name="connsiteY0" fmla="*/ 1192306 h 1192306"/>
              <a:gd name="connsiteX1" fmla="*/ 1892497 w 3684495"/>
              <a:gd name="connsiteY1" fmla="*/ 1192306 h 1192306"/>
              <a:gd name="connsiteX2" fmla="*/ 1897452 w 3684495"/>
              <a:gd name="connsiteY2" fmla="*/ 916288 h 1192306"/>
              <a:gd name="connsiteX3" fmla="*/ 1927412 w 3684495"/>
              <a:gd name="connsiteY3" fmla="*/ 860612 h 1192306"/>
              <a:gd name="connsiteX4" fmla="*/ 1846730 w 3684495"/>
              <a:gd name="connsiteY4" fmla="*/ 833718 h 1192306"/>
              <a:gd name="connsiteX5" fmla="*/ 1855695 w 3684495"/>
              <a:gd name="connsiteY5" fmla="*/ 627530 h 1192306"/>
              <a:gd name="connsiteX6" fmla="*/ 1900518 w 3684495"/>
              <a:gd name="connsiteY6" fmla="*/ 591671 h 1192306"/>
              <a:gd name="connsiteX7" fmla="*/ 1810871 w 3684495"/>
              <a:gd name="connsiteY7" fmla="*/ 537883 h 1192306"/>
              <a:gd name="connsiteX8" fmla="*/ 1837765 w 3684495"/>
              <a:gd name="connsiteY8" fmla="*/ 170330 h 1192306"/>
              <a:gd name="connsiteX9" fmla="*/ 1945342 w 3684495"/>
              <a:gd name="connsiteY9" fmla="*/ 161365 h 1192306"/>
              <a:gd name="connsiteX10" fmla="*/ 2922495 w 3684495"/>
              <a:gd name="connsiteY10" fmla="*/ 143436 h 1192306"/>
              <a:gd name="connsiteX11" fmla="*/ 2608730 w 3684495"/>
              <a:gd name="connsiteY11" fmla="*/ 125506 h 1192306"/>
              <a:gd name="connsiteX12" fmla="*/ 2617695 w 3684495"/>
              <a:gd name="connsiteY12" fmla="*/ 80683 h 1192306"/>
              <a:gd name="connsiteX13" fmla="*/ 2922495 w 3684495"/>
              <a:gd name="connsiteY13" fmla="*/ 44824 h 1192306"/>
              <a:gd name="connsiteX14" fmla="*/ 3218330 w 3684495"/>
              <a:gd name="connsiteY14" fmla="*/ 44824 h 1192306"/>
              <a:gd name="connsiteX15" fmla="*/ 3227295 w 3684495"/>
              <a:gd name="connsiteY15" fmla="*/ 0 h 1192306"/>
              <a:gd name="connsiteX16" fmla="*/ 3307977 w 3684495"/>
              <a:gd name="connsiteY16" fmla="*/ 44824 h 1192306"/>
              <a:gd name="connsiteX17" fmla="*/ 3523130 w 3684495"/>
              <a:gd name="connsiteY17" fmla="*/ 8965 h 1192306"/>
              <a:gd name="connsiteX18" fmla="*/ 3612777 w 3684495"/>
              <a:gd name="connsiteY18" fmla="*/ 53788 h 1192306"/>
              <a:gd name="connsiteX19" fmla="*/ 3648636 w 3684495"/>
              <a:gd name="connsiteY19" fmla="*/ 98612 h 1192306"/>
              <a:gd name="connsiteX20" fmla="*/ 3621742 w 3684495"/>
              <a:gd name="connsiteY20" fmla="*/ 152400 h 1192306"/>
              <a:gd name="connsiteX21" fmla="*/ 3684495 w 3684495"/>
              <a:gd name="connsiteY21" fmla="*/ 161365 h 1192306"/>
              <a:gd name="connsiteX22" fmla="*/ 3684495 w 3684495"/>
              <a:gd name="connsiteY22" fmla="*/ 152400 h 1192306"/>
              <a:gd name="connsiteX0" fmla="*/ 0 w 3732622"/>
              <a:gd name="connsiteY0" fmla="*/ 1192306 h 1192306"/>
              <a:gd name="connsiteX1" fmla="*/ 1940624 w 3732622"/>
              <a:gd name="connsiteY1" fmla="*/ 1192306 h 1192306"/>
              <a:gd name="connsiteX2" fmla="*/ 1945579 w 3732622"/>
              <a:gd name="connsiteY2" fmla="*/ 916288 h 1192306"/>
              <a:gd name="connsiteX3" fmla="*/ 1975539 w 3732622"/>
              <a:gd name="connsiteY3" fmla="*/ 860612 h 1192306"/>
              <a:gd name="connsiteX4" fmla="*/ 1894857 w 3732622"/>
              <a:gd name="connsiteY4" fmla="*/ 833718 h 1192306"/>
              <a:gd name="connsiteX5" fmla="*/ 1903822 w 3732622"/>
              <a:gd name="connsiteY5" fmla="*/ 627530 h 1192306"/>
              <a:gd name="connsiteX6" fmla="*/ 1948645 w 3732622"/>
              <a:gd name="connsiteY6" fmla="*/ 591671 h 1192306"/>
              <a:gd name="connsiteX7" fmla="*/ 1858998 w 3732622"/>
              <a:gd name="connsiteY7" fmla="*/ 537883 h 1192306"/>
              <a:gd name="connsiteX8" fmla="*/ 1885892 w 3732622"/>
              <a:gd name="connsiteY8" fmla="*/ 170330 h 1192306"/>
              <a:gd name="connsiteX9" fmla="*/ 1993469 w 3732622"/>
              <a:gd name="connsiteY9" fmla="*/ 161365 h 1192306"/>
              <a:gd name="connsiteX10" fmla="*/ 2970622 w 3732622"/>
              <a:gd name="connsiteY10" fmla="*/ 143436 h 1192306"/>
              <a:gd name="connsiteX11" fmla="*/ 2656857 w 3732622"/>
              <a:gd name="connsiteY11" fmla="*/ 125506 h 1192306"/>
              <a:gd name="connsiteX12" fmla="*/ 2665822 w 3732622"/>
              <a:gd name="connsiteY12" fmla="*/ 80683 h 1192306"/>
              <a:gd name="connsiteX13" fmla="*/ 2970622 w 3732622"/>
              <a:gd name="connsiteY13" fmla="*/ 44824 h 1192306"/>
              <a:gd name="connsiteX14" fmla="*/ 3266457 w 3732622"/>
              <a:gd name="connsiteY14" fmla="*/ 44824 h 1192306"/>
              <a:gd name="connsiteX15" fmla="*/ 3275422 w 3732622"/>
              <a:gd name="connsiteY15" fmla="*/ 0 h 1192306"/>
              <a:gd name="connsiteX16" fmla="*/ 3356104 w 3732622"/>
              <a:gd name="connsiteY16" fmla="*/ 44824 h 1192306"/>
              <a:gd name="connsiteX17" fmla="*/ 3571257 w 3732622"/>
              <a:gd name="connsiteY17" fmla="*/ 8965 h 1192306"/>
              <a:gd name="connsiteX18" fmla="*/ 3660904 w 3732622"/>
              <a:gd name="connsiteY18" fmla="*/ 53788 h 1192306"/>
              <a:gd name="connsiteX19" fmla="*/ 3696763 w 3732622"/>
              <a:gd name="connsiteY19" fmla="*/ 98612 h 1192306"/>
              <a:gd name="connsiteX20" fmla="*/ 3669869 w 3732622"/>
              <a:gd name="connsiteY20" fmla="*/ 152400 h 1192306"/>
              <a:gd name="connsiteX21" fmla="*/ 3732622 w 3732622"/>
              <a:gd name="connsiteY21" fmla="*/ 161365 h 1192306"/>
              <a:gd name="connsiteX22" fmla="*/ 3732622 w 3732622"/>
              <a:gd name="connsiteY22" fmla="*/ 152400 h 1192306"/>
              <a:gd name="connsiteX0" fmla="*/ 0 w 3740643"/>
              <a:gd name="connsiteY0" fmla="*/ 1180275 h 1192306"/>
              <a:gd name="connsiteX1" fmla="*/ 1948645 w 3740643"/>
              <a:gd name="connsiteY1" fmla="*/ 1192306 h 1192306"/>
              <a:gd name="connsiteX2" fmla="*/ 1953600 w 3740643"/>
              <a:gd name="connsiteY2" fmla="*/ 916288 h 1192306"/>
              <a:gd name="connsiteX3" fmla="*/ 1983560 w 3740643"/>
              <a:gd name="connsiteY3" fmla="*/ 860612 h 1192306"/>
              <a:gd name="connsiteX4" fmla="*/ 1902878 w 3740643"/>
              <a:gd name="connsiteY4" fmla="*/ 833718 h 1192306"/>
              <a:gd name="connsiteX5" fmla="*/ 1911843 w 3740643"/>
              <a:gd name="connsiteY5" fmla="*/ 627530 h 1192306"/>
              <a:gd name="connsiteX6" fmla="*/ 1956666 w 3740643"/>
              <a:gd name="connsiteY6" fmla="*/ 591671 h 1192306"/>
              <a:gd name="connsiteX7" fmla="*/ 1867019 w 3740643"/>
              <a:gd name="connsiteY7" fmla="*/ 537883 h 1192306"/>
              <a:gd name="connsiteX8" fmla="*/ 1893913 w 3740643"/>
              <a:gd name="connsiteY8" fmla="*/ 170330 h 1192306"/>
              <a:gd name="connsiteX9" fmla="*/ 2001490 w 3740643"/>
              <a:gd name="connsiteY9" fmla="*/ 161365 h 1192306"/>
              <a:gd name="connsiteX10" fmla="*/ 2978643 w 3740643"/>
              <a:gd name="connsiteY10" fmla="*/ 143436 h 1192306"/>
              <a:gd name="connsiteX11" fmla="*/ 2664878 w 3740643"/>
              <a:gd name="connsiteY11" fmla="*/ 125506 h 1192306"/>
              <a:gd name="connsiteX12" fmla="*/ 2673843 w 3740643"/>
              <a:gd name="connsiteY12" fmla="*/ 80683 h 1192306"/>
              <a:gd name="connsiteX13" fmla="*/ 2978643 w 3740643"/>
              <a:gd name="connsiteY13" fmla="*/ 44824 h 1192306"/>
              <a:gd name="connsiteX14" fmla="*/ 3274478 w 3740643"/>
              <a:gd name="connsiteY14" fmla="*/ 44824 h 1192306"/>
              <a:gd name="connsiteX15" fmla="*/ 3283443 w 3740643"/>
              <a:gd name="connsiteY15" fmla="*/ 0 h 1192306"/>
              <a:gd name="connsiteX16" fmla="*/ 3364125 w 3740643"/>
              <a:gd name="connsiteY16" fmla="*/ 44824 h 1192306"/>
              <a:gd name="connsiteX17" fmla="*/ 3579278 w 3740643"/>
              <a:gd name="connsiteY17" fmla="*/ 8965 h 1192306"/>
              <a:gd name="connsiteX18" fmla="*/ 3668925 w 3740643"/>
              <a:gd name="connsiteY18" fmla="*/ 53788 h 1192306"/>
              <a:gd name="connsiteX19" fmla="*/ 3704784 w 3740643"/>
              <a:gd name="connsiteY19" fmla="*/ 98612 h 1192306"/>
              <a:gd name="connsiteX20" fmla="*/ 3677890 w 3740643"/>
              <a:gd name="connsiteY20" fmla="*/ 152400 h 1192306"/>
              <a:gd name="connsiteX21" fmla="*/ 3740643 w 3740643"/>
              <a:gd name="connsiteY21" fmla="*/ 161365 h 1192306"/>
              <a:gd name="connsiteX22" fmla="*/ 3740643 w 3740643"/>
              <a:gd name="connsiteY22" fmla="*/ 152400 h 1192306"/>
              <a:gd name="connsiteX0" fmla="*/ 0 w 3740643"/>
              <a:gd name="connsiteY0" fmla="*/ 1180275 h 1192306"/>
              <a:gd name="connsiteX1" fmla="*/ 1948645 w 3740643"/>
              <a:gd name="connsiteY1" fmla="*/ 1192306 h 1192306"/>
              <a:gd name="connsiteX2" fmla="*/ 1953600 w 3740643"/>
              <a:gd name="connsiteY2" fmla="*/ 916288 h 1192306"/>
              <a:gd name="connsiteX3" fmla="*/ 1983560 w 3740643"/>
              <a:gd name="connsiteY3" fmla="*/ 860612 h 1192306"/>
              <a:gd name="connsiteX4" fmla="*/ 1902878 w 3740643"/>
              <a:gd name="connsiteY4" fmla="*/ 833718 h 1192306"/>
              <a:gd name="connsiteX5" fmla="*/ 1911843 w 3740643"/>
              <a:gd name="connsiteY5" fmla="*/ 627530 h 1192306"/>
              <a:gd name="connsiteX6" fmla="*/ 1956666 w 3740643"/>
              <a:gd name="connsiteY6" fmla="*/ 591671 h 1192306"/>
              <a:gd name="connsiteX7" fmla="*/ 1867019 w 3740643"/>
              <a:gd name="connsiteY7" fmla="*/ 537883 h 1192306"/>
              <a:gd name="connsiteX8" fmla="*/ 1893913 w 3740643"/>
              <a:gd name="connsiteY8" fmla="*/ 170330 h 1192306"/>
              <a:gd name="connsiteX9" fmla="*/ 2001490 w 3740643"/>
              <a:gd name="connsiteY9" fmla="*/ 161365 h 1192306"/>
              <a:gd name="connsiteX10" fmla="*/ 2978643 w 3740643"/>
              <a:gd name="connsiteY10" fmla="*/ 143436 h 1192306"/>
              <a:gd name="connsiteX11" fmla="*/ 2664878 w 3740643"/>
              <a:gd name="connsiteY11" fmla="*/ 125506 h 1192306"/>
              <a:gd name="connsiteX12" fmla="*/ 2673843 w 3740643"/>
              <a:gd name="connsiteY12" fmla="*/ 80683 h 1192306"/>
              <a:gd name="connsiteX13" fmla="*/ 2978643 w 3740643"/>
              <a:gd name="connsiteY13" fmla="*/ 44824 h 1192306"/>
              <a:gd name="connsiteX14" fmla="*/ 3274478 w 3740643"/>
              <a:gd name="connsiteY14" fmla="*/ 44824 h 1192306"/>
              <a:gd name="connsiteX15" fmla="*/ 3283443 w 3740643"/>
              <a:gd name="connsiteY15" fmla="*/ 0 h 1192306"/>
              <a:gd name="connsiteX16" fmla="*/ 3364125 w 3740643"/>
              <a:gd name="connsiteY16" fmla="*/ 44824 h 1192306"/>
              <a:gd name="connsiteX17" fmla="*/ 3579278 w 3740643"/>
              <a:gd name="connsiteY17" fmla="*/ 8965 h 1192306"/>
              <a:gd name="connsiteX18" fmla="*/ 3668925 w 3740643"/>
              <a:gd name="connsiteY18" fmla="*/ 53788 h 1192306"/>
              <a:gd name="connsiteX19" fmla="*/ 3704784 w 3740643"/>
              <a:gd name="connsiteY19" fmla="*/ 98612 h 1192306"/>
              <a:gd name="connsiteX20" fmla="*/ 3677890 w 3740643"/>
              <a:gd name="connsiteY20" fmla="*/ 152400 h 1192306"/>
              <a:gd name="connsiteX21" fmla="*/ 3740643 w 3740643"/>
              <a:gd name="connsiteY21" fmla="*/ 161365 h 1192306"/>
              <a:gd name="connsiteX22" fmla="*/ 3740643 w 3740643"/>
              <a:gd name="connsiteY22" fmla="*/ 152400 h 1192306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64878 w 3740643"/>
              <a:gd name="connsiteY11" fmla="*/ 117485 h 1184285"/>
              <a:gd name="connsiteX12" fmla="*/ 2673843 w 3740643"/>
              <a:gd name="connsiteY12" fmla="*/ 72662 h 1184285"/>
              <a:gd name="connsiteX13" fmla="*/ 2978643 w 3740643"/>
              <a:gd name="connsiteY13" fmla="*/ 36803 h 1184285"/>
              <a:gd name="connsiteX14" fmla="*/ 3274478 w 3740643"/>
              <a:gd name="connsiteY14" fmla="*/ 36803 h 1184285"/>
              <a:gd name="connsiteX15" fmla="*/ 3279433 w 3740643"/>
              <a:gd name="connsiteY15" fmla="*/ 0 h 1184285"/>
              <a:gd name="connsiteX16" fmla="*/ 3364125 w 3740643"/>
              <a:gd name="connsiteY16" fmla="*/ 36803 h 1184285"/>
              <a:gd name="connsiteX17" fmla="*/ 3579278 w 3740643"/>
              <a:gd name="connsiteY17" fmla="*/ 944 h 1184285"/>
              <a:gd name="connsiteX18" fmla="*/ 3668925 w 3740643"/>
              <a:gd name="connsiteY18" fmla="*/ 45767 h 1184285"/>
              <a:gd name="connsiteX19" fmla="*/ 3704784 w 3740643"/>
              <a:gd name="connsiteY19" fmla="*/ 90591 h 1184285"/>
              <a:gd name="connsiteX20" fmla="*/ 3677890 w 3740643"/>
              <a:gd name="connsiteY20" fmla="*/ 144379 h 1184285"/>
              <a:gd name="connsiteX21" fmla="*/ 3740643 w 3740643"/>
              <a:gd name="connsiteY21" fmla="*/ 153344 h 1184285"/>
              <a:gd name="connsiteX22" fmla="*/ 3740643 w 3740643"/>
              <a:gd name="connsiteY22" fmla="*/ 144379 h 1184285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40815 w 3740643"/>
              <a:gd name="connsiteY11" fmla="*/ 113474 h 1184285"/>
              <a:gd name="connsiteX12" fmla="*/ 2673843 w 3740643"/>
              <a:gd name="connsiteY12" fmla="*/ 72662 h 1184285"/>
              <a:gd name="connsiteX13" fmla="*/ 2978643 w 3740643"/>
              <a:gd name="connsiteY13" fmla="*/ 36803 h 1184285"/>
              <a:gd name="connsiteX14" fmla="*/ 3274478 w 3740643"/>
              <a:gd name="connsiteY14" fmla="*/ 36803 h 1184285"/>
              <a:gd name="connsiteX15" fmla="*/ 3279433 w 3740643"/>
              <a:gd name="connsiteY15" fmla="*/ 0 h 1184285"/>
              <a:gd name="connsiteX16" fmla="*/ 3364125 w 3740643"/>
              <a:gd name="connsiteY16" fmla="*/ 36803 h 1184285"/>
              <a:gd name="connsiteX17" fmla="*/ 3579278 w 3740643"/>
              <a:gd name="connsiteY17" fmla="*/ 944 h 1184285"/>
              <a:gd name="connsiteX18" fmla="*/ 3668925 w 3740643"/>
              <a:gd name="connsiteY18" fmla="*/ 45767 h 1184285"/>
              <a:gd name="connsiteX19" fmla="*/ 3704784 w 3740643"/>
              <a:gd name="connsiteY19" fmla="*/ 90591 h 1184285"/>
              <a:gd name="connsiteX20" fmla="*/ 3677890 w 3740643"/>
              <a:gd name="connsiteY20" fmla="*/ 144379 h 1184285"/>
              <a:gd name="connsiteX21" fmla="*/ 3740643 w 3740643"/>
              <a:gd name="connsiteY21" fmla="*/ 153344 h 1184285"/>
              <a:gd name="connsiteX22" fmla="*/ 3740643 w 3740643"/>
              <a:gd name="connsiteY22" fmla="*/ 144379 h 1184285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73843 w 3740643"/>
              <a:gd name="connsiteY11" fmla="*/ 72662 h 1184285"/>
              <a:gd name="connsiteX12" fmla="*/ 2978643 w 3740643"/>
              <a:gd name="connsiteY12" fmla="*/ 36803 h 1184285"/>
              <a:gd name="connsiteX13" fmla="*/ 3274478 w 3740643"/>
              <a:gd name="connsiteY13" fmla="*/ 36803 h 1184285"/>
              <a:gd name="connsiteX14" fmla="*/ 3279433 w 3740643"/>
              <a:gd name="connsiteY14" fmla="*/ 0 h 1184285"/>
              <a:gd name="connsiteX15" fmla="*/ 3364125 w 3740643"/>
              <a:gd name="connsiteY15" fmla="*/ 36803 h 1184285"/>
              <a:gd name="connsiteX16" fmla="*/ 3579278 w 3740643"/>
              <a:gd name="connsiteY16" fmla="*/ 944 h 1184285"/>
              <a:gd name="connsiteX17" fmla="*/ 3668925 w 3740643"/>
              <a:gd name="connsiteY17" fmla="*/ 45767 h 1184285"/>
              <a:gd name="connsiteX18" fmla="*/ 3704784 w 3740643"/>
              <a:gd name="connsiteY18" fmla="*/ 90591 h 1184285"/>
              <a:gd name="connsiteX19" fmla="*/ 3677890 w 3740643"/>
              <a:gd name="connsiteY19" fmla="*/ 144379 h 1184285"/>
              <a:gd name="connsiteX20" fmla="*/ 3740643 w 3740643"/>
              <a:gd name="connsiteY20" fmla="*/ 153344 h 1184285"/>
              <a:gd name="connsiteX21" fmla="*/ 3740643 w 3740643"/>
              <a:gd name="connsiteY21" fmla="*/ 144379 h 1184285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42402 w 3740643"/>
              <a:gd name="connsiteY11" fmla="*/ 85763 h 1184285"/>
              <a:gd name="connsiteX12" fmla="*/ 2978643 w 3740643"/>
              <a:gd name="connsiteY12" fmla="*/ 36803 h 1184285"/>
              <a:gd name="connsiteX13" fmla="*/ 3274478 w 3740643"/>
              <a:gd name="connsiteY13" fmla="*/ 36803 h 1184285"/>
              <a:gd name="connsiteX14" fmla="*/ 3279433 w 3740643"/>
              <a:gd name="connsiteY14" fmla="*/ 0 h 1184285"/>
              <a:gd name="connsiteX15" fmla="*/ 3364125 w 3740643"/>
              <a:gd name="connsiteY15" fmla="*/ 36803 h 1184285"/>
              <a:gd name="connsiteX16" fmla="*/ 3579278 w 3740643"/>
              <a:gd name="connsiteY16" fmla="*/ 944 h 1184285"/>
              <a:gd name="connsiteX17" fmla="*/ 3668925 w 3740643"/>
              <a:gd name="connsiteY17" fmla="*/ 45767 h 1184285"/>
              <a:gd name="connsiteX18" fmla="*/ 3704784 w 3740643"/>
              <a:gd name="connsiteY18" fmla="*/ 90591 h 1184285"/>
              <a:gd name="connsiteX19" fmla="*/ 3677890 w 3740643"/>
              <a:gd name="connsiteY19" fmla="*/ 144379 h 1184285"/>
              <a:gd name="connsiteX20" fmla="*/ 3740643 w 3740643"/>
              <a:gd name="connsiteY20" fmla="*/ 153344 h 1184285"/>
              <a:gd name="connsiteX21" fmla="*/ 3740643 w 3740643"/>
              <a:gd name="connsiteY21" fmla="*/ 144379 h 1184285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42402 w 3740643"/>
              <a:gd name="connsiteY11" fmla="*/ 85763 h 1184285"/>
              <a:gd name="connsiteX12" fmla="*/ 2978643 w 3740643"/>
              <a:gd name="connsiteY12" fmla="*/ 36803 h 1184285"/>
              <a:gd name="connsiteX13" fmla="*/ 3274478 w 3740643"/>
              <a:gd name="connsiteY13" fmla="*/ 36803 h 1184285"/>
              <a:gd name="connsiteX14" fmla="*/ 3279433 w 3740643"/>
              <a:gd name="connsiteY14" fmla="*/ 0 h 1184285"/>
              <a:gd name="connsiteX15" fmla="*/ 3364125 w 3740643"/>
              <a:gd name="connsiteY15" fmla="*/ 36803 h 1184285"/>
              <a:gd name="connsiteX16" fmla="*/ 3579278 w 3740643"/>
              <a:gd name="connsiteY16" fmla="*/ 944 h 1184285"/>
              <a:gd name="connsiteX17" fmla="*/ 3668925 w 3740643"/>
              <a:gd name="connsiteY17" fmla="*/ 45767 h 1184285"/>
              <a:gd name="connsiteX18" fmla="*/ 3704784 w 3740643"/>
              <a:gd name="connsiteY18" fmla="*/ 90591 h 1184285"/>
              <a:gd name="connsiteX19" fmla="*/ 3677890 w 3740643"/>
              <a:gd name="connsiteY19" fmla="*/ 144379 h 1184285"/>
              <a:gd name="connsiteX20" fmla="*/ 3740643 w 3740643"/>
              <a:gd name="connsiteY20" fmla="*/ 153344 h 1184285"/>
              <a:gd name="connsiteX21" fmla="*/ 3740643 w 3740643"/>
              <a:gd name="connsiteY21" fmla="*/ 144379 h 1184285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52882 w 3740643"/>
              <a:gd name="connsiteY11" fmla="*/ 91003 h 1184285"/>
              <a:gd name="connsiteX12" fmla="*/ 2978643 w 3740643"/>
              <a:gd name="connsiteY12" fmla="*/ 36803 h 1184285"/>
              <a:gd name="connsiteX13" fmla="*/ 3274478 w 3740643"/>
              <a:gd name="connsiteY13" fmla="*/ 36803 h 1184285"/>
              <a:gd name="connsiteX14" fmla="*/ 3279433 w 3740643"/>
              <a:gd name="connsiteY14" fmla="*/ 0 h 1184285"/>
              <a:gd name="connsiteX15" fmla="*/ 3364125 w 3740643"/>
              <a:gd name="connsiteY15" fmla="*/ 36803 h 1184285"/>
              <a:gd name="connsiteX16" fmla="*/ 3579278 w 3740643"/>
              <a:gd name="connsiteY16" fmla="*/ 944 h 1184285"/>
              <a:gd name="connsiteX17" fmla="*/ 3668925 w 3740643"/>
              <a:gd name="connsiteY17" fmla="*/ 45767 h 1184285"/>
              <a:gd name="connsiteX18" fmla="*/ 3704784 w 3740643"/>
              <a:gd name="connsiteY18" fmla="*/ 90591 h 1184285"/>
              <a:gd name="connsiteX19" fmla="*/ 3677890 w 3740643"/>
              <a:gd name="connsiteY19" fmla="*/ 144379 h 1184285"/>
              <a:gd name="connsiteX20" fmla="*/ 3740643 w 3740643"/>
              <a:gd name="connsiteY20" fmla="*/ 153344 h 1184285"/>
              <a:gd name="connsiteX21" fmla="*/ 3740643 w 3740643"/>
              <a:gd name="connsiteY21" fmla="*/ 144379 h 1184285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52882 w 3740643"/>
              <a:gd name="connsiteY11" fmla="*/ 91003 h 1184285"/>
              <a:gd name="connsiteX12" fmla="*/ 2978643 w 3740643"/>
              <a:gd name="connsiteY12" fmla="*/ 36803 h 1184285"/>
              <a:gd name="connsiteX13" fmla="*/ 3274478 w 3740643"/>
              <a:gd name="connsiteY13" fmla="*/ 36803 h 1184285"/>
              <a:gd name="connsiteX14" fmla="*/ 3279433 w 3740643"/>
              <a:gd name="connsiteY14" fmla="*/ 0 h 1184285"/>
              <a:gd name="connsiteX15" fmla="*/ 3364125 w 3740643"/>
              <a:gd name="connsiteY15" fmla="*/ 36803 h 1184285"/>
              <a:gd name="connsiteX16" fmla="*/ 3579278 w 3740643"/>
              <a:gd name="connsiteY16" fmla="*/ 944 h 1184285"/>
              <a:gd name="connsiteX17" fmla="*/ 3668925 w 3740643"/>
              <a:gd name="connsiteY17" fmla="*/ 45767 h 1184285"/>
              <a:gd name="connsiteX18" fmla="*/ 3704784 w 3740643"/>
              <a:gd name="connsiteY18" fmla="*/ 90591 h 1184285"/>
              <a:gd name="connsiteX19" fmla="*/ 3677890 w 3740643"/>
              <a:gd name="connsiteY19" fmla="*/ 144379 h 1184285"/>
              <a:gd name="connsiteX20" fmla="*/ 3740643 w 3740643"/>
              <a:gd name="connsiteY20" fmla="*/ 153344 h 1184285"/>
              <a:gd name="connsiteX21" fmla="*/ 3740643 w 3740643"/>
              <a:gd name="connsiteY21" fmla="*/ 144379 h 1184285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52882 w 3740643"/>
              <a:gd name="connsiteY11" fmla="*/ 91003 h 1184285"/>
              <a:gd name="connsiteX12" fmla="*/ 2978643 w 3740643"/>
              <a:gd name="connsiteY12" fmla="*/ 36803 h 1184285"/>
              <a:gd name="connsiteX13" fmla="*/ 3274478 w 3740643"/>
              <a:gd name="connsiteY13" fmla="*/ 36803 h 1184285"/>
              <a:gd name="connsiteX14" fmla="*/ 3279433 w 3740643"/>
              <a:gd name="connsiteY14" fmla="*/ 0 h 1184285"/>
              <a:gd name="connsiteX15" fmla="*/ 3364125 w 3740643"/>
              <a:gd name="connsiteY15" fmla="*/ 36803 h 1184285"/>
              <a:gd name="connsiteX16" fmla="*/ 3579278 w 3740643"/>
              <a:gd name="connsiteY16" fmla="*/ 944 h 1184285"/>
              <a:gd name="connsiteX17" fmla="*/ 3668925 w 3740643"/>
              <a:gd name="connsiteY17" fmla="*/ 45767 h 1184285"/>
              <a:gd name="connsiteX18" fmla="*/ 3725745 w 3740643"/>
              <a:gd name="connsiteY18" fmla="*/ 87971 h 1184285"/>
              <a:gd name="connsiteX19" fmla="*/ 3677890 w 3740643"/>
              <a:gd name="connsiteY19" fmla="*/ 144379 h 1184285"/>
              <a:gd name="connsiteX20" fmla="*/ 3740643 w 3740643"/>
              <a:gd name="connsiteY20" fmla="*/ 153344 h 1184285"/>
              <a:gd name="connsiteX21" fmla="*/ 3740643 w 3740643"/>
              <a:gd name="connsiteY21" fmla="*/ 144379 h 1184285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52882 w 3740643"/>
              <a:gd name="connsiteY11" fmla="*/ 91003 h 1184285"/>
              <a:gd name="connsiteX12" fmla="*/ 2978643 w 3740643"/>
              <a:gd name="connsiteY12" fmla="*/ 36803 h 1184285"/>
              <a:gd name="connsiteX13" fmla="*/ 3274478 w 3740643"/>
              <a:gd name="connsiteY13" fmla="*/ 36803 h 1184285"/>
              <a:gd name="connsiteX14" fmla="*/ 3279433 w 3740643"/>
              <a:gd name="connsiteY14" fmla="*/ 0 h 1184285"/>
              <a:gd name="connsiteX15" fmla="*/ 3364125 w 3740643"/>
              <a:gd name="connsiteY15" fmla="*/ 36803 h 1184285"/>
              <a:gd name="connsiteX16" fmla="*/ 3579278 w 3740643"/>
              <a:gd name="connsiteY16" fmla="*/ 944 h 1184285"/>
              <a:gd name="connsiteX17" fmla="*/ 3668925 w 3740643"/>
              <a:gd name="connsiteY17" fmla="*/ 45767 h 1184285"/>
              <a:gd name="connsiteX18" fmla="*/ 3725745 w 3740643"/>
              <a:gd name="connsiteY18" fmla="*/ 87971 h 1184285"/>
              <a:gd name="connsiteX19" fmla="*/ 3677890 w 3740643"/>
              <a:gd name="connsiteY19" fmla="*/ 144379 h 1184285"/>
              <a:gd name="connsiteX20" fmla="*/ 3740643 w 3740643"/>
              <a:gd name="connsiteY20" fmla="*/ 153344 h 1184285"/>
              <a:gd name="connsiteX21" fmla="*/ 3740643 w 3740643"/>
              <a:gd name="connsiteY21" fmla="*/ 144379 h 1184285"/>
              <a:gd name="connsiteX0" fmla="*/ 0 w 3740643"/>
              <a:gd name="connsiteY0" fmla="*/ 1172254 h 1184285"/>
              <a:gd name="connsiteX1" fmla="*/ 1948645 w 3740643"/>
              <a:gd name="connsiteY1" fmla="*/ 1184285 h 1184285"/>
              <a:gd name="connsiteX2" fmla="*/ 1953600 w 3740643"/>
              <a:gd name="connsiteY2" fmla="*/ 908267 h 1184285"/>
              <a:gd name="connsiteX3" fmla="*/ 1983560 w 3740643"/>
              <a:gd name="connsiteY3" fmla="*/ 852591 h 1184285"/>
              <a:gd name="connsiteX4" fmla="*/ 1902878 w 3740643"/>
              <a:gd name="connsiteY4" fmla="*/ 825697 h 1184285"/>
              <a:gd name="connsiteX5" fmla="*/ 1911843 w 3740643"/>
              <a:gd name="connsiteY5" fmla="*/ 619509 h 1184285"/>
              <a:gd name="connsiteX6" fmla="*/ 1956666 w 3740643"/>
              <a:gd name="connsiteY6" fmla="*/ 583650 h 1184285"/>
              <a:gd name="connsiteX7" fmla="*/ 1867019 w 3740643"/>
              <a:gd name="connsiteY7" fmla="*/ 529862 h 1184285"/>
              <a:gd name="connsiteX8" fmla="*/ 1893913 w 3740643"/>
              <a:gd name="connsiteY8" fmla="*/ 162309 h 1184285"/>
              <a:gd name="connsiteX9" fmla="*/ 2001490 w 3740643"/>
              <a:gd name="connsiteY9" fmla="*/ 153344 h 1184285"/>
              <a:gd name="connsiteX10" fmla="*/ 2978643 w 3740643"/>
              <a:gd name="connsiteY10" fmla="*/ 135415 h 1184285"/>
              <a:gd name="connsiteX11" fmla="*/ 2652882 w 3740643"/>
              <a:gd name="connsiteY11" fmla="*/ 91003 h 1184285"/>
              <a:gd name="connsiteX12" fmla="*/ 2978643 w 3740643"/>
              <a:gd name="connsiteY12" fmla="*/ 36803 h 1184285"/>
              <a:gd name="connsiteX13" fmla="*/ 3274478 w 3740643"/>
              <a:gd name="connsiteY13" fmla="*/ 36803 h 1184285"/>
              <a:gd name="connsiteX14" fmla="*/ 3279433 w 3740643"/>
              <a:gd name="connsiteY14" fmla="*/ 0 h 1184285"/>
              <a:gd name="connsiteX15" fmla="*/ 3364125 w 3740643"/>
              <a:gd name="connsiteY15" fmla="*/ 36803 h 1184285"/>
              <a:gd name="connsiteX16" fmla="*/ 3579278 w 3740643"/>
              <a:gd name="connsiteY16" fmla="*/ 944 h 1184285"/>
              <a:gd name="connsiteX17" fmla="*/ 3668925 w 3740643"/>
              <a:gd name="connsiteY17" fmla="*/ 45767 h 1184285"/>
              <a:gd name="connsiteX18" fmla="*/ 3725745 w 3740643"/>
              <a:gd name="connsiteY18" fmla="*/ 87971 h 1184285"/>
              <a:gd name="connsiteX19" fmla="*/ 3677890 w 3740643"/>
              <a:gd name="connsiteY19" fmla="*/ 144379 h 1184285"/>
              <a:gd name="connsiteX20" fmla="*/ 3740643 w 3740643"/>
              <a:gd name="connsiteY20" fmla="*/ 153344 h 1184285"/>
              <a:gd name="connsiteX21" fmla="*/ 3740643 w 3740643"/>
              <a:gd name="connsiteY21" fmla="*/ 144379 h 118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740643" h="1184285">
                <a:moveTo>
                  <a:pt x="0" y="1172254"/>
                </a:moveTo>
                <a:lnTo>
                  <a:pt x="1948645" y="1184285"/>
                </a:lnTo>
                <a:cubicBezTo>
                  <a:pt x="1950297" y="1092279"/>
                  <a:pt x="1951948" y="1000273"/>
                  <a:pt x="1953600" y="908267"/>
                </a:cubicBezTo>
                <a:lnTo>
                  <a:pt x="1983560" y="852591"/>
                </a:lnTo>
                <a:cubicBezTo>
                  <a:pt x="1936613" y="855658"/>
                  <a:pt x="1929772" y="834662"/>
                  <a:pt x="1902878" y="825697"/>
                </a:cubicBezTo>
                <a:lnTo>
                  <a:pt x="1911843" y="619509"/>
                </a:lnTo>
                <a:cubicBezTo>
                  <a:pt x="1918763" y="599535"/>
                  <a:pt x="1941725" y="595603"/>
                  <a:pt x="1956666" y="583650"/>
                </a:cubicBezTo>
                <a:lnTo>
                  <a:pt x="1867019" y="529862"/>
                </a:lnTo>
                <a:lnTo>
                  <a:pt x="1893913" y="162309"/>
                </a:lnTo>
                <a:lnTo>
                  <a:pt x="2001490" y="153344"/>
                </a:lnTo>
                <a:lnTo>
                  <a:pt x="2978643" y="135415"/>
                </a:lnTo>
                <a:cubicBezTo>
                  <a:pt x="3087208" y="125025"/>
                  <a:pt x="2728281" y="154715"/>
                  <a:pt x="2652882" y="91003"/>
                </a:cubicBezTo>
                <a:cubicBezTo>
                  <a:pt x="2761469" y="51976"/>
                  <a:pt x="2870056" y="54870"/>
                  <a:pt x="2978643" y="36803"/>
                </a:cubicBezTo>
                <a:lnTo>
                  <a:pt x="3274478" y="36803"/>
                </a:lnTo>
                <a:lnTo>
                  <a:pt x="3279433" y="0"/>
                </a:lnTo>
                <a:lnTo>
                  <a:pt x="3364125" y="36803"/>
                </a:lnTo>
                <a:lnTo>
                  <a:pt x="3579278" y="944"/>
                </a:lnTo>
                <a:lnTo>
                  <a:pt x="3668925" y="45767"/>
                </a:lnTo>
                <a:cubicBezTo>
                  <a:pt x="3727166" y="59835"/>
                  <a:pt x="3706805" y="73903"/>
                  <a:pt x="3725745" y="87971"/>
                </a:cubicBezTo>
                <a:cubicBezTo>
                  <a:pt x="3743854" y="117254"/>
                  <a:pt x="3693842" y="125576"/>
                  <a:pt x="3677890" y="144379"/>
                </a:cubicBezTo>
                <a:lnTo>
                  <a:pt x="3740643" y="153344"/>
                </a:lnTo>
                <a:lnTo>
                  <a:pt x="3740643" y="14437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360660" y="4025153"/>
            <a:ext cx="1883692" cy="1136363"/>
          </a:xfrm>
          <a:custGeom>
            <a:avLst/>
            <a:gdLst>
              <a:gd name="connsiteX0" fmla="*/ 1819835 w 1909482"/>
              <a:gd name="connsiteY0" fmla="*/ 0 h 1129553"/>
              <a:gd name="connsiteX1" fmla="*/ 1828800 w 1909482"/>
              <a:gd name="connsiteY1" fmla="*/ 385482 h 1129553"/>
              <a:gd name="connsiteX2" fmla="*/ 1819835 w 1909482"/>
              <a:gd name="connsiteY2" fmla="*/ 430306 h 1129553"/>
              <a:gd name="connsiteX3" fmla="*/ 1864659 w 1909482"/>
              <a:gd name="connsiteY3" fmla="*/ 439271 h 1129553"/>
              <a:gd name="connsiteX4" fmla="*/ 1882588 w 1909482"/>
              <a:gd name="connsiteY4" fmla="*/ 690282 h 1129553"/>
              <a:gd name="connsiteX5" fmla="*/ 1819835 w 1909482"/>
              <a:gd name="connsiteY5" fmla="*/ 717176 h 1129553"/>
              <a:gd name="connsiteX6" fmla="*/ 1891553 w 1909482"/>
              <a:gd name="connsiteY6" fmla="*/ 735106 h 1129553"/>
              <a:gd name="connsiteX7" fmla="*/ 1909482 w 1909482"/>
              <a:gd name="connsiteY7" fmla="*/ 1129553 h 1129553"/>
              <a:gd name="connsiteX8" fmla="*/ 0 w 1909482"/>
              <a:gd name="connsiteY8" fmla="*/ 1120588 h 1129553"/>
              <a:gd name="connsiteX0" fmla="*/ 1819835 w 1909482"/>
              <a:gd name="connsiteY0" fmla="*/ 0 h 1129553"/>
              <a:gd name="connsiteX1" fmla="*/ 1828800 w 1909482"/>
              <a:gd name="connsiteY1" fmla="*/ 385482 h 1129553"/>
              <a:gd name="connsiteX2" fmla="*/ 1819835 w 1909482"/>
              <a:gd name="connsiteY2" fmla="*/ 430306 h 1129553"/>
              <a:gd name="connsiteX3" fmla="*/ 1864659 w 1909482"/>
              <a:gd name="connsiteY3" fmla="*/ 439271 h 1129553"/>
              <a:gd name="connsiteX4" fmla="*/ 1864248 w 1909482"/>
              <a:gd name="connsiteY4" fmla="*/ 692902 h 1129553"/>
              <a:gd name="connsiteX5" fmla="*/ 1819835 w 1909482"/>
              <a:gd name="connsiteY5" fmla="*/ 717176 h 1129553"/>
              <a:gd name="connsiteX6" fmla="*/ 1891553 w 1909482"/>
              <a:gd name="connsiteY6" fmla="*/ 735106 h 1129553"/>
              <a:gd name="connsiteX7" fmla="*/ 1909482 w 1909482"/>
              <a:gd name="connsiteY7" fmla="*/ 1129553 h 1129553"/>
              <a:gd name="connsiteX8" fmla="*/ 0 w 1909482"/>
              <a:gd name="connsiteY8" fmla="*/ 1120588 h 1129553"/>
              <a:gd name="connsiteX0" fmla="*/ 1819835 w 1891553"/>
              <a:gd name="connsiteY0" fmla="*/ 0 h 1120588"/>
              <a:gd name="connsiteX1" fmla="*/ 1828800 w 1891553"/>
              <a:gd name="connsiteY1" fmla="*/ 385482 h 1120588"/>
              <a:gd name="connsiteX2" fmla="*/ 1819835 w 1891553"/>
              <a:gd name="connsiteY2" fmla="*/ 430306 h 1120588"/>
              <a:gd name="connsiteX3" fmla="*/ 1864659 w 1891553"/>
              <a:gd name="connsiteY3" fmla="*/ 439271 h 1120588"/>
              <a:gd name="connsiteX4" fmla="*/ 1864248 w 1891553"/>
              <a:gd name="connsiteY4" fmla="*/ 692902 h 1120588"/>
              <a:gd name="connsiteX5" fmla="*/ 1819835 w 1891553"/>
              <a:gd name="connsiteY5" fmla="*/ 717176 h 1120588"/>
              <a:gd name="connsiteX6" fmla="*/ 1891553 w 1891553"/>
              <a:gd name="connsiteY6" fmla="*/ 735106 h 1120588"/>
              <a:gd name="connsiteX7" fmla="*/ 1885902 w 1891553"/>
              <a:gd name="connsiteY7" fmla="*/ 1111213 h 1120588"/>
              <a:gd name="connsiteX8" fmla="*/ 0 w 1891553"/>
              <a:gd name="connsiteY8" fmla="*/ 1120588 h 1120588"/>
              <a:gd name="connsiteX0" fmla="*/ 1819835 w 1891553"/>
              <a:gd name="connsiteY0" fmla="*/ 0 h 1136363"/>
              <a:gd name="connsiteX1" fmla="*/ 1828800 w 1891553"/>
              <a:gd name="connsiteY1" fmla="*/ 385482 h 1136363"/>
              <a:gd name="connsiteX2" fmla="*/ 1819835 w 1891553"/>
              <a:gd name="connsiteY2" fmla="*/ 430306 h 1136363"/>
              <a:gd name="connsiteX3" fmla="*/ 1864659 w 1891553"/>
              <a:gd name="connsiteY3" fmla="*/ 439271 h 1136363"/>
              <a:gd name="connsiteX4" fmla="*/ 1864248 w 1891553"/>
              <a:gd name="connsiteY4" fmla="*/ 692902 h 1136363"/>
              <a:gd name="connsiteX5" fmla="*/ 1819835 w 1891553"/>
              <a:gd name="connsiteY5" fmla="*/ 717176 h 1136363"/>
              <a:gd name="connsiteX6" fmla="*/ 1891553 w 1891553"/>
              <a:gd name="connsiteY6" fmla="*/ 735106 h 1136363"/>
              <a:gd name="connsiteX7" fmla="*/ 1885902 w 1891553"/>
              <a:gd name="connsiteY7" fmla="*/ 1111213 h 1136363"/>
              <a:gd name="connsiteX8" fmla="*/ 1855875 w 1891553"/>
              <a:gd name="connsiteY8" fmla="*/ 1136360 h 1136363"/>
              <a:gd name="connsiteX9" fmla="*/ 0 w 1891553"/>
              <a:gd name="connsiteY9" fmla="*/ 1120588 h 1136363"/>
              <a:gd name="connsiteX0" fmla="*/ 1819835 w 1891553"/>
              <a:gd name="connsiteY0" fmla="*/ 0 h 1141600"/>
              <a:gd name="connsiteX1" fmla="*/ 1828800 w 1891553"/>
              <a:gd name="connsiteY1" fmla="*/ 385482 h 1141600"/>
              <a:gd name="connsiteX2" fmla="*/ 1819835 w 1891553"/>
              <a:gd name="connsiteY2" fmla="*/ 430306 h 1141600"/>
              <a:gd name="connsiteX3" fmla="*/ 1864659 w 1891553"/>
              <a:gd name="connsiteY3" fmla="*/ 439271 h 1141600"/>
              <a:gd name="connsiteX4" fmla="*/ 1864248 w 1891553"/>
              <a:gd name="connsiteY4" fmla="*/ 692902 h 1141600"/>
              <a:gd name="connsiteX5" fmla="*/ 1819835 w 1891553"/>
              <a:gd name="connsiteY5" fmla="*/ 717176 h 1141600"/>
              <a:gd name="connsiteX6" fmla="*/ 1891553 w 1891553"/>
              <a:gd name="connsiteY6" fmla="*/ 735106 h 1141600"/>
              <a:gd name="connsiteX7" fmla="*/ 1885902 w 1891553"/>
              <a:gd name="connsiteY7" fmla="*/ 1111213 h 1141600"/>
              <a:gd name="connsiteX8" fmla="*/ 1855875 w 1891553"/>
              <a:gd name="connsiteY8" fmla="*/ 1136360 h 1141600"/>
              <a:gd name="connsiteX9" fmla="*/ 16595 w 1891553"/>
              <a:gd name="connsiteY9" fmla="*/ 1141600 h 1141600"/>
              <a:gd name="connsiteX10" fmla="*/ 0 w 1891553"/>
              <a:gd name="connsiteY10" fmla="*/ 1120588 h 1141600"/>
              <a:gd name="connsiteX0" fmla="*/ 1992758 w 2064476"/>
              <a:gd name="connsiteY0" fmla="*/ 0 h 1141600"/>
              <a:gd name="connsiteX1" fmla="*/ 2001723 w 2064476"/>
              <a:gd name="connsiteY1" fmla="*/ 385482 h 1141600"/>
              <a:gd name="connsiteX2" fmla="*/ 1992758 w 2064476"/>
              <a:gd name="connsiteY2" fmla="*/ 430306 h 1141600"/>
              <a:gd name="connsiteX3" fmla="*/ 2037582 w 2064476"/>
              <a:gd name="connsiteY3" fmla="*/ 439271 h 1141600"/>
              <a:gd name="connsiteX4" fmla="*/ 2037171 w 2064476"/>
              <a:gd name="connsiteY4" fmla="*/ 692902 h 1141600"/>
              <a:gd name="connsiteX5" fmla="*/ 1992758 w 2064476"/>
              <a:gd name="connsiteY5" fmla="*/ 717176 h 1141600"/>
              <a:gd name="connsiteX6" fmla="*/ 2064476 w 2064476"/>
              <a:gd name="connsiteY6" fmla="*/ 735106 h 1141600"/>
              <a:gd name="connsiteX7" fmla="*/ 2058825 w 2064476"/>
              <a:gd name="connsiteY7" fmla="*/ 1111213 h 1141600"/>
              <a:gd name="connsiteX8" fmla="*/ 2028798 w 2064476"/>
              <a:gd name="connsiteY8" fmla="*/ 1136360 h 1141600"/>
              <a:gd name="connsiteX9" fmla="*/ 189518 w 2064476"/>
              <a:gd name="connsiteY9" fmla="*/ 1141600 h 1141600"/>
              <a:gd name="connsiteX10" fmla="*/ 0 w 2064476"/>
              <a:gd name="connsiteY10" fmla="*/ 1117968 h 1141600"/>
              <a:gd name="connsiteX0" fmla="*/ 1811974 w 1883692"/>
              <a:gd name="connsiteY0" fmla="*/ 0 h 1141600"/>
              <a:gd name="connsiteX1" fmla="*/ 1820939 w 1883692"/>
              <a:gd name="connsiteY1" fmla="*/ 385482 h 1141600"/>
              <a:gd name="connsiteX2" fmla="*/ 1811974 w 1883692"/>
              <a:gd name="connsiteY2" fmla="*/ 430306 h 1141600"/>
              <a:gd name="connsiteX3" fmla="*/ 1856798 w 1883692"/>
              <a:gd name="connsiteY3" fmla="*/ 439271 h 1141600"/>
              <a:gd name="connsiteX4" fmla="*/ 1856387 w 1883692"/>
              <a:gd name="connsiteY4" fmla="*/ 692902 h 1141600"/>
              <a:gd name="connsiteX5" fmla="*/ 1811974 w 1883692"/>
              <a:gd name="connsiteY5" fmla="*/ 717176 h 1141600"/>
              <a:gd name="connsiteX6" fmla="*/ 1883692 w 1883692"/>
              <a:gd name="connsiteY6" fmla="*/ 735106 h 1141600"/>
              <a:gd name="connsiteX7" fmla="*/ 1878041 w 1883692"/>
              <a:gd name="connsiteY7" fmla="*/ 1111213 h 1141600"/>
              <a:gd name="connsiteX8" fmla="*/ 1848014 w 1883692"/>
              <a:gd name="connsiteY8" fmla="*/ 1136360 h 1141600"/>
              <a:gd name="connsiteX9" fmla="*/ 8734 w 1883692"/>
              <a:gd name="connsiteY9" fmla="*/ 1141600 h 1141600"/>
              <a:gd name="connsiteX10" fmla="*/ 0 w 1883692"/>
              <a:gd name="connsiteY10" fmla="*/ 1041986 h 1141600"/>
              <a:gd name="connsiteX0" fmla="*/ 1811974 w 1883692"/>
              <a:gd name="connsiteY0" fmla="*/ 0 h 1141600"/>
              <a:gd name="connsiteX1" fmla="*/ 1820939 w 1883692"/>
              <a:gd name="connsiteY1" fmla="*/ 385482 h 1141600"/>
              <a:gd name="connsiteX2" fmla="*/ 1811974 w 1883692"/>
              <a:gd name="connsiteY2" fmla="*/ 430306 h 1141600"/>
              <a:gd name="connsiteX3" fmla="*/ 1856798 w 1883692"/>
              <a:gd name="connsiteY3" fmla="*/ 439271 h 1141600"/>
              <a:gd name="connsiteX4" fmla="*/ 1856387 w 1883692"/>
              <a:gd name="connsiteY4" fmla="*/ 692902 h 1141600"/>
              <a:gd name="connsiteX5" fmla="*/ 1811974 w 1883692"/>
              <a:gd name="connsiteY5" fmla="*/ 717176 h 1141600"/>
              <a:gd name="connsiteX6" fmla="*/ 1883692 w 1883692"/>
              <a:gd name="connsiteY6" fmla="*/ 735106 h 1141600"/>
              <a:gd name="connsiteX7" fmla="*/ 1878041 w 1883692"/>
              <a:gd name="connsiteY7" fmla="*/ 1111213 h 1141600"/>
              <a:gd name="connsiteX8" fmla="*/ 1848014 w 1883692"/>
              <a:gd name="connsiteY8" fmla="*/ 1136360 h 1141600"/>
              <a:gd name="connsiteX9" fmla="*/ 8734 w 1883692"/>
              <a:gd name="connsiteY9" fmla="*/ 1141600 h 1141600"/>
              <a:gd name="connsiteX10" fmla="*/ 874 w 1883692"/>
              <a:gd name="connsiteY10" fmla="*/ 1115398 h 1141600"/>
              <a:gd name="connsiteX11" fmla="*/ 0 w 1883692"/>
              <a:gd name="connsiteY11" fmla="*/ 1041986 h 1141600"/>
              <a:gd name="connsiteX0" fmla="*/ 1811974 w 1883692"/>
              <a:gd name="connsiteY0" fmla="*/ 0 h 1136363"/>
              <a:gd name="connsiteX1" fmla="*/ 1820939 w 1883692"/>
              <a:gd name="connsiteY1" fmla="*/ 385482 h 1136363"/>
              <a:gd name="connsiteX2" fmla="*/ 1811974 w 1883692"/>
              <a:gd name="connsiteY2" fmla="*/ 430306 h 1136363"/>
              <a:gd name="connsiteX3" fmla="*/ 1856798 w 1883692"/>
              <a:gd name="connsiteY3" fmla="*/ 439271 h 1136363"/>
              <a:gd name="connsiteX4" fmla="*/ 1856387 w 1883692"/>
              <a:gd name="connsiteY4" fmla="*/ 692902 h 1136363"/>
              <a:gd name="connsiteX5" fmla="*/ 1811974 w 1883692"/>
              <a:gd name="connsiteY5" fmla="*/ 717176 h 1136363"/>
              <a:gd name="connsiteX6" fmla="*/ 1883692 w 1883692"/>
              <a:gd name="connsiteY6" fmla="*/ 735106 h 1136363"/>
              <a:gd name="connsiteX7" fmla="*/ 1878041 w 1883692"/>
              <a:gd name="connsiteY7" fmla="*/ 1111213 h 1136363"/>
              <a:gd name="connsiteX8" fmla="*/ 1848014 w 1883692"/>
              <a:gd name="connsiteY8" fmla="*/ 1136360 h 1136363"/>
              <a:gd name="connsiteX9" fmla="*/ 32314 w 1883692"/>
              <a:gd name="connsiteY9" fmla="*/ 1136360 h 1136363"/>
              <a:gd name="connsiteX10" fmla="*/ 874 w 1883692"/>
              <a:gd name="connsiteY10" fmla="*/ 1115398 h 1136363"/>
              <a:gd name="connsiteX11" fmla="*/ 0 w 1883692"/>
              <a:gd name="connsiteY11" fmla="*/ 1041986 h 113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3692" h="1136363">
                <a:moveTo>
                  <a:pt x="1811974" y="0"/>
                </a:moveTo>
                <a:lnTo>
                  <a:pt x="1820939" y="385482"/>
                </a:lnTo>
                <a:lnTo>
                  <a:pt x="1811974" y="430306"/>
                </a:lnTo>
                <a:lnTo>
                  <a:pt x="1856798" y="439271"/>
                </a:lnTo>
                <a:lnTo>
                  <a:pt x="1856387" y="692902"/>
                </a:lnTo>
                <a:lnTo>
                  <a:pt x="1811974" y="717176"/>
                </a:lnTo>
                <a:lnTo>
                  <a:pt x="1883692" y="735106"/>
                </a:lnTo>
                <a:cubicBezTo>
                  <a:pt x="1881808" y="860475"/>
                  <a:pt x="1879925" y="985844"/>
                  <a:pt x="1878041" y="1111213"/>
                </a:cubicBezTo>
                <a:cubicBezTo>
                  <a:pt x="1868032" y="1110862"/>
                  <a:pt x="1858023" y="1136711"/>
                  <a:pt x="1848014" y="1136360"/>
                </a:cubicBezTo>
                <a:lnTo>
                  <a:pt x="32314" y="1136360"/>
                </a:lnTo>
                <a:cubicBezTo>
                  <a:pt x="31441" y="1127626"/>
                  <a:pt x="1747" y="1124132"/>
                  <a:pt x="874" y="1115398"/>
                </a:cubicBezTo>
                <a:cubicBezTo>
                  <a:pt x="583" y="1090927"/>
                  <a:pt x="291" y="1066457"/>
                  <a:pt x="0" y="104198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766047" y="1113538"/>
            <a:ext cx="1783976" cy="564776"/>
          </a:xfrm>
          <a:custGeom>
            <a:avLst/>
            <a:gdLst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75129 w 1783976"/>
              <a:gd name="connsiteY2" fmla="*/ 224117 h 564776"/>
              <a:gd name="connsiteX3" fmla="*/ 753035 w 1783976"/>
              <a:gd name="connsiteY3" fmla="*/ 98611 h 564776"/>
              <a:gd name="connsiteX4" fmla="*/ 851647 w 1783976"/>
              <a:gd name="connsiteY4" fmla="*/ 0 h 564776"/>
              <a:gd name="connsiteX5" fmla="*/ 1004047 w 1783976"/>
              <a:gd name="connsiteY5" fmla="*/ 116541 h 564776"/>
              <a:gd name="connsiteX6" fmla="*/ 1246094 w 1783976"/>
              <a:gd name="connsiteY6" fmla="*/ 259976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75129 w 1783976"/>
              <a:gd name="connsiteY2" fmla="*/ 224117 h 564776"/>
              <a:gd name="connsiteX3" fmla="*/ 753035 w 1783976"/>
              <a:gd name="connsiteY3" fmla="*/ 98611 h 564776"/>
              <a:gd name="connsiteX4" fmla="*/ 851647 w 1783976"/>
              <a:gd name="connsiteY4" fmla="*/ 0 h 564776"/>
              <a:gd name="connsiteX5" fmla="*/ 1004047 w 1783976"/>
              <a:gd name="connsiteY5" fmla="*/ 116541 h 564776"/>
              <a:gd name="connsiteX6" fmla="*/ 1246094 w 1783976"/>
              <a:gd name="connsiteY6" fmla="*/ 259976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75129 w 1783976"/>
              <a:gd name="connsiteY2" fmla="*/ 224117 h 564776"/>
              <a:gd name="connsiteX3" fmla="*/ 753035 w 1783976"/>
              <a:gd name="connsiteY3" fmla="*/ 98611 h 564776"/>
              <a:gd name="connsiteX4" fmla="*/ 851647 w 1783976"/>
              <a:gd name="connsiteY4" fmla="*/ 0 h 564776"/>
              <a:gd name="connsiteX5" fmla="*/ 1004047 w 1783976"/>
              <a:gd name="connsiteY5" fmla="*/ 116541 h 564776"/>
              <a:gd name="connsiteX6" fmla="*/ 1246094 w 1783976"/>
              <a:gd name="connsiteY6" fmla="*/ 259976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75129 w 1783976"/>
              <a:gd name="connsiteY2" fmla="*/ 224117 h 564776"/>
              <a:gd name="connsiteX3" fmla="*/ 753035 w 1783976"/>
              <a:gd name="connsiteY3" fmla="*/ 98611 h 564776"/>
              <a:gd name="connsiteX4" fmla="*/ 851647 w 1783976"/>
              <a:gd name="connsiteY4" fmla="*/ 0 h 564776"/>
              <a:gd name="connsiteX5" fmla="*/ 1004047 w 1783976"/>
              <a:gd name="connsiteY5" fmla="*/ 116541 h 564776"/>
              <a:gd name="connsiteX6" fmla="*/ 1246094 w 1783976"/>
              <a:gd name="connsiteY6" fmla="*/ 259976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75129 w 1783976"/>
              <a:gd name="connsiteY2" fmla="*/ 224117 h 564776"/>
              <a:gd name="connsiteX3" fmla="*/ 753035 w 1783976"/>
              <a:gd name="connsiteY3" fmla="*/ 98611 h 564776"/>
              <a:gd name="connsiteX4" fmla="*/ 863678 w 1783976"/>
              <a:gd name="connsiteY4" fmla="*/ 0 h 564776"/>
              <a:gd name="connsiteX5" fmla="*/ 1004047 w 1783976"/>
              <a:gd name="connsiteY5" fmla="*/ 116541 h 564776"/>
              <a:gd name="connsiteX6" fmla="*/ 1246094 w 1783976"/>
              <a:gd name="connsiteY6" fmla="*/ 259976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75129 w 1783976"/>
              <a:gd name="connsiteY2" fmla="*/ 224117 h 564776"/>
              <a:gd name="connsiteX3" fmla="*/ 753035 w 1783976"/>
              <a:gd name="connsiteY3" fmla="*/ 98611 h 564776"/>
              <a:gd name="connsiteX4" fmla="*/ 863678 w 1783976"/>
              <a:gd name="connsiteY4" fmla="*/ 0 h 564776"/>
              <a:gd name="connsiteX5" fmla="*/ 1004047 w 1783976"/>
              <a:gd name="connsiteY5" fmla="*/ 116541 h 564776"/>
              <a:gd name="connsiteX6" fmla="*/ 1246094 w 1783976"/>
              <a:gd name="connsiteY6" fmla="*/ 259976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75129 w 1783976"/>
              <a:gd name="connsiteY2" fmla="*/ 224117 h 564776"/>
              <a:gd name="connsiteX3" fmla="*/ 753035 w 1783976"/>
              <a:gd name="connsiteY3" fmla="*/ 98611 h 564776"/>
              <a:gd name="connsiteX4" fmla="*/ 863678 w 1783976"/>
              <a:gd name="connsiteY4" fmla="*/ 0 h 564776"/>
              <a:gd name="connsiteX5" fmla="*/ 1004047 w 1783976"/>
              <a:gd name="connsiteY5" fmla="*/ 116541 h 564776"/>
              <a:gd name="connsiteX6" fmla="*/ 1246094 w 1783976"/>
              <a:gd name="connsiteY6" fmla="*/ 259976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75129 w 1783976"/>
              <a:gd name="connsiteY2" fmla="*/ 224117 h 564776"/>
              <a:gd name="connsiteX3" fmla="*/ 753035 w 1783976"/>
              <a:gd name="connsiteY3" fmla="*/ 98611 h 564776"/>
              <a:gd name="connsiteX4" fmla="*/ 863678 w 1783976"/>
              <a:gd name="connsiteY4" fmla="*/ 0 h 564776"/>
              <a:gd name="connsiteX5" fmla="*/ 1004047 w 1783976"/>
              <a:gd name="connsiteY5" fmla="*/ 116541 h 564776"/>
              <a:gd name="connsiteX6" fmla="*/ 1246094 w 1783976"/>
              <a:gd name="connsiteY6" fmla="*/ 259976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99192 w 1783976"/>
              <a:gd name="connsiteY2" fmla="*/ 236148 h 564776"/>
              <a:gd name="connsiteX3" fmla="*/ 753035 w 1783976"/>
              <a:gd name="connsiteY3" fmla="*/ 98611 h 564776"/>
              <a:gd name="connsiteX4" fmla="*/ 863678 w 1783976"/>
              <a:gd name="connsiteY4" fmla="*/ 0 h 564776"/>
              <a:gd name="connsiteX5" fmla="*/ 1004047 w 1783976"/>
              <a:gd name="connsiteY5" fmla="*/ 116541 h 564776"/>
              <a:gd name="connsiteX6" fmla="*/ 1246094 w 1783976"/>
              <a:gd name="connsiteY6" fmla="*/ 259976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  <a:gd name="connsiteX0" fmla="*/ 0 w 1783976"/>
              <a:gd name="connsiteY0" fmla="*/ 17929 h 564776"/>
              <a:gd name="connsiteX1" fmla="*/ 403412 w 1783976"/>
              <a:gd name="connsiteY1" fmla="*/ 35858 h 564776"/>
              <a:gd name="connsiteX2" fmla="*/ 499192 w 1783976"/>
              <a:gd name="connsiteY2" fmla="*/ 236148 h 564776"/>
              <a:gd name="connsiteX3" fmla="*/ 753035 w 1783976"/>
              <a:gd name="connsiteY3" fmla="*/ 98611 h 564776"/>
              <a:gd name="connsiteX4" fmla="*/ 863678 w 1783976"/>
              <a:gd name="connsiteY4" fmla="*/ 0 h 564776"/>
              <a:gd name="connsiteX5" fmla="*/ 1004047 w 1783976"/>
              <a:gd name="connsiteY5" fmla="*/ 116541 h 564776"/>
              <a:gd name="connsiteX6" fmla="*/ 1274168 w 1783976"/>
              <a:gd name="connsiteY6" fmla="*/ 263987 h 564776"/>
              <a:gd name="connsiteX7" fmla="*/ 1398494 w 1783976"/>
              <a:gd name="connsiteY7" fmla="*/ 26894 h 564776"/>
              <a:gd name="connsiteX8" fmla="*/ 1783976 w 1783976"/>
              <a:gd name="connsiteY8" fmla="*/ 35858 h 564776"/>
              <a:gd name="connsiteX9" fmla="*/ 1649506 w 1783976"/>
              <a:gd name="connsiteY9" fmla="*/ 564776 h 564776"/>
              <a:gd name="connsiteX10" fmla="*/ 1658470 w 1783976"/>
              <a:gd name="connsiteY10" fmla="*/ 546847 h 56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83976" h="564776">
                <a:moveTo>
                  <a:pt x="0" y="17929"/>
                </a:moveTo>
                <a:lnTo>
                  <a:pt x="403412" y="35858"/>
                </a:lnTo>
                <a:lnTo>
                  <a:pt x="499192" y="236148"/>
                </a:lnTo>
                <a:cubicBezTo>
                  <a:pt x="591827" y="162229"/>
                  <a:pt x="652379" y="128414"/>
                  <a:pt x="753035" y="98611"/>
                </a:cubicBezTo>
                <a:cubicBezTo>
                  <a:pt x="785906" y="65741"/>
                  <a:pt x="794713" y="12818"/>
                  <a:pt x="863678" y="0"/>
                </a:cubicBezTo>
                <a:cubicBezTo>
                  <a:pt x="978646" y="10773"/>
                  <a:pt x="953247" y="77694"/>
                  <a:pt x="1004047" y="116541"/>
                </a:cubicBezTo>
                <a:cubicBezTo>
                  <a:pt x="1140877" y="124248"/>
                  <a:pt x="1193486" y="216175"/>
                  <a:pt x="1274168" y="263987"/>
                </a:cubicBezTo>
                <a:lnTo>
                  <a:pt x="1398494" y="26894"/>
                </a:lnTo>
                <a:lnTo>
                  <a:pt x="1783976" y="35858"/>
                </a:lnTo>
                <a:lnTo>
                  <a:pt x="1649506" y="564776"/>
                </a:lnTo>
                <a:lnTo>
                  <a:pt x="1658470" y="54684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415553" y="1676400"/>
            <a:ext cx="857544" cy="2241176"/>
          </a:xfrm>
          <a:custGeom>
            <a:avLst/>
            <a:gdLst>
              <a:gd name="connsiteX0" fmla="*/ 0 w 869576"/>
              <a:gd name="connsiteY0" fmla="*/ 0 h 2241176"/>
              <a:gd name="connsiteX1" fmla="*/ 510988 w 869576"/>
              <a:gd name="connsiteY1" fmla="*/ 1703294 h 2241176"/>
              <a:gd name="connsiteX2" fmla="*/ 806823 w 869576"/>
              <a:gd name="connsiteY2" fmla="*/ 1730188 h 2241176"/>
              <a:gd name="connsiteX3" fmla="*/ 824753 w 869576"/>
              <a:gd name="connsiteY3" fmla="*/ 1792941 h 2241176"/>
              <a:gd name="connsiteX4" fmla="*/ 869576 w 869576"/>
              <a:gd name="connsiteY4" fmla="*/ 1801906 h 2241176"/>
              <a:gd name="connsiteX5" fmla="*/ 869576 w 869576"/>
              <a:gd name="connsiteY5" fmla="*/ 2241176 h 2241176"/>
              <a:gd name="connsiteX0" fmla="*/ 0 w 869576"/>
              <a:gd name="connsiteY0" fmla="*/ 0 h 2241176"/>
              <a:gd name="connsiteX1" fmla="*/ 510988 w 869576"/>
              <a:gd name="connsiteY1" fmla="*/ 1703294 h 2241176"/>
              <a:gd name="connsiteX2" fmla="*/ 806823 w 869576"/>
              <a:gd name="connsiteY2" fmla="*/ 1730188 h 2241176"/>
              <a:gd name="connsiteX3" fmla="*/ 824753 w 869576"/>
              <a:gd name="connsiteY3" fmla="*/ 1792941 h 2241176"/>
              <a:gd name="connsiteX4" fmla="*/ 857544 w 869576"/>
              <a:gd name="connsiteY4" fmla="*/ 1817948 h 2241176"/>
              <a:gd name="connsiteX5" fmla="*/ 869576 w 869576"/>
              <a:gd name="connsiteY5" fmla="*/ 2241176 h 2241176"/>
              <a:gd name="connsiteX0" fmla="*/ 0 w 857544"/>
              <a:gd name="connsiteY0" fmla="*/ 0 h 2241176"/>
              <a:gd name="connsiteX1" fmla="*/ 510988 w 857544"/>
              <a:gd name="connsiteY1" fmla="*/ 1703294 h 2241176"/>
              <a:gd name="connsiteX2" fmla="*/ 806823 w 857544"/>
              <a:gd name="connsiteY2" fmla="*/ 1730188 h 2241176"/>
              <a:gd name="connsiteX3" fmla="*/ 824753 w 857544"/>
              <a:gd name="connsiteY3" fmla="*/ 1792941 h 2241176"/>
              <a:gd name="connsiteX4" fmla="*/ 857544 w 857544"/>
              <a:gd name="connsiteY4" fmla="*/ 1817948 h 2241176"/>
              <a:gd name="connsiteX5" fmla="*/ 853534 w 857544"/>
              <a:gd name="connsiteY5" fmla="*/ 2241176 h 2241176"/>
              <a:gd name="connsiteX0" fmla="*/ 0 w 857544"/>
              <a:gd name="connsiteY0" fmla="*/ 0 h 2241176"/>
              <a:gd name="connsiteX1" fmla="*/ 510988 w 857544"/>
              <a:gd name="connsiteY1" fmla="*/ 1703294 h 2241176"/>
              <a:gd name="connsiteX2" fmla="*/ 806823 w 857544"/>
              <a:gd name="connsiteY2" fmla="*/ 1730188 h 2241176"/>
              <a:gd name="connsiteX3" fmla="*/ 824753 w 857544"/>
              <a:gd name="connsiteY3" fmla="*/ 1812994 h 2241176"/>
              <a:gd name="connsiteX4" fmla="*/ 857544 w 857544"/>
              <a:gd name="connsiteY4" fmla="*/ 1817948 h 2241176"/>
              <a:gd name="connsiteX5" fmla="*/ 853534 w 857544"/>
              <a:gd name="connsiteY5" fmla="*/ 2241176 h 2241176"/>
              <a:gd name="connsiteX0" fmla="*/ 0 w 857544"/>
              <a:gd name="connsiteY0" fmla="*/ 0 h 2241176"/>
              <a:gd name="connsiteX1" fmla="*/ 510988 w 857544"/>
              <a:gd name="connsiteY1" fmla="*/ 1703294 h 2241176"/>
              <a:gd name="connsiteX2" fmla="*/ 798802 w 857544"/>
              <a:gd name="connsiteY2" fmla="*/ 1726178 h 2241176"/>
              <a:gd name="connsiteX3" fmla="*/ 824753 w 857544"/>
              <a:gd name="connsiteY3" fmla="*/ 1812994 h 2241176"/>
              <a:gd name="connsiteX4" fmla="*/ 857544 w 857544"/>
              <a:gd name="connsiteY4" fmla="*/ 1817948 h 2241176"/>
              <a:gd name="connsiteX5" fmla="*/ 853534 w 857544"/>
              <a:gd name="connsiteY5" fmla="*/ 2241176 h 2241176"/>
              <a:gd name="connsiteX0" fmla="*/ 0 w 857544"/>
              <a:gd name="connsiteY0" fmla="*/ 0 h 2241176"/>
              <a:gd name="connsiteX1" fmla="*/ 510988 w 857544"/>
              <a:gd name="connsiteY1" fmla="*/ 1703294 h 2241176"/>
              <a:gd name="connsiteX2" fmla="*/ 798802 w 857544"/>
              <a:gd name="connsiteY2" fmla="*/ 1726178 h 2241176"/>
              <a:gd name="connsiteX3" fmla="*/ 824753 w 857544"/>
              <a:gd name="connsiteY3" fmla="*/ 1812994 h 2241176"/>
              <a:gd name="connsiteX4" fmla="*/ 857544 w 857544"/>
              <a:gd name="connsiteY4" fmla="*/ 1817948 h 2241176"/>
              <a:gd name="connsiteX5" fmla="*/ 853534 w 857544"/>
              <a:gd name="connsiteY5" fmla="*/ 2241176 h 2241176"/>
              <a:gd name="connsiteX0" fmla="*/ 0 w 857544"/>
              <a:gd name="connsiteY0" fmla="*/ 0 h 2241176"/>
              <a:gd name="connsiteX1" fmla="*/ 510988 w 857544"/>
              <a:gd name="connsiteY1" fmla="*/ 1703294 h 2241176"/>
              <a:gd name="connsiteX2" fmla="*/ 798802 w 857544"/>
              <a:gd name="connsiteY2" fmla="*/ 1726178 h 2241176"/>
              <a:gd name="connsiteX3" fmla="*/ 824753 w 857544"/>
              <a:gd name="connsiteY3" fmla="*/ 1812994 h 2241176"/>
              <a:gd name="connsiteX4" fmla="*/ 857544 w 857544"/>
              <a:gd name="connsiteY4" fmla="*/ 1817948 h 2241176"/>
              <a:gd name="connsiteX5" fmla="*/ 853534 w 857544"/>
              <a:gd name="connsiteY5" fmla="*/ 2241176 h 2241176"/>
              <a:gd name="connsiteX0" fmla="*/ 0 w 857544"/>
              <a:gd name="connsiteY0" fmla="*/ 0 h 2241176"/>
              <a:gd name="connsiteX1" fmla="*/ 510988 w 857544"/>
              <a:gd name="connsiteY1" fmla="*/ 1703294 h 2241176"/>
              <a:gd name="connsiteX2" fmla="*/ 798802 w 857544"/>
              <a:gd name="connsiteY2" fmla="*/ 1726178 h 2241176"/>
              <a:gd name="connsiteX3" fmla="*/ 824753 w 857544"/>
              <a:gd name="connsiteY3" fmla="*/ 1812994 h 2241176"/>
              <a:gd name="connsiteX4" fmla="*/ 857544 w 857544"/>
              <a:gd name="connsiteY4" fmla="*/ 1817948 h 2241176"/>
              <a:gd name="connsiteX5" fmla="*/ 853534 w 857544"/>
              <a:gd name="connsiteY5" fmla="*/ 2241176 h 224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7544" h="2241176">
                <a:moveTo>
                  <a:pt x="0" y="0"/>
                </a:moveTo>
                <a:cubicBezTo>
                  <a:pt x="463098" y="363228"/>
                  <a:pt x="460974" y="1131519"/>
                  <a:pt x="510988" y="1703294"/>
                </a:cubicBezTo>
                <a:lnTo>
                  <a:pt x="798802" y="1726178"/>
                </a:lnTo>
                <a:lnTo>
                  <a:pt x="824753" y="1812994"/>
                </a:lnTo>
                <a:lnTo>
                  <a:pt x="857544" y="1817948"/>
                </a:lnTo>
                <a:cubicBezTo>
                  <a:pt x="856207" y="1959024"/>
                  <a:pt x="854871" y="2100100"/>
                  <a:pt x="853534" y="224117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649506" y="3281583"/>
            <a:ext cx="1954306" cy="1003546"/>
          </a:xfrm>
          <a:custGeom>
            <a:avLst/>
            <a:gdLst>
              <a:gd name="connsiteX0" fmla="*/ 0 w 1954306"/>
              <a:gd name="connsiteY0" fmla="*/ 995082 h 995082"/>
              <a:gd name="connsiteX1" fmla="*/ 367553 w 1954306"/>
              <a:gd name="connsiteY1" fmla="*/ 116541 h 995082"/>
              <a:gd name="connsiteX2" fmla="*/ 1048870 w 1954306"/>
              <a:gd name="connsiteY2" fmla="*/ 0 h 995082"/>
              <a:gd name="connsiteX3" fmla="*/ 1712259 w 1954306"/>
              <a:gd name="connsiteY3" fmla="*/ 179294 h 995082"/>
              <a:gd name="connsiteX4" fmla="*/ 1954306 w 1954306"/>
              <a:gd name="connsiteY4" fmla="*/ 726141 h 995082"/>
              <a:gd name="connsiteX0" fmla="*/ 0 w 1954306"/>
              <a:gd name="connsiteY0" fmla="*/ 995082 h 995082"/>
              <a:gd name="connsiteX1" fmla="*/ 367553 w 1954306"/>
              <a:gd name="connsiteY1" fmla="*/ 116541 h 995082"/>
              <a:gd name="connsiteX2" fmla="*/ 1048870 w 1954306"/>
              <a:gd name="connsiteY2" fmla="*/ 0 h 995082"/>
              <a:gd name="connsiteX3" fmla="*/ 1712259 w 1954306"/>
              <a:gd name="connsiteY3" fmla="*/ 179294 h 995082"/>
              <a:gd name="connsiteX4" fmla="*/ 1954306 w 1954306"/>
              <a:gd name="connsiteY4" fmla="*/ 726141 h 995082"/>
              <a:gd name="connsiteX0" fmla="*/ 0 w 1954306"/>
              <a:gd name="connsiteY0" fmla="*/ 1002966 h 1002966"/>
              <a:gd name="connsiteX1" fmla="*/ 367553 w 1954306"/>
              <a:gd name="connsiteY1" fmla="*/ 124425 h 1002966"/>
              <a:gd name="connsiteX2" fmla="*/ 1048870 w 1954306"/>
              <a:gd name="connsiteY2" fmla="*/ 7884 h 1002966"/>
              <a:gd name="connsiteX3" fmla="*/ 1712259 w 1954306"/>
              <a:gd name="connsiteY3" fmla="*/ 187178 h 1002966"/>
              <a:gd name="connsiteX4" fmla="*/ 1954306 w 1954306"/>
              <a:gd name="connsiteY4" fmla="*/ 734025 h 1002966"/>
              <a:gd name="connsiteX0" fmla="*/ 0 w 1954306"/>
              <a:gd name="connsiteY0" fmla="*/ 1002966 h 1002966"/>
              <a:gd name="connsiteX1" fmla="*/ 367553 w 1954306"/>
              <a:gd name="connsiteY1" fmla="*/ 124425 h 1002966"/>
              <a:gd name="connsiteX2" fmla="*/ 1048870 w 1954306"/>
              <a:gd name="connsiteY2" fmla="*/ 7884 h 1002966"/>
              <a:gd name="connsiteX3" fmla="*/ 1712259 w 1954306"/>
              <a:gd name="connsiteY3" fmla="*/ 187178 h 1002966"/>
              <a:gd name="connsiteX4" fmla="*/ 1954306 w 1954306"/>
              <a:gd name="connsiteY4" fmla="*/ 734025 h 1002966"/>
              <a:gd name="connsiteX0" fmla="*/ 0 w 1954306"/>
              <a:gd name="connsiteY0" fmla="*/ 1002966 h 1002966"/>
              <a:gd name="connsiteX1" fmla="*/ 367553 w 1954306"/>
              <a:gd name="connsiteY1" fmla="*/ 124425 h 1002966"/>
              <a:gd name="connsiteX2" fmla="*/ 1048870 w 1954306"/>
              <a:gd name="connsiteY2" fmla="*/ 7884 h 1002966"/>
              <a:gd name="connsiteX3" fmla="*/ 1712259 w 1954306"/>
              <a:gd name="connsiteY3" fmla="*/ 187178 h 1002966"/>
              <a:gd name="connsiteX4" fmla="*/ 1954306 w 1954306"/>
              <a:gd name="connsiteY4" fmla="*/ 734025 h 1002966"/>
              <a:gd name="connsiteX0" fmla="*/ 0 w 1954306"/>
              <a:gd name="connsiteY0" fmla="*/ 1002966 h 1002966"/>
              <a:gd name="connsiteX1" fmla="*/ 367553 w 1954306"/>
              <a:gd name="connsiteY1" fmla="*/ 124425 h 1002966"/>
              <a:gd name="connsiteX2" fmla="*/ 1048870 w 1954306"/>
              <a:gd name="connsiteY2" fmla="*/ 7884 h 1002966"/>
              <a:gd name="connsiteX3" fmla="*/ 1712259 w 1954306"/>
              <a:gd name="connsiteY3" fmla="*/ 187178 h 1002966"/>
              <a:gd name="connsiteX4" fmla="*/ 1954306 w 1954306"/>
              <a:gd name="connsiteY4" fmla="*/ 734025 h 1002966"/>
              <a:gd name="connsiteX0" fmla="*/ 0 w 1954306"/>
              <a:gd name="connsiteY0" fmla="*/ 1002966 h 1002966"/>
              <a:gd name="connsiteX1" fmla="*/ 367553 w 1954306"/>
              <a:gd name="connsiteY1" fmla="*/ 124425 h 1002966"/>
              <a:gd name="connsiteX2" fmla="*/ 1048870 w 1954306"/>
              <a:gd name="connsiteY2" fmla="*/ 7884 h 1002966"/>
              <a:gd name="connsiteX3" fmla="*/ 1712259 w 1954306"/>
              <a:gd name="connsiteY3" fmla="*/ 187178 h 1002966"/>
              <a:gd name="connsiteX4" fmla="*/ 1954306 w 1954306"/>
              <a:gd name="connsiteY4" fmla="*/ 734025 h 1002966"/>
              <a:gd name="connsiteX0" fmla="*/ 0 w 1954306"/>
              <a:gd name="connsiteY0" fmla="*/ 1002966 h 1002966"/>
              <a:gd name="connsiteX1" fmla="*/ 367553 w 1954306"/>
              <a:gd name="connsiteY1" fmla="*/ 124425 h 1002966"/>
              <a:gd name="connsiteX2" fmla="*/ 1048870 w 1954306"/>
              <a:gd name="connsiteY2" fmla="*/ 7884 h 1002966"/>
              <a:gd name="connsiteX3" fmla="*/ 1712259 w 1954306"/>
              <a:gd name="connsiteY3" fmla="*/ 187178 h 1002966"/>
              <a:gd name="connsiteX4" fmla="*/ 1954306 w 1954306"/>
              <a:gd name="connsiteY4" fmla="*/ 734025 h 1002966"/>
              <a:gd name="connsiteX0" fmla="*/ 0 w 1954306"/>
              <a:gd name="connsiteY0" fmla="*/ 1001193 h 1001193"/>
              <a:gd name="connsiteX1" fmla="*/ 391616 w 1954306"/>
              <a:gd name="connsiteY1" fmla="*/ 142704 h 1001193"/>
              <a:gd name="connsiteX2" fmla="*/ 1048870 w 1954306"/>
              <a:gd name="connsiteY2" fmla="*/ 6111 h 1001193"/>
              <a:gd name="connsiteX3" fmla="*/ 1712259 w 1954306"/>
              <a:gd name="connsiteY3" fmla="*/ 185405 h 1001193"/>
              <a:gd name="connsiteX4" fmla="*/ 1954306 w 1954306"/>
              <a:gd name="connsiteY4" fmla="*/ 732252 h 1001193"/>
              <a:gd name="connsiteX0" fmla="*/ 0 w 1954306"/>
              <a:gd name="connsiteY0" fmla="*/ 1002428 h 1002428"/>
              <a:gd name="connsiteX1" fmla="*/ 391616 w 1954306"/>
              <a:gd name="connsiteY1" fmla="*/ 143939 h 1002428"/>
              <a:gd name="connsiteX2" fmla="*/ 1048870 w 1954306"/>
              <a:gd name="connsiteY2" fmla="*/ 7346 h 1002428"/>
              <a:gd name="connsiteX3" fmla="*/ 1712259 w 1954306"/>
              <a:gd name="connsiteY3" fmla="*/ 186640 h 1002428"/>
              <a:gd name="connsiteX4" fmla="*/ 1954306 w 1954306"/>
              <a:gd name="connsiteY4" fmla="*/ 733487 h 1002428"/>
              <a:gd name="connsiteX0" fmla="*/ 0 w 1954306"/>
              <a:gd name="connsiteY0" fmla="*/ 1002428 h 1002428"/>
              <a:gd name="connsiteX1" fmla="*/ 391616 w 1954306"/>
              <a:gd name="connsiteY1" fmla="*/ 143939 h 1002428"/>
              <a:gd name="connsiteX2" fmla="*/ 1048870 w 1954306"/>
              <a:gd name="connsiteY2" fmla="*/ 7346 h 1002428"/>
              <a:gd name="connsiteX3" fmla="*/ 1712259 w 1954306"/>
              <a:gd name="connsiteY3" fmla="*/ 186640 h 1002428"/>
              <a:gd name="connsiteX4" fmla="*/ 1954306 w 1954306"/>
              <a:gd name="connsiteY4" fmla="*/ 733487 h 1002428"/>
              <a:gd name="connsiteX0" fmla="*/ 0 w 1954306"/>
              <a:gd name="connsiteY0" fmla="*/ 1002428 h 1002428"/>
              <a:gd name="connsiteX1" fmla="*/ 391616 w 1954306"/>
              <a:gd name="connsiteY1" fmla="*/ 143939 h 1002428"/>
              <a:gd name="connsiteX2" fmla="*/ 1048870 w 1954306"/>
              <a:gd name="connsiteY2" fmla="*/ 7346 h 1002428"/>
              <a:gd name="connsiteX3" fmla="*/ 1692206 w 1954306"/>
              <a:gd name="connsiteY3" fmla="*/ 202682 h 1002428"/>
              <a:gd name="connsiteX4" fmla="*/ 1954306 w 1954306"/>
              <a:gd name="connsiteY4" fmla="*/ 733487 h 1002428"/>
              <a:gd name="connsiteX0" fmla="*/ 0 w 1954306"/>
              <a:gd name="connsiteY0" fmla="*/ 1002428 h 1002428"/>
              <a:gd name="connsiteX1" fmla="*/ 391616 w 1954306"/>
              <a:gd name="connsiteY1" fmla="*/ 143939 h 1002428"/>
              <a:gd name="connsiteX2" fmla="*/ 1048870 w 1954306"/>
              <a:gd name="connsiteY2" fmla="*/ 7346 h 1002428"/>
              <a:gd name="connsiteX3" fmla="*/ 1692206 w 1954306"/>
              <a:gd name="connsiteY3" fmla="*/ 202682 h 1002428"/>
              <a:gd name="connsiteX4" fmla="*/ 1954306 w 1954306"/>
              <a:gd name="connsiteY4" fmla="*/ 733487 h 1002428"/>
              <a:gd name="connsiteX0" fmla="*/ 0 w 1954306"/>
              <a:gd name="connsiteY0" fmla="*/ 1002428 h 1002428"/>
              <a:gd name="connsiteX1" fmla="*/ 391616 w 1954306"/>
              <a:gd name="connsiteY1" fmla="*/ 143939 h 1002428"/>
              <a:gd name="connsiteX2" fmla="*/ 1048870 w 1954306"/>
              <a:gd name="connsiteY2" fmla="*/ 7346 h 1002428"/>
              <a:gd name="connsiteX3" fmla="*/ 1692206 w 1954306"/>
              <a:gd name="connsiteY3" fmla="*/ 202682 h 1002428"/>
              <a:gd name="connsiteX4" fmla="*/ 1954306 w 1954306"/>
              <a:gd name="connsiteY4" fmla="*/ 733487 h 1002428"/>
              <a:gd name="connsiteX0" fmla="*/ 0 w 1954306"/>
              <a:gd name="connsiteY0" fmla="*/ 1001722 h 1001722"/>
              <a:gd name="connsiteX1" fmla="*/ 391616 w 1954306"/>
              <a:gd name="connsiteY1" fmla="*/ 151254 h 1001722"/>
              <a:gd name="connsiteX2" fmla="*/ 1048870 w 1954306"/>
              <a:gd name="connsiteY2" fmla="*/ 6640 h 1001722"/>
              <a:gd name="connsiteX3" fmla="*/ 1692206 w 1954306"/>
              <a:gd name="connsiteY3" fmla="*/ 201976 h 1001722"/>
              <a:gd name="connsiteX4" fmla="*/ 1954306 w 1954306"/>
              <a:gd name="connsiteY4" fmla="*/ 732781 h 1001722"/>
              <a:gd name="connsiteX0" fmla="*/ 0 w 1954306"/>
              <a:gd name="connsiteY0" fmla="*/ 1003546 h 1003546"/>
              <a:gd name="connsiteX1" fmla="*/ 391616 w 1954306"/>
              <a:gd name="connsiteY1" fmla="*/ 153078 h 1003546"/>
              <a:gd name="connsiteX2" fmla="*/ 1048870 w 1954306"/>
              <a:gd name="connsiteY2" fmla="*/ 8464 h 1003546"/>
              <a:gd name="connsiteX3" fmla="*/ 1692206 w 1954306"/>
              <a:gd name="connsiteY3" fmla="*/ 203800 h 1003546"/>
              <a:gd name="connsiteX4" fmla="*/ 1954306 w 1954306"/>
              <a:gd name="connsiteY4" fmla="*/ 734605 h 1003546"/>
              <a:gd name="connsiteX0" fmla="*/ 0 w 1954306"/>
              <a:gd name="connsiteY0" fmla="*/ 1003546 h 1003546"/>
              <a:gd name="connsiteX1" fmla="*/ 391616 w 1954306"/>
              <a:gd name="connsiteY1" fmla="*/ 153078 h 1003546"/>
              <a:gd name="connsiteX2" fmla="*/ 1048870 w 1954306"/>
              <a:gd name="connsiteY2" fmla="*/ 8464 h 1003546"/>
              <a:gd name="connsiteX3" fmla="*/ 1692206 w 1954306"/>
              <a:gd name="connsiteY3" fmla="*/ 203800 h 1003546"/>
              <a:gd name="connsiteX4" fmla="*/ 1954306 w 1954306"/>
              <a:gd name="connsiteY4" fmla="*/ 734605 h 10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306" h="1003546">
                <a:moveTo>
                  <a:pt x="0" y="1003546"/>
                </a:moveTo>
                <a:cubicBezTo>
                  <a:pt x="26266" y="634499"/>
                  <a:pt x="140761" y="413841"/>
                  <a:pt x="391616" y="153078"/>
                </a:cubicBezTo>
                <a:cubicBezTo>
                  <a:pt x="626744" y="9958"/>
                  <a:pt x="829785" y="-16857"/>
                  <a:pt x="1048870" y="8464"/>
                </a:cubicBezTo>
                <a:cubicBezTo>
                  <a:pt x="1358231" y="-20003"/>
                  <a:pt x="1487118" y="75857"/>
                  <a:pt x="1692206" y="203800"/>
                </a:cubicBezTo>
                <a:cubicBezTo>
                  <a:pt x="1843741" y="372714"/>
                  <a:pt x="1866939" y="557670"/>
                  <a:pt x="1954306" y="73460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622612" y="2521520"/>
            <a:ext cx="2052917" cy="1198832"/>
          </a:xfrm>
          <a:custGeom>
            <a:avLst/>
            <a:gdLst>
              <a:gd name="connsiteX0" fmla="*/ 0 w 2052917"/>
              <a:gd name="connsiteY0" fmla="*/ 1192306 h 1192306"/>
              <a:gd name="connsiteX1" fmla="*/ 385482 w 2052917"/>
              <a:gd name="connsiteY1" fmla="*/ 206188 h 1192306"/>
              <a:gd name="connsiteX2" fmla="*/ 1066800 w 2052917"/>
              <a:gd name="connsiteY2" fmla="*/ 0 h 1192306"/>
              <a:gd name="connsiteX3" fmla="*/ 1703294 w 2052917"/>
              <a:gd name="connsiteY3" fmla="*/ 197224 h 1192306"/>
              <a:gd name="connsiteX4" fmla="*/ 2052917 w 2052917"/>
              <a:gd name="connsiteY4" fmla="*/ 1129553 h 1192306"/>
              <a:gd name="connsiteX5" fmla="*/ 2052917 w 2052917"/>
              <a:gd name="connsiteY5" fmla="*/ 1057835 h 1192306"/>
              <a:gd name="connsiteX0" fmla="*/ 0 w 2052917"/>
              <a:gd name="connsiteY0" fmla="*/ 1192306 h 1192306"/>
              <a:gd name="connsiteX1" fmla="*/ 385482 w 2052917"/>
              <a:gd name="connsiteY1" fmla="*/ 206188 h 1192306"/>
              <a:gd name="connsiteX2" fmla="*/ 1066800 w 2052917"/>
              <a:gd name="connsiteY2" fmla="*/ 0 h 1192306"/>
              <a:gd name="connsiteX3" fmla="*/ 1703294 w 2052917"/>
              <a:gd name="connsiteY3" fmla="*/ 197224 h 1192306"/>
              <a:gd name="connsiteX4" fmla="*/ 2052917 w 2052917"/>
              <a:gd name="connsiteY4" fmla="*/ 1129553 h 1192306"/>
              <a:gd name="connsiteX5" fmla="*/ 2052917 w 2052917"/>
              <a:gd name="connsiteY5" fmla="*/ 1057835 h 1192306"/>
              <a:gd name="connsiteX0" fmla="*/ 0 w 2052917"/>
              <a:gd name="connsiteY0" fmla="*/ 1192306 h 1192306"/>
              <a:gd name="connsiteX1" fmla="*/ 385482 w 2052917"/>
              <a:gd name="connsiteY1" fmla="*/ 206188 h 1192306"/>
              <a:gd name="connsiteX2" fmla="*/ 1066800 w 2052917"/>
              <a:gd name="connsiteY2" fmla="*/ 0 h 1192306"/>
              <a:gd name="connsiteX3" fmla="*/ 1703294 w 2052917"/>
              <a:gd name="connsiteY3" fmla="*/ 197224 h 1192306"/>
              <a:gd name="connsiteX4" fmla="*/ 2052917 w 2052917"/>
              <a:gd name="connsiteY4" fmla="*/ 1129553 h 1192306"/>
              <a:gd name="connsiteX5" fmla="*/ 2052917 w 2052917"/>
              <a:gd name="connsiteY5" fmla="*/ 1057835 h 1192306"/>
              <a:gd name="connsiteX0" fmla="*/ 0 w 2052917"/>
              <a:gd name="connsiteY0" fmla="*/ 1196186 h 1196186"/>
              <a:gd name="connsiteX1" fmla="*/ 385482 w 2052917"/>
              <a:gd name="connsiteY1" fmla="*/ 210068 h 1196186"/>
              <a:gd name="connsiteX2" fmla="*/ 1066800 w 2052917"/>
              <a:gd name="connsiteY2" fmla="*/ 3880 h 1196186"/>
              <a:gd name="connsiteX3" fmla="*/ 1703294 w 2052917"/>
              <a:gd name="connsiteY3" fmla="*/ 201104 h 1196186"/>
              <a:gd name="connsiteX4" fmla="*/ 2052917 w 2052917"/>
              <a:gd name="connsiteY4" fmla="*/ 1133433 h 1196186"/>
              <a:gd name="connsiteX5" fmla="*/ 2052917 w 2052917"/>
              <a:gd name="connsiteY5" fmla="*/ 1061715 h 1196186"/>
              <a:gd name="connsiteX0" fmla="*/ 0 w 2052917"/>
              <a:gd name="connsiteY0" fmla="*/ 1197803 h 1197803"/>
              <a:gd name="connsiteX1" fmla="*/ 385482 w 2052917"/>
              <a:gd name="connsiteY1" fmla="*/ 211685 h 1197803"/>
              <a:gd name="connsiteX2" fmla="*/ 1066800 w 2052917"/>
              <a:gd name="connsiteY2" fmla="*/ 5497 h 1197803"/>
              <a:gd name="connsiteX3" fmla="*/ 1703294 w 2052917"/>
              <a:gd name="connsiteY3" fmla="*/ 202721 h 1197803"/>
              <a:gd name="connsiteX4" fmla="*/ 2052917 w 2052917"/>
              <a:gd name="connsiteY4" fmla="*/ 1135050 h 1197803"/>
              <a:gd name="connsiteX5" fmla="*/ 2052917 w 2052917"/>
              <a:gd name="connsiteY5" fmla="*/ 1063332 h 1197803"/>
              <a:gd name="connsiteX0" fmla="*/ 0 w 2052917"/>
              <a:gd name="connsiteY0" fmla="*/ 1197803 h 1197803"/>
              <a:gd name="connsiteX1" fmla="*/ 385482 w 2052917"/>
              <a:gd name="connsiteY1" fmla="*/ 211685 h 1197803"/>
              <a:gd name="connsiteX2" fmla="*/ 1066800 w 2052917"/>
              <a:gd name="connsiteY2" fmla="*/ 5497 h 1197803"/>
              <a:gd name="connsiteX3" fmla="*/ 1703294 w 2052917"/>
              <a:gd name="connsiteY3" fmla="*/ 202721 h 1197803"/>
              <a:gd name="connsiteX4" fmla="*/ 2052917 w 2052917"/>
              <a:gd name="connsiteY4" fmla="*/ 1135050 h 1197803"/>
              <a:gd name="connsiteX5" fmla="*/ 2052917 w 2052917"/>
              <a:gd name="connsiteY5" fmla="*/ 1063332 h 1197803"/>
              <a:gd name="connsiteX0" fmla="*/ 0 w 2052917"/>
              <a:gd name="connsiteY0" fmla="*/ 1197803 h 1197803"/>
              <a:gd name="connsiteX1" fmla="*/ 385482 w 2052917"/>
              <a:gd name="connsiteY1" fmla="*/ 211685 h 1197803"/>
              <a:gd name="connsiteX2" fmla="*/ 1066800 w 2052917"/>
              <a:gd name="connsiteY2" fmla="*/ 5497 h 1197803"/>
              <a:gd name="connsiteX3" fmla="*/ 1703294 w 2052917"/>
              <a:gd name="connsiteY3" fmla="*/ 202721 h 1197803"/>
              <a:gd name="connsiteX4" fmla="*/ 2052917 w 2052917"/>
              <a:gd name="connsiteY4" fmla="*/ 1135050 h 1197803"/>
              <a:gd name="connsiteX5" fmla="*/ 2052917 w 2052917"/>
              <a:gd name="connsiteY5" fmla="*/ 1063332 h 1197803"/>
              <a:gd name="connsiteX0" fmla="*/ 0 w 2052917"/>
              <a:gd name="connsiteY0" fmla="*/ 1197803 h 1197803"/>
              <a:gd name="connsiteX1" fmla="*/ 385482 w 2052917"/>
              <a:gd name="connsiteY1" fmla="*/ 211685 h 1197803"/>
              <a:gd name="connsiteX2" fmla="*/ 1066800 w 2052917"/>
              <a:gd name="connsiteY2" fmla="*/ 5497 h 1197803"/>
              <a:gd name="connsiteX3" fmla="*/ 1703294 w 2052917"/>
              <a:gd name="connsiteY3" fmla="*/ 202721 h 1197803"/>
              <a:gd name="connsiteX4" fmla="*/ 2052917 w 2052917"/>
              <a:gd name="connsiteY4" fmla="*/ 1135050 h 1197803"/>
              <a:gd name="connsiteX5" fmla="*/ 2052917 w 2052917"/>
              <a:gd name="connsiteY5" fmla="*/ 1063332 h 1197803"/>
              <a:gd name="connsiteX0" fmla="*/ 0 w 2052917"/>
              <a:gd name="connsiteY0" fmla="*/ 1197803 h 1197803"/>
              <a:gd name="connsiteX1" fmla="*/ 385482 w 2052917"/>
              <a:gd name="connsiteY1" fmla="*/ 211685 h 1197803"/>
              <a:gd name="connsiteX2" fmla="*/ 1066800 w 2052917"/>
              <a:gd name="connsiteY2" fmla="*/ 5497 h 1197803"/>
              <a:gd name="connsiteX3" fmla="*/ 1703294 w 2052917"/>
              <a:gd name="connsiteY3" fmla="*/ 202721 h 1197803"/>
              <a:gd name="connsiteX4" fmla="*/ 2052917 w 2052917"/>
              <a:gd name="connsiteY4" fmla="*/ 1135050 h 1197803"/>
              <a:gd name="connsiteX5" fmla="*/ 2052917 w 2052917"/>
              <a:gd name="connsiteY5" fmla="*/ 1063332 h 1197803"/>
              <a:gd name="connsiteX0" fmla="*/ 0 w 2052917"/>
              <a:gd name="connsiteY0" fmla="*/ 1197803 h 1197803"/>
              <a:gd name="connsiteX1" fmla="*/ 385482 w 2052917"/>
              <a:gd name="connsiteY1" fmla="*/ 211685 h 1197803"/>
              <a:gd name="connsiteX2" fmla="*/ 1066800 w 2052917"/>
              <a:gd name="connsiteY2" fmla="*/ 5497 h 1197803"/>
              <a:gd name="connsiteX3" fmla="*/ 1703294 w 2052917"/>
              <a:gd name="connsiteY3" fmla="*/ 202721 h 1197803"/>
              <a:gd name="connsiteX4" fmla="*/ 2052917 w 2052917"/>
              <a:gd name="connsiteY4" fmla="*/ 1135050 h 1197803"/>
              <a:gd name="connsiteX5" fmla="*/ 2052917 w 2052917"/>
              <a:gd name="connsiteY5" fmla="*/ 1063332 h 1197803"/>
              <a:gd name="connsiteX0" fmla="*/ 0 w 2052917"/>
              <a:gd name="connsiteY0" fmla="*/ 1197653 h 1197653"/>
              <a:gd name="connsiteX1" fmla="*/ 401524 w 2052917"/>
              <a:gd name="connsiteY1" fmla="*/ 215545 h 1197653"/>
              <a:gd name="connsiteX2" fmla="*/ 1066800 w 2052917"/>
              <a:gd name="connsiteY2" fmla="*/ 5347 h 1197653"/>
              <a:gd name="connsiteX3" fmla="*/ 1703294 w 2052917"/>
              <a:gd name="connsiteY3" fmla="*/ 202571 h 1197653"/>
              <a:gd name="connsiteX4" fmla="*/ 2052917 w 2052917"/>
              <a:gd name="connsiteY4" fmla="*/ 1134900 h 1197653"/>
              <a:gd name="connsiteX5" fmla="*/ 2052917 w 2052917"/>
              <a:gd name="connsiteY5" fmla="*/ 1063182 h 1197653"/>
              <a:gd name="connsiteX0" fmla="*/ 0 w 2052917"/>
              <a:gd name="connsiteY0" fmla="*/ 1198832 h 1198832"/>
              <a:gd name="connsiteX1" fmla="*/ 401524 w 2052917"/>
              <a:gd name="connsiteY1" fmla="*/ 216724 h 1198832"/>
              <a:gd name="connsiteX2" fmla="*/ 1066800 w 2052917"/>
              <a:gd name="connsiteY2" fmla="*/ 6526 h 1198832"/>
              <a:gd name="connsiteX3" fmla="*/ 1703294 w 2052917"/>
              <a:gd name="connsiteY3" fmla="*/ 203750 h 1198832"/>
              <a:gd name="connsiteX4" fmla="*/ 2052917 w 2052917"/>
              <a:gd name="connsiteY4" fmla="*/ 1136079 h 1198832"/>
              <a:gd name="connsiteX5" fmla="*/ 2052917 w 2052917"/>
              <a:gd name="connsiteY5" fmla="*/ 1064361 h 1198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2917" h="1198832">
                <a:moveTo>
                  <a:pt x="0" y="1198832"/>
                </a:moveTo>
                <a:cubicBezTo>
                  <a:pt x="108441" y="866116"/>
                  <a:pt x="200840" y="525376"/>
                  <a:pt x="401524" y="216724"/>
                </a:cubicBezTo>
                <a:cubicBezTo>
                  <a:pt x="584515" y="59763"/>
                  <a:pt x="827662" y="-25008"/>
                  <a:pt x="1066800" y="6526"/>
                </a:cubicBezTo>
                <a:cubicBezTo>
                  <a:pt x="1290997" y="40183"/>
                  <a:pt x="1511182" y="37746"/>
                  <a:pt x="1703294" y="203750"/>
                </a:cubicBezTo>
                <a:cubicBezTo>
                  <a:pt x="1912077" y="486452"/>
                  <a:pt x="1964450" y="825303"/>
                  <a:pt x="2052917" y="1136079"/>
                </a:cubicBezTo>
                <a:lnTo>
                  <a:pt x="2052917" y="106436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568824" y="1674516"/>
            <a:ext cx="2178423" cy="1418307"/>
          </a:xfrm>
          <a:custGeom>
            <a:avLst/>
            <a:gdLst>
              <a:gd name="connsiteX0" fmla="*/ 0 w 2178423"/>
              <a:gd name="connsiteY0" fmla="*/ 1416424 h 1416424"/>
              <a:gd name="connsiteX1" fmla="*/ 412376 w 2178423"/>
              <a:gd name="connsiteY1" fmla="*/ 170329 h 1416424"/>
              <a:gd name="connsiteX2" fmla="*/ 1093694 w 2178423"/>
              <a:gd name="connsiteY2" fmla="*/ 0 h 1416424"/>
              <a:gd name="connsiteX3" fmla="*/ 1819835 w 2178423"/>
              <a:gd name="connsiteY3" fmla="*/ 251012 h 1416424"/>
              <a:gd name="connsiteX4" fmla="*/ 2178423 w 2178423"/>
              <a:gd name="connsiteY4" fmla="*/ 1407459 h 1416424"/>
              <a:gd name="connsiteX0" fmla="*/ 0 w 2178423"/>
              <a:gd name="connsiteY0" fmla="*/ 1416424 h 1416424"/>
              <a:gd name="connsiteX1" fmla="*/ 412376 w 2178423"/>
              <a:gd name="connsiteY1" fmla="*/ 170329 h 1416424"/>
              <a:gd name="connsiteX2" fmla="*/ 1093694 w 2178423"/>
              <a:gd name="connsiteY2" fmla="*/ 0 h 1416424"/>
              <a:gd name="connsiteX3" fmla="*/ 1819835 w 2178423"/>
              <a:gd name="connsiteY3" fmla="*/ 251012 h 1416424"/>
              <a:gd name="connsiteX4" fmla="*/ 2178423 w 2178423"/>
              <a:gd name="connsiteY4" fmla="*/ 1407459 h 1416424"/>
              <a:gd name="connsiteX0" fmla="*/ 0 w 2178423"/>
              <a:gd name="connsiteY0" fmla="*/ 1416424 h 1416424"/>
              <a:gd name="connsiteX1" fmla="*/ 412376 w 2178423"/>
              <a:gd name="connsiteY1" fmla="*/ 170329 h 1416424"/>
              <a:gd name="connsiteX2" fmla="*/ 1093694 w 2178423"/>
              <a:gd name="connsiteY2" fmla="*/ 0 h 1416424"/>
              <a:gd name="connsiteX3" fmla="*/ 1819835 w 2178423"/>
              <a:gd name="connsiteY3" fmla="*/ 251012 h 1416424"/>
              <a:gd name="connsiteX4" fmla="*/ 2178423 w 2178423"/>
              <a:gd name="connsiteY4" fmla="*/ 1407459 h 1416424"/>
              <a:gd name="connsiteX0" fmla="*/ 0 w 2178423"/>
              <a:gd name="connsiteY0" fmla="*/ 1417693 h 1417693"/>
              <a:gd name="connsiteX1" fmla="*/ 412376 w 2178423"/>
              <a:gd name="connsiteY1" fmla="*/ 171598 h 1417693"/>
              <a:gd name="connsiteX2" fmla="*/ 1093694 w 2178423"/>
              <a:gd name="connsiteY2" fmla="*/ 1269 h 1417693"/>
              <a:gd name="connsiteX3" fmla="*/ 1819835 w 2178423"/>
              <a:gd name="connsiteY3" fmla="*/ 252281 h 1417693"/>
              <a:gd name="connsiteX4" fmla="*/ 2178423 w 2178423"/>
              <a:gd name="connsiteY4" fmla="*/ 1408728 h 1417693"/>
              <a:gd name="connsiteX0" fmla="*/ 0 w 2178423"/>
              <a:gd name="connsiteY0" fmla="*/ 1417693 h 1417693"/>
              <a:gd name="connsiteX1" fmla="*/ 412376 w 2178423"/>
              <a:gd name="connsiteY1" fmla="*/ 171598 h 1417693"/>
              <a:gd name="connsiteX2" fmla="*/ 1093694 w 2178423"/>
              <a:gd name="connsiteY2" fmla="*/ 1269 h 1417693"/>
              <a:gd name="connsiteX3" fmla="*/ 1819835 w 2178423"/>
              <a:gd name="connsiteY3" fmla="*/ 252281 h 1417693"/>
              <a:gd name="connsiteX4" fmla="*/ 2178423 w 2178423"/>
              <a:gd name="connsiteY4" fmla="*/ 1408728 h 1417693"/>
              <a:gd name="connsiteX0" fmla="*/ 0 w 2178423"/>
              <a:gd name="connsiteY0" fmla="*/ 1417693 h 1417693"/>
              <a:gd name="connsiteX1" fmla="*/ 412376 w 2178423"/>
              <a:gd name="connsiteY1" fmla="*/ 171598 h 1417693"/>
              <a:gd name="connsiteX2" fmla="*/ 1093694 w 2178423"/>
              <a:gd name="connsiteY2" fmla="*/ 1269 h 1417693"/>
              <a:gd name="connsiteX3" fmla="*/ 1819835 w 2178423"/>
              <a:gd name="connsiteY3" fmla="*/ 252281 h 1417693"/>
              <a:gd name="connsiteX4" fmla="*/ 2178423 w 2178423"/>
              <a:gd name="connsiteY4" fmla="*/ 1408728 h 1417693"/>
              <a:gd name="connsiteX0" fmla="*/ 0 w 2178423"/>
              <a:gd name="connsiteY0" fmla="*/ 1417693 h 1417693"/>
              <a:gd name="connsiteX1" fmla="*/ 412376 w 2178423"/>
              <a:gd name="connsiteY1" fmla="*/ 171598 h 1417693"/>
              <a:gd name="connsiteX2" fmla="*/ 1093694 w 2178423"/>
              <a:gd name="connsiteY2" fmla="*/ 1269 h 1417693"/>
              <a:gd name="connsiteX3" fmla="*/ 1819835 w 2178423"/>
              <a:gd name="connsiteY3" fmla="*/ 252281 h 1417693"/>
              <a:gd name="connsiteX4" fmla="*/ 2178423 w 2178423"/>
              <a:gd name="connsiteY4" fmla="*/ 1408728 h 1417693"/>
              <a:gd name="connsiteX0" fmla="*/ 0 w 2178423"/>
              <a:gd name="connsiteY0" fmla="*/ 1417693 h 1417693"/>
              <a:gd name="connsiteX1" fmla="*/ 412376 w 2178423"/>
              <a:gd name="connsiteY1" fmla="*/ 171598 h 1417693"/>
              <a:gd name="connsiteX2" fmla="*/ 1093694 w 2178423"/>
              <a:gd name="connsiteY2" fmla="*/ 1269 h 1417693"/>
              <a:gd name="connsiteX3" fmla="*/ 1819835 w 2178423"/>
              <a:gd name="connsiteY3" fmla="*/ 252281 h 1417693"/>
              <a:gd name="connsiteX4" fmla="*/ 2178423 w 2178423"/>
              <a:gd name="connsiteY4" fmla="*/ 1408728 h 1417693"/>
              <a:gd name="connsiteX0" fmla="*/ 0 w 2178423"/>
              <a:gd name="connsiteY0" fmla="*/ 1417693 h 1417693"/>
              <a:gd name="connsiteX1" fmla="*/ 412376 w 2178423"/>
              <a:gd name="connsiteY1" fmla="*/ 171598 h 1417693"/>
              <a:gd name="connsiteX2" fmla="*/ 1093694 w 2178423"/>
              <a:gd name="connsiteY2" fmla="*/ 1269 h 1417693"/>
              <a:gd name="connsiteX3" fmla="*/ 1795772 w 2178423"/>
              <a:gd name="connsiteY3" fmla="*/ 256292 h 1417693"/>
              <a:gd name="connsiteX4" fmla="*/ 2178423 w 2178423"/>
              <a:gd name="connsiteY4" fmla="*/ 1408728 h 1417693"/>
              <a:gd name="connsiteX0" fmla="*/ 0 w 2178423"/>
              <a:gd name="connsiteY0" fmla="*/ 1417594 h 1417594"/>
              <a:gd name="connsiteX1" fmla="*/ 432428 w 2178423"/>
              <a:gd name="connsiteY1" fmla="*/ 183531 h 1417594"/>
              <a:gd name="connsiteX2" fmla="*/ 1093694 w 2178423"/>
              <a:gd name="connsiteY2" fmla="*/ 1170 h 1417594"/>
              <a:gd name="connsiteX3" fmla="*/ 1795772 w 2178423"/>
              <a:gd name="connsiteY3" fmla="*/ 256193 h 1417594"/>
              <a:gd name="connsiteX4" fmla="*/ 2178423 w 2178423"/>
              <a:gd name="connsiteY4" fmla="*/ 1408629 h 1417594"/>
              <a:gd name="connsiteX0" fmla="*/ 0 w 2178423"/>
              <a:gd name="connsiteY0" fmla="*/ 1418307 h 1418307"/>
              <a:gd name="connsiteX1" fmla="*/ 432428 w 2178423"/>
              <a:gd name="connsiteY1" fmla="*/ 184244 h 1418307"/>
              <a:gd name="connsiteX2" fmla="*/ 1093694 w 2178423"/>
              <a:gd name="connsiteY2" fmla="*/ 1883 h 1418307"/>
              <a:gd name="connsiteX3" fmla="*/ 1795772 w 2178423"/>
              <a:gd name="connsiteY3" fmla="*/ 256906 h 1418307"/>
              <a:gd name="connsiteX4" fmla="*/ 2178423 w 2178423"/>
              <a:gd name="connsiteY4" fmla="*/ 1409342 h 1418307"/>
              <a:gd name="connsiteX0" fmla="*/ 0 w 2178423"/>
              <a:gd name="connsiteY0" fmla="*/ 1418307 h 1418307"/>
              <a:gd name="connsiteX1" fmla="*/ 432428 w 2178423"/>
              <a:gd name="connsiteY1" fmla="*/ 184244 h 1418307"/>
              <a:gd name="connsiteX2" fmla="*/ 1093694 w 2178423"/>
              <a:gd name="connsiteY2" fmla="*/ 1883 h 1418307"/>
              <a:gd name="connsiteX3" fmla="*/ 1795772 w 2178423"/>
              <a:gd name="connsiteY3" fmla="*/ 256906 h 1418307"/>
              <a:gd name="connsiteX4" fmla="*/ 2178423 w 2178423"/>
              <a:gd name="connsiteY4" fmla="*/ 1409342 h 141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8423" h="1418307">
                <a:moveTo>
                  <a:pt x="0" y="1418307"/>
                </a:moveTo>
                <a:cubicBezTo>
                  <a:pt x="73290" y="990910"/>
                  <a:pt x="166632" y="535441"/>
                  <a:pt x="432428" y="184244"/>
                </a:cubicBezTo>
                <a:cubicBezTo>
                  <a:pt x="651513" y="67310"/>
                  <a:pt x="862577" y="-13531"/>
                  <a:pt x="1093694" y="1883"/>
                </a:cubicBezTo>
                <a:cubicBezTo>
                  <a:pt x="1363815" y="13365"/>
                  <a:pt x="1573778" y="117088"/>
                  <a:pt x="1795772" y="256906"/>
                </a:cubicBezTo>
                <a:cubicBezTo>
                  <a:pt x="2055669" y="638378"/>
                  <a:pt x="2123062" y="1023860"/>
                  <a:pt x="2178423" y="140934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7416195" y="2285120"/>
            <a:ext cx="30556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放下昔日的背包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99840" y="2929901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自主学习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4">
            <a:biLevel thresh="25000"/>
          </a:blip>
          <a:srcRect b="20502"/>
          <a:stretch>
            <a:fillRect/>
          </a:stretch>
        </p:blipFill>
        <p:spPr>
          <a:xfrm>
            <a:off x="2307643" y="5503156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0067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8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97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3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0" presetClass="path" presetSubtype="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3.7037E-7 L -8.33333E-7 -3.7037E-7 C -0.01497 -0.00116 -0.03007 -0.00047 -0.04492 -0.00348 C -0.04713 -0.00394 -0.04843 -0.0088 -0.05052 -0.01019 C -0.05351 -0.01204 -0.05677 -0.01227 -0.05989 -0.01343 C -0.07994 -0.0669 -0.05364 -0.00232 -0.07864 -0.04676 C -0.08242 -0.05348 -0.08698 -0.05903 -0.08997 -0.0669 C -0.09114 -0.07014 -0.09179 -0.07454 -0.09375 -0.07686 C -0.09583 -0.0794 -0.09869 -0.07894 -0.10117 -0.0801 C -0.10312 -0.08241 -0.10481 -0.08496 -0.10677 -0.08681 C -0.10859 -0.08843 -0.11093 -0.08797 -0.1125 -0.09005 C -0.11419 -0.0926 -0.11445 -0.09769 -0.11614 -0.10023 C -0.1177 -0.10232 -0.12005 -0.10209 -0.12187 -0.10348 C -0.12435 -0.10533 -0.12695 -0.10764 -0.12929 -0.11019 C -0.1332 -0.11436 -0.14062 -0.12338 -0.14062 -0.12338 C -0.14114 -0.12686 -0.14114 -0.13079 -0.14244 -0.13357 C -0.14388 -0.13658 -0.15299 -0.14699 -0.1556 -0.15023 C -0.15625 -0.15348 -0.15612 -0.15764 -0.15742 -0.16019 C -0.15885 -0.16273 -0.16119 -0.16204 -0.16302 -0.16343 C -0.1694 -0.16829 -0.17408 -0.17385 -0.17994 -0.1801 C -0.1806 -0.18357 -0.18073 -0.18727 -0.18177 -0.19005 C -0.18333 -0.19398 -0.1858 -0.19653 -0.1875 -0.20023 C -0.18893 -0.20324 -0.18997 -0.20672 -0.19114 -0.21019 C -0.19179 -0.21574 -0.19205 -0.22153 -0.1931 -0.22686 C -0.19505 -0.23704 -0.20143 -0.25255 -0.20429 -0.26019 C -0.20599 -0.26482 -0.21198 -0.28079 -0.21367 -0.28357 C -0.21523 -0.28565 -0.21757 -0.28519 -0.21927 -0.28681 C -0.22135 -0.28866 -0.22317 -0.29121 -0.225 -0.29352 C -0.22747 -0.29676 -0.23007 -0.29977 -0.23242 -0.30348 C -0.2345 -0.30648 -0.2358 -0.31088 -0.23802 -0.31343 C -0.24843 -0.325 -0.24531 -0.31644 -0.25494 -0.32338 C -0.26015 -0.32732 -0.26458 -0.3338 -0.26992 -0.33681 C -0.27369 -0.33912 -0.27786 -0.33959 -0.28125 -0.34352 C -0.28437 -0.34723 -0.28828 -0.35324 -0.29244 -0.35348 C -0.31614 -0.35556 -0.33997 -0.35579 -0.36367 -0.35672 C -0.37747 -0.35579 -0.39127 -0.35602 -0.40494 -0.35348 C -0.4095 -0.35278 -0.41367 -0.34885 -0.4181 -0.34676 C -0.42057 -0.34561 -0.42304 -0.34468 -0.42552 -0.34352 C -0.42747 -0.3426 -0.42929 -0.34074 -0.43125 -0.34005 C -0.43554 -0.33866 -0.43997 -0.33797 -0.44427 -0.33681 C -0.44882 -0.33403 -0.45195 -0.33334 -0.4556 -0.32686 C -0.46263 -0.31436 -0.45638 -0.3169 -0.46302 -0.30023 C -0.46432 -0.29699 -0.46679 -0.29561 -0.46875 -0.29352 C -0.47187 -0.27686 -0.47435 -0.27686 -0.47057 -0.26343 C -0.46953 -0.25996 -0.4681 -0.25672 -0.46679 -0.25348 C -0.46731 -0.2507 -0.47343 -0.22917 -0.46119 -0.24005 C -0.45872 -0.24236 -0.45911 -0.24954 -0.45742 -0.25348 C -0.45156 -0.2676 -0.45169 -0.26574 -0.44427 -0.27014 C -0.4457 -0.25834 -0.44505 -0.25209 -0.45 -0.24352 C -0.45156 -0.24074 -0.4556 -0.23287 -0.4556 -0.23681 C -0.4556 -0.24676 -0.44531 -0.24885 -0.44244 -0.25023 C -0.44062 -0.24792 -0.43763 -0.24723 -0.43685 -0.24352 C -0.43606 -0.24028 -0.43776 -0.23658 -0.43867 -0.23357 C -0.4414 -0.225 -0.44479 -0.21736 -0.45 -0.21343 C -0.45234 -0.21158 -0.45494 -0.21135 -0.45742 -0.21019 C -0.45807 -0.21343 -0.45963 -0.21667 -0.45937 -0.22014 C -0.4582 -0.23449 -0.45573 -0.23334 -0.45 -0.23681 C -0.44739 -0.23449 -0.44479 -0.23287 -0.44244 -0.2301 C -0.43359 -0.22037 -0.43281 -0.21227 -0.43867 -0.23357 C -0.43802 -0.24468 -0.44153 -0.25926 -0.43685 -0.2669 C -0.41914 -0.29514 -0.41888 -0.25162 -0.4181 -0.24352 C -0.42304 -0.21667 -0.41718 -0.24908 -0.41614 -0.25023 C -0.41406 -0.25278 -0.41119 -0.24792 -0.40872 -0.24676 C -0.40677 -0.24468 -0.4052 -0.23912 -0.40312 -0.24005 C -0.40117 -0.24098 -0.40247 -0.24746 -0.40117 -0.25023 C -0.39713 -0.25926 -0.38984 -0.25857 -0.38437 -0.26019 C -0.38489 -0.25463 -0.38932 -0.24352 -0.38619 -0.24352 C -0.38281 -0.24352 -0.38528 -0.25695 -0.38242 -0.26019 C -0.38086 -0.26204 -0.38125 -0.25348 -0.3806 -0.25023 C -0.38125 -0.24236 -0.37851 -0.23033 -0.38242 -0.22686 C -0.38763 -0.22223 -0.40442 -0.22894 -0.39935 -0.23357 C -0.3931 -0.23889 -0.38554 -0.23125 -0.37864 -0.2301 C -0.40065 -0.20093 -0.37356 -0.23797 -0.39179 -0.21019 C -0.39414 -0.20648 -0.39687 -0.20348 -0.39935 -0.20023 C -0.39739 -0.20672 -0.39687 -0.21528 -0.39375 -0.22014 C -0.38619 -0.23172 -0.3832 -0.22292 -0.3806 -0.21343 C -0.37968 -0.21042 -0.37695 -0.2051 -0.37864 -0.20348 C -0.38073 -0.20162 -0.38242 -0.20787 -0.38437 -0.21019 C -0.3875 -0.22732 -0.38724 -0.21505 -0.37864 -0.2301 C -0.37708 -0.23287 -0.37695 -0.23843 -0.375 -0.24005 C -0.37096 -0.24329 -0.36614 -0.24213 -0.36185 -0.24352 C -0.35872 -0.24445 -0.3556 -0.24561 -0.35247 -0.24676 C -0.35364 -0.23681 -0.35625 -0.22709 -0.35625 -0.2169 C -0.35625 -0.21273 -0.35325 -0.22315 -0.35247 -0.22686 C -0.3513 -0.23218 -0.35117 -0.23797 -0.35052 -0.24352 C -0.34804 -0.24051 -0.33893 -0.22986 -0.3375 -0.22686 C -0.33619 -0.22408 -0.33619 -0.22014 -0.33554 -0.2169 C -0.33867 -0.21459 -0.34166 -0.21088 -0.34492 -0.21019 C -0.34687 -0.20973 -0.35013 -0.20996 -0.35052 -0.21343 C -0.35169 -0.22107 -0.34935 -0.22894 -0.34869 -0.23681 C -0.34687 -0.23565 -0.34492 -0.23241 -0.3431 -0.23357 C -0.33658 -0.23727 -0.33033 -0.2507 -0.32435 -0.25672 C -0.32265 -0.25857 -0.32057 -0.25903 -0.31875 -0.26019 C -0.32057 -0.25672 -0.32213 -0.25278 -0.32435 -0.25023 C -0.32591 -0.24815 -0.32903 -0.25 -0.32994 -0.24676 C -0.33086 -0.24375 -0.32864 -0.24005 -0.32812 -0.23681 C -0.32487 -0.19653 -0.32773 -0.21412 -0.32435 -0.2301 C -0.32226 -0.24005 -0.31953 -0.24144 -0.31497 -0.24676 C -0.31302 -0.24561 -0.30989 -0.24676 -0.30937 -0.24352 C -0.30612 -0.22315 -0.31041 -0.22385 -0.31679 -0.22014 C -0.3181 -0.22338 -0.32161 -0.22662 -0.32057 -0.2301 C -0.3194 -0.23426 -0.31536 -0.23148 -0.31302 -0.23357 C -0.31028 -0.23588 -0.30807 -0.24028 -0.3056 -0.24352 C -0.30377 -0.24584 -0.30182 -0.24792 -0.3 -0.25023 C -0.29869 -0.24676 -0.29622 -0.24422 -0.29622 -0.24005 C -0.29622 -0.22408 -0.30677 -0.21088 -0.29244 -0.22686 C -0.28984 -0.22986 -0.28711 -0.23287 -0.28489 -0.23681 C -0.28333 -0.23959 -0.28242 -0.24352 -0.28125 -0.24676 C -0.28007 -0.24375 -0.27239 -0.22986 -0.28125 -0.22686 C -0.28346 -0.22593 -0.28489 -0.23125 -0.28685 -0.23357 C -0.28619 -0.23681 -0.28619 -0.24074 -0.28489 -0.24352 C -0.28359 -0.24653 -0.28086 -0.25301 -0.27929 -0.25023 C -0.27773 -0.24723 -0.28203 -0.24375 -0.28307 -0.24005 C -0.28398 -0.23704 -0.28437 -0.23357 -0.28489 -0.2301 C -0.28437 -0.22454 -0.28203 -0.21875 -0.28307 -0.21343 C -0.28372 -0.21019 -0.28763 -0.20718 -0.28867 -0.21019 C -0.29244 -0.22014 -0.28359 -0.22732 -0.28125 -0.2301 C -0.27864 -0.22686 -0.27474 -0.22547 -0.27369 -0.22014 C -0.27252 -0.21366 -0.27239 -0.20394 -0.27552 -0.20023 C -0.27786 -0.19746 -0.27812 -0.20903 -0.27929 -0.21343 C -0.27395 -0.21991 -0.27031 -0.22315 -0.26614 -0.23357 C -0.2651 -0.23635 -0.26575 -0.24098 -0.26432 -0.24352 C -0.26237 -0.24699 -0.25937 -0.24792 -0.25677 -0.25023 C -0.25586 -0.25533 -0.25403 -0.27014 -0.24935 -0.27014 C -0.24739 -0.27014 -0.25026 -0.2632 -0.25117 -0.26019 C -0.25429 -0.24908 -0.25494 -0.25023 -0.26054 -0.24352 C -0.25807 -0.24236 -0.2556 -0.24074 -0.25312 -0.24005 C -0.24687 -0.23866 -0.23906 -0.24422 -0.23437 -0.23681 C -0.2276 -0.22639 -0.24114 -0.2132 -0.24375 -0.21019 C -0.24687 -0.21135 -0.25117 -0.20903 -0.25312 -0.21343 C -0.25651 -0.22153 -0.24427 -0.22639 -0.24375 -0.22686 C -0.2444 -0.22153 -0.24557 -0.20371 -0.25117 -0.20348 C -0.32369 -0.19908 -0.39622 -0.20116 -0.46875 -0.20023 C -0.47057 -0.19908 -0.47252 -0.19838 -0.47435 -0.19676 C -0.4763 -0.19491 -0.47955 -0.19398 -0.47994 -0.19005 C -0.48125 -0.17547 -0.47461 -0.17709 -0.47057 -0.17338 C -0.46849 -0.17176 -0.46679 -0.16898 -0.46497 -0.1669 C -0.46562 -0.16227 -0.46549 -0.15741 -0.46679 -0.15348 C -0.47005 -0.14422 -0.47513 -0.13912 -0.47994 -0.13357 C -0.48125 -0.1301 -0.48203 -0.12639 -0.48372 -0.12338 C -0.48528 -0.12061 -0.4875 -0.11922 -0.48932 -0.1169 C -0.49179 -0.11366 -0.49427 -0.11019 -0.49674 -0.10672 C -0.49557 -0.10232 -0.49401 -0.09815 -0.4931 -0.09352 C -0.49218 -0.08912 -0.49218 -0.07593 -0.49114 -0.0801 C -0.48945 -0.0882 -0.49114 -0.13264 -0.48177 -0.13681 L -0.47435 -0.14005 C -0.47122 -0.13912 -0.46757 -0.13982 -0.46497 -0.13681 C -0.46015 -0.13148 -0.45898 -0.12199 -0.45742 -0.11343 C -0.45872 -0.08681 -0.45325 -0.05625 -0.46119 -0.03357 C -0.46497 -0.02269 -0.47617 -0.06019 -0.47617 -0.06019 C -0.47656 -0.0632 -0.4789 -0.08611 -0.47994 -0.09005 C -0.48086 -0.09375 -0.48242 -0.09676 -0.48372 -0.10023 C -0.4776 -0.10741 -0.47487 -0.11528 -0.46875 -0.09352 C -0.46757 -0.08936 -0.46992 -0.08449 -0.47057 -0.0801 C -0.46979 -0.07477 -0.46666 -0.06227 -0.47057 -0.05672 C -0.47252 -0.05394 -0.47552 -0.05463 -0.47812 -0.05348 C -0.47929 -0.05023 -0.48007 -0.04607 -0.48177 -0.04352 C -0.48333 -0.04121 -0.4875 -0.04375 -0.4875 -0.04005 C -0.4875 -0.03658 -0.48372 -0.03773 -0.48177 -0.03681 L -0.46679 -0.0301 C -0.46302 -0.03125 -0.45846 -0.02894 -0.4556 -0.03357 C -0.45195 -0.03912 -0.45247 -0.04954 -0.45 -0.05672 C -0.44739 -0.06412 -0.44362 -0.06991 -0.44062 -0.07686 C -0.43919 -0.07986 -0.43802 -0.08357 -0.43685 -0.08681 C -0.43489 -0.10023 -0.43476 -0.11459 -0.43125 -0.12686 C -0.42421 -0.15023 -0.42148 -0.14746 -0.4125 -0.15348 C -0.40924 -0.15556 -0.40612 -0.15741 -0.40312 -0.16019 C -0.38854 -0.17315 -0.40599 -0.16181 -0.39179 -0.17014 C -0.38997 -0.16898 -0.38724 -0.16968 -0.38619 -0.1669 C -0.38437 -0.16204 -0.38502 -0.15556 -0.38437 -0.15023 C -0.38385 -0.14676 -0.38307 -0.14352 -0.38242 -0.14005 C -0.39583 -0.13218 -0.37968 -0.14352 -0.39375 -0.12686 C -0.39531 -0.12477 -0.39739 -0.12454 -0.39935 -0.12338 C -0.41757 -0.09098 -0.4056 -0.1169 -0.35247 -0.1169 C -0.34739 -0.1169 -0.34244 -0.11459 -0.3375 -0.11343 C -0.3552 -0.09769 -0.34218 -0.10648 -0.36367 -0.10023 C -0.37265 -0.09746 -0.37109 -0.09584 -0.3806 -0.09005 C -0.38307 -0.08866 -0.38554 -0.08797 -0.38802 -0.08681 C -0.37968 -0.07199 -0.37747 -0.06273 -0.35989 -0.08357 C -0.35729 -0.08658 -0.36367 -0.09236 -0.36562 -0.09676 C -0.36614 -0.09121 -0.36653 -0.08565 -0.36744 -0.0801 C -0.36836 -0.07431 -0.36966 -0.06875 -0.37122 -0.06343 C -0.37864 -0.03704 -0.38554 -0.05232 -0.40872 -0.05023 C -0.41119 -0.04792 -0.41367 -0.04537 -0.41614 -0.04352 C -0.41796 -0.04213 -0.42031 -0.04236 -0.42187 -0.04005 C -0.42356 -0.03773 -0.42786 -0.03033 -0.42552 -0.0301 C -0.4 -0.02778 -0.37435 -0.03241 -0.34869 -0.03357 C -0.34739 -0.05787 -0.34635 -0.08241 -0.34492 -0.10672 C -0.34179 -0.16181 -0.34362 -0.14653 -0.33932 -0.17686 C -0.33502 -0.1463 -0.33841 -0.15787 -0.33177 -0.14005 C -0.32929 -0.14121 -0.32656 -0.14121 -0.32435 -0.14352 C -0.30468 -0.16343 -0.3306 -0.1463 -0.31302 -0.15672 C -0.31028 -0.15348 -0.30573 -0.14676 -0.30182 -0.14676 C -0.29804 -0.14676 -0.29427 -0.14908 -0.29062 -0.15023 C -0.2875 -0.15232 -0.28359 -0.16111 -0.28125 -0.15672 C -0.27877 -0.15255 -0.28177 -0.14213 -0.28489 -0.14005 C -0.2944 -0.13449 -0.30494 -0.13797 -0.31497 -0.13681 C -0.31731 -0.13588 -0.32682 -0.13334 -0.32994 -0.1301 C -0.33268 -0.12732 -0.33489 -0.12338 -0.3375 -0.12014 C -0.33554 -0.11898 -0.33359 -0.11829 -0.33177 -0.1169 C -0.32981 -0.11505 -0.32721 -0.10648 -0.32617 -0.11019 C -0.32343 -0.12014 -0.32604 -0.13264 -0.32435 -0.14352 C -0.32226 -0.15602 -0.31679 -0.15857 -0.31119 -0.16343 C -0.30429 -0.16227 -0.29739 -0.16181 -0.29062 -0.16019 C -0.28658 -0.15926 -0.28125 -0.15579 -0.27747 -0.15348 C -0.27682 -0.14792 -0.27552 -0.14236 -0.27552 -0.13681 C -0.27552 -0.12801 -0.27812 -0.11991 -0.28125 -0.11343 C -0.28294 -0.10996 -0.28463 -0.10602 -0.28685 -0.10348 C -0.28841 -0.10162 -0.29062 -0.10116 -0.29244 -0.10023 C -0.29882 -0.10463 -0.30586 -0.10857 -0.31119 -0.1169 C -0.31289 -0.11945 -0.31679 -0.12454 -0.31497 -0.12686 C -0.31224 -0.12986 -0.30872 -0.12454 -0.3056 -0.12338 C -0.31393 -0.10116 -0.30546 -0.12871 -0.30742 -0.09352 C -0.30768 -0.08843 -0.31015 -0.08473 -0.31119 -0.0801 C -0.31198 -0.07686 -0.3125 -0.07338 -0.31302 -0.07014 C -0.3125 -0.06459 -0.30911 -0.05787 -0.31119 -0.05348 C -0.31367 -0.04815 -0.31862 -0.04954 -0.32239 -0.05023 C -0.3276 -0.0507 -0.3375 -0.05672 -0.3375 -0.05672 C -0.32161 -0.06389 -0.33789 -0.05718 -0.31119 -0.06343 C -0.30299 -0.06528 -0.29492 -0.06783 -0.28685 -0.07014 C -0.25586 -0.06412 -0.27851 -0.05834 -0.26614 -0.1169 C -0.26523 -0.12107 -0.26119 -0.11945 -0.25872 -0.12014 C -0.25 -0.12269 -0.24114 -0.12454 -0.23242 -0.12686 C -0.2108 -0.13959 -0.22148 -0.1382 -0.20052 -0.13357 C -0.19908 -0.12547 -0.19687 -0.11482 -0.19687 -0.10672 C -0.19687 -0.04514 -0.19687 -0.04954 -0.20052 -0.01019 C -0.20247 -0.01227 -0.20481 -0.01366 -0.20625 -0.0169 C -0.21627 -0.04074 -0.20872 -0.02963 -0.21367 -0.05023 C -0.21458 -0.05371 -0.21614 -0.05672 -0.21744 -0.06019 C -0.22083 -0.09074 -0.21614 -0.06505 -0.225 -0.08681 C -0.22656 -0.09074 -0.2263 -0.09746 -0.22864 -0.10023 C -0.2319 -0.10371 -0.23619 -0.10232 -0.23997 -0.10348 C -0.23685 -0.10023 -0.2332 -0.09815 -0.2306 -0.09352 C -0.22916 -0.09098 -0.22864 -0.08704 -0.22864 -0.08357 C -0.22864 -0.06667 -0.23112 -0.06412 -0.23802 -0.05348 C -0.24036 -0.04977 -0.24557 -0.04908 -0.24557 -0.04352 C -0.24557 -0.03843 -0.24049 -0.04746 -0.23802 -0.05023 C -0.23359 -0.05533 -0.22916 -0.06065 -0.225 -0.0669 C -0.21276 -0.08449 -0.22265 -0.07709 -0.21185 -0.08357 C -0.20989 -0.08125 -0.20742 -0.0801 -0.20625 -0.07686 C -0.20481 -0.07292 -0.20507 -0.06783 -0.20429 -0.06343 C -0.20312 -0.05672 -0.20247 -0.04954 -0.20052 -0.04352 C -0.19935 -0.03936 -0.19726 -0.03565 -0.19492 -0.03357 C -0.17487 -0.01574 -0.14726 -0.01945 -0.12747 -0.0169 C -0.09687 -0.02454 -0.13294 -0.01736 -0.07682 -0.01343 C -0.07304 -0.0132 -0.0694 -0.01621 -0.06562 -0.0169 C -0.0556 -0.01829 -0.04557 -0.01898 -0.03554 -0.02014 C -0.02435 -0.01898 -0.01302 -0.01852 -0.00182 -0.0169 C 0.00079 -0.01644 0.00482 -0.01783 0.0056 -0.01343 C 0.00677 -0.00787 0.00092 -0.00232 -8.33333E-7 -3.7037E-7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05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" grpId="0" animBg="1"/>
      <p:bldP spid="4" grpId="1" animBg="1"/>
      <p:bldP spid="5" grpId="0" animBg="1"/>
      <p:bldP spid="5" grpId="1" animBg="1"/>
      <p:bldP spid="13" grpId="0" animBg="1"/>
      <p:bldP spid="13" grpId="1" animBg="1"/>
      <p:bldP spid="14" grpId="0" animBg="1"/>
      <p:bldP spid="14" grpId="1" animBg="1"/>
      <p:bldP spid="18" grpId="0" animBg="1"/>
      <p:bldP spid="18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50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370706" y="3480517"/>
            <a:ext cx="959737" cy="13196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851" y="2313273"/>
            <a:ext cx="4866352" cy="2713928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34118" y="1830898"/>
            <a:ext cx="30163" cy="120650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789668" y="1875348"/>
            <a:ext cx="119063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1581831" y="1499111"/>
            <a:ext cx="142875" cy="146050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213231" y="3681046"/>
            <a:ext cx="636954" cy="0"/>
          </a:xfrm>
          <a:custGeom>
            <a:avLst/>
            <a:gdLst>
              <a:gd name="connsiteX0" fmla="*/ 0 w 636954"/>
              <a:gd name="connsiteY0" fmla="*/ 0 h 0"/>
              <a:gd name="connsiteX1" fmla="*/ 636954 w 63695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6954">
                <a:moveTo>
                  <a:pt x="0" y="0"/>
                </a:moveTo>
                <a:lnTo>
                  <a:pt x="636954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860497" y="2306291"/>
            <a:ext cx="37603" cy="1807489"/>
          </a:xfrm>
          <a:custGeom>
            <a:avLst/>
            <a:gdLst>
              <a:gd name="connsiteX0" fmla="*/ 15368 w 15368"/>
              <a:gd name="connsiteY0" fmla="*/ 1728908 h 1728908"/>
              <a:gd name="connsiteX1" fmla="*/ 0 w 15368"/>
              <a:gd name="connsiteY1" fmla="*/ 0 h 1728908"/>
              <a:gd name="connsiteX0" fmla="*/ 46324 w 46324"/>
              <a:gd name="connsiteY0" fmla="*/ 1776533 h 1776533"/>
              <a:gd name="connsiteX1" fmla="*/ 0 w 46324"/>
              <a:gd name="connsiteY1" fmla="*/ 0 h 1776533"/>
              <a:gd name="connsiteX0" fmla="*/ 46324 w 46324"/>
              <a:gd name="connsiteY0" fmla="*/ 1776533 h 1776533"/>
              <a:gd name="connsiteX1" fmla="*/ 8605 w 46324"/>
              <a:gd name="connsiteY1" fmla="*/ 1710878 h 1776533"/>
              <a:gd name="connsiteX2" fmla="*/ 0 w 46324"/>
              <a:gd name="connsiteY2" fmla="*/ 0 h 1776533"/>
              <a:gd name="connsiteX0" fmla="*/ 43943 w 43943"/>
              <a:gd name="connsiteY0" fmla="*/ 1793202 h 1793202"/>
              <a:gd name="connsiteX1" fmla="*/ 8605 w 43943"/>
              <a:gd name="connsiteY1" fmla="*/ 1710878 h 1793202"/>
              <a:gd name="connsiteX2" fmla="*/ 0 w 43943"/>
              <a:gd name="connsiteY2" fmla="*/ 0 h 1793202"/>
              <a:gd name="connsiteX0" fmla="*/ 35583 w 35583"/>
              <a:gd name="connsiteY0" fmla="*/ 1807489 h 1807489"/>
              <a:gd name="connsiteX1" fmla="*/ 245 w 35583"/>
              <a:gd name="connsiteY1" fmla="*/ 1725165 h 1807489"/>
              <a:gd name="connsiteX2" fmla="*/ 17833 w 35583"/>
              <a:gd name="connsiteY2" fmla="*/ 0 h 1807489"/>
              <a:gd name="connsiteX0" fmla="*/ 37603 w 37603"/>
              <a:gd name="connsiteY0" fmla="*/ 1899825 h 1899825"/>
              <a:gd name="connsiteX1" fmla="*/ 2265 w 37603"/>
              <a:gd name="connsiteY1" fmla="*/ 1817501 h 1899825"/>
              <a:gd name="connsiteX2" fmla="*/ 2266 w 37603"/>
              <a:gd name="connsiteY2" fmla="*/ 138720 h 1899825"/>
              <a:gd name="connsiteX3" fmla="*/ 19853 w 37603"/>
              <a:gd name="connsiteY3" fmla="*/ 92336 h 1899825"/>
              <a:gd name="connsiteX0" fmla="*/ 37603 w 37603"/>
              <a:gd name="connsiteY0" fmla="*/ 1807489 h 1807489"/>
              <a:gd name="connsiteX1" fmla="*/ 2265 w 37603"/>
              <a:gd name="connsiteY1" fmla="*/ 1725165 h 1807489"/>
              <a:gd name="connsiteX2" fmla="*/ 2266 w 37603"/>
              <a:gd name="connsiteY2" fmla="*/ 46384 h 1807489"/>
              <a:gd name="connsiteX3" fmla="*/ 19853 w 37603"/>
              <a:gd name="connsiteY3" fmla="*/ 0 h 1807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03" h="1807489">
                <a:moveTo>
                  <a:pt x="37603" y="1807489"/>
                </a:moveTo>
                <a:cubicBezTo>
                  <a:pt x="36142" y="1785604"/>
                  <a:pt x="3726" y="1747050"/>
                  <a:pt x="2265" y="1725165"/>
                </a:cubicBezTo>
                <a:cubicBezTo>
                  <a:pt x="-846" y="1432838"/>
                  <a:pt x="-665" y="333911"/>
                  <a:pt x="2266" y="46384"/>
                </a:cubicBezTo>
                <a:cubicBezTo>
                  <a:pt x="2816" y="30320"/>
                  <a:pt x="19700" y="8921"/>
                  <a:pt x="19853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6877209" y="2301528"/>
            <a:ext cx="2671663" cy="3682"/>
          </a:xfrm>
          <a:custGeom>
            <a:avLst/>
            <a:gdLst>
              <a:gd name="connsiteX0" fmla="*/ 0 w 2674044"/>
              <a:gd name="connsiteY0" fmla="*/ 0 h 15368"/>
              <a:gd name="connsiteX1" fmla="*/ 2674044 w 2674044"/>
              <a:gd name="connsiteY1" fmla="*/ 15368 h 15368"/>
              <a:gd name="connsiteX0" fmla="*/ 0 w 2671663"/>
              <a:gd name="connsiteY0" fmla="*/ 3682 h 3682"/>
              <a:gd name="connsiteX1" fmla="*/ 2671663 w 2671663"/>
              <a:gd name="connsiteY1" fmla="*/ 0 h 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71663" h="3682">
                <a:moveTo>
                  <a:pt x="0" y="3682"/>
                </a:moveTo>
                <a:lnTo>
                  <a:pt x="267166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9511854" y="2310513"/>
            <a:ext cx="51359" cy="1801210"/>
          </a:xfrm>
          <a:custGeom>
            <a:avLst/>
            <a:gdLst>
              <a:gd name="connsiteX0" fmla="*/ 0 w 30736"/>
              <a:gd name="connsiteY0" fmla="*/ 0 h 1775012"/>
              <a:gd name="connsiteX1" fmla="*/ 30736 w 30736"/>
              <a:gd name="connsiteY1" fmla="*/ 1775012 h 1775012"/>
              <a:gd name="connsiteX0" fmla="*/ 0 w 6924"/>
              <a:gd name="connsiteY0" fmla="*/ 0 h 1777393"/>
              <a:gd name="connsiteX1" fmla="*/ 6924 w 6924"/>
              <a:gd name="connsiteY1" fmla="*/ 1777393 h 1777393"/>
              <a:gd name="connsiteX0" fmla="*/ 0 w 10000"/>
              <a:gd name="connsiteY0" fmla="*/ 0 h 10241"/>
              <a:gd name="connsiteX1" fmla="*/ 10000 w 10000"/>
              <a:gd name="connsiteY1" fmla="*/ 10241 h 10241"/>
              <a:gd name="connsiteX0" fmla="*/ 69099 w 69099"/>
              <a:gd name="connsiteY0" fmla="*/ 0 h 10134"/>
              <a:gd name="connsiteX1" fmla="*/ 0 w 69099"/>
              <a:gd name="connsiteY1" fmla="*/ 10134 h 10134"/>
              <a:gd name="connsiteX0" fmla="*/ 69099 w 74176"/>
              <a:gd name="connsiteY0" fmla="*/ 0 h 10134"/>
              <a:gd name="connsiteX1" fmla="*/ 67135 w 74176"/>
              <a:gd name="connsiteY1" fmla="*/ 9803 h 10134"/>
              <a:gd name="connsiteX2" fmla="*/ 0 w 74176"/>
              <a:gd name="connsiteY2" fmla="*/ 10134 h 10134"/>
              <a:gd name="connsiteX0" fmla="*/ 69099 w 74176"/>
              <a:gd name="connsiteY0" fmla="*/ 0 h 10134"/>
              <a:gd name="connsiteX1" fmla="*/ 67135 w 74176"/>
              <a:gd name="connsiteY1" fmla="*/ 9803 h 10134"/>
              <a:gd name="connsiteX2" fmla="*/ 0 w 74176"/>
              <a:gd name="connsiteY2" fmla="*/ 10134 h 1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176" h="10134">
                <a:moveTo>
                  <a:pt x="69099" y="0"/>
                </a:moveTo>
                <a:cubicBezTo>
                  <a:pt x="45517" y="3214"/>
                  <a:pt x="90717" y="6589"/>
                  <a:pt x="67135" y="9803"/>
                </a:cubicBezTo>
                <a:lnTo>
                  <a:pt x="0" y="1013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6900262" y="4110958"/>
            <a:ext cx="2612572" cy="0"/>
          </a:xfrm>
          <a:custGeom>
            <a:avLst/>
            <a:gdLst>
              <a:gd name="connsiteX0" fmla="*/ 2612572 w 2612572"/>
              <a:gd name="connsiteY0" fmla="*/ 0 h 0"/>
              <a:gd name="connsiteX1" fmla="*/ 0 w 26125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12572">
                <a:moveTo>
                  <a:pt x="2612572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6208699" y="3688336"/>
            <a:ext cx="0" cy="922084"/>
          </a:xfrm>
          <a:custGeom>
            <a:avLst/>
            <a:gdLst>
              <a:gd name="connsiteX0" fmla="*/ 0 w 0"/>
              <a:gd name="connsiteY0" fmla="*/ 0 h 922084"/>
              <a:gd name="connsiteX1" fmla="*/ 0 w 0"/>
              <a:gd name="connsiteY1" fmla="*/ 922084 h 92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22084">
                <a:moveTo>
                  <a:pt x="0" y="0"/>
                </a:moveTo>
                <a:lnTo>
                  <a:pt x="0" y="92208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6208699" y="4592011"/>
            <a:ext cx="3657600" cy="107577"/>
          </a:xfrm>
          <a:custGeom>
            <a:avLst/>
            <a:gdLst>
              <a:gd name="connsiteX0" fmla="*/ 0 w 3657600"/>
              <a:gd name="connsiteY0" fmla="*/ 7684 h 107577"/>
              <a:gd name="connsiteX1" fmla="*/ 399570 w 3657600"/>
              <a:gd name="connsiteY1" fmla="*/ 0 h 107577"/>
              <a:gd name="connsiteX2" fmla="*/ 322730 w 3657600"/>
              <a:gd name="connsiteY2" fmla="*/ 107577 h 107577"/>
              <a:gd name="connsiteX3" fmla="*/ 3657600 w 3657600"/>
              <a:gd name="connsiteY3" fmla="*/ 76840 h 107577"/>
              <a:gd name="connsiteX0" fmla="*/ 0 w 3657600"/>
              <a:gd name="connsiteY0" fmla="*/ 7684 h 107577"/>
              <a:gd name="connsiteX1" fmla="*/ 399570 w 3657600"/>
              <a:gd name="connsiteY1" fmla="*/ 0 h 107577"/>
              <a:gd name="connsiteX2" fmla="*/ 322730 w 3657600"/>
              <a:gd name="connsiteY2" fmla="*/ 107577 h 107577"/>
              <a:gd name="connsiteX3" fmla="*/ 3657600 w 3657600"/>
              <a:gd name="connsiteY3" fmla="*/ 76840 h 107577"/>
              <a:gd name="connsiteX0" fmla="*/ 0 w 3657600"/>
              <a:gd name="connsiteY0" fmla="*/ 7684 h 107577"/>
              <a:gd name="connsiteX1" fmla="*/ 399570 w 3657600"/>
              <a:gd name="connsiteY1" fmla="*/ 0 h 107577"/>
              <a:gd name="connsiteX2" fmla="*/ 322730 w 3657600"/>
              <a:gd name="connsiteY2" fmla="*/ 107577 h 107577"/>
              <a:gd name="connsiteX3" fmla="*/ 3657600 w 3657600"/>
              <a:gd name="connsiteY3" fmla="*/ 76840 h 10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107577">
                <a:moveTo>
                  <a:pt x="0" y="7684"/>
                </a:moveTo>
                <a:lnTo>
                  <a:pt x="399570" y="0"/>
                </a:lnTo>
                <a:cubicBezTo>
                  <a:pt x="359670" y="35859"/>
                  <a:pt x="322150" y="71718"/>
                  <a:pt x="322730" y="107577"/>
                </a:cubicBezTo>
                <a:lnTo>
                  <a:pt x="3657600" y="7684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7553922" y="4110957"/>
            <a:ext cx="1310311" cy="435609"/>
          </a:xfrm>
          <a:custGeom>
            <a:avLst/>
            <a:gdLst>
              <a:gd name="connsiteX0" fmla="*/ 0 w 1329338"/>
              <a:gd name="connsiteY0" fmla="*/ 414938 h 445674"/>
              <a:gd name="connsiteX1" fmla="*/ 1329338 w 1329338"/>
              <a:gd name="connsiteY1" fmla="*/ 445674 h 445674"/>
              <a:gd name="connsiteX2" fmla="*/ 1260182 w 1329338"/>
              <a:gd name="connsiteY2" fmla="*/ 284309 h 445674"/>
              <a:gd name="connsiteX3" fmla="*/ 906716 w 1329338"/>
              <a:gd name="connsiteY3" fmla="*/ 299677 h 445674"/>
              <a:gd name="connsiteX4" fmla="*/ 914400 w 1329338"/>
              <a:gd name="connsiteY4" fmla="*/ 0 h 445674"/>
              <a:gd name="connsiteX5" fmla="*/ 376518 w 1329338"/>
              <a:gd name="connsiteY5" fmla="*/ 7684 h 445674"/>
              <a:gd name="connsiteX6" fmla="*/ 384202 w 1329338"/>
              <a:gd name="connsiteY6" fmla="*/ 291993 h 445674"/>
              <a:gd name="connsiteX7" fmla="*/ 61472 w 1329338"/>
              <a:gd name="connsiteY7" fmla="*/ 299677 h 445674"/>
              <a:gd name="connsiteX8" fmla="*/ 0 w 1329338"/>
              <a:gd name="connsiteY8" fmla="*/ 414938 h 445674"/>
              <a:gd name="connsiteX0" fmla="*/ 0 w 1329338"/>
              <a:gd name="connsiteY0" fmla="*/ 414938 h 445674"/>
              <a:gd name="connsiteX1" fmla="*/ 1329338 w 1329338"/>
              <a:gd name="connsiteY1" fmla="*/ 445674 h 445674"/>
              <a:gd name="connsiteX2" fmla="*/ 1226845 w 1329338"/>
              <a:gd name="connsiteY2" fmla="*/ 308122 h 445674"/>
              <a:gd name="connsiteX3" fmla="*/ 906716 w 1329338"/>
              <a:gd name="connsiteY3" fmla="*/ 299677 h 445674"/>
              <a:gd name="connsiteX4" fmla="*/ 914400 w 1329338"/>
              <a:gd name="connsiteY4" fmla="*/ 0 h 445674"/>
              <a:gd name="connsiteX5" fmla="*/ 376518 w 1329338"/>
              <a:gd name="connsiteY5" fmla="*/ 7684 h 445674"/>
              <a:gd name="connsiteX6" fmla="*/ 384202 w 1329338"/>
              <a:gd name="connsiteY6" fmla="*/ 291993 h 445674"/>
              <a:gd name="connsiteX7" fmla="*/ 61472 w 1329338"/>
              <a:gd name="connsiteY7" fmla="*/ 299677 h 445674"/>
              <a:gd name="connsiteX8" fmla="*/ 0 w 1329338"/>
              <a:gd name="connsiteY8" fmla="*/ 414938 h 445674"/>
              <a:gd name="connsiteX0" fmla="*/ 0 w 1329338"/>
              <a:gd name="connsiteY0" fmla="*/ 414938 h 445674"/>
              <a:gd name="connsiteX1" fmla="*/ 1329338 w 1329338"/>
              <a:gd name="connsiteY1" fmla="*/ 445674 h 445674"/>
              <a:gd name="connsiteX2" fmla="*/ 1226845 w 1329338"/>
              <a:gd name="connsiteY2" fmla="*/ 308122 h 445674"/>
              <a:gd name="connsiteX3" fmla="*/ 906716 w 1329338"/>
              <a:gd name="connsiteY3" fmla="*/ 299677 h 445674"/>
              <a:gd name="connsiteX4" fmla="*/ 914400 w 1329338"/>
              <a:gd name="connsiteY4" fmla="*/ 0 h 445674"/>
              <a:gd name="connsiteX5" fmla="*/ 376518 w 1329338"/>
              <a:gd name="connsiteY5" fmla="*/ 7684 h 445674"/>
              <a:gd name="connsiteX6" fmla="*/ 384202 w 1329338"/>
              <a:gd name="connsiteY6" fmla="*/ 291993 h 445674"/>
              <a:gd name="connsiteX7" fmla="*/ 61472 w 1329338"/>
              <a:gd name="connsiteY7" fmla="*/ 299677 h 445674"/>
              <a:gd name="connsiteX8" fmla="*/ 0 w 1329338"/>
              <a:gd name="connsiteY8" fmla="*/ 414938 h 445674"/>
              <a:gd name="connsiteX0" fmla="*/ 0 w 1303145"/>
              <a:gd name="connsiteY0" fmla="*/ 414938 h 440911"/>
              <a:gd name="connsiteX1" fmla="*/ 1303145 w 1303145"/>
              <a:gd name="connsiteY1" fmla="*/ 440911 h 440911"/>
              <a:gd name="connsiteX2" fmla="*/ 1226845 w 1303145"/>
              <a:gd name="connsiteY2" fmla="*/ 308122 h 440911"/>
              <a:gd name="connsiteX3" fmla="*/ 906716 w 1303145"/>
              <a:gd name="connsiteY3" fmla="*/ 299677 h 440911"/>
              <a:gd name="connsiteX4" fmla="*/ 914400 w 1303145"/>
              <a:gd name="connsiteY4" fmla="*/ 0 h 440911"/>
              <a:gd name="connsiteX5" fmla="*/ 376518 w 1303145"/>
              <a:gd name="connsiteY5" fmla="*/ 7684 h 440911"/>
              <a:gd name="connsiteX6" fmla="*/ 384202 w 1303145"/>
              <a:gd name="connsiteY6" fmla="*/ 291993 h 440911"/>
              <a:gd name="connsiteX7" fmla="*/ 61472 w 1303145"/>
              <a:gd name="connsiteY7" fmla="*/ 299677 h 440911"/>
              <a:gd name="connsiteX8" fmla="*/ 0 w 1303145"/>
              <a:gd name="connsiteY8" fmla="*/ 414938 h 440911"/>
              <a:gd name="connsiteX0" fmla="*/ 0 w 1303145"/>
              <a:gd name="connsiteY0" fmla="*/ 414938 h 440911"/>
              <a:gd name="connsiteX1" fmla="*/ 1303145 w 1303145"/>
              <a:gd name="connsiteY1" fmla="*/ 440911 h 440911"/>
              <a:gd name="connsiteX2" fmla="*/ 1226845 w 1303145"/>
              <a:gd name="connsiteY2" fmla="*/ 308122 h 440911"/>
              <a:gd name="connsiteX3" fmla="*/ 906716 w 1303145"/>
              <a:gd name="connsiteY3" fmla="*/ 299677 h 440911"/>
              <a:gd name="connsiteX4" fmla="*/ 914400 w 1303145"/>
              <a:gd name="connsiteY4" fmla="*/ 0 h 440911"/>
              <a:gd name="connsiteX5" fmla="*/ 376518 w 1303145"/>
              <a:gd name="connsiteY5" fmla="*/ 7684 h 440911"/>
              <a:gd name="connsiteX6" fmla="*/ 384202 w 1303145"/>
              <a:gd name="connsiteY6" fmla="*/ 291993 h 440911"/>
              <a:gd name="connsiteX7" fmla="*/ 61472 w 1303145"/>
              <a:gd name="connsiteY7" fmla="*/ 299677 h 440911"/>
              <a:gd name="connsiteX8" fmla="*/ 0 w 1303145"/>
              <a:gd name="connsiteY8" fmla="*/ 414938 h 440911"/>
              <a:gd name="connsiteX0" fmla="*/ 0 w 1303145"/>
              <a:gd name="connsiteY0" fmla="*/ 414938 h 443293"/>
              <a:gd name="connsiteX1" fmla="*/ 1303145 w 1303145"/>
              <a:gd name="connsiteY1" fmla="*/ 443293 h 443293"/>
              <a:gd name="connsiteX2" fmla="*/ 1226845 w 1303145"/>
              <a:gd name="connsiteY2" fmla="*/ 308122 h 443293"/>
              <a:gd name="connsiteX3" fmla="*/ 906716 w 1303145"/>
              <a:gd name="connsiteY3" fmla="*/ 299677 h 443293"/>
              <a:gd name="connsiteX4" fmla="*/ 914400 w 1303145"/>
              <a:gd name="connsiteY4" fmla="*/ 0 h 443293"/>
              <a:gd name="connsiteX5" fmla="*/ 376518 w 1303145"/>
              <a:gd name="connsiteY5" fmla="*/ 7684 h 443293"/>
              <a:gd name="connsiteX6" fmla="*/ 384202 w 1303145"/>
              <a:gd name="connsiteY6" fmla="*/ 291993 h 443293"/>
              <a:gd name="connsiteX7" fmla="*/ 61472 w 1303145"/>
              <a:gd name="connsiteY7" fmla="*/ 299677 h 443293"/>
              <a:gd name="connsiteX8" fmla="*/ 0 w 1303145"/>
              <a:gd name="connsiteY8" fmla="*/ 414938 h 443293"/>
              <a:gd name="connsiteX0" fmla="*/ 0 w 1310289"/>
              <a:gd name="connsiteY0" fmla="*/ 441131 h 443293"/>
              <a:gd name="connsiteX1" fmla="*/ 1310289 w 1310289"/>
              <a:gd name="connsiteY1" fmla="*/ 443293 h 443293"/>
              <a:gd name="connsiteX2" fmla="*/ 1233989 w 1310289"/>
              <a:gd name="connsiteY2" fmla="*/ 308122 h 443293"/>
              <a:gd name="connsiteX3" fmla="*/ 913860 w 1310289"/>
              <a:gd name="connsiteY3" fmla="*/ 299677 h 443293"/>
              <a:gd name="connsiteX4" fmla="*/ 921544 w 1310289"/>
              <a:gd name="connsiteY4" fmla="*/ 0 h 443293"/>
              <a:gd name="connsiteX5" fmla="*/ 383662 w 1310289"/>
              <a:gd name="connsiteY5" fmla="*/ 7684 h 443293"/>
              <a:gd name="connsiteX6" fmla="*/ 391346 w 1310289"/>
              <a:gd name="connsiteY6" fmla="*/ 291993 h 443293"/>
              <a:gd name="connsiteX7" fmla="*/ 68616 w 1310289"/>
              <a:gd name="connsiteY7" fmla="*/ 299677 h 443293"/>
              <a:gd name="connsiteX8" fmla="*/ 0 w 1310289"/>
              <a:gd name="connsiteY8" fmla="*/ 441131 h 443293"/>
              <a:gd name="connsiteX0" fmla="*/ 14 w 1310303"/>
              <a:gd name="connsiteY0" fmla="*/ 441131 h 443293"/>
              <a:gd name="connsiteX1" fmla="*/ 1310303 w 1310303"/>
              <a:gd name="connsiteY1" fmla="*/ 443293 h 443293"/>
              <a:gd name="connsiteX2" fmla="*/ 1234003 w 1310303"/>
              <a:gd name="connsiteY2" fmla="*/ 308122 h 443293"/>
              <a:gd name="connsiteX3" fmla="*/ 913874 w 1310303"/>
              <a:gd name="connsiteY3" fmla="*/ 299677 h 443293"/>
              <a:gd name="connsiteX4" fmla="*/ 921558 w 1310303"/>
              <a:gd name="connsiteY4" fmla="*/ 0 h 443293"/>
              <a:gd name="connsiteX5" fmla="*/ 383676 w 1310303"/>
              <a:gd name="connsiteY5" fmla="*/ 7684 h 443293"/>
              <a:gd name="connsiteX6" fmla="*/ 391360 w 1310303"/>
              <a:gd name="connsiteY6" fmla="*/ 291993 h 443293"/>
              <a:gd name="connsiteX7" fmla="*/ 68630 w 1310303"/>
              <a:gd name="connsiteY7" fmla="*/ 299677 h 443293"/>
              <a:gd name="connsiteX8" fmla="*/ 14 w 1310303"/>
              <a:gd name="connsiteY8" fmla="*/ 441131 h 443293"/>
              <a:gd name="connsiteX0" fmla="*/ 25 w 1310314"/>
              <a:gd name="connsiteY0" fmla="*/ 441131 h 443293"/>
              <a:gd name="connsiteX1" fmla="*/ 1310314 w 1310314"/>
              <a:gd name="connsiteY1" fmla="*/ 443293 h 443293"/>
              <a:gd name="connsiteX2" fmla="*/ 1234014 w 1310314"/>
              <a:gd name="connsiteY2" fmla="*/ 308122 h 443293"/>
              <a:gd name="connsiteX3" fmla="*/ 913885 w 1310314"/>
              <a:gd name="connsiteY3" fmla="*/ 299677 h 443293"/>
              <a:gd name="connsiteX4" fmla="*/ 921569 w 1310314"/>
              <a:gd name="connsiteY4" fmla="*/ 0 h 443293"/>
              <a:gd name="connsiteX5" fmla="*/ 383687 w 1310314"/>
              <a:gd name="connsiteY5" fmla="*/ 7684 h 443293"/>
              <a:gd name="connsiteX6" fmla="*/ 391371 w 1310314"/>
              <a:gd name="connsiteY6" fmla="*/ 291993 h 443293"/>
              <a:gd name="connsiteX7" fmla="*/ 68641 w 1310314"/>
              <a:gd name="connsiteY7" fmla="*/ 299677 h 443293"/>
              <a:gd name="connsiteX8" fmla="*/ 25 w 1310314"/>
              <a:gd name="connsiteY8" fmla="*/ 441131 h 443293"/>
              <a:gd name="connsiteX0" fmla="*/ 25 w 1310314"/>
              <a:gd name="connsiteY0" fmla="*/ 441131 h 443293"/>
              <a:gd name="connsiteX1" fmla="*/ 1310314 w 1310314"/>
              <a:gd name="connsiteY1" fmla="*/ 443293 h 443293"/>
              <a:gd name="connsiteX2" fmla="*/ 1234014 w 1310314"/>
              <a:gd name="connsiteY2" fmla="*/ 308122 h 443293"/>
              <a:gd name="connsiteX3" fmla="*/ 913885 w 1310314"/>
              <a:gd name="connsiteY3" fmla="*/ 299677 h 443293"/>
              <a:gd name="connsiteX4" fmla="*/ 921569 w 1310314"/>
              <a:gd name="connsiteY4" fmla="*/ 0 h 443293"/>
              <a:gd name="connsiteX5" fmla="*/ 383687 w 1310314"/>
              <a:gd name="connsiteY5" fmla="*/ 7684 h 443293"/>
              <a:gd name="connsiteX6" fmla="*/ 386608 w 1310314"/>
              <a:gd name="connsiteY6" fmla="*/ 303900 h 443293"/>
              <a:gd name="connsiteX7" fmla="*/ 68641 w 1310314"/>
              <a:gd name="connsiteY7" fmla="*/ 299677 h 443293"/>
              <a:gd name="connsiteX8" fmla="*/ 25 w 1310314"/>
              <a:gd name="connsiteY8" fmla="*/ 441131 h 443293"/>
              <a:gd name="connsiteX0" fmla="*/ 22 w 1310311"/>
              <a:gd name="connsiteY0" fmla="*/ 441131 h 443293"/>
              <a:gd name="connsiteX1" fmla="*/ 1310311 w 1310311"/>
              <a:gd name="connsiteY1" fmla="*/ 443293 h 443293"/>
              <a:gd name="connsiteX2" fmla="*/ 1234011 w 1310311"/>
              <a:gd name="connsiteY2" fmla="*/ 308122 h 443293"/>
              <a:gd name="connsiteX3" fmla="*/ 913882 w 1310311"/>
              <a:gd name="connsiteY3" fmla="*/ 299677 h 443293"/>
              <a:gd name="connsiteX4" fmla="*/ 921566 w 1310311"/>
              <a:gd name="connsiteY4" fmla="*/ 0 h 443293"/>
              <a:gd name="connsiteX5" fmla="*/ 383684 w 1310311"/>
              <a:gd name="connsiteY5" fmla="*/ 7684 h 443293"/>
              <a:gd name="connsiteX6" fmla="*/ 386605 w 1310311"/>
              <a:gd name="connsiteY6" fmla="*/ 303900 h 443293"/>
              <a:gd name="connsiteX7" fmla="*/ 73401 w 1310311"/>
              <a:gd name="connsiteY7" fmla="*/ 302058 h 443293"/>
              <a:gd name="connsiteX8" fmla="*/ 22 w 1310311"/>
              <a:gd name="connsiteY8" fmla="*/ 441131 h 443293"/>
              <a:gd name="connsiteX0" fmla="*/ 22 w 1310311"/>
              <a:gd name="connsiteY0" fmla="*/ 433447 h 435609"/>
              <a:gd name="connsiteX1" fmla="*/ 1310311 w 1310311"/>
              <a:gd name="connsiteY1" fmla="*/ 435609 h 435609"/>
              <a:gd name="connsiteX2" fmla="*/ 1234011 w 1310311"/>
              <a:gd name="connsiteY2" fmla="*/ 300438 h 435609"/>
              <a:gd name="connsiteX3" fmla="*/ 913882 w 1310311"/>
              <a:gd name="connsiteY3" fmla="*/ 291993 h 435609"/>
              <a:gd name="connsiteX4" fmla="*/ 926329 w 1310311"/>
              <a:gd name="connsiteY4" fmla="*/ 4222 h 435609"/>
              <a:gd name="connsiteX5" fmla="*/ 383684 w 1310311"/>
              <a:gd name="connsiteY5" fmla="*/ 0 h 435609"/>
              <a:gd name="connsiteX6" fmla="*/ 386605 w 1310311"/>
              <a:gd name="connsiteY6" fmla="*/ 296216 h 435609"/>
              <a:gd name="connsiteX7" fmla="*/ 73401 w 1310311"/>
              <a:gd name="connsiteY7" fmla="*/ 294374 h 435609"/>
              <a:gd name="connsiteX8" fmla="*/ 22 w 1310311"/>
              <a:gd name="connsiteY8" fmla="*/ 433447 h 435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10311" h="435609">
                <a:moveTo>
                  <a:pt x="22" y="433447"/>
                </a:moveTo>
                <a:lnTo>
                  <a:pt x="1310311" y="435609"/>
                </a:lnTo>
                <a:cubicBezTo>
                  <a:pt x="1299959" y="384996"/>
                  <a:pt x="1311037" y="332002"/>
                  <a:pt x="1234011" y="300438"/>
                </a:cubicBezTo>
                <a:lnTo>
                  <a:pt x="913882" y="291993"/>
                </a:lnTo>
                <a:lnTo>
                  <a:pt x="926329" y="4222"/>
                </a:lnTo>
                <a:lnTo>
                  <a:pt x="383684" y="0"/>
                </a:lnTo>
                <a:cubicBezTo>
                  <a:pt x="384658" y="98739"/>
                  <a:pt x="385631" y="197477"/>
                  <a:pt x="386605" y="296216"/>
                </a:cubicBezTo>
                <a:lnTo>
                  <a:pt x="73401" y="294374"/>
                </a:lnTo>
                <a:cubicBezTo>
                  <a:pt x="29097" y="343906"/>
                  <a:pt x="-919" y="379153"/>
                  <a:pt x="22" y="433447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0058400" y="2305210"/>
            <a:ext cx="1290918" cy="2535731"/>
          </a:xfrm>
          <a:custGeom>
            <a:avLst/>
            <a:gdLst>
              <a:gd name="connsiteX0" fmla="*/ 0 w 1290918"/>
              <a:gd name="connsiteY0" fmla="*/ 7684 h 2535731"/>
              <a:gd name="connsiteX1" fmla="*/ 23052 w 1290918"/>
              <a:gd name="connsiteY1" fmla="*/ 2481943 h 2535731"/>
              <a:gd name="connsiteX2" fmla="*/ 84524 w 1290918"/>
              <a:gd name="connsiteY2" fmla="*/ 2535731 h 2535731"/>
              <a:gd name="connsiteX3" fmla="*/ 1237129 w 1290918"/>
              <a:gd name="connsiteY3" fmla="*/ 2528047 h 2535731"/>
              <a:gd name="connsiteX4" fmla="*/ 1290918 w 1290918"/>
              <a:gd name="connsiteY4" fmla="*/ 2451207 h 2535731"/>
              <a:gd name="connsiteX5" fmla="*/ 1275550 w 1290918"/>
              <a:gd name="connsiteY5" fmla="*/ 0 h 2535731"/>
              <a:gd name="connsiteX6" fmla="*/ 0 w 1290918"/>
              <a:gd name="connsiteY6" fmla="*/ 7684 h 2535731"/>
              <a:gd name="connsiteX0" fmla="*/ 0 w 1290918"/>
              <a:gd name="connsiteY0" fmla="*/ 7684 h 2535731"/>
              <a:gd name="connsiteX1" fmla="*/ 23052 w 1290918"/>
              <a:gd name="connsiteY1" fmla="*/ 2481943 h 2535731"/>
              <a:gd name="connsiteX2" fmla="*/ 84524 w 1290918"/>
              <a:gd name="connsiteY2" fmla="*/ 2535731 h 2535731"/>
              <a:gd name="connsiteX3" fmla="*/ 1237129 w 1290918"/>
              <a:gd name="connsiteY3" fmla="*/ 2528047 h 2535731"/>
              <a:gd name="connsiteX4" fmla="*/ 1290918 w 1290918"/>
              <a:gd name="connsiteY4" fmla="*/ 2451207 h 2535731"/>
              <a:gd name="connsiteX5" fmla="*/ 1275550 w 1290918"/>
              <a:gd name="connsiteY5" fmla="*/ 0 h 2535731"/>
              <a:gd name="connsiteX6" fmla="*/ 0 w 1290918"/>
              <a:gd name="connsiteY6" fmla="*/ 7684 h 2535731"/>
              <a:gd name="connsiteX0" fmla="*/ 0 w 1290918"/>
              <a:gd name="connsiteY0" fmla="*/ 7684 h 2535731"/>
              <a:gd name="connsiteX1" fmla="*/ 23052 w 1290918"/>
              <a:gd name="connsiteY1" fmla="*/ 2481943 h 2535731"/>
              <a:gd name="connsiteX2" fmla="*/ 84524 w 1290918"/>
              <a:gd name="connsiteY2" fmla="*/ 2535731 h 2535731"/>
              <a:gd name="connsiteX3" fmla="*/ 1237129 w 1290918"/>
              <a:gd name="connsiteY3" fmla="*/ 2528047 h 2535731"/>
              <a:gd name="connsiteX4" fmla="*/ 1290918 w 1290918"/>
              <a:gd name="connsiteY4" fmla="*/ 2451207 h 2535731"/>
              <a:gd name="connsiteX5" fmla="*/ 1275550 w 1290918"/>
              <a:gd name="connsiteY5" fmla="*/ 0 h 2535731"/>
              <a:gd name="connsiteX6" fmla="*/ 0 w 1290918"/>
              <a:gd name="connsiteY6" fmla="*/ 7684 h 2535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0918" h="2535731">
                <a:moveTo>
                  <a:pt x="0" y="7684"/>
                </a:moveTo>
                <a:lnTo>
                  <a:pt x="23052" y="2481943"/>
                </a:lnTo>
                <a:lnTo>
                  <a:pt x="84524" y="2535731"/>
                </a:lnTo>
                <a:lnTo>
                  <a:pt x="1237129" y="2528047"/>
                </a:lnTo>
                <a:cubicBezTo>
                  <a:pt x="1241151" y="2502434"/>
                  <a:pt x="1262558" y="2466389"/>
                  <a:pt x="1290918" y="2451207"/>
                </a:cubicBezTo>
                <a:cubicBezTo>
                  <a:pt x="1285795" y="1634138"/>
                  <a:pt x="1280673" y="817069"/>
                  <a:pt x="1275550" y="0"/>
                </a:cubicBezTo>
                <a:lnTo>
                  <a:pt x="0" y="7684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0165977" y="2343630"/>
            <a:ext cx="1097356" cy="2391751"/>
          </a:xfrm>
          <a:custGeom>
            <a:avLst/>
            <a:gdLst>
              <a:gd name="connsiteX0" fmla="*/ 23053 w 1083449"/>
              <a:gd name="connsiteY0" fmla="*/ 0 h 2397419"/>
              <a:gd name="connsiteX1" fmla="*/ 0 w 1083449"/>
              <a:gd name="connsiteY1" fmla="*/ 2366683 h 2397419"/>
              <a:gd name="connsiteX2" fmla="*/ 122945 w 1083449"/>
              <a:gd name="connsiteY2" fmla="*/ 2374367 h 2397419"/>
              <a:gd name="connsiteX3" fmla="*/ 230521 w 1083449"/>
              <a:gd name="connsiteY3" fmla="*/ 2220686 h 2397419"/>
              <a:gd name="connsiteX4" fmla="*/ 845244 w 1083449"/>
              <a:gd name="connsiteY4" fmla="*/ 2228370 h 2397419"/>
              <a:gd name="connsiteX5" fmla="*/ 914400 w 1083449"/>
              <a:gd name="connsiteY5" fmla="*/ 2312894 h 2397419"/>
              <a:gd name="connsiteX6" fmla="*/ 922085 w 1083449"/>
              <a:gd name="connsiteY6" fmla="*/ 2389735 h 2397419"/>
              <a:gd name="connsiteX7" fmla="*/ 1083449 w 1083449"/>
              <a:gd name="connsiteY7" fmla="*/ 2397419 h 2397419"/>
              <a:gd name="connsiteX0" fmla="*/ 23053 w 1083449"/>
              <a:gd name="connsiteY0" fmla="*/ 0 h 2397419"/>
              <a:gd name="connsiteX1" fmla="*/ 0 w 1083449"/>
              <a:gd name="connsiteY1" fmla="*/ 2366683 h 2397419"/>
              <a:gd name="connsiteX2" fmla="*/ 157713 w 1083449"/>
              <a:gd name="connsiteY2" fmla="*/ 2391751 h 2397419"/>
              <a:gd name="connsiteX3" fmla="*/ 230521 w 1083449"/>
              <a:gd name="connsiteY3" fmla="*/ 2220686 h 2397419"/>
              <a:gd name="connsiteX4" fmla="*/ 845244 w 1083449"/>
              <a:gd name="connsiteY4" fmla="*/ 2228370 h 2397419"/>
              <a:gd name="connsiteX5" fmla="*/ 914400 w 1083449"/>
              <a:gd name="connsiteY5" fmla="*/ 2312894 h 2397419"/>
              <a:gd name="connsiteX6" fmla="*/ 922085 w 1083449"/>
              <a:gd name="connsiteY6" fmla="*/ 2389735 h 2397419"/>
              <a:gd name="connsiteX7" fmla="*/ 1083449 w 1083449"/>
              <a:gd name="connsiteY7" fmla="*/ 2397419 h 2397419"/>
              <a:gd name="connsiteX0" fmla="*/ 23053 w 1083449"/>
              <a:gd name="connsiteY0" fmla="*/ 0 h 2397419"/>
              <a:gd name="connsiteX1" fmla="*/ 0 w 1083449"/>
              <a:gd name="connsiteY1" fmla="*/ 2391021 h 2397419"/>
              <a:gd name="connsiteX2" fmla="*/ 157713 w 1083449"/>
              <a:gd name="connsiteY2" fmla="*/ 2391751 h 2397419"/>
              <a:gd name="connsiteX3" fmla="*/ 230521 w 1083449"/>
              <a:gd name="connsiteY3" fmla="*/ 2220686 h 2397419"/>
              <a:gd name="connsiteX4" fmla="*/ 845244 w 1083449"/>
              <a:gd name="connsiteY4" fmla="*/ 2228370 h 2397419"/>
              <a:gd name="connsiteX5" fmla="*/ 914400 w 1083449"/>
              <a:gd name="connsiteY5" fmla="*/ 2312894 h 2397419"/>
              <a:gd name="connsiteX6" fmla="*/ 922085 w 1083449"/>
              <a:gd name="connsiteY6" fmla="*/ 2389735 h 2397419"/>
              <a:gd name="connsiteX7" fmla="*/ 1083449 w 1083449"/>
              <a:gd name="connsiteY7" fmla="*/ 2397419 h 2397419"/>
              <a:gd name="connsiteX0" fmla="*/ 23053 w 1083449"/>
              <a:gd name="connsiteY0" fmla="*/ 0 h 2397419"/>
              <a:gd name="connsiteX1" fmla="*/ 0 w 1083449"/>
              <a:gd name="connsiteY1" fmla="*/ 2391021 h 2397419"/>
              <a:gd name="connsiteX2" fmla="*/ 157713 w 1083449"/>
              <a:gd name="connsiteY2" fmla="*/ 2391751 h 2397419"/>
              <a:gd name="connsiteX3" fmla="*/ 149708 w 1083449"/>
              <a:gd name="connsiteY3" fmla="*/ 2318767 h 2397419"/>
              <a:gd name="connsiteX4" fmla="*/ 230521 w 1083449"/>
              <a:gd name="connsiteY4" fmla="*/ 2220686 h 2397419"/>
              <a:gd name="connsiteX5" fmla="*/ 845244 w 1083449"/>
              <a:gd name="connsiteY5" fmla="*/ 2228370 h 2397419"/>
              <a:gd name="connsiteX6" fmla="*/ 914400 w 1083449"/>
              <a:gd name="connsiteY6" fmla="*/ 2312894 h 2397419"/>
              <a:gd name="connsiteX7" fmla="*/ 922085 w 1083449"/>
              <a:gd name="connsiteY7" fmla="*/ 2389735 h 2397419"/>
              <a:gd name="connsiteX8" fmla="*/ 1083449 w 1083449"/>
              <a:gd name="connsiteY8" fmla="*/ 2397419 h 2397419"/>
              <a:gd name="connsiteX0" fmla="*/ 23053 w 1083449"/>
              <a:gd name="connsiteY0" fmla="*/ 0 h 2397419"/>
              <a:gd name="connsiteX1" fmla="*/ 0 w 1083449"/>
              <a:gd name="connsiteY1" fmla="*/ 2391021 h 2397419"/>
              <a:gd name="connsiteX2" fmla="*/ 157713 w 1083449"/>
              <a:gd name="connsiteY2" fmla="*/ 2391751 h 2397419"/>
              <a:gd name="connsiteX3" fmla="*/ 149708 w 1083449"/>
              <a:gd name="connsiteY3" fmla="*/ 2318767 h 2397419"/>
              <a:gd name="connsiteX4" fmla="*/ 198383 w 1083449"/>
              <a:gd name="connsiteY4" fmla="*/ 2242277 h 2397419"/>
              <a:gd name="connsiteX5" fmla="*/ 230521 w 1083449"/>
              <a:gd name="connsiteY5" fmla="*/ 2220686 h 2397419"/>
              <a:gd name="connsiteX6" fmla="*/ 845244 w 1083449"/>
              <a:gd name="connsiteY6" fmla="*/ 2228370 h 2397419"/>
              <a:gd name="connsiteX7" fmla="*/ 914400 w 1083449"/>
              <a:gd name="connsiteY7" fmla="*/ 2312894 h 2397419"/>
              <a:gd name="connsiteX8" fmla="*/ 922085 w 1083449"/>
              <a:gd name="connsiteY8" fmla="*/ 2389735 h 2397419"/>
              <a:gd name="connsiteX9" fmla="*/ 1083449 w 1083449"/>
              <a:gd name="connsiteY9" fmla="*/ 2397419 h 2397419"/>
              <a:gd name="connsiteX0" fmla="*/ 23053 w 1083449"/>
              <a:gd name="connsiteY0" fmla="*/ 0 h 2397419"/>
              <a:gd name="connsiteX1" fmla="*/ 0 w 1083449"/>
              <a:gd name="connsiteY1" fmla="*/ 2391021 h 2397419"/>
              <a:gd name="connsiteX2" fmla="*/ 157713 w 1083449"/>
              <a:gd name="connsiteY2" fmla="*/ 2391751 h 2397419"/>
              <a:gd name="connsiteX3" fmla="*/ 149708 w 1083449"/>
              <a:gd name="connsiteY3" fmla="*/ 2318767 h 2397419"/>
              <a:gd name="connsiteX4" fmla="*/ 198383 w 1083449"/>
              <a:gd name="connsiteY4" fmla="*/ 2242277 h 2397419"/>
              <a:gd name="connsiteX5" fmla="*/ 230521 w 1083449"/>
              <a:gd name="connsiteY5" fmla="*/ 2220686 h 2397419"/>
              <a:gd name="connsiteX6" fmla="*/ 845244 w 1083449"/>
              <a:gd name="connsiteY6" fmla="*/ 2228370 h 2397419"/>
              <a:gd name="connsiteX7" fmla="*/ 914400 w 1083449"/>
              <a:gd name="connsiteY7" fmla="*/ 2312894 h 2397419"/>
              <a:gd name="connsiteX8" fmla="*/ 922085 w 1083449"/>
              <a:gd name="connsiteY8" fmla="*/ 2389735 h 2397419"/>
              <a:gd name="connsiteX9" fmla="*/ 1083449 w 1083449"/>
              <a:gd name="connsiteY9" fmla="*/ 2397419 h 2397419"/>
              <a:gd name="connsiteX0" fmla="*/ 23053 w 1083449"/>
              <a:gd name="connsiteY0" fmla="*/ 0 h 2397419"/>
              <a:gd name="connsiteX1" fmla="*/ 0 w 1083449"/>
              <a:gd name="connsiteY1" fmla="*/ 2391021 h 2397419"/>
              <a:gd name="connsiteX2" fmla="*/ 157713 w 1083449"/>
              <a:gd name="connsiteY2" fmla="*/ 2391751 h 2397419"/>
              <a:gd name="connsiteX3" fmla="*/ 149708 w 1083449"/>
              <a:gd name="connsiteY3" fmla="*/ 2318767 h 2397419"/>
              <a:gd name="connsiteX4" fmla="*/ 198383 w 1083449"/>
              <a:gd name="connsiteY4" fmla="*/ 2242277 h 2397419"/>
              <a:gd name="connsiteX5" fmla="*/ 230521 w 1083449"/>
              <a:gd name="connsiteY5" fmla="*/ 2220686 h 2397419"/>
              <a:gd name="connsiteX6" fmla="*/ 845244 w 1083449"/>
              <a:gd name="connsiteY6" fmla="*/ 2228370 h 2397419"/>
              <a:gd name="connsiteX7" fmla="*/ 914400 w 1083449"/>
              <a:gd name="connsiteY7" fmla="*/ 2312894 h 2397419"/>
              <a:gd name="connsiteX8" fmla="*/ 922085 w 1083449"/>
              <a:gd name="connsiteY8" fmla="*/ 2389735 h 2397419"/>
              <a:gd name="connsiteX9" fmla="*/ 1083449 w 1083449"/>
              <a:gd name="connsiteY9" fmla="*/ 2397419 h 2397419"/>
              <a:gd name="connsiteX0" fmla="*/ 23053 w 1083449"/>
              <a:gd name="connsiteY0" fmla="*/ 0 h 2397419"/>
              <a:gd name="connsiteX1" fmla="*/ 0 w 1083449"/>
              <a:gd name="connsiteY1" fmla="*/ 2391021 h 2397419"/>
              <a:gd name="connsiteX2" fmla="*/ 157713 w 1083449"/>
              <a:gd name="connsiteY2" fmla="*/ 2391751 h 2397419"/>
              <a:gd name="connsiteX3" fmla="*/ 149708 w 1083449"/>
              <a:gd name="connsiteY3" fmla="*/ 2318767 h 2397419"/>
              <a:gd name="connsiteX4" fmla="*/ 198383 w 1083449"/>
              <a:gd name="connsiteY4" fmla="*/ 2242277 h 2397419"/>
              <a:gd name="connsiteX5" fmla="*/ 230521 w 1083449"/>
              <a:gd name="connsiteY5" fmla="*/ 2220686 h 2397419"/>
              <a:gd name="connsiteX6" fmla="*/ 845244 w 1083449"/>
              <a:gd name="connsiteY6" fmla="*/ 2228370 h 2397419"/>
              <a:gd name="connsiteX7" fmla="*/ 914400 w 1083449"/>
              <a:gd name="connsiteY7" fmla="*/ 2312894 h 2397419"/>
              <a:gd name="connsiteX8" fmla="*/ 922085 w 1083449"/>
              <a:gd name="connsiteY8" fmla="*/ 2389735 h 2397419"/>
              <a:gd name="connsiteX9" fmla="*/ 1083449 w 1083449"/>
              <a:gd name="connsiteY9" fmla="*/ 2397419 h 2397419"/>
              <a:gd name="connsiteX0" fmla="*/ 23053 w 1083449"/>
              <a:gd name="connsiteY0" fmla="*/ 0 h 2397419"/>
              <a:gd name="connsiteX1" fmla="*/ 0 w 1083449"/>
              <a:gd name="connsiteY1" fmla="*/ 2391021 h 2397419"/>
              <a:gd name="connsiteX2" fmla="*/ 157713 w 1083449"/>
              <a:gd name="connsiteY2" fmla="*/ 2391751 h 2397419"/>
              <a:gd name="connsiteX3" fmla="*/ 163615 w 1083449"/>
              <a:gd name="connsiteY3" fmla="*/ 2318767 h 2397419"/>
              <a:gd name="connsiteX4" fmla="*/ 198383 w 1083449"/>
              <a:gd name="connsiteY4" fmla="*/ 2242277 h 2397419"/>
              <a:gd name="connsiteX5" fmla="*/ 230521 w 1083449"/>
              <a:gd name="connsiteY5" fmla="*/ 2220686 h 2397419"/>
              <a:gd name="connsiteX6" fmla="*/ 845244 w 1083449"/>
              <a:gd name="connsiteY6" fmla="*/ 2228370 h 2397419"/>
              <a:gd name="connsiteX7" fmla="*/ 914400 w 1083449"/>
              <a:gd name="connsiteY7" fmla="*/ 2312894 h 2397419"/>
              <a:gd name="connsiteX8" fmla="*/ 922085 w 1083449"/>
              <a:gd name="connsiteY8" fmla="*/ 2389735 h 2397419"/>
              <a:gd name="connsiteX9" fmla="*/ 1083449 w 1083449"/>
              <a:gd name="connsiteY9" fmla="*/ 2397419 h 2397419"/>
              <a:gd name="connsiteX0" fmla="*/ 23053 w 1083449"/>
              <a:gd name="connsiteY0" fmla="*/ 0 h 2397419"/>
              <a:gd name="connsiteX1" fmla="*/ 0 w 1083449"/>
              <a:gd name="connsiteY1" fmla="*/ 2391021 h 2397419"/>
              <a:gd name="connsiteX2" fmla="*/ 157713 w 1083449"/>
              <a:gd name="connsiteY2" fmla="*/ 2391751 h 2397419"/>
              <a:gd name="connsiteX3" fmla="*/ 163615 w 1083449"/>
              <a:gd name="connsiteY3" fmla="*/ 2318767 h 2397419"/>
              <a:gd name="connsiteX4" fmla="*/ 198383 w 1083449"/>
              <a:gd name="connsiteY4" fmla="*/ 2242277 h 2397419"/>
              <a:gd name="connsiteX5" fmla="*/ 230521 w 1083449"/>
              <a:gd name="connsiteY5" fmla="*/ 2220686 h 2397419"/>
              <a:gd name="connsiteX6" fmla="*/ 845244 w 1083449"/>
              <a:gd name="connsiteY6" fmla="*/ 2228370 h 2397419"/>
              <a:gd name="connsiteX7" fmla="*/ 914400 w 1083449"/>
              <a:gd name="connsiteY7" fmla="*/ 2312894 h 2397419"/>
              <a:gd name="connsiteX8" fmla="*/ 922085 w 1083449"/>
              <a:gd name="connsiteY8" fmla="*/ 2389735 h 2397419"/>
              <a:gd name="connsiteX9" fmla="*/ 1083449 w 1083449"/>
              <a:gd name="connsiteY9" fmla="*/ 2397419 h 2397419"/>
              <a:gd name="connsiteX0" fmla="*/ 23053 w 1083449"/>
              <a:gd name="connsiteY0" fmla="*/ 0 h 2397419"/>
              <a:gd name="connsiteX1" fmla="*/ 0 w 1083449"/>
              <a:gd name="connsiteY1" fmla="*/ 2391021 h 2397419"/>
              <a:gd name="connsiteX2" fmla="*/ 157713 w 1083449"/>
              <a:gd name="connsiteY2" fmla="*/ 2391751 h 2397419"/>
              <a:gd name="connsiteX3" fmla="*/ 163615 w 1083449"/>
              <a:gd name="connsiteY3" fmla="*/ 2318767 h 2397419"/>
              <a:gd name="connsiteX4" fmla="*/ 198383 w 1083449"/>
              <a:gd name="connsiteY4" fmla="*/ 2242277 h 2397419"/>
              <a:gd name="connsiteX5" fmla="*/ 230521 w 1083449"/>
              <a:gd name="connsiteY5" fmla="*/ 2220686 h 2397419"/>
              <a:gd name="connsiteX6" fmla="*/ 845244 w 1083449"/>
              <a:gd name="connsiteY6" fmla="*/ 2228370 h 2397419"/>
              <a:gd name="connsiteX7" fmla="*/ 914400 w 1083449"/>
              <a:gd name="connsiteY7" fmla="*/ 2312894 h 2397419"/>
              <a:gd name="connsiteX8" fmla="*/ 922085 w 1083449"/>
              <a:gd name="connsiteY8" fmla="*/ 2389735 h 2397419"/>
              <a:gd name="connsiteX9" fmla="*/ 1083449 w 1083449"/>
              <a:gd name="connsiteY9" fmla="*/ 2397419 h 2397419"/>
              <a:gd name="connsiteX0" fmla="*/ 23053 w 1097356"/>
              <a:gd name="connsiteY0" fmla="*/ 0 h 2391751"/>
              <a:gd name="connsiteX1" fmla="*/ 0 w 1097356"/>
              <a:gd name="connsiteY1" fmla="*/ 2391021 h 2391751"/>
              <a:gd name="connsiteX2" fmla="*/ 157713 w 1097356"/>
              <a:gd name="connsiteY2" fmla="*/ 2391751 h 2391751"/>
              <a:gd name="connsiteX3" fmla="*/ 163615 w 1097356"/>
              <a:gd name="connsiteY3" fmla="*/ 2318767 h 2391751"/>
              <a:gd name="connsiteX4" fmla="*/ 198383 w 1097356"/>
              <a:gd name="connsiteY4" fmla="*/ 2242277 h 2391751"/>
              <a:gd name="connsiteX5" fmla="*/ 230521 w 1097356"/>
              <a:gd name="connsiteY5" fmla="*/ 2220686 h 2391751"/>
              <a:gd name="connsiteX6" fmla="*/ 845244 w 1097356"/>
              <a:gd name="connsiteY6" fmla="*/ 2228370 h 2391751"/>
              <a:gd name="connsiteX7" fmla="*/ 914400 w 1097356"/>
              <a:gd name="connsiteY7" fmla="*/ 2312894 h 2391751"/>
              <a:gd name="connsiteX8" fmla="*/ 922085 w 1097356"/>
              <a:gd name="connsiteY8" fmla="*/ 2389735 h 2391751"/>
              <a:gd name="connsiteX9" fmla="*/ 1097356 w 1097356"/>
              <a:gd name="connsiteY9" fmla="*/ 2390466 h 239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7356" h="2391751">
                <a:moveTo>
                  <a:pt x="23053" y="0"/>
                </a:moveTo>
                <a:lnTo>
                  <a:pt x="0" y="2391021"/>
                </a:lnTo>
                <a:lnTo>
                  <a:pt x="157713" y="2391751"/>
                </a:lnTo>
                <a:cubicBezTo>
                  <a:pt x="167793" y="2368582"/>
                  <a:pt x="157012" y="2341936"/>
                  <a:pt x="163615" y="2318767"/>
                </a:cubicBezTo>
                <a:cubicBezTo>
                  <a:pt x="168251" y="2288635"/>
                  <a:pt x="179840" y="2261979"/>
                  <a:pt x="198383" y="2242277"/>
                </a:cubicBezTo>
                <a:lnTo>
                  <a:pt x="230521" y="2220686"/>
                </a:lnTo>
                <a:lnTo>
                  <a:pt x="845244" y="2228370"/>
                </a:lnTo>
                <a:cubicBezTo>
                  <a:pt x="875250" y="2253068"/>
                  <a:pt x="905255" y="2284719"/>
                  <a:pt x="914400" y="2312894"/>
                </a:cubicBezTo>
                <a:lnTo>
                  <a:pt x="922085" y="2389735"/>
                </a:lnTo>
                <a:lnTo>
                  <a:pt x="1097356" y="239046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0196713" y="2343630"/>
            <a:ext cx="1068080" cy="2382051"/>
          </a:xfrm>
          <a:custGeom>
            <a:avLst/>
            <a:gdLst>
              <a:gd name="connsiteX0" fmla="*/ 0 w 1068080"/>
              <a:gd name="connsiteY0" fmla="*/ 7684 h 2382051"/>
              <a:gd name="connsiteX1" fmla="*/ 1037344 w 1068080"/>
              <a:gd name="connsiteY1" fmla="*/ 0 h 2382051"/>
              <a:gd name="connsiteX2" fmla="*/ 1068080 w 1068080"/>
              <a:gd name="connsiteY2" fmla="*/ 2382051 h 238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8080" h="2382051">
                <a:moveTo>
                  <a:pt x="0" y="7684"/>
                </a:moveTo>
                <a:lnTo>
                  <a:pt x="1037344" y="0"/>
                </a:lnTo>
                <a:lnTo>
                  <a:pt x="1068080" y="238205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10273553" y="4141694"/>
            <a:ext cx="899032" cy="9107"/>
          </a:xfrm>
          <a:custGeom>
            <a:avLst/>
            <a:gdLst>
              <a:gd name="connsiteX0" fmla="*/ 0 w 899032"/>
              <a:gd name="connsiteY0" fmla="*/ 7684 h 9107"/>
              <a:gd name="connsiteX1" fmla="*/ 0 w 899032"/>
              <a:gd name="connsiteY1" fmla="*/ 7684 h 9107"/>
              <a:gd name="connsiteX2" fmla="*/ 760719 w 899032"/>
              <a:gd name="connsiteY2" fmla="*/ 0 h 9107"/>
              <a:gd name="connsiteX3" fmla="*/ 899032 w 899032"/>
              <a:gd name="connsiteY3" fmla="*/ 0 h 9107"/>
              <a:gd name="connsiteX4" fmla="*/ 868296 w 899032"/>
              <a:gd name="connsiteY4" fmla="*/ 7684 h 9107"/>
              <a:gd name="connsiteX5" fmla="*/ 868296 w 899032"/>
              <a:gd name="connsiteY5" fmla="*/ 7684 h 9107"/>
              <a:gd name="connsiteX6" fmla="*/ 868296 w 899032"/>
              <a:gd name="connsiteY6" fmla="*/ 7684 h 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032" h="9107">
                <a:moveTo>
                  <a:pt x="0" y="7684"/>
                </a:moveTo>
                <a:lnTo>
                  <a:pt x="0" y="7684"/>
                </a:lnTo>
                <a:lnTo>
                  <a:pt x="760719" y="0"/>
                </a:lnTo>
                <a:cubicBezTo>
                  <a:pt x="945136" y="0"/>
                  <a:pt x="714617" y="20491"/>
                  <a:pt x="899032" y="0"/>
                </a:cubicBezTo>
                <a:cubicBezTo>
                  <a:pt x="873550" y="8494"/>
                  <a:pt x="884080" y="7684"/>
                  <a:pt x="868296" y="7684"/>
                </a:cubicBezTo>
                <a:lnTo>
                  <a:pt x="868296" y="7684"/>
                </a:lnTo>
                <a:lnTo>
                  <a:pt x="868296" y="768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0281237" y="4218534"/>
            <a:ext cx="845244" cy="7684"/>
          </a:xfrm>
          <a:custGeom>
            <a:avLst/>
            <a:gdLst>
              <a:gd name="connsiteX0" fmla="*/ 0 w 845244"/>
              <a:gd name="connsiteY0" fmla="*/ 0 h 7684"/>
              <a:gd name="connsiteX1" fmla="*/ 845244 w 845244"/>
              <a:gd name="connsiteY1" fmla="*/ 7684 h 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5244" h="7684">
                <a:moveTo>
                  <a:pt x="0" y="0"/>
                </a:moveTo>
                <a:lnTo>
                  <a:pt x="845244" y="768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0273553" y="4298121"/>
            <a:ext cx="855850" cy="4938"/>
          </a:xfrm>
          <a:custGeom>
            <a:avLst/>
            <a:gdLst>
              <a:gd name="connsiteX0" fmla="*/ 0 w 883664"/>
              <a:gd name="connsiteY0" fmla="*/ 15368 h 15368"/>
              <a:gd name="connsiteX1" fmla="*/ 883664 w 883664"/>
              <a:gd name="connsiteY1" fmla="*/ 0 h 15368"/>
              <a:gd name="connsiteX0" fmla="*/ 0 w 855850"/>
              <a:gd name="connsiteY0" fmla="*/ 4938 h 4938"/>
              <a:gd name="connsiteX1" fmla="*/ 855850 w 855850"/>
              <a:gd name="connsiteY1" fmla="*/ 0 h 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5850" h="4938">
                <a:moveTo>
                  <a:pt x="0" y="4938"/>
                </a:moveTo>
                <a:lnTo>
                  <a:pt x="85585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0267709" y="4459553"/>
            <a:ext cx="852928" cy="15368"/>
          </a:xfrm>
          <a:custGeom>
            <a:avLst/>
            <a:gdLst>
              <a:gd name="connsiteX0" fmla="*/ 0 w 852928"/>
              <a:gd name="connsiteY0" fmla="*/ 0 h 15368"/>
              <a:gd name="connsiteX1" fmla="*/ 852928 w 852928"/>
              <a:gd name="connsiteY1" fmla="*/ 0 h 15368"/>
              <a:gd name="connsiteX2" fmla="*/ 837560 w 852928"/>
              <a:gd name="connsiteY2" fmla="*/ 15368 h 1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2928" h="15368">
                <a:moveTo>
                  <a:pt x="0" y="0"/>
                </a:moveTo>
                <a:lnTo>
                  <a:pt x="852928" y="0"/>
                </a:lnTo>
                <a:lnTo>
                  <a:pt x="837560" y="1536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0273553" y="4520314"/>
            <a:ext cx="839021" cy="4032"/>
          </a:xfrm>
          <a:custGeom>
            <a:avLst/>
            <a:gdLst>
              <a:gd name="connsiteX0" fmla="*/ 0 w 852928"/>
              <a:gd name="connsiteY0" fmla="*/ 0 h 30736"/>
              <a:gd name="connsiteX1" fmla="*/ 852928 w 852928"/>
              <a:gd name="connsiteY1" fmla="*/ 30736 h 30736"/>
              <a:gd name="connsiteX0" fmla="*/ 0 w 839021"/>
              <a:gd name="connsiteY0" fmla="*/ 4032 h 4032"/>
              <a:gd name="connsiteX1" fmla="*/ 839021 w 839021"/>
              <a:gd name="connsiteY1" fmla="*/ 0 h 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9021" h="4032">
                <a:moveTo>
                  <a:pt x="0" y="4032"/>
                </a:moveTo>
                <a:lnTo>
                  <a:pt x="839021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6663156" y="4553591"/>
            <a:ext cx="3188874" cy="102933"/>
          </a:xfrm>
          <a:custGeom>
            <a:avLst/>
            <a:gdLst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6410 w 3188874"/>
              <a:gd name="connsiteY10" fmla="*/ 7684 h 115260"/>
              <a:gd name="connsiteX11" fmla="*/ 1344706 w 3188874"/>
              <a:gd name="connsiteY11" fmla="*/ 23052 h 115260"/>
              <a:gd name="connsiteX12" fmla="*/ 1375442 w 3188874"/>
              <a:gd name="connsiteY12" fmla="*/ 53788 h 115260"/>
              <a:gd name="connsiteX13" fmla="*/ 1467651 w 3188874"/>
              <a:gd name="connsiteY13" fmla="*/ 0 h 115260"/>
              <a:gd name="connsiteX14" fmla="*/ 1536807 w 3188874"/>
              <a:gd name="connsiteY14" fmla="*/ 7684 h 115260"/>
              <a:gd name="connsiteX15" fmla="*/ 1536807 w 3188874"/>
              <a:gd name="connsiteY15" fmla="*/ 61472 h 115260"/>
              <a:gd name="connsiteX16" fmla="*/ 1582911 w 3188874"/>
              <a:gd name="connsiteY16" fmla="*/ 0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6410 w 3188874"/>
              <a:gd name="connsiteY10" fmla="*/ 7684 h 115260"/>
              <a:gd name="connsiteX11" fmla="*/ 1344706 w 3188874"/>
              <a:gd name="connsiteY11" fmla="*/ 23052 h 115260"/>
              <a:gd name="connsiteX12" fmla="*/ 1375442 w 3188874"/>
              <a:gd name="connsiteY12" fmla="*/ 53788 h 115260"/>
              <a:gd name="connsiteX13" fmla="*/ 1467651 w 3188874"/>
              <a:gd name="connsiteY13" fmla="*/ 0 h 115260"/>
              <a:gd name="connsiteX14" fmla="*/ 1536807 w 3188874"/>
              <a:gd name="connsiteY14" fmla="*/ 7684 h 115260"/>
              <a:gd name="connsiteX15" fmla="*/ 1560950 w 3188874"/>
              <a:gd name="connsiteY15" fmla="*/ 61472 h 115260"/>
              <a:gd name="connsiteX16" fmla="*/ 1582911 w 3188874"/>
              <a:gd name="connsiteY16" fmla="*/ 0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6410 w 3188874"/>
              <a:gd name="connsiteY10" fmla="*/ 7684 h 115260"/>
              <a:gd name="connsiteX11" fmla="*/ 1344706 w 3188874"/>
              <a:gd name="connsiteY11" fmla="*/ 23052 h 115260"/>
              <a:gd name="connsiteX12" fmla="*/ 1375442 w 3188874"/>
              <a:gd name="connsiteY12" fmla="*/ 53788 h 115260"/>
              <a:gd name="connsiteX13" fmla="*/ 1467651 w 3188874"/>
              <a:gd name="connsiteY13" fmla="*/ 0 h 115260"/>
              <a:gd name="connsiteX14" fmla="*/ 1536807 w 3188874"/>
              <a:gd name="connsiteY14" fmla="*/ 7684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6410 w 3188874"/>
              <a:gd name="connsiteY10" fmla="*/ 7684 h 115260"/>
              <a:gd name="connsiteX11" fmla="*/ 1344706 w 3188874"/>
              <a:gd name="connsiteY11" fmla="*/ 23052 h 115260"/>
              <a:gd name="connsiteX12" fmla="*/ 1375442 w 3188874"/>
              <a:gd name="connsiteY12" fmla="*/ 53788 h 115260"/>
              <a:gd name="connsiteX13" fmla="*/ 1467651 w 3188874"/>
              <a:gd name="connsiteY13" fmla="*/ 0 h 115260"/>
              <a:gd name="connsiteX14" fmla="*/ 1536807 w 3188874"/>
              <a:gd name="connsiteY14" fmla="*/ 7684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6410 w 3188874"/>
              <a:gd name="connsiteY10" fmla="*/ 7684 h 115260"/>
              <a:gd name="connsiteX11" fmla="*/ 1344706 w 3188874"/>
              <a:gd name="connsiteY11" fmla="*/ 23052 h 115260"/>
              <a:gd name="connsiteX12" fmla="*/ 1375442 w 3188874"/>
              <a:gd name="connsiteY12" fmla="*/ 53788 h 115260"/>
              <a:gd name="connsiteX13" fmla="*/ 1467651 w 3188874"/>
              <a:gd name="connsiteY13" fmla="*/ 0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6410 w 3188874"/>
              <a:gd name="connsiteY10" fmla="*/ 7684 h 115260"/>
              <a:gd name="connsiteX11" fmla="*/ 1344706 w 3188874"/>
              <a:gd name="connsiteY11" fmla="*/ 23052 h 115260"/>
              <a:gd name="connsiteX12" fmla="*/ 1375442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6410 w 3188874"/>
              <a:gd name="connsiteY10" fmla="*/ 7684 h 115260"/>
              <a:gd name="connsiteX11" fmla="*/ 1344706 w 3188874"/>
              <a:gd name="connsiteY11" fmla="*/ 23052 h 115260"/>
              <a:gd name="connsiteX12" fmla="*/ 1375442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6410 w 3188874"/>
              <a:gd name="connsiteY10" fmla="*/ 7684 h 115260"/>
              <a:gd name="connsiteX11" fmla="*/ 1344706 w 3188874"/>
              <a:gd name="connsiteY11" fmla="*/ 23052 h 115260"/>
              <a:gd name="connsiteX12" fmla="*/ 1375442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6410 w 3188874"/>
              <a:gd name="connsiteY10" fmla="*/ 7684 h 115260"/>
              <a:gd name="connsiteX11" fmla="*/ 1344706 w 3188874"/>
              <a:gd name="connsiteY11" fmla="*/ 23052 h 115260"/>
              <a:gd name="connsiteX12" fmla="*/ 1399585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391886 w 3188874"/>
              <a:gd name="connsiteY8" fmla="*/ 46104 h 115260"/>
              <a:gd name="connsiteX9" fmla="*/ 468726 w 3188874"/>
              <a:gd name="connsiteY9" fmla="*/ 38420 h 115260"/>
              <a:gd name="connsiteX10" fmla="*/ 473392 w 3188874"/>
              <a:gd name="connsiteY10" fmla="*/ 19755 h 115260"/>
              <a:gd name="connsiteX11" fmla="*/ 1344706 w 3188874"/>
              <a:gd name="connsiteY11" fmla="*/ 23052 h 115260"/>
              <a:gd name="connsiteX12" fmla="*/ 1399585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53573 w 3188874"/>
              <a:gd name="connsiteY5" fmla="*/ 38420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409993 w 3188874"/>
              <a:gd name="connsiteY8" fmla="*/ 46104 h 115260"/>
              <a:gd name="connsiteX9" fmla="*/ 468726 w 3188874"/>
              <a:gd name="connsiteY9" fmla="*/ 38420 h 115260"/>
              <a:gd name="connsiteX10" fmla="*/ 473392 w 3188874"/>
              <a:gd name="connsiteY10" fmla="*/ 19755 h 115260"/>
              <a:gd name="connsiteX11" fmla="*/ 1344706 w 3188874"/>
              <a:gd name="connsiteY11" fmla="*/ 23052 h 115260"/>
              <a:gd name="connsiteX12" fmla="*/ 1399585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30736 h 115260"/>
              <a:gd name="connsiteX4" fmla="*/ 230521 w 3188874"/>
              <a:gd name="connsiteY4" fmla="*/ 23052 h 115260"/>
              <a:gd name="connsiteX5" fmla="*/ 283751 w 3188874"/>
              <a:gd name="connsiteY5" fmla="*/ 56527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409993 w 3188874"/>
              <a:gd name="connsiteY8" fmla="*/ 46104 h 115260"/>
              <a:gd name="connsiteX9" fmla="*/ 468726 w 3188874"/>
              <a:gd name="connsiteY9" fmla="*/ 38420 h 115260"/>
              <a:gd name="connsiteX10" fmla="*/ 473392 w 3188874"/>
              <a:gd name="connsiteY10" fmla="*/ 19755 h 115260"/>
              <a:gd name="connsiteX11" fmla="*/ 1344706 w 3188874"/>
              <a:gd name="connsiteY11" fmla="*/ 23052 h 115260"/>
              <a:gd name="connsiteX12" fmla="*/ 1399585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07577 w 3188874"/>
              <a:gd name="connsiteY2" fmla="*/ 46104 h 115260"/>
              <a:gd name="connsiteX3" fmla="*/ 161365 w 3188874"/>
              <a:gd name="connsiteY3" fmla="*/ 15647 h 115260"/>
              <a:gd name="connsiteX4" fmla="*/ 230521 w 3188874"/>
              <a:gd name="connsiteY4" fmla="*/ 23052 h 115260"/>
              <a:gd name="connsiteX5" fmla="*/ 283751 w 3188874"/>
              <a:gd name="connsiteY5" fmla="*/ 56527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409993 w 3188874"/>
              <a:gd name="connsiteY8" fmla="*/ 46104 h 115260"/>
              <a:gd name="connsiteX9" fmla="*/ 468726 w 3188874"/>
              <a:gd name="connsiteY9" fmla="*/ 38420 h 115260"/>
              <a:gd name="connsiteX10" fmla="*/ 473392 w 3188874"/>
              <a:gd name="connsiteY10" fmla="*/ 19755 h 115260"/>
              <a:gd name="connsiteX11" fmla="*/ 1344706 w 3188874"/>
              <a:gd name="connsiteY11" fmla="*/ 23052 h 115260"/>
              <a:gd name="connsiteX12" fmla="*/ 1399585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0 h 115260"/>
              <a:gd name="connsiteX1" fmla="*/ 107577 w 3188874"/>
              <a:gd name="connsiteY1" fmla="*/ 15368 h 115260"/>
              <a:gd name="connsiteX2" fmla="*/ 137755 w 3188874"/>
              <a:gd name="connsiteY2" fmla="*/ 52140 h 115260"/>
              <a:gd name="connsiteX3" fmla="*/ 161365 w 3188874"/>
              <a:gd name="connsiteY3" fmla="*/ 15647 h 115260"/>
              <a:gd name="connsiteX4" fmla="*/ 230521 w 3188874"/>
              <a:gd name="connsiteY4" fmla="*/ 23052 h 115260"/>
              <a:gd name="connsiteX5" fmla="*/ 283751 w 3188874"/>
              <a:gd name="connsiteY5" fmla="*/ 56527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409993 w 3188874"/>
              <a:gd name="connsiteY8" fmla="*/ 46104 h 115260"/>
              <a:gd name="connsiteX9" fmla="*/ 468726 w 3188874"/>
              <a:gd name="connsiteY9" fmla="*/ 38420 h 115260"/>
              <a:gd name="connsiteX10" fmla="*/ 473392 w 3188874"/>
              <a:gd name="connsiteY10" fmla="*/ 19755 h 115260"/>
              <a:gd name="connsiteX11" fmla="*/ 1344706 w 3188874"/>
              <a:gd name="connsiteY11" fmla="*/ 23052 h 115260"/>
              <a:gd name="connsiteX12" fmla="*/ 1399585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76802"/>
              <a:gd name="connsiteY0" fmla="*/ 18107 h 115260"/>
              <a:gd name="connsiteX1" fmla="*/ 95505 w 3176802"/>
              <a:gd name="connsiteY1" fmla="*/ 15368 h 115260"/>
              <a:gd name="connsiteX2" fmla="*/ 125683 w 3176802"/>
              <a:gd name="connsiteY2" fmla="*/ 52140 h 115260"/>
              <a:gd name="connsiteX3" fmla="*/ 149293 w 3176802"/>
              <a:gd name="connsiteY3" fmla="*/ 15647 h 115260"/>
              <a:gd name="connsiteX4" fmla="*/ 218449 w 3176802"/>
              <a:gd name="connsiteY4" fmla="*/ 23052 h 115260"/>
              <a:gd name="connsiteX5" fmla="*/ 271679 w 3176802"/>
              <a:gd name="connsiteY5" fmla="*/ 56527 h 115260"/>
              <a:gd name="connsiteX6" fmla="*/ 318342 w 3176802"/>
              <a:gd name="connsiteY6" fmla="*/ 15368 h 115260"/>
              <a:gd name="connsiteX7" fmla="*/ 372130 w 3176802"/>
              <a:gd name="connsiteY7" fmla="*/ 15368 h 115260"/>
              <a:gd name="connsiteX8" fmla="*/ 397921 w 3176802"/>
              <a:gd name="connsiteY8" fmla="*/ 46104 h 115260"/>
              <a:gd name="connsiteX9" fmla="*/ 456654 w 3176802"/>
              <a:gd name="connsiteY9" fmla="*/ 38420 h 115260"/>
              <a:gd name="connsiteX10" fmla="*/ 461320 w 3176802"/>
              <a:gd name="connsiteY10" fmla="*/ 19755 h 115260"/>
              <a:gd name="connsiteX11" fmla="*/ 1332634 w 3176802"/>
              <a:gd name="connsiteY11" fmla="*/ 23052 h 115260"/>
              <a:gd name="connsiteX12" fmla="*/ 1387513 w 3176802"/>
              <a:gd name="connsiteY12" fmla="*/ 53788 h 115260"/>
              <a:gd name="connsiteX13" fmla="*/ 1455579 w 3176802"/>
              <a:gd name="connsiteY13" fmla="*/ 18107 h 115260"/>
              <a:gd name="connsiteX14" fmla="*/ 1524735 w 3176802"/>
              <a:gd name="connsiteY14" fmla="*/ 19755 h 115260"/>
              <a:gd name="connsiteX15" fmla="*/ 1548878 w 3176802"/>
              <a:gd name="connsiteY15" fmla="*/ 61472 h 115260"/>
              <a:gd name="connsiteX16" fmla="*/ 1591964 w 3176802"/>
              <a:gd name="connsiteY16" fmla="*/ 18107 h 115260"/>
              <a:gd name="connsiteX17" fmla="*/ 1663047 w 3176802"/>
              <a:gd name="connsiteY17" fmla="*/ 30736 h 115260"/>
              <a:gd name="connsiteX18" fmla="*/ 1678416 w 3176802"/>
              <a:gd name="connsiteY18" fmla="*/ 61472 h 115260"/>
              <a:gd name="connsiteX19" fmla="*/ 1732204 w 3176802"/>
              <a:gd name="connsiteY19" fmla="*/ 30736 h 115260"/>
              <a:gd name="connsiteX20" fmla="*/ 1785992 w 3176802"/>
              <a:gd name="connsiteY20" fmla="*/ 15368 h 115260"/>
              <a:gd name="connsiteX21" fmla="*/ 1839780 w 3176802"/>
              <a:gd name="connsiteY21" fmla="*/ 76840 h 115260"/>
              <a:gd name="connsiteX22" fmla="*/ 1885884 w 3176802"/>
              <a:gd name="connsiteY22" fmla="*/ 7684 h 115260"/>
              <a:gd name="connsiteX23" fmla="*/ 1931989 w 3176802"/>
              <a:gd name="connsiteY23" fmla="*/ 7684 h 115260"/>
              <a:gd name="connsiteX24" fmla="*/ 1947357 w 3176802"/>
              <a:gd name="connsiteY24" fmla="*/ 53788 h 115260"/>
              <a:gd name="connsiteX25" fmla="*/ 2085669 w 3176802"/>
              <a:gd name="connsiteY25" fmla="*/ 61472 h 115260"/>
              <a:gd name="connsiteX26" fmla="*/ 2108721 w 3176802"/>
              <a:gd name="connsiteY26" fmla="*/ 38420 h 115260"/>
              <a:gd name="connsiteX27" fmla="*/ 2162510 w 3176802"/>
              <a:gd name="connsiteY27" fmla="*/ 38420 h 115260"/>
              <a:gd name="connsiteX28" fmla="*/ 2170194 w 3176802"/>
              <a:gd name="connsiteY28" fmla="*/ 53788 h 115260"/>
              <a:gd name="connsiteX29" fmla="*/ 2247034 w 3176802"/>
              <a:gd name="connsiteY29" fmla="*/ 61472 h 115260"/>
              <a:gd name="connsiteX30" fmla="*/ 2247034 w 3176802"/>
              <a:gd name="connsiteY30" fmla="*/ 61472 h 115260"/>
              <a:gd name="connsiteX31" fmla="*/ 2346926 w 3176802"/>
              <a:gd name="connsiteY31" fmla="*/ 23052 h 115260"/>
              <a:gd name="connsiteX32" fmla="*/ 2377663 w 3176802"/>
              <a:gd name="connsiteY32" fmla="*/ 61472 h 115260"/>
              <a:gd name="connsiteX33" fmla="*/ 2393031 w 3176802"/>
              <a:gd name="connsiteY33" fmla="*/ 7684 h 115260"/>
              <a:gd name="connsiteX34" fmla="*/ 2469871 w 3176802"/>
              <a:gd name="connsiteY34" fmla="*/ 15368 h 115260"/>
              <a:gd name="connsiteX35" fmla="*/ 2515975 w 3176802"/>
              <a:gd name="connsiteY35" fmla="*/ 61472 h 115260"/>
              <a:gd name="connsiteX36" fmla="*/ 2600500 w 3176802"/>
              <a:gd name="connsiteY36" fmla="*/ 53788 h 115260"/>
              <a:gd name="connsiteX37" fmla="*/ 2631236 w 3176802"/>
              <a:gd name="connsiteY37" fmla="*/ 0 h 115260"/>
              <a:gd name="connsiteX38" fmla="*/ 2792600 w 3176802"/>
              <a:gd name="connsiteY38" fmla="*/ 0 h 115260"/>
              <a:gd name="connsiteX39" fmla="*/ 2815653 w 3176802"/>
              <a:gd name="connsiteY39" fmla="*/ 46104 h 115260"/>
              <a:gd name="connsiteX40" fmla="*/ 2846389 w 3176802"/>
              <a:gd name="connsiteY40" fmla="*/ 7684 h 115260"/>
              <a:gd name="connsiteX41" fmla="*/ 2930913 w 3176802"/>
              <a:gd name="connsiteY41" fmla="*/ 7684 h 115260"/>
              <a:gd name="connsiteX42" fmla="*/ 2938597 w 3176802"/>
              <a:gd name="connsiteY42" fmla="*/ 38420 h 115260"/>
              <a:gd name="connsiteX43" fmla="*/ 3015437 w 3176802"/>
              <a:gd name="connsiteY43" fmla="*/ 38420 h 115260"/>
              <a:gd name="connsiteX44" fmla="*/ 3015437 w 3176802"/>
              <a:gd name="connsiteY44" fmla="*/ 30736 h 115260"/>
              <a:gd name="connsiteX45" fmla="*/ 3069226 w 3176802"/>
              <a:gd name="connsiteY45" fmla="*/ 15368 h 115260"/>
              <a:gd name="connsiteX46" fmla="*/ 3092278 w 3176802"/>
              <a:gd name="connsiteY46" fmla="*/ 46104 h 115260"/>
              <a:gd name="connsiteX47" fmla="*/ 3176802 w 3176802"/>
              <a:gd name="connsiteY47" fmla="*/ 115260 h 115260"/>
              <a:gd name="connsiteX0" fmla="*/ 0 w 3188874"/>
              <a:gd name="connsiteY0" fmla="*/ 48285 h 115260"/>
              <a:gd name="connsiteX1" fmla="*/ 107577 w 3188874"/>
              <a:gd name="connsiteY1" fmla="*/ 15368 h 115260"/>
              <a:gd name="connsiteX2" fmla="*/ 137755 w 3188874"/>
              <a:gd name="connsiteY2" fmla="*/ 52140 h 115260"/>
              <a:gd name="connsiteX3" fmla="*/ 161365 w 3188874"/>
              <a:gd name="connsiteY3" fmla="*/ 15647 h 115260"/>
              <a:gd name="connsiteX4" fmla="*/ 230521 w 3188874"/>
              <a:gd name="connsiteY4" fmla="*/ 23052 h 115260"/>
              <a:gd name="connsiteX5" fmla="*/ 283751 w 3188874"/>
              <a:gd name="connsiteY5" fmla="*/ 56527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409993 w 3188874"/>
              <a:gd name="connsiteY8" fmla="*/ 46104 h 115260"/>
              <a:gd name="connsiteX9" fmla="*/ 468726 w 3188874"/>
              <a:gd name="connsiteY9" fmla="*/ 38420 h 115260"/>
              <a:gd name="connsiteX10" fmla="*/ 473392 w 3188874"/>
              <a:gd name="connsiteY10" fmla="*/ 19755 h 115260"/>
              <a:gd name="connsiteX11" fmla="*/ 1344706 w 3188874"/>
              <a:gd name="connsiteY11" fmla="*/ 23052 h 115260"/>
              <a:gd name="connsiteX12" fmla="*/ 1399585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48285 h 115260"/>
              <a:gd name="connsiteX1" fmla="*/ 107577 w 3188874"/>
              <a:gd name="connsiteY1" fmla="*/ 15368 h 115260"/>
              <a:gd name="connsiteX2" fmla="*/ 137755 w 3188874"/>
              <a:gd name="connsiteY2" fmla="*/ 52140 h 115260"/>
              <a:gd name="connsiteX3" fmla="*/ 161365 w 3188874"/>
              <a:gd name="connsiteY3" fmla="*/ 15647 h 115260"/>
              <a:gd name="connsiteX4" fmla="*/ 230521 w 3188874"/>
              <a:gd name="connsiteY4" fmla="*/ 23052 h 115260"/>
              <a:gd name="connsiteX5" fmla="*/ 283751 w 3188874"/>
              <a:gd name="connsiteY5" fmla="*/ 56527 h 115260"/>
              <a:gd name="connsiteX6" fmla="*/ 330414 w 3188874"/>
              <a:gd name="connsiteY6" fmla="*/ 15368 h 115260"/>
              <a:gd name="connsiteX7" fmla="*/ 384202 w 3188874"/>
              <a:gd name="connsiteY7" fmla="*/ 15368 h 115260"/>
              <a:gd name="connsiteX8" fmla="*/ 409993 w 3188874"/>
              <a:gd name="connsiteY8" fmla="*/ 46104 h 115260"/>
              <a:gd name="connsiteX9" fmla="*/ 468726 w 3188874"/>
              <a:gd name="connsiteY9" fmla="*/ 38420 h 115260"/>
              <a:gd name="connsiteX10" fmla="*/ 473392 w 3188874"/>
              <a:gd name="connsiteY10" fmla="*/ 19755 h 115260"/>
              <a:gd name="connsiteX11" fmla="*/ 1344706 w 3188874"/>
              <a:gd name="connsiteY11" fmla="*/ 23052 h 115260"/>
              <a:gd name="connsiteX12" fmla="*/ 1399585 w 3188874"/>
              <a:gd name="connsiteY12" fmla="*/ 53788 h 115260"/>
              <a:gd name="connsiteX13" fmla="*/ 1467651 w 3188874"/>
              <a:gd name="connsiteY13" fmla="*/ 18107 h 115260"/>
              <a:gd name="connsiteX14" fmla="*/ 1536807 w 3188874"/>
              <a:gd name="connsiteY14" fmla="*/ 19755 h 115260"/>
              <a:gd name="connsiteX15" fmla="*/ 1560950 w 3188874"/>
              <a:gd name="connsiteY15" fmla="*/ 61472 h 115260"/>
              <a:gd name="connsiteX16" fmla="*/ 1604036 w 3188874"/>
              <a:gd name="connsiteY16" fmla="*/ 18107 h 115260"/>
              <a:gd name="connsiteX17" fmla="*/ 1675119 w 3188874"/>
              <a:gd name="connsiteY17" fmla="*/ 30736 h 115260"/>
              <a:gd name="connsiteX18" fmla="*/ 1690488 w 3188874"/>
              <a:gd name="connsiteY18" fmla="*/ 61472 h 115260"/>
              <a:gd name="connsiteX19" fmla="*/ 1744276 w 3188874"/>
              <a:gd name="connsiteY19" fmla="*/ 30736 h 115260"/>
              <a:gd name="connsiteX20" fmla="*/ 1798064 w 3188874"/>
              <a:gd name="connsiteY20" fmla="*/ 15368 h 115260"/>
              <a:gd name="connsiteX21" fmla="*/ 1851852 w 3188874"/>
              <a:gd name="connsiteY21" fmla="*/ 76840 h 115260"/>
              <a:gd name="connsiteX22" fmla="*/ 1897956 w 3188874"/>
              <a:gd name="connsiteY22" fmla="*/ 7684 h 115260"/>
              <a:gd name="connsiteX23" fmla="*/ 1944061 w 3188874"/>
              <a:gd name="connsiteY23" fmla="*/ 7684 h 115260"/>
              <a:gd name="connsiteX24" fmla="*/ 1959429 w 3188874"/>
              <a:gd name="connsiteY24" fmla="*/ 53788 h 115260"/>
              <a:gd name="connsiteX25" fmla="*/ 2097741 w 3188874"/>
              <a:gd name="connsiteY25" fmla="*/ 61472 h 115260"/>
              <a:gd name="connsiteX26" fmla="*/ 2120793 w 3188874"/>
              <a:gd name="connsiteY26" fmla="*/ 38420 h 115260"/>
              <a:gd name="connsiteX27" fmla="*/ 2174582 w 3188874"/>
              <a:gd name="connsiteY27" fmla="*/ 38420 h 115260"/>
              <a:gd name="connsiteX28" fmla="*/ 2182266 w 3188874"/>
              <a:gd name="connsiteY28" fmla="*/ 53788 h 115260"/>
              <a:gd name="connsiteX29" fmla="*/ 2259106 w 3188874"/>
              <a:gd name="connsiteY29" fmla="*/ 61472 h 115260"/>
              <a:gd name="connsiteX30" fmla="*/ 2259106 w 3188874"/>
              <a:gd name="connsiteY30" fmla="*/ 61472 h 115260"/>
              <a:gd name="connsiteX31" fmla="*/ 2358998 w 3188874"/>
              <a:gd name="connsiteY31" fmla="*/ 23052 h 115260"/>
              <a:gd name="connsiteX32" fmla="*/ 2389735 w 3188874"/>
              <a:gd name="connsiteY32" fmla="*/ 61472 h 115260"/>
              <a:gd name="connsiteX33" fmla="*/ 2405103 w 3188874"/>
              <a:gd name="connsiteY33" fmla="*/ 7684 h 115260"/>
              <a:gd name="connsiteX34" fmla="*/ 2481943 w 3188874"/>
              <a:gd name="connsiteY34" fmla="*/ 15368 h 115260"/>
              <a:gd name="connsiteX35" fmla="*/ 2528047 w 3188874"/>
              <a:gd name="connsiteY35" fmla="*/ 61472 h 115260"/>
              <a:gd name="connsiteX36" fmla="*/ 2612572 w 3188874"/>
              <a:gd name="connsiteY36" fmla="*/ 53788 h 115260"/>
              <a:gd name="connsiteX37" fmla="*/ 2643308 w 3188874"/>
              <a:gd name="connsiteY37" fmla="*/ 0 h 115260"/>
              <a:gd name="connsiteX38" fmla="*/ 2804672 w 3188874"/>
              <a:gd name="connsiteY38" fmla="*/ 0 h 115260"/>
              <a:gd name="connsiteX39" fmla="*/ 2827725 w 3188874"/>
              <a:gd name="connsiteY39" fmla="*/ 46104 h 115260"/>
              <a:gd name="connsiteX40" fmla="*/ 2858461 w 3188874"/>
              <a:gd name="connsiteY40" fmla="*/ 7684 h 115260"/>
              <a:gd name="connsiteX41" fmla="*/ 2942985 w 3188874"/>
              <a:gd name="connsiteY41" fmla="*/ 7684 h 115260"/>
              <a:gd name="connsiteX42" fmla="*/ 2950669 w 3188874"/>
              <a:gd name="connsiteY42" fmla="*/ 38420 h 115260"/>
              <a:gd name="connsiteX43" fmla="*/ 3027509 w 3188874"/>
              <a:gd name="connsiteY43" fmla="*/ 38420 h 115260"/>
              <a:gd name="connsiteX44" fmla="*/ 3027509 w 3188874"/>
              <a:gd name="connsiteY44" fmla="*/ 30736 h 115260"/>
              <a:gd name="connsiteX45" fmla="*/ 3081298 w 3188874"/>
              <a:gd name="connsiteY45" fmla="*/ 15368 h 115260"/>
              <a:gd name="connsiteX46" fmla="*/ 3104350 w 3188874"/>
              <a:gd name="connsiteY46" fmla="*/ 46104 h 115260"/>
              <a:gd name="connsiteX47" fmla="*/ 3188874 w 3188874"/>
              <a:gd name="connsiteY47" fmla="*/ 115260 h 115260"/>
              <a:gd name="connsiteX0" fmla="*/ 0 w 3188874"/>
              <a:gd name="connsiteY0" fmla="*/ 48285 h 115260"/>
              <a:gd name="connsiteX1" fmla="*/ 34490 w 3188874"/>
              <a:gd name="connsiteY1" fmla="*/ 6593 h 115260"/>
              <a:gd name="connsiteX2" fmla="*/ 107577 w 3188874"/>
              <a:gd name="connsiteY2" fmla="*/ 15368 h 115260"/>
              <a:gd name="connsiteX3" fmla="*/ 137755 w 3188874"/>
              <a:gd name="connsiteY3" fmla="*/ 52140 h 115260"/>
              <a:gd name="connsiteX4" fmla="*/ 161365 w 3188874"/>
              <a:gd name="connsiteY4" fmla="*/ 15647 h 115260"/>
              <a:gd name="connsiteX5" fmla="*/ 230521 w 3188874"/>
              <a:gd name="connsiteY5" fmla="*/ 23052 h 115260"/>
              <a:gd name="connsiteX6" fmla="*/ 283751 w 3188874"/>
              <a:gd name="connsiteY6" fmla="*/ 56527 h 115260"/>
              <a:gd name="connsiteX7" fmla="*/ 330414 w 3188874"/>
              <a:gd name="connsiteY7" fmla="*/ 15368 h 115260"/>
              <a:gd name="connsiteX8" fmla="*/ 384202 w 3188874"/>
              <a:gd name="connsiteY8" fmla="*/ 15368 h 115260"/>
              <a:gd name="connsiteX9" fmla="*/ 409993 w 3188874"/>
              <a:gd name="connsiteY9" fmla="*/ 46104 h 115260"/>
              <a:gd name="connsiteX10" fmla="*/ 468726 w 3188874"/>
              <a:gd name="connsiteY10" fmla="*/ 38420 h 115260"/>
              <a:gd name="connsiteX11" fmla="*/ 473392 w 3188874"/>
              <a:gd name="connsiteY11" fmla="*/ 19755 h 115260"/>
              <a:gd name="connsiteX12" fmla="*/ 1344706 w 3188874"/>
              <a:gd name="connsiteY12" fmla="*/ 23052 h 115260"/>
              <a:gd name="connsiteX13" fmla="*/ 1399585 w 3188874"/>
              <a:gd name="connsiteY13" fmla="*/ 53788 h 115260"/>
              <a:gd name="connsiteX14" fmla="*/ 1467651 w 3188874"/>
              <a:gd name="connsiteY14" fmla="*/ 18107 h 115260"/>
              <a:gd name="connsiteX15" fmla="*/ 1536807 w 3188874"/>
              <a:gd name="connsiteY15" fmla="*/ 19755 h 115260"/>
              <a:gd name="connsiteX16" fmla="*/ 1560950 w 3188874"/>
              <a:gd name="connsiteY16" fmla="*/ 61472 h 115260"/>
              <a:gd name="connsiteX17" fmla="*/ 1604036 w 3188874"/>
              <a:gd name="connsiteY17" fmla="*/ 18107 h 115260"/>
              <a:gd name="connsiteX18" fmla="*/ 1675119 w 3188874"/>
              <a:gd name="connsiteY18" fmla="*/ 30736 h 115260"/>
              <a:gd name="connsiteX19" fmla="*/ 1690488 w 3188874"/>
              <a:gd name="connsiteY19" fmla="*/ 61472 h 115260"/>
              <a:gd name="connsiteX20" fmla="*/ 1744276 w 3188874"/>
              <a:gd name="connsiteY20" fmla="*/ 30736 h 115260"/>
              <a:gd name="connsiteX21" fmla="*/ 1798064 w 3188874"/>
              <a:gd name="connsiteY21" fmla="*/ 15368 h 115260"/>
              <a:gd name="connsiteX22" fmla="*/ 1851852 w 3188874"/>
              <a:gd name="connsiteY22" fmla="*/ 76840 h 115260"/>
              <a:gd name="connsiteX23" fmla="*/ 1897956 w 3188874"/>
              <a:gd name="connsiteY23" fmla="*/ 7684 h 115260"/>
              <a:gd name="connsiteX24" fmla="*/ 1944061 w 3188874"/>
              <a:gd name="connsiteY24" fmla="*/ 7684 h 115260"/>
              <a:gd name="connsiteX25" fmla="*/ 1959429 w 3188874"/>
              <a:gd name="connsiteY25" fmla="*/ 53788 h 115260"/>
              <a:gd name="connsiteX26" fmla="*/ 2097741 w 3188874"/>
              <a:gd name="connsiteY26" fmla="*/ 61472 h 115260"/>
              <a:gd name="connsiteX27" fmla="*/ 2120793 w 3188874"/>
              <a:gd name="connsiteY27" fmla="*/ 38420 h 115260"/>
              <a:gd name="connsiteX28" fmla="*/ 2174582 w 3188874"/>
              <a:gd name="connsiteY28" fmla="*/ 38420 h 115260"/>
              <a:gd name="connsiteX29" fmla="*/ 2182266 w 3188874"/>
              <a:gd name="connsiteY29" fmla="*/ 53788 h 115260"/>
              <a:gd name="connsiteX30" fmla="*/ 2259106 w 3188874"/>
              <a:gd name="connsiteY30" fmla="*/ 61472 h 115260"/>
              <a:gd name="connsiteX31" fmla="*/ 2259106 w 3188874"/>
              <a:gd name="connsiteY31" fmla="*/ 61472 h 115260"/>
              <a:gd name="connsiteX32" fmla="*/ 2358998 w 3188874"/>
              <a:gd name="connsiteY32" fmla="*/ 23052 h 115260"/>
              <a:gd name="connsiteX33" fmla="*/ 2389735 w 3188874"/>
              <a:gd name="connsiteY33" fmla="*/ 61472 h 115260"/>
              <a:gd name="connsiteX34" fmla="*/ 2405103 w 3188874"/>
              <a:gd name="connsiteY34" fmla="*/ 7684 h 115260"/>
              <a:gd name="connsiteX35" fmla="*/ 2481943 w 3188874"/>
              <a:gd name="connsiteY35" fmla="*/ 15368 h 115260"/>
              <a:gd name="connsiteX36" fmla="*/ 2528047 w 3188874"/>
              <a:gd name="connsiteY36" fmla="*/ 61472 h 115260"/>
              <a:gd name="connsiteX37" fmla="*/ 2612572 w 3188874"/>
              <a:gd name="connsiteY37" fmla="*/ 53788 h 115260"/>
              <a:gd name="connsiteX38" fmla="*/ 2643308 w 3188874"/>
              <a:gd name="connsiteY38" fmla="*/ 0 h 115260"/>
              <a:gd name="connsiteX39" fmla="*/ 2804672 w 3188874"/>
              <a:gd name="connsiteY39" fmla="*/ 0 h 115260"/>
              <a:gd name="connsiteX40" fmla="*/ 2827725 w 3188874"/>
              <a:gd name="connsiteY40" fmla="*/ 46104 h 115260"/>
              <a:gd name="connsiteX41" fmla="*/ 2858461 w 3188874"/>
              <a:gd name="connsiteY41" fmla="*/ 7684 h 115260"/>
              <a:gd name="connsiteX42" fmla="*/ 2942985 w 3188874"/>
              <a:gd name="connsiteY42" fmla="*/ 7684 h 115260"/>
              <a:gd name="connsiteX43" fmla="*/ 2950669 w 3188874"/>
              <a:gd name="connsiteY43" fmla="*/ 38420 h 115260"/>
              <a:gd name="connsiteX44" fmla="*/ 3027509 w 3188874"/>
              <a:gd name="connsiteY44" fmla="*/ 38420 h 115260"/>
              <a:gd name="connsiteX45" fmla="*/ 3027509 w 3188874"/>
              <a:gd name="connsiteY45" fmla="*/ 30736 h 115260"/>
              <a:gd name="connsiteX46" fmla="*/ 3081298 w 3188874"/>
              <a:gd name="connsiteY46" fmla="*/ 15368 h 115260"/>
              <a:gd name="connsiteX47" fmla="*/ 3104350 w 3188874"/>
              <a:gd name="connsiteY47" fmla="*/ 46104 h 115260"/>
              <a:gd name="connsiteX48" fmla="*/ 3188874 w 3188874"/>
              <a:gd name="connsiteY48" fmla="*/ 115260 h 115260"/>
              <a:gd name="connsiteX0" fmla="*/ 0 w 3188874"/>
              <a:gd name="connsiteY0" fmla="*/ 48285 h 115260"/>
              <a:gd name="connsiteX1" fmla="*/ 19400 w 3188874"/>
              <a:gd name="connsiteY1" fmla="*/ 21682 h 115260"/>
              <a:gd name="connsiteX2" fmla="*/ 107577 w 3188874"/>
              <a:gd name="connsiteY2" fmla="*/ 15368 h 115260"/>
              <a:gd name="connsiteX3" fmla="*/ 137755 w 3188874"/>
              <a:gd name="connsiteY3" fmla="*/ 52140 h 115260"/>
              <a:gd name="connsiteX4" fmla="*/ 161365 w 3188874"/>
              <a:gd name="connsiteY4" fmla="*/ 15647 h 115260"/>
              <a:gd name="connsiteX5" fmla="*/ 230521 w 3188874"/>
              <a:gd name="connsiteY5" fmla="*/ 23052 h 115260"/>
              <a:gd name="connsiteX6" fmla="*/ 283751 w 3188874"/>
              <a:gd name="connsiteY6" fmla="*/ 56527 h 115260"/>
              <a:gd name="connsiteX7" fmla="*/ 330414 w 3188874"/>
              <a:gd name="connsiteY7" fmla="*/ 15368 h 115260"/>
              <a:gd name="connsiteX8" fmla="*/ 384202 w 3188874"/>
              <a:gd name="connsiteY8" fmla="*/ 15368 h 115260"/>
              <a:gd name="connsiteX9" fmla="*/ 409993 w 3188874"/>
              <a:gd name="connsiteY9" fmla="*/ 46104 h 115260"/>
              <a:gd name="connsiteX10" fmla="*/ 468726 w 3188874"/>
              <a:gd name="connsiteY10" fmla="*/ 38420 h 115260"/>
              <a:gd name="connsiteX11" fmla="*/ 473392 w 3188874"/>
              <a:gd name="connsiteY11" fmla="*/ 19755 h 115260"/>
              <a:gd name="connsiteX12" fmla="*/ 1344706 w 3188874"/>
              <a:gd name="connsiteY12" fmla="*/ 23052 h 115260"/>
              <a:gd name="connsiteX13" fmla="*/ 1399585 w 3188874"/>
              <a:gd name="connsiteY13" fmla="*/ 53788 h 115260"/>
              <a:gd name="connsiteX14" fmla="*/ 1467651 w 3188874"/>
              <a:gd name="connsiteY14" fmla="*/ 18107 h 115260"/>
              <a:gd name="connsiteX15" fmla="*/ 1536807 w 3188874"/>
              <a:gd name="connsiteY15" fmla="*/ 19755 h 115260"/>
              <a:gd name="connsiteX16" fmla="*/ 1560950 w 3188874"/>
              <a:gd name="connsiteY16" fmla="*/ 61472 h 115260"/>
              <a:gd name="connsiteX17" fmla="*/ 1604036 w 3188874"/>
              <a:gd name="connsiteY17" fmla="*/ 18107 h 115260"/>
              <a:gd name="connsiteX18" fmla="*/ 1675119 w 3188874"/>
              <a:gd name="connsiteY18" fmla="*/ 30736 h 115260"/>
              <a:gd name="connsiteX19" fmla="*/ 1690488 w 3188874"/>
              <a:gd name="connsiteY19" fmla="*/ 61472 h 115260"/>
              <a:gd name="connsiteX20" fmla="*/ 1744276 w 3188874"/>
              <a:gd name="connsiteY20" fmla="*/ 30736 h 115260"/>
              <a:gd name="connsiteX21" fmla="*/ 1798064 w 3188874"/>
              <a:gd name="connsiteY21" fmla="*/ 15368 h 115260"/>
              <a:gd name="connsiteX22" fmla="*/ 1851852 w 3188874"/>
              <a:gd name="connsiteY22" fmla="*/ 76840 h 115260"/>
              <a:gd name="connsiteX23" fmla="*/ 1897956 w 3188874"/>
              <a:gd name="connsiteY23" fmla="*/ 7684 h 115260"/>
              <a:gd name="connsiteX24" fmla="*/ 1944061 w 3188874"/>
              <a:gd name="connsiteY24" fmla="*/ 7684 h 115260"/>
              <a:gd name="connsiteX25" fmla="*/ 1959429 w 3188874"/>
              <a:gd name="connsiteY25" fmla="*/ 53788 h 115260"/>
              <a:gd name="connsiteX26" fmla="*/ 2097741 w 3188874"/>
              <a:gd name="connsiteY26" fmla="*/ 61472 h 115260"/>
              <a:gd name="connsiteX27" fmla="*/ 2120793 w 3188874"/>
              <a:gd name="connsiteY27" fmla="*/ 38420 h 115260"/>
              <a:gd name="connsiteX28" fmla="*/ 2174582 w 3188874"/>
              <a:gd name="connsiteY28" fmla="*/ 38420 h 115260"/>
              <a:gd name="connsiteX29" fmla="*/ 2182266 w 3188874"/>
              <a:gd name="connsiteY29" fmla="*/ 53788 h 115260"/>
              <a:gd name="connsiteX30" fmla="*/ 2259106 w 3188874"/>
              <a:gd name="connsiteY30" fmla="*/ 61472 h 115260"/>
              <a:gd name="connsiteX31" fmla="*/ 2259106 w 3188874"/>
              <a:gd name="connsiteY31" fmla="*/ 61472 h 115260"/>
              <a:gd name="connsiteX32" fmla="*/ 2358998 w 3188874"/>
              <a:gd name="connsiteY32" fmla="*/ 23052 h 115260"/>
              <a:gd name="connsiteX33" fmla="*/ 2389735 w 3188874"/>
              <a:gd name="connsiteY33" fmla="*/ 61472 h 115260"/>
              <a:gd name="connsiteX34" fmla="*/ 2405103 w 3188874"/>
              <a:gd name="connsiteY34" fmla="*/ 7684 h 115260"/>
              <a:gd name="connsiteX35" fmla="*/ 2481943 w 3188874"/>
              <a:gd name="connsiteY35" fmla="*/ 15368 h 115260"/>
              <a:gd name="connsiteX36" fmla="*/ 2528047 w 3188874"/>
              <a:gd name="connsiteY36" fmla="*/ 61472 h 115260"/>
              <a:gd name="connsiteX37" fmla="*/ 2612572 w 3188874"/>
              <a:gd name="connsiteY37" fmla="*/ 53788 h 115260"/>
              <a:gd name="connsiteX38" fmla="*/ 2643308 w 3188874"/>
              <a:gd name="connsiteY38" fmla="*/ 0 h 115260"/>
              <a:gd name="connsiteX39" fmla="*/ 2804672 w 3188874"/>
              <a:gd name="connsiteY39" fmla="*/ 0 h 115260"/>
              <a:gd name="connsiteX40" fmla="*/ 2827725 w 3188874"/>
              <a:gd name="connsiteY40" fmla="*/ 46104 h 115260"/>
              <a:gd name="connsiteX41" fmla="*/ 2858461 w 3188874"/>
              <a:gd name="connsiteY41" fmla="*/ 7684 h 115260"/>
              <a:gd name="connsiteX42" fmla="*/ 2942985 w 3188874"/>
              <a:gd name="connsiteY42" fmla="*/ 7684 h 115260"/>
              <a:gd name="connsiteX43" fmla="*/ 2950669 w 3188874"/>
              <a:gd name="connsiteY43" fmla="*/ 38420 h 115260"/>
              <a:gd name="connsiteX44" fmla="*/ 3027509 w 3188874"/>
              <a:gd name="connsiteY44" fmla="*/ 38420 h 115260"/>
              <a:gd name="connsiteX45" fmla="*/ 3027509 w 3188874"/>
              <a:gd name="connsiteY45" fmla="*/ 30736 h 115260"/>
              <a:gd name="connsiteX46" fmla="*/ 3081298 w 3188874"/>
              <a:gd name="connsiteY46" fmla="*/ 15368 h 115260"/>
              <a:gd name="connsiteX47" fmla="*/ 3104350 w 3188874"/>
              <a:gd name="connsiteY47" fmla="*/ 46104 h 115260"/>
              <a:gd name="connsiteX48" fmla="*/ 3188874 w 3188874"/>
              <a:gd name="connsiteY48" fmla="*/ 115260 h 115260"/>
              <a:gd name="connsiteX0" fmla="*/ 0 w 3188874"/>
              <a:gd name="connsiteY0" fmla="*/ 48285 h 115260"/>
              <a:gd name="connsiteX1" fmla="*/ 19400 w 3188874"/>
              <a:gd name="connsiteY1" fmla="*/ 21682 h 115260"/>
              <a:gd name="connsiteX2" fmla="*/ 107577 w 3188874"/>
              <a:gd name="connsiteY2" fmla="*/ 15368 h 115260"/>
              <a:gd name="connsiteX3" fmla="*/ 137755 w 3188874"/>
              <a:gd name="connsiteY3" fmla="*/ 52140 h 115260"/>
              <a:gd name="connsiteX4" fmla="*/ 161365 w 3188874"/>
              <a:gd name="connsiteY4" fmla="*/ 15647 h 115260"/>
              <a:gd name="connsiteX5" fmla="*/ 230521 w 3188874"/>
              <a:gd name="connsiteY5" fmla="*/ 23052 h 115260"/>
              <a:gd name="connsiteX6" fmla="*/ 283751 w 3188874"/>
              <a:gd name="connsiteY6" fmla="*/ 56527 h 115260"/>
              <a:gd name="connsiteX7" fmla="*/ 330414 w 3188874"/>
              <a:gd name="connsiteY7" fmla="*/ 15368 h 115260"/>
              <a:gd name="connsiteX8" fmla="*/ 384202 w 3188874"/>
              <a:gd name="connsiteY8" fmla="*/ 15368 h 115260"/>
              <a:gd name="connsiteX9" fmla="*/ 409993 w 3188874"/>
              <a:gd name="connsiteY9" fmla="*/ 46104 h 115260"/>
              <a:gd name="connsiteX10" fmla="*/ 468726 w 3188874"/>
              <a:gd name="connsiteY10" fmla="*/ 38420 h 115260"/>
              <a:gd name="connsiteX11" fmla="*/ 473392 w 3188874"/>
              <a:gd name="connsiteY11" fmla="*/ 19755 h 115260"/>
              <a:gd name="connsiteX12" fmla="*/ 1335653 w 3188874"/>
              <a:gd name="connsiteY12" fmla="*/ 13998 h 115260"/>
              <a:gd name="connsiteX13" fmla="*/ 1399585 w 3188874"/>
              <a:gd name="connsiteY13" fmla="*/ 53788 h 115260"/>
              <a:gd name="connsiteX14" fmla="*/ 1467651 w 3188874"/>
              <a:gd name="connsiteY14" fmla="*/ 18107 h 115260"/>
              <a:gd name="connsiteX15" fmla="*/ 1536807 w 3188874"/>
              <a:gd name="connsiteY15" fmla="*/ 19755 h 115260"/>
              <a:gd name="connsiteX16" fmla="*/ 1560950 w 3188874"/>
              <a:gd name="connsiteY16" fmla="*/ 61472 h 115260"/>
              <a:gd name="connsiteX17" fmla="*/ 1604036 w 3188874"/>
              <a:gd name="connsiteY17" fmla="*/ 18107 h 115260"/>
              <a:gd name="connsiteX18" fmla="*/ 1675119 w 3188874"/>
              <a:gd name="connsiteY18" fmla="*/ 30736 h 115260"/>
              <a:gd name="connsiteX19" fmla="*/ 1690488 w 3188874"/>
              <a:gd name="connsiteY19" fmla="*/ 61472 h 115260"/>
              <a:gd name="connsiteX20" fmla="*/ 1744276 w 3188874"/>
              <a:gd name="connsiteY20" fmla="*/ 30736 h 115260"/>
              <a:gd name="connsiteX21" fmla="*/ 1798064 w 3188874"/>
              <a:gd name="connsiteY21" fmla="*/ 15368 h 115260"/>
              <a:gd name="connsiteX22" fmla="*/ 1851852 w 3188874"/>
              <a:gd name="connsiteY22" fmla="*/ 76840 h 115260"/>
              <a:gd name="connsiteX23" fmla="*/ 1897956 w 3188874"/>
              <a:gd name="connsiteY23" fmla="*/ 7684 h 115260"/>
              <a:gd name="connsiteX24" fmla="*/ 1944061 w 3188874"/>
              <a:gd name="connsiteY24" fmla="*/ 7684 h 115260"/>
              <a:gd name="connsiteX25" fmla="*/ 1959429 w 3188874"/>
              <a:gd name="connsiteY25" fmla="*/ 53788 h 115260"/>
              <a:gd name="connsiteX26" fmla="*/ 2097741 w 3188874"/>
              <a:gd name="connsiteY26" fmla="*/ 61472 h 115260"/>
              <a:gd name="connsiteX27" fmla="*/ 2120793 w 3188874"/>
              <a:gd name="connsiteY27" fmla="*/ 38420 h 115260"/>
              <a:gd name="connsiteX28" fmla="*/ 2174582 w 3188874"/>
              <a:gd name="connsiteY28" fmla="*/ 38420 h 115260"/>
              <a:gd name="connsiteX29" fmla="*/ 2182266 w 3188874"/>
              <a:gd name="connsiteY29" fmla="*/ 53788 h 115260"/>
              <a:gd name="connsiteX30" fmla="*/ 2259106 w 3188874"/>
              <a:gd name="connsiteY30" fmla="*/ 61472 h 115260"/>
              <a:gd name="connsiteX31" fmla="*/ 2259106 w 3188874"/>
              <a:gd name="connsiteY31" fmla="*/ 61472 h 115260"/>
              <a:gd name="connsiteX32" fmla="*/ 2358998 w 3188874"/>
              <a:gd name="connsiteY32" fmla="*/ 23052 h 115260"/>
              <a:gd name="connsiteX33" fmla="*/ 2389735 w 3188874"/>
              <a:gd name="connsiteY33" fmla="*/ 61472 h 115260"/>
              <a:gd name="connsiteX34" fmla="*/ 2405103 w 3188874"/>
              <a:gd name="connsiteY34" fmla="*/ 7684 h 115260"/>
              <a:gd name="connsiteX35" fmla="*/ 2481943 w 3188874"/>
              <a:gd name="connsiteY35" fmla="*/ 15368 h 115260"/>
              <a:gd name="connsiteX36" fmla="*/ 2528047 w 3188874"/>
              <a:gd name="connsiteY36" fmla="*/ 61472 h 115260"/>
              <a:gd name="connsiteX37" fmla="*/ 2612572 w 3188874"/>
              <a:gd name="connsiteY37" fmla="*/ 53788 h 115260"/>
              <a:gd name="connsiteX38" fmla="*/ 2643308 w 3188874"/>
              <a:gd name="connsiteY38" fmla="*/ 0 h 115260"/>
              <a:gd name="connsiteX39" fmla="*/ 2804672 w 3188874"/>
              <a:gd name="connsiteY39" fmla="*/ 0 h 115260"/>
              <a:gd name="connsiteX40" fmla="*/ 2827725 w 3188874"/>
              <a:gd name="connsiteY40" fmla="*/ 46104 h 115260"/>
              <a:gd name="connsiteX41" fmla="*/ 2858461 w 3188874"/>
              <a:gd name="connsiteY41" fmla="*/ 7684 h 115260"/>
              <a:gd name="connsiteX42" fmla="*/ 2942985 w 3188874"/>
              <a:gd name="connsiteY42" fmla="*/ 7684 h 115260"/>
              <a:gd name="connsiteX43" fmla="*/ 2950669 w 3188874"/>
              <a:gd name="connsiteY43" fmla="*/ 38420 h 115260"/>
              <a:gd name="connsiteX44" fmla="*/ 3027509 w 3188874"/>
              <a:gd name="connsiteY44" fmla="*/ 38420 h 115260"/>
              <a:gd name="connsiteX45" fmla="*/ 3027509 w 3188874"/>
              <a:gd name="connsiteY45" fmla="*/ 30736 h 115260"/>
              <a:gd name="connsiteX46" fmla="*/ 3081298 w 3188874"/>
              <a:gd name="connsiteY46" fmla="*/ 15368 h 115260"/>
              <a:gd name="connsiteX47" fmla="*/ 3104350 w 3188874"/>
              <a:gd name="connsiteY47" fmla="*/ 46104 h 115260"/>
              <a:gd name="connsiteX48" fmla="*/ 3188874 w 3188874"/>
              <a:gd name="connsiteY48" fmla="*/ 115260 h 115260"/>
              <a:gd name="connsiteX0" fmla="*/ 0 w 3188874"/>
              <a:gd name="connsiteY0" fmla="*/ 48285 h 115260"/>
              <a:gd name="connsiteX1" fmla="*/ 19400 w 3188874"/>
              <a:gd name="connsiteY1" fmla="*/ 21682 h 115260"/>
              <a:gd name="connsiteX2" fmla="*/ 107577 w 3188874"/>
              <a:gd name="connsiteY2" fmla="*/ 15368 h 115260"/>
              <a:gd name="connsiteX3" fmla="*/ 137755 w 3188874"/>
              <a:gd name="connsiteY3" fmla="*/ 52140 h 115260"/>
              <a:gd name="connsiteX4" fmla="*/ 161365 w 3188874"/>
              <a:gd name="connsiteY4" fmla="*/ 15647 h 115260"/>
              <a:gd name="connsiteX5" fmla="*/ 230521 w 3188874"/>
              <a:gd name="connsiteY5" fmla="*/ 23052 h 115260"/>
              <a:gd name="connsiteX6" fmla="*/ 283751 w 3188874"/>
              <a:gd name="connsiteY6" fmla="*/ 56527 h 115260"/>
              <a:gd name="connsiteX7" fmla="*/ 330414 w 3188874"/>
              <a:gd name="connsiteY7" fmla="*/ 15368 h 115260"/>
              <a:gd name="connsiteX8" fmla="*/ 384202 w 3188874"/>
              <a:gd name="connsiteY8" fmla="*/ 15368 h 115260"/>
              <a:gd name="connsiteX9" fmla="*/ 409993 w 3188874"/>
              <a:gd name="connsiteY9" fmla="*/ 46104 h 115260"/>
              <a:gd name="connsiteX10" fmla="*/ 468726 w 3188874"/>
              <a:gd name="connsiteY10" fmla="*/ 38420 h 115260"/>
              <a:gd name="connsiteX11" fmla="*/ 473392 w 3188874"/>
              <a:gd name="connsiteY11" fmla="*/ 19755 h 115260"/>
              <a:gd name="connsiteX12" fmla="*/ 1335653 w 3188874"/>
              <a:gd name="connsiteY12" fmla="*/ 13998 h 115260"/>
              <a:gd name="connsiteX13" fmla="*/ 1399585 w 3188874"/>
              <a:gd name="connsiteY13" fmla="*/ 53788 h 115260"/>
              <a:gd name="connsiteX14" fmla="*/ 1467651 w 3188874"/>
              <a:gd name="connsiteY14" fmla="*/ 18107 h 115260"/>
              <a:gd name="connsiteX15" fmla="*/ 1536807 w 3188874"/>
              <a:gd name="connsiteY15" fmla="*/ 19755 h 115260"/>
              <a:gd name="connsiteX16" fmla="*/ 1560950 w 3188874"/>
              <a:gd name="connsiteY16" fmla="*/ 61472 h 115260"/>
              <a:gd name="connsiteX17" fmla="*/ 1604036 w 3188874"/>
              <a:gd name="connsiteY17" fmla="*/ 18107 h 115260"/>
              <a:gd name="connsiteX18" fmla="*/ 1675119 w 3188874"/>
              <a:gd name="connsiteY18" fmla="*/ 30736 h 115260"/>
              <a:gd name="connsiteX19" fmla="*/ 1690488 w 3188874"/>
              <a:gd name="connsiteY19" fmla="*/ 61472 h 115260"/>
              <a:gd name="connsiteX20" fmla="*/ 1744276 w 3188874"/>
              <a:gd name="connsiteY20" fmla="*/ 30736 h 115260"/>
              <a:gd name="connsiteX21" fmla="*/ 1798064 w 3188874"/>
              <a:gd name="connsiteY21" fmla="*/ 15368 h 115260"/>
              <a:gd name="connsiteX22" fmla="*/ 1851852 w 3188874"/>
              <a:gd name="connsiteY22" fmla="*/ 76840 h 115260"/>
              <a:gd name="connsiteX23" fmla="*/ 1897956 w 3188874"/>
              <a:gd name="connsiteY23" fmla="*/ 7684 h 115260"/>
              <a:gd name="connsiteX24" fmla="*/ 1944061 w 3188874"/>
              <a:gd name="connsiteY24" fmla="*/ 7684 h 115260"/>
              <a:gd name="connsiteX25" fmla="*/ 1959429 w 3188874"/>
              <a:gd name="connsiteY25" fmla="*/ 53788 h 115260"/>
              <a:gd name="connsiteX26" fmla="*/ 2097741 w 3188874"/>
              <a:gd name="connsiteY26" fmla="*/ 61472 h 115260"/>
              <a:gd name="connsiteX27" fmla="*/ 2120793 w 3188874"/>
              <a:gd name="connsiteY27" fmla="*/ 38420 h 115260"/>
              <a:gd name="connsiteX28" fmla="*/ 2174582 w 3188874"/>
              <a:gd name="connsiteY28" fmla="*/ 38420 h 115260"/>
              <a:gd name="connsiteX29" fmla="*/ 2182266 w 3188874"/>
              <a:gd name="connsiteY29" fmla="*/ 53788 h 115260"/>
              <a:gd name="connsiteX30" fmla="*/ 2259106 w 3188874"/>
              <a:gd name="connsiteY30" fmla="*/ 61472 h 115260"/>
              <a:gd name="connsiteX31" fmla="*/ 2259106 w 3188874"/>
              <a:gd name="connsiteY31" fmla="*/ 61472 h 115260"/>
              <a:gd name="connsiteX32" fmla="*/ 2358998 w 3188874"/>
              <a:gd name="connsiteY32" fmla="*/ 23052 h 115260"/>
              <a:gd name="connsiteX33" fmla="*/ 2389735 w 3188874"/>
              <a:gd name="connsiteY33" fmla="*/ 61472 h 115260"/>
              <a:gd name="connsiteX34" fmla="*/ 2402085 w 3188874"/>
              <a:gd name="connsiteY34" fmla="*/ 13720 h 115260"/>
              <a:gd name="connsiteX35" fmla="*/ 2481943 w 3188874"/>
              <a:gd name="connsiteY35" fmla="*/ 15368 h 115260"/>
              <a:gd name="connsiteX36" fmla="*/ 2528047 w 3188874"/>
              <a:gd name="connsiteY36" fmla="*/ 61472 h 115260"/>
              <a:gd name="connsiteX37" fmla="*/ 2612572 w 3188874"/>
              <a:gd name="connsiteY37" fmla="*/ 53788 h 115260"/>
              <a:gd name="connsiteX38" fmla="*/ 2643308 w 3188874"/>
              <a:gd name="connsiteY38" fmla="*/ 0 h 115260"/>
              <a:gd name="connsiteX39" fmla="*/ 2804672 w 3188874"/>
              <a:gd name="connsiteY39" fmla="*/ 0 h 115260"/>
              <a:gd name="connsiteX40" fmla="*/ 2827725 w 3188874"/>
              <a:gd name="connsiteY40" fmla="*/ 46104 h 115260"/>
              <a:gd name="connsiteX41" fmla="*/ 2858461 w 3188874"/>
              <a:gd name="connsiteY41" fmla="*/ 7684 h 115260"/>
              <a:gd name="connsiteX42" fmla="*/ 2942985 w 3188874"/>
              <a:gd name="connsiteY42" fmla="*/ 7684 h 115260"/>
              <a:gd name="connsiteX43" fmla="*/ 2950669 w 3188874"/>
              <a:gd name="connsiteY43" fmla="*/ 38420 h 115260"/>
              <a:gd name="connsiteX44" fmla="*/ 3027509 w 3188874"/>
              <a:gd name="connsiteY44" fmla="*/ 38420 h 115260"/>
              <a:gd name="connsiteX45" fmla="*/ 3027509 w 3188874"/>
              <a:gd name="connsiteY45" fmla="*/ 30736 h 115260"/>
              <a:gd name="connsiteX46" fmla="*/ 3081298 w 3188874"/>
              <a:gd name="connsiteY46" fmla="*/ 15368 h 115260"/>
              <a:gd name="connsiteX47" fmla="*/ 3104350 w 3188874"/>
              <a:gd name="connsiteY47" fmla="*/ 46104 h 115260"/>
              <a:gd name="connsiteX48" fmla="*/ 3188874 w 3188874"/>
              <a:gd name="connsiteY48" fmla="*/ 115260 h 115260"/>
              <a:gd name="connsiteX0" fmla="*/ 0 w 3188874"/>
              <a:gd name="connsiteY0" fmla="*/ 48285 h 115260"/>
              <a:gd name="connsiteX1" fmla="*/ 19400 w 3188874"/>
              <a:gd name="connsiteY1" fmla="*/ 21682 h 115260"/>
              <a:gd name="connsiteX2" fmla="*/ 107577 w 3188874"/>
              <a:gd name="connsiteY2" fmla="*/ 15368 h 115260"/>
              <a:gd name="connsiteX3" fmla="*/ 137755 w 3188874"/>
              <a:gd name="connsiteY3" fmla="*/ 52140 h 115260"/>
              <a:gd name="connsiteX4" fmla="*/ 161365 w 3188874"/>
              <a:gd name="connsiteY4" fmla="*/ 15647 h 115260"/>
              <a:gd name="connsiteX5" fmla="*/ 230521 w 3188874"/>
              <a:gd name="connsiteY5" fmla="*/ 23052 h 115260"/>
              <a:gd name="connsiteX6" fmla="*/ 283751 w 3188874"/>
              <a:gd name="connsiteY6" fmla="*/ 56527 h 115260"/>
              <a:gd name="connsiteX7" fmla="*/ 330414 w 3188874"/>
              <a:gd name="connsiteY7" fmla="*/ 15368 h 115260"/>
              <a:gd name="connsiteX8" fmla="*/ 384202 w 3188874"/>
              <a:gd name="connsiteY8" fmla="*/ 15368 h 115260"/>
              <a:gd name="connsiteX9" fmla="*/ 409993 w 3188874"/>
              <a:gd name="connsiteY9" fmla="*/ 46104 h 115260"/>
              <a:gd name="connsiteX10" fmla="*/ 468726 w 3188874"/>
              <a:gd name="connsiteY10" fmla="*/ 38420 h 115260"/>
              <a:gd name="connsiteX11" fmla="*/ 473392 w 3188874"/>
              <a:gd name="connsiteY11" fmla="*/ 19755 h 115260"/>
              <a:gd name="connsiteX12" fmla="*/ 1335653 w 3188874"/>
              <a:gd name="connsiteY12" fmla="*/ 13998 h 115260"/>
              <a:gd name="connsiteX13" fmla="*/ 1399585 w 3188874"/>
              <a:gd name="connsiteY13" fmla="*/ 53788 h 115260"/>
              <a:gd name="connsiteX14" fmla="*/ 1467651 w 3188874"/>
              <a:gd name="connsiteY14" fmla="*/ 18107 h 115260"/>
              <a:gd name="connsiteX15" fmla="*/ 1536807 w 3188874"/>
              <a:gd name="connsiteY15" fmla="*/ 19755 h 115260"/>
              <a:gd name="connsiteX16" fmla="*/ 1560950 w 3188874"/>
              <a:gd name="connsiteY16" fmla="*/ 61472 h 115260"/>
              <a:gd name="connsiteX17" fmla="*/ 1604036 w 3188874"/>
              <a:gd name="connsiteY17" fmla="*/ 18107 h 115260"/>
              <a:gd name="connsiteX18" fmla="*/ 1675119 w 3188874"/>
              <a:gd name="connsiteY18" fmla="*/ 30736 h 115260"/>
              <a:gd name="connsiteX19" fmla="*/ 1690488 w 3188874"/>
              <a:gd name="connsiteY19" fmla="*/ 61472 h 115260"/>
              <a:gd name="connsiteX20" fmla="*/ 1744276 w 3188874"/>
              <a:gd name="connsiteY20" fmla="*/ 30736 h 115260"/>
              <a:gd name="connsiteX21" fmla="*/ 1798064 w 3188874"/>
              <a:gd name="connsiteY21" fmla="*/ 15368 h 115260"/>
              <a:gd name="connsiteX22" fmla="*/ 1851852 w 3188874"/>
              <a:gd name="connsiteY22" fmla="*/ 76840 h 115260"/>
              <a:gd name="connsiteX23" fmla="*/ 1897956 w 3188874"/>
              <a:gd name="connsiteY23" fmla="*/ 7684 h 115260"/>
              <a:gd name="connsiteX24" fmla="*/ 1944061 w 3188874"/>
              <a:gd name="connsiteY24" fmla="*/ 7684 h 115260"/>
              <a:gd name="connsiteX25" fmla="*/ 1959429 w 3188874"/>
              <a:gd name="connsiteY25" fmla="*/ 53788 h 115260"/>
              <a:gd name="connsiteX26" fmla="*/ 2097741 w 3188874"/>
              <a:gd name="connsiteY26" fmla="*/ 61472 h 115260"/>
              <a:gd name="connsiteX27" fmla="*/ 2120793 w 3188874"/>
              <a:gd name="connsiteY27" fmla="*/ 38420 h 115260"/>
              <a:gd name="connsiteX28" fmla="*/ 2174582 w 3188874"/>
              <a:gd name="connsiteY28" fmla="*/ 38420 h 115260"/>
              <a:gd name="connsiteX29" fmla="*/ 2182266 w 3188874"/>
              <a:gd name="connsiteY29" fmla="*/ 53788 h 115260"/>
              <a:gd name="connsiteX30" fmla="*/ 2259106 w 3188874"/>
              <a:gd name="connsiteY30" fmla="*/ 61472 h 115260"/>
              <a:gd name="connsiteX31" fmla="*/ 2259106 w 3188874"/>
              <a:gd name="connsiteY31" fmla="*/ 61472 h 115260"/>
              <a:gd name="connsiteX32" fmla="*/ 2358998 w 3188874"/>
              <a:gd name="connsiteY32" fmla="*/ 23052 h 115260"/>
              <a:gd name="connsiteX33" fmla="*/ 2389735 w 3188874"/>
              <a:gd name="connsiteY33" fmla="*/ 61472 h 115260"/>
              <a:gd name="connsiteX34" fmla="*/ 2402085 w 3188874"/>
              <a:gd name="connsiteY34" fmla="*/ 13720 h 115260"/>
              <a:gd name="connsiteX35" fmla="*/ 2481943 w 3188874"/>
              <a:gd name="connsiteY35" fmla="*/ 15368 h 115260"/>
              <a:gd name="connsiteX36" fmla="*/ 2528047 w 3188874"/>
              <a:gd name="connsiteY36" fmla="*/ 61472 h 115260"/>
              <a:gd name="connsiteX37" fmla="*/ 2612572 w 3188874"/>
              <a:gd name="connsiteY37" fmla="*/ 53788 h 115260"/>
              <a:gd name="connsiteX38" fmla="*/ 2640290 w 3188874"/>
              <a:gd name="connsiteY38" fmla="*/ 21125 h 115260"/>
              <a:gd name="connsiteX39" fmla="*/ 2804672 w 3188874"/>
              <a:gd name="connsiteY39" fmla="*/ 0 h 115260"/>
              <a:gd name="connsiteX40" fmla="*/ 2827725 w 3188874"/>
              <a:gd name="connsiteY40" fmla="*/ 46104 h 115260"/>
              <a:gd name="connsiteX41" fmla="*/ 2858461 w 3188874"/>
              <a:gd name="connsiteY41" fmla="*/ 7684 h 115260"/>
              <a:gd name="connsiteX42" fmla="*/ 2942985 w 3188874"/>
              <a:gd name="connsiteY42" fmla="*/ 7684 h 115260"/>
              <a:gd name="connsiteX43" fmla="*/ 2950669 w 3188874"/>
              <a:gd name="connsiteY43" fmla="*/ 38420 h 115260"/>
              <a:gd name="connsiteX44" fmla="*/ 3027509 w 3188874"/>
              <a:gd name="connsiteY44" fmla="*/ 38420 h 115260"/>
              <a:gd name="connsiteX45" fmla="*/ 3027509 w 3188874"/>
              <a:gd name="connsiteY45" fmla="*/ 30736 h 115260"/>
              <a:gd name="connsiteX46" fmla="*/ 3081298 w 3188874"/>
              <a:gd name="connsiteY46" fmla="*/ 15368 h 115260"/>
              <a:gd name="connsiteX47" fmla="*/ 3104350 w 3188874"/>
              <a:gd name="connsiteY47" fmla="*/ 46104 h 115260"/>
              <a:gd name="connsiteX48" fmla="*/ 3188874 w 3188874"/>
              <a:gd name="connsiteY48" fmla="*/ 115260 h 115260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27725 w 3188874"/>
              <a:gd name="connsiteY40" fmla="*/ 38420 h 107576"/>
              <a:gd name="connsiteX41" fmla="*/ 2858461 w 3188874"/>
              <a:gd name="connsiteY41" fmla="*/ 0 h 107576"/>
              <a:gd name="connsiteX42" fmla="*/ 2942985 w 3188874"/>
              <a:gd name="connsiteY42" fmla="*/ 0 h 107576"/>
              <a:gd name="connsiteX43" fmla="*/ 2950669 w 3188874"/>
              <a:gd name="connsiteY43" fmla="*/ 30736 h 107576"/>
              <a:gd name="connsiteX44" fmla="*/ 3027509 w 3188874"/>
              <a:gd name="connsiteY44" fmla="*/ 30736 h 107576"/>
              <a:gd name="connsiteX45" fmla="*/ 3027509 w 3188874"/>
              <a:gd name="connsiteY45" fmla="*/ 23052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27725 w 3188874"/>
              <a:gd name="connsiteY40" fmla="*/ 38420 h 107576"/>
              <a:gd name="connsiteX41" fmla="*/ 2873550 w 3188874"/>
              <a:gd name="connsiteY41" fmla="*/ 0 h 107576"/>
              <a:gd name="connsiteX42" fmla="*/ 2942985 w 3188874"/>
              <a:gd name="connsiteY42" fmla="*/ 0 h 107576"/>
              <a:gd name="connsiteX43" fmla="*/ 2950669 w 3188874"/>
              <a:gd name="connsiteY43" fmla="*/ 30736 h 107576"/>
              <a:gd name="connsiteX44" fmla="*/ 3027509 w 3188874"/>
              <a:gd name="connsiteY44" fmla="*/ 30736 h 107576"/>
              <a:gd name="connsiteX45" fmla="*/ 3027509 w 3188874"/>
              <a:gd name="connsiteY45" fmla="*/ 23052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27725 w 3188874"/>
              <a:gd name="connsiteY40" fmla="*/ 38420 h 107576"/>
              <a:gd name="connsiteX41" fmla="*/ 2873550 w 3188874"/>
              <a:gd name="connsiteY41" fmla="*/ 0 h 107576"/>
              <a:gd name="connsiteX42" fmla="*/ 2946003 w 3188874"/>
              <a:gd name="connsiteY42" fmla="*/ 12072 h 107576"/>
              <a:gd name="connsiteX43" fmla="*/ 2950669 w 3188874"/>
              <a:gd name="connsiteY43" fmla="*/ 30736 h 107576"/>
              <a:gd name="connsiteX44" fmla="*/ 3027509 w 3188874"/>
              <a:gd name="connsiteY44" fmla="*/ 30736 h 107576"/>
              <a:gd name="connsiteX45" fmla="*/ 3027509 w 3188874"/>
              <a:gd name="connsiteY45" fmla="*/ 23052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27725 w 3188874"/>
              <a:gd name="connsiteY40" fmla="*/ 38420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50669 w 3188874"/>
              <a:gd name="connsiteY43" fmla="*/ 30736 h 107576"/>
              <a:gd name="connsiteX44" fmla="*/ 3027509 w 3188874"/>
              <a:gd name="connsiteY44" fmla="*/ 30736 h 107576"/>
              <a:gd name="connsiteX45" fmla="*/ 3027509 w 3188874"/>
              <a:gd name="connsiteY45" fmla="*/ 23052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50669 w 3188874"/>
              <a:gd name="connsiteY43" fmla="*/ 30736 h 107576"/>
              <a:gd name="connsiteX44" fmla="*/ 3027509 w 3188874"/>
              <a:gd name="connsiteY44" fmla="*/ 30736 h 107576"/>
              <a:gd name="connsiteX45" fmla="*/ 3027509 w 3188874"/>
              <a:gd name="connsiteY45" fmla="*/ 23052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77829 w 3188874"/>
              <a:gd name="connsiteY43" fmla="*/ 51860 h 107576"/>
              <a:gd name="connsiteX44" fmla="*/ 3027509 w 3188874"/>
              <a:gd name="connsiteY44" fmla="*/ 30736 h 107576"/>
              <a:gd name="connsiteX45" fmla="*/ 3027509 w 3188874"/>
              <a:gd name="connsiteY45" fmla="*/ 23052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77829 w 3188874"/>
              <a:gd name="connsiteY43" fmla="*/ 51860 h 107576"/>
              <a:gd name="connsiteX44" fmla="*/ 3027509 w 3188874"/>
              <a:gd name="connsiteY44" fmla="*/ 30736 h 107576"/>
              <a:gd name="connsiteX45" fmla="*/ 3027509 w 3188874"/>
              <a:gd name="connsiteY45" fmla="*/ 23052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77829 w 3188874"/>
              <a:gd name="connsiteY43" fmla="*/ 51860 h 107576"/>
              <a:gd name="connsiteX44" fmla="*/ 3027509 w 3188874"/>
              <a:gd name="connsiteY44" fmla="*/ 30736 h 107576"/>
              <a:gd name="connsiteX45" fmla="*/ 3027509 w 3188874"/>
              <a:gd name="connsiteY45" fmla="*/ 23052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77829 w 3188874"/>
              <a:gd name="connsiteY43" fmla="*/ 51860 h 107576"/>
              <a:gd name="connsiteX44" fmla="*/ 3027509 w 3188874"/>
              <a:gd name="connsiteY44" fmla="*/ 30736 h 107576"/>
              <a:gd name="connsiteX45" fmla="*/ 3027509 w 3188874"/>
              <a:gd name="connsiteY45" fmla="*/ 23052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77829 w 3188874"/>
              <a:gd name="connsiteY43" fmla="*/ 51860 h 107576"/>
              <a:gd name="connsiteX44" fmla="*/ 3027509 w 3188874"/>
              <a:gd name="connsiteY44" fmla="*/ 30736 h 107576"/>
              <a:gd name="connsiteX45" fmla="*/ 3017984 w 3188874"/>
              <a:gd name="connsiteY45" fmla="*/ 6383 h 107576"/>
              <a:gd name="connsiteX46" fmla="*/ 3081298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77829 w 3188874"/>
              <a:gd name="connsiteY43" fmla="*/ 51860 h 107576"/>
              <a:gd name="connsiteX44" fmla="*/ 3027509 w 3188874"/>
              <a:gd name="connsiteY44" fmla="*/ 30736 h 107576"/>
              <a:gd name="connsiteX45" fmla="*/ 3017984 w 3188874"/>
              <a:gd name="connsiteY45" fmla="*/ 6383 h 107576"/>
              <a:gd name="connsiteX46" fmla="*/ 3093205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77829 w 3188874"/>
              <a:gd name="connsiteY43" fmla="*/ 51860 h 107576"/>
              <a:gd name="connsiteX44" fmla="*/ 3027509 w 3188874"/>
              <a:gd name="connsiteY44" fmla="*/ 30736 h 107576"/>
              <a:gd name="connsiteX45" fmla="*/ 3015603 w 3188874"/>
              <a:gd name="connsiteY45" fmla="*/ 8764 h 107576"/>
              <a:gd name="connsiteX46" fmla="*/ 3093205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73550 w 3188874"/>
              <a:gd name="connsiteY41" fmla="*/ 12071 h 107576"/>
              <a:gd name="connsiteX42" fmla="*/ 2946003 w 3188874"/>
              <a:gd name="connsiteY42" fmla="*/ 12072 h 107576"/>
              <a:gd name="connsiteX43" fmla="*/ 2977829 w 3188874"/>
              <a:gd name="connsiteY43" fmla="*/ 51860 h 107576"/>
              <a:gd name="connsiteX44" fmla="*/ 3003697 w 3188874"/>
              <a:gd name="connsiteY44" fmla="*/ 40261 h 107576"/>
              <a:gd name="connsiteX45" fmla="*/ 3015603 w 3188874"/>
              <a:gd name="connsiteY45" fmla="*/ 8764 h 107576"/>
              <a:gd name="connsiteX46" fmla="*/ 3093205 w 3188874"/>
              <a:gd name="connsiteY46" fmla="*/ 7684 h 107576"/>
              <a:gd name="connsiteX47" fmla="*/ 3104350 w 3188874"/>
              <a:gd name="connsiteY47" fmla="*/ 38420 h 107576"/>
              <a:gd name="connsiteX48" fmla="*/ 3188874 w 3188874"/>
              <a:gd name="connsiteY48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5402 h 107576"/>
              <a:gd name="connsiteX41" fmla="*/ 2853418 w 3188874"/>
              <a:gd name="connsiteY41" fmla="*/ 46865 h 107576"/>
              <a:gd name="connsiteX42" fmla="*/ 2873550 w 3188874"/>
              <a:gd name="connsiteY42" fmla="*/ 12071 h 107576"/>
              <a:gd name="connsiteX43" fmla="*/ 2946003 w 3188874"/>
              <a:gd name="connsiteY43" fmla="*/ 12072 h 107576"/>
              <a:gd name="connsiteX44" fmla="*/ 2977829 w 3188874"/>
              <a:gd name="connsiteY44" fmla="*/ 51860 h 107576"/>
              <a:gd name="connsiteX45" fmla="*/ 3003697 w 3188874"/>
              <a:gd name="connsiteY45" fmla="*/ 40261 h 107576"/>
              <a:gd name="connsiteX46" fmla="*/ 3015603 w 3188874"/>
              <a:gd name="connsiteY46" fmla="*/ 8764 h 107576"/>
              <a:gd name="connsiteX47" fmla="*/ 3093205 w 3188874"/>
              <a:gd name="connsiteY47" fmla="*/ 7684 h 107576"/>
              <a:gd name="connsiteX48" fmla="*/ 3104350 w 3188874"/>
              <a:gd name="connsiteY48" fmla="*/ 38420 h 107576"/>
              <a:gd name="connsiteX49" fmla="*/ 3188874 w 3188874"/>
              <a:gd name="connsiteY49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7783 h 107576"/>
              <a:gd name="connsiteX41" fmla="*/ 2853418 w 3188874"/>
              <a:gd name="connsiteY41" fmla="*/ 46865 h 107576"/>
              <a:gd name="connsiteX42" fmla="*/ 2873550 w 3188874"/>
              <a:gd name="connsiteY42" fmla="*/ 12071 h 107576"/>
              <a:gd name="connsiteX43" fmla="*/ 2946003 w 3188874"/>
              <a:gd name="connsiteY43" fmla="*/ 12072 h 107576"/>
              <a:gd name="connsiteX44" fmla="*/ 2977829 w 3188874"/>
              <a:gd name="connsiteY44" fmla="*/ 51860 h 107576"/>
              <a:gd name="connsiteX45" fmla="*/ 3003697 w 3188874"/>
              <a:gd name="connsiteY45" fmla="*/ 40261 h 107576"/>
              <a:gd name="connsiteX46" fmla="*/ 3015603 w 3188874"/>
              <a:gd name="connsiteY46" fmla="*/ 8764 h 107576"/>
              <a:gd name="connsiteX47" fmla="*/ 3093205 w 3188874"/>
              <a:gd name="connsiteY47" fmla="*/ 7684 h 107576"/>
              <a:gd name="connsiteX48" fmla="*/ 3104350 w 3188874"/>
              <a:gd name="connsiteY48" fmla="*/ 38420 h 107576"/>
              <a:gd name="connsiteX49" fmla="*/ 3188874 w 3188874"/>
              <a:gd name="connsiteY49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59106 w 3188874"/>
              <a:gd name="connsiteY31" fmla="*/ 53788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7783 h 107576"/>
              <a:gd name="connsiteX41" fmla="*/ 2853418 w 3188874"/>
              <a:gd name="connsiteY41" fmla="*/ 46865 h 107576"/>
              <a:gd name="connsiteX42" fmla="*/ 2873550 w 3188874"/>
              <a:gd name="connsiteY42" fmla="*/ 12071 h 107576"/>
              <a:gd name="connsiteX43" fmla="*/ 2946003 w 3188874"/>
              <a:gd name="connsiteY43" fmla="*/ 12072 h 107576"/>
              <a:gd name="connsiteX44" fmla="*/ 2977829 w 3188874"/>
              <a:gd name="connsiteY44" fmla="*/ 51860 h 107576"/>
              <a:gd name="connsiteX45" fmla="*/ 3003697 w 3188874"/>
              <a:gd name="connsiteY45" fmla="*/ 40261 h 107576"/>
              <a:gd name="connsiteX46" fmla="*/ 3015603 w 3188874"/>
              <a:gd name="connsiteY46" fmla="*/ 8764 h 107576"/>
              <a:gd name="connsiteX47" fmla="*/ 3093205 w 3188874"/>
              <a:gd name="connsiteY47" fmla="*/ 7684 h 107576"/>
              <a:gd name="connsiteX48" fmla="*/ 3104350 w 3188874"/>
              <a:gd name="connsiteY48" fmla="*/ 38420 h 107576"/>
              <a:gd name="connsiteX49" fmla="*/ 3188874 w 3188874"/>
              <a:gd name="connsiteY49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358998 w 3188874"/>
              <a:gd name="connsiteY32" fmla="*/ 15368 h 107576"/>
              <a:gd name="connsiteX33" fmla="*/ 2389735 w 3188874"/>
              <a:gd name="connsiteY33" fmla="*/ 53788 h 107576"/>
              <a:gd name="connsiteX34" fmla="*/ 2402085 w 3188874"/>
              <a:gd name="connsiteY34" fmla="*/ 6036 h 107576"/>
              <a:gd name="connsiteX35" fmla="*/ 2481943 w 3188874"/>
              <a:gd name="connsiteY35" fmla="*/ 7684 h 107576"/>
              <a:gd name="connsiteX36" fmla="*/ 2528047 w 3188874"/>
              <a:gd name="connsiteY36" fmla="*/ 53788 h 107576"/>
              <a:gd name="connsiteX37" fmla="*/ 2612572 w 3188874"/>
              <a:gd name="connsiteY37" fmla="*/ 46104 h 107576"/>
              <a:gd name="connsiteX38" fmla="*/ 2640290 w 3188874"/>
              <a:gd name="connsiteY38" fmla="*/ 13441 h 107576"/>
              <a:gd name="connsiteX39" fmla="*/ 2816744 w 3188874"/>
              <a:gd name="connsiteY39" fmla="*/ 10423 h 107576"/>
              <a:gd name="connsiteX40" fmla="*/ 2830743 w 3188874"/>
              <a:gd name="connsiteY40" fmla="*/ 37783 h 107576"/>
              <a:gd name="connsiteX41" fmla="*/ 2853418 w 3188874"/>
              <a:gd name="connsiteY41" fmla="*/ 46865 h 107576"/>
              <a:gd name="connsiteX42" fmla="*/ 2873550 w 3188874"/>
              <a:gd name="connsiteY42" fmla="*/ 12071 h 107576"/>
              <a:gd name="connsiteX43" fmla="*/ 2946003 w 3188874"/>
              <a:gd name="connsiteY43" fmla="*/ 12072 h 107576"/>
              <a:gd name="connsiteX44" fmla="*/ 2977829 w 3188874"/>
              <a:gd name="connsiteY44" fmla="*/ 51860 h 107576"/>
              <a:gd name="connsiteX45" fmla="*/ 3003697 w 3188874"/>
              <a:gd name="connsiteY45" fmla="*/ 40261 h 107576"/>
              <a:gd name="connsiteX46" fmla="*/ 3015603 w 3188874"/>
              <a:gd name="connsiteY46" fmla="*/ 8764 h 107576"/>
              <a:gd name="connsiteX47" fmla="*/ 3093205 w 3188874"/>
              <a:gd name="connsiteY47" fmla="*/ 7684 h 107576"/>
              <a:gd name="connsiteX48" fmla="*/ 3104350 w 3188874"/>
              <a:gd name="connsiteY48" fmla="*/ 38420 h 107576"/>
              <a:gd name="connsiteX49" fmla="*/ 3188874 w 3188874"/>
              <a:gd name="connsiteY49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247482 w 3188874"/>
              <a:gd name="connsiteY32" fmla="*/ 18290 h 107576"/>
              <a:gd name="connsiteX33" fmla="*/ 2358998 w 3188874"/>
              <a:gd name="connsiteY33" fmla="*/ 15368 h 107576"/>
              <a:gd name="connsiteX34" fmla="*/ 2389735 w 3188874"/>
              <a:gd name="connsiteY34" fmla="*/ 53788 h 107576"/>
              <a:gd name="connsiteX35" fmla="*/ 2402085 w 3188874"/>
              <a:gd name="connsiteY35" fmla="*/ 6036 h 107576"/>
              <a:gd name="connsiteX36" fmla="*/ 2481943 w 3188874"/>
              <a:gd name="connsiteY36" fmla="*/ 7684 h 107576"/>
              <a:gd name="connsiteX37" fmla="*/ 2528047 w 3188874"/>
              <a:gd name="connsiteY37" fmla="*/ 53788 h 107576"/>
              <a:gd name="connsiteX38" fmla="*/ 2612572 w 3188874"/>
              <a:gd name="connsiteY38" fmla="*/ 46104 h 107576"/>
              <a:gd name="connsiteX39" fmla="*/ 2640290 w 3188874"/>
              <a:gd name="connsiteY39" fmla="*/ 13441 h 107576"/>
              <a:gd name="connsiteX40" fmla="*/ 2816744 w 3188874"/>
              <a:gd name="connsiteY40" fmla="*/ 10423 h 107576"/>
              <a:gd name="connsiteX41" fmla="*/ 2830743 w 3188874"/>
              <a:gd name="connsiteY41" fmla="*/ 37783 h 107576"/>
              <a:gd name="connsiteX42" fmla="*/ 2853418 w 3188874"/>
              <a:gd name="connsiteY42" fmla="*/ 46865 h 107576"/>
              <a:gd name="connsiteX43" fmla="*/ 2873550 w 3188874"/>
              <a:gd name="connsiteY43" fmla="*/ 12071 h 107576"/>
              <a:gd name="connsiteX44" fmla="*/ 2946003 w 3188874"/>
              <a:gd name="connsiteY44" fmla="*/ 12072 h 107576"/>
              <a:gd name="connsiteX45" fmla="*/ 2977829 w 3188874"/>
              <a:gd name="connsiteY45" fmla="*/ 51860 h 107576"/>
              <a:gd name="connsiteX46" fmla="*/ 3003697 w 3188874"/>
              <a:gd name="connsiteY46" fmla="*/ 40261 h 107576"/>
              <a:gd name="connsiteX47" fmla="*/ 3015603 w 3188874"/>
              <a:gd name="connsiteY47" fmla="*/ 8764 h 107576"/>
              <a:gd name="connsiteX48" fmla="*/ 3093205 w 3188874"/>
              <a:gd name="connsiteY48" fmla="*/ 7684 h 107576"/>
              <a:gd name="connsiteX49" fmla="*/ 3104350 w 3188874"/>
              <a:gd name="connsiteY49" fmla="*/ 38420 h 107576"/>
              <a:gd name="connsiteX50" fmla="*/ 3188874 w 3188874"/>
              <a:gd name="connsiteY50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247482 w 3188874"/>
              <a:gd name="connsiteY32" fmla="*/ 18290 h 107576"/>
              <a:gd name="connsiteX33" fmla="*/ 2358998 w 3188874"/>
              <a:gd name="connsiteY33" fmla="*/ 15368 h 107576"/>
              <a:gd name="connsiteX34" fmla="*/ 2359400 w 3188874"/>
              <a:gd name="connsiteY34" fmla="*/ 46865 h 107576"/>
              <a:gd name="connsiteX35" fmla="*/ 2389735 w 3188874"/>
              <a:gd name="connsiteY35" fmla="*/ 53788 h 107576"/>
              <a:gd name="connsiteX36" fmla="*/ 2402085 w 3188874"/>
              <a:gd name="connsiteY36" fmla="*/ 6036 h 107576"/>
              <a:gd name="connsiteX37" fmla="*/ 2481943 w 3188874"/>
              <a:gd name="connsiteY37" fmla="*/ 7684 h 107576"/>
              <a:gd name="connsiteX38" fmla="*/ 2528047 w 3188874"/>
              <a:gd name="connsiteY38" fmla="*/ 53788 h 107576"/>
              <a:gd name="connsiteX39" fmla="*/ 2612572 w 3188874"/>
              <a:gd name="connsiteY39" fmla="*/ 46104 h 107576"/>
              <a:gd name="connsiteX40" fmla="*/ 2640290 w 3188874"/>
              <a:gd name="connsiteY40" fmla="*/ 13441 h 107576"/>
              <a:gd name="connsiteX41" fmla="*/ 2816744 w 3188874"/>
              <a:gd name="connsiteY41" fmla="*/ 10423 h 107576"/>
              <a:gd name="connsiteX42" fmla="*/ 2830743 w 3188874"/>
              <a:gd name="connsiteY42" fmla="*/ 37783 h 107576"/>
              <a:gd name="connsiteX43" fmla="*/ 2853418 w 3188874"/>
              <a:gd name="connsiteY43" fmla="*/ 46865 h 107576"/>
              <a:gd name="connsiteX44" fmla="*/ 2873550 w 3188874"/>
              <a:gd name="connsiteY44" fmla="*/ 12071 h 107576"/>
              <a:gd name="connsiteX45" fmla="*/ 2946003 w 3188874"/>
              <a:gd name="connsiteY45" fmla="*/ 12072 h 107576"/>
              <a:gd name="connsiteX46" fmla="*/ 2977829 w 3188874"/>
              <a:gd name="connsiteY46" fmla="*/ 51860 h 107576"/>
              <a:gd name="connsiteX47" fmla="*/ 3003697 w 3188874"/>
              <a:gd name="connsiteY47" fmla="*/ 40261 h 107576"/>
              <a:gd name="connsiteX48" fmla="*/ 3015603 w 3188874"/>
              <a:gd name="connsiteY48" fmla="*/ 8764 h 107576"/>
              <a:gd name="connsiteX49" fmla="*/ 3093205 w 3188874"/>
              <a:gd name="connsiteY49" fmla="*/ 7684 h 107576"/>
              <a:gd name="connsiteX50" fmla="*/ 3104350 w 3188874"/>
              <a:gd name="connsiteY50" fmla="*/ 38420 h 107576"/>
              <a:gd name="connsiteX51" fmla="*/ 3188874 w 3188874"/>
              <a:gd name="connsiteY51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247482 w 3188874"/>
              <a:gd name="connsiteY32" fmla="*/ 18290 h 107576"/>
              <a:gd name="connsiteX33" fmla="*/ 2358998 w 3188874"/>
              <a:gd name="connsiteY33" fmla="*/ 15368 h 107576"/>
              <a:gd name="connsiteX34" fmla="*/ 2359400 w 3188874"/>
              <a:gd name="connsiteY34" fmla="*/ 46865 h 107576"/>
              <a:gd name="connsiteX35" fmla="*/ 2373066 w 3188874"/>
              <a:gd name="connsiteY35" fmla="*/ 41882 h 107576"/>
              <a:gd name="connsiteX36" fmla="*/ 2402085 w 3188874"/>
              <a:gd name="connsiteY36" fmla="*/ 6036 h 107576"/>
              <a:gd name="connsiteX37" fmla="*/ 2481943 w 3188874"/>
              <a:gd name="connsiteY37" fmla="*/ 7684 h 107576"/>
              <a:gd name="connsiteX38" fmla="*/ 2528047 w 3188874"/>
              <a:gd name="connsiteY38" fmla="*/ 53788 h 107576"/>
              <a:gd name="connsiteX39" fmla="*/ 2612572 w 3188874"/>
              <a:gd name="connsiteY39" fmla="*/ 46104 h 107576"/>
              <a:gd name="connsiteX40" fmla="*/ 2640290 w 3188874"/>
              <a:gd name="connsiteY40" fmla="*/ 13441 h 107576"/>
              <a:gd name="connsiteX41" fmla="*/ 2816744 w 3188874"/>
              <a:gd name="connsiteY41" fmla="*/ 10423 h 107576"/>
              <a:gd name="connsiteX42" fmla="*/ 2830743 w 3188874"/>
              <a:gd name="connsiteY42" fmla="*/ 37783 h 107576"/>
              <a:gd name="connsiteX43" fmla="*/ 2853418 w 3188874"/>
              <a:gd name="connsiteY43" fmla="*/ 46865 h 107576"/>
              <a:gd name="connsiteX44" fmla="*/ 2873550 w 3188874"/>
              <a:gd name="connsiteY44" fmla="*/ 12071 h 107576"/>
              <a:gd name="connsiteX45" fmla="*/ 2946003 w 3188874"/>
              <a:gd name="connsiteY45" fmla="*/ 12072 h 107576"/>
              <a:gd name="connsiteX46" fmla="*/ 2977829 w 3188874"/>
              <a:gd name="connsiteY46" fmla="*/ 51860 h 107576"/>
              <a:gd name="connsiteX47" fmla="*/ 3003697 w 3188874"/>
              <a:gd name="connsiteY47" fmla="*/ 40261 h 107576"/>
              <a:gd name="connsiteX48" fmla="*/ 3015603 w 3188874"/>
              <a:gd name="connsiteY48" fmla="*/ 8764 h 107576"/>
              <a:gd name="connsiteX49" fmla="*/ 3093205 w 3188874"/>
              <a:gd name="connsiteY49" fmla="*/ 7684 h 107576"/>
              <a:gd name="connsiteX50" fmla="*/ 3104350 w 3188874"/>
              <a:gd name="connsiteY50" fmla="*/ 38420 h 107576"/>
              <a:gd name="connsiteX51" fmla="*/ 3188874 w 3188874"/>
              <a:gd name="connsiteY51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247482 w 3188874"/>
              <a:gd name="connsiteY32" fmla="*/ 18290 h 107576"/>
              <a:gd name="connsiteX33" fmla="*/ 2358998 w 3188874"/>
              <a:gd name="connsiteY33" fmla="*/ 15368 h 107576"/>
              <a:gd name="connsiteX34" fmla="*/ 2359400 w 3188874"/>
              <a:gd name="connsiteY34" fmla="*/ 46865 h 107576"/>
              <a:gd name="connsiteX35" fmla="*/ 2373066 w 3188874"/>
              <a:gd name="connsiteY35" fmla="*/ 41882 h 107576"/>
              <a:gd name="connsiteX36" fmla="*/ 2402085 w 3188874"/>
              <a:gd name="connsiteY36" fmla="*/ 6036 h 107576"/>
              <a:gd name="connsiteX37" fmla="*/ 2472418 w 3188874"/>
              <a:gd name="connsiteY37" fmla="*/ 12447 h 107576"/>
              <a:gd name="connsiteX38" fmla="*/ 2528047 w 3188874"/>
              <a:gd name="connsiteY38" fmla="*/ 53788 h 107576"/>
              <a:gd name="connsiteX39" fmla="*/ 2612572 w 3188874"/>
              <a:gd name="connsiteY39" fmla="*/ 46104 h 107576"/>
              <a:gd name="connsiteX40" fmla="*/ 2640290 w 3188874"/>
              <a:gd name="connsiteY40" fmla="*/ 13441 h 107576"/>
              <a:gd name="connsiteX41" fmla="*/ 2816744 w 3188874"/>
              <a:gd name="connsiteY41" fmla="*/ 10423 h 107576"/>
              <a:gd name="connsiteX42" fmla="*/ 2830743 w 3188874"/>
              <a:gd name="connsiteY42" fmla="*/ 37783 h 107576"/>
              <a:gd name="connsiteX43" fmla="*/ 2853418 w 3188874"/>
              <a:gd name="connsiteY43" fmla="*/ 46865 h 107576"/>
              <a:gd name="connsiteX44" fmla="*/ 2873550 w 3188874"/>
              <a:gd name="connsiteY44" fmla="*/ 12071 h 107576"/>
              <a:gd name="connsiteX45" fmla="*/ 2946003 w 3188874"/>
              <a:gd name="connsiteY45" fmla="*/ 12072 h 107576"/>
              <a:gd name="connsiteX46" fmla="*/ 2977829 w 3188874"/>
              <a:gd name="connsiteY46" fmla="*/ 51860 h 107576"/>
              <a:gd name="connsiteX47" fmla="*/ 3003697 w 3188874"/>
              <a:gd name="connsiteY47" fmla="*/ 40261 h 107576"/>
              <a:gd name="connsiteX48" fmla="*/ 3015603 w 3188874"/>
              <a:gd name="connsiteY48" fmla="*/ 8764 h 107576"/>
              <a:gd name="connsiteX49" fmla="*/ 3093205 w 3188874"/>
              <a:gd name="connsiteY49" fmla="*/ 7684 h 107576"/>
              <a:gd name="connsiteX50" fmla="*/ 3104350 w 3188874"/>
              <a:gd name="connsiteY50" fmla="*/ 38420 h 107576"/>
              <a:gd name="connsiteX51" fmla="*/ 3188874 w 3188874"/>
              <a:gd name="connsiteY51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20793 w 3188874"/>
              <a:gd name="connsiteY27" fmla="*/ 30736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247482 w 3188874"/>
              <a:gd name="connsiteY32" fmla="*/ 18290 h 107576"/>
              <a:gd name="connsiteX33" fmla="*/ 2358998 w 3188874"/>
              <a:gd name="connsiteY33" fmla="*/ 15368 h 107576"/>
              <a:gd name="connsiteX34" fmla="*/ 2359400 w 3188874"/>
              <a:gd name="connsiteY34" fmla="*/ 46865 h 107576"/>
              <a:gd name="connsiteX35" fmla="*/ 2373066 w 3188874"/>
              <a:gd name="connsiteY35" fmla="*/ 41882 h 107576"/>
              <a:gd name="connsiteX36" fmla="*/ 2404466 w 3188874"/>
              <a:gd name="connsiteY36" fmla="*/ 10798 h 107576"/>
              <a:gd name="connsiteX37" fmla="*/ 2472418 w 3188874"/>
              <a:gd name="connsiteY37" fmla="*/ 12447 h 107576"/>
              <a:gd name="connsiteX38" fmla="*/ 2528047 w 3188874"/>
              <a:gd name="connsiteY38" fmla="*/ 53788 h 107576"/>
              <a:gd name="connsiteX39" fmla="*/ 2612572 w 3188874"/>
              <a:gd name="connsiteY39" fmla="*/ 46104 h 107576"/>
              <a:gd name="connsiteX40" fmla="*/ 2640290 w 3188874"/>
              <a:gd name="connsiteY40" fmla="*/ 13441 h 107576"/>
              <a:gd name="connsiteX41" fmla="*/ 2816744 w 3188874"/>
              <a:gd name="connsiteY41" fmla="*/ 10423 h 107576"/>
              <a:gd name="connsiteX42" fmla="*/ 2830743 w 3188874"/>
              <a:gd name="connsiteY42" fmla="*/ 37783 h 107576"/>
              <a:gd name="connsiteX43" fmla="*/ 2853418 w 3188874"/>
              <a:gd name="connsiteY43" fmla="*/ 46865 h 107576"/>
              <a:gd name="connsiteX44" fmla="*/ 2873550 w 3188874"/>
              <a:gd name="connsiteY44" fmla="*/ 12071 h 107576"/>
              <a:gd name="connsiteX45" fmla="*/ 2946003 w 3188874"/>
              <a:gd name="connsiteY45" fmla="*/ 12072 h 107576"/>
              <a:gd name="connsiteX46" fmla="*/ 2977829 w 3188874"/>
              <a:gd name="connsiteY46" fmla="*/ 51860 h 107576"/>
              <a:gd name="connsiteX47" fmla="*/ 3003697 w 3188874"/>
              <a:gd name="connsiteY47" fmla="*/ 40261 h 107576"/>
              <a:gd name="connsiteX48" fmla="*/ 3015603 w 3188874"/>
              <a:gd name="connsiteY48" fmla="*/ 8764 h 107576"/>
              <a:gd name="connsiteX49" fmla="*/ 3093205 w 3188874"/>
              <a:gd name="connsiteY49" fmla="*/ 7684 h 107576"/>
              <a:gd name="connsiteX50" fmla="*/ 3104350 w 3188874"/>
              <a:gd name="connsiteY50" fmla="*/ 38420 h 107576"/>
              <a:gd name="connsiteX51" fmla="*/ 3188874 w 3188874"/>
              <a:gd name="connsiteY51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97741 w 3188874"/>
              <a:gd name="connsiteY26" fmla="*/ 53788 h 107576"/>
              <a:gd name="connsiteX27" fmla="*/ 2106505 w 3188874"/>
              <a:gd name="connsiteY27" fmla="*/ 9305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247482 w 3188874"/>
              <a:gd name="connsiteY32" fmla="*/ 18290 h 107576"/>
              <a:gd name="connsiteX33" fmla="*/ 2358998 w 3188874"/>
              <a:gd name="connsiteY33" fmla="*/ 15368 h 107576"/>
              <a:gd name="connsiteX34" fmla="*/ 2359400 w 3188874"/>
              <a:gd name="connsiteY34" fmla="*/ 46865 h 107576"/>
              <a:gd name="connsiteX35" fmla="*/ 2373066 w 3188874"/>
              <a:gd name="connsiteY35" fmla="*/ 41882 h 107576"/>
              <a:gd name="connsiteX36" fmla="*/ 2404466 w 3188874"/>
              <a:gd name="connsiteY36" fmla="*/ 10798 h 107576"/>
              <a:gd name="connsiteX37" fmla="*/ 2472418 w 3188874"/>
              <a:gd name="connsiteY37" fmla="*/ 12447 h 107576"/>
              <a:gd name="connsiteX38" fmla="*/ 2528047 w 3188874"/>
              <a:gd name="connsiteY38" fmla="*/ 53788 h 107576"/>
              <a:gd name="connsiteX39" fmla="*/ 2612572 w 3188874"/>
              <a:gd name="connsiteY39" fmla="*/ 46104 h 107576"/>
              <a:gd name="connsiteX40" fmla="*/ 2640290 w 3188874"/>
              <a:gd name="connsiteY40" fmla="*/ 13441 h 107576"/>
              <a:gd name="connsiteX41" fmla="*/ 2816744 w 3188874"/>
              <a:gd name="connsiteY41" fmla="*/ 10423 h 107576"/>
              <a:gd name="connsiteX42" fmla="*/ 2830743 w 3188874"/>
              <a:gd name="connsiteY42" fmla="*/ 37783 h 107576"/>
              <a:gd name="connsiteX43" fmla="*/ 2853418 w 3188874"/>
              <a:gd name="connsiteY43" fmla="*/ 46865 h 107576"/>
              <a:gd name="connsiteX44" fmla="*/ 2873550 w 3188874"/>
              <a:gd name="connsiteY44" fmla="*/ 12071 h 107576"/>
              <a:gd name="connsiteX45" fmla="*/ 2946003 w 3188874"/>
              <a:gd name="connsiteY45" fmla="*/ 12072 h 107576"/>
              <a:gd name="connsiteX46" fmla="*/ 2977829 w 3188874"/>
              <a:gd name="connsiteY46" fmla="*/ 51860 h 107576"/>
              <a:gd name="connsiteX47" fmla="*/ 3003697 w 3188874"/>
              <a:gd name="connsiteY47" fmla="*/ 40261 h 107576"/>
              <a:gd name="connsiteX48" fmla="*/ 3015603 w 3188874"/>
              <a:gd name="connsiteY48" fmla="*/ 8764 h 107576"/>
              <a:gd name="connsiteX49" fmla="*/ 3093205 w 3188874"/>
              <a:gd name="connsiteY49" fmla="*/ 7684 h 107576"/>
              <a:gd name="connsiteX50" fmla="*/ 3104350 w 3188874"/>
              <a:gd name="connsiteY50" fmla="*/ 38420 h 107576"/>
              <a:gd name="connsiteX51" fmla="*/ 3188874 w 3188874"/>
              <a:gd name="connsiteY51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81072 w 3188874"/>
              <a:gd name="connsiteY26" fmla="*/ 49026 h 107576"/>
              <a:gd name="connsiteX27" fmla="*/ 2106505 w 3188874"/>
              <a:gd name="connsiteY27" fmla="*/ 9305 h 107576"/>
              <a:gd name="connsiteX28" fmla="*/ 2174582 w 3188874"/>
              <a:gd name="connsiteY28" fmla="*/ 3073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247482 w 3188874"/>
              <a:gd name="connsiteY32" fmla="*/ 18290 h 107576"/>
              <a:gd name="connsiteX33" fmla="*/ 2358998 w 3188874"/>
              <a:gd name="connsiteY33" fmla="*/ 15368 h 107576"/>
              <a:gd name="connsiteX34" fmla="*/ 2359400 w 3188874"/>
              <a:gd name="connsiteY34" fmla="*/ 46865 h 107576"/>
              <a:gd name="connsiteX35" fmla="*/ 2373066 w 3188874"/>
              <a:gd name="connsiteY35" fmla="*/ 41882 h 107576"/>
              <a:gd name="connsiteX36" fmla="*/ 2404466 w 3188874"/>
              <a:gd name="connsiteY36" fmla="*/ 10798 h 107576"/>
              <a:gd name="connsiteX37" fmla="*/ 2472418 w 3188874"/>
              <a:gd name="connsiteY37" fmla="*/ 12447 h 107576"/>
              <a:gd name="connsiteX38" fmla="*/ 2528047 w 3188874"/>
              <a:gd name="connsiteY38" fmla="*/ 53788 h 107576"/>
              <a:gd name="connsiteX39" fmla="*/ 2612572 w 3188874"/>
              <a:gd name="connsiteY39" fmla="*/ 46104 h 107576"/>
              <a:gd name="connsiteX40" fmla="*/ 2640290 w 3188874"/>
              <a:gd name="connsiteY40" fmla="*/ 13441 h 107576"/>
              <a:gd name="connsiteX41" fmla="*/ 2816744 w 3188874"/>
              <a:gd name="connsiteY41" fmla="*/ 10423 h 107576"/>
              <a:gd name="connsiteX42" fmla="*/ 2830743 w 3188874"/>
              <a:gd name="connsiteY42" fmla="*/ 37783 h 107576"/>
              <a:gd name="connsiteX43" fmla="*/ 2853418 w 3188874"/>
              <a:gd name="connsiteY43" fmla="*/ 46865 h 107576"/>
              <a:gd name="connsiteX44" fmla="*/ 2873550 w 3188874"/>
              <a:gd name="connsiteY44" fmla="*/ 12071 h 107576"/>
              <a:gd name="connsiteX45" fmla="*/ 2946003 w 3188874"/>
              <a:gd name="connsiteY45" fmla="*/ 12072 h 107576"/>
              <a:gd name="connsiteX46" fmla="*/ 2977829 w 3188874"/>
              <a:gd name="connsiteY46" fmla="*/ 51860 h 107576"/>
              <a:gd name="connsiteX47" fmla="*/ 3003697 w 3188874"/>
              <a:gd name="connsiteY47" fmla="*/ 40261 h 107576"/>
              <a:gd name="connsiteX48" fmla="*/ 3015603 w 3188874"/>
              <a:gd name="connsiteY48" fmla="*/ 8764 h 107576"/>
              <a:gd name="connsiteX49" fmla="*/ 3093205 w 3188874"/>
              <a:gd name="connsiteY49" fmla="*/ 7684 h 107576"/>
              <a:gd name="connsiteX50" fmla="*/ 3104350 w 3188874"/>
              <a:gd name="connsiteY50" fmla="*/ 38420 h 107576"/>
              <a:gd name="connsiteX51" fmla="*/ 3188874 w 3188874"/>
              <a:gd name="connsiteY51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0 h 107576"/>
              <a:gd name="connsiteX25" fmla="*/ 1959429 w 3188874"/>
              <a:gd name="connsiteY25" fmla="*/ 46104 h 107576"/>
              <a:gd name="connsiteX26" fmla="*/ 2081072 w 3188874"/>
              <a:gd name="connsiteY26" fmla="*/ 49026 h 107576"/>
              <a:gd name="connsiteX27" fmla="*/ 2106505 w 3188874"/>
              <a:gd name="connsiteY27" fmla="*/ 9305 h 107576"/>
              <a:gd name="connsiteX28" fmla="*/ 2186488 w 3188874"/>
              <a:gd name="connsiteY28" fmla="*/ 1168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247482 w 3188874"/>
              <a:gd name="connsiteY32" fmla="*/ 18290 h 107576"/>
              <a:gd name="connsiteX33" fmla="*/ 2358998 w 3188874"/>
              <a:gd name="connsiteY33" fmla="*/ 15368 h 107576"/>
              <a:gd name="connsiteX34" fmla="*/ 2359400 w 3188874"/>
              <a:gd name="connsiteY34" fmla="*/ 46865 h 107576"/>
              <a:gd name="connsiteX35" fmla="*/ 2373066 w 3188874"/>
              <a:gd name="connsiteY35" fmla="*/ 41882 h 107576"/>
              <a:gd name="connsiteX36" fmla="*/ 2404466 w 3188874"/>
              <a:gd name="connsiteY36" fmla="*/ 10798 h 107576"/>
              <a:gd name="connsiteX37" fmla="*/ 2472418 w 3188874"/>
              <a:gd name="connsiteY37" fmla="*/ 12447 h 107576"/>
              <a:gd name="connsiteX38" fmla="*/ 2528047 w 3188874"/>
              <a:gd name="connsiteY38" fmla="*/ 53788 h 107576"/>
              <a:gd name="connsiteX39" fmla="*/ 2612572 w 3188874"/>
              <a:gd name="connsiteY39" fmla="*/ 46104 h 107576"/>
              <a:gd name="connsiteX40" fmla="*/ 2640290 w 3188874"/>
              <a:gd name="connsiteY40" fmla="*/ 13441 h 107576"/>
              <a:gd name="connsiteX41" fmla="*/ 2816744 w 3188874"/>
              <a:gd name="connsiteY41" fmla="*/ 10423 h 107576"/>
              <a:gd name="connsiteX42" fmla="*/ 2830743 w 3188874"/>
              <a:gd name="connsiteY42" fmla="*/ 37783 h 107576"/>
              <a:gd name="connsiteX43" fmla="*/ 2853418 w 3188874"/>
              <a:gd name="connsiteY43" fmla="*/ 46865 h 107576"/>
              <a:gd name="connsiteX44" fmla="*/ 2873550 w 3188874"/>
              <a:gd name="connsiteY44" fmla="*/ 12071 h 107576"/>
              <a:gd name="connsiteX45" fmla="*/ 2946003 w 3188874"/>
              <a:gd name="connsiteY45" fmla="*/ 12072 h 107576"/>
              <a:gd name="connsiteX46" fmla="*/ 2977829 w 3188874"/>
              <a:gd name="connsiteY46" fmla="*/ 51860 h 107576"/>
              <a:gd name="connsiteX47" fmla="*/ 3003697 w 3188874"/>
              <a:gd name="connsiteY47" fmla="*/ 40261 h 107576"/>
              <a:gd name="connsiteX48" fmla="*/ 3015603 w 3188874"/>
              <a:gd name="connsiteY48" fmla="*/ 8764 h 107576"/>
              <a:gd name="connsiteX49" fmla="*/ 3093205 w 3188874"/>
              <a:gd name="connsiteY49" fmla="*/ 7684 h 107576"/>
              <a:gd name="connsiteX50" fmla="*/ 3104350 w 3188874"/>
              <a:gd name="connsiteY50" fmla="*/ 38420 h 107576"/>
              <a:gd name="connsiteX51" fmla="*/ 3188874 w 3188874"/>
              <a:gd name="connsiteY51" fmla="*/ 107576 h 107576"/>
              <a:gd name="connsiteX0" fmla="*/ 0 w 3188874"/>
              <a:gd name="connsiteY0" fmla="*/ 40601 h 107576"/>
              <a:gd name="connsiteX1" fmla="*/ 19400 w 3188874"/>
              <a:gd name="connsiteY1" fmla="*/ 13998 h 107576"/>
              <a:gd name="connsiteX2" fmla="*/ 107577 w 3188874"/>
              <a:gd name="connsiteY2" fmla="*/ 7684 h 107576"/>
              <a:gd name="connsiteX3" fmla="*/ 137755 w 3188874"/>
              <a:gd name="connsiteY3" fmla="*/ 44456 h 107576"/>
              <a:gd name="connsiteX4" fmla="*/ 161365 w 3188874"/>
              <a:gd name="connsiteY4" fmla="*/ 7963 h 107576"/>
              <a:gd name="connsiteX5" fmla="*/ 230521 w 3188874"/>
              <a:gd name="connsiteY5" fmla="*/ 15368 h 107576"/>
              <a:gd name="connsiteX6" fmla="*/ 283751 w 3188874"/>
              <a:gd name="connsiteY6" fmla="*/ 48843 h 107576"/>
              <a:gd name="connsiteX7" fmla="*/ 330414 w 3188874"/>
              <a:gd name="connsiteY7" fmla="*/ 7684 h 107576"/>
              <a:gd name="connsiteX8" fmla="*/ 384202 w 3188874"/>
              <a:gd name="connsiteY8" fmla="*/ 7684 h 107576"/>
              <a:gd name="connsiteX9" fmla="*/ 409993 w 3188874"/>
              <a:gd name="connsiteY9" fmla="*/ 38420 h 107576"/>
              <a:gd name="connsiteX10" fmla="*/ 468726 w 3188874"/>
              <a:gd name="connsiteY10" fmla="*/ 30736 h 107576"/>
              <a:gd name="connsiteX11" fmla="*/ 473392 w 3188874"/>
              <a:gd name="connsiteY11" fmla="*/ 12071 h 107576"/>
              <a:gd name="connsiteX12" fmla="*/ 1335653 w 3188874"/>
              <a:gd name="connsiteY12" fmla="*/ 6314 h 107576"/>
              <a:gd name="connsiteX13" fmla="*/ 1399585 w 3188874"/>
              <a:gd name="connsiteY13" fmla="*/ 46104 h 107576"/>
              <a:gd name="connsiteX14" fmla="*/ 1467651 w 3188874"/>
              <a:gd name="connsiteY14" fmla="*/ 10423 h 107576"/>
              <a:gd name="connsiteX15" fmla="*/ 1536807 w 3188874"/>
              <a:gd name="connsiteY15" fmla="*/ 12071 h 107576"/>
              <a:gd name="connsiteX16" fmla="*/ 1560950 w 3188874"/>
              <a:gd name="connsiteY16" fmla="*/ 53788 h 107576"/>
              <a:gd name="connsiteX17" fmla="*/ 1604036 w 3188874"/>
              <a:gd name="connsiteY17" fmla="*/ 10423 h 107576"/>
              <a:gd name="connsiteX18" fmla="*/ 1675119 w 3188874"/>
              <a:gd name="connsiteY18" fmla="*/ 23052 h 107576"/>
              <a:gd name="connsiteX19" fmla="*/ 1690488 w 3188874"/>
              <a:gd name="connsiteY19" fmla="*/ 53788 h 107576"/>
              <a:gd name="connsiteX20" fmla="*/ 1744276 w 3188874"/>
              <a:gd name="connsiteY20" fmla="*/ 23052 h 107576"/>
              <a:gd name="connsiteX21" fmla="*/ 1798064 w 3188874"/>
              <a:gd name="connsiteY21" fmla="*/ 7684 h 107576"/>
              <a:gd name="connsiteX22" fmla="*/ 1851852 w 3188874"/>
              <a:gd name="connsiteY22" fmla="*/ 69156 h 107576"/>
              <a:gd name="connsiteX23" fmla="*/ 1897956 w 3188874"/>
              <a:gd name="connsiteY23" fmla="*/ 0 h 107576"/>
              <a:gd name="connsiteX24" fmla="*/ 1944061 w 3188874"/>
              <a:gd name="connsiteY24" fmla="*/ 9525 h 107576"/>
              <a:gd name="connsiteX25" fmla="*/ 1959429 w 3188874"/>
              <a:gd name="connsiteY25" fmla="*/ 46104 h 107576"/>
              <a:gd name="connsiteX26" fmla="*/ 2081072 w 3188874"/>
              <a:gd name="connsiteY26" fmla="*/ 49026 h 107576"/>
              <a:gd name="connsiteX27" fmla="*/ 2106505 w 3188874"/>
              <a:gd name="connsiteY27" fmla="*/ 9305 h 107576"/>
              <a:gd name="connsiteX28" fmla="*/ 2186488 w 3188874"/>
              <a:gd name="connsiteY28" fmla="*/ 11686 h 107576"/>
              <a:gd name="connsiteX29" fmla="*/ 2182266 w 3188874"/>
              <a:gd name="connsiteY29" fmla="*/ 46104 h 107576"/>
              <a:gd name="connsiteX30" fmla="*/ 2259106 w 3188874"/>
              <a:gd name="connsiteY30" fmla="*/ 53788 h 107576"/>
              <a:gd name="connsiteX31" fmla="*/ 2228150 w 3188874"/>
              <a:gd name="connsiteY31" fmla="*/ 46644 h 107576"/>
              <a:gd name="connsiteX32" fmla="*/ 2247482 w 3188874"/>
              <a:gd name="connsiteY32" fmla="*/ 18290 h 107576"/>
              <a:gd name="connsiteX33" fmla="*/ 2358998 w 3188874"/>
              <a:gd name="connsiteY33" fmla="*/ 15368 h 107576"/>
              <a:gd name="connsiteX34" fmla="*/ 2359400 w 3188874"/>
              <a:gd name="connsiteY34" fmla="*/ 46865 h 107576"/>
              <a:gd name="connsiteX35" fmla="*/ 2373066 w 3188874"/>
              <a:gd name="connsiteY35" fmla="*/ 41882 h 107576"/>
              <a:gd name="connsiteX36" fmla="*/ 2404466 w 3188874"/>
              <a:gd name="connsiteY36" fmla="*/ 10798 h 107576"/>
              <a:gd name="connsiteX37" fmla="*/ 2472418 w 3188874"/>
              <a:gd name="connsiteY37" fmla="*/ 12447 h 107576"/>
              <a:gd name="connsiteX38" fmla="*/ 2528047 w 3188874"/>
              <a:gd name="connsiteY38" fmla="*/ 53788 h 107576"/>
              <a:gd name="connsiteX39" fmla="*/ 2612572 w 3188874"/>
              <a:gd name="connsiteY39" fmla="*/ 46104 h 107576"/>
              <a:gd name="connsiteX40" fmla="*/ 2640290 w 3188874"/>
              <a:gd name="connsiteY40" fmla="*/ 13441 h 107576"/>
              <a:gd name="connsiteX41" fmla="*/ 2816744 w 3188874"/>
              <a:gd name="connsiteY41" fmla="*/ 10423 h 107576"/>
              <a:gd name="connsiteX42" fmla="*/ 2830743 w 3188874"/>
              <a:gd name="connsiteY42" fmla="*/ 37783 h 107576"/>
              <a:gd name="connsiteX43" fmla="*/ 2853418 w 3188874"/>
              <a:gd name="connsiteY43" fmla="*/ 46865 h 107576"/>
              <a:gd name="connsiteX44" fmla="*/ 2873550 w 3188874"/>
              <a:gd name="connsiteY44" fmla="*/ 12071 h 107576"/>
              <a:gd name="connsiteX45" fmla="*/ 2946003 w 3188874"/>
              <a:gd name="connsiteY45" fmla="*/ 12072 h 107576"/>
              <a:gd name="connsiteX46" fmla="*/ 2977829 w 3188874"/>
              <a:gd name="connsiteY46" fmla="*/ 51860 h 107576"/>
              <a:gd name="connsiteX47" fmla="*/ 3003697 w 3188874"/>
              <a:gd name="connsiteY47" fmla="*/ 40261 h 107576"/>
              <a:gd name="connsiteX48" fmla="*/ 3015603 w 3188874"/>
              <a:gd name="connsiteY48" fmla="*/ 8764 h 107576"/>
              <a:gd name="connsiteX49" fmla="*/ 3093205 w 3188874"/>
              <a:gd name="connsiteY49" fmla="*/ 7684 h 107576"/>
              <a:gd name="connsiteX50" fmla="*/ 3104350 w 3188874"/>
              <a:gd name="connsiteY50" fmla="*/ 38420 h 107576"/>
              <a:gd name="connsiteX51" fmla="*/ 3188874 w 3188874"/>
              <a:gd name="connsiteY51" fmla="*/ 107576 h 107576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5119 w 3188874"/>
              <a:gd name="connsiteY18" fmla="*/ 18289 h 102813"/>
              <a:gd name="connsiteX19" fmla="*/ 1690488 w 3188874"/>
              <a:gd name="connsiteY19" fmla="*/ 49025 h 102813"/>
              <a:gd name="connsiteX20" fmla="*/ 1744276 w 3188874"/>
              <a:gd name="connsiteY20" fmla="*/ 18289 h 102813"/>
              <a:gd name="connsiteX21" fmla="*/ 1798064 w 3188874"/>
              <a:gd name="connsiteY21" fmla="*/ 2921 h 102813"/>
              <a:gd name="connsiteX22" fmla="*/ 1851852 w 3188874"/>
              <a:gd name="connsiteY22" fmla="*/ 64393 h 102813"/>
              <a:gd name="connsiteX23" fmla="*/ 1895575 w 3188874"/>
              <a:gd name="connsiteY23" fmla="*/ 0 h 102813"/>
              <a:gd name="connsiteX24" fmla="*/ 1944061 w 3188874"/>
              <a:gd name="connsiteY24" fmla="*/ 4762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5119 w 3188874"/>
              <a:gd name="connsiteY18" fmla="*/ 18289 h 102813"/>
              <a:gd name="connsiteX19" fmla="*/ 1690488 w 3188874"/>
              <a:gd name="connsiteY19" fmla="*/ 49025 h 102813"/>
              <a:gd name="connsiteX20" fmla="*/ 1744276 w 3188874"/>
              <a:gd name="connsiteY20" fmla="*/ 18289 h 102813"/>
              <a:gd name="connsiteX21" fmla="*/ 1798064 w 3188874"/>
              <a:gd name="connsiteY21" fmla="*/ 2921 h 102813"/>
              <a:gd name="connsiteX22" fmla="*/ 1851852 w 3188874"/>
              <a:gd name="connsiteY22" fmla="*/ 47724 h 102813"/>
              <a:gd name="connsiteX23" fmla="*/ 1895575 w 3188874"/>
              <a:gd name="connsiteY23" fmla="*/ 0 h 102813"/>
              <a:gd name="connsiteX24" fmla="*/ 1944061 w 3188874"/>
              <a:gd name="connsiteY24" fmla="*/ 4762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5119 w 3188874"/>
              <a:gd name="connsiteY18" fmla="*/ 18289 h 102813"/>
              <a:gd name="connsiteX19" fmla="*/ 1690488 w 3188874"/>
              <a:gd name="connsiteY19" fmla="*/ 49025 h 102813"/>
              <a:gd name="connsiteX20" fmla="*/ 1744276 w 3188874"/>
              <a:gd name="connsiteY20" fmla="*/ 8764 h 102813"/>
              <a:gd name="connsiteX21" fmla="*/ 1798064 w 3188874"/>
              <a:gd name="connsiteY21" fmla="*/ 2921 h 102813"/>
              <a:gd name="connsiteX22" fmla="*/ 1851852 w 3188874"/>
              <a:gd name="connsiteY22" fmla="*/ 47724 h 102813"/>
              <a:gd name="connsiteX23" fmla="*/ 1895575 w 3188874"/>
              <a:gd name="connsiteY23" fmla="*/ 0 h 102813"/>
              <a:gd name="connsiteX24" fmla="*/ 1944061 w 3188874"/>
              <a:gd name="connsiteY24" fmla="*/ 4762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5119 w 3188874"/>
              <a:gd name="connsiteY18" fmla="*/ 18289 h 102813"/>
              <a:gd name="connsiteX19" fmla="*/ 1690488 w 3188874"/>
              <a:gd name="connsiteY19" fmla="*/ 49025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5575 w 3188874"/>
              <a:gd name="connsiteY23" fmla="*/ 0 h 102813"/>
              <a:gd name="connsiteX24" fmla="*/ 1944061 w 3188874"/>
              <a:gd name="connsiteY24" fmla="*/ 4762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5119 w 3188874"/>
              <a:gd name="connsiteY18" fmla="*/ 18289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5575 w 3188874"/>
              <a:gd name="connsiteY23" fmla="*/ 0 h 102813"/>
              <a:gd name="connsiteX24" fmla="*/ 1944061 w 3188874"/>
              <a:gd name="connsiteY24" fmla="*/ 4762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5119 w 3188874"/>
              <a:gd name="connsiteY18" fmla="*/ 18289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5575 w 3188874"/>
              <a:gd name="connsiteY23" fmla="*/ 0 h 102813"/>
              <a:gd name="connsiteX24" fmla="*/ 1944061 w 3188874"/>
              <a:gd name="connsiteY24" fmla="*/ 4762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5575 w 3188874"/>
              <a:gd name="connsiteY23" fmla="*/ 0 h 102813"/>
              <a:gd name="connsiteX24" fmla="*/ 1944061 w 3188874"/>
              <a:gd name="connsiteY24" fmla="*/ 4762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5575 w 3188874"/>
              <a:gd name="connsiteY23" fmla="*/ 0 h 102813"/>
              <a:gd name="connsiteX24" fmla="*/ 1953586 w 3188874"/>
              <a:gd name="connsiteY24" fmla="*/ 4762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5575 w 3188874"/>
              <a:gd name="connsiteY23" fmla="*/ 0 h 102813"/>
              <a:gd name="connsiteX24" fmla="*/ 1970254 w 3188874"/>
              <a:gd name="connsiteY24" fmla="*/ 7143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3194 w 3188874"/>
              <a:gd name="connsiteY23" fmla="*/ 0 h 102813"/>
              <a:gd name="connsiteX24" fmla="*/ 1970254 w 3188874"/>
              <a:gd name="connsiteY24" fmla="*/ 7143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3194 w 3188874"/>
              <a:gd name="connsiteY23" fmla="*/ 0 h 102813"/>
              <a:gd name="connsiteX24" fmla="*/ 1970254 w 3188874"/>
              <a:gd name="connsiteY24" fmla="*/ 7143 h 102813"/>
              <a:gd name="connsiteX25" fmla="*/ 1959429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3194 w 3188874"/>
              <a:gd name="connsiteY23" fmla="*/ 0 h 102813"/>
              <a:gd name="connsiteX24" fmla="*/ 1970254 w 3188874"/>
              <a:gd name="connsiteY24" fmla="*/ 7143 h 102813"/>
              <a:gd name="connsiteX25" fmla="*/ 1971335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3194 w 3188874"/>
              <a:gd name="connsiteY23" fmla="*/ 0 h 102813"/>
              <a:gd name="connsiteX24" fmla="*/ 1958348 w 3188874"/>
              <a:gd name="connsiteY24" fmla="*/ 7143 h 102813"/>
              <a:gd name="connsiteX25" fmla="*/ 1971335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3194 w 3188874"/>
              <a:gd name="connsiteY23" fmla="*/ 0 h 102813"/>
              <a:gd name="connsiteX24" fmla="*/ 1967873 w 3188874"/>
              <a:gd name="connsiteY24" fmla="*/ 4762 h 102813"/>
              <a:gd name="connsiteX25" fmla="*/ 1971335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3194 w 3188874"/>
              <a:gd name="connsiteY23" fmla="*/ 0 h 102813"/>
              <a:gd name="connsiteX24" fmla="*/ 1967873 w 3188874"/>
              <a:gd name="connsiteY24" fmla="*/ 4762 h 102813"/>
              <a:gd name="connsiteX25" fmla="*/ 1971335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3194 w 3188874"/>
              <a:gd name="connsiteY23" fmla="*/ 0 h 102813"/>
              <a:gd name="connsiteX24" fmla="*/ 1967873 w 3188874"/>
              <a:gd name="connsiteY24" fmla="*/ 4762 h 102813"/>
              <a:gd name="connsiteX25" fmla="*/ 1971335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68726 w 3188874"/>
              <a:gd name="connsiteY10" fmla="*/ 25973 h 102813"/>
              <a:gd name="connsiteX11" fmla="*/ 473392 w 3188874"/>
              <a:gd name="connsiteY11" fmla="*/ 7308 h 102813"/>
              <a:gd name="connsiteX12" fmla="*/ 1335653 w 3188874"/>
              <a:gd name="connsiteY12" fmla="*/ 1551 h 102813"/>
              <a:gd name="connsiteX13" fmla="*/ 1399585 w 3188874"/>
              <a:gd name="connsiteY13" fmla="*/ 41341 h 102813"/>
              <a:gd name="connsiteX14" fmla="*/ 1467651 w 3188874"/>
              <a:gd name="connsiteY14" fmla="*/ 5660 h 102813"/>
              <a:gd name="connsiteX15" fmla="*/ 1536807 w 3188874"/>
              <a:gd name="connsiteY15" fmla="*/ 7308 h 102813"/>
              <a:gd name="connsiteX16" fmla="*/ 1560950 w 3188874"/>
              <a:gd name="connsiteY16" fmla="*/ 49025 h 102813"/>
              <a:gd name="connsiteX17" fmla="*/ 1604036 w 3188874"/>
              <a:gd name="connsiteY17" fmla="*/ 5660 h 102813"/>
              <a:gd name="connsiteX18" fmla="*/ 1677500 w 3188874"/>
              <a:gd name="connsiteY18" fmla="*/ 8764 h 102813"/>
              <a:gd name="connsiteX19" fmla="*/ 1700013 w 3188874"/>
              <a:gd name="connsiteY19" fmla="*/ 44262 h 102813"/>
              <a:gd name="connsiteX20" fmla="*/ 1744276 w 3188874"/>
              <a:gd name="connsiteY20" fmla="*/ 8764 h 102813"/>
              <a:gd name="connsiteX21" fmla="*/ 1817114 w 3188874"/>
              <a:gd name="connsiteY21" fmla="*/ 2921 h 102813"/>
              <a:gd name="connsiteX22" fmla="*/ 1851852 w 3188874"/>
              <a:gd name="connsiteY22" fmla="*/ 47724 h 102813"/>
              <a:gd name="connsiteX23" fmla="*/ 1893194 w 3188874"/>
              <a:gd name="connsiteY23" fmla="*/ 0 h 102813"/>
              <a:gd name="connsiteX24" fmla="*/ 1967873 w 3188874"/>
              <a:gd name="connsiteY24" fmla="*/ 4762 h 102813"/>
              <a:gd name="connsiteX25" fmla="*/ 1971335 w 3188874"/>
              <a:gd name="connsiteY25" fmla="*/ 41341 h 102813"/>
              <a:gd name="connsiteX26" fmla="*/ 2081072 w 3188874"/>
              <a:gd name="connsiteY26" fmla="*/ 44263 h 102813"/>
              <a:gd name="connsiteX27" fmla="*/ 2106505 w 3188874"/>
              <a:gd name="connsiteY27" fmla="*/ 4542 h 102813"/>
              <a:gd name="connsiteX28" fmla="*/ 2186488 w 3188874"/>
              <a:gd name="connsiteY28" fmla="*/ 6923 h 102813"/>
              <a:gd name="connsiteX29" fmla="*/ 2182266 w 3188874"/>
              <a:gd name="connsiteY29" fmla="*/ 41341 h 102813"/>
              <a:gd name="connsiteX30" fmla="*/ 2259106 w 3188874"/>
              <a:gd name="connsiteY30" fmla="*/ 49025 h 102813"/>
              <a:gd name="connsiteX31" fmla="*/ 2228150 w 3188874"/>
              <a:gd name="connsiteY31" fmla="*/ 41881 h 102813"/>
              <a:gd name="connsiteX32" fmla="*/ 2247482 w 3188874"/>
              <a:gd name="connsiteY32" fmla="*/ 13527 h 102813"/>
              <a:gd name="connsiteX33" fmla="*/ 2358998 w 3188874"/>
              <a:gd name="connsiteY33" fmla="*/ 10605 h 102813"/>
              <a:gd name="connsiteX34" fmla="*/ 2359400 w 3188874"/>
              <a:gd name="connsiteY34" fmla="*/ 42102 h 102813"/>
              <a:gd name="connsiteX35" fmla="*/ 2373066 w 3188874"/>
              <a:gd name="connsiteY35" fmla="*/ 37119 h 102813"/>
              <a:gd name="connsiteX36" fmla="*/ 2404466 w 3188874"/>
              <a:gd name="connsiteY36" fmla="*/ 6035 h 102813"/>
              <a:gd name="connsiteX37" fmla="*/ 2472418 w 3188874"/>
              <a:gd name="connsiteY37" fmla="*/ 7684 h 102813"/>
              <a:gd name="connsiteX38" fmla="*/ 2528047 w 3188874"/>
              <a:gd name="connsiteY38" fmla="*/ 49025 h 102813"/>
              <a:gd name="connsiteX39" fmla="*/ 2612572 w 3188874"/>
              <a:gd name="connsiteY39" fmla="*/ 41341 h 102813"/>
              <a:gd name="connsiteX40" fmla="*/ 2640290 w 3188874"/>
              <a:gd name="connsiteY40" fmla="*/ 8678 h 102813"/>
              <a:gd name="connsiteX41" fmla="*/ 2816744 w 3188874"/>
              <a:gd name="connsiteY41" fmla="*/ 5660 h 102813"/>
              <a:gd name="connsiteX42" fmla="*/ 2830743 w 3188874"/>
              <a:gd name="connsiteY42" fmla="*/ 33020 h 102813"/>
              <a:gd name="connsiteX43" fmla="*/ 2853418 w 3188874"/>
              <a:gd name="connsiteY43" fmla="*/ 42102 h 102813"/>
              <a:gd name="connsiteX44" fmla="*/ 2873550 w 3188874"/>
              <a:gd name="connsiteY44" fmla="*/ 7308 h 102813"/>
              <a:gd name="connsiteX45" fmla="*/ 2946003 w 3188874"/>
              <a:gd name="connsiteY45" fmla="*/ 7309 h 102813"/>
              <a:gd name="connsiteX46" fmla="*/ 2977829 w 3188874"/>
              <a:gd name="connsiteY46" fmla="*/ 47097 h 102813"/>
              <a:gd name="connsiteX47" fmla="*/ 3003697 w 3188874"/>
              <a:gd name="connsiteY47" fmla="*/ 35498 h 102813"/>
              <a:gd name="connsiteX48" fmla="*/ 3015603 w 3188874"/>
              <a:gd name="connsiteY48" fmla="*/ 4001 h 102813"/>
              <a:gd name="connsiteX49" fmla="*/ 3093205 w 3188874"/>
              <a:gd name="connsiteY49" fmla="*/ 2921 h 102813"/>
              <a:gd name="connsiteX50" fmla="*/ 3104350 w 3188874"/>
              <a:gd name="connsiteY50" fmla="*/ 33657 h 102813"/>
              <a:gd name="connsiteX51" fmla="*/ 3188874 w 3188874"/>
              <a:gd name="connsiteY51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30521 w 3188874"/>
              <a:gd name="connsiteY5" fmla="*/ 10605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73392 w 3188874"/>
              <a:gd name="connsiteY10" fmla="*/ 7308 h 102813"/>
              <a:gd name="connsiteX11" fmla="*/ 1335653 w 3188874"/>
              <a:gd name="connsiteY11" fmla="*/ 1551 h 102813"/>
              <a:gd name="connsiteX12" fmla="*/ 1399585 w 3188874"/>
              <a:gd name="connsiteY12" fmla="*/ 41341 h 102813"/>
              <a:gd name="connsiteX13" fmla="*/ 1467651 w 3188874"/>
              <a:gd name="connsiteY13" fmla="*/ 5660 h 102813"/>
              <a:gd name="connsiteX14" fmla="*/ 1536807 w 3188874"/>
              <a:gd name="connsiteY14" fmla="*/ 7308 h 102813"/>
              <a:gd name="connsiteX15" fmla="*/ 1560950 w 3188874"/>
              <a:gd name="connsiteY15" fmla="*/ 49025 h 102813"/>
              <a:gd name="connsiteX16" fmla="*/ 1604036 w 3188874"/>
              <a:gd name="connsiteY16" fmla="*/ 5660 h 102813"/>
              <a:gd name="connsiteX17" fmla="*/ 1677500 w 3188874"/>
              <a:gd name="connsiteY17" fmla="*/ 8764 h 102813"/>
              <a:gd name="connsiteX18" fmla="*/ 1700013 w 3188874"/>
              <a:gd name="connsiteY18" fmla="*/ 44262 h 102813"/>
              <a:gd name="connsiteX19" fmla="*/ 1744276 w 3188874"/>
              <a:gd name="connsiteY19" fmla="*/ 8764 h 102813"/>
              <a:gd name="connsiteX20" fmla="*/ 1817114 w 3188874"/>
              <a:gd name="connsiteY20" fmla="*/ 2921 h 102813"/>
              <a:gd name="connsiteX21" fmla="*/ 1851852 w 3188874"/>
              <a:gd name="connsiteY21" fmla="*/ 47724 h 102813"/>
              <a:gd name="connsiteX22" fmla="*/ 1893194 w 3188874"/>
              <a:gd name="connsiteY22" fmla="*/ 0 h 102813"/>
              <a:gd name="connsiteX23" fmla="*/ 1967873 w 3188874"/>
              <a:gd name="connsiteY23" fmla="*/ 4762 h 102813"/>
              <a:gd name="connsiteX24" fmla="*/ 1971335 w 3188874"/>
              <a:gd name="connsiteY24" fmla="*/ 41341 h 102813"/>
              <a:gd name="connsiteX25" fmla="*/ 2081072 w 3188874"/>
              <a:gd name="connsiteY25" fmla="*/ 44263 h 102813"/>
              <a:gd name="connsiteX26" fmla="*/ 2106505 w 3188874"/>
              <a:gd name="connsiteY26" fmla="*/ 4542 h 102813"/>
              <a:gd name="connsiteX27" fmla="*/ 2186488 w 3188874"/>
              <a:gd name="connsiteY27" fmla="*/ 6923 h 102813"/>
              <a:gd name="connsiteX28" fmla="*/ 2182266 w 3188874"/>
              <a:gd name="connsiteY28" fmla="*/ 41341 h 102813"/>
              <a:gd name="connsiteX29" fmla="*/ 2259106 w 3188874"/>
              <a:gd name="connsiteY29" fmla="*/ 49025 h 102813"/>
              <a:gd name="connsiteX30" fmla="*/ 2228150 w 3188874"/>
              <a:gd name="connsiteY30" fmla="*/ 41881 h 102813"/>
              <a:gd name="connsiteX31" fmla="*/ 2247482 w 3188874"/>
              <a:gd name="connsiteY31" fmla="*/ 13527 h 102813"/>
              <a:gd name="connsiteX32" fmla="*/ 2358998 w 3188874"/>
              <a:gd name="connsiteY32" fmla="*/ 10605 h 102813"/>
              <a:gd name="connsiteX33" fmla="*/ 2359400 w 3188874"/>
              <a:gd name="connsiteY33" fmla="*/ 42102 h 102813"/>
              <a:gd name="connsiteX34" fmla="*/ 2373066 w 3188874"/>
              <a:gd name="connsiteY34" fmla="*/ 37119 h 102813"/>
              <a:gd name="connsiteX35" fmla="*/ 2404466 w 3188874"/>
              <a:gd name="connsiteY35" fmla="*/ 6035 h 102813"/>
              <a:gd name="connsiteX36" fmla="*/ 2472418 w 3188874"/>
              <a:gd name="connsiteY36" fmla="*/ 7684 h 102813"/>
              <a:gd name="connsiteX37" fmla="*/ 2528047 w 3188874"/>
              <a:gd name="connsiteY37" fmla="*/ 49025 h 102813"/>
              <a:gd name="connsiteX38" fmla="*/ 2612572 w 3188874"/>
              <a:gd name="connsiteY38" fmla="*/ 41341 h 102813"/>
              <a:gd name="connsiteX39" fmla="*/ 2640290 w 3188874"/>
              <a:gd name="connsiteY39" fmla="*/ 8678 h 102813"/>
              <a:gd name="connsiteX40" fmla="*/ 2816744 w 3188874"/>
              <a:gd name="connsiteY40" fmla="*/ 5660 h 102813"/>
              <a:gd name="connsiteX41" fmla="*/ 2830743 w 3188874"/>
              <a:gd name="connsiteY41" fmla="*/ 33020 h 102813"/>
              <a:gd name="connsiteX42" fmla="*/ 2853418 w 3188874"/>
              <a:gd name="connsiteY42" fmla="*/ 42102 h 102813"/>
              <a:gd name="connsiteX43" fmla="*/ 2873550 w 3188874"/>
              <a:gd name="connsiteY43" fmla="*/ 7308 h 102813"/>
              <a:gd name="connsiteX44" fmla="*/ 2946003 w 3188874"/>
              <a:gd name="connsiteY44" fmla="*/ 7309 h 102813"/>
              <a:gd name="connsiteX45" fmla="*/ 2977829 w 3188874"/>
              <a:gd name="connsiteY45" fmla="*/ 47097 h 102813"/>
              <a:gd name="connsiteX46" fmla="*/ 3003697 w 3188874"/>
              <a:gd name="connsiteY46" fmla="*/ 35498 h 102813"/>
              <a:gd name="connsiteX47" fmla="*/ 3015603 w 3188874"/>
              <a:gd name="connsiteY47" fmla="*/ 4001 h 102813"/>
              <a:gd name="connsiteX48" fmla="*/ 3093205 w 3188874"/>
              <a:gd name="connsiteY48" fmla="*/ 2921 h 102813"/>
              <a:gd name="connsiteX49" fmla="*/ 3104350 w 3188874"/>
              <a:gd name="connsiteY49" fmla="*/ 33657 h 102813"/>
              <a:gd name="connsiteX50" fmla="*/ 3188874 w 3188874"/>
              <a:gd name="connsiteY50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40046 w 3188874"/>
              <a:gd name="connsiteY5" fmla="*/ 3462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73392 w 3188874"/>
              <a:gd name="connsiteY10" fmla="*/ 7308 h 102813"/>
              <a:gd name="connsiteX11" fmla="*/ 1335653 w 3188874"/>
              <a:gd name="connsiteY11" fmla="*/ 1551 h 102813"/>
              <a:gd name="connsiteX12" fmla="*/ 1399585 w 3188874"/>
              <a:gd name="connsiteY12" fmla="*/ 41341 h 102813"/>
              <a:gd name="connsiteX13" fmla="*/ 1467651 w 3188874"/>
              <a:gd name="connsiteY13" fmla="*/ 5660 h 102813"/>
              <a:gd name="connsiteX14" fmla="*/ 1536807 w 3188874"/>
              <a:gd name="connsiteY14" fmla="*/ 7308 h 102813"/>
              <a:gd name="connsiteX15" fmla="*/ 1560950 w 3188874"/>
              <a:gd name="connsiteY15" fmla="*/ 49025 h 102813"/>
              <a:gd name="connsiteX16" fmla="*/ 1604036 w 3188874"/>
              <a:gd name="connsiteY16" fmla="*/ 5660 h 102813"/>
              <a:gd name="connsiteX17" fmla="*/ 1677500 w 3188874"/>
              <a:gd name="connsiteY17" fmla="*/ 8764 h 102813"/>
              <a:gd name="connsiteX18" fmla="*/ 1700013 w 3188874"/>
              <a:gd name="connsiteY18" fmla="*/ 44262 h 102813"/>
              <a:gd name="connsiteX19" fmla="*/ 1744276 w 3188874"/>
              <a:gd name="connsiteY19" fmla="*/ 8764 h 102813"/>
              <a:gd name="connsiteX20" fmla="*/ 1817114 w 3188874"/>
              <a:gd name="connsiteY20" fmla="*/ 2921 h 102813"/>
              <a:gd name="connsiteX21" fmla="*/ 1851852 w 3188874"/>
              <a:gd name="connsiteY21" fmla="*/ 47724 h 102813"/>
              <a:gd name="connsiteX22" fmla="*/ 1893194 w 3188874"/>
              <a:gd name="connsiteY22" fmla="*/ 0 h 102813"/>
              <a:gd name="connsiteX23" fmla="*/ 1967873 w 3188874"/>
              <a:gd name="connsiteY23" fmla="*/ 4762 h 102813"/>
              <a:gd name="connsiteX24" fmla="*/ 1971335 w 3188874"/>
              <a:gd name="connsiteY24" fmla="*/ 41341 h 102813"/>
              <a:gd name="connsiteX25" fmla="*/ 2081072 w 3188874"/>
              <a:gd name="connsiteY25" fmla="*/ 44263 h 102813"/>
              <a:gd name="connsiteX26" fmla="*/ 2106505 w 3188874"/>
              <a:gd name="connsiteY26" fmla="*/ 4542 h 102813"/>
              <a:gd name="connsiteX27" fmla="*/ 2186488 w 3188874"/>
              <a:gd name="connsiteY27" fmla="*/ 6923 h 102813"/>
              <a:gd name="connsiteX28" fmla="*/ 2182266 w 3188874"/>
              <a:gd name="connsiteY28" fmla="*/ 41341 h 102813"/>
              <a:gd name="connsiteX29" fmla="*/ 2259106 w 3188874"/>
              <a:gd name="connsiteY29" fmla="*/ 49025 h 102813"/>
              <a:gd name="connsiteX30" fmla="*/ 2228150 w 3188874"/>
              <a:gd name="connsiteY30" fmla="*/ 41881 h 102813"/>
              <a:gd name="connsiteX31" fmla="*/ 2247482 w 3188874"/>
              <a:gd name="connsiteY31" fmla="*/ 13527 h 102813"/>
              <a:gd name="connsiteX32" fmla="*/ 2358998 w 3188874"/>
              <a:gd name="connsiteY32" fmla="*/ 10605 h 102813"/>
              <a:gd name="connsiteX33" fmla="*/ 2359400 w 3188874"/>
              <a:gd name="connsiteY33" fmla="*/ 42102 h 102813"/>
              <a:gd name="connsiteX34" fmla="*/ 2373066 w 3188874"/>
              <a:gd name="connsiteY34" fmla="*/ 37119 h 102813"/>
              <a:gd name="connsiteX35" fmla="*/ 2404466 w 3188874"/>
              <a:gd name="connsiteY35" fmla="*/ 6035 h 102813"/>
              <a:gd name="connsiteX36" fmla="*/ 2472418 w 3188874"/>
              <a:gd name="connsiteY36" fmla="*/ 7684 h 102813"/>
              <a:gd name="connsiteX37" fmla="*/ 2528047 w 3188874"/>
              <a:gd name="connsiteY37" fmla="*/ 49025 h 102813"/>
              <a:gd name="connsiteX38" fmla="*/ 2612572 w 3188874"/>
              <a:gd name="connsiteY38" fmla="*/ 41341 h 102813"/>
              <a:gd name="connsiteX39" fmla="*/ 2640290 w 3188874"/>
              <a:gd name="connsiteY39" fmla="*/ 8678 h 102813"/>
              <a:gd name="connsiteX40" fmla="*/ 2816744 w 3188874"/>
              <a:gd name="connsiteY40" fmla="*/ 5660 h 102813"/>
              <a:gd name="connsiteX41" fmla="*/ 2830743 w 3188874"/>
              <a:gd name="connsiteY41" fmla="*/ 33020 h 102813"/>
              <a:gd name="connsiteX42" fmla="*/ 2853418 w 3188874"/>
              <a:gd name="connsiteY42" fmla="*/ 42102 h 102813"/>
              <a:gd name="connsiteX43" fmla="*/ 2873550 w 3188874"/>
              <a:gd name="connsiteY43" fmla="*/ 7308 h 102813"/>
              <a:gd name="connsiteX44" fmla="*/ 2946003 w 3188874"/>
              <a:gd name="connsiteY44" fmla="*/ 7309 h 102813"/>
              <a:gd name="connsiteX45" fmla="*/ 2977829 w 3188874"/>
              <a:gd name="connsiteY45" fmla="*/ 47097 h 102813"/>
              <a:gd name="connsiteX46" fmla="*/ 3003697 w 3188874"/>
              <a:gd name="connsiteY46" fmla="*/ 35498 h 102813"/>
              <a:gd name="connsiteX47" fmla="*/ 3015603 w 3188874"/>
              <a:gd name="connsiteY47" fmla="*/ 4001 h 102813"/>
              <a:gd name="connsiteX48" fmla="*/ 3093205 w 3188874"/>
              <a:gd name="connsiteY48" fmla="*/ 2921 h 102813"/>
              <a:gd name="connsiteX49" fmla="*/ 3104350 w 3188874"/>
              <a:gd name="connsiteY49" fmla="*/ 33657 h 102813"/>
              <a:gd name="connsiteX50" fmla="*/ 3188874 w 3188874"/>
              <a:gd name="connsiteY50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40046 w 3188874"/>
              <a:gd name="connsiteY5" fmla="*/ 3462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73392 w 3188874"/>
              <a:gd name="connsiteY10" fmla="*/ 7308 h 102813"/>
              <a:gd name="connsiteX11" fmla="*/ 1335653 w 3188874"/>
              <a:gd name="connsiteY11" fmla="*/ 1551 h 102813"/>
              <a:gd name="connsiteX12" fmla="*/ 1399585 w 3188874"/>
              <a:gd name="connsiteY12" fmla="*/ 41341 h 102813"/>
              <a:gd name="connsiteX13" fmla="*/ 1467651 w 3188874"/>
              <a:gd name="connsiteY13" fmla="*/ 5660 h 102813"/>
              <a:gd name="connsiteX14" fmla="*/ 1536807 w 3188874"/>
              <a:gd name="connsiteY14" fmla="*/ 7308 h 102813"/>
              <a:gd name="connsiteX15" fmla="*/ 1560950 w 3188874"/>
              <a:gd name="connsiteY15" fmla="*/ 49025 h 102813"/>
              <a:gd name="connsiteX16" fmla="*/ 1604036 w 3188874"/>
              <a:gd name="connsiteY16" fmla="*/ 5660 h 102813"/>
              <a:gd name="connsiteX17" fmla="*/ 1677500 w 3188874"/>
              <a:gd name="connsiteY17" fmla="*/ 8764 h 102813"/>
              <a:gd name="connsiteX18" fmla="*/ 1700013 w 3188874"/>
              <a:gd name="connsiteY18" fmla="*/ 44262 h 102813"/>
              <a:gd name="connsiteX19" fmla="*/ 1744276 w 3188874"/>
              <a:gd name="connsiteY19" fmla="*/ 8764 h 102813"/>
              <a:gd name="connsiteX20" fmla="*/ 1817114 w 3188874"/>
              <a:gd name="connsiteY20" fmla="*/ 2921 h 102813"/>
              <a:gd name="connsiteX21" fmla="*/ 1851852 w 3188874"/>
              <a:gd name="connsiteY21" fmla="*/ 47724 h 102813"/>
              <a:gd name="connsiteX22" fmla="*/ 1893194 w 3188874"/>
              <a:gd name="connsiteY22" fmla="*/ 0 h 102813"/>
              <a:gd name="connsiteX23" fmla="*/ 1967873 w 3188874"/>
              <a:gd name="connsiteY23" fmla="*/ 4762 h 102813"/>
              <a:gd name="connsiteX24" fmla="*/ 1971335 w 3188874"/>
              <a:gd name="connsiteY24" fmla="*/ 41341 h 102813"/>
              <a:gd name="connsiteX25" fmla="*/ 2081072 w 3188874"/>
              <a:gd name="connsiteY25" fmla="*/ 44263 h 102813"/>
              <a:gd name="connsiteX26" fmla="*/ 2106505 w 3188874"/>
              <a:gd name="connsiteY26" fmla="*/ 4542 h 102813"/>
              <a:gd name="connsiteX27" fmla="*/ 2186488 w 3188874"/>
              <a:gd name="connsiteY27" fmla="*/ 6923 h 102813"/>
              <a:gd name="connsiteX28" fmla="*/ 2182266 w 3188874"/>
              <a:gd name="connsiteY28" fmla="*/ 41341 h 102813"/>
              <a:gd name="connsiteX29" fmla="*/ 2259106 w 3188874"/>
              <a:gd name="connsiteY29" fmla="*/ 49025 h 102813"/>
              <a:gd name="connsiteX30" fmla="*/ 2228150 w 3188874"/>
              <a:gd name="connsiteY30" fmla="*/ 41881 h 102813"/>
              <a:gd name="connsiteX31" fmla="*/ 2247482 w 3188874"/>
              <a:gd name="connsiteY31" fmla="*/ 13527 h 102813"/>
              <a:gd name="connsiteX32" fmla="*/ 2358998 w 3188874"/>
              <a:gd name="connsiteY32" fmla="*/ 10605 h 102813"/>
              <a:gd name="connsiteX33" fmla="*/ 2359400 w 3188874"/>
              <a:gd name="connsiteY33" fmla="*/ 42102 h 102813"/>
              <a:gd name="connsiteX34" fmla="*/ 2373066 w 3188874"/>
              <a:gd name="connsiteY34" fmla="*/ 37119 h 102813"/>
              <a:gd name="connsiteX35" fmla="*/ 2404466 w 3188874"/>
              <a:gd name="connsiteY35" fmla="*/ 6035 h 102813"/>
              <a:gd name="connsiteX36" fmla="*/ 2472418 w 3188874"/>
              <a:gd name="connsiteY36" fmla="*/ 7684 h 102813"/>
              <a:gd name="connsiteX37" fmla="*/ 2528047 w 3188874"/>
              <a:gd name="connsiteY37" fmla="*/ 49025 h 102813"/>
              <a:gd name="connsiteX38" fmla="*/ 2612572 w 3188874"/>
              <a:gd name="connsiteY38" fmla="*/ 41341 h 102813"/>
              <a:gd name="connsiteX39" fmla="*/ 2640290 w 3188874"/>
              <a:gd name="connsiteY39" fmla="*/ 8678 h 102813"/>
              <a:gd name="connsiteX40" fmla="*/ 2816744 w 3188874"/>
              <a:gd name="connsiteY40" fmla="*/ 5660 h 102813"/>
              <a:gd name="connsiteX41" fmla="*/ 2830743 w 3188874"/>
              <a:gd name="connsiteY41" fmla="*/ 33020 h 102813"/>
              <a:gd name="connsiteX42" fmla="*/ 2853418 w 3188874"/>
              <a:gd name="connsiteY42" fmla="*/ 42102 h 102813"/>
              <a:gd name="connsiteX43" fmla="*/ 2873550 w 3188874"/>
              <a:gd name="connsiteY43" fmla="*/ 7308 h 102813"/>
              <a:gd name="connsiteX44" fmla="*/ 2946003 w 3188874"/>
              <a:gd name="connsiteY44" fmla="*/ 7309 h 102813"/>
              <a:gd name="connsiteX45" fmla="*/ 2977829 w 3188874"/>
              <a:gd name="connsiteY45" fmla="*/ 47097 h 102813"/>
              <a:gd name="connsiteX46" fmla="*/ 3003697 w 3188874"/>
              <a:gd name="connsiteY46" fmla="*/ 35498 h 102813"/>
              <a:gd name="connsiteX47" fmla="*/ 3015603 w 3188874"/>
              <a:gd name="connsiteY47" fmla="*/ 4001 h 102813"/>
              <a:gd name="connsiteX48" fmla="*/ 3093205 w 3188874"/>
              <a:gd name="connsiteY48" fmla="*/ 2921 h 102813"/>
              <a:gd name="connsiteX49" fmla="*/ 3104350 w 3188874"/>
              <a:gd name="connsiteY49" fmla="*/ 33657 h 102813"/>
              <a:gd name="connsiteX50" fmla="*/ 3188874 w 3188874"/>
              <a:gd name="connsiteY50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61365 w 3188874"/>
              <a:gd name="connsiteY4" fmla="*/ 3200 h 102813"/>
              <a:gd name="connsiteX5" fmla="*/ 240046 w 3188874"/>
              <a:gd name="connsiteY5" fmla="*/ 3462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73392 w 3188874"/>
              <a:gd name="connsiteY10" fmla="*/ 7308 h 102813"/>
              <a:gd name="connsiteX11" fmla="*/ 1335653 w 3188874"/>
              <a:gd name="connsiteY11" fmla="*/ 1551 h 102813"/>
              <a:gd name="connsiteX12" fmla="*/ 1399585 w 3188874"/>
              <a:gd name="connsiteY12" fmla="*/ 41341 h 102813"/>
              <a:gd name="connsiteX13" fmla="*/ 1467651 w 3188874"/>
              <a:gd name="connsiteY13" fmla="*/ 5660 h 102813"/>
              <a:gd name="connsiteX14" fmla="*/ 1536807 w 3188874"/>
              <a:gd name="connsiteY14" fmla="*/ 7308 h 102813"/>
              <a:gd name="connsiteX15" fmla="*/ 1560950 w 3188874"/>
              <a:gd name="connsiteY15" fmla="*/ 49025 h 102813"/>
              <a:gd name="connsiteX16" fmla="*/ 1604036 w 3188874"/>
              <a:gd name="connsiteY16" fmla="*/ 5660 h 102813"/>
              <a:gd name="connsiteX17" fmla="*/ 1677500 w 3188874"/>
              <a:gd name="connsiteY17" fmla="*/ 8764 h 102813"/>
              <a:gd name="connsiteX18" fmla="*/ 1700013 w 3188874"/>
              <a:gd name="connsiteY18" fmla="*/ 44262 h 102813"/>
              <a:gd name="connsiteX19" fmla="*/ 1744276 w 3188874"/>
              <a:gd name="connsiteY19" fmla="*/ 8764 h 102813"/>
              <a:gd name="connsiteX20" fmla="*/ 1817114 w 3188874"/>
              <a:gd name="connsiteY20" fmla="*/ 2921 h 102813"/>
              <a:gd name="connsiteX21" fmla="*/ 1851852 w 3188874"/>
              <a:gd name="connsiteY21" fmla="*/ 47724 h 102813"/>
              <a:gd name="connsiteX22" fmla="*/ 1893194 w 3188874"/>
              <a:gd name="connsiteY22" fmla="*/ 0 h 102813"/>
              <a:gd name="connsiteX23" fmla="*/ 1967873 w 3188874"/>
              <a:gd name="connsiteY23" fmla="*/ 4762 h 102813"/>
              <a:gd name="connsiteX24" fmla="*/ 1971335 w 3188874"/>
              <a:gd name="connsiteY24" fmla="*/ 41341 h 102813"/>
              <a:gd name="connsiteX25" fmla="*/ 2081072 w 3188874"/>
              <a:gd name="connsiteY25" fmla="*/ 44263 h 102813"/>
              <a:gd name="connsiteX26" fmla="*/ 2106505 w 3188874"/>
              <a:gd name="connsiteY26" fmla="*/ 4542 h 102813"/>
              <a:gd name="connsiteX27" fmla="*/ 2186488 w 3188874"/>
              <a:gd name="connsiteY27" fmla="*/ 6923 h 102813"/>
              <a:gd name="connsiteX28" fmla="*/ 2182266 w 3188874"/>
              <a:gd name="connsiteY28" fmla="*/ 41341 h 102813"/>
              <a:gd name="connsiteX29" fmla="*/ 2259106 w 3188874"/>
              <a:gd name="connsiteY29" fmla="*/ 49025 h 102813"/>
              <a:gd name="connsiteX30" fmla="*/ 2228150 w 3188874"/>
              <a:gd name="connsiteY30" fmla="*/ 41881 h 102813"/>
              <a:gd name="connsiteX31" fmla="*/ 2247482 w 3188874"/>
              <a:gd name="connsiteY31" fmla="*/ 13527 h 102813"/>
              <a:gd name="connsiteX32" fmla="*/ 2358998 w 3188874"/>
              <a:gd name="connsiteY32" fmla="*/ 10605 h 102813"/>
              <a:gd name="connsiteX33" fmla="*/ 2359400 w 3188874"/>
              <a:gd name="connsiteY33" fmla="*/ 42102 h 102813"/>
              <a:gd name="connsiteX34" fmla="*/ 2373066 w 3188874"/>
              <a:gd name="connsiteY34" fmla="*/ 37119 h 102813"/>
              <a:gd name="connsiteX35" fmla="*/ 2404466 w 3188874"/>
              <a:gd name="connsiteY35" fmla="*/ 6035 h 102813"/>
              <a:gd name="connsiteX36" fmla="*/ 2472418 w 3188874"/>
              <a:gd name="connsiteY36" fmla="*/ 7684 h 102813"/>
              <a:gd name="connsiteX37" fmla="*/ 2528047 w 3188874"/>
              <a:gd name="connsiteY37" fmla="*/ 49025 h 102813"/>
              <a:gd name="connsiteX38" fmla="*/ 2612572 w 3188874"/>
              <a:gd name="connsiteY38" fmla="*/ 41341 h 102813"/>
              <a:gd name="connsiteX39" fmla="*/ 2640290 w 3188874"/>
              <a:gd name="connsiteY39" fmla="*/ 8678 h 102813"/>
              <a:gd name="connsiteX40" fmla="*/ 2816744 w 3188874"/>
              <a:gd name="connsiteY40" fmla="*/ 5660 h 102813"/>
              <a:gd name="connsiteX41" fmla="*/ 2830743 w 3188874"/>
              <a:gd name="connsiteY41" fmla="*/ 33020 h 102813"/>
              <a:gd name="connsiteX42" fmla="*/ 2853418 w 3188874"/>
              <a:gd name="connsiteY42" fmla="*/ 42102 h 102813"/>
              <a:gd name="connsiteX43" fmla="*/ 2873550 w 3188874"/>
              <a:gd name="connsiteY43" fmla="*/ 7308 h 102813"/>
              <a:gd name="connsiteX44" fmla="*/ 2946003 w 3188874"/>
              <a:gd name="connsiteY44" fmla="*/ 7309 h 102813"/>
              <a:gd name="connsiteX45" fmla="*/ 2977829 w 3188874"/>
              <a:gd name="connsiteY45" fmla="*/ 47097 h 102813"/>
              <a:gd name="connsiteX46" fmla="*/ 3003697 w 3188874"/>
              <a:gd name="connsiteY46" fmla="*/ 35498 h 102813"/>
              <a:gd name="connsiteX47" fmla="*/ 3015603 w 3188874"/>
              <a:gd name="connsiteY47" fmla="*/ 4001 h 102813"/>
              <a:gd name="connsiteX48" fmla="*/ 3093205 w 3188874"/>
              <a:gd name="connsiteY48" fmla="*/ 2921 h 102813"/>
              <a:gd name="connsiteX49" fmla="*/ 3104350 w 3188874"/>
              <a:gd name="connsiteY49" fmla="*/ 33657 h 102813"/>
              <a:gd name="connsiteX50" fmla="*/ 3188874 w 3188874"/>
              <a:gd name="connsiteY50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85178 w 3188874"/>
              <a:gd name="connsiteY4" fmla="*/ 3200 h 102813"/>
              <a:gd name="connsiteX5" fmla="*/ 240046 w 3188874"/>
              <a:gd name="connsiteY5" fmla="*/ 3462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73392 w 3188874"/>
              <a:gd name="connsiteY10" fmla="*/ 7308 h 102813"/>
              <a:gd name="connsiteX11" fmla="*/ 1335653 w 3188874"/>
              <a:gd name="connsiteY11" fmla="*/ 1551 h 102813"/>
              <a:gd name="connsiteX12" fmla="*/ 1399585 w 3188874"/>
              <a:gd name="connsiteY12" fmla="*/ 41341 h 102813"/>
              <a:gd name="connsiteX13" fmla="*/ 1467651 w 3188874"/>
              <a:gd name="connsiteY13" fmla="*/ 5660 h 102813"/>
              <a:gd name="connsiteX14" fmla="*/ 1536807 w 3188874"/>
              <a:gd name="connsiteY14" fmla="*/ 7308 h 102813"/>
              <a:gd name="connsiteX15" fmla="*/ 1560950 w 3188874"/>
              <a:gd name="connsiteY15" fmla="*/ 49025 h 102813"/>
              <a:gd name="connsiteX16" fmla="*/ 1604036 w 3188874"/>
              <a:gd name="connsiteY16" fmla="*/ 5660 h 102813"/>
              <a:gd name="connsiteX17" fmla="*/ 1677500 w 3188874"/>
              <a:gd name="connsiteY17" fmla="*/ 8764 h 102813"/>
              <a:gd name="connsiteX18" fmla="*/ 1700013 w 3188874"/>
              <a:gd name="connsiteY18" fmla="*/ 44262 h 102813"/>
              <a:gd name="connsiteX19" fmla="*/ 1744276 w 3188874"/>
              <a:gd name="connsiteY19" fmla="*/ 8764 h 102813"/>
              <a:gd name="connsiteX20" fmla="*/ 1817114 w 3188874"/>
              <a:gd name="connsiteY20" fmla="*/ 2921 h 102813"/>
              <a:gd name="connsiteX21" fmla="*/ 1851852 w 3188874"/>
              <a:gd name="connsiteY21" fmla="*/ 47724 h 102813"/>
              <a:gd name="connsiteX22" fmla="*/ 1893194 w 3188874"/>
              <a:gd name="connsiteY22" fmla="*/ 0 h 102813"/>
              <a:gd name="connsiteX23" fmla="*/ 1967873 w 3188874"/>
              <a:gd name="connsiteY23" fmla="*/ 4762 h 102813"/>
              <a:gd name="connsiteX24" fmla="*/ 1971335 w 3188874"/>
              <a:gd name="connsiteY24" fmla="*/ 41341 h 102813"/>
              <a:gd name="connsiteX25" fmla="*/ 2081072 w 3188874"/>
              <a:gd name="connsiteY25" fmla="*/ 44263 h 102813"/>
              <a:gd name="connsiteX26" fmla="*/ 2106505 w 3188874"/>
              <a:gd name="connsiteY26" fmla="*/ 4542 h 102813"/>
              <a:gd name="connsiteX27" fmla="*/ 2186488 w 3188874"/>
              <a:gd name="connsiteY27" fmla="*/ 6923 h 102813"/>
              <a:gd name="connsiteX28" fmla="*/ 2182266 w 3188874"/>
              <a:gd name="connsiteY28" fmla="*/ 41341 h 102813"/>
              <a:gd name="connsiteX29" fmla="*/ 2259106 w 3188874"/>
              <a:gd name="connsiteY29" fmla="*/ 49025 h 102813"/>
              <a:gd name="connsiteX30" fmla="*/ 2228150 w 3188874"/>
              <a:gd name="connsiteY30" fmla="*/ 41881 h 102813"/>
              <a:gd name="connsiteX31" fmla="*/ 2247482 w 3188874"/>
              <a:gd name="connsiteY31" fmla="*/ 13527 h 102813"/>
              <a:gd name="connsiteX32" fmla="*/ 2358998 w 3188874"/>
              <a:gd name="connsiteY32" fmla="*/ 10605 h 102813"/>
              <a:gd name="connsiteX33" fmla="*/ 2359400 w 3188874"/>
              <a:gd name="connsiteY33" fmla="*/ 42102 h 102813"/>
              <a:gd name="connsiteX34" fmla="*/ 2373066 w 3188874"/>
              <a:gd name="connsiteY34" fmla="*/ 37119 h 102813"/>
              <a:gd name="connsiteX35" fmla="*/ 2404466 w 3188874"/>
              <a:gd name="connsiteY35" fmla="*/ 6035 h 102813"/>
              <a:gd name="connsiteX36" fmla="*/ 2472418 w 3188874"/>
              <a:gd name="connsiteY36" fmla="*/ 7684 h 102813"/>
              <a:gd name="connsiteX37" fmla="*/ 2528047 w 3188874"/>
              <a:gd name="connsiteY37" fmla="*/ 49025 h 102813"/>
              <a:gd name="connsiteX38" fmla="*/ 2612572 w 3188874"/>
              <a:gd name="connsiteY38" fmla="*/ 41341 h 102813"/>
              <a:gd name="connsiteX39" fmla="*/ 2640290 w 3188874"/>
              <a:gd name="connsiteY39" fmla="*/ 8678 h 102813"/>
              <a:gd name="connsiteX40" fmla="*/ 2816744 w 3188874"/>
              <a:gd name="connsiteY40" fmla="*/ 5660 h 102813"/>
              <a:gd name="connsiteX41" fmla="*/ 2830743 w 3188874"/>
              <a:gd name="connsiteY41" fmla="*/ 33020 h 102813"/>
              <a:gd name="connsiteX42" fmla="*/ 2853418 w 3188874"/>
              <a:gd name="connsiteY42" fmla="*/ 42102 h 102813"/>
              <a:gd name="connsiteX43" fmla="*/ 2873550 w 3188874"/>
              <a:gd name="connsiteY43" fmla="*/ 7308 h 102813"/>
              <a:gd name="connsiteX44" fmla="*/ 2946003 w 3188874"/>
              <a:gd name="connsiteY44" fmla="*/ 7309 h 102813"/>
              <a:gd name="connsiteX45" fmla="*/ 2977829 w 3188874"/>
              <a:gd name="connsiteY45" fmla="*/ 47097 h 102813"/>
              <a:gd name="connsiteX46" fmla="*/ 3003697 w 3188874"/>
              <a:gd name="connsiteY46" fmla="*/ 35498 h 102813"/>
              <a:gd name="connsiteX47" fmla="*/ 3015603 w 3188874"/>
              <a:gd name="connsiteY47" fmla="*/ 4001 h 102813"/>
              <a:gd name="connsiteX48" fmla="*/ 3093205 w 3188874"/>
              <a:gd name="connsiteY48" fmla="*/ 2921 h 102813"/>
              <a:gd name="connsiteX49" fmla="*/ 3104350 w 3188874"/>
              <a:gd name="connsiteY49" fmla="*/ 33657 h 102813"/>
              <a:gd name="connsiteX50" fmla="*/ 3188874 w 3188874"/>
              <a:gd name="connsiteY50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07577 w 3188874"/>
              <a:gd name="connsiteY2" fmla="*/ 2921 h 102813"/>
              <a:gd name="connsiteX3" fmla="*/ 137755 w 3188874"/>
              <a:gd name="connsiteY3" fmla="*/ 39693 h 102813"/>
              <a:gd name="connsiteX4" fmla="*/ 185178 w 3188874"/>
              <a:gd name="connsiteY4" fmla="*/ 3200 h 102813"/>
              <a:gd name="connsiteX5" fmla="*/ 240046 w 3188874"/>
              <a:gd name="connsiteY5" fmla="*/ 3462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73392 w 3188874"/>
              <a:gd name="connsiteY10" fmla="*/ 7308 h 102813"/>
              <a:gd name="connsiteX11" fmla="*/ 1335653 w 3188874"/>
              <a:gd name="connsiteY11" fmla="*/ 1551 h 102813"/>
              <a:gd name="connsiteX12" fmla="*/ 1399585 w 3188874"/>
              <a:gd name="connsiteY12" fmla="*/ 41341 h 102813"/>
              <a:gd name="connsiteX13" fmla="*/ 1467651 w 3188874"/>
              <a:gd name="connsiteY13" fmla="*/ 5660 h 102813"/>
              <a:gd name="connsiteX14" fmla="*/ 1536807 w 3188874"/>
              <a:gd name="connsiteY14" fmla="*/ 7308 h 102813"/>
              <a:gd name="connsiteX15" fmla="*/ 1560950 w 3188874"/>
              <a:gd name="connsiteY15" fmla="*/ 49025 h 102813"/>
              <a:gd name="connsiteX16" fmla="*/ 1604036 w 3188874"/>
              <a:gd name="connsiteY16" fmla="*/ 5660 h 102813"/>
              <a:gd name="connsiteX17" fmla="*/ 1677500 w 3188874"/>
              <a:gd name="connsiteY17" fmla="*/ 8764 h 102813"/>
              <a:gd name="connsiteX18" fmla="*/ 1700013 w 3188874"/>
              <a:gd name="connsiteY18" fmla="*/ 44262 h 102813"/>
              <a:gd name="connsiteX19" fmla="*/ 1744276 w 3188874"/>
              <a:gd name="connsiteY19" fmla="*/ 8764 h 102813"/>
              <a:gd name="connsiteX20" fmla="*/ 1817114 w 3188874"/>
              <a:gd name="connsiteY20" fmla="*/ 2921 h 102813"/>
              <a:gd name="connsiteX21" fmla="*/ 1851852 w 3188874"/>
              <a:gd name="connsiteY21" fmla="*/ 47724 h 102813"/>
              <a:gd name="connsiteX22" fmla="*/ 1893194 w 3188874"/>
              <a:gd name="connsiteY22" fmla="*/ 0 h 102813"/>
              <a:gd name="connsiteX23" fmla="*/ 1967873 w 3188874"/>
              <a:gd name="connsiteY23" fmla="*/ 4762 h 102813"/>
              <a:gd name="connsiteX24" fmla="*/ 1971335 w 3188874"/>
              <a:gd name="connsiteY24" fmla="*/ 41341 h 102813"/>
              <a:gd name="connsiteX25" fmla="*/ 2081072 w 3188874"/>
              <a:gd name="connsiteY25" fmla="*/ 44263 h 102813"/>
              <a:gd name="connsiteX26" fmla="*/ 2106505 w 3188874"/>
              <a:gd name="connsiteY26" fmla="*/ 4542 h 102813"/>
              <a:gd name="connsiteX27" fmla="*/ 2186488 w 3188874"/>
              <a:gd name="connsiteY27" fmla="*/ 6923 h 102813"/>
              <a:gd name="connsiteX28" fmla="*/ 2182266 w 3188874"/>
              <a:gd name="connsiteY28" fmla="*/ 41341 h 102813"/>
              <a:gd name="connsiteX29" fmla="*/ 2259106 w 3188874"/>
              <a:gd name="connsiteY29" fmla="*/ 49025 h 102813"/>
              <a:gd name="connsiteX30" fmla="*/ 2228150 w 3188874"/>
              <a:gd name="connsiteY30" fmla="*/ 41881 h 102813"/>
              <a:gd name="connsiteX31" fmla="*/ 2247482 w 3188874"/>
              <a:gd name="connsiteY31" fmla="*/ 13527 h 102813"/>
              <a:gd name="connsiteX32" fmla="*/ 2358998 w 3188874"/>
              <a:gd name="connsiteY32" fmla="*/ 10605 h 102813"/>
              <a:gd name="connsiteX33" fmla="*/ 2359400 w 3188874"/>
              <a:gd name="connsiteY33" fmla="*/ 42102 h 102813"/>
              <a:gd name="connsiteX34" fmla="*/ 2373066 w 3188874"/>
              <a:gd name="connsiteY34" fmla="*/ 37119 h 102813"/>
              <a:gd name="connsiteX35" fmla="*/ 2404466 w 3188874"/>
              <a:gd name="connsiteY35" fmla="*/ 6035 h 102813"/>
              <a:gd name="connsiteX36" fmla="*/ 2472418 w 3188874"/>
              <a:gd name="connsiteY36" fmla="*/ 7684 h 102813"/>
              <a:gd name="connsiteX37" fmla="*/ 2528047 w 3188874"/>
              <a:gd name="connsiteY37" fmla="*/ 49025 h 102813"/>
              <a:gd name="connsiteX38" fmla="*/ 2612572 w 3188874"/>
              <a:gd name="connsiteY38" fmla="*/ 41341 h 102813"/>
              <a:gd name="connsiteX39" fmla="*/ 2640290 w 3188874"/>
              <a:gd name="connsiteY39" fmla="*/ 8678 h 102813"/>
              <a:gd name="connsiteX40" fmla="*/ 2816744 w 3188874"/>
              <a:gd name="connsiteY40" fmla="*/ 5660 h 102813"/>
              <a:gd name="connsiteX41" fmla="*/ 2830743 w 3188874"/>
              <a:gd name="connsiteY41" fmla="*/ 33020 h 102813"/>
              <a:gd name="connsiteX42" fmla="*/ 2853418 w 3188874"/>
              <a:gd name="connsiteY42" fmla="*/ 42102 h 102813"/>
              <a:gd name="connsiteX43" fmla="*/ 2873550 w 3188874"/>
              <a:gd name="connsiteY43" fmla="*/ 7308 h 102813"/>
              <a:gd name="connsiteX44" fmla="*/ 2946003 w 3188874"/>
              <a:gd name="connsiteY44" fmla="*/ 7309 h 102813"/>
              <a:gd name="connsiteX45" fmla="*/ 2977829 w 3188874"/>
              <a:gd name="connsiteY45" fmla="*/ 47097 h 102813"/>
              <a:gd name="connsiteX46" fmla="*/ 3003697 w 3188874"/>
              <a:gd name="connsiteY46" fmla="*/ 35498 h 102813"/>
              <a:gd name="connsiteX47" fmla="*/ 3015603 w 3188874"/>
              <a:gd name="connsiteY47" fmla="*/ 4001 h 102813"/>
              <a:gd name="connsiteX48" fmla="*/ 3093205 w 3188874"/>
              <a:gd name="connsiteY48" fmla="*/ 2921 h 102813"/>
              <a:gd name="connsiteX49" fmla="*/ 3104350 w 3188874"/>
              <a:gd name="connsiteY49" fmla="*/ 33657 h 102813"/>
              <a:gd name="connsiteX50" fmla="*/ 3188874 w 3188874"/>
              <a:gd name="connsiteY50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19483 w 3188874"/>
              <a:gd name="connsiteY2" fmla="*/ 2921 h 102813"/>
              <a:gd name="connsiteX3" fmla="*/ 137755 w 3188874"/>
              <a:gd name="connsiteY3" fmla="*/ 39693 h 102813"/>
              <a:gd name="connsiteX4" fmla="*/ 185178 w 3188874"/>
              <a:gd name="connsiteY4" fmla="*/ 3200 h 102813"/>
              <a:gd name="connsiteX5" fmla="*/ 240046 w 3188874"/>
              <a:gd name="connsiteY5" fmla="*/ 3462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73392 w 3188874"/>
              <a:gd name="connsiteY10" fmla="*/ 7308 h 102813"/>
              <a:gd name="connsiteX11" fmla="*/ 1335653 w 3188874"/>
              <a:gd name="connsiteY11" fmla="*/ 1551 h 102813"/>
              <a:gd name="connsiteX12" fmla="*/ 1399585 w 3188874"/>
              <a:gd name="connsiteY12" fmla="*/ 41341 h 102813"/>
              <a:gd name="connsiteX13" fmla="*/ 1467651 w 3188874"/>
              <a:gd name="connsiteY13" fmla="*/ 5660 h 102813"/>
              <a:gd name="connsiteX14" fmla="*/ 1536807 w 3188874"/>
              <a:gd name="connsiteY14" fmla="*/ 7308 h 102813"/>
              <a:gd name="connsiteX15" fmla="*/ 1560950 w 3188874"/>
              <a:gd name="connsiteY15" fmla="*/ 49025 h 102813"/>
              <a:gd name="connsiteX16" fmla="*/ 1604036 w 3188874"/>
              <a:gd name="connsiteY16" fmla="*/ 5660 h 102813"/>
              <a:gd name="connsiteX17" fmla="*/ 1677500 w 3188874"/>
              <a:gd name="connsiteY17" fmla="*/ 8764 h 102813"/>
              <a:gd name="connsiteX18" fmla="*/ 1700013 w 3188874"/>
              <a:gd name="connsiteY18" fmla="*/ 44262 h 102813"/>
              <a:gd name="connsiteX19" fmla="*/ 1744276 w 3188874"/>
              <a:gd name="connsiteY19" fmla="*/ 8764 h 102813"/>
              <a:gd name="connsiteX20" fmla="*/ 1817114 w 3188874"/>
              <a:gd name="connsiteY20" fmla="*/ 2921 h 102813"/>
              <a:gd name="connsiteX21" fmla="*/ 1851852 w 3188874"/>
              <a:gd name="connsiteY21" fmla="*/ 47724 h 102813"/>
              <a:gd name="connsiteX22" fmla="*/ 1893194 w 3188874"/>
              <a:gd name="connsiteY22" fmla="*/ 0 h 102813"/>
              <a:gd name="connsiteX23" fmla="*/ 1967873 w 3188874"/>
              <a:gd name="connsiteY23" fmla="*/ 4762 h 102813"/>
              <a:gd name="connsiteX24" fmla="*/ 1971335 w 3188874"/>
              <a:gd name="connsiteY24" fmla="*/ 41341 h 102813"/>
              <a:gd name="connsiteX25" fmla="*/ 2081072 w 3188874"/>
              <a:gd name="connsiteY25" fmla="*/ 44263 h 102813"/>
              <a:gd name="connsiteX26" fmla="*/ 2106505 w 3188874"/>
              <a:gd name="connsiteY26" fmla="*/ 4542 h 102813"/>
              <a:gd name="connsiteX27" fmla="*/ 2186488 w 3188874"/>
              <a:gd name="connsiteY27" fmla="*/ 6923 h 102813"/>
              <a:gd name="connsiteX28" fmla="*/ 2182266 w 3188874"/>
              <a:gd name="connsiteY28" fmla="*/ 41341 h 102813"/>
              <a:gd name="connsiteX29" fmla="*/ 2259106 w 3188874"/>
              <a:gd name="connsiteY29" fmla="*/ 49025 h 102813"/>
              <a:gd name="connsiteX30" fmla="*/ 2228150 w 3188874"/>
              <a:gd name="connsiteY30" fmla="*/ 41881 h 102813"/>
              <a:gd name="connsiteX31" fmla="*/ 2247482 w 3188874"/>
              <a:gd name="connsiteY31" fmla="*/ 13527 h 102813"/>
              <a:gd name="connsiteX32" fmla="*/ 2358998 w 3188874"/>
              <a:gd name="connsiteY32" fmla="*/ 10605 h 102813"/>
              <a:gd name="connsiteX33" fmla="*/ 2359400 w 3188874"/>
              <a:gd name="connsiteY33" fmla="*/ 42102 h 102813"/>
              <a:gd name="connsiteX34" fmla="*/ 2373066 w 3188874"/>
              <a:gd name="connsiteY34" fmla="*/ 37119 h 102813"/>
              <a:gd name="connsiteX35" fmla="*/ 2404466 w 3188874"/>
              <a:gd name="connsiteY35" fmla="*/ 6035 h 102813"/>
              <a:gd name="connsiteX36" fmla="*/ 2472418 w 3188874"/>
              <a:gd name="connsiteY36" fmla="*/ 7684 h 102813"/>
              <a:gd name="connsiteX37" fmla="*/ 2528047 w 3188874"/>
              <a:gd name="connsiteY37" fmla="*/ 49025 h 102813"/>
              <a:gd name="connsiteX38" fmla="*/ 2612572 w 3188874"/>
              <a:gd name="connsiteY38" fmla="*/ 41341 h 102813"/>
              <a:gd name="connsiteX39" fmla="*/ 2640290 w 3188874"/>
              <a:gd name="connsiteY39" fmla="*/ 8678 h 102813"/>
              <a:gd name="connsiteX40" fmla="*/ 2816744 w 3188874"/>
              <a:gd name="connsiteY40" fmla="*/ 5660 h 102813"/>
              <a:gd name="connsiteX41" fmla="*/ 2830743 w 3188874"/>
              <a:gd name="connsiteY41" fmla="*/ 33020 h 102813"/>
              <a:gd name="connsiteX42" fmla="*/ 2853418 w 3188874"/>
              <a:gd name="connsiteY42" fmla="*/ 42102 h 102813"/>
              <a:gd name="connsiteX43" fmla="*/ 2873550 w 3188874"/>
              <a:gd name="connsiteY43" fmla="*/ 7308 h 102813"/>
              <a:gd name="connsiteX44" fmla="*/ 2946003 w 3188874"/>
              <a:gd name="connsiteY44" fmla="*/ 7309 h 102813"/>
              <a:gd name="connsiteX45" fmla="*/ 2977829 w 3188874"/>
              <a:gd name="connsiteY45" fmla="*/ 47097 h 102813"/>
              <a:gd name="connsiteX46" fmla="*/ 3003697 w 3188874"/>
              <a:gd name="connsiteY46" fmla="*/ 35498 h 102813"/>
              <a:gd name="connsiteX47" fmla="*/ 3015603 w 3188874"/>
              <a:gd name="connsiteY47" fmla="*/ 4001 h 102813"/>
              <a:gd name="connsiteX48" fmla="*/ 3093205 w 3188874"/>
              <a:gd name="connsiteY48" fmla="*/ 2921 h 102813"/>
              <a:gd name="connsiteX49" fmla="*/ 3104350 w 3188874"/>
              <a:gd name="connsiteY49" fmla="*/ 33657 h 102813"/>
              <a:gd name="connsiteX50" fmla="*/ 3188874 w 3188874"/>
              <a:gd name="connsiteY50" fmla="*/ 102813 h 102813"/>
              <a:gd name="connsiteX0" fmla="*/ 0 w 3188874"/>
              <a:gd name="connsiteY0" fmla="*/ 35838 h 102813"/>
              <a:gd name="connsiteX1" fmla="*/ 19400 w 3188874"/>
              <a:gd name="connsiteY1" fmla="*/ 9235 h 102813"/>
              <a:gd name="connsiteX2" fmla="*/ 119483 w 3188874"/>
              <a:gd name="connsiteY2" fmla="*/ 2921 h 102813"/>
              <a:gd name="connsiteX3" fmla="*/ 137755 w 3188874"/>
              <a:gd name="connsiteY3" fmla="*/ 39693 h 102813"/>
              <a:gd name="connsiteX4" fmla="*/ 185178 w 3188874"/>
              <a:gd name="connsiteY4" fmla="*/ 3200 h 102813"/>
              <a:gd name="connsiteX5" fmla="*/ 240046 w 3188874"/>
              <a:gd name="connsiteY5" fmla="*/ 3462 h 102813"/>
              <a:gd name="connsiteX6" fmla="*/ 283751 w 3188874"/>
              <a:gd name="connsiteY6" fmla="*/ 44080 h 102813"/>
              <a:gd name="connsiteX7" fmla="*/ 330414 w 3188874"/>
              <a:gd name="connsiteY7" fmla="*/ 2921 h 102813"/>
              <a:gd name="connsiteX8" fmla="*/ 384202 w 3188874"/>
              <a:gd name="connsiteY8" fmla="*/ 2921 h 102813"/>
              <a:gd name="connsiteX9" fmla="*/ 409993 w 3188874"/>
              <a:gd name="connsiteY9" fmla="*/ 33657 h 102813"/>
              <a:gd name="connsiteX10" fmla="*/ 473392 w 3188874"/>
              <a:gd name="connsiteY10" fmla="*/ 7308 h 102813"/>
              <a:gd name="connsiteX11" fmla="*/ 1335653 w 3188874"/>
              <a:gd name="connsiteY11" fmla="*/ 1551 h 102813"/>
              <a:gd name="connsiteX12" fmla="*/ 1399585 w 3188874"/>
              <a:gd name="connsiteY12" fmla="*/ 41341 h 102813"/>
              <a:gd name="connsiteX13" fmla="*/ 1467651 w 3188874"/>
              <a:gd name="connsiteY13" fmla="*/ 5660 h 102813"/>
              <a:gd name="connsiteX14" fmla="*/ 1536807 w 3188874"/>
              <a:gd name="connsiteY14" fmla="*/ 7308 h 102813"/>
              <a:gd name="connsiteX15" fmla="*/ 1560950 w 3188874"/>
              <a:gd name="connsiteY15" fmla="*/ 49025 h 102813"/>
              <a:gd name="connsiteX16" fmla="*/ 1604036 w 3188874"/>
              <a:gd name="connsiteY16" fmla="*/ 5660 h 102813"/>
              <a:gd name="connsiteX17" fmla="*/ 1677500 w 3188874"/>
              <a:gd name="connsiteY17" fmla="*/ 8764 h 102813"/>
              <a:gd name="connsiteX18" fmla="*/ 1700013 w 3188874"/>
              <a:gd name="connsiteY18" fmla="*/ 44262 h 102813"/>
              <a:gd name="connsiteX19" fmla="*/ 1744276 w 3188874"/>
              <a:gd name="connsiteY19" fmla="*/ 8764 h 102813"/>
              <a:gd name="connsiteX20" fmla="*/ 1817114 w 3188874"/>
              <a:gd name="connsiteY20" fmla="*/ 2921 h 102813"/>
              <a:gd name="connsiteX21" fmla="*/ 1851852 w 3188874"/>
              <a:gd name="connsiteY21" fmla="*/ 47724 h 102813"/>
              <a:gd name="connsiteX22" fmla="*/ 1893194 w 3188874"/>
              <a:gd name="connsiteY22" fmla="*/ 0 h 102813"/>
              <a:gd name="connsiteX23" fmla="*/ 1967873 w 3188874"/>
              <a:gd name="connsiteY23" fmla="*/ 4762 h 102813"/>
              <a:gd name="connsiteX24" fmla="*/ 1971335 w 3188874"/>
              <a:gd name="connsiteY24" fmla="*/ 41341 h 102813"/>
              <a:gd name="connsiteX25" fmla="*/ 2081072 w 3188874"/>
              <a:gd name="connsiteY25" fmla="*/ 44263 h 102813"/>
              <a:gd name="connsiteX26" fmla="*/ 2106505 w 3188874"/>
              <a:gd name="connsiteY26" fmla="*/ 4542 h 102813"/>
              <a:gd name="connsiteX27" fmla="*/ 2186488 w 3188874"/>
              <a:gd name="connsiteY27" fmla="*/ 6923 h 102813"/>
              <a:gd name="connsiteX28" fmla="*/ 2182266 w 3188874"/>
              <a:gd name="connsiteY28" fmla="*/ 41341 h 102813"/>
              <a:gd name="connsiteX29" fmla="*/ 2259106 w 3188874"/>
              <a:gd name="connsiteY29" fmla="*/ 49025 h 102813"/>
              <a:gd name="connsiteX30" fmla="*/ 2228150 w 3188874"/>
              <a:gd name="connsiteY30" fmla="*/ 41881 h 102813"/>
              <a:gd name="connsiteX31" fmla="*/ 2247482 w 3188874"/>
              <a:gd name="connsiteY31" fmla="*/ 13527 h 102813"/>
              <a:gd name="connsiteX32" fmla="*/ 2358998 w 3188874"/>
              <a:gd name="connsiteY32" fmla="*/ 10605 h 102813"/>
              <a:gd name="connsiteX33" fmla="*/ 2359400 w 3188874"/>
              <a:gd name="connsiteY33" fmla="*/ 42102 h 102813"/>
              <a:gd name="connsiteX34" fmla="*/ 2373066 w 3188874"/>
              <a:gd name="connsiteY34" fmla="*/ 37119 h 102813"/>
              <a:gd name="connsiteX35" fmla="*/ 2404466 w 3188874"/>
              <a:gd name="connsiteY35" fmla="*/ 6035 h 102813"/>
              <a:gd name="connsiteX36" fmla="*/ 2472418 w 3188874"/>
              <a:gd name="connsiteY36" fmla="*/ 7684 h 102813"/>
              <a:gd name="connsiteX37" fmla="*/ 2528047 w 3188874"/>
              <a:gd name="connsiteY37" fmla="*/ 49025 h 102813"/>
              <a:gd name="connsiteX38" fmla="*/ 2612572 w 3188874"/>
              <a:gd name="connsiteY38" fmla="*/ 41341 h 102813"/>
              <a:gd name="connsiteX39" fmla="*/ 2640290 w 3188874"/>
              <a:gd name="connsiteY39" fmla="*/ 8678 h 102813"/>
              <a:gd name="connsiteX40" fmla="*/ 2816744 w 3188874"/>
              <a:gd name="connsiteY40" fmla="*/ 5660 h 102813"/>
              <a:gd name="connsiteX41" fmla="*/ 2830743 w 3188874"/>
              <a:gd name="connsiteY41" fmla="*/ 33020 h 102813"/>
              <a:gd name="connsiteX42" fmla="*/ 2853418 w 3188874"/>
              <a:gd name="connsiteY42" fmla="*/ 42102 h 102813"/>
              <a:gd name="connsiteX43" fmla="*/ 2873550 w 3188874"/>
              <a:gd name="connsiteY43" fmla="*/ 7308 h 102813"/>
              <a:gd name="connsiteX44" fmla="*/ 2946003 w 3188874"/>
              <a:gd name="connsiteY44" fmla="*/ 7309 h 102813"/>
              <a:gd name="connsiteX45" fmla="*/ 2977829 w 3188874"/>
              <a:gd name="connsiteY45" fmla="*/ 47097 h 102813"/>
              <a:gd name="connsiteX46" fmla="*/ 3003697 w 3188874"/>
              <a:gd name="connsiteY46" fmla="*/ 35498 h 102813"/>
              <a:gd name="connsiteX47" fmla="*/ 3015603 w 3188874"/>
              <a:gd name="connsiteY47" fmla="*/ 4001 h 102813"/>
              <a:gd name="connsiteX48" fmla="*/ 3093205 w 3188874"/>
              <a:gd name="connsiteY48" fmla="*/ 2921 h 102813"/>
              <a:gd name="connsiteX49" fmla="*/ 3104350 w 3188874"/>
              <a:gd name="connsiteY49" fmla="*/ 33657 h 102813"/>
              <a:gd name="connsiteX50" fmla="*/ 3188874 w 3188874"/>
              <a:gd name="connsiteY50" fmla="*/ 102813 h 102813"/>
              <a:gd name="connsiteX0" fmla="*/ 0 w 3188874"/>
              <a:gd name="connsiteY0" fmla="*/ 35958 h 102933"/>
              <a:gd name="connsiteX1" fmla="*/ 21781 w 3188874"/>
              <a:gd name="connsiteY1" fmla="*/ 4592 h 102933"/>
              <a:gd name="connsiteX2" fmla="*/ 119483 w 3188874"/>
              <a:gd name="connsiteY2" fmla="*/ 3041 h 102933"/>
              <a:gd name="connsiteX3" fmla="*/ 137755 w 3188874"/>
              <a:gd name="connsiteY3" fmla="*/ 39813 h 102933"/>
              <a:gd name="connsiteX4" fmla="*/ 185178 w 3188874"/>
              <a:gd name="connsiteY4" fmla="*/ 3320 h 102933"/>
              <a:gd name="connsiteX5" fmla="*/ 240046 w 3188874"/>
              <a:gd name="connsiteY5" fmla="*/ 3582 h 102933"/>
              <a:gd name="connsiteX6" fmla="*/ 283751 w 3188874"/>
              <a:gd name="connsiteY6" fmla="*/ 44200 h 102933"/>
              <a:gd name="connsiteX7" fmla="*/ 330414 w 3188874"/>
              <a:gd name="connsiteY7" fmla="*/ 3041 h 102933"/>
              <a:gd name="connsiteX8" fmla="*/ 384202 w 3188874"/>
              <a:gd name="connsiteY8" fmla="*/ 3041 h 102933"/>
              <a:gd name="connsiteX9" fmla="*/ 409993 w 3188874"/>
              <a:gd name="connsiteY9" fmla="*/ 33777 h 102933"/>
              <a:gd name="connsiteX10" fmla="*/ 473392 w 3188874"/>
              <a:gd name="connsiteY10" fmla="*/ 7428 h 102933"/>
              <a:gd name="connsiteX11" fmla="*/ 1335653 w 3188874"/>
              <a:gd name="connsiteY11" fmla="*/ 1671 h 102933"/>
              <a:gd name="connsiteX12" fmla="*/ 1399585 w 3188874"/>
              <a:gd name="connsiteY12" fmla="*/ 41461 h 102933"/>
              <a:gd name="connsiteX13" fmla="*/ 1467651 w 3188874"/>
              <a:gd name="connsiteY13" fmla="*/ 5780 h 102933"/>
              <a:gd name="connsiteX14" fmla="*/ 1536807 w 3188874"/>
              <a:gd name="connsiteY14" fmla="*/ 7428 h 102933"/>
              <a:gd name="connsiteX15" fmla="*/ 1560950 w 3188874"/>
              <a:gd name="connsiteY15" fmla="*/ 49145 h 102933"/>
              <a:gd name="connsiteX16" fmla="*/ 1604036 w 3188874"/>
              <a:gd name="connsiteY16" fmla="*/ 5780 h 102933"/>
              <a:gd name="connsiteX17" fmla="*/ 1677500 w 3188874"/>
              <a:gd name="connsiteY17" fmla="*/ 8884 h 102933"/>
              <a:gd name="connsiteX18" fmla="*/ 1700013 w 3188874"/>
              <a:gd name="connsiteY18" fmla="*/ 44382 h 102933"/>
              <a:gd name="connsiteX19" fmla="*/ 1744276 w 3188874"/>
              <a:gd name="connsiteY19" fmla="*/ 8884 h 102933"/>
              <a:gd name="connsiteX20" fmla="*/ 1817114 w 3188874"/>
              <a:gd name="connsiteY20" fmla="*/ 3041 h 102933"/>
              <a:gd name="connsiteX21" fmla="*/ 1851852 w 3188874"/>
              <a:gd name="connsiteY21" fmla="*/ 47844 h 102933"/>
              <a:gd name="connsiteX22" fmla="*/ 1893194 w 3188874"/>
              <a:gd name="connsiteY22" fmla="*/ 120 h 102933"/>
              <a:gd name="connsiteX23" fmla="*/ 1967873 w 3188874"/>
              <a:gd name="connsiteY23" fmla="*/ 4882 h 102933"/>
              <a:gd name="connsiteX24" fmla="*/ 1971335 w 3188874"/>
              <a:gd name="connsiteY24" fmla="*/ 41461 h 102933"/>
              <a:gd name="connsiteX25" fmla="*/ 2081072 w 3188874"/>
              <a:gd name="connsiteY25" fmla="*/ 44383 h 102933"/>
              <a:gd name="connsiteX26" fmla="*/ 2106505 w 3188874"/>
              <a:gd name="connsiteY26" fmla="*/ 4662 h 102933"/>
              <a:gd name="connsiteX27" fmla="*/ 2186488 w 3188874"/>
              <a:gd name="connsiteY27" fmla="*/ 7043 h 102933"/>
              <a:gd name="connsiteX28" fmla="*/ 2182266 w 3188874"/>
              <a:gd name="connsiteY28" fmla="*/ 41461 h 102933"/>
              <a:gd name="connsiteX29" fmla="*/ 2259106 w 3188874"/>
              <a:gd name="connsiteY29" fmla="*/ 49145 h 102933"/>
              <a:gd name="connsiteX30" fmla="*/ 2228150 w 3188874"/>
              <a:gd name="connsiteY30" fmla="*/ 42001 h 102933"/>
              <a:gd name="connsiteX31" fmla="*/ 2247482 w 3188874"/>
              <a:gd name="connsiteY31" fmla="*/ 13647 h 102933"/>
              <a:gd name="connsiteX32" fmla="*/ 2358998 w 3188874"/>
              <a:gd name="connsiteY32" fmla="*/ 10725 h 102933"/>
              <a:gd name="connsiteX33" fmla="*/ 2359400 w 3188874"/>
              <a:gd name="connsiteY33" fmla="*/ 42222 h 102933"/>
              <a:gd name="connsiteX34" fmla="*/ 2373066 w 3188874"/>
              <a:gd name="connsiteY34" fmla="*/ 37239 h 102933"/>
              <a:gd name="connsiteX35" fmla="*/ 2404466 w 3188874"/>
              <a:gd name="connsiteY35" fmla="*/ 6155 h 102933"/>
              <a:gd name="connsiteX36" fmla="*/ 2472418 w 3188874"/>
              <a:gd name="connsiteY36" fmla="*/ 7804 h 102933"/>
              <a:gd name="connsiteX37" fmla="*/ 2528047 w 3188874"/>
              <a:gd name="connsiteY37" fmla="*/ 49145 h 102933"/>
              <a:gd name="connsiteX38" fmla="*/ 2612572 w 3188874"/>
              <a:gd name="connsiteY38" fmla="*/ 41461 h 102933"/>
              <a:gd name="connsiteX39" fmla="*/ 2640290 w 3188874"/>
              <a:gd name="connsiteY39" fmla="*/ 8798 h 102933"/>
              <a:gd name="connsiteX40" fmla="*/ 2816744 w 3188874"/>
              <a:gd name="connsiteY40" fmla="*/ 5780 h 102933"/>
              <a:gd name="connsiteX41" fmla="*/ 2830743 w 3188874"/>
              <a:gd name="connsiteY41" fmla="*/ 33140 h 102933"/>
              <a:gd name="connsiteX42" fmla="*/ 2853418 w 3188874"/>
              <a:gd name="connsiteY42" fmla="*/ 42222 h 102933"/>
              <a:gd name="connsiteX43" fmla="*/ 2873550 w 3188874"/>
              <a:gd name="connsiteY43" fmla="*/ 7428 h 102933"/>
              <a:gd name="connsiteX44" fmla="*/ 2946003 w 3188874"/>
              <a:gd name="connsiteY44" fmla="*/ 7429 h 102933"/>
              <a:gd name="connsiteX45" fmla="*/ 2977829 w 3188874"/>
              <a:gd name="connsiteY45" fmla="*/ 47217 h 102933"/>
              <a:gd name="connsiteX46" fmla="*/ 3003697 w 3188874"/>
              <a:gd name="connsiteY46" fmla="*/ 35618 h 102933"/>
              <a:gd name="connsiteX47" fmla="*/ 3015603 w 3188874"/>
              <a:gd name="connsiteY47" fmla="*/ 4121 h 102933"/>
              <a:gd name="connsiteX48" fmla="*/ 3093205 w 3188874"/>
              <a:gd name="connsiteY48" fmla="*/ 3041 h 102933"/>
              <a:gd name="connsiteX49" fmla="*/ 3104350 w 3188874"/>
              <a:gd name="connsiteY49" fmla="*/ 33777 h 102933"/>
              <a:gd name="connsiteX50" fmla="*/ 3188874 w 3188874"/>
              <a:gd name="connsiteY50" fmla="*/ 102933 h 10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188874" h="102933">
                <a:moveTo>
                  <a:pt x="0" y="35958"/>
                </a:moveTo>
                <a:cubicBezTo>
                  <a:pt x="7760" y="32027"/>
                  <a:pt x="3852" y="10078"/>
                  <a:pt x="21781" y="4592"/>
                </a:cubicBezTo>
                <a:cubicBezTo>
                  <a:pt x="39711" y="-894"/>
                  <a:pt x="104284" y="-1532"/>
                  <a:pt x="119483" y="3041"/>
                </a:cubicBezTo>
                <a:cubicBezTo>
                  <a:pt x="119483" y="13286"/>
                  <a:pt x="126806" y="39767"/>
                  <a:pt x="137755" y="39813"/>
                </a:cubicBezTo>
                <a:cubicBezTo>
                  <a:pt x="148704" y="39859"/>
                  <a:pt x="164868" y="6328"/>
                  <a:pt x="185178" y="3320"/>
                </a:cubicBezTo>
                <a:lnTo>
                  <a:pt x="240046" y="3582"/>
                </a:lnTo>
                <a:cubicBezTo>
                  <a:pt x="264139" y="9977"/>
                  <a:pt x="269183" y="30661"/>
                  <a:pt x="283751" y="44200"/>
                </a:cubicBezTo>
                <a:lnTo>
                  <a:pt x="330414" y="3041"/>
                </a:lnTo>
                <a:lnTo>
                  <a:pt x="384202" y="3041"/>
                </a:lnTo>
                <a:lnTo>
                  <a:pt x="409993" y="33777"/>
                </a:lnTo>
                <a:lnTo>
                  <a:pt x="473392" y="7428"/>
                </a:lnTo>
                <a:cubicBezTo>
                  <a:pt x="617880" y="3358"/>
                  <a:pt x="1048233" y="3590"/>
                  <a:pt x="1335653" y="1671"/>
                </a:cubicBezTo>
                <a:lnTo>
                  <a:pt x="1399585" y="41461"/>
                </a:lnTo>
                <a:cubicBezTo>
                  <a:pt x="1430321" y="29567"/>
                  <a:pt x="1448987" y="56905"/>
                  <a:pt x="1467651" y="5780"/>
                </a:cubicBezTo>
                <a:lnTo>
                  <a:pt x="1536807" y="7428"/>
                </a:lnTo>
                <a:lnTo>
                  <a:pt x="1560950" y="49145"/>
                </a:lnTo>
                <a:lnTo>
                  <a:pt x="1604036" y="5780"/>
                </a:lnTo>
                <a:lnTo>
                  <a:pt x="1677500" y="8884"/>
                </a:lnTo>
                <a:lnTo>
                  <a:pt x="1700013" y="44382"/>
                </a:lnTo>
                <a:cubicBezTo>
                  <a:pt x="1724292" y="44455"/>
                  <a:pt x="1729522" y="20717"/>
                  <a:pt x="1744276" y="8884"/>
                </a:cubicBezTo>
                <a:lnTo>
                  <a:pt x="1817114" y="3041"/>
                </a:lnTo>
                <a:lnTo>
                  <a:pt x="1851852" y="47844"/>
                </a:lnTo>
                <a:cubicBezTo>
                  <a:pt x="1865633" y="31936"/>
                  <a:pt x="1869888" y="16028"/>
                  <a:pt x="1893194" y="120"/>
                </a:cubicBezTo>
                <a:lnTo>
                  <a:pt x="1967873" y="4882"/>
                </a:lnTo>
                <a:cubicBezTo>
                  <a:pt x="1968233" y="16281"/>
                  <a:pt x="1970975" y="30062"/>
                  <a:pt x="1971335" y="41461"/>
                </a:cubicBezTo>
                <a:lnTo>
                  <a:pt x="2081072" y="44383"/>
                </a:lnTo>
                <a:lnTo>
                  <a:pt x="2106505" y="4662"/>
                </a:lnTo>
                <a:lnTo>
                  <a:pt x="2186488" y="7043"/>
                </a:lnTo>
                <a:lnTo>
                  <a:pt x="2182266" y="41461"/>
                </a:lnTo>
                <a:lnTo>
                  <a:pt x="2259106" y="49145"/>
                </a:lnTo>
                <a:cubicBezTo>
                  <a:pt x="2266753" y="49235"/>
                  <a:pt x="2230087" y="47917"/>
                  <a:pt x="2228150" y="42001"/>
                </a:cubicBezTo>
                <a:cubicBezTo>
                  <a:pt x="2226213" y="36085"/>
                  <a:pt x="2231513" y="17542"/>
                  <a:pt x="2247482" y="13647"/>
                </a:cubicBezTo>
                <a:lnTo>
                  <a:pt x="2358998" y="10725"/>
                </a:lnTo>
                <a:cubicBezTo>
                  <a:pt x="2363101" y="18843"/>
                  <a:pt x="2355297" y="34104"/>
                  <a:pt x="2359400" y="42222"/>
                </a:cubicBezTo>
                <a:lnTo>
                  <a:pt x="2373066" y="37239"/>
                </a:lnTo>
                <a:lnTo>
                  <a:pt x="2404466" y="6155"/>
                </a:lnTo>
                <a:lnTo>
                  <a:pt x="2472418" y="7804"/>
                </a:lnTo>
                <a:cubicBezTo>
                  <a:pt x="2504455" y="4122"/>
                  <a:pt x="2512679" y="33777"/>
                  <a:pt x="2528047" y="49145"/>
                </a:cubicBezTo>
                <a:lnTo>
                  <a:pt x="2612572" y="41461"/>
                </a:lnTo>
                <a:lnTo>
                  <a:pt x="2640290" y="8798"/>
                </a:lnTo>
                <a:cubicBezTo>
                  <a:pt x="2696727" y="-1733"/>
                  <a:pt x="2757926" y="6786"/>
                  <a:pt x="2816744" y="5780"/>
                </a:cubicBezTo>
                <a:lnTo>
                  <a:pt x="2830743" y="33140"/>
                </a:lnTo>
                <a:cubicBezTo>
                  <a:pt x="2837508" y="29817"/>
                  <a:pt x="2846653" y="45545"/>
                  <a:pt x="2853418" y="42222"/>
                </a:cubicBezTo>
                <a:lnTo>
                  <a:pt x="2873550" y="7428"/>
                </a:lnTo>
                <a:lnTo>
                  <a:pt x="2946003" y="7429"/>
                </a:lnTo>
                <a:lnTo>
                  <a:pt x="2977829" y="47217"/>
                </a:lnTo>
                <a:lnTo>
                  <a:pt x="3003697" y="35618"/>
                </a:lnTo>
                <a:lnTo>
                  <a:pt x="3015603" y="4121"/>
                </a:lnTo>
                <a:lnTo>
                  <a:pt x="3093205" y="3041"/>
                </a:lnTo>
                <a:lnTo>
                  <a:pt x="3104350" y="33777"/>
                </a:lnTo>
                <a:cubicBezTo>
                  <a:pt x="3203963" y="42542"/>
                  <a:pt x="3160699" y="79881"/>
                  <a:pt x="3188874" y="10293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78658" y="230994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开始</a:t>
            </a:r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着正确地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3803" y="281689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使用电脑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300000">
            <a:off x="12709172" y="1603625"/>
            <a:ext cx="1273074" cy="2582191"/>
            <a:chOff x="6800668" y="2315967"/>
            <a:chExt cx="1273074" cy="2582191"/>
          </a:xfrm>
        </p:grpSpPr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biLevel thresh="25000"/>
          </a:blip>
          <a:srcRect b="20502"/>
          <a:stretch>
            <a:fillRect/>
          </a:stretch>
        </p:blipFill>
        <p:spPr>
          <a:xfrm>
            <a:off x="2307643" y="5503156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2689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75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05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1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3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5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48148E-6 L 0.00013 1.48148E-6 C -0.05951 0.01065 -0.04154 0.00833 -0.15534 0.00648 C -0.23151 0.00509 -0.30769 1.48148E-6 -0.38386 -0.00301 C -0.4 -0.01019 -0.38047 1.48148E-6 -0.4017 -0.01898 C -0.40625 -0.02292 -0.41133 -0.02477 -0.41602 -0.02847 C -0.42383 -0.03472 -0.4194 -0.03519 -0.4267 -0.04445 C -0.43295 -0.05232 -0.43998 -0.05857 -0.44636 -0.06667 C -0.44844 -0.06921 -0.44961 -0.07361 -0.4517 -0.07616 C -0.4556 -0.08102 -0.46016 -0.08426 -0.4642 -0.08889 C -0.46667 -0.09167 -0.46888 -0.09514 -0.47136 -0.09838 C -0.47578 -0.11134 -0.47604 -0.11667 -0.48386 -0.12361 C -0.48607 -0.1257 -0.48854 -0.12593 -0.49102 -0.12685 C -0.50404 -0.16181 -0.49388 -0.12847 -0.49987 -0.1713 C -0.50052 -0.17593 -0.50248 -0.17963 -0.50352 -0.18403 C -0.5043 -0.1882 -0.50456 -0.19259 -0.50521 -0.19676 C -0.50573 -0.2 -0.50664 -0.20301 -0.50703 -0.20625 C -0.50977 -0.22708 -0.5069 -0.23681 -0.51602 -0.24745 C -0.51758 -0.24931 -0.51953 -0.24954 -0.52136 -0.2507 C -0.5237 -0.25394 -0.52591 -0.25741 -0.52852 -0.26019 C -0.53347 -0.26574 -0.53581 -0.26667 -0.54102 -0.26968 C -0.55469 -0.30023 -0.54076 -0.27454 -0.55703 -0.2919 C -0.57396 -0.30995 -0.55769 -0.30162 -0.57487 -0.30787 C -0.5793 -0.31157 -0.58269 -0.31551 -0.58737 -0.31736 C -0.59089 -0.31875 -0.59453 -0.31945 -0.59805 -0.3206 C -0.59987 -0.32269 -0.60131 -0.32639 -0.60352 -0.32685 C -0.60821 -0.32755 -0.61302 -0.32431 -0.61771 -0.32361 C -0.6267 -0.32222 -0.63555 -0.3213 -0.64453 -0.3206 C -0.75013 -0.30995 -0.71185 -0.31412 -0.85703 -0.31088 C -0.8612 -0.30995 -0.86537 -0.30903 -0.86953 -0.30787 C -0.87253 -0.30695 -0.87539 -0.30532 -0.87839 -0.30463 C -0.8849 -0.30324 -0.89154 -0.30255 -0.89805 -0.30139 C -0.9017 -0.29931 -0.90573 -0.29907 -0.90873 -0.29514 C -0.9112 -0.2919 -0.91315 -0.28773 -0.91589 -0.28565 C -0.91875 -0.28333 -0.92188 -0.2838 -0.92487 -0.28241 C -0.9267 -0.28171 -0.92839 -0.28032 -0.93021 -0.27917 C -0.92956 -0.27616 -0.92956 -0.27222 -0.92839 -0.26968 C -0.92591 -0.26412 -0.92123 -0.26227 -0.91771 -0.26019 C -0.90248 -0.26551 -0.91055 -0.26759 -0.91055 -0.25394 C -0.91055 -0.24954 -0.90938 -0.24537 -0.90873 -0.2412 C -0.90703 -0.24329 -0.9056 -0.24676 -0.90339 -0.24745 C -0.90157 -0.24815 -0.89805 -0.24769 -0.89805 -0.24421 C -0.89805 -0.24097 -0.9017 -0.24213 -0.90339 -0.2412 C -0.9017 -0.23912 -0.8987 -0.23843 -0.89805 -0.23472 C -0.89597 -0.22361 -0.9017 -0.21991 -0.90521 -0.21574 C -0.90586 -0.21157 -0.90495 -0.20532 -0.90703 -0.20301 C -0.91381 -0.19583 -0.91498 -0.21065 -0.91589 -0.21574 C -0.91433 -0.21991 -0.91094 -0.23171 -0.90703 -0.23171 C -0.90482 -0.23171 -0.90339 -0.22732 -0.9017 -0.22523 C -0.90039 -0.22107 -0.89805 -0.21736 -0.89805 -0.2125 C -0.89805 -0.19745 -0.90769 -0.20671 -0.89636 -0.19977 C -0.89102 -0.20695 -0.88789 -0.21019 -0.88386 -0.21898 C -0.88242 -0.22176 -0.88177 -0.22593 -0.88021 -0.22847 C -0.87696 -0.23357 -0.86953 -0.2412 -0.86953 -0.2412 C -0.87266 -0.21921 -0.87227 -0.23032 -0.86589 -0.23796 C -0.86433 -0.23982 -0.86237 -0.24005 -0.86055 -0.2412 C -0.8612 -0.24421 -0.86042 -0.2507 -0.86237 -0.2507 C -0.8642 -0.2507 -0.86433 -0.24445 -0.8642 -0.2412 C -0.86367 -0.23449 -0.86146 -0.2287 -0.86055 -0.22199 C -0.86003 -0.21782 -0.86003 -0.2132 -0.85886 -0.20949 C -0.85756 -0.20556 -0.85521 -0.20301 -0.85339 -0.19977 C -0.85287 -0.1956 -0.85235 -0.19144 -0.8517 -0.18727 C -0.85117 -0.18403 -0.84818 -0.17616 -0.84987 -0.17755 C -0.85248 -0.18009 -0.853 -0.18704 -0.85521 -0.19028 C -0.85664 -0.19259 -0.85886 -0.19213 -0.86055 -0.19352 C -0.86302 -0.19537 -0.86537 -0.19769 -0.86771 -0.19977 C -0.86836 -0.20301 -0.87123 -0.2081 -0.86953 -0.20949 C -0.86407 -0.21366 -0.85756 -0.21088 -0.8517 -0.2125 C -0.84974 -0.2132 -0.84805 -0.21458 -0.84636 -0.21574 C -0.84388 -0.21898 -0.84102 -0.2213 -0.8392 -0.22523 C -0.83828 -0.22732 -0.83568 -0.24676 -0.83555 -0.24745 C -0.83386 -0.24653 -0.8306 -0.24769 -0.83021 -0.24421 C -0.82917 -0.23495 -0.83607 -0.22894 -0.8392 -0.22523 C -0.84037 -0.22199 -0.84362 -0.21921 -0.84271 -0.21574 C -0.84167 -0.21181 -0.83672 -0.20857 -0.83555 -0.2125 C -0.83373 -0.21921 -0.83672 -0.22732 -0.83737 -0.23472 C -0.83802 -0.23171 -0.83881 -0.22847 -0.8392 -0.22523 C -0.83998 -0.21898 -0.83907 -0.21157 -0.84089 -0.20625 C -0.84232 -0.20232 -0.84571 -0.20208 -0.84805 -0.19977 C -0.84701 -0.20255 -0.84258 -0.21736 -0.8392 -0.21574 C -0.83737 -0.21505 -0.83802 -0.20949 -0.83737 -0.20625 C -0.83802 -0.20301 -0.8405 -0.19907 -0.8392 -0.19676 C -0.83776 -0.19445 -0.83386 -0.19653 -0.83386 -0.19977 C -0.83386 -0.20324 -0.83737 -0.20208 -0.8392 -0.20301 C -0.83802 -0.20718 -0.8375 -0.2125 -0.83555 -0.21574 C -0.83425 -0.21806 -0.83203 -0.21806 -0.83021 -0.21898 C -0.82735 -0.22014 -0.82422 -0.22107 -0.82136 -0.22199 C -0.82071 -0.22523 -0.82045 -0.2287 -0.81953 -0.23171 C -0.81745 -0.2382 -0.81237 -0.2507 -0.81237 -0.2507 C -0.81003 -0.24954 -0.80769 -0.24838 -0.80521 -0.24745 C -0.78711 -0.24167 -0.79831 -0.24769 -0.78737 -0.2412 C -0.7892 -0.24005 -0.79089 -0.23889 -0.79271 -0.23796 C -0.79506 -0.23681 -0.79844 -0.2382 -0.79987 -0.23472 C -0.80104 -0.23218 -0.79857 -0.22847 -0.79805 -0.22523 C -0.7974 -0.22014 -0.79688 -0.21458 -0.79636 -0.20949 C -0.79571 -0.2125 -0.79271 -0.21759 -0.79453 -0.21898 C -0.79623 -0.22014 -0.80951 -0.21389 -0.81237 -0.2125 C -0.81354 -0.20949 -0.81641 -0.20671 -0.81589 -0.20301 C -0.81459 -0.19167 -0.80573 -0.19884 -0.80339 -0.19977 C -0.80052 -0.20417 -0.79818 -0.21088 -0.79453 -0.2125 C -0.78985 -0.21458 -0.78164 -0.20926 -0.7767 -0.20625 C -0.77604 -0.21042 -0.77448 -0.21458 -0.77487 -0.21898 C -0.77513 -0.22269 -0.77748 -0.225 -0.77839 -0.22847 C -0.7793 -0.23148 -0.77969 -0.23472 -0.78021 -0.23796 C -0.77787 -0.23912 -0.77214 -0.24514 -0.77305 -0.2412 C -0.775 -0.23287 -0.78386 -0.22199 -0.78386 -0.22199 C -0.78438 -0.21898 -0.78594 -0.21597 -0.78555 -0.2125 C -0.78386 -0.19375 -0.77891 -0.20741 -0.77487 -0.2125 C -0.77318 -0.21482 -0.77136 -0.2169 -0.76953 -0.21898 C -0.76771 -0.21782 -0.76563 -0.21366 -0.7642 -0.21574 C -0.76107 -0.22037 -0.76107 -0.22894 -0.75886 -0.23472 C -0.75742 -0.23843 -0.75521 -0.2412 -0.75339 -0.24421 C -0.75404 -0.2412 -0.75365 -0.23681 -0.75521 -0.23472 C -0.75834 -0.23102 -0.76589 -0.22847 -0.76589 -0.22847 C -0.76354 -0.22732 -0.7612 -0.22616 -0.75886 -0.22523 C -0.75521 -0.22407 -0.75117 -0.22523 -0.74805 -0.22199 C -0.74649 -0.22037 -0.74688 -0.21574 -0.74636 -0.2125 C -0.7474 -0.20949 -0.7517 -0.19537 -0.75521 -0.19676 C -0.75729 -0.19745 -0.75756 -0.20301 -0.75886 -0.20625 C -0.75938 -0.20949 -0.76146 -0.21273 -0.76055 -0.21574 C -0.75977 -0.21875 -0.7569 -0.21736 -0.75521 -0.21898 C -0.75144 -0.22269 -0.74453 -0.23171 -0.74453 -0.23171 C -0.74388 -0.23588 -0.74479 -0.24213 -0.74271 -0.24421 C -0.73724 -0.25023 -0.73373 -0.23611 -0.73203 -0.23171 C -0.75391 -0.22685 -0.74701 -0.23519 -0.74089 -0.21898 C -0.73985 -0.2162 -0.73972 -0.2125 -0.7392 -0.20949 C -0.73737 -0.21042 -0.73503 -0.20995 -0.73386 -0.2125 C -0.73229 -0.21597 -0.73425 -0.22338 -0.73203 -0.22523 C -0.73034 -0.22685 -0.73073 -0.21898 -0.73021 -0.21574 C -0.72761 -0.19954 -0.73099 -0.20463 -0.72305 -0.19977 C -0.72136 -0.20208 -0.71563 -0.20556 -0.71771 -0.20625 C -0.73138 -0.21111 -0.7319 -0.19722 -0.74453 -0.19676 C -0.80821 -0.19375 -0.87188 -0.19468 -0.93555 -0.19352 C -0.93737 -0.19236 -0.93907 -0.1912 -0.94089 -0.19028 C -0.94323 -0.18912 -0.9461 -0.18982 -0.94805 -0.18727 C -0.94948 -0.18519 -0.94922 -0.18079 -0.94987 -0.17755 C -0.94922 -0.17454 -0.94909 -0.17083 -0.94805 -0.16806 C -0.94662 -0.16435 -0.94349 -0.16296 -0.94271 -0.15857 C -0.94206 -0.15532 -0.94362 -0.15208 -0.94453 -0.14907 C -0.94753 -0.13843 -0.94805 -0.13958 -0.95339 -0.13333 C -0.95729 -0.12269 -0.9569 -0.1257 -0.95873 -0.11412 C -0.95951 -0.10995 -0.95899 -0.10486 -0.96055 -0.10139 C -0.96341 -0.09583 -0.96719 -0.0912 -0.97123 -0.08889 C -0.97305 -0.08773 -0.97852 -0.08495 -0.9767 -0.08565 C -0.97188 -0.08727 -0.96706 -0.08982 -0.96237 -0.0919 C -0.95013 -0.10648 -0.953 -0.11181 -0.94987 -0.09514 C -0.95039 -0.08032 -0.95013 -0.06528 -0.9517 -0.0507 C -0.95196 -0.04745 -0.95339 -0.05695 -0.95339 -0.06019 C -0.95339 -0.07292 -0.95326 -0.08588 -0.9517 -0.09838 C -0.9487 -0.1213 -0.94662 -0.11111 -0.94271 -0.12685 C -0.94115 -0.1331 -0.94258 -0.14329 -0.9392 -0.14583 C -0.93086 -0.15208 -0.92123 -0.14815 -0.91237 -0.14907 L -0.92305 -0.15532 C -0.93099 -0.16019 -0.93008 -0.16019 -0.92123 -0.15232 C -0.92071 -0.14907 -0.91953 -0.14607 -0.91953 -0.14282 C -0.91953 -0.12894 -0.92123 -0.12732 -0.92487 -0.11736 C -0.92539 -0.1132 -0.92617 -0.1088 -0.9267 -0.10463 C -0.92735 -0.09931 -0.9267 -0.09306 -0.92839 -0.08889 C -0.92995 -0.08495 -0.93321 -0.08449 -0.93555 -0.08241 C -0.94076 -0.09792 -0.94492 -0.10301 -0.9392 -0.12361 C -0.93789 -0.12801 -0.93438 -0.12801 -0.93203 -0.13009 C -0.91849 -0.12199 -0.92435 -0.12778 -0.9142 -0.11412 C -0.92253 -0.0919 -0.91771 -0.09931 -0.9267 -0.08889 C -0.93021 -0.0794 -0.93503 -0.06366 -0.94089 -0.05695 C -0.94479 -0.05278 -0.94922 -0.0507 -0.95339 -0.04745 C -0.95521 -0.04954 -0.95847 -0.05 -0.95873 -0.05394 C -0.95925 -0.05857 -0.9569 -0.06273 -0.95521 -0.06667 C -0.94961 -0.0794 -0.94727 -0.08125 -0.94089 -0.08889 C -0.94037 -0.08449 -0.9405 -0.07963 -0.9392 -0.07616 C -0.93763 -0.07199 -0.92826 -0.06528 -0.9267 -0.06343 C -0.92461 -0.06088 -0.92344 -0.05625 -0.92123 -0.05394 C -0.91966 -0.05208 -0.91771 -0.05185 -0.91589 -0.0507 C -0.91289 -0.04861 -0.91003 -0.04653 -0.90703 -0.04445 C -0.90586 -0.0412 -0.90521 -0.03704 -0.90339 -0.03472 C -0.89818 -0.0287 -0.89571 -0.03195 -0.89089 -0.03472 C -0.89037 -0.03796 -0.88985 -0.0412 -0.8892 -0.04445 C -0.88802 -0.04977 -0.88646 -0.05486 -0.88555 -0.06019 C -0.88334 -0.07315 -0.8836 -0.08935 -0.88021 -0.10139 L -0.87305 -0.12685 C -0.87253 -0.12361 -0.87097 -0.1206 -0.87136 -0.11736 C -0.87227 -0.10741 -0.87409 -0.07986 -0.8767 -0.08889 C -0.87774 -0.09282 -0.87722 -0.13218 -0.87136 -0.14282 C -0.86823 -0.14815 -0.86055 -0.15532 -0.86055 -0.15532 C -0.85404 -0.1544 -0.84727 -0.15532 -0.84089 -0.15232 C -0.81354 -0.13958 -0.82709 -0.11875 -0.82839 -0.06343 C -0.83138 -0.06551 -0.83516 -0.06574 -0.83737 -0.06968 C -0.83907 -0.07292 -0.83828 -0.07824 -0.8392 -0.08241 C -0.84089 -0.09051 -0.84584 -0.10417 -0.84805 -0.11111 C -0.84232 -0.1162 -0.8349 -0.12639 -0.82839 -0.11111 C -0.82683 -0.10718 -0.83321 -0.10648 -0.83555 -0.10463 C -0.83854 -0.10232 -0.84154 -0.10046 -0.84453 -0.09838 C -0.83959 -0.12477 -0.84193 -0.12384 -0.83737 -0.09514 C -0.83698 -0.08843 -0.83477 -0.04699 -0.83386 -0.03796 C -0.83295 -0.03032 -0.83138 -0.02315 -0.83021 -0.01574 C -0.82149 -0.04699 -0.83216 -0.00787 -0.82305 -0.04445 C -0.82201 -0.04861 -0.82045 -0.05255 -0.81953 -0.05695 C -0.81797 -0.06435 -0.81823 -0.07269 -0.81589 -0.07917 C -0.81328 -0.08681 -0.80886 -0.0919 -0.80521 -0.09838 L -0.79987 -0.10787 C -0.79805 -0.11111 -0.79662 -0.11482 -0.79453 -0.11736 L -0.7892 -0.12361 C -0.79089 -0.11111 -0.79089 -0.09699 -0.79453 -0.08565 C -0.79597 -0.08102 -0.79636 -0.09607 -0.79636 -0.10139 C -0.79636 -0.10695 -0.7961 -0.11273 -0.79453 -0.11736 C -0.78985 -0.13102 -0.78542 -0.13333 -0.77839 -0.13958 C -0.75808 -0.13681 -0.75808 -0.14468 -0.74636 -0.12361 C -0.74479 -0.12107 -0.74388 -0.11736 -0.74271 -0.11412 C -0.74219 -0.10995 -0.73972 -0.10532 -0.74089 -0.10139 C -0.74636 -0.08519 -0.75117 -0.0838 -0.75886 -0.07917 C -0.76237 -0.08032 -0.76719 -0.07732 -0.76953 -0.08241 C -0.77357 -0.09144 -0.75951 -0.10093 -0.75886 -0.10139 C -0.75756 -0.10579 -0.7556 -0.10949 -0.75521 -0.11412 C -0.75495 -0.11852 -0.75456 -0.12685 -0.75703 -0.12685 C -0.75964 -0.12685 -0.75938 -0.11852 -0.76055 -0.11412 C -0.76367 -0.08704 -0.76602 -0.07222 -0.76055 -0.03796 C -0.75977 -0.03241 -0.75469 -0.03333 -0.7517 -0.03171 C -0.73711 -0.02292 -0.75196 -0.03519 -0.73737 -0.02222 C -0.73555 -0.02315 -0.73282 -0.02222 -0.73203 -0.02523 C -0.73008 -0.0331 -0.73112 -0.04236 -0.73021 -0.0507 C -0.72982 -0.05532 -0.72513 -0.07477 -0.72487 -0.07616 C -0.72422 -0.08333 -0.72344 -0.09676 -0.72136 -0.10463 C -0.72032 -0.1081 -0.71927 -0.11157 -0.71771 -0.11412 C -0.71498 -0.11898 -0.71172 -0.12269 -0.70886 -0.12685 C -0.70756 -0.12361 -0.70508 -0.12107 -0.70521 -0.11736 C -0.7056 -0.10833 -0.71172 -0.07662 -0.71589 -0.06667 C -0.71719 -0.06343 -0.71953 -0.06227 -0.72136 -0.06019 C -0.71836 -0.06968 -0.71576 -0.07963 -0.71237 -0.08889 C -0.71094 -0.09259 -0.70834 -0.09445 -0.70703 -0.09838 C -0.703 -0.11065 -0.70808 -0.1125 -0.7017 -0.12361 C -0.69974 -0.12708 -0.69688 -0.12801 -0.69453 -0.13009 C -0.67709 -0.09907 -0.68516 -0.11806 -0.69089 -0.02523 C -0.69115 -0.02153 -0.69362 -0.03148 -0.69453 -0.03472 C -0.69597 -0.03982 -0.69688 -0.04537 -0.69805 -0.0507 C -0.6987 -0.05695 -0.69987 -0.0632 -0.69987 -0.06968 C -0.69987 -0.07824 -0.69597 -0.0875 -0.69805 -0.09514 C -0.69974 -0.10116 -0.69987 -0.08195 -0.7017 -0.07616 C -0.70287 -0.07222 -0.70925 -0.06852 -0.70703 -0.06667 C -0.70417 -0.06412 -0.70104 -0.07083 -0.69805 -0.07292 C -0.69753 -0.07824 -0.69753 -0.0838 -0.69636 -0.08889 C -0.68112 -0.14907 -0.68021 -0.14954 -0.66589 -0.19028 C -0.66042 -0.1757 -0.65834 -0.17431 -0.6642 -0.14907 C -0.66524 -0.14468 -0.66901 -0.14514 -0.67136 -0.14282 C -0.67318 -0.14074 -0.67487 -0.13843 -0.6767 -0.13634 C -0.65638 -0.12917 -0.68099 -0.13634 -0.64636 -0.13634 C -0.64323 -0.13634 -0.64037 -0.13426 -0.63737 -0.13333 C -0.65925 -0.12546 -0.63659 -0.13426 -0.6517 -0.12685 C -0.67383 -0.1162 -0.65899 -0.12477 -0.67136 -0.11736 C -0.66888 -0.11528 -0.66615 -0.11412 -0.6642 -0.11111 C -0.65899 -0.10301 -0.65769 -0.09306 -0.65521 -0.08241 C -0.66042 -0.16482 -0.65365 -0.15162 -0.66237 -0.12685 C -0.66394 -0.12245 -0.66589 -0.11852 -0.66771 -0.11412 C -0.66836 -0.11111 -0.66823 -0.10695 -0.66953 -0.10463 C -0.67253 -0.09931 -0.67722 -0.09745 -0.68021 -0.0919 C -0.68711 -0.07963 -0.68347 -0.08495 -0.69089 -0.07616 C -0.69336 -0.07708 -0.69727 -0.07523 -0.69805 -0.07917 C -0.69883 -0.08287 -0.69492 -0.08565 -0.69271 -0.08565 C -0.69063 -0.08565 -0.6892 -0.08148 -0.68737 -0.07917 C -0.68672 -0.07616 -0.68711 -0.07153 -0.68555 -0.06968 C -0.67995 -0.06296 -0.66459 -0.06898 -0.66055 -0.06968 C -0.65886 -0.07176 -0.6569 -0.07361 -0.65521 -0.07616 C -0.64206 -0.09607 -0.6487 -0.10255 -0.64636 -0.04445 C -0.64453 -0.04537 -0.64284 -0.04745 -0.64102 -0.04745 C -0.62526 -0.04745 -0.62591 -0.04699 -0.61602 -0.0412 C -0.61537 -0.02963 -0.61472 -0.01782 -0.6142 -0.00625 C -0.61354 0.00741 -0.61381 0.02153 -0.61237 0.03495 C -0.61159 0.04305 -0.60443 0.05023 -0.6017 0.05417 C -0.60104 0.05718 -0.60104 0.06088 -0.59987 0.06366 C -0.5974 0.06968 -0.59427 0.075 -0.59102 0.0794 C -0.58946 0.08148 -0.5875 0.08194 -0.58555 0.08264 C -0.57787 0.08518 -0.57019 0.0868 -0.56237 0.08889 C -0.54076 0.1044 -0.56901 0.08518 -0.5392 0.10162 C -0.53438 0.1044 -0.52969 0.1081 -0.52487 0.11111 C -0.52318 0.11227 -0.52136 0.11412 -0.51953 0.11435 C -0.50183 0.1169 -0.43555 0.12014 -0.42487 0.12083 C -0.37904 0.13102 -0.42123 0.12245 -0.31771 0.12708 L -0.19818 0.13333 C -0.19037 0.13565 -0.18269 0.13819 -0.17487 0.13981 C -0.16901 0.14097 -0.16302 0.1419 -0.15703 0.14305 C -0.13503 0.1419 -0.11302 0.14213 -0.09102 0.13981 C -0.08373 0.13889 -0.06953 0.13333 -0.06953 0.13333 C -0.06784 0.13125 -0.06615 0.12893 -0.0642 0.12708 C -0.05834 0.12153 -0.05196 0.11782 -0.04636 0.11111 C -0.04284 0.10694 -0.03959 0.10162 -0.03568 0.09861 C -0.03112 0.09514 -0.02617 0.09421 -0.02136 0.09213 C -0.01836 0.08889 -0.01563 0.08518 -0.01237 0.08264 C -0.01016 0.08079 -0.00729 0.08194 -0.00534 0.0794 C -0.00352 0.07731 -0.00352 0.07222 -0.0017 0.06991 C 0.00091 0.06667 0.00429 0.06574 0.00716 0.06366 C 0.00846 0.06042 0.0095 0.05718 0.0108 0.05417 C 0.0125 0.04977 0.01562 0.04653 0.01614 0.04143 C 0.01692 0.03287 0.01627 0.02384 0.01432 0.01597 C 0.01354 0.01296 0.0108 0.01343 0.00898 0.01273 C 0.00052 0.00949 0.00143 0.00972 -0.00352 0.00972 L -0.00352 0.00972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4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20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745231" y="2951298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考试挂科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3780262" y="2219092"/>
            <a:ext cx="48046" cy="2574545"/>
          </a:xfrm>
          <a:custGeom>
            <a:avLst/>
            <a:gdLst>
              <a:gd name="connsiteX0" fmla="*/ 0 w 0"/>
              <a:gd name="connsiteY0" fmla="*/ 0 h 750848"/>
              <a:gd name="connsiteX1" fmla="*/ 0 w 0"/>
              <a:gd name="connsiteY1" fmla="*/ 750848 h 75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50848">
                <a:moveTo>
                  <a:pt x="0" y="0"/>
                </a:moveTo>
                <a:lnTo>
                  <a:pt x="0" y="75084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16"/>
          <p:cNvSpPr>
            <a:spLocks noEditPoints="1"/>
          </p:cNvSpPr>
          <p:nvPr/>
        </p:nvSpPr>
        <p:spPr bwMode="auto">
          <a:xfrm>
            <a:off x="1280230" y="1648006"/>
            <a:ext cx="142875" cy="146050"/>
          </a:xfrm>
          <a:custGeom>
            <a:avLst/>
            <a:gdLst>
              <a:gd name="T0" fmla="*/ 19 w 38"/>
              <a:gd name="T1" fmla="*/ 39 h 39"/>
              <a:gd name="T2" fmla="*/ 0 w 38"/>
              <a:gd name="T3" fmla="*/ 20 h 39"/>
              <a:gd name="T4" fmla="*/ 19 w 38"/>
              <a:gd name="T5" fmla="*/ 0 h 39"/>
              <a:gd name="T6" fmla="*/ 38 w 38"/>
              <a:gd name="T7" fmla="*/ 20 h 39"/>
              <a:gd name="T8" fmla="*/ 19 w 38"/>
              <a:gd name="T9" fmla="*/ 39 h 39"/>
              <a:gd name="T10" fmla="*/ 19 w 38"/>
              <a:gd name="T11" fmla="*/ 4 h 39"/>
              <a:gd name="T12" fmla="*/ 4 w 38"/>
              <a:gd name="T13" fmla="*/ 20 h 39"/>
              <a:gd name="T14" fmla="*/ 19 w 38"/>
              <a:gd name="T15" fmla="*/ 35 h 39"/>
              <a:gd name="T16" fmla="*/ 34 w 38"/>
              <a:gd name="T17" fmla="*/ 20 h 39"/>
              <a:gd name="T18" fmla="*/ 19 w 38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9">
                <a:moveTo>
                  <a:pt x="19" y="39"/>
                </a:moveTo>
                <a:cubicBezTo>
                  <a:pt x="8" y="39"/>
                  <a:pt x="0" y="30"/>
                  <a:pt x="0" y="20"/>
                </a:cubicBezTo>
                <a:cubicBezTo>
                  <a:pt x="0" y="9"/>
                  <a:pt x="8" y="0"/>
                  <a:pt x="19" y="0"/>
                </a:cubicBezTo>
                <a:cubicBezTo>
                  <a:pt x="30" y="0"/>
                  <a:pt x="38" y="9"/>
                  <a:pt x="38" y="20"/>
                </a:cubicBezTo>
                <a:cubicBezTo>
                  <a:pt x="38" y="30"/>
                  <a:pt x="30" y="39"/>
                  <a:pt x="19" y="39"/>
                </a:cubicBezTo>
                <a:close/>
                <a:moveTo>
                  <a:pt x="19" y="4"/>
                </a:moveTo>
                <a:cubicBezTo>
                  <a:pt x="11" y="4"/>
                  <a:pt x="4" y="11"/>
                  <a:pt x="4" y="20"/>
                </a:cubicBezTo>
                <a:cubicBezTo>
                  <a:pt x="4" y="28"/>
                  <a:pt x="11" y="35"/>
                  <a:pt x="19" y="35"/>
                </a:cubicBezTo>
                <a:cubicBezTo>
                  <a:pt x="27" y="35"/>
                  <a:pt x="34" y="28"/>
                  <a:pt x="34" y="20"/>
                </a:cubicBezTo>
                <a:cubicBezTo>
                  <a:pt x="34" y="11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10336240" y="2104401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9663140" y="2545726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>
            <a:off x="5216363" y="3968137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2"/>
          <p:cNvSpPr>
            <a:spLocks/>
          </p:cNvSpPr>
          <p:nvPr/>
        </p:nvSpPr>
        <p:spPr bwMode="auto">
          <a:xfrm>
            <a:off x="4543263" y="4409462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5"/>
          <p:cNvSpPr>
            <a:spLocks noEditPoints="1"/>
          </p:cNvSpPr>
          <p:nvPr/>
        </p:nvSpPr>
        <p:spPr bwMode="auto">
          <a:xfrm>
            <a:off x="4213063" y="3926862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1415143" y="1611087"/>
            <a:ext cx="2911929" cy="3630386"/>
          </a:xfrm>
          <a:custGeom>
            <a:avLst/>
            <a:gdLst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90800 w 2928257"/>
              <a:gd name="connsiteY18" fmla="*/ 1186543 h 3614057"/>
              <a:gd name="connsiteX19" fmla="*/ 2481943 w 2928257"/>
              <a:gd name="connsiteY19" fmla="*/ 1186543 h 3614057"/>
              <a:gd name="connsiteX20" fmla="*/ 2122714 w 2928257"/>
              <a:gd name="connsiteY20" fmla="*/ 1926771 h 3614057"/>
              <a:gd name="connsiteX21" fmla="*/ 2242457 w 2928257"/>
              <a:gd name="connsiteY21" fmla="*/ 1861457 h 3614057"/>
              <a:gd name="connsiteX22" fmla="*/ 2514600 w 2928257"/>
              <a:gd name="connsiteY22" fmla="*/ 1251857 h 3614057"/>
              <a:gd name="connsiteX23" fmla="*/ 2569028 w 2928257"/>
              <a:gd name="connsiteY23" fmla="*/ 1240971 h 3614057"/>
              <a:gd name="connsiteX24" fmla="*/ 2177143 w 2928257"/>
              <a:gd name="connsiteY24" fmla="*/ 2035628 h 3614057"/>
              <a:gd name="connsiteX25" fmla="*/ 2198914 w 2928257"/>
              <a:gd name="connsiteY25" fmla="*/ 2100943 h 3614057"/>
              <a:gd name="connsiteX26" fmla="*/ 1796143 w 2928257"/>
              <a:gd name="connsiteY26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90800 w 2928257"/>
              <a:gd name="connsiteY18" fmla="*/ 1186543 h 3614057"/>
              <a:gd name="connsiteX19" fmla="*/ 2481943 w 2928257"/>
              <a:gd name="connsiteY19" fmla="*/ 1186543 h 3614057"/>
              <a:gd name="connsiteX20" fmla="*/ 2122714 w 2928257"/>
              <a:gd name="connsiteY20" fmla="*/ 1926771 h 3614057"/>
              <a:gd name="connsiteX21" fmla="*/ 2242457 w 2928257"/>
              <a:gd name="connsiteY21" fmla="*/ 1861457 h 3614057"/>
              <a:gd name="connsiteX22" fmla="*/ 2514600 w 2928257"/>
              <a:gd name="connsiteY22" fmla="*/ 1251857 h 3614057"/>
              <a:gd name="connsiteX23" fmla="*/ 2569028 w 2928257"/>
              <a:gd name="connsiteY23" fmla="*/ 1240971 h 3614057"/>
              <a:gd name="connsiteX24" fmla="*/ 2177143 w 2928257"/>
              <a:gd name="connsiteY24" fmla="*/ 2035628 h 3614057"/>
              <a:gd name="connsiteX25" fmla="*/ 2198914 w 2928257"/>
              <a:gd name="connsiteY25" fmla="*/ 2100943 h 3614057"/>
              <a:gd name="connsiteX26" fmla="*/ 1796143 w 2928257"/>
              <a:gd name="connsiteY26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90800 w 2928257"/>
              <a:gd name="connsiteY18" fmla="*/ 1186543 h 3614057"/>
              <a:gd name="connsiteX19" fmla="*/ 2481943 w 2928257"/>
              <a:gd name="connsiteY19" fmla="*/ 1186543 h 3614057"/>
              <a:gd name="connsiteX20" fmla="*/ 2122714 w 2928257"/>
              <a:gd name="connsiteY20" fmla="*/ 1926771 h 3614057"/>
              <a:gd name="connsiteX21" fmla="*/ 2242457 w 2928257"/>
              <a:gd name="connsiteY21" fmla="*/ 1861457 h 3614057"/>
              <a:gd name="connsiteX22" fmla="*/ 2514600 w 2928257"/>
              <a:gd name="connsiteY22" fmla="*/ 1251857 h 3614057"/>
              <a:gd name="connsiteX23" fmla="*/ 2569028 w 2928257"/>
              <a:gd name="connsiteY23" fmla="*/ 1240971 h 3614057"/>
              <a:gd name="connsiteX24" fmla="*/ 2177143 w 2928257"/>
              <a:gd name="connsiteY24" fmla="*/ 2035628 h 3614057"/>
              <a:gd name="connsiteX25" fmla="*/ 2198914 w 2928257"/>
              <a:gd name="connsiteY25" fmla="*/ 2100943 h 3614057"/>
              <a:gd name="connsiteX26" fmla="*/ 1796143 w 2928257"/>
              <a:gd name="connsiteY26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90800 w 2928257"/>
              <a:gd name="connsiteY18" fmla="*/ 1186543 h 3614057"/>
              <a:gd name="connsiteX19" fmla="*/ 2481943 w 2928257"/>
              <a:gd name="connsiteY19" fmla="*/ 1186543 h 3614057"/>
              <a:gd name="connsiteX20" fmla="*/ 2112917 w 2928257"/>
              <a:gd name="connsiteY20" fmla="*/ 1926771 h 3614057"/>
              <a:gd name="connsiteX21" fmla="*/ 2242457 w 2928257"/>
              <a:gd name="connsiteY21" fmla="*/ 1861457 h 3614057"/>
              <a:gd name="connsiteX22" fmla="*/ 2514600 w 2928257"/>
              <a:gd name="connsiteY22" fmla="*/ 1251857 h 3614057"/>
              <a:gd name="connsiteX23" fmla="*/ 2569028 w 2928257"/>
              <a:gd name="connsiteY23" fmla="*/ 1240971 h 3614057"/>
              <a:gd name="connsiteX24" fmla="*/ 2177143 w 2928257"/>
              <a:gd name="connsiteY24" fmla="*/ 2035628 h 3614057"/>
              <a:gd name="connsiteX25" fmla="*/ 2198914 w 2928257"/>
              <a:gd name="connsiteY25" fmla="*/ 2100943 h 3614057"/>
              <a:gd name="connsiteX26" fmla="*/ 1796143 w 2928257"/>
              <a:gd name="connsiteY26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90800 w 2928257"/>
              <a:gd name="connsiteY18" fmla="*/ 1186543 h 3614057"/>
              <a:gd name="connsiteX19" fmla="*/ 2446020 w 2928257"/>
              <a:gd name="connsiteY19" fmla="*/ 1199606 h 3614057"/>
              <a:gd name="connsiteX20" fmla="*/ 2112917 w 2928257"/>
              <a:gd name="connsiteY20" fmla="*/ 1926771 h 3614057"/>
              <a:gd name="connsiteX21" fmla="*/ 2242457 w 2928257"/>
              <a:gd name="connsiteY21" fmla="*/ 1861457 h 3614057"/>
              <a:gd name="connsiteX22" fmla="*/ 2514600 w 2928257"/>
              <a:gd name="connsiteY22" fmla="*/ 1251857 h 3614057"/>
              <a:gd name="connsiteX23" fmla="*/ 2569028 w 2928257"/>
              <a:gd name="connsiteY23" fmla="*/ 1240971 h 3614057"/>
              <a:gd name="connsiteX24" fmla="*/ 2177143 w 2928257"/>
              <a:gd name="connsiteY24" fmla="*/ 2035628 h 3614057"/>
              <a:gd name="connsiteX25" fmla="*/ 2198914 w 2928257"/>
              <a:gd name="connsiteY25" fmla="*/ 2100943 h 3614057"/>
              <a:gd name="connsiteX26" fmla="*/ 1796143 w 2928257"/>
              <a:gd name="connsiteY26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90800 w 2928257"/>
              <a:gd name="connsiteY18" fmla="*/ 1186543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514600 w 2928257"/>
              <a:gd name="connsiteY23" fmla="*/ 1251857 h 3614057"/>
              <a:gd name="connsiteX24" fmla="*/ 2569028 w 2928257"/>
              <a:gd name="connsiteY24" fmla="*/ 1240971 h 3614057"/>
              <a:gd name="connsiteX25" fmla="*/ 2177143 w 2928257"/>
              <a:gd name="connsiteY25" fmla="*/ 2035628 h 3614057"/>
              <a:gd name="connsiteX26" fmla="*/ 2198914 w 2928257"/>
              <a:gd name="connsiteY26" fmla="*/ 2100943 h 3614057"/>
              <a:gd name="connsiteX27" fmla="*/ 1796143 w 2928257"/>
              <a:gd name="connsiteY27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514600 w 2928257"/>
              <a:gd name="connsiteY23" fmla="*/ 1251857 h 3614057"/>
              <a:gd name="connsiteX24" fmla="*/ 2569028 w 2928257"/>
              <a:gd name="connsiteY24" fmla="*/ 1240971 h 3614057"/>
              <a:gd name="connsiteX25" fmla="*/ 2177143 w 2928257"/>
              <a:gd name="connsiteY25" fmla="*/ 2035628 h 3614057"/>
              <a:gd name="connsiteX26" fmla="*/ 2198914 w 2928257"/>
              <a:gd name="connsiteY26" fmla="*/ 2100943 h 3614057"/>
              <a:gd name="connsiteX27" fmla="*/ 1796143 w 2928257"/>
              <a:gd name="connsiteY27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514600 w 2928257"/>
              <a:gd name="connsiteY24" fmla="*/ 1251857 h 3614057"/>
              <a:gd name="connsiteX25" fmla="*/ 2569028 w 2928257"/>
              <a:gd name="connsiteY25" fmla="*/ 1240971 h 3614057"/>
              <a:gd name="connsiteX26" fmla="*/ 2177143 w 2928257"/>
              <a:gd name="connsiteY26" fmla="*/ 2035628 h 3614057"/>
              <a:gd name="connsiteX27" fmla="*/ 2198914 w 2928257"/>
              <a:gd name="connsiteY27" fmla="*/ 2100943 h 3614057"/>
              <a:gd name="connsiteX28" fmla="*/ 1796143 w 2928257"/>
              <a:gd name="connsiteY28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69028 w 2928257"/>
              <a:gd name="connsiteY25" fmla="*/ 1240971 h 3614057"/>
              <a:gd name="connsiteX26" fmla="*/ 2177143 w 2928257"/>
              <a:gd name="connsiteY26" fmla="*/ 2035628 h 3614057"/>
              <a:gd name="connsiteX27" fmla="*/ 2198914 w 2928257"/>
              <a:gd name="connsiteY27" fmla="*/ 2100943 h 3614057"/>
              <a:gd name="connsiteX28" fmla="*/ 1796143 w 2928257"/>
              <a:gd name="connsiteY28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77143 w 2928257"/>
              <a:gd name="connsiteY26" fmla="*/ 2035628 h 3614057"/>
              <a:gd name="connsiteX27" fmla="*/ 2198914 w 2928257"/>
              <a:gd name="connsiteY27" fmla="*/ 2100943 h 3614057"/>
              <a:gd name="connsiteX28" fmla="*/ 1796143 w 2928257"/>
              <a:gd name="connsiteY28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77143 w 2928257"/>
              <a:gd name="connsiteY26" fmla="*/ 2035628 h 3614057"/>
              <a:gd name="connsiteX27" fmla="*/ 2198914 w 2928257"/>
              <a:gd name="connsiteY27" fmla="*/ 2100943 h 3614057"/>
              <a:gd name="connsiteX28" fmla="*/ 1796143 w 2928257"/>
              <a:gd name="connsiteY28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77143 w 2928257"/>
              <a:gd name="connsiteY26" fmla="*/ 2035628 h 3614057"/>
              <a:gd name="connsiteX27" fmla="*/ 2198914 w 2928257"/>
              <a:gd name="connsiteY27" fmla="*/ 2100943 h 3614057"/>
              <a:gd name="connsiteX28" fmla="*/ 1796143 w 2928257"/>
              <a:gd name="connsiteY28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67346 w 2928257"/>
              <a:gd name="connsiteY26" fmla="*/ 2068285 h 3614057"/>
              <a:gd name="connsiteX27" fmla="*/ 2198914 w 2928257"/>
              <a:gd name="connsiteY27" fmla="*/ 2100943 h 3614057"/>
              <a:gd name="connsiteX28" fmla="*/ 1796143 w 2928257"/>
              <a:gd name="connsiteY28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67346 w 2928257"/>
              <a:gd name="connsiteY26" fmla="*/ 2068285 h 3614057"/>
              <a:gd name="connsiteX27" fmla="*/ 2205446 w 2928257"/>
              <a:gd name="connsiteY27" fmla="*/ 2091146 h 3614057"/>
              <a:gd name="connsiteX28" fmla="*/ 1796143 w 2928257"/>
              <a:gd name="connsiteY28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67346 w 2928257"/>
              <a:gd name="connsiteY26" fmla="*/ 2068285 h 3614057"/>
              <a:gd name="connsiteX27" fmla="*/ 2205446 w 2928257"/>
              <a:gd name="connsiteY27" fmla="*/ 2091146 h 3614057"/>
              <a:gd name="connsiteX28" fmla="*/ 1773283 w 2928257"/>
              <a:gd name="connsiteY28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67346 w 2928257"/>
              <a:gd name="connsiteY26" fmla="*/ 2068285 h 3614057"/>
              <a:gd name="connsiteX27" fmla="*/ 2205446 w 2928257"/>
              <a:gd name="connsiteY27" fmla="*/ 2091146 h 3614057"/>
              <a:gd name="connsiteX28" fmla="*/ 1773283 w 2928257"/>
              <a:gd name="connsiteY28" fmla="*/ 3069771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67346 w 2928257"/>
              <a:gd name="connsiteY26" fmla="*/ 2068285 h 3614057"/>
              <a:gd name="connsiteX27" fmla="*/ 2205446 w 2928257"/>
              <a:gd name="connsiteY27" fmla="*/ 2091146 h 3614057"/>
              <a:gd name="connsiteX28" fmla="*/ 1704703 w 2928257"/>
              <a:gd name="connsiteY28" fmla="*/ 3200399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67346 w 2928257"/>
              <a:gd name="connsiteY26" fmla="*/ 2068285 h 3614057"/>
              <a:gd name="connsiteX27" fmla="*/ 2205446 w 2928257"/>
              <a:gd name="connsiteY27" fmla="*/ 2091146 h 3614057"/>
              <a:gd name="connsiteX28" fmla="*/ 1772194 w 2928257"/>
              <a:gd name="connsiteY28" fmla="*/ 3068683 h 3614057"/>
              <a:gd name="connsiteX29" fmla="*/ 1704703 w 2928257"/>
              <a:gd name="connsiteY29" fmla="*/ 3200399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57400 w 2928257"/>
              <a:gd name="connsiteY8" fmla="*/ 3145971 h 3614057"/>
              <a:gd name="connsiteX9" fmla="*/ 2438400 w 2928257"/>
              <a:gd name="connsiteY9" fmla="*/ 2188028 h 3614057"/>
              <a:gd name="connsiteX10" fmla="*/ 2481943 w 2928257"/>
              <a:gd name="connsiteY10" fmla="*/ 2198914 h 3614057"/>
              <a:gd name="connsiteX11" fmla="*/ 2862943 w 2928257"/>
              <a:gd name="connsiteY11" fmla="*/ 1349828 h 3614057"/>
              <a:gd name="connsiteX12" fmla="*/ 2906486 w 2928257"/>
              <a:gd name="connsiteY12" fmla="*/ 1371600 h 3614057"/>
              <a:gd name="connsiteX13" fmla="*/ 2928257 w 2928257"/>
              <a:gd name="connsiteY13" fmla="*/ 1338943 h 3614057"/>
              <a:gd name="connsiteX14" fmla="*/ 2884714 w 2928257"/>
              <a:gd name="connsiteY14" fmla="*/ 1295400 h 3614057"/>
              <a:gd name="connsiteX15" fmla="*/ 2873828 w 2928257"/>
              <a:gd name="connsiteY15" fmla="*/ 1121228 h 3614057"/>
              <a:gd name="connsiteX16" fmla="*/ 2743200 w 2928257"/>
              <a:gd name="connsiteY16" fmla="*/ 1088571 h 3614057"/>
              <a:gd name="connsiteX17" fmla="*/ 2612571 w 2928257"/>
              <a:gd name="connsiteY17" fmla="*/ 1121228 h 3614057"/>
              <a:gd name="connsiteX18" fmla="*/ 2561409 w 2928257"/>
              <a:gd name="connsiteY18" fmla="*/ 1173480 h 3614057"/>
              <a:gd name="connsiteX19" fmla="*/ 2536371 w 2928257"/>
              <a:gd name="connsiteY19" fmla="*/ 1158240 h 3614057"/>
              <a:gd name="connsiteX20" fmla="*/ 2446020 w 2928257"/>
              <a:gd name="connsiteY20" fmla="*/ 1199606 h 3614057"/>
              <a:gd name="connsiteX21" fmla="*/ 2112917 w 2928257"/>
              <a:gd name="connsiteY21" fmla="*/ 1926771 h 3614057"/>
              <a:gd name="connsiteX22" fmla="*/ 2242457 w 2928257"/>
              <a:gd name="connsiteY22" fmla="*/ 1861457 h 3614057"/>
              <a:gd name="connsiteX23" fmla="*/ 2235926 w 2928257"/>
              <a:gd name="connsiteY23" fmla="*/ 1827711 h 3614057"/>
              <a:gd name="connsiteX24" fmla="*/ 2472146 w 2928257"/>
              <a:gd name="connsiteY24" fmla="*/ 1251857 h 3614057"/>
              <a:gd name="connsiteX25" fmla="*/ 2542903 w 2928257"/>
              <a:gd name="connsiteY25" fmla="*/ 1221377 h 3614057"/>
              <a:gd name="connsiteX26" fmla="*/ 2167346 w 2928257"/>
              <a:gd name="connsiteY26" fmla="*/ 2068285 h 3614057"/>
              <a:gd name="connsiteX27" fmla="*/ 2205446 w 2928257"/>
              <a:gd name="connsiteY27" fmla="*/ 2091146 h 3614057"/>
              <a:gd name="connsiteX28" fmla="*/ 1795054 w 2928257"/>
              <a:gd name="connsiteY28" fmla="*/ 3006634 h 3614057"/>
              <a:gd name="connsiteX29" fmla="*/ 1772194 w 2928257"/>
              <a:gd name="connsiteY29" fmla="*/ 3068683 h 3614057"/>
              <a:gd name="connsiteX30" fmla="*/ 1704703 w 2928257"/>
              <a:gd name="connsiteY30" fmla="*/ 3200399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20388 w 2928257"/>
              <a:gd name="connsiteY8" fmla="*/ 3205843 h 3614057"/>
              <a:gd name="connsiteX9" fmla="*/ 2057400 w 2928257"/>
              <a:gd name="connsiteY9" fmla="*/ 3145971 h 3614057"/>
              <a:gd name="connsiteX10" fmla="*/ 2438400 w 2928257"/>
              <a:gd name="connsiteY10" fmla="*/ 2188028 h 3614057"/>
              <a:gd name="connsiteX11" fmla="*/ 2481943 w 2928257"/>
              <a:gd name="connsiteY11" fmla="*/ 2198914 h 3614057"/>
              <a:gd name="connsiteX12" fmla="*/ 2862943 w 2928257"/>
              <a:gd name="connsiteY12" fmla="*/ 1349828 h 3614057"/>
              <a:gd name="connsiteX13" fmla="*/ 2906486 w 2928257"/>
              <a:gd name="connsiteY13" fmla="*/ 1371600 h 3614057"/>
              <a:gd name="connsiteX14" fmla="*/ 2928257 w 2928257"/>
              <a:gd name="connsiteY14" fmla="*/ 1338943 h 3614057"/>
              <a:gd name="connsiteX15" fmla="*/ 2884714 w 2928257"/>
              <a:gd name="connsiteY15" fmla="*/ 1295400 h 3614057"/>
              <a:gd name="connsiteX16" fmla="*/ 2873828 w 2928257"/>
              <a:gd name="connsiteY16" fmla="*/ 1121228 h 3614057"/>
              <a:gd name="connsiteX17" fmla="*/ 2743200 w 2928257"/>
              <a:gd name="connsiteY17" fmla="*/ 1088571 h 3614057"/>
              <a:gd name="connsiteX18" fmla="*/ 2612571 w 2928257"/>
              <a:gd name="connsiteY18" fmla="*/ 1121228 h 3614057"/>
              <a:gd name="connsiteX19" fmla="*/ 2561409 w 2928257"/>
              <a:gd name="connsiteY19" fmla="*/ 1173480 h 3614057"/>
              <a:gd name="connsiteX20" fmla="*/ 2536371 w 2928257"/>
              <a:gd name="connsiteY20" fmla="*/ 1158240 h 3614057"/>
              <a:gd name="connsiteX21" fmla="*/ 2446020 w 2928257"/>
              <a:gd name="connsiteY21" fmla="*/ 1199606 h 3614057"/>
              <a:gd name="connsiteX22" fmla="*/ 2112917 w 2928257"/>
              <a:gd name="connsiteY22" fmla="*/ 1926771 h 3614057"/>
              <a:gd name="connsiteX23" fmla="*/ 2242457 w 2928257"/>
              <a:gd name="connsiteY23" fmla="*/ 1861457 h 3614057"/>
              <a:gd name="connsiteX24" fmla="*/ 2235926 w 2928257"/>
              <a:gd name="connsiteY24" fmla="*/ 1827711 h 3614057"/>
              <a:gd name="connsiteX25" fmla="*/ 2472146 w 2928257"/>
              <a:gd name="connsiteY25" fmla="*/ 1251857 h 3614057"/>
              <a:gd name="connsiteX26" fmla="*/ 2542903 w 2928257"/>
              <a:gd name="connsiteY26" fmla="*/ 1221377 h 3614057"/>
              <a:gd name="connsiteX27" fmla="*/ 2167346 w 2928257"/>
              <a:gd name="connsiteY27" fmla="*/ 2068285 h 3614057"/>
              <a:gd name="connsiteX28" fmla="*/ 2205446 w 2928257"/>
              <a:gd name="connsiteY28" fmla="*/ 2091146 h 3614057"/>
              <a:gd name="connsiteX29" fmla="*/ 1795054 w 2928257"/>
              <a:gd name="connsiteY29" fmla="*/ 3006634 h 3614057"/>
              <a:gd name="connsiteX30" fmla="*/ 1772194 w 2928257"/>
              <a:gd name="connsiteY30" fmla="*/ 3068683 h 3614057"/>
              <a:gd name="connsiteX31" fmla="*/ 1704703 w 2928257"/>
              <a:gd name="connsiteY31" fmla="*/ 3200399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20388 w 2928257"/>
              <a:gd name="connsiteY8" fmla="*/ 3205843 h 3614057"/>
              <a:gd name="connsiteX9" fmla="*/ 2057400 w 2928257"/>
              <a:gd name="connsiteY9" fmla="*/ 3145971 h 3614057"/>
              <a:gd name="connsiteX10" fmla="*/ 2438400 w 2928257"/>
              <a:gd name="connsiteY10" fmla="*/ 2188028 h 3614057"/>
              <a:gd name="connsiteX11" fmla="*/ 2481943 w 2928257"/>
              <a:gd name="connsiteY11" fmla="*/ 2198914 h 3614057"/>
              <a:gd name="connsiteX12" fmla="*/ 2862943 w 2928257"/>
              <a:gd name="connsiteY12" fmla="*/ 1349828 h 3614057"/>
              <a:gd name="connsiteX13" fmla="*/ 2906486 w 2928257"/>
              <a:gd name="connsiteY13" fmla="*/ 1371600 h 3614057"/>
              <a:gd name="connsiteX14" fmla="*/ 2928257 w 2928257"/>
              <a:gd name="connsiteY14" fmla="*/ 1338943 h 3614057"/>
              <a:gd name="connsiteX15" fmla="*/ 2884714 w 2928257"/>
              <a:gd name="connsiteY15" fmla="*/ 1295400 h 3614057"/>
              <a:gd name="connsiteX16" fmla="*/ 2873828 w 2928257"/>
              <a:gd name="connsiteY16" fmla="*/ 1121228 h 3614057"/>
              <a:gd name="connsiteX17" fmla="*/ 2743200 w 2928257"/>
              <a:gd name="connsiteY17" fmla="*/ 1088571 h 3614057"/>
              <a:gd name="connsiteX18" fmla="*/ 2612571 w 2928257"/>
              <a:gd name="connsiteY18" fmla="*/ 1121228 h 3614057"/>
              <a:gd name="connsiteX19" fmla="*/ 2561409 w 2928257"/>
              <a:gd name="connsiteY19" fmla="*/ 1173480 h 3614057"/>
              <a:gd name="connsiteX20" fmla="*/ 2536371 w 2928257"/>
              <a:gd name="connsiteY20" fmla="*/ 1158240 h 3614057"/>
              <a:gd name="connsiteX21" fmla="*/ 2446020 w 2928257"/>
              <a:gd name="connsiteY21" fmla="*/ 1199606 h 3614057"/>
              <a:gd name="connsiteX22" fmla="*/ 2112917 w 2928257"/>
              <a:gd name="connsiteY22" fmla="*/ 1926771 h 3614057"/>
              <a:gd name="connsiteX23" fmla="*/ 2242457 w 2928257"/>
              <a:gd name="connsiteY23" fmla="*/ 1861457 h 3614057"/>
              <a:gd name="connsiteX24" fmla="*/ 2235926 w 2928257"/>
              <a:gd name="connsiteY24" fmla="*/ 1827711 h 3614057"/>
              <a:gd name="connsiteX25" fmla="*/ 2472146 w 2928257"/>
              <a:gd name="connsiteY25" fmla="*/ 1251857 h 3614057"/>
              <a:gd name="connsiteX26" fmla="*/ 2542903 w 2928257"/>
              <a:gd name="connsiteY26" fmla="*/ 1221377 h 3614057"/>
              <a:gd name="connsiteX27" fmla="*/ 2167346 w 2928257"/>
              <a:gd name="connsiteY27" fmla="*/ 2068285 h 3614057"/>
              <a:gd name="connsiteX28" fmla="*/ 2205446 w 2928257"/>
              <a:gd name="connsiteY28" fmla="*/ 2091146 h 3614057"/>
              <a:gd name="connsiteX29" fmla="*/ 1795054 w 2928257"/>
              <a:gd name="connsiteY29" fmla="*/ 3006634 h 3614057"/>
              <a:gd name="connsiteX30" fmla="*/ 1772194 w 2928257"/>
              <a:gd name="connsiteY30" fmla="*/ 3068683 h 3614057"/>
              <a:gd name="connsiteX31" fmla="*/ 1704703 w 2928257"/>
              <a:gd name="connsiteY31" fmla="*/ 3200399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20388 w 2928257"/>
              <a:gd name="connsiteY8" fmla="*/ 3205843 h 3614057"/>
              <a:gd name="connsiteX9" fmla="*/ 2057400 w 2928257"/>
              <a:gd name="connsiteY9" fmla="*/ 3145971 h 3614057"/>
              <a:gd name="connsiteX10" fmla="*/ 2438400 w 2928257"/>
              <a:gd name="connsiteY10" fmla="*/ 2188028 h 3614057"/>
              <a:gd name="connsiteX11" fmla="*/ 2481943 w 2928257"/>
              <a:gd name="connsiteY11" fmla="*/ 2198914 h 3614057"/>
              <a:gd name="connsiteX12" fmla="*/ 2862943 w 2928257"/>
              <a:gd name="connsiteY12" fmla="*/ 1349828 h 3614057"/>
              <a:gd name="connsiteX13" fmla="*/ 2906486 w 2928257"/>
              <a:gd name="connsiteY13" fmla="*/ 1371600 h 3614057"/>
              <a:gd name="connsiteX14" fmla="*/ 2928257 w 2928257"/>
              <a:gd name="connsiteY14" fmla="*/ 1338943 h 3614057"/>
              <a:gd name="connsiteX15" fmla="*/ 2884714 w 2928257"/>
              <a:gd name="connsiteY15" fmla="*/ 1295400 h 3614057"/>
              <a:gd name="connsiteX16" fmla="*/ 2873828 w 2928257"/>
              <a:gd name="connsiteY16" fmla="*/ 1121228 h 3614057"/>
              <a:gd name="connsiteX17" fmla="*/ 2743200 w 2928257"/>
              <a:gd name="connsiteY17" fmla="*/ 1088571 h 3614057"/>
              <a:gd name="connsiteX18" fmla="*/ 2612571 w 2928257"/>
              <a:gd name="connsiteY18" fmla="*/ 1121228 h 3614057"/>
              <a:gd name="connsiteX19" fmla="*/ 2561409 w 2928257"/>
              <a:gd name="connsiteY19" fmla="*/ 1173480 h 3614057"/>
              <a:gd name="connsiteX20" fmla="*/ 2536371 w 2928257"/>
              <a:gd name="connsiteY20" fmla="*/ 1158240 h 3614057"/>
              <a:gd name="connsiteX21" fmla="*/ 2446020 w 2928257"/>
              <a:gd name="connsiteY21" fmla="*/ 1199606 h 3614057"/>
              <a:gd name="connsiteX22" fmla="*/ 2112917 w 2928257"/>
              <a:gd name="connsiteY22" fmla="*/ 1926771 h 3614057"/>
              <a:gd name="connsiteX23" fmla="*/ 2242457 w 2928257"/>
              <a:gd name="connsiteY23" fmla="*/ 1861457 h 3614057"/>
              <a:gd name="connsiteX24" fmla="*/ 2235926 w 2928257"/>
              <a:gd name="connsiteY24" fmla="*/ 1827711 h 3614057"/>
              <a:gd name="connsiteX25" fmla="*/ 2472146 w 2928257"/>
              <a:gd name="connsiteY25" fmla="*/ 1251857 h 3614057"/>
              <a:gd name="connsiteX26" fmla="*/ 2542903 w 2928257"/>
              <a:gd name="connsiteY26" fmla="*/ 1221377 h 3614057"/>
              <a:gd name="connsiteX27" fmla="*/ 2167346 w 2928257"/>
              <a:gd name="connsiteY27" fmla="*/ 2068285 h 3614057"/>
              <a:gd name="connsiteX28" fmla="*/ 2205446 w 2928257"/>
              <a:gd name="connsiteY28" fmla="*/ 2091146 h 3614057"/>
              <a:gd name="connsiteX29" fmla="*/ 1795054 w 2928257"/>
              <a:gd name="connsiteY29" fmla="*/ 3006634 h 3614057"/>
              <a:gd name="connsiteX30" fmla="*/ 1772194 w 2928257"/>
              <a:gd name="connsiteY30" fmla="*/ 3068683 h 3614057"/>
              <a:gd name="connsiteX31" fmla="*/ 1704703 w 2928257"/>
              <a:gd name="connsiteY31" fmla="*/ 3200399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20388 w 2928257"/>
              <a:gd name="connsiteY8" fmla="*/ 3205843 h 3614057"/>
              <a:gd name="connsiteX9" fmla="*/ 2057400 w 2928257"/>
              <a:gd name="connsiteY9" fmla="*/ 3145971 h 3614057"/>
              <a:gd name="connsiteX10" fmla="*/ 2438400 w 2928257"/>
              <a:gd name="connsiteY10" fmla="*/ 2188028 h 3614057"/>
              <a:gd name="connsiteX11" fmla="*/ 2481943 w 2928257"/>
              <a:gd name="connsiteY11" fmla="*/ 2198914 h 3614057"/>
              <a:gd name="connsiteX12" fmla="*/ 2862943 w 2928257"/>
              <a:gd name="connsiteY12" fmla="*/ 1349828 h 3614057"/>
              <a:gd name="connsiteX13" fmla="*/ 2906486 w 2928257"/>
              <a:gd name="connsiteY13" fmla="*/ 1371600 h 3614057"/>
              <a:gd name="connsiteX14" fmla="*/ 2928257 w 2928257"/>
              <a:gd name="connsiteY14" fmla="*/ 1338943 h 3614057"/>
              <a:gd name="connsiteX15" fmla="*/ 2884714 w 2928257"/>
              <a:gd name="connsiteY15" fmla="*/ 1295400 h 3614057"/>
              <a:gd name="connsiteX16" fmla="*/ 2873828 w 2928257"/>
              <a:gd name="connsiteY16" fmla="*/ 1121228 h 3614057"/>
              <a:gd name="connsiteX17" fmla="*/ 2743200 w 2928257"/>
              <a:gd name="connsiteY17" fmla="*/ 1088571 h 3614057"/>
              <a:gd name="connsiteX18" fmla="*/ 2612571 w 2928257"/>
              <a:gd name="connsiteY18" fmla="*/ 1121228 h 3614057"/>
              <a:gd name="connsiteX19" fmla="*/ 2561409 w 2928257"/>
              <a:gd name="connsiteY19" fmla="*/ 1173480 h 3614057"/>
              <a:gd name="connsiteX20" fmla="*/ 2536371 w 2928257"/>
              <a:gd name="connsiteY20" fmla="*/ 1158240 h 3614057"/>
              <a:gd name="connsiteX21" fmla="*/ 2446020 w 2928257"/>
              <a:gd name="connsiteY21" fmla="*/ 1199606 h 3614057"/>
              <a:gd name="connsiteX22" fmla="*/ 2112917 w 2928257"/>
              <a:gd name="connsiteY22" fmla="*/ 1926771 h 3614057"/>
              <a:gd name="connsiteX23" fmla="*/ 2242457 w 2928257"/>
              <a:gd name="connsiteY23" fmla="*/ 1861457 h 3614057"/>
              <a:gd name="connsiteX24" fmla="*/ 2235926 w 2928257"/>
              <a:gd name="connsiteY24" fmla="*/ 1827711 h 3614057"/>
              <a:gd name="connsiteX25" fmla="*/ 2472146 w 2928257"/>
              <a:gd name="connsiteY25" fmla="*/ 1251857 h 3614057"/>
              <a:gd name="connsiteX26" fmla="*/ 2542903 w 2928257"/>
              <a:gd name="connsiteY26" fmla="*/ 1221377 h 3614057"/>
              <a:gd name="connsiteX27" fmla="*/ 2167346 w 2928257"/>
              <a:gd name="connsiteY27" fmla="*/ 2068285 h 3614057"/>
              <a:gd name="connsiteX28" fmla="*/ 2205446 w 2928257"/>
              <a:gd name="connsiteY28" fmla="*/ 2091146 h 3614057"/>
              <a:gd name="connsiteX29" fmla="*/ 1795054 w 2928257"/>
              <a:gd name="connsiteY29" fmla="*/ 3006634 h 3614057"/>
              <a:gd name="connsiteX30" fmla="*/ 1772194 w 2928257"/>
              <a:gd name="connsiteY30" fmla="*/ 3068683 h 3614057"/>
              <a:gd name="connsiteX31" fmla="*/ 1704703 w 2928257"/>
              <a:gd name="connsiteY31" fmla="*/ 3200399 h 3614057"/>
              <a:gd name="connsiteX0" fmla="*/ 0 w 2928257"/>
              <a:gd name="connsiteY0" fmla="*/ 0 h 3614057"/>
              <a:gd name="connsiteX1" fmla="*/ 32657 w 2928257"/>
              <a:gd name="connsiteY1" fmla="*/ 3200400 h 3614057"/>
              <a:gd name="connsiteX2" fmla="*/ 1709057 w 2928257"/>
              <a:gd name="connsiteY2" fmla="*/ 3200400 h 3614057"/>
              <a:gd name="connsiteX3" fmla="*/ 1643743 w 2928257"/>
              <a:gd name="connsiteY3" fmla="*/ 3276600 h 3614057"/>
              <a:gd name="connsiteX4" fmla="*/ 1676400 w 2928257"/>
              <a:gd name="connsiteY4" fmla="*/ 3581400 h 3614057"/>
              <a:gd name="connsiteX5" fmla="*/ 1839686 w 2928257"/>
              <a:gd name="connsiteY5" fmla="*/ 3287485 h 3614057"/>
              <a:gd name="connsiteX6" fmla="*/ 1741714 w 2928257"/>
              <a:gd name="connsiteY6" fmla="*/ 3614057 h 3614057"/>
              <a:gd name="connsiteX7" fmla="*/ 1981200 w 2928257"/>
              <a:gd name="connsiteY7" fmla="*/ 3429000 h 3614057"/>
              <a:gd name="connsiteX8" fmla="*/ 2020388 w 2928257"/>
              <a:gd name="connsiteY8" fmla="*/ 3205843 h 3614057"/>
              <a:gd name="connsiteX9" fmla="*/ 2057400 w 2928257"/>
              <a:gd name="connsiteY9" fmla="*/ 3145971 h 3614057"/>
              <a:gd name="connsiteX10" fmla="*/ 2438400 w 2928257"/>
              <a:gd name="connsiteY10" fmla="*/ 2188028 h 3614057"/>
              <a:gd name="connsiteX11" fmla="*/ 2481943 w 2928257"/>
              <a:gd name="connsiteY11" fmla="*/ 2198914 h 3614057"/>
              <a:gd name="connsiteX12" fmla="*/ 2862943 w 2928257"/>
              <a:gd name="connsiteY12" fmla="*/ 1349828 h 3614057"/>
              <a:gd name="connsiteX13" fmla="*/ 2906486 w 2928257"/>
              <a:gd name="connsiteY13" fmla="*/ 1371600 h 3614057"/>
              <a:gd name="connsiteX14" fmla="*/ 2928257 w 2928257"/>
              <a:gd name="connsiteY14" fmla="*/ 1338943 h 3614057"/>
              <a:gd name="connsiteX15" fmla="*/ 2884714 w 2928257"/>
              <a:gd name="connsiteY15" fmla="*/ 1295400 h 3614057"/>
              <a:gd name="connsiteX16" fmla="*/ 2873828 w 2928257"/>
              <a:gd name="connsiteY16" fmla="*/ 1121228 h 3614057"/>
              <a:gd name="connsiteX17" fmla="*/ 2743200 w 2928257"/>
              <a:gd name="connsiteY17" fmla="*/ 1088571 h 3614057"/>
              <a:gd name="connsiteX18" fmla="*/ 2612571 w 2928257"/>
              <a:gd name="connsiteY18" fmla="*/ 1121228 h 3614057"/>
              <a:gd name="connsiteX19" fmla="*/ 2561409 w 2928257"/>
              <a:gd name="connsiteY19" fmla="*/ 1173480 h 3614057"/>
              <a:gd name="connsiteX20" fmla="*/ 2536371 w 2928257"/>
              <a:gd name="connsiteY20" fmla="*/ 1158240 h 3614057"/>
              <a:gd name="connsiteX21" fmla="*/ 2446020 w 2928257"/>
              <a:gd name="connsiteY21" fmla="*/ 1199606 h 3614057"/>
              <a:gd name="connsiteX22" fmla="*/ 2112917 w 2928257"/>
              <a:gd name="connsiteY22" fmla="*/ 1926771 h 3614057"/>
              <a:gd name="connsiteX23" fmla="*/ 2242457 w 2928257"/>
              <a:gd name="connsiteY23" fmla="*/ 1861457 h 3614057"/>
              <a:gd name="connsiteX24" fmla="*/ 2235926 w 2928257"/>
              <a:gd name="connsiteY24" fmla="*/ 1827711 h 3614057"/>
              <a:gd name="connsiteX25" fmla="*/ 2472146 w 2928257"/>
              <a:gd name="connsiteY25" fmla="*/ 1251857 h 3614057"/>
              <a:gd name="connsiteX26" fmla="*/ 2542903 w 2928257"/>
              <a:gd name="connsiteY26" fmla="*/ 1221377 h 3614057"/>
              <a:gd name="connsiteX27" fmla="*/ 2167346 w 2928257"/>
              <a:gd name="connsiteY27" fmla="*/ 2068285 h 3614057"/>
              <a:gd name="connsiteX28" fmla="*/ 2205446 w 2928257"/>
              <a:gd name="connsiteY28" fmla="*/ 2091146 h 3614057"/>
              <a:gd name="connsiteX29" fmla="*/ 1795054 w 2928257"/>
              <a:gd name="connsiteY29" fmla="*/ 3006634 h 3614057"/>
              <a:gd name="connsiteX30" fmla="*/ 1772194 w 2928257"/>
              <a:gd name="connsiteY30" fmla="*/ 3068683 h 3614057"/>
              <a:gd name="connsiteX31" fmla="*/ 1704703 w 2928257"/>
              <a:gd name="connsiteY31" fmla="*/ 3200399 h 3614057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0 w 2928257"/>
              <a:gd name="connsiteY4" fmla="*/ 3581400 h 3630386"/>
              <a:gd name="connsiteX5" fmla="*/ 1839686 w 2928257"/>
              <a:gd name="connsiteY5" fmla="*/ 3287485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0 w 2928257"/>
              <a:gd name="connsiteY4" fmla="*/ 3581400 h 3630386"/>
              <a:gd name="connsiteX5" fmla="*/ 1839686 w 2928257"/>
              <a:gd name="connsiteY5" fmla="*/ 3287485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82932 w 2928257"/>
              <a:gd name="connsiteY4" fmla="*/ 3614058 h 3630386"/>
              <a:gd name="connsiteX5" fmla="*/ 1839686 w 2928257"/>
              <a:gd name="connsiteY5" fmla="*/ 3287485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82932 w 2928257"/>
              <a:gd name="connsiteY4" fmla="*/ 3614058 h 3630386"/>
              <a:gd name="connsiteX5" fmla="*/ 1839686 w 2928257"/>
              <a:gd name="connsiteY5" fmla="*/ 3287485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3135 w 2928257"/>
              <a:gd name="connsiteY4" fmla="*/ 3614058 h 3630386"/>
              <a:gd name="connsiteX5" fmla="*/ 1839686 w 2928257"/>
              <a:gd name="connsiteY5" fmla="*/ 3287485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39686 w 2928257"/>
              <a:gd name="connsiteY5" fmla="*/ 3287485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39686 w 2928257"/>
              <a:gd name="connsiteY5" fmla="*/ 3287485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16826 w 2928257"/>
              <a:gd name="connsiteY5" fmla="*/ 3320142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33155 w 2928257"/>
              <a:gd name="connsiteY5" fmla="*/ 3320142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2917 w 2928257"/>
              <a:gd name="connsiteY22" fmla="*/ 1926771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3828 w 2928257"/>
              <a:gd name="connsiteY16" fmla="*/ 1121228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0562 w 2928257"/>
              <a:gd name="connsiteY16" fmla="*/ 1127759 h 3630386"/>
              <a:gd name="connsiteX17" fmla="*/ 2743200 w 2928257"/>
              <a:gd name="connsiteY17" fmla="*/ 1088571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0562 w 2928257"/>
              <a:gd name="connsiteY16" fmla="*/ 1127759 h 3630386"/>
              <a:gd name="connsiteX17" fmla="*/ 2707277 w 2928257"/>
              <a:gd name="connsiteY17" fmla="*/ 1062445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0562 w 2928257"/>
              <a:gd name="connsiteY16" fmla="*/ 1127759 h 3630386"/>
              <a:gd name="connsiteX17" fmla="*/ 2707277 w 2928257"/>
              <a:gd name="connsiteY17" fmla="*/ 1062445 h 3630386"/>
              <a:gd name="connsiteX18" fmla="*/ 2612571 w 2928257"/>
              <a:gd name="connsiteY18" fmla="*/ 112122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0562 w 2928257"/>
              <a:gd name="connsiteY16" fmla="*/ 1127759 h 3630386"/>
              <a:gd name="connsiteX17" fmla="*/ 2707277 w 2928257"/>
              <a:gd name="connsiteY17" fmla="*/ 1062445 h 3630386"/>
              <a:gd name="connsiteX18" fmla="*/ 2602774 w 2928257"/>
              <a:gd name="connsiteY18" fmla="*/ 1117963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0562 w 2928257"/>
              <a:gd name="connsiteY16" fmla="*/ 1127759 h 3630386"/>
              <a:gd name="connsiteX17" fmla="*/ 2707277 w 2928257"/>
              <a:gd name="connsiteY17" fmla="*/ 1062445 h 3630386"/>
              <a:gd name="connsiteX18" fmla="*/ 2589711 w 2928257"/>
              <a:gd name="connsiteY18" fmla="*/ 111469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0562 w 2928257"/>
              <a:gd name="connsiteY16" fmla="*/ 1127759 h 3630386"/>
              <a:gd name="connsiteX17" fmla="*/ 2707277 w 2928257"/>
              <a:gd name="connsiteY17" fmla="*/ 1062445 h 3630386"/>
              <a:gd name="connsiteX18" fmla="*/ 2589711 w 2928257"/>
              <a:gd name="connsiteY18" fmla="*/ 111469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70562 w 2928257"/>
              <a:gd name="connsiteY16" fmla="*/ 1127759 h 3630386"/>
              <a:gd name="connsiteX17" fmla="*/ 2707277 w 2928257"/>
              <a:gd name="connsiteY17" fmla="*/ 1062445 h 3630386"/>
              <a:gd name="connsiteX18" fmla="*/ 2589711 w 2928257"/>
              <a:gd name="connsiteY18" fmla="*/ 111469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6486 w 2928257"/>
              <a:gd name="connsiteY13" fmla="*/ 1371600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60765 w 2928257"/>
              <a:gd name="connsiteY16" fmla="*/ 1127759 h 3630386"/>
              <a:gd name="connsiteX17" fmla="*/ 2707277 w 2928257"/>
              <a:gd name="connsiteY17" fmla="*/ 1062445 h 3630386"/>
              <a:gd name="connsiteX18" fmla="*/ 2589711 w 2928257"/>
              <a:gd name="connsiteY18" fmla="*/ 111469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28257"/>
              <a:gd name="connsiteY0" fmla="*/ 0 h 3630386"/>
              <a:gd name="connsiteX1" fmla="*/ 32657 w 2928257"/>
              <a:gd name="connsiteY1" fmla="*/ 3200400 h 3630386"/>
              <a:gd name="connsiteX2" fmla="*/ 1709057 w 2928257"/>
              <a:gd name="connsiteY2" fmla="*/ 3200400 h 3630386"/>
              <a:gd name="connsiteX3" fmla="*/ 1643743 w 2928257"/>
              <a:gd name="connsiteY3" fmla="*/ 3276600 h 3630386"/>
              <a:gd name="connsiteX4" fmla="*/ 1676401 w 2928257"/>
              <a:gd name="connsiteY4" fmla="*/ 3617324 h 3630386"/>
              <a:gd name="connsiteX5" fmla="*/ 1823358 w 2928257"/>
              <a:gd name="connsiteY5" fmla="*/ 3323407 h 3630386"/>
              <a:gd name="connsiteX6" fmla="*/ 1709057 w 2928257"/>
              <a:gd name="connsiteY6" fmla="*/ 3630386 h 3630386"/>
              <a:gd name="connsiteX7" fmla="*/ 1981200 w 2928257"/>
              <a:gd name="connsiteY7" fmla="*/ 3429000 h 3630386"/>
              <a:gd name="connsiteX8" fmla="*/ 2020388 w 2928257"/>
              <a:gd name="connsiteY8" fmla="*/ 3205843 h 3630386"/>
              <a:gd name="connsiteX9" fmla="*/ 2057400 w 2928257"/>
              <a:gd name="connsiteY9" fmla="*/ 3145971 h 3630386"/>
              <a:gd name="connsiteX10" fmla="*/ 2438400 w 2928257"/>
              <a:gd name="connsiteY10" fmla="*/ 2188028 h 3630386"/>
              <a:gd name="connsiteX11" fmla="*/ 2481943 w 2928257"/>
              <a:gd name="connsiteY11" fmla="*/ 2198914 h 3630386"/>
              <a:gd name="connsiteX12" fmla="*/ 2862943 w 2928257"/>
              <a:gd name="connsiteY12" fmla="*/ 1349828 h 3630386"/>
              <a:gd name="connsiteX13" fmla="*/ 2903220 w 2928257"/>
              <a:gd name="connsiteY13" fmla="*/ 1365069 h 3630386"/>
              <a:gd name="connsiteX14" fmla="*/ 2928257 w 2928257"/>
              <a:gd name="connsiteY14" fmla="*/ 1338943 h 3630386"/>
              <a:gd name="connsiteX15" fmla="*/ 2884714 w 2928257"/>
              <a:gd name="connsiteY15" fmla="*/ 1295400 h 3630386"/>
              <a:gd name="connsiteX16" fmla="*/ 2860765 w 2928257"/>
              <a:gd name="connsiteY16" fmla="*/ 1127759 h 3630386"/>
              <a:gd name="connsiteX17" fmla="*/ 2707277 w 2928257"/>
              <a:gd name="connsiteY17" fmla="*/ 1062445 h 3630386"/>
              <a:gd name="connsiteX18" fmla="*/ 2589711 w 2928257"/>
              <a:gd name="connsiteY18" fmla="*/ 1114698 h 3630386"/>
              <a:gd name="connsiteX19" fmla="*/ 2561409 w 2928257"/>
              <a:gd name="connsiteY19" fmla="*/ 1173480 h 3630386"/>
              <a:gd name="connsiteX20" fmla="*/ 2536371 w 2928257"/>
              <a:gd name="connsiteY20" fmla="*/ 1158240 h 3630386"/>
              <a:gd name="connsiteX21" fmla="*/ 2446020 w 2928257"/>
              <a:gd name="connsiteY21" fmla="*/ 1199606 h 3630386"/>
              <a:gd name="connsiteX22" fmla="*/ 2119449 w 2928257"/>
              <a:gd name="connsiteY22" fmla="*/ 1936568 h 3630386"/>
              <a:gd name="connsiteX23" fmla="*/ 2242457 w 2928257"/>
              <a:gd name="connsiteY23" fmla="*/ 1861457 h 3630386"/>
              <a:gd name="connsiteX24" fmla="*/ 2235926 w 2928257"/>
              <a:gd name="connsiteY24" fmla="*/ 1827711 h 3630386"/>
              <a:gd name="connsiteX25" fmla="*/ 2472146 w 2928257"/>
              <a:gd name="connsiteY25" fmla="*/ 1251857 h 3630386"/>
              <a:gd name="connsiteX26" fmla="*/ 2542903 w 2928257"/>
              <a:gd name="connsiteY26" fmla="*/ 1221377 h 3630386"/>
              <a:gd name="connsiteX27" fmla="*/ 2167346 w 2928257"/>
              <a:gd name="connsiteY27" fmla="*/ 2068285 h 3630386"/>
              <a:gd name="connsiteX28" fmla="*/ 2205446 w 2928257"/>
              <a:gd name="connsiteY28" fmla="*/ 2091146 h 3630386"/>
              <a:gd name="connsiteX29" fmla="*/ 1795054 w 2928257"/>
              <a:gd name="connsiteY29" fmla="*/ 3006634 h 3630386"/>
              <a:gd name="connsiteX30" fmla="*/ 1772194 w 2928257"/>
              <a:gd name="connsiteY30" fmla="*/ 3068683 h 3630386"/>
              <a:gd name="connsiteX31" fmla="*/ 1704703 w 2928257"/>
              <a:gd name="connsiteY31" fmla="*/ 3200399 h 3630386"/>
              <a:gd name="connsiteX0" fmla="*/ 0 w 2905397"/>
              <a:gd name="connsiteY0" fmla="*/ 0 h 3630386"/>
              <a:gd name="connsiteX1" fmla="*/ 32657 w 2905397"/>
              <a:gd name="connsiteY1" fmla="*/ 3200400 h 3630386"/>
              <a:gd name="connsiteX2" fmla="*/ 1709057 w 2905397"/>
              <a:gd name="connsiteY2" fmla="*/ 3200400 h 3630386"/>
              <a:gd name="connsiteX3" fmla="*/ 1643743 w 2905397"/>
              <a:gd name="connsiteY3" fmla="*/ 3276600 h 3630386"/>
              <a:gd name="connsiteX4" fmla="*/ 1676401 w 2905397"/>
              <a:gd name="connsiteY4" fmla="*/ 3617324 h 3630386"/>
              <a:gd name="connsiteX5" fmla="*/ 1823358 w 2905397"/>
              <a:gd name="connsiteY5" fmla="*/ 3323407 h 3630386"/>
              <a:gd name="connsiteX6" fmla="*/ 1709057 w 2905397"/>
              <a:gd name="connsiteY6" fmla="*/ 3630386 h 3630386"/>
              <a:gd name="connsiteX7" fmla="*/ 1981200 w 2905397"/>
              <a:gd name="connsiteY7" fmla="*/ 3429000 h 3630386"/>
              <a:gd name="connsiteX8" fmla="*/ 2020388 w 2905397"/>
              <a:gd name="connsiteY8" fmla="*/ 3205843 h 3630386"/>
              <a:gd name="connsiteX9" fmla="*/ 2057400 w 2905397"/>
              <a:gd name="connsiteY9" fmla="*/ 3145971 h 3630386"/>
              <a:gd name="connsiteX10" fmla="*/ 2438400 w 2905397"/>
              <a:gd name="connsiteY10" fmla="*/ 2188028 h 3630386"/>
              <a:gd name="connsiteX11" fmla="*/ 2481943 w 2905397"/>
              <a:gd name="connsiteY11" fmla="*/ 2198914 h 3630386"/>
              <a:gd name="connsiteX12" fmla="*/ 2862943 w 2905397"/>
              <a:gd name="connsiteY12" fmla="*/ 1349828 h 3630386"/>
              <a:gd name="connsiteX13" fmla="*/ 2903220 w 2905397"/>
              <a:gd name="connsiteY13" fmla="*/ 1365069 h 3630386"/>
              <a:gd name="connsiteX14" fmla="*/ 2905397 w 2905397"/>
              <a:gd name="connsiteY14" fmla="*/ 1338943 h 3630386"/>
              <a:gd name="connsiteX15" fmla="*/ 2884714 w 2905397"/>
              <a:gd name="connsiteY15" fmla="*/ 1295400 h 3630386"/>
              <a:gd name="connsiteX16" fmla="*/ 2860765 w 2905397"/>
              <a:gd name="connsiteY16" fmla="*/ 1127759 h 3630386"/>
              <a:gd name="connsiteX17" fmla="*/ 2707277 w 2905397"/>
              <a:gd name="connsiteY17" fmla="*/ 1062445 h 3630386"/>
              <a:gd name="connsiteX18" fmla="*/ 2589711 w 2905397"/>
              <a:gd name="connsiteY18" fmla="*/ 1114698 h 3630386"/>
              <a:gd name="connsiteX19" fmla="*/ 2561409 w 2905397"/>
              <a:gd name="connsiteY19" fmla="*/ 1173480 h 3630386"/>
              <a:gd name="connsiteX20" fmla="*/ 2536371 w 2905397"/>
              <a:gd name="connsiteY20" fmla="*/ 1158240 h 3630386"/>
              <a:gd name="connsiteX21" fmla="*/ 2446020 w 2905397"/>
              <a:gd name="connsiteY21" fmla="*/ 1199606 h 3630386"/>
              <a:gd name="connsiteX22" fmla="*/ 2119449 w 2905397"/>
              <a:gd name="connsiteY22" fmla="*/ 1936568 h 3630386"/>
              <a:gd name="connsiteX23" fmla="*/ 2242457 w 2905397"/>
              <a:gd name="connsiteY23" fmla="*/ 1861457 h 3630386"/>
              <a:gd name="connsiteX24" fmla="*/ 2235926 w 2905397"/>
              <a:gd name="connsiteY24" fmla="*/ 1827711 h 3630386"/>
              <a:gd name="connsiteX25" fmla="*/ 2472146 w 2905397"/>
              <a:gd name="connsiteY25" fmla="*/ 1251857 h 3630386"/>
              <a:gd name="connsiteX26" fmla="*/ 2542903 w 2905397"/>
              <a:gd name="connsiteY26" fmla="*/ 1221377 h 3630386"/>
              <a:gd name="connsiteX27" fmla="*/ 2167346 w 2905397"/>
              <a:gd name="connsiteY27" fmla="*/ 2068285 h 3630386"/>
              <a:gd name="connsiteX28" fmla="*/ 2205446 w 2905397"/>
              <a:gd name="connsiteY28" fmla="*/ 2091146 h 3630386"/>
              <a:gd name="connsiteX29" fmla="*/ 1795054 w 2905397"/>
              <a:gd name="connsiteY29" fmla="*/ 3006634 h 3630386"/>
              <a:gd name="connsiteX30" fmla="*/ 1772194 w 2905397"/>
              <a:gd name="connsiteY30" fmla="*/ 3068683 h 3630386"/>
              <a:gd name="connsiteX31" fmla="*/ 1704703 w 2905397"/>
              <a:gd name="connsiteY31" fmla="*/ 3200399 h 3630386"/>
              <a:gd name="connsiteX0" fmla="*/ 0 w 2911929"/>
              <a:gd name="connsiteY0" fmla="*/ 0 h 3630386"/>
              <a:gd name="connsiteX1" fmla="*/ 32657 w 2911929"/>
              <a:gd name="connsiteY1" fmla="*/ 3200400 h 3630386"/>
              <a:gd name="connsiteX2" fmla="*/ 1709057 w 2911929"/>
              <a:gd name="connsiteY2" fmla="*/ 3200400 h 3630386"/>
              <a:gd name="connsiteX3" fmla="*/ 1643743 w 2911929"/>
              <a:gd name="connsiteY3" fmla="*/ 3276600 h 3630386"/>
              <a:gd name="connsiteX4" fmla="*/ 1676401 w 2911929"/>
              <a:gd name="connsiteY4" fmla="*/ 3617324 h 3630386"/>
              <a:gd name="connsiteX5" fmla="*/ 1823358 w 2911929"/>
              <a:gd name="connsiteY5" fmla="*/ 3323407 h 3630386"/>
              <a:gd name="connsiteX6" fmla="*/ 1709057 w 2911929"/>
              <a:gd name="connsiteY6" fmla="*/ 3630386 h 3630386"/>
              <a:gd name="connsiteX7" fmla="*/ 1981200 w 2911929"/>
              <a:gd name="connsiteY7" fmla="*/ 3429000 h 3630386"/>
              <a:gd name="connsiteX8" fmla="*/ 2020388 w 2911929"/>
              <a:gd name="connsiteY8" fmla="*/ 3205843 h 3630386"/>
              <a:gd name="connsiteX9" fmla="*/ 2057400 w 2911929"/>
              <a:gd name="connsiteY9" fmla="*/ 3145971 h 3630386"/>
              <a:gd name="connsiteX10" fmla="*/ 2438400 w 2911929"/>
              <a:gd name="connsiteY10" fmla="*/ 2188028 h 3630386"/>
              <a:gd name="connsiteX11" fmla="*/ 2481943 w 2911929"/>
              <a:gd name="connsiteY11" fmla="*/ 2198914 h 3630386"/>
              <a:gd name="connsiteX12" fmla="*/ 2862943 w 2911929"/>
              <a:gd name="connsiteY12" fmla="*/ 1349828 h 3630386"/>
              <a:gd name="connsiteX13" fmla="*/ 2903220 w 2911929"/>
              <a:gd name="connsiteY13" fmla="*/ 1365069 h 3630386"/>
              <a:gd name="connsiteX14" fmla="*/ 2911929 w 2911929"/>
              <a:gd name="connsiteY14" fmla="*/ 1332412 h 3630386"/>
              <a:gd name="connsiteX15" fmla="*/ 2884714 w 2911929"/>
              <a:gd name="connsiteY15" fmla="*/ 1295400 h 3630386"/>
              <a:gd name="connsiteX16" fmla="*/ 2860765 w 2911929"/>
              <a:gd name="connsiteY16" fmla="*/ 1127759 h 3630386"/>
              <a:gd name="connsiteX17" fmla="*/ 2707277 w 2911929"/>
              <a:gd name="connsiteY17" fmla="*/ 1062445 h 3630386"/>
              <a:gd name="connsiteX18" fmla="*/ 2589711 w 2911929"/>
              <a:gd name="connsiteY18" fmla="*/ 1114698 h 3630386"/>
              <a:gd name="connsiteX19" fmla="*/ 2561409 w 2911929"/>
              <a:gd name="connsiteY19" fmla="*/ 1173480 h 3630386"/>
              <a:gd name="connsiteX20" fmla="*/ 2536371 w 2911929"/>
              <a:gd name="connsiteY20" fmla="*/ 1158240 h 3630386"/>
              <a:gd name="connsiteX21" fmla="*/ 2446020 w 2911929"/>
              <a:gd name="connsiteY21" fmla="*/ 1199606 h 3630386"/>
              <a:gd name="connsiteX22" fmla="*/ 2119449 w 2911929"/>
              <a:gd name="connsiteY22" fmla="*/ 1936568 h 3630386"/>
              <a:gd name="connsiteX23" fmla="*/ 2242457 w 2911929"/>
              <a:gd name="connsiteY23" fmla="*/ 1861457 h 3630386"/>
              <a:gd name="connsiteX24" fmla="*/ 2235926 w 2911929"/>
              <a:gd name="connsiteY24" fmla="*/ 1827711 h 3630386"/>
              <a:gd name="connsiteX25" fmla="*/ 2472146 w 2911929"/>
              <a:gd name="connsiteY25" fmla="*/ 1251857 h 3630386"/>
              <a:gd name="connsiteX26" fmla="*/ 2542903 w 2911929"/>
              <a:gd name="connsiteY26" fmla="*/ 1221377 h 3630386"/>
              <a:gd name="connsiteX27" fmla="*/ 2167346 w 2911929"/>
              <a:gd name="connsiteY27" fmla="*/ 2068285 h 3630386"/>
              <a:gd name="connsiteX28" fmla="*/ 2205446 w 2911929"/>
              <a:gd name="connsiteY28" fmla="*/ 2091146 h 3630386"/>
              <a:gd name="connsiteX29" fmla="*/ 1795054 w 2911929"/>
              <a:gd name="connsiteY29" fmla="*/ 3006634 h 3630386"/>
              <a:gd name="connsiteX30" fmla="*/ 1772194 w 2911929"/>
              <a:gd name="connsiteY30" fmla="*/ 3068683 h 3630386"/>
              <a:gd name="connsiteX31" fmla="*/ 1704703 w 2911929"/>
              <a:gd name="connsiteY31" fmla="*/ 3200399 h 3630386"/>
              <a:gd name="connsiteX0" fmla="*/ 0 w 2911929"/>
              <a:gd name="connsiteY0" fmla="*/ 0 h 3630386"/>
              <a:gd name="connsiteX1" fmla="*/ 32657 w 2911929"/>
              <a:gd name="connsiteY1" fmla="*/ 3200400 h 3630386"/>
              <a:gd name="connsiteX2" fmla="*/ 1709057 w 2911929"/>
              <a:gd name="connsiteY2" fmla="*/ 3200400 h 3630386"/>
              <a:gd name="connsiteX3" fmla="*/ 1643743 w 2911929"/>
              <a:gd name="connsiteY3" fmla="*/ 3276600 h 3630386"/>
              <a:gd name="connsiteX4" fmla="*/ 1676401 w 2911929"/>
              <a:gd name="connsiteY4" fmla="*/ 3617324 h 3630386"/>
              <a:gd name="connsiteX5" fmla="*/ 1823358 w 2911929"/>
              <a:gd name="connsiteY5" fmla="*/ 3323407 h 3630386"/>
              <a:gd name="connsiteX6" fmla="*/ 1709057 w 2911929"/>
              <a:gd name="connsiteY6" fmla="*/ 3630386 h 3630386"/>
              <a:gd name="connsiteX7" fmla="*/ 1981200 w 2911929"/>
              <a:gd name="connsiteY7" fmla="*/ 3429000 h 3630386"/>
              <a:gd name="connsiteX8" fmla="*/ 2020388 w 2911929"/>
              <a:gd name="connsiteY8" fmla="*/ 3205843 h 3630386"/>
              <a:gd name="connsiteX9" fmla="*/ 2057400 w 2911929"/>
              <a:gd name="connsiteY9" fmla="*/ 3145971 h 3630386"/>
              <a:gd name="connsiteX10" fmla="*/ 2438400 w 2911929"/>
              <a:gd name="connsiteY10" fmla="*/ 2188028 h 3630386"/>
              <a:gd name="connsiteX11" fmla="*/ 2481943 w 2911929"/>
              <a:gd name="connsiteY11" fmla="*/ 2198914 h 3630386"/>
              <a:gd name="connsiteX12" fmla="*/ 2862943 w 2911929"/>
              <a:gd name="connsiteY12" fmla="*/ 1349828 h 3630386"/>
              <a:gd name="connsiteX13" fmla="*/ 2903220 w 2911929"/>
              <a:gd name="connsiteY13" fmla="*/ 1365069 h 3630386"/>
              <a:gd name="connsiteX14" fmla="*/ 2911929 w 2911929"/>
              <a:gd name="connsiteY14" fmla="*/ 1329146 h 3630386"/>
              <a:gd name="connsiteX15" fmla="*/ 2884714 w 2911929"/>
              <a:gd name="connsiteY15" fmla="*/ 1295400 h 3630386"/>
              <a:gd name="connsiteX16" fmla="*/ 2860765 w 2911929"/>
              <a:gd name="connsiteY16" fmla="*/ 1127759 h 3630386"/>
              <a:gd name="connsiteX17" fmla="*/ 2707277 w 2911929"/>
              <a:gd name="connsiteY17" fmla="*/ 1062445 h 3630386"/>
              <a:gd name="connsiteX18" fmla="*/ 2589711 w 2911929"/>
              <a:gd name="connsiteY18" fmla="*/ 1114698 h 3630386"/>
              <a:gd name="connsiteX19" fmla="*/ 2561409 w 2911929"/>
              <a:gd name="connsiteY19" fmla="*/ 1173480 h 3630386"/>
              <a:gd name="connsiteX20" fmla="*/ 2536371 w 2911929"/>
              <a:gd name="connsiteY20" fmla="*/ 1158240 h 3630386"/>
              <a:gd name="connsiteX21" fmla="*/ 2446020 w 2911929"/>
              <a:gd name="connsiteY21" fmla="*/ 1199606 h 3630386"/>
              <a:gd name="connsiteX22" fmla="*/ 2119449 w 2911929"/>
              <a:gd name="connsiteY22" fmla="*/ 1936568 h 3630386"/>
              <a:gd name="connsiteX23" fmla="*/ 2242457 w 2911929"/>
              <a:gd name="connsiteY23" fmla="*/ 1861457 h 3630386"/>
              <a:gd name="connsiteX24" fmla="*/ 2235926 w 2911929"/>
              <a:gd name="connsiteY24" fmla="*/ 1827711 h 3630386"/>
              <a:gd name="connsiteX25" fmla="*/ 2472146 w 2911929"/>
              <a:gd name="connsiteY25" fmla="*/ 1251857 h 3630386"/>
              <a:gd name="connsiteX26" fmla="*/ 2542903 w 2911929"/>
              <a:gd name="connsiteY26" fmla="*/ 1221377 h 3630386"/>
              <a:gd name="connsiteX27" fmla="*/ 2167346 w 2911929"/>
              <a:gd name="connsiteY27" fmla="*/ 2068285 h 3630386"/>
              <a:gd name="connsiteX28" fmla="*/ 2205446 w 2911929"/>
              <a:gd name="connsiteY28" fmla="*/ 2091146 h 3630386"/>
              <a:gd name="connsiteX29" fmla="*/ 1795054 w 2911929"/>
              <a:gd name="connsiteY29" fmla="*/ 3006634 h 3630386"/>
              <a:gd name="connsiteX30" fmla="*/ 1772194 w 2911929"/>
              <a:gd name="connsiteY30" fmla="*/ 3068683 h 3630386"/>
              <a:gd name="connsiteX31" fmla="*/ 1704703 w 2911929"/>
              <a:gd name="connsiteY31" fmla="*/ 3200399 h 3630386"/>
              <a:gd name="connsiteX0" fmla="*/ 0 w 2911929"/>
              <a:gd name="connsiteY0" fmla="*/ 0 h 3630386"/>
              <a:gd name="connsiteX1" fmla="*/ 32657 w 2911929"/>
              <a:gd name="connsiteY1" fmla="*/ 3200400 h 3630386"/>
              <a:gd name="connsiteX2" fmla="*/ 1709057 w 2911929"/>
              <a:gd name="connsiteY2" fmla="*/ 3200400 h 3630386"/>
              <a:gd name="connsiteX3" fmla="*/ 1643743 w 2911929"/>
              <a:gd name="connsiteY3" fmla="*/ 3276600 h 3630386"/>
              <a:gd name="connsiteX4" fmla="*/ 1676401 w 2911929"/>
              <a:gd name="connsiteY4" fmla="*/ 3617324 h 3630386"/>
              <a:gd name="connsiteX5" fmla="*/ 1823358 w 2911929"/>
              <a:gd name="connsiteY5" fmla="*/ 3323407 h 3630386"/>
              <a:gd name="connsiteX6" fmla="*/ 1709057 w 2911929"/>
              <a:gd name="connsiteY6" fmla="*/ 3630386 h 3630386"/>
              <a:gd name="connsiteX7" fmla="*/ 1981200 w 2911929"/>
              <a:gd name="connsiteY7" fmla="*/ 3429000 h 3630386"/>
              <a:gd name="connsiteX8" fmla="*/ 2020388 w 2911929"/>
              <a:gd name="connsiteY8" fmla="*/ 3205843 h 3630386"/>
              <a:gd name="connsiteX9" fmla="*/ 2057400 w 2911929"/>
              <a:gd name="connsiteY9" fmla="*/ 3145971 h 3630386"/>
              <a:gd name="connsiteX10" fmla="*/ 2438400 w 2911929"/>
              <a:gd name="connsiteY10" fmla="*/ 2188028 h 3630386"/>
              <a:gd name="connsiteX11" fmla="*/ 2481943 w 2911929"/>
              <a:gd name="connsiteY11" fmla="*/ 2198914 h 3630386"/>
              <a:gd name="connsiteX12" fmla="*/ 2862943 w 2911929"/>
              <a:gd name="connsiteY12" fmla="*/ 1349828 h 3630386"/>
              <a:gd name="connsiteX13" fmla="*/ 2903220 w 2911929"/>
              <a:gd name="connsiteY13" fmla="*/ 1358538 h 3630386"/>
              <a:gd name="connsiteX14" fmla="*/ 2911929 w 2911929"/>
              <a:gd name="connsiteY14" fmla="*/ 1329146 h 3630386"/>
              <a:gd name="connsiteX15" fmla="*/ 2884714 w 2911929"/>
              <a:gd name="connsiteY15" fmla="*/ 1295400 h 3630386"/>
              <a:gd name="connsiteX16" fmla="*/ 2860765 w 2911929"/>
              <a:gd name="connsiteY16" fmla="*/ 1127759 h 3630386"/>
              <a:gd name="connsiteX17" fmla="*/ 2707277 w 2911929"/>
              <a:gd name="connsiteY17" fmla="*/ 1062445 h 3630386"/>
              <a:gd name="connsiteX18" fmla="*/ 2589711 w 2911929"/>
              <a:gd name="connsiteY18" fmla="*/ 1114698 h 3630386"/>
              <a:gd name="connsiteX19" fmla="*/ 2561409 w 2911929"/>
              <a:gd name="connsiteY19" fmla="*/ 1173480 h 3630386"/>
              <a:gd name="connsiteX20" fmla="*/ 2536371 w 2911929"/>
              <a:gd name="connsiteY20" fmla="*/ 1158240 h 3630386"/>
              <a:gd name="connsiteX21" fmla="*/ 2446020 w 2911929"/>
              <a:gd name="connsiteY21" fmla="*/ 1199606 h 3630386"/>
              <a:gd name="connsiteX22" fmla="*/ 2119449 w 2911929"/>
              <a:gd name="connsiteY22" fmla="*/ 1936568 h 3630386"/>
              <a:gd name="connsiteX23" fmla="*/ 2242457 w 2911929"/>
              <a:gd name="connsiteY23" fmla="*/ 1861457 h 3630386"/>
              <a:gd name="connsiteX24" fmla="*/ 2235926 w 2911929"/>
              <a:gd name="connsiteY24" fmla="*/ 1827711 h 3630386"/>
              <a:gd name="connsiteX25" fmla="*/ 2472146 w 2911929"/>
              <a:gd name="connsiteY25" fmla="*/ 1251857 h 3630386"/>
              <a:gd name="connsiteX26" fmla="*/ 2542903 w 2911929"/>
              <a:gd name="connsiteY26" fmla="*/ 1221377 h 3630386"/>
              <a:gd name="connsiteX27" fmla="*/ 2167346 w 2911929"/>
              <a:gd name="connsiteY27" fmla="*/ 2068285 h 3630386"/>
              <a:gd name="connsiteX28" fmla="*/ 2205446 w 2911929"/>
              <a:gd name="connsiteY28" fmla="*/ 2091146 h 3630386"/>
              <a:gd name="connsiteX29" fmla="*/ 1795054 w 2911929"/>
              <a:gd name="connsiteY29" fmla="*/ 3006634 h 3630386"/>
              <a:gd name="connsiteX30" fmla="*/ 1772194 w 2911929"/>
              <a:gd name="connsiteY30" fmla="*/ 3068683 h 3630386"/>
              <a:gd name="connsiteX31" fmla="*/ 1704703 w 2911929"/>
              <a:gd name="connsiteY31" fmla="*/ 3200399 h 363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11929" h="3630386">
                <a:moveTo>
                  <a:pt x="0" y="0"/>
                </a:moveTo>
                <a:lnTo>
                  <a:pt x="32657" y="3200400"/>
                </a:lnTo>
                <a:lnTo>
                  <a:pt x="1709057" y="3200400"/>
                </a:lnTo>
                <a:lnTo>
                  <a:pt x="1643743" y="3276600"/>
                </a:lnTo>
                <a:cubicBezTo>
                  <a:pt x="1718854" y="3385820"/>
                  <a:pt x="1689463" y="3501572"/>
                  <a:pt x="1676401" y="3617324"/>
                </a:cubicBezTo>
                <a:lnTo>
                  <a:pt x="1823358" y="3323407"/>
                </a:lnTo>
                <a:lnTo>
                  <a:pt x="1709057" y="3630386"/>
                </a:lnTo>
                <a:cubicBezTo>
                  <a:pt x="1782355" y="3552372"/>
                  <a:pt x="1842588" y="3409043"/>
                  <a:pt x="1981200" y="3429000"/>
                </a:cubicBezTo>
                <a:cubicBezTo>
                  <a:pt x="1945277" y="3381828"/>
                  <a:pt x="2010591" y="3275875"/>
                  <a:pt x="2020388" y="3205843"/>
                </a:cubicBezTo>
                <a:lnTo>
                  <a:pt x="2057400" y="3145971"/>
                </a:lnTo>
                <a:lnTo>
                  <a:pt x="2438400" y="2188028"/>
                </a:lnTo>
                <a:lnTo>
                  <a:pt x="2481943" y="2198914"/>
                </a:lnTo>
                <a:lnTo>
                  <a:pt x="2862943" y="1349828"/>
                </a:lnTo>
                <a:lnTo>
                  <a:pt x="2903220" y="1358538"/>
                </a:lnTo>
                <a:lnTo>
                  <a:pt x="2911929" y="1329146"/>
                </a:lnTo>
                <a:lnTo>
                  <a:pt x="2884714" y="1295400"/>
                </a:lnTo>
                <a:cubicBezTo>
                  <a:pt x="2913742" y="1243874"/>
                  <a:pt x="2913380" y="1185816"/>
                  <a:pt x="2860765" y="1127759"/>
                </a:cubicBezTo>
                <a:lnTo>
                  <a:pt x="2707277" y="1062445"/>
                </a:lnTo>
                <a:cubicBezTo>
                  <a:pt x="2669177" y="1055913"/>
                  <a:pt x="2611482" y="1088572"/>
                  <a:pt x="2589711" y="1114698"/>
                </a:cubicBezTo>
                <a:lnTo>
                  <a:pt x="2561409" y="1173480"/>
                </a:lnTo>
                <a:cubicBezTo>
                  <a:pt x="2540000" y="1177108"/>
                  <a:pt x="2557780" y="1154612"/>
                  <a:pt x="2536371" y="1158240"/>
                </a:cubicBezTo>
                <a:lnTo>
                  <a:pt x="2446020" y="1199606"/>
                </a:lnTo>
                <a:lnTo>
                  <a:pt x="2119449" y="1936568"/>
                </a:lnTo>
                <a:cubicBezTo>
                  <a:pt x="2165894" y="1940923"/>
                  <a:pt x="2218872" y="1928948"/>
                  <a:pt x="2242457" y="1861457"/>
                </a:cubicBezTo>
                <a:cubicBezTo>
                  <a:pt x="2247900" y="1846943"/>
                  <a:pt x="2230483" y="1842225"/>
                  <a:pt x="2235926" y="1827711"/>
                </a:cubicBezTo>
                <a:lnTo>
                  <a:pt x="2472146" y="1251857"/>
                </a:lnTo>
                <a:cubicBezTo>
                  <a:pt x="2495732" y="1241697"/>
                  <a:pt x="2512786" y="1218473"/>
                  <a:pt x="2542903" y="1221377"/>
                </a:cubicBezTo>
                <a:lnTo>
                  <a:pt x="2167346" y="2068285"/>
                </a:lnTo>
                <a:lnTo>
                  <a:pt x="2205446" y="2091146"/>
                </a:lnTo>
                <a:cubicBezTo>
                  <a:pt x="2143942" y="2247537"/>
                  <a:pt x="1867263" y="2843711"/>
                  <a:pt x="1795054" y="3006634"/>
                </a:cubicBezTo>
                <a:cubicBezTo>
                  <a:pt x="1722845" y="3169557"/>
                  <a:pt x="1787797" y="3036389"/>
                  <a:pt x="1772194" y="3068683"/>
                </a:cubicBezTo>
                <a:lnTo>
                  <a:pt x="1704703" y="320039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416205" y="1613210"/>
            <a:ext cx="1758175" cy="3717"/>
          </a:xfrm>
          <a:custGeom>
            <a:avLst/>
            <a:gdLst>
              <a:gd name="connsiteX0" fmla="*/ 0 w 1758175"/>
              <a:gd name="connsiteY0" fmla="*/ 3717 h 3717"/>
              <a:gd name="connsiteX1" fmla="*/ 1758175 w 1758175"/>
              <a:gd name="connsiteY1" fmla="*/ 0 h 3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58175" h="3717">
                <a:moveTo>
                  <a:pt x="0" y="3717"/>
                </a:moveTo>
                <a:lnTo>
                  <a:pt x="175817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3174380" y="1616927"/>
            <a:ext cx="617035" cy="617034"/>
          </a:xfrm>
          <a:custGeom>
            <a:avLst/>
            <a:gdLst>
              <a:gd name="connsiteX0" fmla="*/ 0 w 617035"/>
              <a:gd name="connsiteY0" fmla="*/ 0 h 617034"/>
              <a:gd name="connsiteX1" fmla="*/ 617035 w 617035"/>
              <a:gd name="connsiteY1" fmla="*/ 617034 h 61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7035" h="617034">
                <a:moveTo>
                  <a:pt x="0" y="0"/>
                </a:moveTo>
                <a:lnTo>
                  <a:pt x="617035" y="61703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>
            <a:stCxn id="8" idx="1"/>
          </p:cNvCxnSpPr>
          <p:nvPr/>
        </p:nvCxnSpPr>
        <p:spPr>
          <a:xfrm flipV="1">
            <a:off x="1901320" y="2650501"/>
            <a:ext cx="1445563" cy="7944"/>
          </a:xfrm>
          <a:prstGeom prst="line">
            <a:avLst/>
          </a:prstGeom>
          <a:ln w="381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1910700" y="2846145"/>
            <a:ext cx="1445563" cy="7944"/>
          </a:xfrm>
          <a:prstGeom prst="line">
            <a:avLst/>
          </a:prstGeom>
          <a:ln w="381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1901320" y="3395255"/>
            <a:ext cx="1445563" cy="7944"/>
          </a:xfrm>
          <a:prstGeom prst="line">
            <a:avLst/>
          </a:prstGeom>
          <a:ln w="381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1901320" y="3574209"/>
            <a:ext cx="1445563" cy="7944"/>
          </a:xfrm>
          <a:prstGeom prst="line">
            <a:avLst/>
          </a:prstGeom>
          <a:ln w="381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1910700" y="3760969"/>
            <a:ext cx="1445563" cy="7944"/>
          </a:xfrm>
          <a:prstGeom prst="line">
            <a:avLst/>
          </a:prstGeom>
          <a:ln w="381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1910700" y="3027425"/>
            <a:ext cx="1445563" cy="7944"/>
          </a:xfrm>
          <a:prstGeom prst="line">
            <a:avLst/>
          </a:prstGeom>
          <a:ln w="381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1901320" y="3187920"/>
            <a:ext cx="1445563" cy="7944"/>
          </a:xfrm>
          <a:prstGeom prst="line">
            <a:avLst/>
          </a:prstGeom>
          <a:ln w="381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454907" y="1618360"/>
            <a:ext cx="2334784" cy="3179466"/>
            <a:chOff x="1454907" y="1618360"/>
            <a:chExt cx="2334784" cy="3179466"/>
          </a:xfrm>
        </p:grpSpPr>
        <p:grpSp>
          <p:nvGrpSpPr>
            <p:cNvPr id="19" name="组合 18"/>
            <p:cNvGrpSpPr/>
            <p:nvPr/>
          </p:nvGrpSpPr>
          <p:grpSpPr>
            <a:xfrm>
              <a:off x="1454907" y="1618360"/>
              <a:ext cx="2334784" cy="3179466"/>
              <a:chOff x="1454907" y="1618360"/>
              <a:chExt cx="2334784" cy="3179466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1454907" y="1623508"/>
                <a:ext cx="2326031" cy="3174318"/>
              </a:xfrm>
              <a:custGeom>
                <a:avLst/>
                <a:gdLst>
                  <a:gd name="T0" fmla="*/ 1807 w 1807"/>
                  <a:gd name="T1" fmla="*/ 2466 h 2466"/>
                  <a:gd name="T2" fmla="*/ 1807 w 1807"/>
                  <a:gd name="T3" fmla="*/ 1140 h 2466"/>
                  <a:gd name="T4" fmla="*/ 1807 w 1807"/>
                  <a:gd name="T5" fmla="*/ 476 h 2466"/>
                  <a:gd name="T6" fmla="*/ 1330 w 1807"/>
                  <a:gd name="T7" fmla="*/ 0 h 2466"/>
                  <a:gd name="T8" fmla="*/ 0 w 1807"/>
                  <a:gd name="T9" fmla="*/ 0 h 2466"/>
                  <a:gd name="T10" fmla="*/ 0 w 1807"/>
                  <a:gd name="T11" fmla="*/ 491 h 2466"/>
                  <a:gd name="T12" fmla="*/ 0 w 1807"/>
                  <a:gd name="T13" fmla="*/ 1140 h 2466"/>
                  <a:gd name="T14" fmla="*/ 0 w 1807"/>
                  <a:gd name="T15" fmla="*/ 2466 h 2466"/>
                  <a:gd name="T16" fmla="*/ 1807 w 1807"/>
                  <a:gd name="T17" fmla="*/ 2466 h 2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7" h="2466">
                    <a:moveTo>
                      <a:pt x="1807" y="2466"/>
                    </a:moveTo>
                    <a:lnTo>
                      <a:pt x="1807" y="1140"/>
                    </a:lnTo>
                    <a:lnTo>
                      <a:pt x="1807" y="476"/>
                    </a:lnTo>
                    <a:lnTo>
                      <a:pt x="1330" y="0"/>
                    </a:lnTo>
                    <a:lnTo>
                      <a:pt x="0" y="0"/>
                    </a:lnTo>
                    <a:lnTo>
                      <a:pt x="0" y="491"/>
                    </a:lnTo>
                    <a:lnTo>
                      <a:pt x="0" y="1140"/>
                    </a:lnTo>
                    <a:lnTo>
                      <a:pt x="0" y="2466"/>
                    </a:lnTo>
                    <a:lnTo>
                      <a:pt x="1807" y="24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3175681" y="1618360"/>
                <a:ext cx="614010" cy="612723"/>
              </a:xfrm>
              <a:custGeom>
                <a:avLst/>
                <a:gdLst>
                  <a:gd name="T0" fmla="*/ 0 w 477"/>
                  <a:gd name="T1" fmla="*/ 476 h 476"/>
                  <a:gd name="T2" fmla="*/ 477 w 477"/>
                  <a:gd name="T3" fmla="*/ 476 h 476"/>
                  <a:gd name="T4" fmla="*/ 0 w 477"/>
                  <a:gd name="T5" fmla="*/ 0 h 476"/>
                  <a:gd name="T6" fmla="*/ 0 w 477"/>
                  <a:gd name="T7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7" h="476">
                    <a:moveTo>
                      <a:pt x="0" y="476"/>
                    </a:moveTo>
                    <a:lnTo>
                      <a:pt x="477" y="476"/>
                    </a:lnTo>
                    <a:lnTo>
                      <a:pt x="0" y="0"/>
                    </a:lnTo>
                    <a:lnTo>
                      <a:pt x="0" y="476"/>
                    </a:ln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3163453" y="2227097"/>
                <a:ext cx="614010" cy="612723"/>
              </a:xfrm>
              <a:custGeom>
                <a:avLst/>
                <a:gdLst>
                  <a:gd name="T0" fmla="*/ 477 w 477"/>
                  <a:gd name="T1" fmla="*/ 0 h 476"/>
                  <a:gd name="T2" fmla="*/ 0 w 477"/>
                  <a:gd name="T3" fmla="*/ 0 h 476"/>
                  <a:gd name="T4" fmla="*/ 477 w 477"/>
                  <a:gd name="T5" fmla="*/ 476 h 476"/>
                  <a:gd name="T6" fmla="*/ 477 w 477"/>
                  <a:gd name="T7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7" h="476">
                    <a:moveTo>
                      <a:pt x="477" y="0"/>
                    </a:moveTo>
                    <a:lnTo>
                      <a:pt x="0" y="0"/>
                    </a:lnTo>
                    <a:lnTo>
                      <a:pt x="477" y="476"/>
                    </a:lnTo>
                    <a:lnTo>
                      <a:pt x="477" y="0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Rectangle 8"/>
              <p:cNvSpPr>
                <a:spLocks noChangeArrowheads="1"/>
              </p:cNvSpPr>
              <p:nvPr/>
            </p:nvSpPr>
            <p:spPr bwMode="auto">
              <a:xfrm>
                <a:off x="1901320" y="2628838"/>
                <a:ext cx="1445563" cy="59213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>
                <a:off x="1901320" y="2811625"/>
                <a:ext cx="1445563" cy="59213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10"/>
              <p:cNvSpPr>
                <a:spLocks noChangeArrowheads="1"/>
              </p:cNvSpPr>
              <p:nvPr/>
            </p:nvSpPr>
            <p:spPr bwMode="auto">
              <a:xfrm>
                <a:off x="1901320" y="2994412"/>
                <a:ext cx="1445563" cy="6050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11"/>
              <p:cNvSpPr>
                <a:spLocks noChangeArrowheads="1"/>
              </p:cNvSpPr>
              <p:nvPr/>
            </p:nvSpPr>
            <p:spPr bwMode="auto">
              <a:xfrm>
                <a:off x="1901320" y="3177199"/>
                <a:ext cx="1445563" cy="56638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12"/>
              <p:cNvSpPr>
                <a:spLocks noChangeArrowheads="1"/>
              </p:cNvSpPr>
              <p:nvPr/>
            </p:nvSpPr>
            <p:spPr bwMode="auto">
              <a:xfrm>
                <a:off x="1901320" y="3361274"/>
                <a:ext cx="1445563" cy="55351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13"/>
              <p:cNvSpPr>
                <a:spLocks noChangeArrowheads="1"/>
              </p:cNvSpPr>
              <p:nvPr/>
            </p:nvSpPr>
            <p:spPr bwMode="auto">
              <a:xfrm>
                <a:off x="1901320" y="3544061"/>
                <a:ext cx="1445563" cy="55351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4"/>
              <p:cNvSpPr>
                <a:spLocks noChangeArrowheads="1"/>
              </p:cNvSpPr>
              <p:nvPr/>
            </p:nvSpPr>
            <p:spPr bwMode="auto">
              <a:xfrm>
                <a:off x="1901320" y="3722986"/>
                <a:ext cx="1445563" cy="59213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2738021" y="4168369"/>
                <a:ext cx="581830" cy="230415"/>
              </a:xfrm>
              <a:custGeom>
                <a:avLst/>
                <a:gdLst>
                  <a:gd name="T0" fmla="*/ 10 w 146"/>
                  <a:gd name="T1" fmla="*/ 58 h 58"/>
                  <a:gd name="T2" fmla="*/ 9 w 146"/>
                  <a:gd name="T3" fmla="*/ 58 h 58"/>
                  <a:gd name="T4" fmla="*/ 3 w 146"/>
                  <a:gd name="T5" fmla="*/ 49 h 58"/>
                  <a:gd name="T6" fmla="*/ 8 w 146"/>
                  <a:gd name="T7" fmla="*/ 17 h 58"/>
                  <a:gd name="T8" fmla="*/ 4 w 146"/>
                  <a:gd name="T9" fmla="*/ 7 h 58"/>
                  <a:gd name="T10" fmla="*/ 5 w 146"/>
                  <a:gd name="T11" fmla="*/ 2 h 58"/>
                  <a:gd name="T12" fmla="*/ 10 w 146"/>
                  <a:gd name="T13" fmla="*/ 4 h 58"/>
                  <a:gd name="T14" fmla="*/ 13 w 146"/>
                  <a:gd name="T15" fmla="*/ 10 h 58"/>
                  <a:gd name="T16" fmla="*/ 37 w 146"/>
                  <a:gd name="T17" fmla="*/ 0 h 58"/>
                  <a:gd name="T18" fmla="*/ 66 w 146"/>
                  <a:gd name="T19" fmla="*/ 20 h 58"/>
                  <a:gd name="T20" fmla="*/ 67 w 146"/>
                  <a:gd name="T21" fmla="*/ 22 h 58"/>
                  <a:gd name="T22" fmla="*/ 100 w 146"/>
                  <a:gd name="T23" fmla="*/ 10 h 58"/>
                  <a:gd name="T24" fmla="*/ 112 w 146"/>
                  <a:gd name="T25" fmla="*/ 27 h 58"/>
                  <a:gd name="T26" fmla="*/ 116 w 146"/>
                  <a:gd name="T27" fmla="*/ 19 h 58"/>
                  <a:gd name="T28" fmla="*/ 139 w 146"/>
                  <a:gd name="T29" fmla="*/ 15 h 58"/>
                  <a:gd name="T30" fmla="*/ 143 w 146"/>
                  <a:gd name="T31" fmla="*/ 15 h 58"/>
                  <a:gd name="T32" fmla="*/ 146 w 146"/>
                  <a:gd name="T33" fmla="*/ 20 h 58"/>
                  <a:gd name="T34" fmla="*/ 142 w 146"/>
                  <a:gd name="T35" fmla="*/ 22 h 58"/>
                  <a:gd name="T36" fmla="*/ 138 w 146"/>
                  <a:gd name="T37" fmla="*/ 22 h 58"/>
                  <a:gd name="T38" fmla="*/ 124 w 146"/>
                  <a:gd name="T39" fmla="*/ 19 h 58"/>
                  <a:gd name="T40" fmla="*/ 123 w 146"/>
                  <a:gd name="T41" fmla="*/ 21 h 58"/>
                  <a:gd name="T42" fmla="*/ 117 w 146"/>
                  <a:gd name="T43" fmla="*/ 33 h 58"/>
                  <a:gd name="T44" fmla="*/ 108 w 146"/>
                  <a:gd name="T45" fmla="*/ 38 h 58"/>
                  <a:gd name="T46" fmla="*/ 105 w 146"/>
                  <a:gd name="T47" fmla="*/ 30 h 58"/>
                  <a:gd name="T48" fmla="*/ 99 w 146"/>
                  <a:gd name="T49" fmla="*/ 17 h 58"/>
                  <a:gd name="T50" fmla="*/ 70 w 146"/>
                  <a:gd name="T51" fmla="*/ 28 h 58"/>
                  <a:gd name="T52" fmla="*/ 71 w 146"/>
                  <a:gd name="T53" fmla="*/ 45 h 58"/>
                  <a:gd name="T54" fmla="*/ 60 w 146"/>
                  <a:gd name="T55" fmla="*/ 47 h 58"/>
                  <a:gd name="T56" fmla="*/ 53 w 146"/>
                  <a:gd name="T57" fmla="*/ 37 h 58"/>
                  <a:gd name="T58" fmla="*/ 61 w 146"/>
                  <a:gd name="T59" fmla="*/ 26 h 58"/>
                  <a:gd name="T60" fmla="*/ 60 w 146"/>
                  <a:gd name="T61" fmla="*/ 24 h 58"/>
                  <a:gd name="T62" fmla="*/ 37 w 146"/>
                  <a:gd name="T63" fmla="*/ 7 h 58"/>
                  <a:gd name="T64" fmla="*/ 15 w 146"/>
                  <a:gd name="T65" fmla="*/ 18 h 58"/>
                  <a:gd name="T66" fmla="*/ 15 w 146"/>
                  <a:gd name="T67" fmla="*/ 56 h 58"/>
                  <a:gd name="T68" fmla="*/ 10 w 146"/>
                  <a:gd name="T69" fmla="*/ 58 h 58"/>
                  <a:gd name="T70" fmla="*/ 10 w 146"/>
                  <a:gd name="T71" fmla="*/ 28 h 58"/>
                  <a:gd name="T72" fmla="*/ 10 w 146"/>
                  <a:gd name="T73" fmla="*/ 47 h 58"/>
                  <a:gd name="T74" fmla="*/ 10 w 146"/>
                  <a:gd name="T75" fmla="*/ 48 h 58"/>
                  <a:gd name="T76" fmla="*/ 10 w 146"/>
                  <a:gd name="T77" fmla="*/ 28 h 58"/>
                  <a:gd name="T78" fmla="*/ 64 w 146"/>
                  <a:gd name="T79" fmla="*/ 32 h 58"/>
                  <a:gd name="T80" fmla="*/ 60 w 146"/>
                  <a:gd name="T81" fmla="*/ 39 h 58"/>
                  <a:gd name="T82" fmla="*/ 62 w 146"/>
                  <a:gd name="T83" fmla="*/ 41 h 58"/>
                  <a:gd name="T84" fmla="*/ 65 w 146"/>
                  <a:gd name="T85" fmla="*/ 41 h 58"/>
                  <a:gd name="T86" fmla="*/ 64 w 146"/>
                  <a:gd name="T87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6" h="58">
                    <a:moveTo>
                      <a:pt x="10" y="58"/>
                    </a:moveTo>
                    <a:cubicBezTo>
                      <a:pt x="10" y="58"/>
                      <a:pt x="10" y="58"/>
                      <a:pt x="9" y="58"/>
                    </a:cubicBezTo>
                    <a:cubicBezTo>
                      <a:pt x="6" y="57"/>
                      <a:pt x="4" y="53"/>
                      <a:pt x="3" y="49"/>
                    </a:cubicBezTo>
                    <a:cubicBezTo>
                      <a:pt x="0" y="38"/>
                      <a:pt x="2" y="26"/>
                      <a:pt x="8" y="17"/>
                    </a:cubicBezTo>
                    <a:cubicBezTo>
                      <a:pt x="7" y="13"/>
                      <a:pt x="5" y="10"/>
                      <a:pt x="4" y="7"/>
                    </a:cubicBezTo>
                    <a:cubicBezTo>
                      <a:pt x="3" y="5"/>
                      <a:pt x="3" y="3"/>
                      <a:pt x="5" y="2"/>
                    </a:cubicBezTo>
                    <a:cubicBezTo>
                      <a:pt x="7" y="1"/>
                      <a:pt x="9" y="2"/>
                      <a:pt x="10" y="4"/>
                    </a:cubicBezTo>
                    <a:cubicBezTo>
                      <a:pt x="11" y="6"/>
                      <a:pt x="12" y="8"/>
                      <a:pt x="13" y="10"/>
                    </a:cubicBezTo>
                    <a:cubicBezTo>
                      <a:pt x="19" y="4"/>
                      <a:pt x="28" y="0"/>
                      <a:pt x="37" y="0"/>
                    </a:cubicBezTo>
                    <a:cubicBezTo>
                      <a:pt x="49" y="0"/>
                      <a:pt x="60" y="10"/>
                      <a:pt x="66" y="20"/>
                    </a:cubicBezTo>
                    <a:cubicBezTo>
                      <a:pt x="66" y="21"/>
                      <a:pt x="66" y="21"/>
                      <a:pt x="67" y="22"/>
                    </a:cubicBezTo>
                    <a:cubicBezTo>
                      <a:pt x="78" y="14"/>
                      <a:pt x="92" y="9"/>
                      <a:pt x="100" y="10"/>
                    </a:cubicBezTo>
                    <a:cubicBezTo>
                      <a:pt x="111" y="11"/>
                      <a:pt x="112" y="21"/>
                      <a:pt x="112" y="27"/>
                    </a:cubicBezTo>
                    <a:cubicBezTo>
                      <a:pt x="115" y="23"/>
                      <a:pt x="116" y="21"/>
                      <a:pt x="116" y="19"/>
                    </a:cubicBezTo>
                    <a:cubicBezTo>
                      <a:pt x="119" y="11"/>
                      <a:pt x="122" y="11"/>
                      <a:pt x="139" y="15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45" y="16"/>
                      <a:pt x="146" y="18"/>
                      <a:pt x="146" y="20"/>
                    </a:cubicBezTo>
                    <a:cubicBezTo>
                      <a:pt x="145" y="22"/>
                      <a:pt x="144" y="23"/>
                      <a:pt x="142" y="22"/>
                    </a:cubicBezTo>
                    <a:cubicBezTo>
                      <a:pt x="138" y="22"/>
                      <a:pt x="138" y="22"/>
                      <a:pt x="138" y="22"/>
                    </a:cubicBezTo>
                    <a:cubicBezTo>
                      <a:pt x="131" y="20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2" y="24"/>
                      <a:pt x="121" y="27"/>
                      <a:pt x="117" y="33"/>
                    </a:cubicBezTo>
                    <a:cubicBezTo>
                      <a:pt x="114" y="36"/>
                      <a:pt x="111" y="39"/>
                      <a:pt x="108" y="38"/>
                    </a:cubicBezTo>
                    <a:cubicBezTo>
                      <a:pt x="105" y="37"/>
                      <a:pt x="105" y="34"/>
                      <a:pt x="105" y="30"/>
                    </a:cubicBezTo>
                    <a:cubicBezTo>
                      <a:pt x="105" y="21"/>
                      <a:pt x="104" y="17"/>
                      <a:pt x="99" y="17"/>
                    </a:cubicBezTo>
                    <a:cubicBezTo>
                      <a:pt x="92" y="16"/>
                      <a:pt x="79" y="22"/>
                      <a:pt x="70" y="28"/>
                    </a:cubicBezTo>
                    <a:cubicBezTo>
                      <a:pt x="73" y="34"/>
                      <a:pt x="74" y="41"/>
                      <a:pt x="71" y="45"/>
                    </a:cubicBezTo>
                    <a:cubicBezTo>
                      <a:pt x="70" y="47"/>
                      <a:pt x="67" y="49"/>
                      <a:pt x="60" y="47"/>
                    </a:cubicBezTo>
                    <a:cubicBezTo>
                      <a:pt x="52" y="45"/>
                      <a:pt x="52" y="39"/>
                      <a:pt x="53" y="37"/>
                    </a:cubicBezTo>
                    <a:cubicBezTo>
                      <a:pt x="53" y="34"/>
                      <a:pt x="57" y="30"/>
                      <a:pt x="61" y="26"/>
                    </a:cubicBezTo>
                    <a:cubicBezTo>
                      <a:pt x="61" y="25"/>
                      <a:pt x="60" y="25"/>
                      <a:pt x="60" y="24"/>
                    </a:cubicBezTo>
                    <a:cubicBezTo>
                      <a:pt x="55" y="16"/>
                      <a:pt x="46" y="7"/>
                      <a:pt x="37" y="7"/>
                    </a:cubicBezTo>
                    <a:cubicBezTo>
                      <a:pt x="29" y="7"/>
                      <a:pt x="21" y="11"/>
                      <a:pt x="15" y="18"/>
                    </a:cubicBezTo>
                    <a:cubicBezTo>
                      <a:pt x="20" y="34"/>
                      <a:pt x="18" y="51"/>
                      <a:pt x="15" y="56"/>
                    </a:cubicBezTo>
                    <a:cubicBezTo>
                      <a:pt x="13" y="58"/>
                      <a:pt x="11" y="58"/>
                      <a:pt x="10" y="58"/>
                    </a:cubicBezTo>
                    <a:close/>
                    <a:moveTo>
                      <a:pt x="10" y="28"/>
                    </a:moveTo>
                    <a:cubicBezTo>
                      <a:pt x="8" y="34"/>
                      <a:pt x="8" y="41"/>
                      <a:pt x="10" y="47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1" y="44"/>
                      <a:pt x="11" y="36"/>
                      <a:pt x="10" y="28"/>
                    </a:cubicBezTo>
                    <a:close/>
                    <a:moveTo>
                      <a:pt x="64" y="32"/>
                    </a:moveTo>
                    <a:cubicBezTo>
                      <a:pt x="62" y="35"/>
                      <a:pt x="60" y="37"/>
                      <a:pt x="60" y="39"/>
                    </a:cubicBezTo>
                    <a:cubicBezTo>
                      <a:pt x="59" y="39"/>
                      <a:pt x="59" y="40"/>
                      <a:pt x="62" y="41"/>
                    </a:cubicBezTo>
                    <a:cubicBezTo>
                      <a:pt x="64" y="41"/>
                      <a:pt x="65" y="41"/>
                      <a:pt x="65" y="41"/>
                    </a:cubicBezTo>
                    <a:cubicBezTo>
                      <a:pt x="66" y="40"/>
                      <a:pt x="66" y="37"/>
                      <a:pt x="64" y="32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文本框 133"/>
              <p:cNvSpPr txBox="1"/>
              <p:nvPr/>
            </p:nvSpPr>
            <p:spPr>
              <a:xfrm>
                <a:off x="1624044" y="1717348"/>
                <a:ext cx="688295" cy="748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FF3300"/>
                    </a:solidFill>
                    <a:latin typeface="Viner Hand ITC" panose="03070502030502020203" pitchFamily="66" charset="0"/>
                  </a:rPr>
                  <a:t>59</a:t>
                </a:r>
                <a:endParaRPr lang="zh-CN" altLang="en-US" sz="4000" dirty="0">
                  <a:solidFill>
                    <a:srgbClr val="FF3300"/>
                  </a:solidFill>
                  <a:latin typeface="Viner Hand ITC" panose="03070502030502020203" pitchFamily="66" charset="0"/>
                </a:endParaRPr>
              </a:p>
            </p:txBody>
          </p:sp>
        </p:grpSp>
        <p:sp>
          <p:nvSpPr>
            <p:cNvPr id="139" name="任意多边形 138"/>
            <p:cNvSpPr/>
            <p:nvPr/>
          </p:nvSpPr>
          <p:spPr>
            <a:xfrm>
              <a:off x="1624044" y="2162857"/>
              <a:ext cx="707769" cy="222846"/>
            </a:xfrm>
            <a:custGeom>
              <a:avLst/>
              <a:gdLst>
                <a:gd name="connsiteX0" fmla="*/ 420540 w 2053397"/>
                <a:gd name="connsiteY0" fmla="*/ 225678 h 1181653"/>
                <a:gd name="connsiteX1" fmla="*/ 420540 w 2053397"/>
                <a:gd name="connsiteY1" fmla="*/ 225678 h 1181653"/>
                <a:gd name="connsiteX2" fmla="*/ 538106 w 2053397"/>
                <a:gd name="connsiteY2" fmla="*/ 212615 h 1181653"/>
                <a:gd name="connsiteX3" fmla="*/ 668735 w 2053397"/>
                <a:gd name="connsiteY3" fmla="*/ 173426 h 1181653"/>
                <a:gd name="connsiteX4" fmla="*/ 707923 w 2053397"/>
                <a:gd name="connsiteY4" fmla="*/ 160363 h 1181653"/>
                <a:gd name="connsiteX5" fmla="*/ 747112 w 2053397"/>
                <a:gd name="connsiteY5" fmla="*/ 134238 h 1181653"/>
                <a:gd name="connsiteX6" fmla="*/ 956117 w 2053397"/>
                <a:gd name="connsiteY6" fmla="*/ 108112 h 1181653"/>
                <a:gd name="connsiteX7" fmla="*/ 1047557 w 2053397"/>
                <a:gd name="connsiteY7" fmla="*/ 81986 h 1181653"/>
                <a:gd name="connsiteX8" fmla="*/ 1099809 w 2053397"/>
                <a:gd name="connsiteY8" fmla="*/ 55860 h 1181653"/>
                <a:gd name="connsiteX9" fmla="*/ 1230437 w 2053397"/>
                <a:gd name="connsiteY9" fmla="*/ 42798 h 1181653"/>
                <a:gd name="connsiteX10" fmla="*/ 1348003 w 2053397"/>
                <a:gd name="connsiteY10" fmla="*/ 3609 h 1181653"/>
                <a:gd name="connsiteX11" fmla="*/ 1361066 w 2053397"/>
                <a:gd name="connsiteY11" fmla="*/ 42798 h 1181653"/>
                <a:gd name="connsiteX12" fmla="*/ 1295752 w 2053397"/>
                <a:gd name="connsiteY12" fmla="*/ 108112 h 1181653"/>
                <a:gd name="connsiteX13" fmla="*/ 1256563 w 2053397"/>
                <a:gd name="connsiteY13" fmla="*/ 147300 h 1181653"/>
                <a:gd name="connsiteX14" fmla="*/ 1152060 w 2053397"/>
                <a:gd name="connsiteY14" fmla="*/ 225678 h 1181653"/>
                <a:gd name="connsiteX15" fmla="*/ 1034495 w 2053397"/>
                <a:gd name="connsiteY15" fmla="*/ 356306 h 1181653"/>
                <a:gd name="connsiteX16" fmla="*/ 995306 w 2053397"/>
                <a:gd name="connsiteY16" fmla="*/ 382432 h 1181653"/>
                <a:gd name="connsiteX17" fmla="*/ 956117 w 2053397"/>
                <a:gd name="connsiteY17" fmla="*/ 434683 h 1181653"/>
                <a:gd name="connsiteX18" fmla="*/ 851615 w 2053397"/>
                <a:gd name="connsiteY18" fmla="*/ 526123 h 1181653"/>
                <a:gd name="connsiteX19" fmla="*/ 799363 w 2053397"/>
                <a:gd name="connsiteY19" fmla="*/ 578375 h 1181653"/>
                <a:gd name="connsiteX20" fmla="*/ 668735 w 2053397"/>
                <a:gd name="connsiteY20" fmla="*/ 643689 h 1181653"/>
                <a:gd name="connsiteX21" fmla="*/ 616483 w 2053397"/>
                <a:gd name="connsiteY21" fmla="*/ 682878 h 1181653"/>
                <a:gd name="connsiteX22" fmla="*/ 577295 w 2053397"/>
                <a:gd name="connsiteY22" fmla="*/ 709003 h 1181653"/>
                <a:gd name="connsiteX23" fmla="*/ 525043 w 2053397"/>
                <a:gd name="connsiteY23" fmla="*/ 748192 h 1181653"/>
                <a:gd name="connsiteX24" fmla="*/ 394415 w 2053397"/>
                <a:gd name="connsiteY24" fmla="*/ 826569 h 1181653"/>
                <a:gd name="connsiteX25" fmla="*/ 342163 w 2053397"/>
                <a:gd name="connsiteY25" fmla="*/ 878820 h 1181653"/>
                <a:gd name="connsiteX26" fmla="*/ 276849 w 2053397"/>
                <a:gd name="connsiteY26" fmla="*/ 918009 h 1181653"/>
                <a:gd name="connsiteX27" fmla="*/ 237660 w 2053397"/>
                <a:gd name="connsiteY27" fmla="*/ 944135 h 1181653"/>
                <a:gd name="connsiteX28" fmla="*/ 172346 w 2053397"/>
                <a:gd name="connsiteY28" fmla="*/ 1022512 h 1181653"/>
                <a:gd name="connsiteX29" fmla="*/ 120095 w 2053397"/>
                <a:gd name="connsiteY29" fmla="*/ 1061700 h 1181653"/>
                <a:gd name="connsiteX30" fmla="*/ 28655 w 2053397"/>
                <a:gd name="connsiteY30" fmla="*/ 1140078 h 1181653"/>
                <a:gd name="connsiteX31" fmla="*/ 2529 w 2053397"/>
                <a:gd name="connsiteY31" fmla="*/ 1179266 h 1181653"/>
                <a:gd name="connsiteX32" fmla="*/ 41717 w 2053397"/>
                <a:gd name="connsiteY32" fmla="*/ 1153140 h 1181653"/>
                <a:gd name="connsiteX33" fmla="*/ 120095 w 2053397"/>
                <a:gd name="connsiteY33" fmla="*/ 1127015 h 1181653"/>
                <a:gd name="connsiteX34" fmla="*/ 211535 w 2053397"/>
                <a:gd name="connsiteY34" fmla="*/ 1100889 h 1181653"/>
                <a:gd name="connsiteX35" fmla="*/ 433603 w 2053397"/>
                <a:gd name="connsiteY35" fmla="*/ 1009449 h 1181653"/>
                <a:gd name="connsiteX36" fmla="*/ 603420 w 2053397"/>
                <a:gd name="connsiteY36" fmla="*/ 996386 h 1181653"/>
                <a:gd name="connsiteX37" fmla="*/ 929992 w 2053397"/>
                <a:gd name="connsiteY37" fmla="*/ 865758 h 1181653"/>
                <a:gd name="connsiteX38" fmla="*/ 1204312 w 2053397"/>
                <a:gd name="connsiteY38" fmla="*/ 839632 h 1181653"/>
                <a:gd name="connsiteX39" fmla="*/ 1308815 w 2053397"/>
                <a:gd name="connsiteY39" fmla="*/ 787380 h 1181653"/>
                <a:gd name="connsiteX40" fmla="*/ 1426380 w 2053397"/>
                <a:gd name="connsiteY40" fmla="*/ 774318 h 1181653"/>
                <a:gd name="connsiteX41" fmla="*/ 1530883 w 2053397"/>
                <a:gd name="connsiteY41" fmla="*/ 761255 h 1181653"/>
                <a:gd name="connsiteX42" fmla="*/ 1583135 w 2053397"/>
                <a:gd name="connsiteY42" fmla="*/ 748192 h 1181653"/>
                <a:gd name="connsiteX43" fmla="*/ 1622323 w 2053397"/>
                <a:gd name="connsiteY43" fmla="*/ 735129 h 1181653"/>
                <a:gd name="connsiteX44" fmla="*/ 1779077 w 2053397"/>
                <a:gd name="connsiteY44" fmla="*/ 722066 h 1181653"/>
                <a:gd name="connsiteX45" fmla="*/ 1870517 w 2053397"/>
                <a:gd name="connsiteY45" fmla="*/ 695940 h 1181653"/>
                <a:gd name="connsiteX46" fmla="*/ 2053397 w 2053397"/>
                <a:gd name="connsiteY46" fmla="*/ 682878 h 1181653"/>
                <a:gd name="connsiteX47" fmla="*/ 2053397 w 2053397"/>
                <a:gd name="connsiteY47" fmla="*/ 682878 h 118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053397" h="1181653">
                  <a:moveTo>
                    <a:pt x="420540" y="225678"/>
                  </a:moveTo>
                  <a:lnTo>
                    <a:pt x="420540" y="225678"/>
                  </a:lnTo>
                  <a:cubicBezTo>
                    <a:pt x="459729" y="221324"/>
                    <a:pt x="499135" y="218611"/>
                    <a:pt x="538106" y="212615"/>
                  </a:cubicBezTo>
                  <a:cubicBezTo>
                    <a:pt x="574768" y="206975"/>
                    <a:pt x="638221" y="183597"/>
                    <a:pt x="668735" y="173426"/>
                  </a:cubicBezTo>
                  <a:cubicBezTo>
                    <a:pt x="681798" y="169072"/>
                    <a:pt x="696466" y="168001"/>
                    <a:pt x="707923" y="160363"/>
                  </a:cubicBezTo>
                  <a:cubicBezTo>
                    <a:pt x="720986" y="151655"/>
                    <a:pt x="731749" y="137472"/>
                    <a:pt x="747112" y="134238"/>
                  </a:cubicBezTo>
                  <a:cubicBezTo>
                    <a:pt x="815817" y="119774"/>
                    <a:pt x="888003" y="125141"/>
                    <a:pt x="956117" y="108112"/>
                  </a:cubicBezTo>
                  <a:cubicBezTo>
                    <a:pt x="982635" y="101483"/>
                    <a:pt x="1021319" y="93231"/>
                    <a:pt x="1047557" y="81986"/>
                  </a:cubicBezTo>
                  <a:cubicBezTo>
                    <a:pt x="1065456" y="74315"/>
                    <a:pt x="1080768" y="59940"/>
                    <a:pt x="1099809" y="55860"/>
                  </a:cubicBezTo>
                  <a:cubicBezTo>
                    <a:pt x="1142597" y="46691"/>
                    <a:pt x="1186894" y="47152"/>
                    <a:pt x="1230437" y="42798"/>
                  </a:cubicBezTo>
                  <a:cubicBezTo>
                    <a:pt x="1265235" y="19599"/>
                    <a:pt x="1298725" y="-10471"/>
                    <a:pt x="1348003" y="3609"/>
                  </a:cubicBezTo>
                  <a:cubicBezTo>
                    <a:pt x="1361243" y="7392"/>
                    <a:pt x="1356712" y="29735"/>
                    <a:pt x="1361066" y="42798"/>
                  </a:cubicBezTo>
                  <a:cubicBezTo>
                    <a:pt x="1313169" y="114641"/>
                    <a:pt x="1361065" y="53685"/>
                    <a:pt x="1295752" y="108112"/>
                  </a:cubicBezTo>
                  <a:cubicBezTo>
                    <a:pt x="1281560" y="119939"/>
                    <a:pt x="1270861" y="135602"/>
                    <a:pt x="1256563" y="147300"/>
                  </a:cubicBezTo>
                  <a:cubicBezTo>
                    <a:pt x="1222863" y="174873"/>
                    <a:pt x="1180397" y="192618"/>
                    <a:pt x="1152060" y="225678"/>
                  </a:cubicBezTo>
                  <a:cubicBezTo>
                    <a:pt x="1135084" y="245484"/>
                    <a:pt x="1068282" y="328150"/>
                    <a:pt x="1034495" y="356306"/>
                  </a:cubicBezTo>
                  <a:cubicBezTo>
                    <a:pt x="1022434" y="366357"/>
                    <a:pt x="1006407" y="371331"/>
                    <a:pt x="995306" y="382432"/>
                  </a:cubicBezTo>
                  <a:cubicBezTo>
                    <a:pt x="979911" y="397827"/>
                    <a:pt x="970454" y="418298"/>
                    <a:pt x="956117" y="434683"/>
                  </a:cubicBezTo>
                  <a:cubicBezTo>
                    <a:pt x="886552" y="514186"/>
                    <a:pt x="925268" y="461677"/>
                    <a:pt x="851615" y="526123"/>
                  </a:cubicBezTo>
                  <a:cubicBezTo>
                    <a:pt x="833078" y="542343"/>
                    <a:pt x="820083" y="565055"/>
                    <a:pt x="799363" y="578375"/>
                  </a:cubicBezTo>
                  <a:cubicBezTo>
                    <a:pt x="758413" y="604700"/>
                    <a:pt x="711003" y="619536"/>
                    <a:pt x="668735" y="643689"/>
                  </a:cubicBezTo>
                  <a:cubicBezTo>
                    <a:pt x="649832" y="654491"/>
                    <a:pt x="634199" y="670224"/>
                    <a:pt x="616483" y="682878"/>
                  </a:cubicBezTo>
                  <a:cubicBezTo>
                    <a:pt x="603708" y="692003"/>
                    <a:pt x="590070" y="699878"/>
                    <a:pt x="577295" y="709003"/>
                  </a:cubicBezTo>
                  <a:cubicBezTo>
                    <a:pt x="559579" y="721657"/>
                    <a:pt x="543357" y="736419"/>
                    <a:pt x="525043" y="748192"/>
                  </a:cubicBezTo>
                  <a:cubicBezTo>
                    <a:pt x="482329" y="775651"/>
                    <a:pt x="435736" y="797054"/>
                    <a:pt x="394415" y="826569"/>
                  </a:cubicBezTo>
                  <a:cubicBezTo>
                    <a:pt x="374371" y="840886"/>
                    <a:pt x="361606" y="863698"/>
                    <a:pt x="342163" y="878820"/>
                  </a:cubicBezTo>
                  <a:cubicBezTo>
                    <a:pt x="322122" y="894408"/>
                    <a:pt x="298379" y="904552"/>
                    <a:pt x="276849" y="918009"/>
                  </a:cubicBezTo>
                  <a:cubicBezTo>
                    <a:pt x="263536" y="926330"/>
                    <a:pt x="248761" y="933034"/>
                    <a:pt x="237660" y="944135"/>
                  </a:cubicBezTo>
                  <a:cubicBezTo>
                    <a:pt x="213613" y="968182"/>
                    <a:pt x="196393" y="998465"/>
                    <a:pt x="172346" y="1022512"/>
                  </a:cubicBezTo>
                  <a:cubicBezTo>
                    <a:pt x="156951" y="1037907"/>
                    <a:pt x="135490" y="1046305"/>
                    <a:pt x="120095" y="1061700"/>
                  </a:cubicBezTo>
                  <a:cubicBezTo>
                    <a:pt x="35306" y="1146489"/>
                    <a:pt x="130714" y="1089048"/>
                    <a:pt x="28655" y="1140078"/>
                  </a:cubicBezTo>
                  <a:cubicBezTo>
                    <a:pt x="19946" y="1153141"/>
                    <a:pt x="-8572" y="1168165"/>
                    <a:pt x="2529" y="1179266"/>
                  </a:cubicBezTo>
                  <a:cubicBezTo>
                    <a:pt x="13630" y="1190367"/>
                    <a:pt x="27371" y="1159516"/>
                    <a:pt x="41717" y="1153140"/>
                  </a:cubicBezTo>
                  <a:cubicBezTo>
                    <a:pt x="66883" y="1141955"/>
                    <a:pt x="93774" y="1135114"/>
                    <a:pt x="120095" y="1127015"/>
                  </a:cubicBezTo>
                  <a:cubicBezTo>
                    <a:pt x="150393" y="1117693"/>
                    <a:pt x="181854" y="1112020"/>
                    <a:pt x="211535" y="1100889"/>
                  </a:cubicBezTo>
                  <a:cubicBezTo>
                    <a:pt x="253385" y="1085195"/>
                    <a:pt x="384123" y="1018874"/>
                    <a:pt x="433603" y="1009449"/>
                  </a:cubicBezTo>
                  <a:cubicBezTo>
                    <a:pt x="489373" y="998826"/>
                    <a:pt x="546814" y="1000740"/>
                    <a:pt x="603420" y="996386"/>
                  </a:cubicBezTo>
                  <a:cubicBezTo>
                    <a:pt x="740888" y="921404"/>
                    <a:pt x="766561" y="893775"/>
                    <a:pt x="929992" y="865758"/>
                  </a:cubicBezTo>
                  <a:cubicBezTo>
                    <a:pt x="1020525" y="850238"/>
                    <a:pt x="1204312" y="839632"/>
                    <a:pt x="1204312" y="839632"/>
                  </a:cubicBezTo>
                  <a:cubicBezTo>
                    <a:pt x="1239146" y="822215"/>
                    <a:pt x="1271452" y="798369"/>
                    <a:pt x="1308815" y="787380"/>
                  </a:cubicBezTo>
                  <a:cubicBezTo>
                    <a:pt x="1346642" y="776254"/>
                    <a:pt x="1387221" y="778925"/>
                    <a:pt x="1426380" y="774318"/>
                  </a:cubicBezTo>
                  <a:cubicBezTo>
                    <a:pt x="1461245" y="770216"/>
                    <a:pt x="1496255" y="767026"/>
                    <a:pt x="1530883" y="761255"/>
                  </a:cubicBezTo>
                  <a:cubicBezTo>
                    <a:pt x="1548592" y="758303"/>
                    <a:pt x="1565872" y="753124"/>
                    <a:pt x="1583135" y="748192"/>
                  </a:cubicBezTo>
                  <a:cubicBezTo>
                    <a:pt x="1596374" y="744409"/>
                    <a:pt x="1608674" y="736949"/>
                    <a:pt x="1622323" y="735129"/>
                  </a:cubicBezTo>
                  <a:cubicBezTo>
                    <a:pt x="1674295" y="728199"/>
                    <a:pt x="1726826" y="726420"/>
                    <a:pt x="1779077" y="722066"/>
                  </a:cubicBezTo>
                  <a:cubicBezTo>
                    <a:pt x="1808338" y="712312"/>
                    <a:pt x="1840058" y="700626"/>
                    <a:pt x="1870517" y="695940"/>
                  </a:cubicBezTo>
                  <a:cubicBezTo>
                    <a:pt x="1971049" y="680474"/>
                    <a:pt x="1970006" y="682878"/>
                    <a:pt x="2053397" y="682878"/>
                  </a:cubicBezTo>
                  <a:lnTo>
                    <a:pt x="2053397" y="682878"/>
                  </a:lnTo>
                </a:path>
              </a:pathLst>
            </a:custGeom>
            <a:noFill/>
            <a:ln w="19050"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624179" y="236920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时刻防止自己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444121" y="4781921"/>
            <a:ext cx="348800" cy="32021"/>
          </a:xfrm>
          <a:custGeom>
            <a:avLst/>
            <a:gdLst>
              <a:gd name="connsiteX0" fmla="*/ 0 w 348800"/>
              <a:gd name="connsiteY0" fmla="*/ 28463 h 32021"/>
              <a:gd name="connsiteX1" fmla="*/ 0 w 348800"/>
              <a:gd name="connsiteY1" fmla="*/ 28463 h 32021"/>
              <a:gd name="connsiteX2" fmla="*/ 145877 w 348800"/>
              <a:gd name="connsiteY2" fmla="*/ 32021 h 32021"/>
              <a:gd name="connsiteX3" fmla="*/ 345124 w 348800"/>
              <a:gd name="connsiteY3" fmla="*/ 24905 h 32021"/>
              <a:gd name="connsiteX4" fmla="*/ 348682 w 348800"/>
              <a:gd name="connsiteY4" fmla="*/ 3558 h 32021"/>
              <a:gd name="connsiteX5" fmla="*/ 348682 w 348800"/>
              <a:gd name="connsiteY5" fmla="*/ 0 h 32021"/>
              <a:gd name="connsiteX6" fmla="*/ 348682 w 348800"/>
              <a:gd name="connsiteY6" fmla="*/ 0 h 32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800" h="32021">
                <a:moveTo>
                  <a:pt x="0" y="28463"/>
                </a:moveTo>
                <a:lnTo>
                  <a:pt x="0" y="28463"/>
                </a:lnTo>
                <a:cubicBezTo>
                  <a:pt x="48626" y="29649"/>
                  <a:pt x="97237" y="32021"/>
                  <a:pt x="145877" y="32021"/>
                </a:cubicBezTo>
                <a:cubicBezTo>
                  <a:pt x="228287" y="32021"/>
                  <a:pt x="271240" y="29010"/>
                  <a:pt x="345124" y="24905"/>
                </a:cubicBezTo>
                <a:cubicBezTo>
                  <a:pt x="349807" y="10857"/>
                  <a:pt x="348682" y="17982"/>
                  <a:pt x="348682" y="3558"/>
                </a:cubicBezTo>
                <a:lnTo>
                  <a:pt x="348682" y="0"/>
                </a:lnTo>
                <a:lnTo>
                  <a:pt x="348682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300000">
            <a:off x="3072669" y="2683277"/>
            <a:ext cx="1273074" cy="2582191"/>
            <a:chOff x="3061117" y="2652008"/>
            <a:chExt cx="1273074" cy="2582191"/>
          </a:xfrm>
        </p:grpSpPr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061117" y="4625337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215585" y="3137295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192415" y="4625337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594032" y="2652008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546404" y="3420487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569574" y="2756274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2">
            <a:biLevel thresh="25000"/>
          </a:blip>
          <a:srcRect b="20502"/>
          <a:stretch>
            <a:fillRect/>
          </a:stretch>
        </p:blipFill>
        <p:spPr>
          <a:xfrm>
            <a:off x="3072669" y="5499295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3524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2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120000">
                                      <p:cBhvr>
                                        <p:cTn id="108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4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-4.79167E-6 7.40741E-7 C 0.0056 0.00069 0.01133 0.00254 0.01706 0.00208 C 0.03477 0.00023 0.03841 -0.00301 0.05352 -0.01135 C 0.05886 -0.01852 0.06589 -0.02755 0.06953 -0.03611 C 0.07565 -0.05023 0.07513 -0.06389 0.07813 -0.07986 C 0.08945 -0.13866 0.08216 -0.10162 0.08998 -0.12755 C 0.09219 -0.13496 0.09388 -0.14306 0.09636 -0.15047 C 0.10547 -0.17685 0.12305 -0.2176 0.13386 -0.23797 C 0.14024 -0.25 0.14623 -0.26297 0.15313 -0.27408 C 0.16745 -0.29699 0.1806 -0.32222 0.19597 -0.34283 C 0.1974 -0.34468 0.19896 -0.3463 0.20026 -0.34838 C 0.20573 -0.35648 0.2112 -0.36459 0.21641 -0.37315 C 0.21797 -0.37593 0.21888 -0.3801 0.2207 -0.38264 C 0.22748 -0.39352 0.2349 -0.40301 0.24206 -0.4132 L 0.24206 -0.4132 C 0.2431 -0.41435 0.24414 -0.41597 0.24531 -0.4169 C 0.25729 -0.42778 0.23724 -0.40695 0.25274 -0.42269 C 0.25677 -0.42662 0.2556 -0.42709 0.26029 -0.43033 C 0.26172 -0.43125 0.26315 -0.43195 0.26458 -0.43218 C 0.27318 -0.43334 0.28177 -0.43357 0.29024 -0.43403 L 0.33099 -0.42662 C 0.33347 -0.42454 0.33594 -0.42199 0.33854 -0.42084 C 0.34232 -0.41898 0.34649 -0.41945 0.35026 -0.4169 C 0.35612 -0.41343 0.36289 -0.40579 0.36849 -0.39977 C 0.37044 -0.39422 0.37175 -0.38982 0.37383 -0.38472 C 0.37487 -0.38195 0.37604 -0.37963 0.37708 -0.37709 C 0.38203 -0.40371 0.378 -0.3956 0.38347 -0.38264 C 0.38425 -0.38079 0.38568 -0.3801 0.38672 -0.37894 C 0.39349 -0.3801 0.40052 -0.3794 0.40703 -0.38264 C 0.40899 -0.38357 0.40235 -0.38982 0.40169 -0.38658 C 0.39909 -0.37338 0.40026 -0.35857 0.39961 -0.34468 C 0.39714 -0.35023 0.39388 -0.35533 0.39206 -0.36181 C 0.39154 -0.36366 0.39206 -0.36736 0.3931 -0.3676 C 0.39649 -0.36806 0.39961 -0.36505 0.40274 -0.36366 L 0.41133 -0.36551 C 0.4138 -0.36621 0.41667 -0.36505 0.41888 -0.3676 C 0.42266 -0.37176 0.42526 -0.37894 0.42852 -0.38472 C 0.42318 -0.39908 0.42878 -0.38519 0.42748 -0.38264 C 0.42565 -0.3794 0.4224 -0.3801 0.41992 -0.37894 C 0.41524 -0.36644 0.41849 -0.3794 0.42097 -0.36945 C 0.42201 -0.36528 0.42175 -0.36042 0.42214 -0.35602 C 0.4207 -0.35486 0.41693 -0.35463 0.41784 -0.35232 C 0.41914 -0.34815 0.42279 -0.34468 0.42526 -0.34653 C 0.42761 -0.34838 0.42656 -0.35556 0.42748 -0.35996 C 0.428 -0.3632 0.42891 -0.36621 0.42956 -0.36945 C 0.43008 -0.37176 0.42982 -0.37477 0.4306 -0.37709 C 0.43503 -0.38866 0.43386 -0.3713 0.43386 -0.38843 L 0.43607 -0.38079 C 0.44492 -0.35602 0.44479 -0.36783 0.44141 -0.34653 C 0.44063 -0.34838 0.43919 -0.35 0.43919 -0.35232 C 0.43919 -0.3669 0.45599 -0.39537 0.45638 -0.39607 C 0.45729 -0.39838 0.45925 -0.40116 0.45847 -0.40371 C 0.45794 -0.40579 0.45534 -0.39977 0.45534 -0.39977 C 0.45352 -0.39028 0.45222 -0.38056 0.45 -0.3713 C 0.44909 -0.36783 0.45078 -0.37894 0.45104 -0.38264 C 0.45143 -0.38843 0.45169 -0.39422 0.45208 -0.39977 C 0.45274 -0.39792 0.45326 -0.3956 0.45417 -0.39422 C 0.45508 -0.39283 0.45664 -0.39375 0.45742 -0.39213 C 0.4586 -0.39028 0.45886 -0.38727 0.45964 -0.38472 C 0.45925 -0.38218 0.45794 -0.3794 0.45847 -0.37709 C 0.45899 -0.37523 0.46107 -0.37338 0.46172 -0.375 C 0.46341 -0.3794 0.46315 -0.38519 0.4638 -0.39028 C 0.46706 -0.38727 0.47057 -0.38472 0.47357 -0.38079 C 0.47461 -0.3794 0.47565 -0.37732 0.47565 -0.375 C 0.47565 -0.37222 0.47474 -0.36922 0.47357 -0.3676 C 0.4724 -0.36574 0.4707 -0.36621 0.46927 -0.36551 C 0.46784 -0.36435 0.46498 -0.35903 0.46498 -0.36181 C 0.46498 -0.36644 0.4668 -0.37153 0.46927 -0.37315 C 0.47083 -0.37431 0.47201 -0.36898 0.47357 -0.3676 C 0.478 -0.36297 0.48373 -0.36181 0.48854 -0.35996 C 0.49063 -0.36366 0.49362 -0.36644 0.49492 -0.3713 C 0.49636 -0.37639 0.49597 -0.38264 0.49597 -0.38843 C 0.49597 -0.39236 0.49531 -0.38079 0.49492 -0.37709 C 0.49636 -0.37639 0.49857 -0.37269 0.49922 -0.375 C 0.49987 -0.37755 0.4974 -0.37963 0.49597 -0.38079 C 0.49336 -0.38287 0.49024 -0.38334 0.4875 -0.38472 C 0.48672 -0.38218 0.48555 -0.37986 0.48529 -0.37709 C 0.48516 -0.375 0.48659 -0.37315 0.48633 -0.3713 C 0.48581 -0.36667 0.48425 -0.3625 0.4832 -0.35787 C 0.49167 -0.35672 0.50026 -0.35232 0.50886 -0.35417 C 0.51068 -0.35463 0.50951 -0.36065 0.5099 -0.36366 C 0.51016 -0.36551 0.51042 -0.36783 0.51107 -0.36945 C 0.51185 -0.37153 0.51302 -0.37338 0.51419 -0.375 C 0.51654 -0.37871 0.51914 -0.38172 0.52175 -0.38472 C 0.52279 -0.38727 0.5237 -0.39005 0.525 -0.39213 C 0.52578 -0.39375 0.52735 -0.39422 0.52813 -0.39607 C 0.5293 -0.39885 0.53177 -0.40764 0.53034 -0.40556 C 0.52604 -0.4 0.52292 -0.3919 0.51953 -0.38472 C 0.51797 -0.38102 0.51524 -0.37315 0.51524 -0.37315 C 0.51667 -0.3706 0.51836 -0.36852 0.51953 -0.36551 C 0.52018 -0.36389 0.52031 -0.35787 0.5207 -0.35996 C 0.52669 -0.3919 0.5181 -0.38496 0.52708 -0.39028 C 0.52904 -0.38681 0.55117 -0.35324 0.53242 -0.34653 C 0.53151 -0.3463 0.52578 -0.39769 0.52917 -0.3676 C 0.52774 -0.36551 0.52318 -0.36088 0.525 -0.36181 C 0.53021 -0.36459 0.53503 -0.36898 0.53998 -0.37315 C 0.54466 -0.37709 0.54193 -0.37685 0.54636 -0.38264 C 0.55339 -0.3919 0.55365 -0.39121 0.56029 -0.39607 C 0.56107 -0.39283 0.5625 -0.39005 0.5625 -0.38658 C 0.5625 -0.38426 0.56094 -0.38287 0.56029 -0.38079 C 0.55404 -0.36227 0.5586 -0.37222 0.55065 -0.35787 L 0.5625 -0.35232 C 0.56354 -0.35162 0.56458 -0.35023 0.56563 -0.35023 C 0.56732 -0.35023 0.57604 -0.35579 0.5763 -0.35602 C 0.57487 -0.36435 0.57552 -0.36667 0.56784 -0.35787 C 0.56198 -0.35139 0.55742 -0.34167 0.55169 -0.33519 C 0.55013 -0.33334 0.54818 -0.33403 0.54636 -0.3331 C 0.54258 -0.33148 0.5431 -0.33033 0.5388 -0.3294 C 0.5349 -0.32847 0.53099 -0.32824 0.52708 -0.32755 L 0.37813 -0.3294 C 0.36081 -0.32986 0.37748 -0.33357 0.36315 -0.3294 C 0.35781 -0.3301 0.35235 -0.33334 0.34714 -0.33125 C 0.34258 -0.3294 0.33893 -0.32338 0.33529 -0.31806 C 0.33438 -0.31667 0.33464 -0.31412 0.33425 -0.31227 C 0.3332 -0.30718 0.33203 -0.30209 0.33099 -0.29699 C 0.3349 -0.29445 0.33867 -0.29121 0.34284 -0.28935 C 0.35104 -0.28565 0.35794 -0.2882 0.36641 -0.28935 C 0.36498 -0.29097 0.35873 -0.29792 0.35677 -0.29885 C 0.35469 -0.3 0.35248 -0.30023 0.35026 -0.30093 C 0.34961 -0.29074 0.35248 -0.27709 0.34818 -0.27037 C 0.34414 -0.26412 0.3375 -0.27222 0.33203 -0.27222 C 0.32956 -0.27222 0.32708 -0.27107 0.32461 -0.27037 L 0.37917 -0.26459 C 0.38034 -0.26459 0.38138 -0.2632 0.38242 -0.26273 C 0.38672 -0.26111 0.39102 -0.26019 0.39531 -0.25903 C 0.39714 -0.25834 0.39883 -0.25787 0.40065 -0.25695 C 0.40169 -0.25648 0.40482 -0.25417 0.40391 -0.2551 C 0.40117 -0.2581 0.39805 -0.25972 0.39531 -0.26273 C 0.39336 -0.26482 0.39154 -0.2676 0.38998 -0.27037 C 0.38906 -0.27199 0.3888 -0.27477 0.38776 -0.27616 C 0.38594 -0.27871 0.38347 -0.27986 0.38138 -0.28172 C 0.3793 -0.28542 0.37552 -0.29422 0.37175 -0.29329 C 0.37044 -0.29283 0.37018 -0.28959 0.36953 -0.2875 C 0.36706 -0.27986 0.36654 -0.27408 0.36315 -0.26644 C 0.36237 -0.26482 0.36094 -0.26435 0.3599 -0.26273 C 0.35807 -0.25972 0.35664 -0.25602 0.35456 -0.25324 C 0.34636 -0.24213 0.34597 -0.24398 0.33633 -0.23797 C 0.32735 -0.23218 0.33477 -0.23542 0.32565 -0.23218 C 0.32123 -0.22847 0.31836 -0.22547 0.3138 -0.22269 C 0.3125 -0.22199 0.3082 -0.22014 0.30964 -0.22084 C 0.33177 -0.23218 0.32279 -0.2294 0.34063 -0.23218 C 0.34206 -0.22917 0.34388 -0.22639 0.34492 -0.22269 C 0.34597 -0.21922 0.34518 -0.21343 0.34714 -0.21135 C 0.34896 -0.20926 0.3513 -0.2125 0.35352 -0.2132 C 0.35391 -0.21574 0.3543 -0.21829 0.35456 -0.22084 C 0.35508 -0.22685 0.35495 -0.23565 0.35677 -0.2419 C 0.35729 -0.24375 0.3582 -0.2456 0.35886 -0.24746 C 0.36042 -0.24468 0.3655 -0.23866 0.36524 -0.23218 C 0.36498 -0.22014 0.36458 -0.20787 0.36315 -0.19607 C 0.36276 -0.19306 0.3612 -0.19074 0.3599 -0.18843 C 0.35899 -0.18681 0.35781 -0.18565 0.35677 -0.18472 C 0.34935 -0.17801 0.34779 -0.18033 0.3375 -0.17894 C 0.33568 -0.18519 0.32969 -0.19236 0.33203 -0.19792 C 0.33568 -0.20648 0.34362 -0.20394 0.34922 -0.20741 C 0.35039 -0.20834 0.35117 -0.21065 0.35248 -0.21135 C 0.35456 -0.2125 0.35677 -0.2125 0.35886 -0.2132 C 0.3668 -0.21621 0.38477 -0.2257 0.3888 -0.22847 C 0.40755 -0.24074 0.38659 -0.2331 0.40274 -0.23797 C 0.40951 -0.24584 0.40573 -0.24005 0.41133 -0.26273 C 0.41211 -0.26597 0.41159 -0.27222 0.41354 -0.27222 C 0.41537 -0.27222 0.41289 -0.26597 0.4125 -0.26273 C 0.41016 -0.2456 0.41302 -0.24908 0.40703 -0.2456 C 0.40599 -0.23935 0.40404 -0.2331 0.40391 -0.22662 C 0.40365 -0.21875 0.40534 -0.21135 0.40599 -0.20371 C 0.40677 -0.19422 0.40742 -0.18472 0.4082 -0.17523 C 0.4099 -0.17778 0.41172 -0.18033 0.41354 -0.18264 C 0.41458 -0.18403 0.41602 -0.18472 0.41667 -0.18658 C 0.42565 -0.21019 0.40612 -0.17292 0.41992 -0.20556 C 0.42097 -0.2081 0.42214 -0.21065 0.42318 -0.2132 C 0.42813 -0.22639 0.43216 -0.24676 0.44141 -0.25139 L 0.44883 -0.2551 C 0.44675 -0.25764 0.44466 -0.26042 0.44245 -0.26273 C 0.43594 -0.26968 0.4388 -0.26644 0.43386 -0.27222 C 0.43347 -0.27477 0.4332 -0.27732 0.43281 -0.27986 C 0.43216 -0.2838 0.42995 -0.2875 0.4306 -0.29121 C 0.43125 -0.29491 0.43425 -0.29514 0.43607 -0.29699 C 0.43672 -0.27547 0.43724 -0.25394 0.43815 -0.23218 C 0.43867 -0.21875 0.43972 -0.2176 0.44141 -0.20371 C 0.44531 -0.17107 0.44011 -0.20857 0.44349 -0.18472 C 0.44388 -0.17963 0.44414 -0.17454 0.44453 -0.16945 C 0.44479 -0.16621 0.4444 -0.15764 0.4457 -0.15996 C 0.44805 -0.16412 0.44779 -0.1713 0.44883 -0.17709 C 0.44636 -0.18148 0.44375 -0.18565 0.44141 -0.19028 C 0.43932 -0.19422 0.43516 -0.20602 0.43386 -0.20949 C 0.4349 -0.21644 0.43503 -0.22732 0.44349 -0.21898 C 0.44544 -0.21713 0.44427 -0.21135 0.44453 -0.20741 C 0.44883 -0.2088 0.45326 -0.20949 0.45742 -0.21135 C 0.45899 -0.21204 0.46068 -0.21297 0.46172 -0.21505 C 0.46849 -0.22778 0.47487 -0.24144 0.48099 -0.2551 C 0.48203 -0.25741 0.48242 -0.26019 0.4832 -0.26273 C 0.48568 -0.25903 0.48789 -0.25463 0.49063 -0.25139 C 0.49154 -0.25023 0.49284 -0.24861 0.49388 -0.24931 C 0.49492 -0.25023 0.49453 -0.25324 0.49492 -0.2551 C 0.49479 -0.25625 0.49336 -0.2669 0.49284 -0.26852 C 0.49193 -0.2706 0.4905 -0.27199 0.48958 -0.27408 C 0.4888 -0.27593 0.48815 -0.27801 0.4875 -0.27986 C 0.49245 -0.24468 0.49284 -0.24445 0.4875 -0.17894 C 0.48711 -0.17523 0.4832 -0.18033 0.48099 -0.18079 C 0.48034 -0.18264 0.47982 -0.18519 0.47891 -0.18658 C 0.4737 -0.19398 0.47695 -0.18172 0.47461 -0.19422 C 0.47956 -0.19861 0.4849 -0.20209 0.48958 -0.20741 C 0.49063 -0.2088 0.49167 -0.21042 0.49284 -0.21135 C 0.49414 -0.21227 0.4957 -0.2125 0.49714 -0.2132 C 0.49961 -0.21435 0.50208 -0.21574 0.50456 -0.21713 C 0.50703 -0.21829 0.50912 -0.21922 0.51107 -0.22269 C 0.51263 -0.2257 0.5138 -0.22917 0.51524 -0.23218 C 0.51563 -0.23426 0.51615 -0.23611 0.51641 -0.23797 C 0.51693 -0.24375 0.51615 -0.24977 0.51745 -0.2551 C 0.51953 -0.26412 0.53555 -0.26459 0.53568 -0.26459 C 0.52526 -0.2831 0.54128 -0.25602 0.52708 -0.27408 C 0.51862 -0.28496 0.53112 -0.27616 0.52175 -0.28172 C 0.52136 -0.27871 0.51953 -0.2632 0.51953 -0.26088 C 0.51953 -0.25324 0.52031 -0.2456 0.5207 -0.23797 C 0.51888 -0.21875 0.51784 -0.22963 0.525 -0.22847 C 0.52682 -0.22801 0.52852 -0.22593 0.53034 -0.22454 C 0.5306 -0.21644 0.53203 -0.2081 0.53138 -0.2 C 0.53125 -0.19792 0.5293 -0.19792 0.52813 -0.19792 C 0.52487 -0.19792 0.52175 -0.19931 0.51849 -0.2 C 0.51992 -0.19861 0.52136 -0.19746 0.52279 -0.19607 C 0.52539 -0.19352 0.52917 -0.19028 0.525 -0.18264 C 0.52266 -0.17871 0.5194 -0.17662 0.51641 -0.17523 C 0.51354 -0.17385 0.50495 -0.17037 0.50781 -0.1713 C 0.51289 -0.17292 0.52279 -0.17709 0.52279 -0.17709 C 0.52813 -0.17639 0.53347 -0.17616 0.5388 -0.17523 C 0.54037 -0.17477 0.54167 -0.17315 0.5431 -0.17315 C 0.5457 -0.17315 0.54818 -0.17454 0.55065 -0.17523 C 0.55169 -0.17709 0.55274 -0.17917 0.55391 -0.18079 C 0.55625 -0.18426 0.55912 -0.18658 0.56133 -0.19028 C 0.56341 -0.19375 0.56485 -0.19815 0.56667 -0.20185 C 0.56836 -0.2051 0.57044 -0.20787 0.57214 -0.21135 C 0.58425 -0.23542 0.57057 -0.20857 0.57852 -0.22847 C 0.58034 -0.2331 0.58242 -0.23496 0.5849 -0.23797 C 0.58672 -0.24236 0.58867 -0.24676 0.59024 -0.25139 C 0.59219 -0.25648 0.59245 -0.25926 0.59349 -0.26459 C 0.5931 -0.26713 0.59388 -0.27176 0.59245 -0.27222 C 0.58711 -0.27408 0.58164 -0.27199 0.5763 -0.27037 C 0.57526 -0.27014 0.57852 -0.26898 0.57956 -0.26852 C 0.58451 -0.25533 0.58464 -0.26135 0.58281 -0.25139 C 0.58425 -0.25 0.58555 -0.24792 0.58711 -0.24746 C 0.58815 -0.24722 0.59024 -0.24746 0.59024 -0.24931 C 0.59024 -0.25209 0.58802 -0.25301 0.58711 -0.2551 C 0.5862 -0.25695 0.58568 -0.25903 0.5849 -0.26088 C 0.58464 -0.26343 0.58503 -0.26991 0.58386 -0.26852 C 0.58203 -0.26621 0.58203 -0.26111 0.58177 -0.25695 C 0.57656 -0.19537 0.58255 -0.23588 0.57748 -0.20371 C 0.57474 -0.16621 0.57826 -0.20672 0.57526 -0.21505 C 0.57396 -0.21898 0.57031 -0.21389 0.56784 -0.2132 C 0.56888 -0.2125 0.56992 -0.21135 0.57097 -0.21135 C 0.57357 -0.21135 0.57604 -0.21273 0.57852 -0.2132 L 0.58711 -0.21505 C 0.59011 -0.22176 0.5931 -0.22616 0.59453 -0.23426 C 0.59518 -0.23727 0.59531 -0.24051 0.5957 -0.24375 C 0.59597 -0.25255 0.59583 -0.26158 0.59675 -0.27037 C 0.59701 -0.27269 0.59766 -0.27523 0.59883 -0.27616 L 0.60847 -0.27037 C 0.61341 -0.25718 0.60925 -0.27222 0.60847 -0.25903 C 0.6082 -0.2544 0.60925 -0.25 0.60964 -0.2456 C 0.60886 -0.24375 0.60807 -0.2419 0.60742 -0.23982 C 0.6069 -0.2382 0.60716 -0.23565 0.60638 -0.23426 C 0.60521 -0.23218 0.60352 -0.23172 0.60208 -0.23033 C 0.60104 -0.22847 0.6 -0.22639 0.59883 -0.22454 C 0.59792 -0.22315 0.5957 -0.22315 0.5957 -0.22084 C 0.5957 -0.21875 0.59779 -0.21968 0.59883 -0.21898 C 0.60143 -0.21945 0.61185 -0.22037 0.61602 -0.22269 C 0.61953 -0.22477 0.62162 -0.22824 0.62461 -0.23218 C 0.62526 -0.23472 0.62617 -0.23727 0.62669 -0.23982 C 0.62852 -0.24908 0.62813 -0.2551 0.62565 -0.26459 C 0.625 -0.26713 0.62344 -0.26829 0.6224 -0.27037 C 0.62162 -0.27222 0.62097 -0.27408 0.62031 -0.27616 C 0.62097 -0.25834 0.62175 -0.24051 0.6224 -0.22269 C 0.62279 -0.21505 0.62422 -0.20741 0.62357 -0.2 C 0.62266 -0.19121 0.61992 -0.18334 0.6181 -0.17523 C 0.61524 -0.1757 0.61237 -0.17616 0.60964 -0.17709 C 0.60847 -0.17732 0.60755 -0.17894 0.60638 -0.17894 C 0.59987 -0.17894 0.59349 -0.17778 0.58711 -0.17709 C 0.58399 -0.17292 0.58086 -0.16945 0.57852 -0.16366 C 0.57761 -0.16135 0.57722 -0.15857 0.5763 -0.15602 C 0.57539 -0.15347 0.57422 -0.15093 0.57318 -0.14838 C 0.57123 -0.13797 0.57331 -0.14746 0.56992 -0.13704 C 0.56914 -0.13449 0.56862 -0.13195 0.56784 -0.1294 C 0.56641 -0.12547 0.56563 -0.1206 0.56354 -0.11806 C 0.56133 -0.11551 0.55886 -0.11366 0.55703 -0.11042 C 0.55599 -0.10857 0.55521 -0.10579 0.55391 -0.10463 C 0.55222 -0.10324 0.55026 -0.10347 0.54857 -0.10278 C 0.54714 -0.10139 0.54583 -0.09954 0.54427 -0.09885 C 0.51836 -0.09097 0.48841 -0.0963 0.4638 -0.09699 C 0.45248 -0.0963 0.44102 -0.09514 0.42956 -0.09514 C 0.42487 -0.09514 0.42031 -0.09676 0.41563 -0.09699 L 0.33854 -0.09885 C 0.3349 -0.10093 0.33151 -0.10347 0.32774 -0.10463 C 0.32357 -0.10602 0.31927 -0.10579 0.31498 -0.10648 C 0.28268 -0.11204 0.30664 -0.10903 0.2763 -0.11227 C 0.26563 -0.11158 0.25495 -0.11158 0.24427 -0.11042 C 0.23776 -0.10972 0.225 -0.10648 0.225 -0.10648 C 0.19987 -0.09607 0.2099 -0.10093 0.19492 -0.09329 C 0.19388 -0.0919 0.19284 -0.09051 0.19167 -0.08935 C 0.1875 -0.08565 0.18464 -0.08588 0.18099 -0.07986 C 0.17852 -0.07593 0.17695 -0.0706 0.17461 -0.06667 C 0.1737 -0.06505 0.17227 -0.06435 0.17136 -0.06273 C 0.16979 -0.05996 0.16875 -0.05602 0.16706 -0.05324 C 0.14922 -0.02385 0.16615 -0.05787 0.14245 -0.02269 C 0.13255 -0.0081 0.13867 -0.01482 0.12318 -0.00556 C 0.12097 -0.0044 0.11901 -0.00185 0.11667 -0.00185 L 0.04818 0.00208 C 0.04453 0.00254 0.04102 0.00301 0.0375 0.00393 C 0.03281 0.00486 0.02813 0.00671 0.02357 0.00764 C 0.01927 0.00856 0.01498 0.00903 0.01068 0.00972 C 0.00156 0.00764 0.00169 0.00162 -4.79167E-6 7.40741E-7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8" grpId="0" animBg="1"/>
      <p:bldP spid="38" grpId="1" animBg="1"/>
      <p:bldP spid="32" grpId="0" animBg="1"/>
      <p:bldP spid="2" grpId="0" animBg="1"/>
      <p:bldP spid="2" grpId="1" animBg="1"/>
      <p:bldP spid="30" grpId="0" animBg="1"/>
      <p:bldP spid="30" grpId="1" animBg="1"/>
      <p:bldP spid="31" grpId="0" animBg="1"/>
      <p:bldP spid="31" grpId="1" animBg="1"/>
      <p:bldP spid="17" grpId="0"/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/>
          </p:cNvSpPr>
          <p:nvPr/>
        </p:nvSpPr>
        <p:spPr bwMode="auto">
          <a:xfrm>
            <a:off x="11025086" y="3961774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0631031" y="4659367"/>
            <a:ext cx="30163" cy="1190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0586581" y="4703817"/>
            <a:ext cx="120650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10402431" y="4319642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10072231" y="3837042"/>
            <a:ext cx="142875" cy="144462"/>
          </a:xfrm>
          <a:custGeom>
            <a:avLst/>
            <a:gdLst>
              <a:gd name="T0" fmla="*/ 19 w 38"/>
              <a:gd name="T1" fmla="*/ 38 h 38"/>
              <a:gd name="T2" fmla="*/ 0 w 38"/>
              <a:gd name="T3" fmla="*/ 19 h 38"/>
              <a:gd name="T4" fmla="*/ 19 w 38"/>
              <a:gd name="T5" fmla="*/ 0 h 38"/>
              <a:gd name="T6" fmla="*/ 38 w 38"/>
              <a:gd name="T7" fmla="*/ 19 h 38"/>
              <a:gd name="T8" fmla="*/ 19 w 38"/>
              <a:gd name="T9" fmla="*/ 38 h 38"/>
              <a:gd name="T10" fmla="*/ 19 w 38"/>
              <a:gd name="T11" fmla="*/ 4 h 38"/>
              <a:gd name="T12" fmla="*/ 4 w 38"/>
              <a:gd name="T13" fmla="*/ 19 h 38"/>
              <a:gd name="T14" fmla="*/ 19 w 38"/>
              <a:gd name="T15" fmla="*/ 34 h 38"/>
              <a:gd name="T16" fmla="*/ 34 w 38"/>
              <a:gd name="T17" fmla="*/ 19 h 38"/>
              <a:gd name="T18" fmla="*/ 19 w 38"/>
              <a:gd name="T1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8" y="38"/>
                  <a:pt x="0" y="30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30"/>
                  <a:pt x="30" y="38"/>
                  <a:pt x="19" y="38"/>
                </a:cubicBezTo>
                <a:close/>
                <a:moveTo>
                  <a:pt x="19" y="4"/>
                </a:moveTo>
                <a:cubicBezTo>
                  <a:pt x="11" y="4"/>
                  <a:pt x="4" y="10"/>
                  <a:pt x="4" y="19"/>
                </a:cubicBezTo>
                <a:cubicBezTo>
                  <a:pt x="4" y="27"/>
                  <a:pt x="11" y="34"/>
                  <a:pt x="19" y="34"/>
                </a:cubicBezTo>
                <a:cubicBezTo>
                  <a:pt x="27" y="34"/>
                  <a:pt x="34" y="27"/>
                  <a:pt x="34" y="19"/>
                </a:cubicBezTo>
                <a:cubicBezTo>
                  <a:pt x="34" y="10"/>
                  <a:pt x="27" y="4"/>
                  <a:pt x="19" y="4"/>
                </a:cubicBezTo>
                <a:close/>
              </a:path>
            </a:pathLst>
          </a:custGeom>
          <a:solidFill>
            <a:srgbClr val="6FC1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pic>
        <p:nvPicPr>
          <p:cNvPr id="1168" name="图片 11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899" y="1210259"/>
            <a:ext cx="6685597" cy="3940871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3675529" y="1649506"/>
            <a:ext cx="2483224" cy="537882"/>
          </a:xfrm>
          <a:custGeom>
            <a:avLst/>
            <a:gdLst>
              <a:gd name="connsiteX0" fmla="*/ 0 w 2483224"/>
              <a:gd name="connsiteY0" fmla="*/ 0 h 537882"/>
              <a:gd name="connsiteX1" fmla="*/ 2483224 w 2483224"/>
              <a:gd name="connsiteY1" fmla="*/ 537882 h 53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83224" h="537882">
                <a:moveTo>
                  <a:pt x="0" y="0"/>
                </a:moveTo>
                <a:lnTo>
                  <a:pt x="2483224" y="53788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827059" y="2169459"/>
            <a:ext cx="340659" cy="1577788"/>
          </a:xfrm>
          <a:custGeom>
            <a:avLst/>
            <a:gdLst>
              <a:gd name="connsiteX0" fmla="*/ 340659 w 340659"/>
              <a:gd name="connsiteY0" fmla="*/ 0 h 1577788"/>
              <a:gd name="connsiteX1" fmla="*/ 0 w 340659"/>
              <a:gd name="connsiteY1" fmla="*/ 1577788 h 157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0659" h="1577788">
                <a:moveTo>
                  <a:pt x="340659" y="0"/>
                </a:moveTo>
                <a:lnTo>
                  <a:pt x="0" y="157778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361765" y="1667435"/>
            <a:ext cx="304800" cy="1559859"/>
          </a:xfrm>
          <a:custGeom>
            <a:avLst/>
            <a:gdLst>
              <a:gd name="connsiteX0" fmla="*/ 304800 w 304800"/>
              <a:gd name="connsiteY0" fmla="*/ 0 h 1559859"/>
              <a:gd name="connsiteX1" fmla="*/ 0 w 304800"/>
              <a:gd name="connsiteY1" fmla="*/ 1559859 h 15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0" h="1559859">
                <a:moveTo>
                  <a:pt x="304800" y="0"/>
                </a:moveTo>
                <a:lnTo>
                  <a:pt x="0" y="155985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3343835" y="3218329"/>
            <a:ext cx="2483224" cy="537883"/>
          </a:xfrm>
          <a:custGeom>
            <a:avLst/>
            <a:gdLst>
              <a:gd name="connsiteX0" fmla="*/ 0 w 2483224"/>
              <a:gd name="connsiteY0" fmla="*/ 0 h 537883"/>
              <a:gd name="connsiteX1" fmla="*/ 2483224 w 2483224"/>
              <a:gd name="connsiteY1" fmla="*/ 537883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83224" h="537883">
                <a:moveTo>
                  <a:pt x="0" y="0"/>
                </a:moveTo>
                <a:lnTo>
                  <a:pt x="2483224" y="53788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2579790" y="4130446"/>
            <a:ext cx="201655" cy="810095"/>
          </a:xfrm>
          <a:custGeom>
            <a:avLst/>
            <a:gdLst>
              <a:gd name="connsiteX0" fmla="*/ 198178 w 201655"/>
              <a:gd name="connsiteY0" fmla="*/ 810095 h 810095"/>
              <a:gd name="connsiteX1" fmla="*/ 201655 w 201655"/>
              <a:gd name="connsiteY1" fmla="*/ 462415 h 810095"/>
              <a:gd name="connsiteX2" fmla="*/ 111258 w 201655"/>
              <a:gd name="connsiteY2" fmla="*/ 462415 h 810095"/>
              <a:gd name="connsiteX3" fmla="*/ 114735 w 201655"/>
              <a:gd name="connsiteY3" fmla="*/ 243376 h 810095"/>
              <a:gd name="connsiteX4" fmla="*/ 10431 w 201655"/>
              <a:gd name="connsiteY4" fmla="*/ 250330 h 810095"/>
              <a:gd name="connsiteX5" fmla="*/ 0 w 201655"/>
              <a:gd name="connsiteY5" fmla="*/ 0 h 810095"/>
              <a:gd name="connsiteX6" fmla="*/ 10431 w 201655"/>
              <a:gd name="connsiteY6" fmla="*/ 3476 h 81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655" h="810095">
                <a:moveTo>
                  <a:pt x="198178" y="810095"/>
                </a:moveTo>
                <a:lnTo>
                  <a:pt x="201655" y="462415"/>
                </a:lnTo>
                <a:lnTo>
                  <a:pt x="111258" y="462415"/>
                </a:lnTo>
                <a:lnTo>
                  <a:pt x="114735" y="243376"/>
                </a:lnTo>
                <a:lnTo>
                  <a:pt x="10431" y="250330"/>
                </a:lnTo>
                <a:lnTo>
                  <a:pt x="0" y="0"/>
                </a:lnTo>
                <a:lnTo>
                  <a:pt x="10431" y="347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583267" y="4113062"/>
            <a:ext cx="319866" cy="3476"/>
          </a:xfrm>
          <a:custGeom>
            <a:avLst/>
            <a:gdLst>
              <a:gd name="connsiteX0" fmla="*/ 0 w 319866"/>
              <a:gd name="connsiteY0" fmla="*/ 3476 h 3476"/>
              <a:gd name="connsiteX1" fmla="*/ 319866 w 319866"/>
              <a:gd name="connsiteY1" fmla="*/ 0 h 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9866" h="3476">
                <a:moveTo>
                  <a:pt x="0" y="3476"/>
                </a:moveTo>
                <a:lnTo>
                  <a:pt x="319866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885749" y="3834917"/>
            <a:ext cx="6954" cy="257284"/>
          </a:xfrm>
          <a:custGeom>
            <a:avLst/>
            <a:gdLst>
              <a:gd name="connsiteX0" fmla="*/ 6954 w 6954"/>
              <a:gd name="connsiteY0" fmla="*/ 257284 h 257284"/>
              <a:gd name="connsiteX1" fmla="*/ 0 w 6954"/>
              <a:gd name="connsiteY1" fmla="*/ 0 h 257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54" h="257284">
                <a:moveTo>
                  <a:pt x="6954" y="257284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2889226" y="3834917"/>
            <a:ext cx="757944" cy="6954"/>
          </a:xfrm>
          <a:custGeom>
            <a:avLst/>
            <a:gdLst>
              <a:gd name="connsiteX0" fmla="*/ 0 w 757944"/>
              <a:gd name="connsiteY0" fmla="*/ 6954 h 6954"/>
              <a:gd name="connsiteX1" fmla="*/ 757944 w 757944"/>
              <a:gd name="connsiteY1" fmla="*/ 0 h 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7944" h="6954">
                <a:moveTo>
                  <a:pt x="0" y="6954"/>
                </a:moveTo>
                <a:lnTo>
                  <a:pt x="757944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3643693" y="3612402"/>
            <a:ext cx="3477" cy="219038"/>
          </a:xfrm>
          <a:custGeom>
            <a:avLst/>
            <a:gdLst>
              <a:gd name="connsiteX0" fmla="*/ 3477 w 3477"/>
              <a:gd name="connsiteY0" fmla="*/ 219038 h 219038"/>
              <a:gd name="connsiteX1" fmla="*/ 0 w 3477"/>
              <a:gd name="connsiteY1" fmla="*/ 0 h 21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7" h="219038">
                <a:moveTo>
                  <a:pt x="3477" y="219038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3640216" y="3601971"/>
            <a:ext cx="1512411" cy="3477"/>
          </a:xfrm>
          <a:custGeom>
            <a:avLst/>
            <a:gdLst>
              <a:gd name="connsiteX0" fmla="*/ 0 w 1512411"/>
              <a:gd name="connsiteY0" fmla="*/ 0 h 3477"/>
              <a:gd name="connsiteX1" fmla="*/ 1512411 w 1512411"/>
              <a:gd name="connsiteY1" fmla="*/ 3477 h 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12411" h="3477">
                <a:moveTo>
                  <a:pt x="0" y="0"/>
                </a:moveTo>
                <a:lnTo>
                  <a:pt x="1512411" y="347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5879279" y="3494190"/>
            <a:ext cx="274668" cy="10431"/>
          </a:xfrm>
          <a:custGeom>
            <a:avLst/>
            <a:gdLst>
              <a:gd name="connsiteX0" fmla="*/ 0 w 274668"/>
              <a:gd name="connsiteY0" fmla="*/ 0 h 10431"/>
              <a:gd name="connsiteX1" fmla="*/ 274668 w 274668"/>
              <a:gd name="connsiteY1" fmla="*/ 10431 h 1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4668" h="10431">
                <a:moveTo>
                  <a:pt x="0" y="0"/>
                </a:moveTo>
                <a:lnTo>
                  <a:pt x="274668" y="1043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6157424" y="3501144"/>
            <a:ext cx="0" cy="1543702"/>
          </a:xfrm>
          <a:custGeom>
            <a:avLst/>
            <a:gdLst>
              <a:gd name="connsiteX0" fmla="*/ 0 w 0"/>
              <a:gd name="connsiteY0" fmla="*/ 0 h 1543702"/>
              <a:gd name="connsiteX1" fmla="*/ 0 w 0"/>
              <a:gd name="connsiteY1" fmla="*/ 1543702 h 154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543702">
                <a:moveTo>
                  <a:pt x="0" y="0"/>
                </a:moveTo>
                <a:lnTo>
                  <a:pt x="0" y="154370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6275635" y="3723659"/>
            <a:ext cx="445031" cy="1269034"/>
          </a:xfrm>
          <a:custGeom>
            <a:avLst/>
            <a:gdLst>
              <a:gd name="connsiteX0" fmla="*/ 166887 w 445031"/>
              <a:gd name="connsiteY0" fmla="*/ 1136916 h 1136916"/>
              <a:gd name="connsiteX1" fmla="*/ 159933 w 445031"/>
              <a:gd name="connsiteY1" fmla="*/ 1056949 h 1136916"/>
              <a:gd name="connsiteX2" fmla="*/ 184271 w 445031"/>
              <a:gd name="connsiteY2" fmla="*/ 1060426 h 1136916"/>
              <a:gd name="connsiteX3" fmla="*/ 180794 w 445031"/>
              <a:gd name="connsiteY3" fmla="*/ 775328 h 1136916"/>
              <a:gd name="connsiteX4" fmla="*/ 253807 w 445031"/>
              <a:gd name="connsiteY4" fmla="*/ 775328 h 1136916"/>
              <a:gd name="connsiteX5" fmla="*/ 264237 w 445031"/>
              <a:gd name="connsiteY5" fmla="*/ 719699 h 1136916"/>
              <a:gd name="connsiteX6" fmla="*/ 351157 w 445031"/>
              <a:gd name="connsiteY6" fmla="*/ 719699 h 1136916"/>
              <a:gd name="connsiteX7" fmla="*/ 337250 w 445031"/>
              <a:gd name="connsiteY7" fmla="*/ 684931 h 1136916"/>
              <a:gd name="connsiteX8" fmla="*/ 445031 w 445031"/>
              <a:gd name="connsiteY8" fmla="*/ 688408 h 1136916"/>
              <a:gd name="connsiteX9" fmla="*/ 441554 w 445031"/>
              <a:gd name="connsiteY9" fmla="*/ 469369 h 1136916"/>
              <a:gd name="connsiteX10" fmla="*/ 312913 w 445031"/>
              <a:gd name="connsiteY10" fmla="*/ 378972 h 1136916"/>
              <a:gd name="connsiteX11" fmla="*/ 0 w 445031"/>
              <a:gd name="connsiteY11" fmla="*/ 0 h 1136916"/>
              <a:gd name="connsiteX0" fmla="*/ 250331 w 528475"/>
              <a:gd name="connsiteY0" fmla="*/ 1442875 h 1442875"/>
              <a:gd name="connsiteX1" fmla="*/ 243377 w 528475"/>
              <a:gd name="connsiteY1" fmla="*/ 1362908 h 1442875"/>
              <a:gd name="connsiteX2" fmla="*/ 267715 w 528475"/>
              <a:gd name="connsiteY2" fmla="*/ 1366385 h 1442875"/>
              <a:gd name="connsiteX3" fmla="*/ 264238 w 528475"/>
              <a:gd name="connsiteY3" fmla="*/ 1081287 h 1442875"/>
              <a:gd name="connsiteX4" fmla="*/ 337251 w 528475"/>
              <a:gd name="connsiteY4" fmla="*/ 1081287 h 1442875"/>
              <a:gd name="connsiteX5" fmla="*/ 347681 w 528475"/>
              <a:gd name="connsiteY5" fmla="*/ 1025658 h 1442875"/>
              <a:gd name="connsiteX6" fmla="*/ 434601 w 528475"/>
              <a:gd name="connsiteY6" fmla="*/ 1025658 h 1442875"/>
              <a:gd name="connsiteX7" fmla="*/ 420694 w 528475"/>
              <a:gd name="connsiteY7" fmla="*/ 990890 h 1442875"/>
              <a:gd name="connsiteX8" fmla="*/ 528475 w 528475"/>
              <a:gd name="connsiteY8" fmla="*/ 994367 h 1442875"/>
              <a:gd name="connsiteX9" fmla="*/ 524998 w 528475"/>
              <a:gd name="connsiteY9" fmla="*/ 775328 h 1442875"/>
              <a:gd name="connsiteX10" fmla="*/ 396357 w 528475"/>
              <a:gd name="connsiteY10" fmla="*/ 684931 h 1442875"/>
              <a:gd name="connsiteX11" fmla="*/ 0 w 528475"/>
              <a:gd name="connsiteY11" fmla="*/ 0 h 1442875"/>
              <a:gd name="connsiteX0" fmla="*/ 250331 w 528475"/>
              <a:gd name="connsiteY0" fmla="*/ 1442875 h 1442875"/>
              <a:gd name="connsiteX1" fmla="*/ 243377 w 528475"/>
              <a:gd name="connsiteY1" fmla="*/ 1362908 h 1442875"/>
              <a:gd name="connsiteX2" fmla="*/ 267715 w 528475"/>
              <a:gd name="connsiteY2" fmla="*/ 1366385 h 1442875"/>
              <a:gd name="connsiteX3" fmla="*/ 264238 w 528475"/>
              <a:gd name="connsiteY3" fmla="*/ 1081287 h 1442875"/>
              <a:gd name="connsiteX4" fmla="*/ 337251 w 528475"/>
              <a:gd name="connsiteY4" fmla="*/ 1081287 h 1442875"/>
              <a:gd name="connsiteX5" fmla="*/ 347681 w 528475"/>
              <a:gd name="connsiteY5" fmla="*/ 1025658 h 1442875"/>
              <a:gd name="connsiteX6" fmla="*/ 434601 w 528475"/>
              <a:gd name="connsiteY6" fmla="*/ 1025658 h 1442875"/>
              <a:gd name="connsiteX7" fmla="*/ 420694 w 528475"/>
              <a:gd name="connsiteY7" fmla="*/ 990890 h 1442875"/>
              <a:gd name="connsiteX8" fmla="*/ 528475 w 528475"/>
              <a:gd name="connsiteY8" fmla="*/ 994367 h 1442875"/>
              <a:gd name="connsiteX9" fmla="*/ 524998 w 528475"/>
              <a:gd name="connsiteY9" fmla="*/ 775328 h 1442875"/>
              <a:gd name="connsiteX10" fmla="*/ 396357 w 528475"/>
              <a:gd name="connsiteY10" fmla="*/ 684931 h 1442875"/>
              <a:gd name="connsiteX11" fmla="*/ 111258 w 528475"/>
              <a:gd name="connsiteY11" fmla="*/ 399834 h 1442875"/>
              <a:gd name="connsiteX12" fmla="*/ 0 w 528475"/>
              <a:gd name="connsiteY12" fmla="*/ 0 h 1442875"/>
              <a:gd name="connsiteX0" fmla="*/ 173841 w 451985"/>
              <a:gd name="connsiteY0" fmla="*/ 1508934 h 1508934"/>
              <a:gd name="connsiteX1" fmla="*/ 166887 w 451985"/>
              <a:gd name="connsiteY1" fmla="*/ 1428967 h 1508934"/>
              <a:gd name="connsiteX2" fmla="*/ 191225 w 451985"/>
              <a:gd name="connsiteY2" fmla="*/ 1432444 h 1508934"/>
              <a:gd name="connsiteX3" fmla="*/ 187748 w 451985"/>
              <a:gd name="connsiteY3" fmla="*/ 1147346 h 1508934"/>
              <a:gd name="connsiteX4" fmla="*/ 260761 w 451985"/>
              <a:gd name="connsiteY4" fmla="*/ 1147346 h 1508934"/>
              <a:gd name="connsiteX5" fmla="*/ 271191 w 451985"/>
              <a:gd name="connsiteY5" fmla="*/ 1091717 h 1508934"/>
              <a:gd name="connsiteX6" fmla="*/ 358111 w 451985"/>
              <a:gd name="connsiteY6" fmla="*/ 1091717 h 1508934"/>
              <a:gd name="connsiteX7" fmla="*/ 344204 w 451985"/>
              <a:gd name="connsiteY7" fmla="*/ 1056949 h 1508934"/>
              <a:gd name="connsiteX8" fmla="*/ 451985 w 451985"/>
              <a:gd name="connsiteY8" fmla="*/ 1060426 h 1508934"/>
              <a:gd name="connsiteX9" fmla="*/ 448508 w 451985"/>
              <a:gd name="connsiteY9" fmla="*/ 841387 h 1508934"/>
              <a:gd name="connsiteX10" fmla="*/ 319867 w 451985"/>
              <a:gd name="connsiteY10" fmla="*/ 750990 h 1508934"/>
              <a:gd name="connsiteX11" fmla="*/ 34768 w 451985"/>
              <a:gd name="connsiteY11" fmla="*/ 465893 h 1508934"/>
              <a:gd name="connsiteX12" fmla="*/ 0 w 451985"/>
              <a:gd name="connsiteY12" fmla="*/ 0 h 1508934"/>
              <a:gd name="connsiteX0" fmla="*/ 173841 w 451985"/>
              <a:gd name="connsiteY0" fmla="*/ 1508934 h 1508934"/>
              <a:gd name="connsiteX1" fmla="*/ 166887 w 451985"/>
              <a:gd name="connsiteY1" fmla="*/ 1428967 h 1508934"/>
              <a:gd name="connsiteX2" fmla="*/ 191225 w 451985"/>
              <a:gd name="connsiteY2" fmla="*/ 1432444 h 1508934"/>
              <a:gd name="connsiteX3" fmla="*/ 187748 w 451985"/>
              <a:gd name="connsiteY3" fmla="*/ 1147346 h 1508934"/>
              <a:gd name="connsiteX4" fmla="*/ 260761 w 451985"/>
              <a:gd name="connsiteY4" fmla="*/ 1147346 h 1508934"/>
              <a:gd name="connsiteX5" fmla="*/ 271191 w 451985"/>
              <a:gd name="connsiteY5" fmla="*/ 1091717 h 1508934"/>
              <a:gd name="connsiteX6" fmla="*/ 358111 w 451985"/>
              <a:gd name="connsiteY6" fmla="*/ 1091717 h 1508934"/>
              <a:gd name="connsiteX7" fmla="*/ 344204 w 451985"/>
              <a:gd name="connsiteY7" fmla="*/ 1056949 h 1508934"/>
              <a:gd name="connsiteX8" fmla="*/ 451985 w 451985"/>
              <a:gd name="connsiteY8" fmla="*/ 1060426 h 1508934"/>
              <a:gd name="connsiteX9" fmla="*/ 448508 w 451985"/>
              <a:gd name="connsiteY9" fmla="*/ 841387 h 1508934"/>
              <a:gd name="connsiteX10" fmla="*/ 319867 w 451985"/>
              <a:gd name="connsiteY10" fmla="*/ 750990 h 1508934"/>
              <a:gd name="connsiteX11" fmla="*/ 34768 w 451985"/>
              <a:gd name="connsiteY11" fmla="*/ 465893 h 1508934"/>
              <a:gd name="connsiteX12" fmla="*/ 10431 w 451985"/>
              <a:gd name="connsiteY12" fmla="*/ 239900 h 1508934"/>
              <a:gd name="connsiteX13" fmla="*/ 0 w 451985"/>
              <a:gd name="connsiteY13" fmla="*/ 0 h 1508934"/>
              <a:gd name="connsiteX0" fmla="*/ 166887 w 445031"/>
              <a:gd name="connsiteY0" fmla="*/ 1269034 h 1269034"/>
              <a:gd name="connsiteX1" fmla="*/ 159933 w 445031"/>
              <a:gd name="connsiteY1" fmla="*/ 1189067 h 1269034"/>
              <a:gd name="connsiteX2" fmla="*/ 184271 w 445031"/>
              <a:gd name="connsiteY2" fmla="*/ 1192544 h 1269034"/>
              <a:gd name="connsiteX3" fmla="*/ 180794 w 445031"/>
              <a:gd name="connsiteY3" fmla="*/ 907446 h 1269034"/>
              <a:gd name="connsiteX4" fmla="*/ 253807 w 445031"/>
              <a:gd name="connsiteY4" fmla="*/ 907446 h 1269034"/>
              <a:gd name="connsiteX5" fmla="*/ 264237 w 445031"/>
              <a:gd name="connsiteY5" fmla="*/ 851817 h 1269034"/>
              <a:gd name="connsiteX6" fmla="*/ 351157 w 445031"/>
              <a:gd name="connsiteY6" fmla="*/ 851817 h 1269034"/>
              <a:gd name="connsiteX7" fmla="*/ 337250 w 445031"/>
              <a:gd name="connsiteY7" fmla="*/ 817049 h 1269034"/>
              <a:gd name="connsiteX8" fmla="*/ 445031 w 445031"/>
              <a:gd name="connsiteY8" fmla="*/ 820526 h 1269034"/>
              <a:gd name="connsiteX9" fmla="*/ 441554 w 445031"/>
              <a:gd name="connsiteY9" fmla="*/ 601487 h 1269034"/>
              <a:gd name="connsiteX10" fmla="*/ 312913 w 445031"/>
              <a:gd name="connsiteY10" fmla="*/ 511090 h 1269034"/>
              <a:gd name="connsiteX11" fmla="*/ 27814 w 445031"/>
              <a:gd name="connsiteY11" fmla="*/ 225993 h 1269034"/>
              <a:gd name="connsiteX12" fmla="*/ 3477 w 445031"/>
              <a:gd name="connsiteY12" fmla="*/ 0 h 1269034"/>
              <a:gd name="connsiteX13" fmla="*/ 0 w 445031"/>
              <a:gd name="connsiteY13" fmla="*/ 0 h 1269034"/>
              <a:gd name="connsiteX0" fmla="*/ 166887 w 445031"/>
              <a:gd name="connsiteY0" fmla="*/ 1269034 h 1269034"/>
              <a:gd name="connsiteX1" fmla="*/ 159933 w 445031"/>
              <a:gd name="connsiteY1" fmla="*/ 1189067 h 1269034"/>
              <a:gd name="connsiteX2" fmla="*/ 184271 w 445031"/>
              <a:gd name="connsiteY2" fmla="*/ 1192544 h 1269034"/>
              <a:gd name="connsiteX3" fmla="*/ 180794 w 445031"/>
              <a:gd name="connsiteY3" fmla="*/ 907446 h 1269034"/>
              <a:gd name="connsiteX4" fmla="*/ 253807 w 445031"/>
              <a:gd name="connsiteY4" fmla="*/ 907446 h 1269034"/>
              <a:gd name="connsiteX5" fmla="*/ 264237 w 445031"/>
              <a:gd name="connsiteY5" fmla="*/ 851817 h 1269034"/>
              <a:gd name="connsiteX6" fmla="*/ 351157 w 445031"/>
              <a:gd name="connsiteY6" fmla="*/ 851817 h 1269034"/>
              <a:gd name="connsiteX7" fmla="*/ 337250 w 445031"/>
              <a:gd name="connsiteY7" fmla="*/ 817049 h 1269034"/>
              <a:gd name="connsiteX8" fmla="*/ 445031 w 445031"/>
              <a:gd name="connsiteY8" fmla="*/ 820526 h 1269034"/>
              <a:gd name="connsiteX9" fmla="*/ 441554 w 445031"/>
              <a:gd name="connsiteY9" fmla="*/ 601487 h 1269034"/>
              <a:gd name="connsiteX10" fmla="*/ 312913 w 445031"/>
              <a:gd name="connsiteY10" fmla="*/ 511090 h 1269034"/>
              <a:gd name="connsiteX11" fmla="*/ 27814 w 445031"/>
              <a:gd name="connsiteY11" fmla="*/ 225993 h 1269034"/>
              <a:gd name="connsiteX12" fmla="*/ 3477 w 445031"/>
              <a:gd name="connsiteY12" fmla="*/ 0 h 1269034"/>
              <a:gd name="connsiteX13" fmla="*/ 0 w 445031"/>
              <a:gd name="connsiteY13" fmla="*/ 0 h 1269034"/>
              <a:gd name="connsiteX0" fmla="*/ 166887 w 445031"/>
              <a:gd name="connsiteY0" fmla="*/ 1269034 h 1269034"/>
              <a:gd name="connsiteX1" fmla="*/ 159933 w 445031"/>
              <a:gd name="connsiteY1" fmla="*/ 1189067 h 1269034"/>
              <a:gd name="connsiteX2" fmla="*/ 184271 w 445031"/>
              <a:gd name="connsiteY2" fmla="*/ 1192544 h 1269034"/>
              <a:gd name="connsiteX3" fmla="*/ 180794 w 445031"/>
              <a:gd name="connsiteY3" fmla="*/ 907446 h 1269034"/>
              <a:gd name="connsiteX4" fmla="*/ 253807 w 445031"/>
              <a:gd name="connsiteY4" fmla="*/ 907446 h 1269034"/>
              <a:gd name="connsiteX5" fmla="*/ 264237 w 445031"/>
              <a:gd name="connsiteY5" fmla="*/ 851817 h 1269034"/>
              <a:gd name="connsiteX6" fmla="*/ 351157 w 445031"/>
              <a:gd name="connsiteY6" fmla="*/ 851817 h 1269034"/>
              <a:gd name="connsiteX7" fmla="*/ 337250 w 445031"/>
              <a:gd name="connsiteY7" fmla="*/ 817049 h 1269034"/>
              <a:gd name="connsiteX8" fmla="*/ 445031 w 445031"/>
              <a:gd name="connsiteY8" fmla="*/ 820526 h 1269034"/>
              <a:gd name="connsiteX9" fmla="*/ 441554 w 445031"/>
              <a:gd name="connsiteY9" fmla="*/ 601487 h 1269034"/>
              <a:gd name="connsiteX10" fmla="*/ 312913 w 445031"/>
              <a:gd name="connsiteY10" fmla="*/ 511090 h 1269034"/>
              <a:gd name="connsiteX11" fmla="*/ 27814 w 445031"/>
              <a:gd name="connsiteY11" fmla="*/ 225993 h 1269034"/>
              <a:gd name="connsiteX12" fmla="*/ 3477 w 445031"/>
              <a:gd name="connsiteY12" fmla="*/ 0 h 1269034"/>
              <a:gd name="connsiteX13" fmla="*/ 0 w 445031"/>
              <a:gd name="connsiteY13" fmla="*/ 0 h 1269034"/>
              <a:gd name="connsiteX0" fmla="*/ 166887 w 445031"/>
              <a:gd name="connsiteY0" fmla="*/ 1269034 h 1269034"/>
              <a:gd name="connsiteX1" fmla="*/ 159933 w 445031"/>
              <a:gd name="connsiteY1" fmla="*/ 1189067 h 1269034"/>
              <a:gd name="connsiteX2" fmla="*/ 184271 w 445031"/>
              <a:gd name="connsiteY2" fmla="*/ 1192544 h 1269034"/>
              <a:gd name="connsiteX3" fmla="*/ 180794 w 445031"/>
              <a:gd name="connsiteY3" fmla="*/ 907446 h 1269034"/>
              <a:gd name="connsiteX4" fmla="*/ 253807 w 445031"/>
              <a:gd name="connsiteY4" fmla="*/ 907446 h 1269034"/>
              <a:gd name="connsiteX5" fmla="*/ 264237 w 445031"/>
              <a:gd name="connsiteY5" fmla="*/ 851817 h 1269034"/>
              <a:gd name="connsiteX6" fmla="*/ 351157 w 445031"/>
              <a:gd name="connsiteY6" fmla="*/ 851817 h 1269034"/>
              <a:gd name="connsiteX7" fmla="*/ 345271 w 445031"/>
              <a:gd name="connsiteY7" fmla="*/ 817049 h 1269034"/>
              <a:gd name="connsiteX8" fmla="*/ 445031 w 445031"/>
              <a:gd name="connsiteY8" fmla="*/ 820526 h 1269034"/>
              <a:gd name="connsiteX9" fmla="*/ 441554 w 445031"/>
              <a:gd name="connsiteY9" fmla="*/ 601487 h 1269034"/>
              <a:gd name="connsiteX10" fmla="*/ 312913 w 445031"/>
              <a:gd name="connsiteY10" fmla="*/ 511090 h 1269034"/>
              <a:gd name="connsiteX11" fmla="*/ 27814 w 445031"/>
              <a:gd name="connsiteY11" fmla="*/ 225993 h 1269034"/>
              <a:gd name="connsiteX12" fmla="*/ 3477 w 445031"/>
              <a:gd name="connsiteY12" fmla="*/ 0 h 1269034"/>
              <a:gd name="connsiteX13" fmla="*/ 0 w 445031"/>
              <a:gd name="connsiteY13" fmla="*/ 0 h 1269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5031" h="1269034">
                <a:moveTo>
                  <a:pt x="166887" y="1269034"/>
                </a:moveTo>
                <a:lnTo>
                  <a:pt x="159933" y="1189067"/>
                </a:lnTo>
                <a:lnTo>
                  <a:pt x="184271" y="1192544"/>
                </a:lnTo>
                <a:lnTo>
                  <a:pt x="180794" y="907446"/>
                </a:lnTo>
                <a:lnTo>
                  <a:pt x="253807" y="907446"/>
                </a:lnTo>
                <a:lnTo>
                  <a:pt x="264237" y="851817"/>
                </a:lnTo>
                <a:lnTo>
                  <a:pt x="351157" y="851817"/>
                </a:lnTo>
                <a:lnTo>
                  <a:pt x="345271" y="817049"/>
                </a:lnTo>
                <a:lnTo>
                  <a:pt x="445031" y="820526"/>
                </a:lnTo>
                <a:lnTo>
                  <a:pt x="441554" y="601487"/>
                </a:lnTo>
                <a:lnTo>
                  <a:pt x="312913" y="511090"/>
                </a:lnTo>
                <a:cubicBezTo>
                  <a:pt x="145873" y="451070"/>
                  <a:pt x="106622" y="366224"/>
                  <a:pt x="27814" y="225993"/>
                </a:cubicBezTo>
                <a:cubicBezTo>
                  <a:pt x="-4361" y="146652"/>
                  <a:pt x="11589" y="75331"/>
                  <a:pt x="3477" y="0"/>
                </a:cubicBez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6275635" y="3688891"/>
            <a:ext cx="966552" cy="41722"/>
          </a:xfrm>
          <a:custGeom>
            <a:avLst/>
            <a:gdLst>
              <a:gd name="connsiteX0" fmla="*/ 0 w 966552"/>
              <a:gd name="connsiteY0" fmla="*/ 38245 h 41722"/>
              <a:gd name="connsiteX1" fmla="*/ 194701 w 966552"/>
              <a:gd name="connsiteY1" fmla="*/ 38245 h 41722"/>
              <a:gd name="connsiteX2" fmla="*/ 198178 w 966552"/>
              <a:gd name="connsiteY2" fmla="*/ 0 h 41722"/>
              <a:gd name="connsiteX3" fmla="*/ 768374 w 966552"/>
              <a:gd name="connsiteY3" fmla="*/ 6954 h 41722"/>
              <a:gd name="connsiteX4" fmla="*/ 789235 w 966552"/>
              <a:gd name="connsiteY4" fmla="*/ 41722 h 41722"/>
              <a:gd name="connsiteX5" fmla="*/ 966552 w 966552"/>
              <a:gd name="connsiteY5" fmla="*/ 34768 h 41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6552" h="41722">
                <a:moveTo>
                  <a:pt x="0" y="38245"/>
                </a:moveTo>
                <a:lnTo>
                  <a:pt x="194701" y="38245"/>
                </a:lnTo>
                <a:lnTo>
                  <a:pt x="198178" y="0"/>
                </a:lnTo>
                <a:lnTo>
                  <a:pt x="768374" y="6954"/>
                </a:lnTo>
                <a:lnTo>
                  <a:pt x="789235" y="41722"/>
                </a:lnTo>
                <a:lnTo>
                  <a:pt x="966552" y="3476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6814540" y="3727136"/>
            <a:ext cx="432124" cy="1262081"/>
          </a:xfrm>
          <a:custGeom>
            <a:avLst/>
            <a:gdLst>
              <a:gd name="connsiteX0" fmla="*/ 431124 w 431124"/>
              <a:gd name="connsiteY0" fmla="*/ 0 h 1199498"/>
              <a:gd name="connsiteX1" fmla="*/ 382449 w 431124"/>
              <a:gd name="connsiteY1" fmla="*/ 292052 h 1199498"/>
              <a:gd name="connsiteX2" fmla="*/ 104304 w 431124"/>
              <a:gd name="connsiteY2" fmla="*/ 514567 h 1199498"/>
              <a:gd name="connsiteX3" fmla="*/ 0 w 431124"/>
              <a:gd name="connsiteY3" fmla="*/ 598011 h 1199498"/>
              <a:gd name="connsiteX4" fmla="*/ 0 w 431124"/>
              <a:gd name="connsiteY4" fmla="*/ 824003 h 1199498"/>
              <a:gd name="connsiteX5" fmla="*/ 93874 w 431124"/>
              <a:gd name="connsiteY5" fmla="*/ 820526 h 1199498"/>
              <a:gd name="connsiteX6" fmla="*/ 97350 w 431124"/>
              <a:gd name="connsiteY6" fmla="*/ 855294 h 1199498"/>
              <a:gd name="connsiteX7" fmla="*/ 177317 w 431124"/>
              <a:gd name="connsiteY7" fmla="*/ 855294 h 1199498"/>
              <a:gd name="connsiteX8" fmla="*/ 191224 w 431124"/>
              <a:gd name="connsiteY8" fmla="*/ 900493 h 1199498"/>
              <a:gd name="connsiteX9" fmla="*/ 253807 w 431124"/>
              <a:gd name="connsiteY9" fmla="*/ 910923 h 1199498"/>
              <a:gd name="connsiteX10" fmla="*/ 246853 w 431124"/>
              <a:gd name="connsiteY10" fmla="*/ 1192545 h 1199498"/>
              <a:gd name="connsiteX11" fmla="*/ 305959 w 431124"/>
              <a:gd name="connsiteY11" fmla="*/ 1199498 h 1199498"/>
              <a:gd name="connsiteX0" fmla="*/ 431124 w 431124"/>
              <a:gd name="connsiteY0" fmla="*/ 0 h 1262081"/>
              <a:gd name="connsiteX1" fmla="*/ 382449 w 431124"/>
              <a:gd name="connsiteY1" fmla="*/ 292052 h 1262081"/>
              <a:gd name="connsiteX2" fmla="*/ 104304 w 431124"/>
              <a:gd name="connsiteY2" fmla="*/ 514567 h 1262081"/>
              <a:gd name="connsiteX3" fmla="*/ 0 w 431124"/>
              <a:gd name="connsiteY3" fmla="*/ 598011 h 1262081"/>
              <a:gd name="connsiteX4" fmla="*/ 0 w 431124"/>
              <a:gd name="connsiteY4" fmla="*/ 824003 h 1262081"/>
              <a:gd name="connsiteX5" fmla="*/ 93874 w 431124"/>
              <a:gd name="connsiteY5" fmla="*/ 820526 h 1262081"/>
              <a:gd name="connsiteX6" fmla="*/ 97350 w 431124"/>
              <a:gd name="connsiteY6" fmla="*/ 855294 h 1262081"/>
              <a:gd name="connsiteX7" fmla="*/ 177317 w 431124"/>
              <a:gd name="connsiteY7" fmla="*/ 855294 h 1262081"/>
              <a:gd name="connsiteX8" fmla="*/ 191224 w 431124"/>
              <a:gd name="connsiteY8" fmla="*/ 900493 h 1262081"/>
              <a:gd name="connsiteX9" fmla="*/ 253807 w 431124"/>
              <a:gd name="connsiteY9" fmla="*/ 910923 h 1262081"/>
              <a:gd name="connsiteX10" fmla="*/ 246853 w 431124"/>
              <a:gd name="connsiteY10" fmla="*/ 1192545 h 1262081"/>
              <a:gd name="connsiteX11" fmla="*/ 267714 w 431124"/>
              <a:gd name="connsiteY11" fmla="*/ 1262081 h 1262081"/>
              <a:gd name="connsiteX0" fmla="*/ 431124 w 431124"/>
              <a:gd name="connsiteY0" fmla="*/ 0 h 1262081"/>
              <a:gd name="connsiteX1" fmla="*/ 382449 w 431124"/>
              <a:gd name="connsiteY1" fmla="*/ 292052 h 1262081"/>
              <a:gd name="connsiteX2" fmla="*/ 104304 w 431124"/>
              <a:gd name="connsiteY2" fmla="*/ 514567 h 1262081"/>
              <a:gd name="connsiteX3" fmla="*/ 0 w 431124"/>
              <a:gd name="connsiteY3" fmla="*/ 598011 h 1262081"/>
              <a:gd name="connsiteX4" fmla="*/ 0 w 431124"/>
              <a:gd name="connsiteY4" fmla="*/ 824003 h 1262081"/>
              <a:gd name="connsiteX5" fmla="*/ 93874 w 431124"/>
              <a:gd name="connsiteY5" fmla="*/ 820526 h 1262081"/>
              <a:gd name="connsiteX6" fmla="*/ 97350 w 431124"/>
              <a:gd name="connsiteY6" fmla="*/ 855294 h 1262081"/>
              <a:gd name="connsiteX7" fmla="*/ 177317 w 431124"/>
              <a:gd name="connsiteY7" fmla="*/ 855294 h 1262081"/>
              <a:gd name="connsiteX8" fmla="*/ 191224 w 431124"/>
              <a:gd name="connsiteY8" fmla="*/ 900493 h 1262081"/>
              <a:gd name="connsiteX9" fmla="*/ 253807 w 431124"/>
              <a:gd name="connsiteY9" fmla="*/ 910923 h 1262081"/>
              <a:gd name="connsiteX10" fmla="*/ 246853 w 431124"/>
              <a:gd name="connsiteY10" fmla="*/ 1192545 h 1262081"/>
              <a:gd name="connsiteX11" fmla="*/ 267714 w 431124"/>
              <a:gd name="connsiteY11" fmla="*/ 1262081 h 1262081"/>
              <a:gd name="connsiteX0" fmla="*/ 431124 w 431124"/>
              <a:gd name="connsiteY0" fmla="*/ 0 h 1297501"/>
              <a:gd name="connsiteX1" fmla="*/ 382449 w 431124"/>
              <a:gd name="connsiteY1" fmla="*/ 292052 h 1297501"/>
              <a:gd name="connsiteX2" fmla="*/ 104304 w 431124"/>
              <a:gd name="connsiteY2" fmla="*/ 514567 h 1297501"/>
              <a:gd name="connsiteX3" fmla="*/ 0 w 431124"/>
              <a:gd name="connsiteY3" fmla="*/ 598011 h 1297501"/>
              <a:gd name="connsiteX4" fmla="*/ 0 w 431124"/>
              <a:gd name="connsiteY4" fmla="*/ 824003 h 1297501"/>
              <a:gd name="connsiteX5" fmla="*/ 93874 w 431124"/>
              <a:gd name="connsiteY5" fmla="*/ 820526 h 1297501"/>
              <a:gd name="connsiteX6" fmla="*/ 97350 w 431124"/>
              <a:gd name="connsiteY6" fmla="*/ 855294 h 1297501"/>
              <a:gd name="connsiteX7" fmla="*/ 177317 w 431124"/>
              <a:gd name="connsiteY7" fmla="*/ 855294 h 1297501"/>
              <a:gd name="connsiteX8" fmla="*/ 191224 w 431124"/>
              <a:gd name="connsiteY8" fmla="*/ 900493 h 1297501"/>
              <a:gd name="connsiteX9" fmla="*/ 253807 w 431124"/>
              <a:gd name="connsiteY9" fmla="*/ 910923 h 1297501"/>
              <a:gd name="connsiteX10" fmla="*/ 246853 w 431124"/>
              <a:gd name="connsiteY10" fmla="*/ 1192545 h 1297501"/>
              <a:gd name="connsiteX11" fmla="*/ 267714 w 431124"/>
              <a:gd name="connsiteY11" fmla="*/ 1262081 h 1297501"/>
              <a:gd name="connsiteX0" fmla="*/ 431124 w 431124"/>
              <a:gd name="connsiteY0" fmla="*/ 0 h 1262081"/>
              <a:gd name="connsiteX1" fmla="*/ 382449 w 431124"/>
              <a:gd name="connsiteY1" fmla="*/ 292052 h 1262081"/>
              <a:gd name="connsiteX2" fmla="*/ 104304 w 431124"/>
              <a:gd name="connsiteY2" fmla="*/ 514567 h 1262081"/>
              <a:gd name="connsiteX3" fmla="*/ 0 w 431124"/>
              <a:gd name="connsiteY3" fmla="*/ 598011 h 1262081"/>
              <a:gd name="connsiteX4" fmla="*/ 0 w 431124"/>
              <a:gd name="connsiteY4" fmla="*/ 824003 h 1262081"/>
              <a:gd name="connsiteX5" fmla="*/ 93874 w 431124"/>
              <a:gd name="connsiteY5" fmla="*/ 820526 h 1262081"/>
              <a:gd name="connsiteX6" fmla="*/ 97350 w 431124"/>
              <a:gd name="connsiteY6" fmla="*/ 855294 h 1262081"/>
              <a:gd name="connsiteX7" fmla="*/ 177317 w 431124"/>
              <a:gd name="connsiteY7" fmla="*/ 855294 h 1262081"/>
              <a:gd name="connsiteX8" fmla="*/ 191224 w 431124"/>
              <a:gd name="connsiteY8" fmla="*/ 900493 h 1262081"/>
              <a:gd name="connsiteX9" fmla="*/ 253807 w 431124"/>
              <a:gd name="connsiteY9" fmla="*/ 910923 h 1262081"/>
              <a:gd name="connsiteX10" fmla="*/ 246853 w 431124"/>
              <a:gd name="connsiteY10" fmla="*/ 1192545 h 1262081"/>
              <a:gd name="connsiteX11" fmla="*/ 267714 w 431124"/>
              <a:gd name="connsiteY11" fmla="*/ 1262081 h 1262081"/>
              <a:gd name="connsiteX0" fmla="*/ 431124 w 431124"/>
              <a:gd name="connsiteY0" fmla="*/ 0 h 1262081"/>
              <a:gd name="connsiteX1" fmla="*/ 382449 w 431124"/>
              <a:gd name="connsiteY1" fmla="*/ 292052 h 1262081"/>
              <a:gd name="connsiteX2" fmla="*/ 104304 w 431124"/>
              <a:gd name="connsiteY2" fmla="*/ 514567 h 1262081"/>
              <a:gd name="connsiteX3" fmla="*/ 0 w 431124"/>
              <a:gd name="connsiteY3" fmla="*/ 598011 h 1262081"/>
              <a:gd name="connsiteX4" fmla="*/ 0 w 431124"/>
              <a:gd name="connsiteY4" fmla="*/ 824003 h 1262081"/>
              <a:gd name="connsiteX5" fmla="*/ 93874 w 431124"/>
              <a:gd name="connsiteY5" fmla="*/ 820526 h 1262081"/>
              <a:gd name="connsiteX6" fmla="*/ 97350 w 431124"/>
              <a:gd name="connsiteY6" fmla="*/ 855294 h 1262081"/>
              <a:gd name="connsiteX7" fmla="*/ 177317 w 431124"/>
              <a:gd name="connsiteY7" fmla="*/ 855294 h 1262081"/>
              <a:gd name="connsiteX8" fmla="*/ 191224 w 431124"/>
              <a:gd name="connsiteY8" fmla="*/ 900493 h 1262081"/>
              <a:gd name="connsiteX9" fmla="*/ 253807 w 431124"/>
              <a:gd name="connsiteY9" fmla="*/ 910923 h 1262081"/>
              <a:gd name="connsiteX10" fmla="*/ 246853 w 431124"/>
              <a:gd name="connsiteY10" fmla="*/ 1192545 h 1262081"/>
              <a:gd name="connsiteX11" fmla="*/ 267714 w 431124"/>
              <a:gd name="connsiteY11" fmla="*/ 1262081 h 1262081"/>
              <a:gd name="connsiteX0" fmla="*/ 431124 w 431124"/>
              <a:gd name="connsiteY0" fmla="*/ 0 h 1262081"/>
              <a:gd name="connsiteX1" fmla="*/ 382449 w 431124"/>
              <a:gd name="connsiteY1" fmla="*/ 292052 h 1262081"/>
              <a:gd name="connsiteX2" fmla="*/ 104304 w 431124"/>
              <a:gd name="connsiteY2" fmla="*/ 514567 h 1262081"/>
              <a:gd name="connsiteX3" fmla="*/ 0 w 431124"/>
              <a:gd name="connsiteY3" fmla="*/ 598011 h 1262081"/>
              <a:gd name="connsiteX4" fmla="*/ 0 w 431124"/>
              <a:gd name="connsiteY4" fmla="*/ 824003 h 1262081"/>
              <a:gd name="connsiteX5" fmla="*/ 93874 w 431124"/>
              <a:gd name="connsiteY5" fmla="*/ 820526 h 1262081"/>
              <a:gd name="connsiteX6" fmla="*/ 97350 w 431124"/>
              <a:gd name="connsiteY6" fmla="*/ 855294 h 1262081"/>
              <a:gd name="connsiteX7" fmla="*/ 177317 w 431124"/>
              <a:gd name="connsiteY7" fmla="*/ 855294 h 1262081"/>
              <a:gd name="connsiteX8" fmla="*/ 191224 w 431124"/>
              <a:gd name="connsiteY8" fmla="*/ 900493 h 1262081"/>
              <a:gd name="connsiteX9" fmla="*/ 253807 w 431124"/>
              <a:gd name="connsiteY9" fmla="*/ 910923 h 1262081"/>
              <a:gd name="connsiteX10" fmla="*/ 246853 w 431124"/>
              <a:gd name="connsiteY10" fmla="*/ 1192545 h 1262081"/>
              <a:gd name="connsiteX11" fmla="*/ 267714 w 431124"/>
              <a:gd name="connsiteY11" fmla="*/ 1262081 h 1262081"/>
              <a:gd name="connsiteX0" fmla="*/ 431124 w 431124"/>
              <a:gd name="connsiteY0" fmla="*/ 0 h 1262081"/>
              <a:gd name="connsiteX1" fmla="*/ 382449 w 431124"/>
              <a:gd name="connsiteY1" fmla="*/ 292052 h 1262081"/>
              <a:gd name="connsiteX2" fmla="*/ 104304 w 431124"/>
              <a:gd name="connsiteY2" fmla="*/ 514567 h 1262081"/>
              <a:gd name="connsiteX3" fmla="*/ 0 w 431124"/>
              <a:gd name="connsiteY3" fmla="*/ 598011 h 1262081"/>
              <a:gd name="connsiteX4" fmla="*/ 0 w 431124"/>
              <a:gd name="connsiteY4" fmla="*/ 824003 h 1262081"/>
              <a:gd name="connsiteX5" fmla="*/ 93874 w 431124"/>
              <a:gd name="connsiteY5" fmla="*/ 820526 h 1262081"/>
              <a:gd name="connsiteX6" fmla="*/ 97350 w 431124"/>
              <a:gd name="connsiteY6" fmla="*/ 855294 h 1262081"/>
              <a:gd name="connsiteX7" fmla="*/ 177317 w 431124"/>
              <a:gd name="connsiteY7" fmla="*/ 855294 h 1262081"/>
              <a:gd name="connsiteX8" fmla="*/ 191224 w 431124"/>
              <a:gd name="connsiteY8" fmla="*/ 900493 h 1262081"/>
              <a:gd name="connsiteX9" fmla="*/ 253807 w 431124"/>
              <a:gd name="connsiteY9" fmla="*/ 910923 h 1262081"/>
              <a:gd name="connsiteX10" fmla="*/ 246853 w 431124"/>
              <a:gd name="connsiteY10" fmla="*/ 1192545 h 1262081"/>
              <a:gd name="connsiteX11" fmla="*/ 267714 w 431124"/>
              <a:gd name="connsiteY11" fmla="*/ 1262081 h 1262081"/>
              <a:gd name="connsiteX0" fmla="*/ 431124 w 431124"/>
              <a:gd name="connsiteY0" fmla="*/ 0 h 1262081"/>
              <a:gd name="connsiteX1" fmla="*/ 382449 w 431124"/>
              <a:gd name="connsiteY1" fmla="*/ 292052 h 1262081"/>
              <a:gd name="connsiteX2" fmla="*/ 104304 w 431124"/>
              <a:gd name="connsiteY2" fmla="*/ 514567 h 1262081"/>
              <a:gd name="connsiteX3" fmla="*/ 0 w 431124"/>
              <a:gd name="connsiteY3" fmla="*/ 598011 h 1262081"/>
              <a:gd name="connsiteX4" fmla="*/ 0 w 431124"/>
              <a:gd name="connsiteY4" fmla="*/ 824003 h 1262081"/>
              <a:gd name="connsiteX5" fmla="*/ 93874 w 431124"/>
              <a:gd name="connsiteY5" fmla="*/ 820526 h 1262081"/>
              <a:gd name="connsiteX6" fmla="*/ 97350 w 431124"/>
              <a:gd name="connsiteY6" fmla="*/ 855294 h 1262081"/>
              <a:gd name="connsiteX7" fmla="*/ 177317 w 431124"/>
              <a:gd name="connsiteY7" fmla="*/ 855294 h 1262081"/>
              <a:gd name="connsiteX8" fmla="*/ 191224 w 431124"/>
              <a:gd name="connsiteY8" fmla="*/ 900493 h 1262081"/>
              <a:gd name="connsiteX9" fmla="*/ 253807 w 431124"/>
              <a:gd name="connsiteY9" fmla="*/ 910923 h 1262081"/>
              <a:gd name="connsiteX10" fmla="*/ 246853 w 431124"/>
              <a:gd name="connsiteY10" fmla="*/ 1192545 h 1262081"/>
              <a:gd name="connsiteX11" fmla="*/ 267714 w 431124"/>
              <a:gd name="connsiteY11" fmla="*/ 1262081 h 1262081"/>
              <a:gd name="connsiteX0" fmla="*/ 431124 w 432124"/>
              <a:gd name="connsiteY0" fmla="*/ 0 h 1262081"/>
              <a:gd name="connsiteX1" fmla="*/ 382449 w 432124"/>
              <a:gd name="connsiteY1" fmla="*/ 292052 h 1262081"/>
              <a:gd name="connsiteX2" fmla="*/ 104304 w 432124"/>
              <a:gd name="connsiteY2" fmla="*/ 514567 h 1262081"/>
              <a:gd name="connsiteX3" fmla="*/ 0 w 432124"/>
              <a:gd name="connsiteY3" fmla="*/ 598011 h 1262081"/>
              <a:gd name="connsiteX4" fmla="*/ 0 w 432124"/>
              <a:gd name="connsiteY4" fmla="*/ 824003 h 1262081"/>
              <a:gd name="connsiteX5" fmla="*/ 93874 w 432124"/>
              <a:gd name="connsiteY5" fmla="*/ 820526 h 1262081"/>
              <a:gd name="connsiteX6" fmla="*/ 97350 w 432124"/>
              <a:gd name="connsiteY6" fmla="*/ 855294 h 1262081"/>
              <a:gd name="connsiteX7" fmla="*/ 177317 w 432124"/>
              <a:gd name="connsiteY7" fmla="*/ 855294 h 1262081"/>
              <a:gd name="connsiteX8" fmla="*/ 191224 w 432124"/>
              <a:gd name="connsiteY8" fmla="*/ 900493 h 1262081"/>
              <a:gd name="connsiteX9" fmla="*/ 253807 w 432124"/>
              <a:gd name="connsiteY9" fmla="*/ 910923 h 1262081"/>
              <a:gd name="connsiteX10" fmla="*/ 246853 w 432124"/>
              <a:gd name="connsiteY10" fmla="*/ 1192545 h 1262081"/>
              <a:gd name="connsiteX11" fmla="*/ 267714 w 432124"/>
              <a:gd name="connsiteY11" fmla="*/ 1262081 h 126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2124" h="1262081">
                <a:moveTo>
                  <a:pt x="431124" y="0"/>
                </a:moveTo>
                <a:cubicBezTo>
                  <a:pt x="438962" y="97351"/>
                  <a:pt x="398674" y="194701"/>
                  <a:pt x="382449" y="292052"/>
                </a:cubicBezTo>
                <a:cubicBezTo>
                  <a:pt x="329838" y="410341"/>
                  <a:pt x="217071" y="476490"/>
                  <a:pt x="104304" y="514567"/>
                </a:cubicBezTo>
                <a:lnTo>
                  <a:pt x="0" y="598011"/>
                </a:lnTo>
                <a:lnTo>
                  <a:pt x="0" y="824003"/>
                </a:lnTo>
                <a:lnTo>
                  <a:pt x="93874" y="820526"/>
                </a:lnTo>
                <a:lnTo>
                  <a:pt x="97350" y="855294"/>
                </a:lnTo>
                <a:lnTo>
                  <a:pt x="177317" y="855294"/>
                </a:lnTo>
                <a:lnTo>
                  <a:pt x="191224" y="900493"/>
                </a:lnTo>
                <a:lnTo>
                  <a:pt x="253807" y="910923"/>
                </a:lnTo>
                <a:lnTo>
                  <a:pt x="246853" y="1192545"/>
                </a:lnTo>
                <a:cubicBezTo>
                  <a:pt x="253807" y="1215724"/>
                  <a:pt x="288573" y="1162413"/>
                  <a:pt x="267714" y="126208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6529442" y="4707595"/>
            <a:ext cx="6953" cy="159934"/>
          </a:xfrm>
          <a:custGeom>
            <a:avLst/>
            <a:gdLst>
              <a:gd name="connsiteX0" fmla="*/ 0 w 6953"/>
              <a:gd name="connsiteY0" fmla="*/ 0 h 159934"/>
              <a:gd name="connsiteX1" fmla="*/ 6953 w 6953"/>
              <a:gd name="connsiteY1" fmla="*/ 159934 h 15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53" h="159934">
                <a:moveTo>
                  <a:pt x="0" y="0"/>
                </a:moveTo>
                <a:lnTo>
                  <a:pt x="6953" y="15993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6532919" y="4864052"/>
            <a:ext cx="465892" cy="3477"/>
          </a:xfrm>
          <a:custGeom>
            <a:avLst/>
            <a:gdLst>
              <a:gd name="connsiteX0" fmla="*/ 0 w 465892"/>
              <a:gd name="connsiteY0" fmla="*/ 0 h 3477"/>
              <a:gd name="connsiteX1" fmla="*/ 465892 w 465892"/>
              <a:gd name="connsiteY1" fmla="*/ 3477 h 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5892" h="3477">
                <a:moveTo>
                  <a:pt x="0" y="0"/>
                </a:moveTo>
                <a:lnTo>
                  <a:pt x="465892" y="347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6532919" y="4707595"/>
            <a:ext cx="462415" cy="0"/>
          </a:xfrm>
          <a:custGeom>
            <a:avLst/>
            <a:gdLst>
              <a:gd name="connsiteX0" fmla="*/ 0 w 462415"/>
              <a:gd name="connsiteY0" fmla="*/ 0 h 0"/>
              <a:gd name="connsiteX1" fmla="*/ 462415 w 46241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2415">
                <a:moveTo>
                  <a:pt x="0" y="0"/>
                </a:moveTo>
                <a:lnTo>
                  <a:pt x="46241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6984903" y="4711072"/>
            <a:ext cx="3477" cy="152980"/>
          </a:xfrm>
          <a:custGeom>
            <a:avLst/>
            <a:gdLst>
              <a:gd name="connsiteX0" fmla="*/ 3477 w 3477"/>
              <a:gd name="connsiteY0" fmla="*/ 0 h 152980"/>
              <a:gd name="connsiteX1" fmla="*/ 0 w 3477"/>
              <a:gd name="connsiteY1" fmla="*/ 152980 h 15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7" h="152980">
                <a:moveTo>
                  <a:pt x="3477" y="0"/>
                </a:moveTo>
                <a:lnTo>
                  <a:pt x="0" y="15298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2771014" y="4961402"/>
            <a:ext cx="3389886" cy="173841"/>
          </a:xfrm>
          <a:custGeom>
            <a:avLst/>
            <a:gdLst>
              <a:gd name="connsiteX0" fmla="*/ 0 w 3389886"/>
              <a:gd name="connsiteY0" fmla="*/ 0 h 173841"/>
              <a:gd name="connsiteX1" fmla="*/ 771851 w 3389886"/>
              <a:gd name="connsiteY1" fmla="*/ 0 h 173841"/>
              <a:gd name="connsiteX2" fmla="*/ 785759 w 3389886"/>
              <a:gd name="connsiteY2" fmla="*/ 173841 h 173841"/>
              <a:gd name="connsiteX3" fmla="*/ 2896180 w 3389886"/>
              <a:gd name="connsiteY3" fmla="*/ 163410 h 173841"/>
              <a:gd name="connsiteX4" fmla="*/ 2885749 w 3389886"/>
              <a:gd name="connsiteY4" fmla="*/ 93874 h 173841"/>
              <a:gd name="connsiteX5" fmla="*/ 3028299 w 3389886"/>
              <a:gd name="connsiteY5" fmla="*/ 100828 h 173841"/>
              <a:gd name="connsiteX6" fmla="*/ 3063067 w 3389886"/>
              <a:gd name="connsiteY6" fmla="*/ 66060 h 173841"/>
              <a:gd name="connsiteX7" fmla="*/ 3348165 w 3389886"/>
              <a:gd name="connsiteY7" fmla="*/ 66060 h 173841"/>
              <a:gd name="connsiteX8" fmla="*/ 3365549 w 3389886"/>
              <a:gd name="connsiteY8" fmla="*/ 97351 h 173841"/>
              <a:gd name="connsiteX9" fmla="*/ 3382933 w 3389886"/>
              <a:gd name="connsiteY9" fmla="*/ 100828 h 173841"/>
              <a:gd name="connsiteX10" fmla="*/ 3389886 w 3389886"/>
              <a:gd name="connsiteY10" fmla="*/ 69536 h 17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89886" h="173841">
                <a:moveTo>
                  <a:pt x="0" y="0"/>
                </a:moveTo>
                <a:lnTo>
                  <a:pt x="771851" y="0"/>
                </a:lnTo>
                <a:lnTo>
                  <a:pt x="785759" y="173841"/>
                </a:lnTo>
                <a:lnTo>
                  <a:pt x="2896180" y="163410"/>
                </a:lnTo>
                <a:lnTo>
                  <a:pt x="2885749" y="93874"/>
                </a:lnTo>
                <a:lnTo>
                  <a:pt x="3028299" y="100828"/>
                </a:lnTo>
                <a:lnTo>
                  <a:pt x="3063067" y="66060"/>
                </a:lnTo>
                <a:lnTo>
                  <a:pt x="3348165" y="66060"/>
                </a:lnTo>
                <a:lnTo>
                  <a:pt x="3365549" y="97351"/>
                </a:lnTo>
                <a:lnTo>
                  <a:pt x="3382933" y="100828"/>
                </a:lnTo>
                <a:lnTo>
                  <a:pt x="3389886" y="69536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570016" y="2018804"/>
            <a:ext cx="1864426" cy="3111023"/>
          </a:xfrm>
          <a:custGeom>
            <a:avLst/>
            <a:gdLst>
              <a:gd name="connsiteX0" fmla="*/ 1864426 w 1864426"/>
              <a:gd name="connsiteY0" fmla="*/ 0 h 3135086"/>
              <a:gd name="connsiteX1" fmla="*/ 1199407 w 1864426"/>
              <a:gd name="connsiteY1" fmla="*/ 249382 h 3135086"/>
              <a:gd name="connsiteX2" fmla="*/ 902524 w 1864426"/>
              <a:gd name="connsiteY2" fmla="*/ 249382 h 3135086"/>
              <a:gd name="connsiteX3" fmla="*/ 736270 w 1864426"/>
              <a:gd name="connsiteY3" fmla="*/ 415637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36270 w 1864426"/>
              <a:gd name="connsiteY3" fmla="*/ 415637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36270 w 1864426"/>
              <a:gd name="connsiteY3" fmla="*/ 415637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36270 w 1864426"/>
              <a:gd name="connsiteY3" fmla="*/ 415637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36270 w 1864426"/>
              <a:gd name="connsiteY3" fmla="*/ 415637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36270 w 1864426"/>
              <a:gd name="connsiteY3" fmla="*/ 415637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36270 w 1864426"/>
              <a:gd name="connsiteY3" fmla="*/ 415637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6470 w 1866470"/>
              <a:gd name="connsiteY0" fmla="*/ 0 h 3135086"/>
              <a:gd name="connsiteX1" fmla="*/ 1185409 w 1866470"/>
              <a:gd name="connsiteY1" fmla="*/ 273445 h 3135086"/>
              <a:gd name="connsiteX2" fmla="*/ 904568 w 1866470"/>
              <a:gd name="connsiteY2" fmla="*/ 249382 h 3135086"/>
              <a:gd name="connsiteX3" fmla="*/ 746335 w 1866470"/>
              <a:gd name="connsiteY3" fmla="*/ 431679 h 3135086"/>
              <a:gd name="connsiteX4" fmla="*/ 928319 w 1866470"/>
              <a:gd name="connsiteY4" fmla="*/ 641268 h 3135086"/>
              <a:gd name="connsiteX5" fmla="*/ 203924 w 1866470"/>
              <a:gd name="connsiteY5" fmla="*/ 1472540 h 3135086"/>
              <a:gd name="connsiteX6" fmla="*/ 2044 w 1866470"/>
              <a:gd name="connsiteY6" fmla="*/ 1638795 h 3135086"/>
              <a:gd name="connsiteX7" fmla="*/ 156423 w 1866470"/>
              <a:gd name="connsiteY7" fmla="*/ 1805050 h 3135086"/>
              <a:gd name="connsiteX8" fmla="*/ 536433 w 1866470"/>
              <a:gd name="connsiteY8" fmla="*/ 2885704 h 3135086"/>
              <a:gd name="connsiteX9" fmla="*/ 108922 w 1866470"/>
              <a:gd name="connsiteY9" fmla="*/ 3087585 h 3135086"/>
              <a:gd name="connsiteX10" fmla="*/ 132672 w 1866470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106878 w 1864426"/>
              <a:gd name="connsiteY9" fmla="*/ 3087585 h 3135086"/>
              <a:gd name="connsiteX10" fmla="*/ 130628 w 1864426"/>
              <a:gd name="connsiteY10" fmla="*/ 3135086 h 3135086"/>
              <a:gd name="connsiteX0" fmla="*/ 1864426 w 1864426"/>
              <a:gd name="connsiteY0" fmla="*/ 0 h 3135086"/>
              <a:gd name="connsiteX1" fmla="*/ 1183365 w 1864426"/>
              <a:gd name="connsiteY1" fmla="*/ 273445 h 3135086"/>
              <a:gd name="connsiteX2" fmla="*/ 902524 w 1864426"/>
              <a:gd name="connsiteY2" fmla="*/ 249382 h 3135086"/>
              <a:gd name="connsiteX3" fmla="*/ 744291 w 1864426"/>
              <a:gd name="connsiteY3" fmla="*/ 431679 h 3135086"/>
              <a:gd name="connsiteX4" fmla="*/ 926275 w 1864426"/>
              <a:gd name="connsiteY4" fmla="*/ 641268 h 3135086"/>
              <a:gd name="connsiteX5" fmla="*/ 201880 w 1864426"/>
              <a:gd name="connsiteY5" fmla="*/ 1472540 h 3135086"/>
              <a:gd name="connsiteX6" fmla="*/ 0 w 1864426"/>
              <a:gd name="connsiteY6" fmla="*/ 1638795 h 3135086"/>
              <a:gd name="connsiteX7" fmla="*/ 154379 w 1864426"/>
              <a:gd name="connsiteY7" fmla="*/ 1805050 h 3135086"/>
              <a:gd name="connsiteX8" fmla="*/ 534389 w 1864426"/>
              <a:gd name="connsiteY8" fmla="*/ 2885704 h 3135086"/>
              <a:gd name="connsiteX9" fmla="*/ 74794 w 1864426"/>
              <a:gd name="connsiteY9" fmla="*/ 3103627 h 3135086"/>
              <a:gd name="connsiteX10" fmla="*/ 130628 w 1864426"/>
              <a:gd name="connsiteY10" fmla="*/ 3135086 h 3135086"/>
              <a:gd name="connsiteX0" fmla="*/ 1864426 w 1864426"/>
              <a:gd name="connsiteY0" fmla="*/ 0 h 3111023"/>
              <a:gd name="connsiteX1" fmla="*/ 1183365 w 1864426"/>
              <a:gd name="connsiteY1" fmla="*/ 273445 h 3111023"/>
              <a:gd name="connsiteX2" fmla="*/ 902524 w 1864426"/>
              <a:gd name="connsiteY2" fmla="*/ 249382 h 3111023"/>
              <a:gd name="connsiteX3" fmla="*/ 744291 w 1864426"/>
              <a:gd name="connsiteY3" fmla="*/ 431679 h 3111023"/>
              <a:gd name="connsiteX4" fmla="*/ 926275 w 1864426"/>
              <a:gd name="connsiteY4" fmla="*/ 641268 h 3111023"/>
              <a:gd name="connsiteX5" fmla="*/ 201880 w 1864426"/>
              <a:gd name="connsiteY5" fmla="*/ 1472540 h 3111023"/>
              <a:gd name="connsiteX6" fmla="*/ 0 w 1864426"/>
              <a:gd name="connsiteY6" fmla="*/ 1638795 h 3111023"/>
              <a:gd name="connsiteX7" fmla="*/ 154379 w 1864426"/>
              <a:gd name="connsiteY7" fmla="*/ 1805050 h 3111023"/>
              <a:gd name="connsiteX8" fmla="*/ 534389 w 1864426"/>
              <a:gd name="connsiteY8" fmla="*/ 2885704 h 3111023"/>
              <a:gd name="connsiteX9" fmla="*/ 74794 w 1864426"/>
              <a:gd name="connsiteY9" fmla="*/ 3103627 h 3111023"/>
              <a:gd name="connsiteX10" fmla="*/ 82501 w 1864426"/>
              <a:gd name="connsiteY10" fmla="*/ 3111023 h 3111023"/>
              <a:gd name="connsiteX0" fmla="*/ 1864426 w 1864426"/>
              <a:gd name="connsiteY0" fmla="*/ 0 h 3111023"/>
              <a:gd name="connsiteX1" fmla="*/ 1183365 w 1864426"/>
              <a:gd name="connsiteY1" fmla="*/ 273445 h 3111023"/>
              <a:gd name="connsiteX2" fmla="*/ 902524 w 1864426"/>
              <a:gd name="connsiteY2" fmla="*/ 249382 h 3111023"/>
              <a:gd name="connsiteX3" fmla="*/ 744291 w 1864426"/>
              <a:gd name="connsiteY3" fmla="*/ 431679 h 3111023"/>
              <a:gd name="connsiteX4" fmla="*/ 926275 w 1864426"/>
              <a:gd name="connsiteY4" fmla="*/ 641268 h 3111023"/>
              <a:gd name="connsiteX5" fmla="*/ 201880 w 1864426"/>
              <a:gd name="connsiteY5" fmla="*/ 1472540 h 3111023"/>
              <a:gd name="connsiteX6" fmla="*/ 0 w 1864426"/>
              <a:gd name="connsiteY6" fmla="*/ 1638795 h 3111023"/>
              <a:gd name="connsiteX7" fmla="*/ 154379 w 1864426"/>
              <a:gd name="connsiteY7" fmla="*/ 1805050 h 3111023"/>
              <a:gd name="connsiteX8" fmla="*/ 526368 w 1864426"/>
              <a:gd name="connsiteY8" fmla="*/ 2869662 h 3111023"/>
              <a:gd name="connsiteX9" fmla="*/ 74794 w 1864426"/>
              <a:gd name="connsiteY9" fmla="*/ 3103627 h 3111023"/>
              <a:gd name="connsiteX10" fmla="*/ 82501 w 1864426"/>
              <a:gd name="connsiteY10" fmla="*/ 3111023 h 3111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64426" h="3111023">
                <a:moveTo>
                  <a:pt x="1864426" y="0"/>
                </a:moveTo>
                <a:cubicBezTo>
                  <a:pt x="1601312" y="35001"/>
                  <a:pt x="1378301" y="9844"/>
                  <a:pt x="1183365" y="273445"/>
                </a:cubicBezTo>
                <a:lnTo>
                  <a:pt x="902524" y="249382"/>
                </a:lnTo>
                <a:cubicBezTo>
                  <a:pt x="823043" y="280737"/>
                  <a:pt x="771635" y="360218"/>
                  <a:pt x="744291" y="431679"/>
                </a:cubicBezTo>
                <a:cubicBezTo>
                  <a:pt x="748805" y="537637"/>
                  <a:pt x="817488" y="603490"/>
                  <a:pt x="926275" y="641268"/>
                </a:cubicBezTo>
                <a:lnTo>
                  <a:pt x="201880" y="1472540"/>
                </a:lnTo>
                <a:cubicBezTo>
                  <a:pt x="-33856" y="1495874"/>
                  <a:pt x="43229" y="1603430"/>
                  <a:pt x="0" y="1638795"/>
                </a:cubicBezTo>
                <a:cubicBezTo>
                  <a:pt x="11354" y="1762392"/>
                  <a:pt x="86877" y="1773695"/>
                  <a:pt x="154379" y="1805050"/>
                </a:cubicBezTo>
                <a:lnTo>
                  <a:pt x="526368" y="2869662"/>
                </a:lnTo>
                <a:cubicBezTo>
                  <a:pt x="319696" y="2864766"/>
                  <a:pt x="217298" y="3036333"/>
                  <a:pt x="74794" y="3103627"/>
                </a:cubicBezTo>
                <a:lnTo>
                  <a:pt x="82501" y="311102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660852" y="5155349"/>
            <a:ext cx="1306285" cy="0"/>
          </a:xfrm>
          <a:custGeom>
            <a:avLst/>
            <a:gdLst>
              <a:gd name="connsiteX0" fmla="*/ 0 w 1306285"/>
              <a:gd name="connsiteY0" fmla="*/ 0 h 0"/>
              <a:gd name="connsiteX1" fmla="*/ 1306285 w 1306285"/>
              <a:gd name="connsiteY1" fmla="*/ 0 h 0"/>
              <a:gd name="connsiteX2" fmla="*/ 1306285 w 1306285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>
                <a:moveTo>
                  <a:pt x="0" y="0"/>
                </a:moveTo>
                <a:lnTo>
                  <a:pt x="1306285" y="0"/>
                </a:lnTo>
                <a:lnTo>
                  <a:pt x="130628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839607" y="2648198"/>
            <a:ext cx="1128155" cy="2501840"/>
          </a:xfrm>
          <a:custGeom>
            <a:avLst/>
            <a:gdLst>
              <a:gd name="connsiteX0" fmla="*/ 1128156 w 1128156"/>
              <a:gd name="connsiteY0" fmla="*/ 2493819 h 2493819"/>
              <a:gd name="connsiteX1" fmla="*/ 938151 w 1128156"/>
              <a:gd name="connsiteY1" fmla="*/ 2327564 h 2493819"/>
              <a:gd name="connsiteX2" fmla="*/ 938151 w 1128156"/>
              <a:gd name="connsiteY2" fmla="*/ 2280063 h 2493819"/>
              <a:gd name="connsiteX3" fmla="*/ 771896 w 1128156"/>
              <a:gd name="connsiteY3" fmla="*/ 2161309 h 2493819"/>
              <a:gd name="connsiteX4" fmla="*/ 748146 w 1128156"/>
              <a:gd name="connsiteY4" fmla="*/ 2220686 h 2493819"/>
              <a:gd name="connsiteX5" fmla="*/ 463138 w 1128156"/>
              <a:gd name="connsiteY5" fmla="*/ 2196935 h 2493819"/>
              <a:gd name="connsiteX6" fmla="*/ 0 w 1128156"/>
              <a:gd name="connsiteY6" fmla="*/ 1116281 h 2493819"/>
              <a:gd name="connsiteX7" fmla="*/ 59377 w 1128156"/>
              <a:gd name="connsiteY7" fmla="*/ 1033154 h 2493819"/>
              <a:gd name="connsiteX8" fmla="*/ 83127 w 1128156"/>
              <a:gd name="connsiteY8" fmla="*/ 914400 h 2493819"/>
              <a:gd name="connsiteX9" fmla="*/ 783772 w 1128156"/>
              <a:gd name="connsiteY9" fmla="*/ 83128 h 2493819"/>
              <a:gd name="connsiteX10" fmla="*/ 961901 w 1128156"/>
              <a:gd name="connsiteY10" fmla="*/ 0 h 2493819"/>
              <a:gd name="connsiteX0" fmla="*/ 1128156 w 1128156"/>
              <a:gd name="connsiteY0" fmla="*/ 2493819 h 2493819"/>
              <a:gd name="connsiteX1" fmla="*/ 938151 w 1128156"/>
              <a:gd name="connsiteY1" fmla="*/ 2327564 h 2493819"/>
              <a:gd name="connsiteX2" fmla="*/ 938151 w 1128156"/>
              <a:gd name="connsiteY2" fmla="*/ 2280063 h 2493819"/>
              <a:gd name="connsiteX3" fmla="*/ 771896 w 1128156"/>
              <a:gd name="connsiteY3" fmla="*/ 2161309 h 2493819"/>
              <a:gd name="connsiteX4" fmla="*/ 748146 w 1128156"/>
              <a:gd name="connsiteY4" fmla="*/ 2220686 h 2493819"/>
              <a:gd name="connsiteX5" fmla="*/ 463138 w 1128156"/>
              <a:gd name="connsiteY5" fmla="*/ 2196935 h 2493819"/>
              <a:gd name="connsiteX6" fmla="*/ 0 w 1128156"/>
              <a:gd name="connsiteY6" fmla="*/ 1116281 h 2493819"/>
              <a:gd name="connsiteX7" fmla="*/ 59377 w 1128156"/>
              <a:gd name="connsiteY7" fmla="*/ 1033154 h 2493819"/>
              <a:gd name="connsiteX8" fmla="*/ 83127 w 1128156"/>
              <a:gd name="connsiteY8" fmla="*/ 914400 h 2493819"/>
              <a:gd name="connsiteX9" fmla="*/ 783772 w 1128156"/>
              <a:gd name="connsiteY9" fmla="*/ 83128 h 2493819"/>
              <a:gd name="connsiteX10" fmla="*/ 961901 w 1128156"/>
              <a:gd name="connsiteY10" fmla="*/ 0 h 2493819"/>
              <a:gd name="connsiteX0" fmla="*/ 1128156 w 1128156"/>
              <a:gd name="connsiteY0" fmla="*/ 2493819 h 2493819"/>
              <a:gd name="connsiteX1" fmla="*/ 938151 w 1128156"/>
              <a:gd name="connsiteY1" fmla="*/ 2327564 h 2493819"/>
              <a:gd name="connsiteX2" fmla="*/ 938151 w 1128156"/>
              <a:gd name="connsiteY2" fmla="*/ 2280063 h 2493819"/>
              <a:gd name="connsiteX3" fmla="*/ 771896 w 1128156"/>
              <a:gd name="connsiteY3" fmla="*/ 2161309 h 2493819"/>
              <a:gd name="connsiteX4" fmla="*/ 748146 w 1128156"/>
              <a:gd name="connsiteY4" fmla="*/ 2220686 h 2493819"/>
              <a:gd name="connsiteX5" fmla="*/ 463138 w 1128156"/>
              <a:gd name="connsiteY5" fmla="*/ 2196935 h 2493819"/>
              <a:gd name="connsiteX6" fmla="*/ 0 w 1128156"/>
              <a:gd name="connsiteY6" fmla="*/ 1116281 h 2493819"/>
              <a:gd name="connsiteX7" fmla="*/ 59377 w 1128156"/>
              <a:gd name="connsiteY7" fmla="*/ 1033154 h 2493819"/>
              <a:gd name="connsiteX8" fmla="*/ 83127 w 1128156"/>
              <a:gd name="connsiteY8" fmla="*/ 914400 h 2493819"/>
              <a:gd name="connsiteX9" fmla="*/ 783772 w 1128156"/>
              <a:gd name="connsiteY9" fmla="*/ 83128 h 2493819"/>
              <a:gd name="connsiteX10" fmla="*/ 961901 w 1128156"/>
              <a:gd name="connsiteY10" fmla="*/ 0 h 2493819"/>
              <a:gd name="connsiteX0" fmla="*/ 1128156 w 1128156"/>
              <a:gd name="connsiteY0" fmla="*/ 2493819 h 2493819"/>
              <a:gd name="connsiteX1" fmla="*/ 938151 w 1128156"/>
              <a:gd name="connsiteY1" fmla="*/ 2327564 h 2493819"/>
              <a:gd name="connsiteX2" fmla="*/ 938151 w 1128156"/>
              <a:gd name="connsiteY2" fmla="*/ 2280063 h 2493819"/>
              <a:gd name="connsiteX3" fmla="*/ 771896 w 1128156"/>
              <a:gd name="connsiteY3" fmla="*/ 2161309 h 2493819"/>
              <a:gd name="connsiteX4" fmla="*/ 748146 w 1128156"/>
              <a:gd name="connsiteY4" fmla="*/ 2228708 h 2493819"/>
              <a:gd name="connsiteX5" fmla="*/ 463138 w 1128156"/>
              <a:gd name="connsiteY5" fmla="*/ 2196935 h 2493819"/>
              <a:gd name="connsiteX6" fmla="*/ 0 w 1128156"/>
              <a:gd name="connsiteY6" fmla="*/ 1116281 h 2493819"/>
              <a:gd name="connsiteX7" fmla="*/ 59377 w 1128156"/>
              <a:gd name="connsiteY7" fmla="*/ 1033154 h 2493819"/>
              <a:gd name="connsiteX8" fmla="*/ 83127 w 1128156"/>
              <a:gd name="connsiteY8" fmla="*/ 914400 h 2493819"/>
              <a:gd name="connsiteX9" fmla="*/ 783772 w 1128156"/>
              <a:gd name="connsiteY9" fmla="*/ 83128 h 2493819"/>
              <a:gd name="connsiteX10" fmla="*/ 961901 w 1128156"/>
              <a:gd name="connsiteY10" fmla="*/ 0 h 2493819"/>
              <a:gd name="connsiteX0" fmla="*/ 1128156 w 1128156"/>
              <a:gd name="connsiteY0" fmla="*/ 2493819 h 2493819"/>
              <a:gd name="connsiteX1" fmla="*/ 938151 w 1128156"/>
              <a:gd name="connsiteY1" fmla="*/ 2327564 h 2493819"/>
              <a:gd name="connsiteX2" fmla="*/ 978256 w 1128156"/>
              <a:gd name="connsiteY2" fmla="*/ 2243968 h 2493819"/>
              <a:gd name="connsiteX3" fmla="*/ 771896 w 1128156"/>
              <a:gd name="connsiteY3" fmla="*/ 2161309 h 2493819"/>
              <a:gd name="connsiteX4" fmla="*/ 748146 w 1128156"/>
              <a:gd name="connsiteY4" fmla="*/ 2228708 h 2493819"/>
              <a:gd name="connsiteX5" fmla="*/ 463138 w 1128156"/>
              <a:gd name="connsiteY5" fmla="*/ 2196935 h 2493819"/>
              <a:gd name="connsiteX6" fmla="*/ 0 w 1128156"/>
              <a:gd name="connsiteY6" fmla="*/ 1116281 h 2493819"/>
              <a:gd name="connsiteX7" fmla="*/ 59377 w 1128156"/>
              <a:gd name="connsiteY7" fmla="*/ 1033154 h 2493819"/>
              <a:gd name="connsiteX8" fmla="*/ 83127 w 1128156"/>
              <a:gd name="connsiteY8" fmla="*/ 914400 h 2493819"/>
              <a:gd name="connsiteX9" fmla="*/ 783772 w 1128156"/>
              <a:gd name="connsiteY9" fmla="*/ 83128 h 2493819"/>
              <a:gd name="connsiteX10" fmla="*/ 961901 w 1128156"/>
              <a:gd name="connsiteY10" fmla="*/ 0 h 2493819"/>
              <a:gd name="connsiteX0" fmla="*/ 1128156 w 1128156"/>
              <a:gd name="connsiteY0" fmla="*/ 2493819 h 2493819"/>
              <a:gd name="connsiteX1" fmla="*/ 938151 w 1128156"/>
              <a:gd name="connsiteY1" fmla="*/ 2327564 h 2493819"/>
              <a:gd name="connsiteX2" fmla="*/ 978256 w 1128156"/>
              <a:gd name="connsiteY2" fmla="*/ 2243968 h 2493819"/>
              <a:gd name="connsiteX3" fmla="*/ 771896 w 1128156"/>
              <a:gd name="connsiteY3" fmla="*/ 2161309 h 2493819"/>
              <a:gd name="connsiteX4" fmla="*/ 728093 w 1128156"/>
              <a:gd name="connsiteY4" fmla="*/ 2228708 h 2493819"/>
              <a:gd name="connsiteX5" fmla="*/ 463138 w 1128156"/>
              <a:gd name="connsiteY5" fmla="*/ 2196935 h 2493819"/>
              <a:gd name="connsiteX6" fmla="*/ 0 w 1128156"/>
              <a:gd name="connsiteY6" fmla="*/ 1116281 h 2493819"/>
              <a:gd name="connsiteX7" fmla="*/ 59377 w 1128156"/>
              <a:gd name="connsiteY7" fmla="*/ 1033154 h 2493819"/>
              <a:gd name="connsiteX8" fmla="*/ 83127 w 1128156"/>
              <a:gd name="connsiteY8" fmla="*/ 914400 h 2493819"/>
              <a:gd name="connsiteX9" fmla="*/ 783772 w 1128156"/>
              <a:gd name="connsiteY9" fmla="*/ 83128 h 2493819"/>
              <a:gd name="connsiteX10" fmla="*/ 961901 w 1128156"/>
              <a:gd name="connsiteY10" fmla="*/ 0 h 2493819"/>
              <a:gd name="connsiteX0" fmla="*/ 1160240 w 1160240"/>
              <a:gd name="connsiteY0" fmla="*/ 2501840 h 2501840"/>
              <a:gd name="connsiteX1" fmla="*/ 938151 w 1160240"/>
              <a:gd name="connsiteY1" fmla="*/ 2327564 h 2501840"/>
              <a:gd name="connsiteX2" fmla="*/ 978256 w 1160240"/>
              <a:gd name="connsiteY2" fmla="*/ 2243968 h 2501840"/>
              <a:gd name="connsiteX3" fmla="*/ 771896 w 1160240"/>
              <a:gd name="connsiteY3" fmla="*/ 2161309 h 2501840"/>
              <a:gd name="connsiteX4" fmla="*/ 728093 w 1160240"/>
              <a:gd name="connsiteY4" fmla="*/ 2228708 h 2501840"/>
              <a:gd name="connsiteX5" fmla="*/ 463138 w 1160240"/>
              <a:gd name="connsiteY5" fmla="*/ 2196935 h 2501840"/>
              <a:gd name="connsiteX6" fmla="*/ 0 w 1160240"/>
              <a:gd name="connsiteY6" fmla="*/ 1116281 h 2501840"/>
              <a:gd name="connsiteX7" fmla="*/ 59377 w 1160240"/>
              <a:gd name="connsiteY7" fmla="*/ 1033154 h 2501840"/>
              <a:gd name="connsiteX8" fmla="*/ 83127 w 1160240"/>
              <a:gd name="connsiteY8" fmla="*/ 914400 h 2501840"/>
              <a:gd name="connsiteX9" fmla="*/ 783772 w 1160240"/>
              <a:gd name="connsiteY9" fmla="*/ 83128 h 2501840"/>
              <a:gd name="connsiteX10" fmla="*/ 961901 w 1160240"/>
              <a:gd name="connsiteY10" fmla="*/ 0 h 2501840"/>
              <a:gd name="connsiteX0" fmla="*/ 1160240 w 1160240"/>
              <a:gd name="connsiteY0" fmla="*/ 2501840 h 2501840"/>
              <a:gd name="connsiteX1" fmla="*/ 938151 w 1160240"/>
              <a:gd name="connsiteY1" fmla="*/ 2327564 h 2501840"/>
              <a:gd name="connsiteX2" fmla="*/ 978256 w 1160240"/>
              <a:gd name="connsiteY2" fmla="*/ 2243968 h 2501840"/>
              <a:gd name="connsiteX3" fmla="*/ 771896 w 1160240"/>
              <a:gd name="connsiteY3" fmla="*/ 2161309 h 2501840"/>
              <a:gd name="connsiteX4" fmla="*/ 728093 w 1160240"/>
              <a:gd name="connsiteY4" fmla="*/ 2228708 h 2501840"/>
              <a:gd name="connsiteX5" fmla="*/ 463138 w 1160240"/>
              <a:gd name="connsiteY5" fmla="*/ 2196935 h 2501840"/>
              <a:gd name="connsiteX6" fmla="*/ 0 w 1160240"/>
              <a:gd name="connsiteY6" fmla="*/ 1116281 h 2501840"/>
              <a:gd name="connsiteX7" fmla="*/ 59377 w 1160240"/>
              <a:gd name="connsiteY7" fmla="*/ 1033154 h 2501840"/>
              <a:gd name="connsiteX8" fmla="*/ 83127 w 1160240"/>
              <a:gd name="connsiteY8" fmla="*/ 914400 h 2501840"/>
              <a:gd name="connsiteX9" fmla="*/ 783772 w 1160240"/>
              <a:gd name="connsiteY9" fmla="*/ 83128 h 2501840"/>
              <a:gd name="connsiteX10" fmla="*/ 961901 w 1160240"/>
              <a:gd name="connsiteY10" fmla="*/ 0 h 2501840"/>
              <a:gd name="connsiteX0" fmla="*/ 1160240 w 1160240"/>
              <a:gd name="connsiteY0" fmla="*/ 2501840 h 2501840"/>
              <a:gd name="connsiteX1" fmla="*/ 938151 w 1160240"/>
              <a:gd name="connsiteY1" fmla="*/ 2327564 h 2501840"/>
              <a:gd name="connsiteX2" fmla="*/ 978256 w 1160240"/>
              <a:gd name="connsiteY2" fmla="*/ 2243968 h 2501840"/>
              <a:gd name="connsiteX3" fmla="*/ 771896 w 1160240"/>
              <a:gd name="connsiteY3" fmla="*/ 2161309 h 2501840"/>
              <a:gd name="connsiteX4" fmla="*/ 728093 w 1160240"/>
              <a:gd name="connsiteY4" fmla="*/ 2228708 h 2501840"/>
              <a:gd name="connsiteX5" fmla="*/ 463138 w 1160240"/>
              <a:gd name="connsiteY5" fmla="*/ 2196935 h 2501840"/>
              <a:gd name="connsiteX6" fmla="*/ 0 w 1160240"/>
              <a:gd name="connsiteY6" fmla="*/ 1116281 h 2501840"/>
              <a:gd name="connsiteX7" fmla="*/ 59377 w 1160240"/>
              <a:gd name="connsiteY7" fmla="*/ 1033154 h 2501840"/>
              <a:gd name="connsiteX8" fmla="*/ 83127 w 1160240"/>
              <a:gd name="connsiteY8" fmla="*/ 914400 h 2501840"/>
              <a:gd name="connsiteX9" fmla="*/ 783772 w 1160240"/>
              <a:gd name="connsiteY9" fmla="*/ 83128 h 2501840"/>
              <a:gd name="connsiteX10" fmla="*/ 961901 w 1160240"/>
              <a:gd name="connsiteY10" fmla="*/ 0 h 2501840"/>
              <a:gd name="connsiteX0" fmla="*/ 1160240 w 1160240"/>
              <a:gd name="connsiteY0" fmla="*/ 2501840 h 2501840"/>
              <a:gd name="connsiteX1" fmla="*/ 938151 w 1160240"/>
              <a:gd name="connsiteY1" fmla="*/ 2327564 h 2501840"/>
              <a:gd name="connsiteX2" fmla="*/ 978256 w 1160240"/>
              <a:gd name="connsiteY2" fmla="*/ 2243968 h 2501840"/>
              <a:gd name="connsiteX3" fmla="*/ 771896 w 1160240"/>
              <a:gd name="connsiteY3" fmla="*/ 2161309 h 2501840"/>
              <a:gd name="connsiteX4" fmla="*/ 728093 w 1160240"/>
              <a:gd name="connsiteY4" fmla="*/ 2228708 h 2501840"/>
              <a:gd name="connsiteX5" fmla="*/ 463138 w 1160240"/>
              <a:gd name="connsiteY5" fmla="*/ 2196935 h 2501840"/>
              <a:gd name="connsiteX6" fmla="*/ 0 w 1160240"/>
              <a:gd name="connsiteY6" fmla="*/ 1116281 h 2501840"/>
              <a:gd name="connsiteX7" fmla="*/ 59377 w 1160240"/>
              <a:gd name="connsiteY7" fmla="*/ 1033154 h 2501840"/>
              <a:gd name="connsiteX8" fmla="*/ 83127 w 1160240"/>
              <a:gd name="connsiteY8" fmla="*/ 914400 h 2501840"/>
              <a:gd name="connsiteX9" fmla="*/ 783772 w 1160240"/>
              <a:gd name="connsiteY9" fmla="*/ 83128 h 2501840"/>
              <a:gd name="connsiteX10" fmla="*/ 961901 w 1160240"/>
              <a:gd name="connsiteY10" fmla="*/ 0 h 2501840"/>
              <a:gd name="connsiteX0" fmla="*/ 1128155 w 1128155"/>
              <a:gd name="connsiteY0" fmla="*/ 2501840 h 2501840"/>
              <a:gd name="connsiteX1" fmla="*/ 906066 w 1128155"/>
              <a:gd name="connsiteY1" fmla="*/ 2327564 h 2501840"/>
              <a:gd name="connsiteX2" fmla="*/ 946171 w 1128155"/>
              <a:gd name="connsiteY2" fmla="*/ 2243968 h 2501840"/>
              <a:gd name="connsiteX3" fmla="*/ 739811 w 1128155"/>
              <a:gd name="connsiteY3" fmla="*/ 2161309 h 2501840"/>
              <a:gd name="connsiteX4" fmla="*/ 696008 w 1128155"/>
              <a:gd name="connsiteY4" fmla="*/ 2228708 h 2501840"/>
              <a:gd name="connsiteX5" fmla="*/ 431053 w 1128155"/>
              <a:gd name="connsiteY5" fmla="*/ 2196935 h 2501840"/>
              <a:gd name="connsiteX6" fmla="*/ 0 w 1128155"/>
              <a:gd name="connsiteY6" fmla="*/ 1124302 h 2501840"/>
              <a:gd name="connsiteX7" fmla="*/ 27292 w 1128155"/>
              <a:gd name="connsiteY7" fmla="*/ 1033154 h 2501840"/>
              <a:gd name="connsiteX8" fmla="*/ 51042 w 1128155"/>
              <a:gd name="connsiteY8" fmla="*/ 914400 h 2501840"/>
              <a:gd name="connsiteX9" fmla="*/ 751687 w 1128155"/>
              <a:gd name="connsiteY9" fmla="*/ 83128 h 2501840"/>
              <a:gd name="connsiteX10" fmla="*/ 929816 w 1128155"/>
              <a:gd name="connsiteY10" fmla="*/ 0 h 2501840"/>
              <a:gd name="connsiteX0" fmla="*/ 1128155 w 1128155"/>
              <a:gd name="connsiteY0" fmla="*/ 2501840 h 2501840"/>
              <a:gd name="connsiteX1" fmla="*/ 906066 w 1128155"/>
              <a:gd name="connsiteY1" fmla="*/ 2327564 h 2501840"/>
              <a:gd name="connsiteX2" fmla="*/ 946171 w 1128155"/>
              <a:gd name="connsiteY2" fmla="*/ 2243968 h 2501840"/>
              <a:gd name="connsiteX3" fmla="*/ 739811 w 1128155"/>
              <a:gd name="connsiteY3" fmla="*/ 2161309 h 2501840"/>
              <a:gd name="connsiteX4" fmla="*/ 696008 w 1128155"/>
              <a:gd name="connsiteY4" fmla="*/ 2228708 h 2501840"/>
              <a:gd name="connsiteX5" fmla="*/ 394959 w 1128155"/>
              <a:gd name="connsiteY5" fmla="*/ 2204956 h 2501840"/>
              <a:gd name="connsiteX6" fmla="*/ 0 w 1128155"/>
              <a:gd name="connsiteY6" fmla="*/ 1124302 h 2501840"/>
              <a:gd name="connsiteX7" fmla="*/ 27292 w 1128155"/>
              <a:gd name="connsiteY7" fmla="*/ 1033154 h 2501840"/>
              <a:gd name="connsiteX8" fmla="*/ 51042 w 1128155"/>
              <a:gd name="connsiteY8" fmla="*/ 914400 h 2501840"/>
              <a:gd name="connsiteX9" fmla="*/ 751687 w 1128155"/>
              <a:gd name="connsiteY9" fmla="*/ 83128 h 2501840"/>
              <a:gd name="connsiteX10" fmla="*/ 929816 w 1128155"/>
              <a:gd name="connsiteY10" fmla="*/ 0 h 2501840"/>
              <a:gd name="connsiteX0" fmla="*/ 1128155 w 1128155"/>
              <a:gd name="connsiteY0" fmla="*/ 2501840 h 2501840"/>
              <a:gd name="connsiteX1" fmla="*/ 906066 w 1128155"/>
              <a:gd name="connsiteY1" fmla="*/ 2327564 h 2501840"/>
              <a:gd name="connsiteX2" fmla="*/ 946171 w 1128155"/>
              <a:gd name="connsiteY2" fmla="*/ 2243968 h 2501840"/>
              <a:gd name="connsiteX3" fmla="*/ 739811 w 1128155"/>
              <a:gd name="connsiteY3" fmla="*/ 2161309 h 2501840"/>
              <a:gd name="connsiteX4" fmla="*/ 696008 w 1128155"/>
              <a:gd name="connsiteY4" fmla="*/ 2228708 h 2501840"/>
              <a:gd name="connsiteX5" fmla="*/ 394959 w 1128155"/>
              <a:gd name="connsiteY5" fmla="*/ 2204956 h 2501840"/>
              <a:gd name="connsiteX6" fmla="*/ 0 w 1128155"/>
              <a:gd name="connsiteY6" fmla="*/ 1124302 h 2501840"/>
              <a:gd name="connsiteX7" fmla="*/ 55365 w 1128155"/>
              <a:gd name="connsiteY7" fmla="*/ 1033154 h 2501840"/>
              <a:gd name="connsiteX8" fmla="*/ 51042 w 1128155"/>
              <a:gd name="connsiteY8" fmla="*/ 914400 h 2501840"/>
              <a:gd name="connsiteX9" fmla="*/ 751687 w 1128155"/>
              <a:gd name="connsiteY9" fmla="*/ 83128 h 2501840"/>
              <a:gd name="connsiteX10" fmla="*/ 929816 w 1128155"/>
              <a:gd name="connsiteY10" fmla="*/ 0 h 250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8155" h="2501840">
                <a:moveTo>
                  <a:pt x="1128155" y="2501840"/>
                </a:moveTo>
                <a:cubicBezTo>
                  <a:pt x="1058136" y="2403643"/>
                  <a:pt x="992128" y="2357583"/>
                  <a:pt x="906066" y="2327564"/>
                </a:cubicBezTo>
                <a:lnTo>
                  <a:pt x="946171" y="2243968"/>
                </a:lnTo>
                <a:lnTo>
                  <a:pt x="739811" y="2161309"/>
                </a:lnTo>
                <a:lnTo>
                  <a:pt x="696008" y="2228708"/>
                </a:lnTo>
                <a:lnTo>
                  <a:pt x="394959" y="2204956"/>
                </a:lnTo>
                <a:lnTo>
                  <a:pt x="0" y="1124302"/>
                </a:lnTo>
                <a:cubicBezTo>
                  <a:pt x="19792" y="1096593"/>
                  <a:pt x="55626" y="1060863"/>
                  <a:pt x="55365" y="1033154"/>
                </a:cubicBezTo>
                <a:cubicBezTo>
                  <a:pt x="75313" y="997580"/>
                  <a:pt x="43125" y="953985"/>
                  <a:pt x="51042" y="914400"/>
                </a:cubicBezTo>
                <a:lnTo>
                  <a:pt x="751687" y="83128"/>
                </a:lnTo>
                <a:lnTo>
                  <a:pt x="929816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任意多边形 55"/>
          <p:cNvSpPr/>
          <p:nvPr/>
        </p:nvSpPr>
        <p:spPr>
          <a:xfrm>
            <a:off x="1769423" y="2660073"/>
            <a:ext cx="629393" cy="332509"/>
          </a:xfrm>
          <a:custGeom>
            <a:avLst/>
            <a:gdLst>
              <a:gd name="connsiteX0" fmla="*/ 0 w 629393"/>
              <a:gd name="connsiteY0" fmla="*/ 0 h 332509"/>
              <a:gd name="connsiteX1" fmla="*/ 629393 w 629393"/>
              <a:gd name="connsiteY1" fmla="*/ 332509 h 332509"/>
              <a:gd name="connsiteX0" fmla="*/ 0 w 629393"/>
              <a:gd name="connsiteY0" fmla="*/ 0 h 332509"/>
              <a:gd name="connsiteX1" fmla="*/ 629393 w 629393"/>
              <a:gd name="connsiteY1" fmla="*/ 332509 h 332509"/>
              <a:gd name="connsiteX0" fmla="*/ 0 w 629393"/>
              <a:gd name="connsiteY0" fmla="*/ 0 h 332509"/>
              <a:gd name="connsiteX1" fmla="*/ 629393 w 629393"/>
              <a:gd name="connsiteY1" fmla="*/ 332509 h 3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9393" h="332509">
                <a:moveTo>
                  <a:pt x="0" y="0"/>
                </a:moveTo>
                <a:cubicBezTo>
                  <a:pt x="77451" y="251205"/>
                  <a:pt x="403553" y="289852"/>
                  <a:pt x="629393" y="33250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382774" y="2030682"/>
            <a:ext cx="124108" cy="946328"/>
          </a:xfrm>
          <a:custGeom>
            <a:avLst/>
            <a:gdLst>
              <a:gd name="connsiteX0" fmla="*/ 0 w 106878"/>
              <a:gd name="connsiteY0" fmla="*/ 926275 h 926275"/>
              <a:gd name="connsiteX1" fmla="*/ 106878 w 106878"/>
              <a:gd name="connsiteY1" fmla="*/ 415636 h 926275"/>
              <a:gd name="connsiteX2" fmla="*/ 23750 w 106878"/>
              <a:gd name="connsiteY2" fmla="*/ 0 h 926275"/>
              <a:gd name="connsiteX0" fmla="*/ 0 w 107068"/>
              <a:gd name="connsiteY0" fmla="*/ 926275 h 926275"/>
              <a:gd name="connsiteX1" fmla="*/ 106878 w 107068"/>
              <a:gd name="connsiteY1" fmla="*/ 415636 h 926275"/>
              <a:gd name="connsiteX2" fmla="*/ 23750 w 107068"/>
              <a:gd name="connsiteY2" fmla="*/ 0 h 926275"/>
              <a:gd name="connsiteX0" fmla="*/ 0 w 107292"/>
              <a:gd name="connsiteY0" fmla="*/ 926275 h 926275"/>
              <a:gd name="connsiteX1" fmla="*/ 106878 w 107292"/>
              <a:gd name="connsiteY1" fmla="*/ 415636 h 926275"/>
              <a:gd name="connsiteX2" fmla="*/ 23750 w 107292"/>
              <a:gd name="connsiteY2" fmla="*/ 0 h 926275"/>
              <a:gd name="connsiteX0" fmla="*/ 0 w 123210"/>
              <a:gd name="connsiteY0" fmla="*/ 946328 h 946328"/>
              <a:gd name="connsiteX1" fmla="*/ 122920 w 123210"/>
              <a:gd name="connsiteY1" fmla="*/ 415636 h 946328"/>
              <a:gd name="connsiteX2" fmla="*/ 39792 w 123210"/>
              <a:gd name="connsiteY2" fmla="*/ 0 h 946328"/>
              <a:gd name="connsiteX0" fmla="*/ 0 w 123210"/>
              <a:gd name="connsiteY0" fmla="*/ 946328 h 946328"/>
              <a:gd name="connsiteX1" fmla="*/ 122920 w 123210"/>
              <a:gd name="connsiteY1" fmla="*/ 415636 h 946328"/>
              <a:gd name="connsiteX2" fmla="*/ 39792 w 123210"/>
              <a:gd name="connsiteY2" fmla="*/ 0 h 946328"/>
              <a:gd name="connsiteX0" fmla="*/ 0 w 124108"/>
              <a:gd name="connsiteY0" fmla="*/ 946328 h 946328"/>
              <a:gd name="connsiteX1" fmla="*/ 122920 w 124108"/>
              <a:gd name="connsiteY1" fmla="*/ 415636 h 946328"/>
              <a:gd name="connsiteX2" fmla="*/ 39792 w 124108"/>
              <a:gd name="connsiteY2" fmla="*/ 0 h 94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108" h="946328">
                <a:moveTo>
                  <a:pt x="0" y="946328"/>
                </a:moveTo>
                <a:cubicBezTo>
                  <a:pt x="79741" y="808199"/>
                  <a:pt x="127399" y="597881"/>
                  <a:pt x="122920" y="415636"/>
                </a:cubicBezTo>
                <a:cubicBezTo>
                  <a:pt x="127295" y="273080"/>
                  <a:pt x="123648" y="142556"/>
                  <a:pt x="3979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255609" y="1593111"/>
            <a:ext cx="2643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一次又一次的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36640" y="2231276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彻夜难眠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6336632" y="3781926"/>
            <a:ext cx="188494" cy="352927"/>
          </a:xfrm>
          <a:custGeom>
            <a:avLst/>
            <a:gdLst>
              <a:gd name="connsiteX0" fmla="*/ 0 w 188494"/>
              <a:gd name="connsiteY0" fmla="*/ 0 h 352927"/>
              <a:gd name="connsiteX1" fmla="*/ 120315 w 188494"/>
              <a:gd name="connsiteY1" fmla="*/ 0 h 352927"/>
              <a:gd name="connsiteX2" fmla="*/ 188494 w 188494"/>
              <a:gd name="connsiteY2" fmla="*/ 352927 h 352927"/>
              <a:gd name="connsiteX0" fmla="*/ 0 w 188494"/>
              <a:gd name="connsiteY0" fmla="*/ 0 h 352927"/>
              <a:gd name="connsiteX1" fmla="*/ 120315 w 188494"/>
              <a:gd name="connsiteY1" fmla="*/ 0 h 352927"/>
              <a:gd name="connsiteX2" fmla="*/ 188494 w 188494"/>
              <a:gd name="connsiteY2" fmla="*/ 352927 h 352927"/>
              <a:gd name="connsiteX0" fmla="*/ 0 w 188494"/>
              <a:gd name="connsiteY0" fmla="*/ 0 h 352927"/>
              <a:gd name="connsiteX1" fmla="*/ 120315 w 188494"/>
              <a:gd name="connsiteY1" fmla="*/ 0 h 352927"/>
              <a:gd name="connsiteX2" fmla="*/ 188494 w 188494"/>
              <a:gd name="connsiteY2" fmla="*/ 352927 h 35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494" h="352927">
                <a:moveTo>
                  <a:pt x="0" y="0"/>
                </a:moveTo>
                <a:lnTo>
                  <a:pt x="120315" y="0"/>
                </a:lnTo>
                <a:cubicBezTo>
                  <a:pt x="102935" y="121653"/>
                  <a:pt x="137694" y="239295"/>
                  <a:pt x="188494" y="3529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6336632" y="3777916"/>
            <a:ext cx="176463" cy="364958"/>
          </a:xfrm>
          <a:custGeom>
            <a:avLst/>
            <a:gdLst>
              <a:gd name="connsiteX0" fmla="*/ 0 w 176463"/>
              <a:gd name="connsiteY0" fmla="*/ 0 h 368968"/>
              <a:gd name="connsiteX1" fmla="*/ 176463 w 176463"/>
              <a:gd name="connsiteY1" fmla="*/ 364958 h 368968"/>
              <a:gd name="connsiteX2" fmla="*/ 172452 w 176463"/>
              <a:gd name="connsiteY2" fmla="*/ 368968 h 368968"/>
              <a:gd name="connsiteX0" fmla="*/ 0 w 176463"/>
              <a:gd name="connsiteY0" fmla="*/ 0 h 368968"/>
              <a:gd name="connsiteX1" fmla="*/ 176463 w 176463"/>
              <a:gd name="connsiteY1" fmla="*/ 364958 h 368968"/>
              <a:gd name="connsiteX2" fmla="*/ 172452 w 176463"/>
              <a:gd name="connsiteY2" fmla="*/ 368968 h 368968"/>
              <a:gd name="connsiteX0" fmla="*/ 0 w 176463"/>
              <a:gd name="connsiteY0" fmla="*/ 0 h 368968"/>
              <a:gd name="connsiteX1" fmla="*/ 176463 w 176463"/>
              <a:gd name="connsiteY1" fmla="*/ 364958 h 368968"/>
              <a:gd name="connsiteX2" fmla="*/ 172452 w 176463"/>
              <a:gd name="connsiteY2" fmla="*/ 368968 h 368968"/>
              <a:gd name="connsiteX0" fmla="*/ 0 w 176463"/>
              <a:gd name="connsiteY0" fmla="*/ 0 h 364958"/>
              <a:gd name="connsiteX1" fmla="*/ 176463 w 176463"/>
              <a:gd name="connsiteY1" fmla="*/ 364958 h 364958"/>
              <a:gd name="connsiteX0" fmla="*/ 0 w 176463"/>
              <a:gd name="connsiteY0" fmla="*/ 0 h 364958"/>
              <a:gd name="connsiteX1" fmla="*/ 176463 w 176463"/>
              <a:gd name="connsiteY1" fmla="*/ 364958 h 36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6463" h="364958">
                <a:moveTo>
                  <a:pt x="0" y="0"/>
                </a:moveTo>
                <a:cubicBezTo>
                  <a:pt x="6685" y="153737"/>
                  <a:pt x="81548" y="263358"/>
                  <a:pt x="176463" y="36495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078579" y="3785937"/>
            <a:ext cx="120316" cy="0"/>
          </a:xfrm>
          <a:custGeom>
            <a:avLst/>
            <a:gdLst>
              <a:gd name="connsiteX0" fmla="*/ 0 w 120316"/>
              <a:gd name="connsiteY0" fmla="*/ 0 h 0"/>
              <a:gd name="connsiteX1" fmla="*/ 104274 w 120316"/>
              <a:gd name="connsiteY1" fmla="*/ 0 h 0"/>
              <a:gd name="connsiteX2" fmla="*/ 120316 w 120316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316">
                <a:moveTo>
                  <a:pt x="0" y="0"/>
                </a:moveTo>
                <a:lnTo>
                  <a:pt x="104274" y="0"/>
                </a:lnTo>
                <a:lnTo>
                  <a:pt x="120316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994357" y="3789946"/>
            <a:ext cx="204538" cy="356937"/>
          </a:xfrm>
          <a:custGeom>
            <a:avLst/>
            <a:gdLst>
              <a:gd name="connsiteX0" fmla="*/ 208548 w 208548"/>
              <a:gd name="connsiteY0" fmla="*/ 0 h 360948"/>
              <a:gd name="connsiteX1" fmla="*/ 0 w 208548"/>
              <a:gd name="connsiteY1" fmla="*/ 360948 h 360948"/>
              <a:gd name="connsiteX0" fmla="*/ 208548 w 208548"/>
              <a:gd name="connsiteY0" fmla="*/ 0 h 360948"/>
              <a:gd name="connsiteX1" fmla="*/ 0 w 208548"/>
              <a:gd name="connsiteY1" fmla="*/ 360948 h 360948"/>
              <a:gd name="connsiteX0" fmla="*/ 204538 w 204538"/>
              <a:gd name="connsiteY0" fmla="*/ 0 h 356937"/>
              <a:gd name="connsiteX1" fmla="*/ 0 w 204538"/>
              <a:gd name="connsiteY1" fmla="*/ 356937 h 356937"/>
              <a:gd name="connsiteX0" fmla="*/ 204538 w 204538"/>
              <a:gd name="connsiteY0" fmla="*/ 0 h 356937"/>
              <a:gd name="connsiteX1" fmla="*/ 0 w 204538"/>
              <a:gd name="connsiteY1" fmla="*/ 356937 h 356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4538" h="356937">
                <a:moveTo>
                  <a:pt x="204538" y="0"/>
                </a:moveTo>
                <a:cubicBezTo>
                  <a:pt x="167107" y="144379"/>
                  <a:pt x="117643" y="276727"/>
                  <a:pt x="0" y="35693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7014411" y="3777916"/>
            <a:ext cx="67963" cy="364958"/>
          </a:xfrm>
          <a:custGeom>
            <a:avLst/>
            <a:gdLst>
              <a:gd name="connsiteX0" fmla="*/ 64168 w 64168"/>
              <a:gd name="connsiteY0" fmla="*/ 0 h 364958"/>
              <a:gd name="connsiteX1" fmla="*/ 0 w 64168"/>
              <a:gd name="connsiteY1" fmla="*/ 364958 h 364958"/>
              <a:gd name="connsiteX0" fmla="*/ 64168 w 66544"/>
              <a:gd name="connsiteY0" fmla="*/ 0 h 364958"/>
              <a:gd name="connsiteX1" fmla="*/ 0 w 66544"/>
              <a:gd name="connsiteY1" fmla="*/ 364958 h 364958"/>
              <a:gd name="connsiteX0" fmla="*/ 64168 w 67963"/>
              <a:gd name="connsiteY0" fmla="*/ 0 h 364958"/>
              <a:gd name="connsiteX1" fmla="*/ 0 w 67963"/>
              <a:gd name="connsiteY1" fmla="*/ 364958 h 364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963" h="364958">
                <a:moveTo>
                  <a:pt x="64168" y="0"/>
                </a:moveTo>
                <a:cubicBezTo>
                  <a:pt x="78873" y="121653"/>
                  <a:pt x="49462" y="263357"/>
                  <a:pt x="0" y="36495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6" name="任意多边形 1405"/>
          <p:cNvSpPr/>
          <p:nvPr/>
        </p:nvSpPr>
        <p:spPr>
          <a:xfrm>
            <a:off x="6451092" y="4992624"/>
            <a:ext cx="635508" cy="4572"/>
          </a:xfrm>
          <a:custGeom>
            <a:avLst/>
            <a:gdLst>
              <a:gd name="connsiteX0" fmla="*/ 0 w 635508"/>
              <a:gd name="connsiteY0" fmla="*/ 0 h 4572"/>
              <a:gd name="connsiteX1" fmla="*/ 635508 w 635508"/>
              <a:gd name="connsiteY1" fmla="*/ 4572 h 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5508" h="4572">
                <a:moveTo>
                  <a:pt x="0" y="0"/>
                </a:moveTo>
                <a:lnTo>
                  <a:pt x="635508" y="457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00000">
            <a:off x="13177278" y="1683594"/>
            <a:ext cx="1273074" cy="2582191"/>
            <a:chOff x="6800668" y="2315967"/>
            <a:chExt cx="1273074" cy="2582191"/>
          </a:xfrm>
        </p:grpSpPr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biLevel thresh="25000"/>
          </a:blip>
          <a:srcRect b="20502"/>
          <a:stretch>
            <a:fillRect/>
          </a:stretch>
        </p:blipFill>
        <p:spPr>
          <a:xfrm>
            <a:off x="3798825" y="5499295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647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2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7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9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45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7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2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7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2" dur="100" fill="hold"/>
                                        <p:tgtEl>
                                          <p:spTgt spid="1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5.55556E-6 L -1.875E-6 -5.55556E-6 C -0.00286 -0.0007 -0.00559 -0.00047 -0.00833 -0.00186 C -0.0095 -0.00232 -0.01015 -0.00441 -0.01119 -0.0051 C -0.01328 -0.00649 -0.01549 -0.00718 -0.01757 -0.00834 C -0.01861 -0.0088 -0.01953 -0.0095 -0.02044 -0.00996 C -0.02135 -0.01112 -0.02213 -0.01251 -0.02317 -0.0132 C -0.02434 -0.01413 -0.02578 -0.01367 -0.02682 -0.01482 C -0.02786 -0.01598 -0.02786 -0.01853 -0.02877 -0.01992 C -0.02981 -0.02154 -0.03125 -0.022 -0.03242 -0.02316 C -0.03346 -0.02408 -0.03424 -0.02547 -0.03515 -0.0264 C -0.04557 -0.03566 -0.02825 -0.0176 -0.04166 -0.03149 C -0.0427 -0.03242 -0.04361 -0.03334 -0.04453 -0.03473 C -0.047 -0.0389 -0.05182 -0.04792 -0.05182 -0.04792 C -0.05221 -0.04955 -0.05221 -0.0514 -0.05286 -0.05279 C -0.05351 -0.05441 -0.05468 -0.05487 -0.05559 -0.05603 C -0.06276 -0.06667 -0.05429 -0.05626 -0.06119 -0.06436 C -0.06171 -0.06598 -0.06223 -0.06783 -0.06302 -0.06922 C -0.0638 -0.07061 -0.0651 -0.07107 -0.06575 -0.07246 C -0.0694 -0.08056 -0.06276 -0.0757 -0.07044 -0.07917 C -0.07135 -0.08033 -0.07239 -0.08103 -0.07317 -0.08242 C -0.07395 -0.0838 -0.07421 -0.08612 -0.075 -0.08728 C -0.07578 -0.08843 -0.07682 -0.08843 -0.07786 -0.0889 C -0.07812 -0.09075 -0.07812 -0.0926 -0.07877 -0.09399 C -0.08046 -0.09769 -0.08385 -0.10001 -0.08619 -0.10209 C -0.08841 -0.11459 -0.08528 -0.09931 -0.08893 -0.11205 C -0.08932 -0.11367 -0.08945 -0.11529 -0.08984 -0.11691 C -0.09036 -0.11922 -0.09114 -0.1213 -0.09166 -0.12362 C -0.09335 -0.1301 -0.09296 -0.13936 -0.09635 -0.1433 C -0.10247 -0.1507 -0.0957 -0.14214 -0.10182 -0.15163 C -0.10299 -0.15325 -0.10429 -0.15487 -0.10559 -0.15649 C -0.10742 -0.16297 -0.10989 -0.16922 -0.11119 -0.17617 C -0.11236 -0.18311 -0.11158 -0.17964 -0.11393 -0.18612 C -0.11419 -0.18843 -0.11432 -0.19075 -0.11484 -0.1926 C -0.11549 -0.19515 -0.11705 -0.19677 -0.11757 -0.19931 C -0.11861 -0.20394 -0.11861 -0.20927 -0.11953 -0.21413 C -0.12083 -0.22154 -0.12252 -0.22478 -0.125 -0.23056 C -0.12473 -0.2382 -0.12356 -0.24607 -0.12408 -0.25371 C -0.12421 -0.25533 -0.12669 -0.25348 -0.12682 -0.25533 C -0.12786 -0.26413 -0.12434 -0.2838 -0.12968 -0.29306 C -0.13046 -0.29445 -0.13151 -0.29538 -0.13242 -0.2963 C -0.13593 -0.30904 -0.13593 -0.3139 -0.14075 -0.32107 C -0.14166 -0.32246 -0.14257 -0.32339 -0.14348 -0.32431 C -0.1457 -0.32987 -0.1483 -0.33496 -0.15 -0.34075 C -0.15065 -0.34306 -0.15104 -0.34561 -0.15182 -0.34746 C -0.15416 -0.35232 -0.15924 -0.36066 -0.15924 -0.36066 C -0.1608 -0.36853 -0.1595 -0.36343 -0.16302 -0.37223 C -0.16367 -0.37385 -0.16406 -0.3757 -0.16484 -0.37709 C -0.17877 -0.39862 -0.16393 -0.37339 -0.17408 -0.38705 C -0.18359 -0.39978 -0.17057 -0.38797 -0.18424 -0.39839 C -0.1858 -0.40117 -0.18723 -0.40417 -0.18893 -0.40672 C -0.19127 -0.40996 -0.19843 -0.4176 -0.20091 -0.41992 C -0.20182 -0.42061 -0.20286 -0.42084 -0.20377 -0.42154 C -0.21067 -0.42709 -0.2082 -0.4264 -0.21575 -0.43149 C -0.21692 -0.43218 -0.21822 -0.43218 -0.21953 -0.43311 C -0.222 -0.43496 -0.22421 -0.4382 -0.22682 -0.43959 C -0.22994 -0.44121 -0.23307 -0.44283 -0.23619 -0.44445 C -0.23776 -0.44561 -0.23919 -0.447 -0.24075 -0.44792 C -0.24622 -0.45117 -0.25351 -0.45487 -0.25924 -0.45603 C -0.26692 -0.45765 -0.27473 -0.45834 -0.28242 -0.45927 C -0.2875 -0.45904 -0.32669 -0.45765 -0.3371 -0.45603 C -0.3414 -0.45533 -0.3457 -0.45371 -0.35 -0.45279 C -0.35846 -0.45093 -0.35742 -0.45232 -0.36393 -0.44955 C -0.36757 -0.44792 -0.375 -0.44445 -0.375 -0.44445 C -0.37656 -0.44283 -0.37799 -0.44098 -0.37968 -0.43959 C -0.38046 -0.4389 -0.38177 -0.43913 -0.38242 -0.43797 C -0.38307 -0.43681 -0.38255 -0.43404 -0.38333 -0.43311 C -0.38567 -0.43056 -0.39205 -0.42802 -0.39544 -0.4264 C -0.40234 -0.4183 -0.39348 -0.42779 -0.40182 -0.42154 C -0.41015 -0.41505 -0.39752 -0.42084 -0.40924 -0.41667 C -0.41015 -0.41575 -0.41484 -0.41205 -0.41575 -0.40996 C -0.4164 -0.40857 -0.4164 -0.40672 -0.41666 -0.4051 C -0.4164 -0.39075 -0.41653 -0.3764 -0.41575 -0.36228 C -0.41549 -0.3588 -0.41328 -0.35302 -0.41106 -0.35232 C -0.4069 -0.35093 -0.40247 -0.35117 -0.39817 -0.3507 L -0.38059 -0.34908 C -0.37747 -0.34792 -0.37395 -0.3426 -0.37135 -0.34584 L -0.36575 -0.35232 C -0.36484 -0.35186 -0.3638 -0.35186 -0.36302 -0.3507 C -0.36093 -0.34792 -0.3608 -0.34306 -0.36015 -0.33913 C -0.3608 -0.33751 -0.36132 -0.33288 -0.3621 -0.33427 C -0.36289 -0.33589 -0.36171 -0.3389 -0.36106 -0.34075 C -0.36041 -0.34283 -0.35924 -0.34399 -0.35833 -0.34584 C -0.35768 -0.34723 -0.35716 -0.34908 -0.35651 -0.3507 C -0.35625 -0.35232 -0.35572 -0.35394 -0.35559 -0.35556 C -0.35507 -0.35996 -0.35559 -0.36482 -0.35468 -0.36876 C -0.35429 -0.37038 -0.35273 -0.36992 -0.35182 -0.37038 C -0.35221 -0.36783 -0.35325 -0.36482 -0.35273 -0.36228 C -0.35247 -0.36066 -0.35104 -0.36089 -0.35 -0.36066 C -0.347 -0.35973 -0.34388 -0.3595 -0.34075 -0.35904 C -0.34192 -0.35742 -0.34348 -0.35603 -0.3444 -0.35394 C -0.34505 -0.35279 -0.34492 -0.3507 -0.34544 -0.34908 C -0.34635 -0.34561 -0.34895 -0.34052 -0.35 -0.33751 C -0.35338 -0.32802 -0.34986 -0.33334 -0.35468 -0.32779 C -0.35494 -0.32593 -0.35651 -0.32316 -0.35559 -0.32269 C -0.35364 -0.322 -0.35 -0.32593 -0.35 -0.32593 C -0.34882 -0.32779 -0.34778 -0.33149 -0.34635 -0.33103 C -0.34492 -0.33056 -0.34531 -0.3264 -0.3444 -0.32431 C -0.34205 -0.31853 -0.34166 -0.31945 -0.33802 -0.31783 C -0.33489 -0.3183 -0.3302 -0.31459 -0.32877 -0.31945 C -0.32239 -0.34121 -0.33333 -0.34746 -0.325 -0.35742 C -0.32421 -0.35834 -0.32317 -0.35834 -0.32226 -0.35904 C -0.32096 -0.36112 -0.31992 -0.36367 -0.31848 -0.36552 C -0.3177 -0.36667 -0.31666 -0.36644 -0.31575 -0.36714 C -0.3138 -0.36876 -0.3121 -0.37038 -0.31015 -0.37223 C -0.30989 -0.37038 -0.30924 -0.36899 -0.30924 -0.36714 C -0.30924 -0.36667 -0.3108 -0.35047 -0.31106 -0.34908 C -0.31145 -0.34723 -0.31236 -0.34584 -0.31302 -0.34422 C -0.31523 -0.33218 -0.31302 -0.33311 -0.3194 -0.33589 C -0.32044 -0.33635 -0.32135 -0.33705 -0.32226 -0.33751 C -0.32343 -0.34399 -0.32421 -0.34584 -0.32226 -0.35394 C -0.32174 -0.3558 -0.32044 -0.35626 -0.3194 -0.35742 C -0.31822 -0.35556 -0.3164 -0.35487 -0.31575 -0.35232 C -0.31471 -0.34769 -0.31523 -0.34237 -0.31484 -0.33751 C -0.31471 -0.33589 -0.31445 -0.33404 -0.31393 -0.33265 C -0.31197 -0.32755 -0.30807 -0.32455 -0.30559 -0.32107 C -0.30013 -0.31367 -0.30585 -0.31737 -0.29817 -0.31459 C -0.29843 -0.31621 -0.29908 -0.31783 -0.29908 -0.31945 C -0.29908 -0.3213 -0.29843 -0.32269 -0.29817 -0.32431 C -0.29778 -0.32663 -0.29752 -0.32871 -0.29726 -0.33103 C -0.297 -0.33265 -0.29661 -0.33427 -0.29635 -0.33589 C -0.2957 -0.33982 -0.29596 -0.34538 -0.29257 -0.34584 C -0.28333 -0.34723 -0.27408 -0.347 -0.26484 -0.34746 C -0.26315 -0.35371 -0.26145 -0.36112 -0.25742 -0.3639 C -0.25585 -0.36505 -0.25429 -0.36598 -0.25273 -0.36714 C -0.24557 -0.37362 -0.25416 -0.36806 -0.24726 -0.37223 C -0.2496 -0.35973 -0.24648 -0.37501 -0.25 -0.36228 C -0.25078 -0.35973 -0.25078 -0.35626 -0.25182 -0.35394 C -0.25273 -0.35209 -0.25429 -0.35186 -0.25559 -0.3507 C -0.2569 -0.34723 -0.25859 -0.34376 -0.25833 -0.33913 C -0.2582 -0.33566 -0.25651 -0.32941 -0.25651 -0.32941 C -0.25104 -0.34376 -0.25937 -0.32061 -0.25273 -0.34422 C -0.25221 -0.3463 -0.25143 -0.34839 -0.25091 -0.3507 C -0.24804 -0.36505 -0.2513 -0.3595 -0.24635 -0.36552 C -0.24544 -0.36505 -0.24427 -0.36505 -0.24348 -0.3639 C -0.24218 -0.36158 -0.24244 -0.35649 -0.24348 -0.35394 C -0.24609 -0.34862 -0.25221 -0.34607 -0.24166 -0.35232 C -0.24205 -0.35024 -0.24231 -0.34792 -0.24257 -0.34584 C -0.24322 -0.34167 -0.24375 -0.33797 -0.24635 -0.33589 C -0.24869 -0.33404 -0.25377 -0.33265 -0.25377 -0.33265 C -0.24479 -0.32732 -0.26184 -0.33705 -0.23893 -0.32941 C -0.23776 -0.32894 -0.2371 -0.32709 -0.23619 -0.32593 C -0.23489 -0.32478 -0.23359 -0.32408 -0.23242 -0.32269 C -0.23046 -0.32061 -0.22682 -0.31621 -0.22682 -0.31621 C -0.2263 -0.31783 -0.22526 -0.31922 -0.225 -0.32107 C -0.22421 -0.32917 -0.22565 -0.33797 -0.22408 -0.34584 C -0.2233 -0.34955 -0.22044 -0.35024 -0.21848 -0.35232 L -0.21575 -0.35556 C -0.21601 -0.35394 -0.21588 -0.35186 -0.21666 -0.3507 C -0.21888 -0.34769 -0.22187 -0.347 -0.22408 -0.34422 L -0.22786 -0.33913 C -0.22682 -0.33867 -0.22578 -0.33843 -0.225 -0.33751 C -0.22291 -0.33496 -0.22174 -0.33126 -0.22044 -0.32779 C -0.2207 -0.32593 -0.22044 -0.32362 -0.22135 -0.32269 C -0.22213 -0.322 -0.22382 -0.32269 -0.22408 -0.32431 C -0.22539 -0.3338 -0.2233 -0.33589 -0.22044 -0.34075 C -0.2138 -0.33705 -0.21848 -0.34144 -0.21848 -0.31945 C -0.21848 -0.31621 -0.21861 -0.32663 -0.21757 -0.32941 C -0.21666 -0.33195 -0.21445 -0.33218 -0.21302 -0.33427 C -0.21132 -0.33681 -0.20989 -0.33982 -0.20833 -0.3426 C -0.20768 -0.34515 -0.20703 -0.34792 -0.20651 -0.3507 C -0.20611 -0.35232 -0.20611 -0.35417 -0.20559 -0.35556 C -0.20481 -0.35765 -0.20377 -0.35904 -0.20286 -0.36066 C -0.20221 -0.35904 -0.20169 -0.35718 -0.20091 -0.35556 C -0.20013 -0.35417 -0.1983 -0.35441 -0.19817 -0.35232 C -0.19791 -0.34746 -0.19934 -0.34237 -0.2 -0.33751 C -0.20026 -0.33589 -0.20065 -0.33427 -0.20091 -0.33265 C -0.2013 -0.33056 -0.20156 -0.32825 -0.20182 -0.32593 C -0.20455 -0.3095 -0.20078 -0.33519 -0.20377 -0.31459 C -0.20468 -0.31621 -0.20572 -0.3176 -0.20651 -0.31945 C -0.21015 -0.32732 -0.2082 -0.32709 -0.20742 -0.34075 C -0.20651 -0.34029 -0.20494 -0.34098 -0.20468 -0.33913 C -0.20312 -0.32941 -0.20585 -0.32894 -0.20924 -0.32593 C -0.225 -0.32709 -0.24075 -0.32917 -0.25651 -0.32941 C -0.31549 -0.3301 -0.30859 -0.33033 -0.34817 -0.32431 L -0.42226 -0.32593 C -0.42734 -0.32617 -0.4263 -0.32802 -0.43059 -0.33103 C -0.43177 -0.33172 -0.43307 -0.33195 -0.43424 -0.33265 C -0.4457 -0.33936 -0.4375 -0.33635 -0.44726 -0.33913 C -0.45807 -0.33867 -0.46888 -0.33913 -0.47968 -0.33751 C -0.48098 -0.33728 -0.48242 -0.33612 -0.48333 -0.33427 C -0.48489 -0.33149 -0.48697 -0.32431 -0.48697 -0.32431 C -0.48606 -0.31667 -0.48593 -0.30857 -0.48424 -0.3014 C -0.48385 -0.29978 -0.48242 -0.30001 -0.48151 -0.29978 C -0.47565 -0.29839 -0.46979 -0.29792 -0.46393 -0.2963 C -0.4608 -0.29561 -0.45768 -0.29422 -0.45468 -0.29306 L -0.45 -0.29144 C -0.44335 -0.28357 -0.44648 -0.28658 -0.44075 -0.28149 C -0.43841 -0.26922 -0.44153 -0.2845 -0.43802 -0.27177 C -0.43411 -0.25811 -0.44049 -0.27593 -0.43515 -0.26181 C -0.43554 -0.25811 -0.43528 -0.25394 -0.43606 -0.25024 C -0.43658 -0.24839 -0.44114 -0.23913 -0.44257 -0.23705 C -0.4444 -0.23473 -0.44648 -0.23311 -0.44817 -0.23056 L -0.45924 -0.21413 C -0.45963 -0.21251 -0.4595 -0.21042 -0.46015 -0.20927 C -0.46445 -0.20001 -0.47343 -0.20302 -0.45091 -0.2058 C -0.45 -0.20649 -0.44908 -0.20672 -0.44817 -0.20742 C -0.44622 -0.20904 -0.44466 -0.21251 -0.44257 -0.21251 C -0.44049 -0.21251 -0.43893 -0.20927 -0.4371 -0.20742 C -0.43736 -0.20325 -0.43684 -0.19839 -0.43802 -0.19445 C -0.43997 -0.18728 -0.44492 -0.18705 -0.44817 -0.1845 C -0.45117 -0.18195 -0.4539 -0.17802 -0.45651 -0.17455 C -0.45559 -0.17408 -0.45468 -0.17316 -0.45377 -0.17292 C -0.45039 -0.172 -0.44661 -0.17362 -0.44348 -0.1713 C -0.44231 -0.17038 -0.44283 -0.16691 -0.44257 -0.16482 C -0.44192 -0.15927 -0.4414 -0.15371 -0.44075 -0.14816 C -0.44049 -0.14561 -0.44049 -0.1426 -0.43984 -0.14005 L -0.43802 -0.13334 C -0.43828 -0.13172 -0.43893 -0.12686 -0.43893 -0.12848 C -0.43893 -0.13126 -0.43763 -0.14445 -0.4371 -0.14816 C -0.43606 -0.15487 -0.43385 -0.16135 -0.43151 -0.16644 C -0.42929 -0.17084 -0.42656 -0.17408 -0.42408 -0.17779 C -0.42434 -0.18288 -0.42434 -0.18797 -0.425 -0.1926 C -0.42526 -0.19468 -0.42747 -0.19607 -0.42682 -0.19769 C -0.42539 -0.20117 -0.42265 -0.20232 -0.42044 -0.20417 C -0.41614 -0.20811 -0.41614 -0.20718 -0.4121 -0.20927 C -0.41106 -0.20973 -0.41015 -0.21019 -0.40924 -0.21089 C -0.41015 -0.21367 -0.4108 -0.21667 -0.4121 -0.21899 C -0.41341 -0.22177 -0.41549 -0.22292 -0.41666 -0.2257 C -0.4177 -0.22802 -0.41796 -0.23103 -0.41848 -0.2338 C -0.42395 -0.21459 -0.41953 -0.23242 -0.42226 -0.18612 C -0.42239 -0.18242 -0.42513 -0.17038 -0.42408 -0.16806 C -0.42369 -0.16737 -0.41627 -0.17408 -0.41575 -0.17455 C -0.41067 -0.18797 -0.41536 -0.17408 -0.4121 -0.20742 C -0.41171 -0.21089 -0.4108 -0.21413 -0.41015 -0.21737 C -0.40989 -0.2213 -0.41132 -0.22802 -0.40924 -0.22894 C -0.40234 -0.23195 -0.39166 -0.23797 -0.38802 -0.22732 C -0.37421 -0.18705 -0.3845 -0.18218 -0.39166 -0.16297 C -0.3927 -0.16042 -0.39348 -0.15765 -0.3944 -0.15487 C -0.39479 -0.15047 -0.39479 -0.14607 -0.39544 -0.14167 C -0.3957 -0.13936 -0.39713 -0.13265 -0.39726 -0.13519 C -0.3983 -0.16089 -0.39791 -0.18658 -0.39817 -0.21251 C -0.39908 -0.21042 -0.40546 -0.19607 -0.40651 -0.19098 C -0.40716 -0.18797 -0.40677 -0.18427 -0.40742 -0.18126 C -0.40807 -0.17779 -0.40937 -0.17478 -0.41015 -0.1713 C -0.41054 -0.16968 -0.4108 -0.16806 -0.41106 -0.16644 C -0.41145 -0.16413 -0.41132 -0.16158 -0.4121 -0.15973 C -0.41328 -0.15695 -0.4151 -0.15533 -0.41666 -0.15325 C -0.41692 -0.15047 -0.41705 -0.14769 -0.41757 -0.14492 C -0.41796 -0.14353 -0.42213 -0.13357 -0.42226 -0.13334 C -0.42304 -0.13242 -0.42408 -0.13265 -0.425 -0.13172 C -0.42604 -0.13103 -0.42851 -0.12709 -0.42773 -0.12848 C -0.42617 -0.13126 -0.42122 -0.13751 -0.4194 -0.14167 C -0.41835 -0.14422 -0.41796 -0.14769 -0.41666 -0.15001 C -0.41601 -0.15117 -0.41471 -0.1507 -0.41393 -0.15163 C -0.40755 -0.15718 -0.4151 -0.15302 -0.40742 -0.15649 C -0.40403 -0.1595 -0.40117 -0.16181 -0.39817 -0.16644 C -0.39726 -0.1676 -0.397 -0.16992 -0.39635 -0.1713 C -0.39518 -0.17362 -0.39388 -0.17593 -0.39257 -0.17779 C -0.39179 -0.17917 -0.39062 -0.17987 -0.38984 -0.18126 C -0.3888 -0.18265 -0.38802 -0.18473 -0.3871 -0.18612 C -0.38528 -0.18867 -0.3832 -0.19029 -0.38151 -0.1926 C -0.37278 -0.20464 -0.37825 -0.2007 -0.37226 -0.20417 C -0.36328 -0.21621 -0.37421 -0.2007 -0.36484 -0.21737 C -0.35351 -0.23751 -0.3651 -0.21505 -0.35742 -0.22732 C -0.35546 -0.23033 -0.35377 -0.2338 -0.35182 -0.23705 C -0.34973 -0.24885 -0.35247 -0.2345 -0.34908 -0.24862 C -0.34765 -0.25487 -0.34895 -0.25302 -0.34635 -0.25857 C -0.34544 -0.26042 -0.3444 -0.26181 -0.34348 -0.26343 C -0.34322 -0.26505 -0.34322 -0.26714 -0.34257 -0.26853 C -0.33815 -0.27802 -0.33411 -0.27269 -0.32682 -0.27177 C -0.32434 -0.26945 -0.31861 -0.26992 -0.3194 -0.26505 C -0.31979 -0.26343 -0.31953 -0.26089 -0.32044 -0.26019 C -0.32265 -0.25834 -0.32526 -0.2588 -0.32773 -0.25857 C -0.33802 -0.25765 -0.34817 -0.25742 -0.35833 -0.25695 C -0.35989 -0.25533 -0.36132 -0.25325 -0.36302 -0.25186 C -0.36445 -0.25093 -0.36614 -0.2514 -0.36757 -0.25024 C -0.37291 -0.247 -0.37265 -0.2463 -0.37591 -0.24052 L -0.36666 -0.2389 C -0.36445 -0.23843 -0.36236 -0.23705 -0.36015 -0.23705 C -0.35664 -0.23705 -0.32161 -0.24005 -0.31666 -0.24052 C -0.31419 -0.24144 -0.31184 -0.2433 -0.30924 -0.24376 C -0.30768 -0.24399 -0.30312 -0.24237 -0.30468 -0.24214 C -0.31354 -0.24075 -0.32252 -0.24098 -0.33151 -0.24052 C -0.34296 -0.23357 -0.33906 -0.24098 -0.34075 -0.22061 C -0.34088 -0.21853 -0.34088 -0.21598 -0.34166 -0.21413 C -0.35065 -0.19191 -0.347 -0.20279 -0.35651 -0.19098 C -0.35755 -0.18982 -0.3582 -0.18751 -0.35924 -0.18612 C -0.36093 -0.18404 -0.36289 -0.18265 -0.36484 -0.18126 C -0.36848 -0.17848 -0.37148 -0.17663 -0.375 -0.17455 C -0.37591 -0.17292 -0.3789 -0.17107 -0.37773 -0.16968 C -0.37617 -0.16783 -0.37408 -0.17061 -0.37226 -0.1713 C -0.37122 -0.17177 -0.37044 -0.17246 -0.3694 -0.17292 C -0.3664 -0.17455 -0.36432 -0.17524 -0.36106 -0.17617 C -0.3608 -0.16482 -0.36171 -0.15302 -0.36015 -0.14167 C -0.35989 -0.13913 -0.35833 -0.14607 -0.35742 -0.14816 C -0.35611 -0.15163 -0.35494 -0.15487 -0.35377 -0.15811 C -0.35195 -0.16251 -0.35013 -0.16714 -0.34817 -0.1713 C -0.34101 -0.1868 -0.34804 -0.16992 -0.34075 -0.18288 C -0.33997 -0.18427 -0.33958 -0.18612 -0.33893 -0.18774 C -0.33593 -0.20394 -0.34075 -0.18103 -0.33515 -0.19607 C -0.3345 -0.19792 -0.33463 -0.20047 -0.33424 -0.20255 C -0.33398 -0.20417 -0.33359 -0.2058 -0.33333 -0.20742 L -0.33151 -0.22061 C -0.33125 -0.22455 -0.33151 -0.22871 -0.33059 -0.23218 C -0.33007 -0.23404 -0.32773 -0.23751 -0.32773 -0.23542 C -0.32773 -0.22917 -0.33216 -0.22292 -0.33424 -0.21899 C -0.33463 -0.21737 -0.33619 -0.21459 -0.33515 -0.21413 C -0.33359 -0.21343 -0.33203 -0.21598 -0.33059 -0.21737 C -0.32669 -0.2213 -0.32317 -0.22617 -0.3194 -0.23056 C -0.31783 -0.23242 -0.31419 -0.23681 -0.31302 -0.2389 C -0.31184 -0.24075 -0.31106 -0.2433 -0.31015 -0.24538 C -0.31132 -0.23705 -0.3121 -0.23033 -0.31393 -0.22223 C -0.31445 -0.22015 -0.31523 -0.21806 -0.31575 -0.21575 C -0.31653 -0.21251 -0.31692 -0.20904 -0.31757 -0.2058 C -0.3194 -0.19723 -0.32057 -0.1926 -0.32408 -0.1845 C -0.32539 -0.18149 -0.32695 -0.17848 -0.32877 -0.17617 C -0.33007 -0.17455 -0.3319 -0.17431 -0.33333 -0.17292 C -0.3371 -0.16922 -0.33632 -0.16783 -0.33984 -0.16482 C -0.34075 -0.1639 -0.34166 -0.16367 -0.34257 -0.16297 C -0.34348 -0.16367 -0.34518 -0.16297 -0.34544 -0.16482 C -0.34596 -0.16783 -0.34466 -0.1713 -0.3444 -0.17455 C -0.34231 -0.20927 -0.34466 -0.18195 -0.34257 -0.20417 C -0.34166 -0.20371 -0.34036 -0.20394 -0.33984 -0.20255 C -0.33867 -0.19978 -0.33867 -0.19607 -0.33802 -0.1926 C -0.33528 -0.17941 -0.33697 -0.18913 -0.33333 -0.17455 C -0.33294 -0.17292 -0.33307 -0.17084 -0.33242 -0.16968 C -0.33111 -0.16737 -0.32929 -0.16644 -0.32773 -0.16482 C -0.32656 -0.1632 -0.32526 -0.16135 -0.32408 -0.15973 C -0.32343 -0.15695 -0.32317 -0.15394 -0.32226 -0.15163 C -0.31979 -0.14515 -0.31328 -0.13751 -0.31015 -0.13334 L -0.30651 -0.12848 C -0.30169 -0.13427 -0.30221 -0.13126 -0.30651 -0.14654 C -0.30703 -0.14862 -0.30833 -0.15001 -0.30924 -0.15163 C -0.31106 -0.15441 -0.31315 -0.15672 -0.31484 -0.15973 C -0.32369 -0.17686 -0.31783 -0.16714 -0.32226 -0.17964 C -0.32304 -0.18195 -0.32408 -0.18404 -0.325 -0.18612 C -0.3263 -0.20695 -0.32812 -0.20209 -0.32317 -0.19769 C -0.32226 -0.19677 -0.32135 -0.19654 -0.32044 -0.19607 C -0.31614 -0.1963 -0.29492 -0.19792 -0.28893 -0.19931 C -0.28619 -0.19978 -0.28567 -0.20186 -0.28333 -0.20417 C -0.28216 -0.20556 -0.28098 -0.20672 -0.27968 -0.20742 C -0.27851 -0.20834 -0.27721 -0.20857 -0.27591 -0.20927 C -0.27278 -0.21089 -0.27278 -0.21112 -0.2694 -0.21413 C -0.26822 -0.21367 -0.26614 -0.21459 -0.26575 -0.21251 C -0.26549 -0.21135 -0.26588 -0.19677 -0.26848 -0.19445 C -0.27018 -0.19283 -0.27226 -0.1933 -0.27408 -0.1926 C -0.27721 -0.18843 -0.28098 -0.18519 -0.28333 -0.17964 C -0.28541 -0.17478 -0.28632 -0.17292 -0.28802 -0.16806 C -0.28893 -0.16529 -0.28958 -0.16228 -0.29075 -0.15973 C -0.29153 -0.15834 -0.29257 -0.15765 -0.29348 -0.15649 C -0.29414 -0.15811 -0.29544 -0.1595 -0.29544 -0.16135 C -0.29466 -0.17732 -0.29388 -0.17547 -0.28802 -0.17964 C -0.28645 -0.17848 -0.28476 -0.17779 -0.28333 -0.17617 C -0.28164 -0.17431 -0.27968 -0.16945 -0.27877 -0.16644 C -0.27799 -0.16436 -0.27786 -0.16158 -0.27682 -0.15973 C -0.27578 -0.15765 -0.272 -0.1558 -0.27044 -0.15487 C -0.26979 -0.15811 -0.26901 -0.16135 -0.26848 -0.16482 C -0.26822 -0.16714 -0.26744 -0.18103 -0.26666 -0.1845 C -0.26575 -0.18913 -0.26419 -0.1933 -0.26302 -0.19769 C -0.26263 -0.20209 -0.26289 -0.20672 -0.2621 -0.21089 C -0.26158 -0.21297 -0.26002 -0.2139 -0.25924 -0.21575 C -0.25846 -0.21783 -0.2582 -0.22038 -0.25742 -0.22223 C -0.25638 -0.22524 -0.25481 -0.22755 -0.25377 -0.23056 C -0.25299 -0.23265 -0.25273 -0.23519 -0.25182 -0.23705 C -0.24973 -0.24237 -0.24856 -0.2426 -0.24544 -0.24538 C -0.24596 -0.24376 -0.24635 -0.24167 -0.24726 -0.24052 C -0.24882 -0.2382 -0.25182 -0.23658 -0.25377 -0.23542 C -0.2552 -0.23288 -0.25651 -0.22941 -0.25833 -0.22732 C -0.26497 -0.21945 -0.25976 -0.2338 -0.26393 -0.21899 C -0.25221 -0.19816 -0.25716 -0.21297 -0.25924 -0.16806 C -0.25963 -0.15325 -0.26184 -0.10904 -0.26015 -0.12362 C -0.2582 -0.14075 -0.25976 -0.1588 -0.25833 -0.17617 C -0.25794 -0.18149 -0.25585 -0.18612 -0.25468 -0.19098 C -0.25247 -0.21853 -0.25559 -0.1845 -0.25091 -0.21737 C -0.25065 -0.21968 -0.25065 -0.222 -0.25 -0.22408 C -0.24934 -0.22593 -0.24804 -0.22709 -0.24726 -0.22894 C -0.24648 -0.23056 -0.24609 -0.23242 -0.24544 -0.2338 C -0.24453 -0.23566 -0.24348 -0.23705 -0.24257 -0.2389 C -0.24192 -0.24029 -0.24166 -0.2426 -0.24075 -0.24376 C -0.23971 -0.24492 -0.23828 -0.24492 -0.2371 -0.24538 C -0.23619 -0.24376 -0.23489 -0.24237 -0.23424 -0.24052 C -0.23359 -0.23843 -0.23385 -0.23589 -0.23333 -0.2338 C -0.23281 -0.23149 -0.23216 -0.22941 -0.23151 -0.22732 C -0.23085 -0.2213 -0.22877 -0.21505 -0.22968 -0.20927 C -0.23007 -0.20649 -0.2358 -0.20788 -0.23424 -0.20742 C -0.22565 -0.20626 -0.21705 -0.20649 -0.20833 -0.2058 C -0.20963 -0.20533 -0.2108 -0.20487 -0.2121 -0.20417 C -0.21393 -0.20325 -0.21575 -0.20163 -0.21757 -0.20093 C -0.22122 -0.19955 -0.225 -0.19885 -0.22877 -0.19769 C -0.22539 -0.197 -0.22187 -0.19677 -0.21848 -0.19607 C -0.21757 -0.19584 -0.21484 -0.19468 -0.21575 -0.19445 C -0.22213 -0.19237 -0.22877 -0.19214 -0.23515 -0.19098 C -0.23632 -0.19052 -0.24231 -0.18774 -0.24348 -0.1845 C -0.24427 -0.18265 -0.24414 -0.1801 -0.2444 -0.17779 C -0.24205 -0.17686 -0.23958 -0.17547 -0.2371 -0.17455 C -0.23151 -0.17269 -0.22565 -0.17316 -0.22044 -0.16968 C -0.2194 -0.16899 -0.22148 -0.16621 -0.22226 -0.16482 C -0.2233 -0.16274 -0.2246 -0.16112 -0.22591 -0.15973 C -0.22825 -0.15765 -0.23085 -0.15649 -0.23333 -0.15487 C -0.23098 -0.16714 -0.23333 -0.15371 -0.23151 -0.17964 C -0.23138 -0.18172 -0.23085 -0.18404 -0.23059 -0.18612 C -0.22994 -0.1845 -0.22877 -0.18311 -0.22877 -0.18126 C -0.22864 -0.1764 -0.22421 -0.1463 -0.23242 -0.14167 C -0.23541 -0.14005 -0.23854 -0.13959 -0.24166 -0.13843 C -0.25468 -0.15001 -0.2414 -0.13681 -0.21666 -0.14492 C -0.21549 -0.14538 -0.21627 -0.14955 -0.21575 -0.15163 C -0.2138 -0.1588 -0.21197 -0.16644 -0.20924 -0.17292 C -0.19648 -0.20325 -0.20221 -0.19098 -0.19257 -0.21089 C -0.19231 -0.21251 -0.19218 -0.21436 -0.19166 -0.21575 C -0.19088 -0.21806 -0.18984 -0.22015 -0.18893 -0.22223 C -0.18828 -0.22385 -0.18763 -0.2257 -0.1871 -0.22732 C -0.19205 -0.17015 -0.19049 -0.19214 -0.19257 -0.16135 C -0.19296 -0.1889 -0.19882 -0.21228 -0.19075 -0.2338 C -0.18997 -0.23589 -0.18893 -0.23705 -0.18802 -0.2389 C -0.18645 -0.2382 -0.18463 -0.2389 -0.18333 -0.23705 C -0.1819 -0.23519 -0.18125 -0.23195 -0.18059 -0.22894 C -0.17916 -0.22269 -0.17838 -0.21274 -0.17786 -0.2058 C -0.17838 -0.18728 -0.17838 -0.16853 -0.17968 -0.15001 C -0.17994 -0.14561 -0.18033 -0.1588 -0.18059 -0.16297 C -0.18085 -0.16806 -0.18125 -0.17292 -0.18151 -0.17779 C -0.18085 -0.18612 -0.18007 -0.19422 -0.17968 -0.20255 C -0.17955 -0.20487 -0.17981 -0.19769 -0.18059 -0.19607 C -0.18203 -0.1926 -0.18437 -0.19075 -0.18619 -0.18774 C -0.18697 -0.18635 -0.18736 -0.1845 -0.18802 -0.18288 C -0.18645 -0.17894 -0.18463 -0.17524 -0.18515 -0.16968 C -0.18554 -0.16644 -0.1871 -0.16413 -0.18802 -0.16135 C -0.18893 -0.16251 -0.19075 -0.16274 -0.19075 -0.16482 C -0.19075 -0.16667 -0.18854 -0.16644 -0.18802 -0.16806 C -0.18723 -0.16992 -0.1875 -0.17246 -0.1871 -0.17455 C -0.18658 -0.17686 -0.1858 -0.17894 -0.18515 -0.18126 C -0.18489 -0.18496 -0.18502 -0.18913 -0.18424 -0.1926 C -0.18372 -0.19538 -0.18229 -0.197 -0.18151 -0.19931 C -0.18007 -0.20348 -0.17903 -0.20811 -0.17786 -0.21251 C -0.17682 -0.21575 -0.17565 -0.21876 -0.175 -0.22223 C -0.17473 -0.22408 -0.17473 -0.22617 -0.17408 -0.22732 C -0.17343 -0.22848 -0.17226 -0.22825 -0.17135 -0.22894 C -0.17005 -0.22987 -0.16888 -0.23103 -0.16757 -0.23218 C -0.16601 -0.2338 -0.16471 -0.23635 -0.16302 -0.23705 C -0.15963 -0.23867 -0.15625 -0.2382 -0.15286 -0.2389 C -0.15156 -0.23936 -0.14908 -0.2426 -0.14908 -0.24052 C -0.14908 -0.23519 -0.15364 -0.23334 -0.15559 -0.23218 C -0.15651 -0.23056 -0.15755 -0.22917 -0.15833 -0.22732 C -0.16093 -0.22107 -0.16093 -0.22015 -0.1621 -0.21413 C -0.16328 -0.21459 -0.16458 -0.21644 -0.16575 -0.21575 C -0.16679 -0.21505 -0.16744 -0.21274 -0.16757 -0.21089 C -0.16875 -0.19283 -0.16888 -0.17455 -0.16953 -0.15649 C -0.16848 -0.15487 -0.16796 -0.15117 -0.16666 -0.15163 C -0.16536 -0.15209 -0.16549 -0.15603 -0.16484 -0.15811 C -0.16367 -0.16158 -0.16236 -0.16482 -0.16119 -0.16806 C -0.1608 -0.17015 -0.16054 -0.17246 -0.16015 -0.17455 C -0.15963 -0.17802 -0.15833 -0.1845 -0.15833 -0.1845 C -0.16588 -0.19121 -0.16354 -0.18705 -0.15 -0.19607 C -0.14231 -0.20093 -0.14453 -0.19931 -0.13424 -0.20093 L -0.13984 -0.20255 C -0.1414 -0.20302 -0.14296 -0.20371 -0.14453 -0.20417 C -0.14661 -0.20487 -0.14882 -0.2051 -0.15091 -0.2058 C -0.15312 -0.20672 -0.15533 -0.20811 -0.15742 -0.20927 C -0.15651 -0.20417 -0.15611 -0.19885 -0.15468 -0.19445 C -0.15416 -0.1926 -0.15247 -0.19283 -0.15182 -0.19098 C -0.15078 -0.1882 -0.15065 -0.1845 -0.15 -0.18126 C -0.14947 -0.17848 -0.14869 -0.1757 -0.14817 -0.17292 C -0.14804 -0.17223 -0.14453 -0.15302 -0.14257 -0.14816 C -0.14101 -0.14422 -0.13932 -0.1426 -0.1371 -0.14005 C -0.13671 -0.13774 -0.13658 -0.13542 -0.13619 -0.13334 C -0.13567 -0.13172 -0.13502 -0.1301 -0.13424 -0.12848 C -0.12877 -0.11783 -0.12968 -0.11922 -0.125 -0.11367 C -0.12565 -0.11945 -0.12604 -0.12316 -0.12682 -0.12848 C -0.12708 -0.1301 -0.12734 -0.13195 -0.12786 -0.13334 C -0.12825 -0.13519 -0.12903 -0.13681 -0.12968 -0.13843 C -0.12877 -0.12501 -0.1276 -0.1176 -0.13059 -0.10371 C -0.13098 -0.10232 -0.13242 -0.10279 -0.13333 -0.10209 L -0.13893 -0.09237 C -0.13984 -0.09075 -0.14062 -0.0889 -0.14166 -0.08728 C -0.14453 -0.08357 -0.14804 -0.08103 -0.15 -0.07593 C -0.15065 -0.07408 -0.15104 -0.07223 -0.15182 -0.07084 C -0.15429 -0.06667 -0.15716 -0.06644 -0.16015 -0.06436 C -0.16432 -0.06135 -0.16367 -0.06135 -0.16666 -0.05603 C -0.15442 -0.04885 -0.16927 -0.05718 -0.13515 -0.05279 C -0.13177 -0.05232 -0.12851 -0.05024 -0.125 -0.04955 C -0.11979 -0.04862 -0.11458 -0.04839 -0.10924 -0.04792 C -0.10807 -0.04677 -0.1069 -0.04538 -0.10559 -0.04445 C -0.10403 -0.04376 -0.10234 -0.04422 -0.10091 -0.04283 C -0.09882 -0.04098 -0.09752 -0.03658 -0.09544 -0.03473 C -0.08854 -0.02825 -0.08216 -0.02501 -0.075 -0.02154 C -0.07382 -0.02084 -0.07252 -0.02038 -0.07135 -0.01992 C -0.06914 -0.01922 -0.06705 -0.01876 -0.06484 -0.0183 C -0.06393 -0.01714 -0.06315 -0.01505 -0.0621 -0.01482 C -0.05247 -0.01343 -0.04296 -0.01367 -0.03333 -0.0132 L 0.00652 -0.01158 C 0.00339 -0.0088 0.00222 -0.00927 0.00092 -0.00348 C 0.00066 -0.00232 0.00014 -0.0007 -1.875E-6 -5.55556E-6 Z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2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14" grpId="0" animBg="1"/>
      <p:bldP spid="14" grpId="1" animBg="1"/>
      <p:bldP spid="23" grpId="0" animBg="1"/>
      <p:bldP spid="23" grpId="1" animBg="1"/>
      <p:bldP spid="27" grpId="0" animBg="1"/>
      <p:bldP spid="27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6" grpId="0" animBg="1"/>
      <p:bldP spid="36" grpId="1" animBg="1"/>
      <p:bldP spid="38" grpId="0" animBg="1"/>
      <p:bldP spid="38" grpId="1" animBg="1"/>
      <p:bldP spid="40" grpId="0" animBg="1"/>
      <p:bldP spid="40" grpId="1" animBg="1"/>
      <p:bldP spid="41" grpId="0" animBg="1"/>
      <p:bldP spid="41" grpId="1" animBg="1"/>
      <p:bldP spid="43" grpId="0" animBg="1"/>
      <p:bldP spid="43" grpId="1" animBg="1"/>
      <p:bldP spid="44" grpId="0" animBg="1"/>
      <p:bldP spid="44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2" grpId="0" animBg="1"/>
      <p:bldP spid="52" grpId="1" animBg="1"/>
      <p:bldP spid="53" grpId="0" animBg="1"/>
      <p:bldP spid="53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24" grpId="0"/>
      <p:bldP spid="25" grpId="0"/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406" grpId="0" animBg="1"/>
      <p:bldP spid="140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93920" y="1513259"/>
            <a:ext cx="4484594" cy="3421341"/>
            <a:chOff x="3016251" y="431801"/>
            <a:chExt cx="5564188" cy="424497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179763" y="596900"/>
              <a:ext cx="5237163" cy="3913187"/>
            </a:xfrm>
            <a:prstGeom prst="rect">
              <a:avLst/>
            </a:prstGeom>
            <a:solidFill>
              <a:srgbClr val="BF4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3233738" y="652463"/>
              <a:ext cx="5183188" cy="3803650"/>
            </a:xfrm>
            <a:prstGeom prst="rect">
              <a:avLst/>
            </a:prstGeom>
            <a:solidFill>
              <a:srgbClr val="395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016251" y="431801"/>
              <a:ext cx="5564188" cy="4244974"/>
            </a:xfrm>
            <a:custGeom>
              <a:avLst/>
              <a:gdLst>
                <a:gd name="T0" fmla="*/ 0 w 3505"/>
                <a:gd name="T1" fmla="*/ 0 h 2674"/>
                <a:gd name="T2" fmla="*/ 0 w 3505"/>
                <a:gd name="T3" fmla="*/ 2674 h 2674"/>
                <a:gd name="T4" fmla="*/ 3505 w 3505"/>
                <a:gd name="T5" fmla="*/ 2674 h 2674"/>
                <a:gd name="T6" fmla="*/ 3505 w 3505"/>
                <a:gd name="T7" fmla="*/ 0 h 2674"/>
                <a:gd name="T8" fmla="*/ 0 w 3505"/>
                <a:gd name="T9" fmla="*/ 0 h 2674"/>
                <a:gd name="T10" fmla="*/ 3402 w 3505"/>
                <a:gd name="T11" fmla="*/ 2569 h 2674"/>
                <a:gd name="T12" fmla="*/ 103 w 3505"/>
                <a:gd name="T13" fmla="*/ 2569 h 2674"/>
                <a:gd name="T14" fmla="*/ 103 w 3505"/>
                <a:gd name="T15" fmla="*/ 104 h 2674"/>
                <a:gd name="T16" fmla="*/ 3402 w 3505"/>
                <a:gd name="T17" fmla="*/ 104 h 2674"/>
                <a:gd name="T18" fmla="*/ 3402 w 3505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5" h="2674">
                  <a:moveTo>
                    <a:pt x="0" y="0"/>
                  </a:moveTo>
                  <a:lnTo>
                    <a:pt x="0" y="2674"/>
                  </a:lnTo>
                  <a:lnTo>
                    <a:pt x="3505" y="2674"/>
                  </a:lnTo>
                  <a:lnTo>
                    <a:pt x="3505" y="0"/>
                  </a:lnTo>
                  <a:lnTo>
                    <a:pt x="0" y="0"/>
                  </a:lnTo>
                  <a:close/>
                  <a:moveTo>
                    <a:pt x="3402" y="2569"/>
                  </a:moveTo>
                  <a:lnTo>
                    <a:pt x="103" y="2569"/>
                  </a:lnTo>
                  <a:lnTo>
                    <a:pt x="103" y="104"/>
                  </a:lnTo>
                  <a:lnTo>
                    <a:pt x="3402" y="104"/>
                  </a:lnTo>
                  <a:lnTo>
                    <a:pt x="3402" y="2569"/>
                  </a:lnTo>
                  <a:close/>
                </a:path>
              </a:pathLst>
            </a:custGeom>
            <a:solidFill>
              <a:srgbClr val="E64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070226" y="431801"/>
              <a:ext cx="5510213" cy="4244974"/>
            </a:xfrm>
            <a:custGeom>
              <a:avLst/>
              <a:gdLst>
                <a:gd name="T0" fmla="*/ 0 w 3471"/>
                <a:gd name="T1" fmla="*/ 2674 h 2674"/>
                <a:gd name="T2" fmla="*/ 0 w 3471"/>
                <a:gd name="T3" fmla="*/ 0 h 2674"/>
                <a:gd name="T4" fmla="*/ 3471 w 3471"/>
                <a:gd name="T5" fmla="*/ 0 h 2674"/>
                <a:gd name="T6" fmla="*/ 3471 w 3471"/>
                <a:gd name="T7" fmla="*/ 2674 h 2674"/>
                <a:gd name="T8" fmla="*/ 0 w 3471"/>
                <a:gd name="T9" fmla="*/ 2674 h 2674"/>
                <a:gd name="T10" fmla="*/ 69 w 3471"/>
                <a:gd name="T11" fmla="*/ 2569 h 2674"/>
                <a:gd name="T12" fmla="*/ 3403 w 3471"/>
                <a:gd name="T13" fmla="*/ 2569 h 2674"/>
                <a:gd name="T14" fmla="*/ 3403 w 3471"/>
                <a:gd name="T15" fmla="*/ 104 h 2674"/>
                <a:gd name="T16" fmla="*/ 69 w 3471"/>
                <a:gd name="T17" fmla="*/ 104 h 2674"/>
                <a:gd name="T18" fmla="*/ 69 w 3471"/>
                <a:gd name="T19" fmla="*/ 2569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1" h="2674">
                  <a:moveTo>
                    <a:pt x="0" y="2674"/>
                  </a:moveTo>
                  <a:lnTo>
                    <a:pt x="0" y="0"/>
                  </a:lnTo>
                  <a:lnTo>
                    <a:pt x="3471" y="0"/>
                  </a:lnTo>
                  <a:lnTo>
                    <a:pt x="3471" y="2674"/>
                  </a:lnTo>
                  <a:lnTo>
                    <a:pt x="0" y="2674"/>
                  </a:lnTo>
                  <a:close/>
                  <a:moveTo>
                    <a:pt x="69" y="2569"/>
                  </a:moveTo>
                  <a:lnTo>
                    <a:pt x="3403" y="2569"/>
                  </a:lnTo>
                  <a:lnTo>
                    <a:pt x="3403" y="104"/>
                  </a:lnTo>
                  <a:lnTo>
                    <a:pt x="69" y="104"/>
                  </a:lnTo>
                  <a:lnTo>
                    <a:pt x="69" y="2569"/>
                  </a:lnTo>
                  <a:close/>
                </a:path>
              </a:pathLst>
            </a:custGeom>
            <a:solidFill>
              <a:srgbClr val="EB8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3233738" y="652463"/>
              <a:ext cx="5183188" cy="3803650"/>
            </a:xfrm>
            <a:custGeom>
              <a:avLst/>
              <a:gdLst>
                <a:gd name="T0" fmla="*/ 3265 w 3265"/>
                <a:gd name="T1" fmla="*/ 2396 h 2396"/>
                <a:gd name="T2" fmla="*/ 0 w 3265"/>
                <a:gd name="T3" fmla="*/ 2396 h 2396"/>
                <a:gd name="T4" fmla="*/ 0 w 3265"/>
                <a:gd name="T5" fmla="*/ 0 h 2396"/>
                <a:gd name="T6" fmla="*/ 3265 w 3265"/>
                <a:gd name="T7" fmla="*/ 0 h 2396"/>
                <a:gd name="T8" fmla="*/ 3265 w 3265"/>
                <a:gd name="T9" fmla="*/ 2396 h 2396"/>
                <a:gd name="T10" fmla="*/ 0 w 3265"/>
                <a:gd name="T11" fmla="*/ 2396 h 2396"/>
                <a:gd name="T12" fmla="*/ 3231 w 3265"/>
                <a:gd name="T13" fmla="*/ 2396 h 2396"/>
                <a:gd name="T14" fmla="*/ 3231 w 3265"/>
                <a:gd name="T15" fmla="*/ 0 h 2396"/>
                <a:gd name="T16" fmla="*/ 0 w 3265"/>
                <a:gd name="T17" fmla="*/ 0 h 2396"/>
                <a:gd name="T18" fmla="*/ 0 w 3265"/>
                <a:gd name="T19" fmla="*/ 2396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65" h="2396">
                  <a:moveTo>
                    <a:pt x="3265" y="2396"/>
                  </a:moveTo>
                  <a:lnTo>
                    <a:pt x="0" y="2396"/>
                  </a:lnTo>
                  <a:lnTo>
                    <a:pt x="0" y="0"/>
                  </a:lnTo>
                  <a:lnTo>
                    <a:pt x="3265" y="0"/>
                  </a:lnTo>
                  <a:lnTo>
                    <a:pt x="3265" y="2396"/>
                  </a:lnTo>
                  <a:close/>
                  <a:moveTo>
                    <a:pt x="0" y="2396"/>
                  </a:moveTo>
                  <a:lnTo>
                    <a:pt x="3231" y="2396"/>
                  </a:lnTo>
                  <a:lnTo>
                    <a:pt x="3231" y="0"/>
                  </a:lnTo>
                  <a:lnTo>
                    <a:pt x="0" y="0"/>
                  </a:lnTo>
                  <a:lnTo>
                    <a:pt x="0" y="239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77785" y="1970213"/>
            <a:ext cx="1330870" cy="541625"/>
            <a:chOff x="4746702" y="2185506"/>
            <a:chExt cx="1330870" cy="541625"/>
          </a:xfrm>
        </p:grpSpPr>
        <p:sp>
          <p:nvSpPr>
            <p:cNvPr id="12" name="文本框 11"/>
            <p:cNvSpPr txBox="1"/>
            <p:nvPr/>
          </p:nvSpPr>
          <p:spPr>
            <a:xfrm>
              <a:off x="4746702" y="2203911"/>
              <a:ext cx="12234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>
                      <a:lumMod val="95000"/>
                    </a:schemeClr>
                  </a:solidFill>
                  <a:latin typeface="Bradley Hand ITC" panose="03070402050302030203" pitchFamily="66" charset="0"/>
                  <a:ea typeface="Adobe Gothic Std B" panose="020B0800000000000000" pitchFamily="34" charset="-128"/>
                </a:rPr>
                <a:t>E=MC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Bradley Hand ITC" panose="03070402050302030203" pitchFamily="66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61460" y="2185506"/>
              <a:ext cx="316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Bradley Hand ITC" panose="03070402050302030203" pitchFamily="66" charset="0"/>
                </a:rPr>
                <a:t>2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Bradley Hand ITC" panose="03070402050302030203" pitchFamily="66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8973" y="2250228"/>
            <a:ext cx="1790380" cy="2316962"/>
          </a:xfrm>
          <a:prstGeom prst="rect">
            <a:avLst/>
          </a:prstGeom>
        </p:spPr>
      </p:pic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7077785" y="2849183"/>
            <a:ext cx="1333926" cy="1667409"/>
          </a:xfrm>
          <a:custGeom>
            <a:avLst/>
            <a:gdLst>
              <a:gd name="T0" fmla="*/ 121 w 128"/>
              <a:gd name="T1" fmla="*/ 148 h 162"/>
              <a:gd name="T2" fmla="*/ 96 w 128"/>
              <a:gd name="T3" fmla="*/ 139 h 162"/>
              <a:gd name="T4" fmla="*/ 101 w 128"/>
              <a:gd name="T5" fmla="*/ 144 h 162"/>
              <a:gd name="T6" fmla="*/ 114 w 128"/>
              <a:gd name="T7" fmla="*/ 146 h 162"/>
              <a:gd name="T8" fmla="*/ 124 w 128"/>
              <a:gd name="T9" fmla="*/ 148 h 162"/>
              <a:gd name="T10" fmla="*/ 25 w 128"/>
              <a:gd name="T11" fmla="*/ 125 h 162"/>
              <a:gd name="T12" fmla="*/ 14 w 128"/>
              <a:gd name="T13" fmla="*/ 116 h 162"/>
              <a:gd name="T14" fmla="*/ 23 w 128"/>
              <a:gd name="T15" fmla="*/ 114 h 162"/>
              <a:gd name="T16" fmla="*/ 36 w 128"/>
              <a:gd name="T17" fmla="*/ 116 h 162"/>
              <a:gd name="T18" fmla="*/ 11 w 128"/>
              <a:gd name="T19" fmla="*/ 118 h 162"/>
              <a:gd name="T20" fmla="*/ 11 w 128"/>
              <a:gd name="T21" fmla="*/ 118 h 162"/>
              <a:gd name="T22" fmla="*/ 16 w 128"/>
              <a:gd name="T23" fmla="*/ 162 h 162"/>
              <a:gd name="T24" fmla="*/ 17 w 128"/>
              <a:gd name="T25" fmla="*/ 129 h 162"/>
              <a:gd name="T26" fmla="*/ 22 w 128"/>
              <a:gd name="T27" fmla="*/ 155 h 162"/>
              <a:gd name="T28" fmla="*/ 37 w 128"/>
              <a:gd name="T29" fmla="*/ 144 h 162"/>
              <a:gd name="T30" fmla="*/ 26 w 128"/>
              <a:gd name="T31" fmla="*/ 152 h 162"/>
              <a:gd name="T32" fmla="*/ 19 w 128"/>
              <a:gd name="T33" fmla="*/ 152 h 162"/>
              <a:gd name="T34" fmla="*/ 16 w 128"/>
              <a:gd name="T35" fmla="*/ 131 h 162"/>
              <a:gd name="T36" fmla="*/ 16 w 128"/>
              <a:gd name="T37" fmla="*/ 150 h 162"/>
              <a:gd name="T38" fmla="*/ 16 w 128"/>
              <a:gd name="T39" fmla="*/ 150 h 162"/>
              <a:gd name="T40" fmla="*/ 91 w 128"/>
              <a:gd name="T41" fmla="*/ 115 h 162"/>
              <a:gd name="T42" fmla="*/ 100 w 128"/>
              <a:gd name="T43" fmla="*/ 118 h 162"/>
              <a:gd name="T44" fmla="*/ 109 w 128"/>
              <a:gd name="T45" fmla="*/ 120 h 162"/>
              <a:gd name="T46" fmla="*/ 96 w 128"/>
              <a:gd name="T47" fmla="*/ 128 h 162"/>
              <a:gd name="T48" fmla="*/ 77 w 128"/>
              <a:gd name="T49" fmla="*/ 120 h 162"/>
              <a:gd name="T50" fmla="*/ 65 w 128"/>
              <a:gd name="T51" fmla="*/ 121 h 162"/>
              <a:gd name="T52" fmla="*/ 41 w 128"/>
              <a:gd name="T53" fmla="*/ 132 h 162"/>
              <a:gd name="T54" fmla="*/ 47 w 128"/>
              <a:gd name="T55" fmla="*/ 123 h 162"/>
              <a:gd name="T56" fmla="*/ 63 w 128"/>
              <a:gd name="T57" fmla="*/ 112 h 162"/>
              <a:gd name="T58" fmla="*/ 76 w 128"/>
              <a:gd name="T59" fmla="*/ 112 h 162"/>
              <a:gd name="T60" fmla="*/ 85 w 128"/>
              <a:gd name="T61" fmla="*/ 117 h 162"/>
              <a:gd name="T62" fmla="*/ 92 w 128"/>
              <a:gd name="T63" fmla="*/ 42 h 162"/>
              <a:gd name="T64" fmla="*/ 77 w 128"/>
              <a:gd name="T65" fmla="*/ 152 h 162"/>
              <a:gd name="T66" fmla="*/ 61 w 128"/>
              <a:gd name="T67" fmla="*/ 149 h 162"/>
              <a:gd name="T68" fmla="*/ 50 w 128"/>
              <a:gd name="T69" fmla="*/ 141 h 162"/>
              <a:gd name="T70" fmla="*/ 69 w 128"/>
              <a:gd name="T71" fmla="*/ 134 h 162"/>
              <a:gd name="T72" fmla="*/ 77 w 128"/>
              <a:gd name="T73" fmla="*/ 147 h 162"/>
              <a:gd name="T74" fmla="*/ 87 w 128"/>
              <a:gd name="T75" fmla="*/ 144 h 162"/>
              <a:gd name="T76" fmla="*/ 70 w 128"/>
              <a:gd name="T77" fmla="*/ 140 h 162"/>
              <a:gd name="T78" fmla="*/ 99 w 128"/>
              <a:gd name="T79" fmla="*/ 5 h 162"/>
              <a:gd name="T80" fmla="*/ 99 w 128"/>
              <a:gd name="T81" fmla="*/ 2 h 162"/>
              <a:gd name="T82" fmla="*/ 95 w 128"/>
              <a:gd name="T83" fmla="*/ 81 h 162"/>
              <a:gd name="T84" fmla="*/ 33 w 128"/>
              <a:gd name="T85" fmla="*/ 93 h 162"/>
              <a:gd name="T86" fmla="*/ 37 w 128"/>
              <a:gd name="T87" fmla="*/ 15 h 162"/>
              <a:gd name="T88" fmla="*/ 57 w 128"/>
              <a:gd name="T89" fmla="*/ 17 h 162"/>
              <a:gd name="T90" fmla="*/ 96 w 128"/>
              <a:gd name="T91" fmla="*/ 69 h 162"/>
              <a:gd name="T92" fmla="*/ 116 w 128"/>
              <a:gd name="T93" fmla="*/ 77 h 162"/>
              <a:gd name="T94" fmla="*/ 53 w 128"/>
              <a:gd name="T95" fmla="*/ 24 h 162"/>
              <a:gd name="T96" fmla="*/ 38 w 128"/>
              <a:gd name="T97" fmla="*/ 62 h 162"/>
              <a:gd name="T98" fmla="*/ 34 w 128"/>
              <a:gd name="T99" fmla="*/ 93 h 162"/>
              <a:gd name="T100" fmla="*/ 112 w 128"/>
              <a:gd name="T101" fmla="*/ 143 h 162"/>
              <a:gd name="T102" fmla="*/ 109 w 128"/>
              <a:gd name="T103" fmla="*/ 14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8" h="162">
                <a:moveTo>
                  <a:pt x="128" y="147"/>
                </a:moveTo>
                <a:cubicBezTo>
                  <a:pt x="128" y="147"/>
                  <a:pt x="128" y="148"/>
                  <a:pt x="128" y="149"/>
                </a:cubicBezTo>
                <a:cubicBezTo>
                  <a:pt x="126" y="150"/>
                  <a:pt x="125" y="151"/>
                  <a:pt x="124" y="151"/>
                </a:cubicBezTo>
                <a:cubicBezTo>
                  <a:pt x="122" y="151"/>
                  <a:pt x="121" y="150"/>
                  <a:pt x="121" y="148"/>
                </a:cubicBezTo>
                <a:cubicBezTo>
                  <a:pt x="117" y="150"/>
                  <a:pt x="114" y="148"/>
                  <a:pt x="111" y="147"/>
                </a:cubicBezTo>
                <a:cubicBezTo>
                  <a:pt x="109" y="147"/>
                  <a:pt x="108" y="150"/>
                  <a:pt x="104" y="150"/>
                </a:cubicBezTo>
                <a:cubicBezTo>
                  <a:pt x="103" y="147"/>
                  <a:pt x="100" y="148"/>
                  <a:pt x="98" y="146"/>
                </a:cubicBezTo>
                <a:cubicBezTo>
                  <a:pt x="99" y="142"/>
                  <a:pt x="98" y="142"/>
                  <a:pt x="96" y="139"/>
                </a:cubicBezTo>
                <a:cubicBezTo>
                  <a:pt x="97" y="137"/>
                  <a:pt x="99" y="136"/>
                  <a:pt x="100" y="136"/>
                </a:cubicBezTo>
                <a:cubicBezTo>
                  <a:pt x="100" y="137"/>
                  <a:pt x="98" y="138"/>
                  <a:pt x="99" y="140"/>
                </a:cubicBezTo>
                <a:cubicBezTo>
                  <a:pt x="100" y="142"/>
                  <a:pt x="102" y="138"/>
                  <a:pt x="104" y="140"/>
                </a:cubicBezTo>
                <a:cubicBezTo>
                  <a:pt x="104" y="142"/>
                  <a:pt x="101" y="142"/>
                  <a:pt x="101" y="144"/>
                </a:cubicBezTo>
                <a:cubicBezTo>
                  <a:pt x="104" y="147"/>
                  <a:pt x="105" y="139"/>
                  <a:pt x="109" y="139"/>
                </a:cubicBezTo>
                <a:cubicBezTo>
                  <a:pt x="111" y="135"/>
                  <a:pt x="111" y="130"/>
                  <a:pt x="117" y="131"/>
                </a:cubicBezTo>
                <a:cubicBezTo>
                  <a:pt x="117" y="137"/>
                  <a:pt x="114" y="140"/>
                  <a:pt x="112" y="145"/>
                </a:cubicBezTo>
                <a:cubicBezTo>
                  <a:pt x="113" y="145"/>
                  <a:pt x="113" y="146"/>
                  <a:pt x="114" y="146"/>
                </a:cubicBezTo>
                <a:cubicBezTo>
                  <a:pt x="116" y="145"/>
                  <a:pt x="117" y="139"/>
                  <a:pt x="120" y="141"/>
                </a:cubicBezTo>
                <a:cubicBezTo>
                  <a:pt x="120" y="143"/>
                  <a:pt x="118" y="144"/>
                  <a:pt x="117" y="147"/>
                </a:cubicBezTo>
                <a:cubicBezTo>
                  <a:pt x="119" y="148"/>
                  <a:pt x="121" y="145"/>
                  <a:pt x="124" y="145"/>
                </a:cubicBezTo>
                <a:cubicBezTo>
                  <a:pt x="124" y="147"/>
                  <a:pt x="124" y="148"/>
                  <a:pt x="124" y="148"/>
                </a:cubicBezTo>
                <a:cubicBezTo>
                  <a:pt x="126" y="149"/>
                  <a:pt x="126" y="146"/>
                  <a:pt x="128" y="147"/>
                </a:cubicBezTo>
                <a:close/>
                <a:moveTo>
                  <a:pt x="41" y="120"/>
                </a:moveTo>
                <a:cubicBezTo>
                  <a:pt x="39" y="121"/>
                  <a:pt x="33" y="127"/>
                  <a:pt x="31" y="122"/>
                </a:cubicBezTo>
                <a:cubicBezTo>
                  <a:pt x="29" y="123"/>
                  <a:pt x="29" y="126"/>
                  <a:pt x="25" y="125"/>
                </a:cubicBezTo>
                <a:cubicBezTo>
                  <a:pt x="25" y="124"/>
                  <a:pt x="25" y="123"/>
                  <a:pt x="25" y="122"/>
                </a:cubicBezTo>
                <a:cubicBezTo>
                  <a:pt x="23" y="123"/>
                  <a:pt x="20" y="126"/>
                  <a:pt x="19" y="123"/>
                </a:cubicBezTo>
                <a:cubicBezTo>
                  <a:pt x="16" y="126"/>
                  <a:pt x="13" y="130"/>
                  <a:pt x="9" y="127"/>
                </a:cubicBezTo>
                <a:cubicBezTo>
                  <a:pt x="9" y="122"/>
                  <a:pt x="8" y="116"/>
                  <a:pt x="14" y="116"/>
                </a:cubicBezTo>
                <a:cubicBezTo>
                  <a:pt x="16" y="117"/>
                  <a:pt x="13" y="122"/>
                  <a:pt x="15" y="122"/>
                </a:cubicBezTo>
                <a:cubicBezTo>
                  <a:pt x="14" y="124"/>
                  <a:pt x="12" y="124"/>
                  <a:pt x="11" y="126"/>
                </a:cubicBezTo>
                <a:cubicBezTo>
                  <a:pt x="14" y="127"/>
                  <a:pt x="16" y="122"/>
                  <a:pt x="19" y="121"/>
                </a:cubicBezTo>
                <a:cubicBezTo>
                  <a:pt x="20" y="119"/>
                  <a:pt x="20" y="115"/>
                  <a:pt x="23" y="114"/>
                </a:cubicBezTo>
                <a:cubicBezTo>
                  <a:pt x="23" y="118"/>
                  <a:pt x="22" y="118"/>
                  <a:pt x="21" y="122"/>
                </a:cubicBezTo>
                <a:cubicBezTo>
                  <a:pt x="24" y="122"/>
                  <a:pt x="26" y="116"/>
                  <a:pt x="30" y="114"/>
                </a:cubicBezTo>
                <a:cubicBezTo>
                  <a:pt x="31" y="117"/>
                  <a:pt x="27" y="120"/>
                  <a:pt x="26" y="123"/>
                </a:cubicBezTo>
                <a:cubicBezTo>
                  <a:pt x="30" y="124"/>
                  <a:pt x="31" y="116"/>
                  <a:pt x="36" y="116"/>
                </a:cubicBezTo>
                <a:cubicBezTo>
                  <a:pt x="36" y="119"/>
                  <a:pt x="34" y="119"/>
                  <a:pt x="34" y="121"/>
                </a:cubicBezTo>
                <a:cubicBezTo>
                  <a:pt x="37" y="122"/>
                  <a:pt x="38" y="118"/>
                  <a:pt x="41" y="120"/>
                </a:cubicBezTo>
                <a:close/>
                <a:moveTo>
                  <a:pt x="11" y="118"/>
                </a:moveTo>
                <a:cubicBezTo>
                  <a:pt x="11" y="118"/>
                  <a:pt x="11" y="118"/>
                  <a:pt x="11" y="118"/>
                </a:cubicBezTo>
                <a:cubicBezTo>
                  <a:pt x="11" y="119"/>
                  <a:pt x="11" y="119"/>
                  <a:pt x="11" y="120"/>
                </a:cubicBezTo>
                <a:cubicBezTo>
                  <a:pt x="12" y="120"/>
                  <a:pt x="12" y="120"/>
                  <a:pt x="13" y="120"/>
                </a:cubicBezTo>
                <a:cubicBezTo>
                  <a:pt x="13" y="119"/>
                  <a:pt x="13" y="118"/>
                  <a:pt x="12" y="118"/>
                </a:cubicBezTo>
                <a:cubicBezTo>
                  <a:pt x="12" y="118"/>
                  <a:pt x="12" y="118"/>
                  <a:pt x="11" y="118"/>
                </a:cubicBezTo>
                <a:close/>
                <a:moveTo>
                  <a:pt x="44" y="150"/>
                </a:moveTo>
                <a:cubicBezTo>
                  <a:pt x="38" y="157"/>
                  <a:pt x="30" y="156"/>
                  <a:pt x="21" y="156"/>
                </a:cubicBezTo>
                <a:cubicBezTo>
                  <a:pt x="21" y="155"/>
                  <a:pt x="18" y="156"/>
                  <a:pt x="19" y="154"/>
                </a:cubicBezTo>
                <a:cubicBezTo>
                  <a:pt x="17" y="156"/>
                  <a:pt x="18" y="160"/>
                  <a:pt x="16" y="162"/>
                </a:cubicBezTo>
                <a:cubicBezTo>
                  <a:pt x="9" y="160"/>
                  <a:pt x="8" y="154"/>
                  <a:pt x="5" y="148"/>
                </a:cubicBezTo>
                <a:cubicBezTo>
                  <a:pt x="2" y="149"/>
                  <a:pt x="4" y="155"/>
                  <a:pt x="0" y="155"/>
                </a:cubicBezTo>
                <a:cubicBezTo>
                  <a:pt x="1" y="149"/>
                  <a:pt x="5" y="144"/>
                  <a:pt x="9" y="139"/>
                </a:cubicBezTo>
                <a:cubicBezTo>
                  <a:pt x="11" y="135"/>
                  <a:pt x="13" y="130"/>
                  <a:pt x="17" y="129"/>
                </a:cubicBezTo>
                <a:cubicBezTo>
                  <a:pt x="20" y="134"/>
                  <a:pt x="18" y="141"/>
                  <a:pt x="18" y="148"/>
                </a:cubicBezTo>
                <a:cubicBezTo>
                  <a:pt x="22" y="147"/>
                  <a:pt x="23" y="143"/>
                  <a:pt x="28" y="142"/>
                </a:cubicBezTo>
                <a:cubicBezTo>
                  <a:pt x="26" y="147"/>
                  <a:pt x="21" y="148"/>
                  <a:pt x="20" y="153"/>
                </a:cubicBezTo>
                <a:cubicBezTo>
                  <a:pt x="20" y="154"/>
                  <a:pt x="21" y="154"/>
                  <a:pt x="22" y="155"/>
                </a:cubicBezTo>
                <a:cubicBezTo>
                  <a:pt x="24" y="150"/>
                  <a:pt x="25" y="145"/>
                  <a:pt x="31" y="144"/>
                </a:cubicBezTo>
                <a:cubicBezTo>
                  <a:pt x="30" y="148"/>
                  <a:pt x="28" y="152"/>
                  <a:pt x="25" y="154"/>
                </a:cubicBezTo>
                <a:cubicBezTo>
                  <a:pt x="26" y="156"/>
                  <a:pt x="28" y="154"/>
                  <a:pt x="30" y="154"/>
                </a:cubicBezTo>
                <a:cubicBezTo>
                  <a:pt x="30" y="148"/>
                  <a:pt x="33" y="145"/>
                  <a:pt x="37" y="144"/>
                </a:cubicBezTo>
                <a:cubicBezTo>
                  <a:pt x="37" y="148"/>
                  <a:pt x="34" y="150"/>
                  <a:pt x="32" y="153"/>
                </a:cubicBezTo>
                <a:cubicBezTo>
                  <a:pt x="36" y="156"/>
                  <a:pt x="40" y="151"/>
                  <a:pt x="44" y="150"/>
                </a:cubicBezTo>
                <a:close/>
                <a:moveTo>
                  <a:pt x="26" y="152"/>
                </a:moveTo>
                <a:cubicBezTo>
                  <a:pt x="26" y="152"/>
                  <a:pt x="26" y="152"/>
                  <a:pt x="26" y="152"/>
                </a:cubicBezTo>
                <a:cubicBezTo>
                  <a:pt x="26" y="151"/>
                  <a:pt x="29" y="148"/>
                  <a:pt x="28" y="147"/>
                </a:cubicBezTo>
                <a:cubicBezTo>
                  <a:pt x="27" y="149"/>
                  <a:pt x="24" y="150"/>
                  <a:pt x="26" y="152"/>
                </a:cubicBezTo>
                <a:close/>
                <a:moveTo>
                  <a:pt x="19" y="152"/>
                </a:moveTo>
                <a:cubicBezTo>
                  <a:pt x="19" y="152"/>
                  <a:pt x="19" y="152"/>
                  <a:pt x="19" y="152"/>
                </a:cubicBezTo>
                <a:cubicBezTo>
                  <a:pt x="18" y="150"/>
                  <a:pt x="19" y="150"/>
                  <a:pt x="19" y="149"/>
                </a:cubicBezTo>
                <a:cubicBezTo>
                  <a:pt x="17" y="148"/>
                  <a:pt x="17" y="152"/>
                  <a:pt x="19" y="152"/>
                </a:cubicBezTo>
                <a:close/>
                <a:moveTo>
                  <a:pt x="16" y="131"/>
                </a:moveTo>
                <a:cubicBezTo>
                  <a:pt x="16" y="131"/>
                  <a:pt x="16" y="131"/>
                  <a:pt x="16" y="131"/>
                </a:cubicBezTo>
                <a:cubicBezTo>
                  <a:pt x="12" y="135"/>
                  <a:pt x="9" y="141"/>
                  <a:pt x="6" y="147"/>
                </a:cubicBezTo>
                <a:cubicBezTo>
                  <a:pt x="10" y="147"/>
                  <a:pt x="12" y="148"/>
                  <a:pt x="17" y="148"/>
                </a:cubicBezTo>
                <a:cubicBezTo>
                  <a:pt x="16" y="142"/>
                  <a:pt x="17" y="136"/>
                  <a:pt x="16" y="131"/>
                </a:cubicBezTo>
                <a:close/>
                <a:moveTo>
                  <a:pt x="16" y="150"/>
                </a:moveTo>
                <a:cubicBezTo>
                  <a:pt x="16" y="150"/>
                  <a:pt x="16" y="150"/>
                  <a:pt x="16" y="150"/>
                </a:cubicBezTo>
                <a:cubicBezTo>
                  <a:pt x="12" y="150"/>
                  <a:pt x="9" y="149"/>
                  <a:pt x="7" y="148"/>
                </a:cubicBezTo>
                <a:cubicBezTo>
                  <a:pt x="8" y="154"/>
                  <a:pt x="10" y="158"/>
                  <a:pt x="15" y="159"/>
                </a:cubicBezTo>
                <a:cubicBezTo>
                  <a:pt x="16" y="156"/>
                  <a:pt x="16" y="152"/>
                  <a:pt x="16" y="150"/>
                </a:cubicBezTo>
                <a:close/>
                <a:moveTo>
                  <a:pt x="99" y="113"/>
                </a:moveTo>
                <a:cubicBezTo>
                  <a:pt x="97" y="116"/>
                  <a:pt x="96" y="121"/>
                  <a:pt x="92" y="123"/>
                </a:cubicBezTo>
                <a:cubicBezTo>
                  <a:pt x="89" y="121"/>
                  <a:pt x="88" y="122"/>
                  <a:pt x="86" y="121"/>
                </a:cubicBezTo>
                <a:cubicBezTo>
                  <a:pt x="86" y="117"/>
                  <a:pt x="89" y="114"/>
                  <a:pt x="91" y="115"/>
                </a:cubicBezTo>
                <a:cubicBezTo>
                  <a:pt x="90" y="117"/>
                  <a:pt x="88" y="118"/>
                  <a:pt x="88" y="120"/>
                </a:cubicBezTo>
                <a:cubicBezTo>
                  <a:pt x="91" y="121"/>
                  <a:pt x="93" y="113"/>
                  <a:pt x="96" y="115"/>
                </a:cubicBezTo>
                <a:cubicBezTo>
                  <a:pt x="99" y="112"/>
                  <a:pt x="99" y="106"/>
                  <a:pt x="100" y="102"/>
                </a:cubicBezTo>
                <a:cubicBezTo>
                  <a:pt x="102" y="103"/>
                  <a:pt x="100" y="113"/>
                  <a:pt x="100" y="118"/>
                </a:cubicBezTo>
                <a:cubicBezTo>
                  <a:pt x="102" y="117"/>
                  <a:pt x="102" y="113"/>
                  <a:pt x="105" y="113"/>
                </a:cubicBezTo>
                <a:cubicBezTo>
                  <a:pt x="107" y="116"/>
                  <a:pt x="103" y="117"/>
                  <a:pt x="103" y="120"/>
                </a:cubicBezTo>
                <a:cubicBezTo>
                  <a:pt x="105" y="121"/>
                  <a:pt x="107" y="117"/>
                  <a:pt x="110" y="118"/>
                </a:cubicBezTo>
                <a:cubicBezTo>
                  <a:pt x="110" y="119"/>
                  <a:pt x="110" y="119"/>
                  <a:pt x="109" y="120"/>
                </a:cubicBezTo>
                <a:cubicBezTo>
                  <a:pt x="113" y="122"/>
                  <a:pt x="117" y="120"/>
                  <a:pt x="119" y="119"/>
                </a:cubicBezTo>
                <a:cubicBezTo>
                  <a:pt x="122" y="124"/>
                  <a:pt x="109" y="123"/>
                  <a:pt x="106" y="121"/>
                </a:cubicBezTo>
                <a:cubicBezTo>
                  <a:pt x="104" y="122"/>
                  <a:pt x="102" y="123"/>
                  <a:pt x="101" y="121"/>
                </a:cubicBezTo>
                <a:cubicBezTo>
                  <a:pt x="98" y="123"/>
                  <a:pt x="99" y="127"/>
                  <a:pt x="96" y="128"/>
                </a:cubicBezTo>
                <a:cubicBezTo>
                  <a:pt x="96" y="124"/>
                  <a:pt x="99" y="118"/>
                  <a:pt x="99" y="113"/>
                </a:cubicBezTo>
                <a:close/>
                <a:moveTo>
                  <a:pt x="85" y="117"/>
                </a:moveTo>
                <a:cubicBezTo>
                  <a:pt x="86" y="119"/>
                  <a:pt x="82" y="123"/>
                  <a:pt x="77" y="123"/>
                </a:cubicBezTo>
                <a:cubicBezTo>
                  <a:pt x="77" y="122"/>
                  <a:pt x="77" y="121"/>
                  <a:pt x="77" y="120"/>
                </a:cubicBezTo>
                <a:cubicBezTo>
                  <a:pt x="76" y="122"/>
                  <a:pt x="73" y="122"/>
                  <a:pt x="71" y="124"/>
                </a:cubicBezTo>
                <a:cubicBezTo>
                  <a:pt x="70" y="124"/>
                  <a:pt x="69" y="123"/>
                  <a:pt x="69" y="122"/>
                </a:cubicBezTo>
                <a:cubicBezTo>
                  <a:pt x="68" y="123"/>
                  <a:pt x="67" y="124"/>
                  <a:pt x="65" y="123"/>
                </a:cubicBezTo>
                <a:cubicBezTo>
                  <a:pt x="65" y="123"/>
                  <a:pt x="65" y="122"/>
                  <a:pt x="65" y="121"/>
                </a:cubicBezTo>
                <a:cubicBezTo>
                  <a:pt x="63" y="123"/>
                  <a:pt x="60" y="123"/>
                  <a:pt x="58" y="126"/>
                </a:cubicBezTo>
                <a:cubicBezTo>
                  <a:pt x="50" y="121"/>
                  <a:pt x="50" y="133"/>
                  <a:pt x="44" y="134"/>
                </a:cubicBezTo>
                <a:cubicBezTo>
                  <a:pt x="44" y="130"/>
                  <a:pt x="47" y="129"/>
                  <a:pt x="49" y="126"/>
                </a:cubicBezTo>
                <a:cubicBezTo>
                  <a:pt x="44" y="122"/>
                  <a:pt x="45" y="132"/>
                  <a:pt x="41" y="132"/>
                </a:cubicBezTo>
                <a:cubicBezTo>
                  <a:pt x="39" y="128"/>
                  <a:pt x="44" y="125"/>
                  <a:pt x="46" y="121"/>
                </a:cubicBezTo>
                <a:cubicBezTo>
                  <a:pt x="47" y="117"/>
                  <a:pt x="48" y="111"/>
                  <a:pt x="50" y="105"/>
                </a:cubicBezTo>
                <a:cubicBezTo>
                  <a:pt x="53" y="107"/>
                  <a:pt x="50" y="111"/>
                  <a:pt x="49" y="114"/>
                </a:cubicBezTo>
                <a:cubicBezTo>
                  <a:pt x="48" y="117"/>
                  <a:pt x="47" y="120"/>
                  <a:pt x="47" y="123"/>
                </a:cubicBezTo>
                <a:cubicBezTo>
                  <a:pt x="50" y="126"/>
                  <a:pt x="51" y="123"/>
                  <a:pt x="55" y="123"/>
                </a:cubicBezTo>
                <a:cubicBezTo>
                  <a:pt x="56" y="118"/>
                  <a:pt x="56" y="113"/>
                  <a:pt x="60" y="112"/>
                </a:cubicBezTo>
                <a:cubicBezTo>
                  <a:pt x="59" y="115"/>
                  <a:pt x="57" y="118"/>
                  <a:pt x="57" y="123"/>
                </a:cubicBezTo>
                <a:cubicBezTo>
                  <a:pt x="62" y="122"/>
                  <a:pt x="58" y="113"/>
                  <a:pt x="63" y="112"/>
                </a:cubicBezTo>
                <a:cubicBezTo>
                  <a:pt x="64" y="115"/>
                  <a:pt x="62" y="116"/>
                  <a:pt x="62" y="119"/>
                </a:cubicBezTo>
                <a:cubicBezTo>
                  <a:pt x="67" y="117"/>
                  <a:pt x="65" y="109"/>
                  <a:pt x="70" y="108"/>
                </a:cubicBezTo>
                <a:cubicBezTo>
                  <a:pt x="69" y="113"/>
                  <a:pt x="67" y="116"/>
                  <a:pt x="66" y="121"/>
                </a:cubicBezTo>
                <a:cubicBezTo>
                  <a:pt x="71" y="121"/>
                  <a:pt x="72" y="114"/>
                  <a:pt x="76" y="112"/>
                </a:cubicBezTo>
                <a:cubicBezTo>
                  <a:pt x="76" y="116"/>
                  <a:pt x="73" y="117"/>
                  <a:pt x="72" y="121"/>
                </a:cubicBezTo>
                <a:cubicBezTo>
                  <a:pt x="76" y="121"/>
                  <a:pt x="80" y="113"/>
                  <a:pt x="84" y="113"/>
                </a:cubicBezTo>
                <a:cubicBezTo>
                  <a:pt x="84" y="117"/>
                  <a:pt x="80" y="117"/>
                  <a:pt x="79" y="121"/>
                </a:cubicBezTo>
                <a:cubicBezTo>
                  <a:pt x="82" y="120"/>
                  <a:pt x="84" y="118"/>
                  <a:pt x="85" y="117"/>
                </a:cubicBezTo>
                <a:close/>
                <a:moveTo>
                  <a:pt x="92" y="42"/>
                </a:moveTo>
                <a:cubicBezTo>
                  <a:pt x="90" y="42"/>
                  <a:pt x="89" y="41"/>
                  <a:pt x="87" y="41"/>
                </a:cubicBezTo>
                <a:cubicBezTo>
                  <a:pt x="87" y="39"/>
                  <a:pt x="87" y="37"/>
                  <a:pt x="89" y="36"/>
                </a:cubicBezTo>
                <a:cubicBezTo>
                  <a:pt x="92" y="35"/>
                  <a:pt x="94" y="39"/>
                  <a:pt x="92" y="42"/>
                </a:cubicBezTo>
                <a:close/>
                <a:moveTo>
                  <a:pt x="95" y="140"/>
                </a:moveTo>
                <a:cubicBezTo>
                  <a:pt x="94" y="144"/>
                  <a:pt x="90" y="148"/>
                  <a:pt x="85" y="145"/>
                </a:cubicBezTo>
                <a:cubicBezTo>
                  <a:pt x="83" y="146"/>
                  <a:pt x="81" y="149"/>
                  <a:pt x="79" y="148"/>
                </a:cubicBezTo>
                <a:cubicBezTo>
                  <a:pt x="78" y="149"/>
                  <a:pt x="79" y="151"/>
                  <a:pt x="77" y="152"/>
                </a:cubicBezTo>
                <a:cubicBezTo>
                  <a:pt x="74" y="151"/>
                  <a:pt x="76" y="146"/>
                  <a:pt x="73" y="146"/>
                </a:cubicBezTo>
                <a:cubicBezTo>
                  <a:pt x="70" y="149"/>
                  <a:pt x="73" y="156"/>
                  <a:pt x="71" y="159"/>
                </a:cubicBezTo>
                <a:cubicBezTo>
                  <a:pt x="64" y="157"/>
                  <a:pt x="75" y="144"/>
                  <a:pt x="66" y="144"/>
                </a:cubicBezTo>
                <a:cubicBezTo>
                  <a:pt x="63" y="144"/>
                  <a:pt x="63" y="147"/>
                  <a:pt x="61" y="149"/>
                </a:cubicBezTo>
                <a:cubicBezTo>
                  <a:pt x="60" y="151"/>
                  <a:pt x="63" y="150"/>
                  <a:pt x="62" y="152"/>
                </a:cubicBezTo>
                <a:cubicBezTo>
                  <a:pt x="60" y="152"/>
                  <a:pt x="59" y="155"/>
                  <a:pt x="56" y="155"/>
                </a:cubicBezTo>
                <a:cubicBezTo>
                  <a:pt x="56" y="153"/>
                  <a:pt x="57" y="152"/>
                  <a:pt x="54" y="152"/>
                </a:cubicBezTo>
                <a:cubicBezTo>
                  <a:pt x="54" y="147"/>
                  <a:pt x="50" y="146"/>
                  <a:pt x="50" y="141"/>
                </a:cubicBezTo>
                <a:cubicBezTo>
                  <a:pt x="53" y="141"/>
                  <a:pt x="52" y="147"/>
                  <a:pt x="57" y="148"/>
                </a:cubicBezTo>
                <a:cubicBezTo>
                  <a:pt x="57" y="149"/>
                  <a:pt x="55" y="150"/>
                  <a:pt x="57" y="151"/>
                </a:cubicBezTo>
                <a:cubicBezTo>
                  <a:pt x="62" y="149"/>
                  <a:pt x="60" y="141"/>
                  <a:pt x="68" y="142"/>
                </a:cubicBezTo>
                <a:cubicBezTo>
                  <a:pt x="69" y="141"/>
                  <a:pt x="67" y="135"/>
                  <a:pt x="69" y="134"/>
                </a:cubicBezTo>
                <a:cubicBezTo>
                  <a:pt x="72" y="135"/>
                  <a:pt x="74" y="136"/>
                  <a:pt x="73" y="140"/>
                </a:cubicBezTo>
                <a:cubicBezTo>
                  <a:pt x="73" y="141"/>
                  <a:pt x="71" y="141"/>
                  <a:pt x="71" y="142"/>
                </a:cubicBezTo>
                <a:cubicBezTo>
                  <a:pt x="71" y="143"/>
                  <a:pt x="71" y="144"/>
                  <a:pt x="71" y="145"/>
                </a:cubicBezTo>
                <a:cubicBezTo>
                  <a:pt x="74" y="143"/>
                  <a:pt x="76" y="145"/>
                  <a:pt x="77" y="147"/>
                </a:cubicBezTo>
                <a:cubicBezTo>
                  <a:pt x="78" y="146"/>
                  <a:pt x="77" y="142"/>
                  <a:pt x="79" y="142"/>
                </a:cubicBezTo>
                <a:cubicBezTo>
                  <a:pt x="80" y="142"/>
                  <a:pt x="80" y="144"/>
                  <a:pt x="80" y="146"/>
                </a:cubicBezTo>
                <a:cubicBezTo>
                  <a:pt x="84" y="146"/>
                  <a:pt x="84" y="140"/>
                  <a:pt x="89" y="140"/>
                </a:cubicBezTo>
                <a:cubicBezTo>
                  <a:pt x="90" y="142"/>
                  <a:pt x="87" y="142"/>
                  <a:pt x="87" y="144"/>
                </a:cubicBezTo>
                <a:cubicBezTo>
                  <a:pt x="92" y="145"/>
                  <a:pt x="92" y="141"/>
                  <a:pt x="95" y="140"/>
                </a:cubicBezTo>
                <a:close/>
                <a:moveTo>
                  <a:pt x="71" y="136"/>
                </a:moveTo>
                <a:cubicBezTo>
                  <a:pt x="71" y="136"/>
                  <a:pt x="71" y="136"/>
                  <a:pt x="71" y="136"/>
                </a:cubicBezTo>
                <a:cubicBezTo>
                  <a:pt x="70" y="137"/>
                  <a:pt x="70" y="139"/>
                  <a:pt x="70" y="140"/>
                </a:cubicBezTo>
                <a:cubicBezTo>
                  <a:pt x="72" y="141"/>
                  <a:pt x="72" y="137"/>
                  <a:pt x="71" y="136"/>
                </a:cubicBezTo>
                <a:close/>
                <a:moveTo>
                  <a:pt x="91" y="32"/>
                </a:moveTo>
                <a:cubicBezTo>
                  <a:pt x="89" y="31"/>
                  <a:pt x="90" y="25"/>
                  <a:pt x="90" y="24"/>
                </a:cubicBezTo>
                <a:cubicBezTo>
                  <a:pt x="92" y="18"/>
                  <a:pt x="103" y="15"/>
                  <a:pt x="99" y="5"/>
                </a:cubicBezTo>
                <a:cubicBezTo>
                  <a:pt x="94" y="2"/>
                  <a:pt x="85" y="4"/>
                  <a:pt x="84" y="10"/>
                </a:cubicBezTo>
                <a:cubicBezTo>
                  <a:pt x="85" y="12"/>
                  <a:pt x="86" y="13"/>
                  <a:pt x="88" y="13"/>
                </a:cubicBezTo>
                <a:cubicBezTo>
                  <a:pt x="87" y="15"/>
                  <a:pt x="83" y="13"/>
                  <a:pt x="82" y="12"/>
                </a:cubicBezTo>
                <a:cubicBezTo>
                  <a:pt x="82" y="3"/>
                  <a:pt x="90" y="0"/>
                  <a:pt x="99" y="2"/>
                </a:cubicBezTo>
                <a:cubicBezTo>
                  <a:pt x="108" y="14"/>
                  <a:pt x="91" y="20"/>
                  <a:pt x="91" y="32"/>
                </a:cubicBezTo>
                <a:close/>
                <a:moveTo>
                  <a:pt x="116" y="77"/>
                </a:moveTo>
                <a:cubicBezTo>
                  <a:pt x="110" y="74"/>
                  <a:pt x="102" y="78"/>
                  <a:pt x="98" y="82"/>
                </a:cubicBezTo>
                <a:cubicBezTo>
                  <a:pt x="96" y="82"/>
                  <a:pt x="96" y="80"/>
                  <a:pt x="95" y="81"/>
                </a:cubicBezTo>
                <a:cubicBezTo>
                  <a:pt x="76" y="89"/>
                  <a:pt x="59" y="93"/>
                  <a:pt x="39" y="97"/>
                </a:cubicBezTo>
                <a:cubicBezTo>
                  <a:pt x="37" y="99"/>
                  <a:pt x="34" y="100"/>
                  <a:pt x="33" y="102"/>
                </a:cubicBezTo>
                <a:cubicBezTo>
                  <a:pt x="31" y="101"/>
                  <a:pt x="30" y="99"/>
                  <a:pt x="28" y="98"/>
                </a:cubicBezTo>
                <a:cubicBezTo>
                  <a:pt x="29" y="96"/>
                  <a:pt x="31" y="95"/>
                  <a:pt x="33" y="93"/>
                </a:cubicBezTo>
                <a:cubicBezTo>
                  <a:pt x="33" y="78"/>
                  <a:pt x="36" y="63"/>
                  <a:pt x="37" y="48"/>
                </a:cubicBezTo>
                <a:cubicBezTo>
                  <a:pt x="37" y="44"/>
                  <a:pt x="39" y="38"/>
                  <a:pt x="37" y="35"/>
                </a:cubicBezTo>
                <a:cubicBezTo>
                  <a:pt x="39" y="31"/>
                  <a:pt x="38" y="24"/>
                  <a:pt x="39" y="19"/>
                </a:cubicBezTo>
                <a:cubicBezTo>
                  <a:pt x="39" y="17"/>
                  <a:pt x="37" y="17"/>
                  <a:pt x="37" y="15"/>
                </a:cubicBezTo>
                <a:cubicBezTo>
                  <a:pt x="43" y="12"/>
                  <a:pt x="35" y="5"/>
                  <a:pt x="39" y="1"/>
                </a:cubicBezTo>
                <a:cubicBezTo>
                  <a:pt x="41" y="1"/>
                  <a:pt x="43" y="1"/>
                  <a:pt x="44" y="2"/>
                </a:cubicBezTo>
                <a:cubicBezTo>
                  <a:pt x="44" y="7"/>
                  <a:pt x="40" y="8"/>
                  <a:pt x="41" y="15"/>
                </a:cubicBezTo>
                <a:cubicBezTo>
                  <a:pt x="45" y="18"/>
                  <a:pt x="51" y="18"/>
                  <a:pt x="57" y="17"/>
                </a:cubicBezTo>
                <a:cubicBezTo>
                  <a:pt x="58" y="20"/>
                  <a:pt x="56" y="19"/>
                  <a:pt x="54" y="21"/>
                </a:cubicBezTo>
                <a:cubicBezTo>
                  <a:pt x="72" y="32"/>
                  <a:pt x="85" y="46"/>
                  <a:pt x="93" y="66"/>
                </a:cubicBezTo>
                <a:cubicBezTo>
                  <a:pt x="96" y="66"/>
                  <a:pt x="94" y="62"/>
                  <a:pt x="95" y="61"/>
                </a:cubicBezTo>
                <a:cubicBezTo>
                  <a:pt x="98" y="62"/>
                  <a:pt x="97" y="67"/>
                  <a:pt x="96" y="69"/>
                </a:cubicBezTo>
                <a:cubicBezTo>
                  <a:pt x="97" y="72"/>
                  <a:pt x="98" y="75"/>
                  <a:pt x="98" y="78"/>
                </a:cubicBezTo>
                <a:cubicBezTo>
                  <a:pt x="103" y="77"/>
                  <a:pt x="107" y="74"/>
                  <a:pt x="111" y="73"/>
                </a:cubicBezTo>
                <a:cubicBezTo>
                  <a:pt x="112" y="71"/>
                  <a:pt x="112" y="70"/>
                  <a:pt x="114" y="69"/>
                </a:cubicBezTo>
                <a:cubicBezTo>
                  <a:pt x="118" y="68"/>
                  <a:pt x="119" y="74"/>
                  <a:pt x="116" y="77"/>
                </a:cubicBezTo>
                <a:close/>
                <a:moveTo>
                  <a:pt x="87" y="67"/>
                </a:moveTo>
                <a:cubicBezTo>
                  <a:pt x="87" y="67"/>
                  <a:pt x="87" y="67"/>
                  <a:pt x="87" y="67"/>
                </a:cubicBezTo>
                <a:cubicBezTo>
                  <a:pt x="90" y="66"/>
                  <a:pt x="90" y="70"/>
                  <a:pt x="92" y="69"/>
                </a:cubicBezTo>
                <a:cubicBezTo>
                  <a:pt x="84" y="49"/>
                  <a:pt x="72" y="33"/>
                  <a:pt x="53" y="24"/>
                </a:cubicBezTo>
                <a:cubicBezTo>
                  <a:pt x="51" y="26"/>
                  <a:pt x="55" y="28"/>
                  <a:pt x="52" y="30"/>
                </a:cubicBezTo>
                <a:cubicBezTo>
                  <a:pt x="49" y="29"/>
                  <a:pt x="50" y="25"/>
                  <a:pt x="49" y="23"/>
                </a:cubicBezTo>
                <a:cubicBezTo>
                  <a:pt x="47" y="21"/>
                  <a:pt x="45" y="19"/>
                  <a:pt x="41" y="19"/>
                </a:cubicBezTo>
                <a:cubicBezTo>
                  <a:pt x="40" y="33"/>
                  <a:pt x="40" y="48"/>
                  <a:pt x="38" y="62"/>
                </a:cubicBezTo>
                <a:cubicBezTo>
                  <a:pt x="38" y="66"/>
                  <a:pt x="37" y="72"/>
                  <a:pt x="36" y="75"/>
                </a:cubicBezTo>
                <a:cubicBezTo>
                  <a:pt x="36" y="76"/>
                  <a:pt x="35" y="77"/>
                  <a:pt x="34" y="78"/>
                </a:cubicBezTo>
                <a:cubicBezTo>
                  <a:pt x="35" y="77"/>
                  <a:pt x="36" y="79"/>
                  <a:pt x="36" y="80"/>
                </a:cubicBezTo>
                <a:cubicBezTo>
                  <a:pt x="36" y="84"/>
                  <a:pt x="34" y="89"/>
                  <a:pt x="34" y="93"/>
                </a:cubicBezTo>
                <a:cubicBezTo>
                  <a:pt x="39" y="97"/>
                  <a:pt x="45" y="94"/>
                  <a:pt x="53" y="92"/>
                </a:cubicBezTo>
                <a:cubicBezTo>
                  <a:pt x="66" y="88"/>
                  <a:pt x="87" y="83"/>
                  <a:pt x="95" y="78"/>
                </a:cubicBezTo>
                <a:cubicBezTo>
                  <a:pt x="93" y="74"/>
                  <a:pt x="88" y="72"/>
                  <a:pt x="87" y="67"/>
                </a:cubicBezTo>
                <a:close/>
                <a:moveTo>
                  <a:pt x="112" y="143"/>
                </a:moveTo>
                <a:cubicBezTo>
                  <a:pt x="112" y="143"/>
                  <a:pt x="112" y="143"/>
                  <a:pt x="112" y="143"/>
                </a:cubicBezTo>
                <a:cubicBezTo>
                  <a:pt x="113" y="140"/>
                  <a:pt x="117" y="136"/>
                  <a:pt x="115" y="132"/>
                </a:cubicBezTo>
                <a:cubicBezTo>
                  <a:pt x="112" y="134"/>
                  <a:pt x="109" y="139"/>
                  <a:pt x="112" y="143"/>
                </a:cubicBezTo>
                <a:close/>
                <a:moveTo>
                  <a:pt x="109" y="142"/>
                </a:moveTo>
                <a:cubicBezTo>
                  <a:pt x="109" y="142"/>
                  <a:pt x="109" y="142"/>
                  <a:pt x="109" y="142"/>
                </a:cubicBezTo>
                <a:cubicBezTo>
                  <a:pt x="107" y="143"/>
                  <a:pt x="106" y="144"/>
                  <a:pt x="105" y="147"/>
                </a:cubicBezTo>
                <a:cubicBezTo>
                  <a:pt x="108" y="148"/>
                  <a:pt x="111" y="145"/>
                  <a:pt x="109" y="1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7"/>
          <p:cNvSpPr>
            <a:spLocks/>
          </p:cNvSpPr>
          <p:nvPr/>
        </p:nvSpPr>
        <p:spPr bwMode="auto">
          <a:xfrm>
            <a:off x="4225345" y="2553014"/>
            <a:ext cx="104775" cy="106362"/>
          </a:xfrm>
          <a:custGeom>
            <a:avLst/>
            <a:gdLst>
              <a:gd name="T0" fmla="*/ 33 w 66"/>
              <a:gd name="T1" fmla="*/ 0 h 67"/>
              <a:gd name="T2" fmla="*/ 28 w 66"/>
              <a:gd name="T3" fmla="*/ 29 h 67"/>
              <a:gd name="T4" fmla="*/ 0 w 66"/>
              <a:gd name="T5" fmla="*/ 34 h 67"/>
              <a:gd name="T6" fmla="*/ 28 w 66"/>
              <a:gd name="T7" fmla="*/ 38 h 67"/>
              <a:gd name="T8" fmla="*/ 33 w 66"/>
              <a:gd name="T9" fmla="*/ 67 h 67"/>
              <a:gd name="T10" fmla="*/ 38 w 66"/>
              <a:gd name="T11" fmla="*/ 38 h 67"/>
              <a:gd name="T12" fmla="*/ 66 w 66"/>
              <a:gd name="T13" fmla="*/ 34 h 67"/>
              <a:gd name="T14" fmla="*/ 38 w 66"/>
              <a:gd name="T15" fmla="*/ 29 h 67"/>
              <a:gd name="T16" fmla="*/ 33 w 66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7">
                <a:moveTo>
                  <a:pt x="33" y="0"/>
                </a:moveTo>
                <a:lnTo>
                  <a:pt x="28" y="29"/>
                </a:lnTo>
                <a:lnTo>
                  <a:pt x="0" y="34"/>
                </a:lnTo>
                <a:lnTo>
                  <a:pt x="28" y="38"/>
                </a:lnTo>
                <a:lnTo>
                  <a:pt x="33" y="67"/>
                </a:lnTo>
                <a:lnTo>
                  <a:pt x="38" y="38"/>
                </a:lnTo>
                <a:lnTo>
                  <a:pt x="66" y="34"/>
                </a:lnTo>
                <a:lnTo>
                  <a:pt x="38" y="29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1" name="Freeform 12"/>
          <p:cNvSpPr>
            <a:spLocks/>
          </p:cNvSpPr>
          <p:nvPr/>
        </p:nvSpPr>
        <p:spPr bwMode="auto">
          <a:xfrm>
            <a:off x="3552245" y="2994339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39" name="Rectangle 10"/>
          <p:cNvSpPr>
            <a:spLocks noChangeArrowheads="1"/>
          </p:cNvSpPr>
          <p:nvPr/>
        </p:nvSpPr>
        <p:spPr bwMode="auto">
          <a:xfrm>
            <a:off x="11559459" y="5210084"/>
            <a:ext cx="30163" cy="1190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11"/>
          <p:cNvSpPr>
            <a:spLocks noChangeArrowheads="1"/>
          </p:cNvSpPr>
          <p:nvPr/>
        </p:nvSpPr>
        <p:spPr bwMode="auto">
          <a:xfrm>
            <a:off x="11515009" y="5254534"/>
            <a:ext cx="120650" cy="30162"/>
          </a:xfrm>
          <a:prstGeom prst="rect">
            <a:avLst/>
          </a:prstGeom>
          <a:solidFill>
            <a:srgbClr val="7BD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2"/>
          <p:cNvSpPr>
            <a:spLocks/>
          </p:cNvSpPr>
          <p:nvPr/>
        </p:nvSpPr>
        <p:spPr bwMode="auto">
          <a:xfrm>
            <a:off x="11330859" y="4870359"/>
            <a:ext cx="109538" cy="104775"/>
          </a:xfrm>
          <a:custGeom>
            <a:avLst/>
            <a:gdLst>
              <a:gd name="T0" fmla="*/ 33 w 69"/>
              <a:gd name="T1" fmla="*/ 0 h 66"/>
              <a:gd name="T2" fmla="*/ 29 w 69"/>
              <a:gd name="T3" fmla="*/ 28 h 66"/>
              <a:gd name="T4" fmla="*/ 0 w 69"/>
              <a:gd name="T5" fmla="*/ 33 h 66"/>
              <a:gd name="T6" fmla="*/ 29 w 69"/>
              <a:gd name="T7" fmla="*/ 38 h 66"/>
              <a:gd name="T8" fmla="*/ 33 w 69"/>
              <a:gd name="T9" fmla="*/ 66 h 66"/>
              <a:gd name="T10" fmla="*/ 38 w 69"/>
              <a:gd name="T11" fmla="*/ 38 h 66"/>
              <a:gd name="T12" fmla="*/ 69 w 69"/>
              <a:gd name="T13" fmla="*/ 33 h 66"/>
              <a:gd name="T14" fmla="*/ 38 w 69"/>
              <a:gd name="T15" fmla="*/ 28 h 66"/>
              <a:gd name="T16" fmla="*/ 33 w 69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33" y="0"/>
                </a:moveTo>
                <a:lnTo>
                  <a:pt x="29" y="28"/>
                </a:lnTo>
                <a:lnTo>
                  <a:pt x="0" y="33"/>
                </a:lnTo>
                <a:lnTo>
                  <a:pt x="29" y="38"/>
                </a:lnTo>
                <a:lnTo>
                  <a:pt x="33" y="66"/>
                </a:lnTo>
                <a:lnTo>
                  <a:pt x="38" y="38"/>
                </a:lnTo>
                <a:lnTo>
                  <a:pt x="69" y="33"/>
                </a:lnTo>
                <a:lnTo>
                  <a:pt x="38" y="28"/>
                </a:lnTo>
                <a:lnTo>
                  <a:pt x="33" y="0"/>
                </a:lnTo>
                <a:close/>
              </a:path>
            </a:pathLst>
          </a:custGeom>
          <a:solidFill>
            <a:srgbClr val="CFEA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8" name="直接连接符 17"/>
          <p:cNvCxnSpPr>
            <a:stCxn id="7" idx="0"/>
            <a:endCxn id="7" idx="1"/>
          </p:cNvCxnSpPr>
          <p:nvPr/>
        </p:nvCxnSpPr>
        <p:spPr>
          <a:xfrm>
            <a:off x="6593920" y="1513259"/>
            <a:ext cx="0" cy="3421341"/>
          </a:xfrm>
          <a:prstGeom prst="line">
            <a:avLst/>
          </a:prstGeom>
          <a:ln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6606988" y="1515035"/>
            <a:ext cx="4446494" cy="0"/>
          </a:xfrm>
          <a:custGeom>
            <a:avLst/>
            <a:gdLst>
              <a:gd name="connsiteX0" fmla="*/ 0 w 4446494"/>
              <a:gd name="connsiteY0" fmla="*/ 0 h 0"/>
              <a:gd name="connsiteX1" fmla="*/ 4446494 w 444649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46494">
                <a:moveTo>
                  <a:pt x="0" y="0"/>
                </a:moveTo>
                <a:lnTo>
                  <a:pt x="4446494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11089341" y="1515035"/>
            <a:ext cx="0" cy="3433483"/>
          </a:xfrm>
          <a:custGeom>
            <a:avLst/>
            <a:gdLst>
              <a:gd name="connsiteX0" fmla="*/ 0 w 0"/>
              <a:gd name="connsiteY0" fmla="*/ 0 h 3433483"/>
              <a:gd name="connsiteX1" fmla="*/ 0 w 0"/>
              <a:gd name="connsiteY1" fmla="*/ 3433483 h 343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433483">
                <a:moveTo>
                  <a:pt x="0" y="0"/>
                </a:moveTo>
                <a:lnTo>
                  <a:pt x="0" y="343348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6615953" y="4921624"/>
            <a:ext cx="4491318" cy="26894"/>
          </a:xfrm>
          <a:custGeom>
            <a:avLst/>
            <a:gdLst>
              <a:gd name="connsiteX0" fmla="*/ 0 w 4491318"/>
              <a:gd name="connsiteY0" fmla="*/ 26894 h 26894"/>
              <a:gd name="connsiteX1" fmla="*/ 4491318 w 4491318"/>
              <a:gd name="connsiteY1" fmla="*/ 0 h 2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91318" h="26894">
                <a:moveTo>
                  <a:pt x="0" y="26894"/>
                </a:moveTo>
                <a:lnTo>
                  <a:pt x="4491318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6759388" y="1712259"/>
            <a:ext cx="17930" cy="3039035"/>
          </a:xfrm>
          <a:custGeom>
            <a:avLst/>
            <a:gdLst>
              <a:gd name="connsiteX0" fmla="*/ 0 w 17930"/>
              <a:gd name="connsiteY0" fmla="*/ 0 h 3039035"/>
              <a:gd name="connsiteX1" fmla="*/ 17930 w 17930"/>
              <a:gd name="connsiteY1" fmla="*/ 3039035 h 30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930" h="3039035">
                <a:moveTo>
                  <a:pt x="0" y="0"/>
                </a:moveTo>
                <a:lnTo>
                  <a:pt x="17930" y="303903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6750424" y="1676400"/>
            <a:ext cx="4159623" cy="17929"/>
          </a:xfrm>
          <a:custGeom>
            <a:avLst/>
            <a:gdLst>
              <a:gd name="connsiteX0" fmla="*/ 0 w 4159623"/>
              <a:gd name="connsiteY0" fmla="*/ 17929 h 17929"/>
              <a:gd name="connsiteX1" fmla="*/ 4159623 w 4159623"/>
              <a:gd name="connsiteY1" fmla="*/ 0 h 1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59623" h="17929">
                <a:moveTo>
                  <a:pt x="0" y="17929"/>
                </a:moveTo>
                <a:lnTo>
                  <a:pt x="415962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10945906" y="1694329"/>
            <a:ext cx="0" cy="3048000"/>
          </a:xfrm>
          <a:custGeom>
            <a:avLst/>
            <a:gdLst>
              <a:gd name="connsiteX0" fmla="*/ 0 w 0"/>
              <a:gd name="connsiteY0" fmla="*/ 0 h 3048000"/>
              <a:gd name="connsiteX1" fmla="*/ 0 w 0"/>
              <a:gd name="connsiteY1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048000">
                <a:moveTo>
                  <a:pt x="0" y="0"/>
                </a:moveTo>
                <a:lnTo>
                  <a:pt x="0" y="304800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6786282" y="4733365"/>
            <a:ext cx="4177553" cy="17929"/>
          </a:xfrm>
          <a:custGeom>
            <a:avLst/>
            <a:gdLst>
              <a:gd name="connsiteX0" fmla="*/ 0 w 4177553"/>
              <a:gd name="connsiteY0" fmla="*/ 17929 h 17929"/>
              <a:gd name="connsiteX1" fmla="*/ 4177553 w 4177553"/>
              <a:gd name="connsiteY1" fmla="*/ 0 h 1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77553" h="17929">
                <a:moveTo>
                  <a:pt x="0" y="17929"/>
                </a:moveTo>
                <a:lnTo>
                  <a:pt x="417755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51119" y="220035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但因挑战极限</a:t>
            </a:r>
            <a:endParaRPr lang="zh-CN" altLang="en-US" sz="32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9638" y="2659015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叶根友非主流手写-企业版" panose="02010601030101010101" pitchFamily="2" charset="-122"/>
                <a:ea typeface="叶根友非主流手写-企业版" panose="02010601030101010101" pitchFamily="2" charset="-122"/>
              </a:rPr>
              <a:t>荣幸挂科</a:t>
            </a:r>
            <a:endParaRPr lang="zh-CN" altLang="en-US" sz="8000" dirty="0">
              <a:solidFill>
                <a:schemeClr val="bg1"/>
              </a:solidFill>
              <a:latin typeface="叶根友非主流手写-企业版" panose="02010601030101010101" pitchFamily="2" charset="-122"/>
              <a:ea typeface="叶根友非主流手写-企业版" panose="02010601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rot="300000">
            <a:off x="13122296" y="1346150"/>
            <a:ext cx="1273074" cy="2582191"/>
            <a:chOff x="6800668" y="2315967"/>
            <a:chExt cx="1273074" cy="2582191"/>
          </a:xfrm>
        </p:grpSpPr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6800668" y="4289296"/>
              <a:ext cx="413202" cy="608862"/>
            </a:xfrm>
            <a:custGeom>
              <a:avLst/>
              <a:gdLst>
                <a:gd name="T0" fmla="*/ 0 w 104"/>
                <a:gd name="T1" fmla="*/ 69 h 153"/>
                <a:gd name="T2" fmla="*/ 6 w 104"/>
                <a:gd name="T3" fmla="*/ 148 h 153"/>
                <a:gd name="T4" fmla="*/ 11 w 104"/>
                <a:gd name="T5" fmla="*/ 149 h 153"/>
                <a:gd name="T6" fmla="*/ 11 w 104"/>
                <a:gd name="T7" fmla="*/ 149 h 153"/>
                <a:gd name="T8" fmla="*/ 41 w 104"/>
                <a:gd name="T9" fmla="*/ 79 h 153"/>
                <a:gd name="T10" fmla="*/ 39 w 104"/>
                <a:gd name="T11" fmla="*/ 70 h 153"/>
                <a:gd name="T12" fmla="*/ 48 w 104"/>
                <a:gd name="T13" fmla="*/ 67 h 153"/>
                <a:gd name="T14" fmla="*/ 52 w 104"/>
                <a:gd name="T15" fmla="*/ 76 h 153"/>
                <a:gd name="T16" fmla="*/ 45 w 104"/>
                <a:gd name="T17" fmla="*/ 81 h 153"/>
                <a:gd name="T18" fmla="*/ 15 w 104"/>
                <a:gd name="T19" fmla="*/ 151 h 153"/>
                <a:gd name="T20" fmla="*/ 14 w 104"/>
                <a:gd name="T21" fmla="*/ 151 h 153"/>
                <a:gd name="T22" fmla="*/ 19 w 104"/>
                <a:gd name="T23" fmla="*/ 153 h 153"/>
                <a:gd name="T24" fmla="*/ 80 w 104"/>
                <a:gd name="T25" fmla="*/ 103 h 153"/>
                <a:gd name="T26" fmla="*/ 89 w 104"/>
                <a:gd name="T27" fmla="*/ 65 h 153"/>
                <a:gd name="T28" fmla="*/ 104 w 104"/>
                <a:gd name="T29" fmla="*/ 28 h 153"/>
                <a:gd name="T30" fmla="*/ 70 w 104"/>
                <a:gd name="T31" fmla="*/ 17 h 153"/>
                <a:gd name="T32" fmla="*/ 38 w 104"/>
                <a:gd name="T33" fmla="*/ 0 h 153"/>
                <a:gd name="T34" fmla="*/ 22 w 104"/>
                <a:gd name="T35" fmla="*/ 36 h 153"/>
                <a:gd name="T36" fmla="*/ 0 w 104"/>
                <a:gd name="T37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53">
                  <a:moveTo>
                    <a:pt x="0" y="69"/>
                  </a:moveTo>
                  <a:cubicBezTo>
                    <a:pt x="15" y="82"/>
                    <a:pt x="18" y="114"/>
                    <a:pt x="6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8" y="77"/>
                    <a:pt x="38" y="74"/>
                    <a:pt x="39" y="70"/>
                  </a:cubicBezTo>
                  <a:cubicBezTo>
                    <a:pt x="40" y="67"/>
                    <a:pt x="45" y="65"/>
                    <a:pt x="48" y="67"/>
                  </a:cubicBezTo>
                  <a:cubicBezTo>
                    <a:pt x="52" y="68"/>
                    <a:pt x="54" y="73"/>
                    <a:pt x="52" y="76"/>
                  </a:cubicBezTo>
                  <a:cubicBezTo>
                    <a:pt x="51" y="79"/>
                    <a:pt x="48" y="81"/>
                    <a:pt x="45" y="81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35" y="121"/>
                    <a:pt x="60" y="101"/>
                    <a:pt x="80" y="103"/>
                  </a:cubicBezTo>
                  <a:cubicBezTo>
                    <a:pt x="82" y="91"/>
                    <a:pt x="85" y="78"/>
                    <a:pt x="89" y="65"/>
                  </a:cubicBezTo>
                  <a:cubicBezTo>
                    <a:pt x="93" y="51"/>
                    <a:pt x="98" y="39"/>
                    <a:pt x="104" y="28"/>
                  </a:cubicBezTo>
                  <a:cubicBezTo>
                    <a:pt x="93" y="26"/>
                    <a:pt x="82" y="22"/>
                    <a:pt x="70" y="17"/>
                  </a:cubicBezTo>
                  <a:cubicBezTo>
                    <a:pt x="58" y="12"/>
                    <a:pt x="48" y="6"/>
                    <a:pt x="38" y="0"/>
                  </a:cubicBezTo>
                  <a:cubicBezTo>
                    <a:pt x="34" y="11"/>
                    <a:pt x="29" y="24"/>
                    <a:pt x="22" y="36"/>
                  </a:cubicBezTo>
                  <a:cubicBezTo>
                    <a:pt x="15" y="48"/>
                    <a:pt x="8" y="59"/>
                    <a:pt x="0" y="6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6955136" y="2801254"/>
              <a:ext cx="884329" cy="1600032"/>
            </a:xfrm>
            <a:custGeom>
              <a:avLst/>
              <a:gdLst>
                <a:gd name="T0" fmla="*/ 195 w 222"/>
                <a:gd name="T1" fmla="*/ 86 h 402"/>
                <a:gd name="T2" fmla="*/ 139 w 222"/>
                <a:gd name="T3" fmla="*/ 62 h 402"/>
                <a:gd name="T4" fmla="*/ 0 w 222"/>
                <a:gd name="T5" fmla="*/ 374 h 402"/>
                <a:gd name="T6" fmla="*/ 64 w 222"/>
                <a:gd name="T7" fmla="*/ 402 h 402"/>
                <a:gd name="T8" fmla="*/ 195 w 222"/>
                <a:gd name="T9" fmla="*/ 8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02">
                  <a:moveTo>
                    <a:pt x="195" y="86"/>
                  </a:moveTo>
                  <a:cubicBezTo>
                    <a:pt x="222" y="24"/>
                    <a:pt x="166" y="0"/>
                    <a:pt x="139" y="62"/>
                  </a:cubicBezTo>
                  <a:cubicBezTo>
                    <a:pt x="93" y="166"/>
                    <a:pt x="46" y="270"/>
                    <a:pt x="0" y="374"/>
                  </a:cubicBezTo>
                  <a:cubicBezTo>
                    <a:pt x="21" y="384"/>
                    <a:pt x="43" y="393"/>
                    <a:pt x="64" y="402"/>
                  </a:cubicBezTo>
                  <a:cubicBezTo>
                    <a:pt x="108" y="297"/>
                    <a:pt x="152" y="192"/>
                    <a:pt x="195" y="86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6931966" y="4289296"/>
              <a:ext cx="285766" cy="151894"/>
            </a:xfrm>
            <a:custGeom>
              <a:avLst/>
              <a:gdLst>
                <a:gd name="T0" fmla="*/ 222 w 222"/>
                <a:gd name="T1" fmla="*/ 87 h 118"/>
                <a:gd name="T2" fmla="*/ 15 w 222"/>
                <a:gd name="T3" fmla="*/ 0 h 118"/>
                <a:gd name="T4" fmla="*/ 0 w 222"/>
                <a:gd name="T5" fmla="*/ 31 h 118"/>
                <a:gd name="T6" fmla="*/ 207 w 222"/>
                <a:gd name="T7" fmla="*/ 118 h 118"/>
                <a:gd name="T8" fmla="*/ 222 w 222"/>
                <a:gd name="T9" fmla="*/ 8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18">
                  <a:moveTo>
                    <a:pt x="222" y="87"/>
                  </a:moveTo>
                  <a:lnTo>
                    <a:pt x="15" y="0"/>
                  </a:lnTo>
                  <a:lnTo>
                    <a:pt x="0" y="31"/>
                  </a:lnTo>
                  <a:lnTo>
                    <a:pt x="207" y="118"/>
                  </a:lnTo>
                  <a:lnTo>
                    <a:pt x="222" y="87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7333583" y="2315967"/>
              <a:ext cx="740159" cy="1158510"/>
            </a:xfrm>
            <a:custGeom>
              <a:avLst/>
              <a:gdLst>
                <a:gd name="T0" fmla="*/ 79 w 186"/>
                <a:gd name="T1" fmla="*/ 291 h 291"/>
                <a:gd name="T2" fmla="*/ 178 w 186"/>
                <a:gd name="T3" fmla="*/ 60 h 291"/>
                <a:gd name="T4" fmla="*/ 163 w 186"/>
                <a:gd name="T5" fmla="*/ 15 h 291"/>
                <a:gd name="T6" fmla="*/ 143 w 186"/>
                <a:gd name="T7" fmla="*/ 7 h 291"/>
                <a:gd name="T8" fmla="*/ 99 w 186"/>
                <a:gd name="T9" fmla="*/ 26 h 291"/>
                <a:gd name="T10" fmla="*/ 0 w 186"/>
                <a:gd name="T11" fmla="*/ 257 h 291"/>
                <a:gd name="T12" fmla="*/ 79 w 186"/>
                <a:gd name="T13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1">
                  <a:moveTo>
                    <a:pt x="79" y="291"/>
                  </a:moveTo>
                  <a:cubicBezTo>
                    <a:pt x="178" y="60"/>
                    <a:pt x="178" y="60"/>
                    <a:pt x="178" y="60"/>
                  </a:cubicBezTo>
                  <a:cubicBezTo>
                    <a:pt x="186" y="42"/>
                    <a:pt x="179" y="22"/>
                    <a:pt x="163" y="15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27" y="0"/>
                    <a:pt x="107" y="8"/>
                    <a:pt x="99" y="26"/>
                  </a:cubicBezTo>
                  <a:cubicBezTo>
                    <a:pt x="0" y="257"/>
                    <a:pt x="0" y="257"/>
                    <a:pt x="0" y="257"/>
                  </a:cubicBezTo>
                  <a:lnTo>
                    <a:pt x="79" y="291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7285955" y="3084446"/>
              <a:ext cx="119712" cy="123574"/>
            </a:xfrm>
            <a:custGeom>
              <a:avLst/>
              <a:gdLst>
                <a:gd name="T0" fmla="*/ 13 w 30"/>
                <a:gd name="T1" fmla="*/ 0 h 31"/>
                <a:gd name="T2" fmla="*/ 0 w 30"/>
                <a:gd name="T3" fmla="*/ 30 h 31"/>
                <a:gd name="T4" fmla="*/ 26 w 30"/>
                <a:gd name="T5" fmla="*/ 17 h 31"/>
                <a:gd name="T6" fmla="*/ 13 w 3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1">
                  <a:moveTo>
                    <a:pt x="13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1" y="31"/>
                    <a:pt x="23" y="25"/>
                    <a:pt x="26" y="17"/>
                  </a:cubicBezTo>
                  <a:cubicBezTo>
                    <a:pt x="30" y="8"/>
                    <a:pt x="24" y="1"/>
                    <a:pt x="13" y="0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7309125" y="2420233"/>
              <a:ext cx="764617" cy="751744"/>
            </a:xfrm>
            <a:custGeom>
              <a:avLst/>
              <a:gdLst>
                <a:gd name="T0" fmla="*/ 8 w 192"/>
                <a:gd name="T1" fmla="*/ 189 h 189"/>
                <a:gd name="T2" fmla="*/ 5 w 192"/>
                <a:gd name="T3" fmla="*/ 189 h 189"/>
                <a:gd name="T4" fmla="*/ 2 w 192"/>
                <a:gd name="T5" fmla="*/ 180 h 189"/>
                <a:gd name="T6" fmla="*/ 70 w 192"/>
                <a:gd name="T7" fmla="*/ 21 h 189"/>
                <a:gd name="T8" fmla="*/ 108 w 192"/>
                <a:gd name="T9" fmla="*/ 6 h 189"/>
                <a:gd name="T10" fmla="*/ 187 w 192"/>
                <a:gd name="T11" fmla="*/ 40 h 189"/>
                <a:gd name="T12" fmla="*/ 190 w 192"/>
                <a:gd name="T13" fmla="*/ 49 h 189"/>
                <a:gd name="T14" fmla="*/ 181 w 192"/>
                <a:gd name="T15" fmla="*/ 52 h 189"/>
                <a:gd name="T16" fmla="*/ 103 w 192"/>
                <a:gd name="T17" fmla="*/ 18 h 189"/>
                <a:gd name="T18" fmla="*/ 82 w 192"/>
                <a:gd name="T19" fmla="*/ 26 h 189"/>
                <a:gd name="T20" fmla="*/ 14 w 192"/>
                <a:gd name="T21" fmla="*/ 185 h 189"/>
                <a:gd name="T22" fmla="*/ 8 w 192"/>
                <a:gd name="T2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89">
                  <a:moveTo>
                    <a:pt x="8" y="189"/>
                  </a:moveTo>
                  <a:cubicBezTo>
                    <a:pt x="7" y="189"/>
                    <a:pt x="6" y="189"/>
                    <a:pt x="5" y="189"/>
                  </a:cubicBezTo>
                  <a:cubicBezTo>
                    <a:pt x="2" y="187"/>
                    <a:pt x="0" y="183"/>
                    <a:pt x="2" y="18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6" y="7"/>
                    <a:pt x="93" y="0"/>
                    <a:pt x="108" y="6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90" y="42"/>
                    <a:pt x="192" y="45"/>
                    <a:pt x="190" y="49"/>
                  </a:cubicBezTo>
                  <a:cubicBezTo>
                    <a:pt x="189" y="52"/>
                    <a:pt x="185" y="54"/>
                    <a:pt x="181" y="5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95" y="15"/>
                    <a:pt x="86" y="18"/>
                    <a:pt x="82" y="26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13" y="188"/>
                    <a:pt x="10" y="189"/>
                    <a:pt x="8" y="189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biLevel thresh="25000"/>
          </a:blip>
          <a:srcRect b="20502"/>
          <a:stretch>
            <a:fillRect/>
          </a:stretch>
        </p:blipFill>
        <p:spPr>
          <a:xfrm>
            <a:off x="3798825" y="5499295"/>
            <a:ext cx="366013" cy="423231"/>
          </a:xfrm>
          <a:custGeom>
            <a:avLst/>
            <a:gdLst>
              <a:gd name="connsiteX0" fmla="*/ 0 w 1559757"/>
              <a:gd name="connsiteY0" fmla="*/ 0 h 1803595"/>
              <a:gd name="connsiteX1" fmla="*/ 1559757 w 1559757"/>
              <a:gd name="connsiteY1" fmla="*/ 0 h 1803595"/>
              <a:gd name="connsiteX2" fmla="*/ 1559757 w 1559757"/>
              <a:gd name="connsiteY2" fmla="*/ 1803595 h 1803595"/>
              <a:gd name="connsiteX3" fmla="*/ 0 w 1559757"/>
              <a:gd name="connsiteY3" fmla="*/ 1803595 h 180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9757" h="1803595">
                <a:moveTo>
                  <a:pt x="0" y="0"/>
                </a:moveTo>
                <a:lnTo>
                  <a:pt x="1559757" y="0"/>
                </a:lnTo>
                <a:lnTo>
                  <a:pt x="1559757" y="1803595"/>
                </a:lnTo>
                <a:lnTo>
                  <a:pt x="0" y="18035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731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4.375E-6 0.00023 C -0.00378 0.00579 -0.00769 0.01157 -0.01133 0.01759 C -0.01289 0.02014 -0.01407 0.02292 -0.01563 0.02523 C -0.0181 0.02894 -0.02266 0.0331 -0.02553 0.03519 C -0.02683 0.03634 -0.02839 0.03704 -0.02969 0.03773 C -0.05651 0.06945 -0.02761 0.03704 -0.04245 0.05023 C -0.04974 0.05695 -0.04441 0.05625 -0.05378 0.06551 C -0.05547 0.06713 -0.05756 0.0669 -0.05951 0.06806 C -0.06094 0.06875 -0.0625 0.06921 -0.06381 0.07037 C -0.06537 0.07176 -0.06654 0.07454 -0.0681 0.07546 C -0.07019 0.07708 -0.07266 0.07685 -0.07513 0.07801 C -0.09948 0.08982 -0.06654 0.07685 -0.09349 0.08565 C -0.09727 0.08681 -0.10261 0.09028 -0.10625 0.09051 C -0.12566 0.09213 -0.1448 0.09236 -0.16433 0.09306 C -0.16563 0.09398 -0.16693 0.0956 -0.16849 0.0956 C -0.17097 0.0956 -0.17331 0.09398 -0.17553 0.09306 C -0.17839 0.09213 -0.18112 0.09167 -0.18399 0.09051 C -0.18542 0.09005 -0.18685 0.08866 -0.18842 0.0882 C -0.19076 0.08704 -0.1931 0.08657 -0.19545 0.08565 C -0.21342 0.07847 -0.18685 0.0882 -0.20808 0.08056 C -0.21094 0.07801 -0.21368 0.07523 -0.21667 0.07292 C -0.22019 0.07014 -0.22409 0.06921 -0.22787 0.06806 C -0.22969 0.0662 -0.23151 0.06435 -0.2336 0.06296 C -0.23503 0.06181 -0.23646 0.06157 -0.23776 0.06042 C -0.24037 0.05833 -0.24245 0.05532 -0.24493 0.05278 C -0.24675 0.05093 -0.2487 0.04954 -0.25053 0.04792 C -0.25638 0.03241 -0.25118 0.04352 -0.26602 0.02778 C -0.28047 0.0125 -0.27644 0.0125 -0.28594 0.00764 C -0.2892 0.00579 -0.29271 0.00463 -0.29597 0.00255 C -0.2987 0.00046 -0.30131 -0.0037 -0.30443 -0.00509 C -0.30977 -0.00718 -0.31563 -0.00671 -0.32123 -0.00764 C -0.32266 -0.00995 -0.32435 -0.01227 -0.32553 -0.01505 C -0.3267 -0.01736 -0.32696 -0.02106 -0.32839 -0.02268 C -0.32995 -0.02454 -0.3323 -0.02384 -0.33412 -0.02523 C -0.33594 -0.02639 -0.33789 -0.02847 -0.33972 -0.03009 C -0.34258 -0.04537 -0.33946 -0.03472 -0.35248 -0.04537 C -0.36185 -0.05278 -0.35092 -0.04861 -0.36237 -0.06296 C -0.36485 -0.06597 -0.36797 -0.0662 -0.37071 -0.06782 C -0.37461 -0.07292 -0.37787 -0.07917 -0.38217 -0.0831 C -0.38698 -0.0875 -0.39258 -0.08912 -0.39766 -0.09305 C -0.40013 -0.09514 -0.40248 -0.09815 -0.40482 -0.10069 C -0.40678 -0.10486 -0.40795 -0.11018 -0.41042 -0.11319 C -0.4224 -0.12708 -0.42526 -0.12708 -0.43581 -0.13079 C -0.43776 -0.13333 -0.43959 -0.13588 -0.44167 -0.13843 C -0.44545 -0.14329 -0.4487 -0.14653 -0.45287 -0.15093 C -0.4543 -0.1544 -0.45534 -0.15833 -0.45717 -0.16111 C -0.45834 -0.16273 -0.46016 -0.1625 -0.46146 -0.16343 C -0.47878 -0.17755 -0.46706 -0.17014 -0.47696 -0.17616 C -0.48503 -0.19537 -0.47644 -0.17801 -0.48959 -0.19375 C -0.49128 -0.1956 -0.49206 -0.19977 -0.49388 -0.20139 C -0.50196 -0.20764 -0.50066 -0.20046 -0.50664 -0.20625 C -0.52422 -0.22361 -0.50756 -0.2118 -0.52071 -0.21898 C -0.52357 -0.22037 -0.5293 -0.22384 -0.5293 -0.22361 C -0.53881 -0.24097 -0.52774 -0.22384 -0.5392 -0.23403 C -0.54128 -0.23588 -0.54271 -0.23935 -0.5448 -0.24143 C -0.5461 -0.24282 -0.54766 -0.24305 -0.54909 -0.24398 C -0.56407 -0.25417 -0.5474 -0.24491 -0.57175 -0.25671 C -0.57956 -0.26597 -0.57227 -0.2588 -0.58438 -0.26412 C -0.58737 -0.26551 -0.58998 -0.26875 -0.59297 -0.26921 C -0.60651 -0.2713 -0.62032 -0.27083 -0.63412 -0.27176 C -0.63542 -0.27268 -0.63672 -0.27384 -0.63816 -0.2743 C -0.65443 -0.28009 -0.64284 -0.27361 -0.65235 -0.27917 C -0.66303 -0.26667 -0.65326 -0.27662 -0.67787 -0.27176 C -0.67943 -0.27153 -0.6806 -0.26921 -0.68217 -0.26921 C -0.71172 -0.26759 -0.74154 -0.26759 -0.77123 -0.26667 C -0.77878 -0.26759 -0.78633 -0.26805 -0.79388 -0.26921 C -0.79675 -0.26968 -0.79948 -0.27176 -0.80235 -0.27176 C -0.80573 -0.27176 -0.80899 -0.27014 -0.81224 -0.26921 C -0.8306 -0.25833 -0.80183 -0.27477 -0.85612 -0.26157 C -0.86055 -0.26065 -0.86446 -0.25602 -0.86888 -0.25417 C -0.87253 -0.25255 -0.87644 -0.25255 -0.88021 -0.25162 C -0.88308 -0.25093 -0.88581 -0.24977 -0.88868 -0.24907 C -0.90079 -0.2463 -0.91172 -0.2456 -0.92409 -0.24398 C -0.92448 -0.24143 -0.92566 -0.23912 -0.92539 -0.23657 C -0.92513 -0.23356 -0.92383 -0.23102 -0.92266 -0.22893 C -0.92058 -0.22546 -0.91498 -0.22083 -0.91276 -0.21898 C -0.91224 -0.21643 -0.91133 -0.21389 -0.91133 -0.21134 C -0.91133 -0.18912 -0.91472 -0.2118 -0.91133 -0.19375 C -0.91433 -0.19236 -0.91967 -0.18843 -0.92266 -0.19375 C -0.92396 -0.19606 -0.92357 -0.20046 -0.92409 -0.2037 C -0.92331 -0.20764 -0.92188 -0.21898 -0.91836 -0.21898 C -0.91641 -0.21898 -0.9155 -0.21389 -0.9142 -0.21134 C -0.91654 -0.17315 -0.91628 -0.18912 -0.91276 -0.20625 C -0.91198 -0.20972 -0.91081 -0.21296 -0.9099 -0.21643 C -0.90638 -0.21435 -0.90417 -0.21366 -0.90144 -0.2088 C -0.90026 -0.20671 -0.89948 -0.2037 -0.89857 -0.20139 C -0.89909 -0.19884 -0.89935 -0.19606 -0.9 -0.19375 C -0.90079 -0.19097 -0.90417 -0.18426 -0.90287 -0.18611 C -0.89063 -0.20255 -0.89766 -0.19583 -0.89154 -0.2088 C -0.88047 -0.23241 -0.89584 -0.19329 -0.88164 -0.23148 C -0.8806 -0.23403 -0.88321 -0.22616 -0.88438 -0.22384 L -0.89011 -0.21389 C -0.88868 -0.21227 -0.88685 -0.21111 -0.88581 -0.2088 C -0.8849 -0.20671 -0.88503 -0.2037 -0.88438 -0.20139 C -0.88373 -0.19861 -0.88256 -0.1963 -0.88164 -0.19375 C -0.88204 -0.19028 -0.88125 -0.18518 -0.88295 -0.18356 C -0.88438 -0.18241 -0.88438 -0.18866 -0.88438 -0.1912 C -0.88438 -0.19699 -0.88308 -0.20718 -0.88021 -0.21134 C -0.87904 -0.21296 -0.87735 -0.21296 -0.87592 -0.21389 C -0.87644 -0.21134 -0.87644 -0.20833 -0.87735 -0.20625 C -0.88099 -0.19838 -0.88581 -0.20324 -0.87592 -0.19884 C -0.86511 -0.20509 -0.86446 -0.20486 -0.87448 -0.20139 C -0.87422 -0.1993 -0.87214 -0.18611 -0.87032 -0.18611 C -0.86862 -0.18611 -0.86862 -0.19143 -0.86745 -0.19375 C -0.86433 -0.2 -0.86016 -0.2044 -0.85756 -0.21134 C -0.85664 -0.21389 -0.85352 -0.21667 -0.85469 -0.21898 C -0.85612 -0.2213 -0.85847 -0.21713 -0.86042 -0.21643 C -0.85899 -0.21551 -0.85756 -0.21389 -0.85612 -0.21389 C -0.84987 -0.21389 -0.85079 -0.22222 -0.84909 -0.23148 C -0.84857 -0.23403 -0.85013 -0.22662 -0.85053 -0.22384 C -0.85092 -0.21968 -0.85118 -0.21551 -0.85183 -0.21134 C -0.85313 -0.2037 -0.85612 -0.18866 -0.85612 -0.18843 C -0.85664 -0.1912 -0.85691 -0.19398 -0.85756 -0.1963 C -0.85834 -0.19884 -0.86068 -0.20093 -0.86042 -0.2037 C -0.86003 -0.20741 -0.85339 -0.21458 -0.85183 -0.21643 C -0.85092 -0.21389 -0.84935 -0.2118 -0.84909 -0.2088 C -0.84883 -0.20625 -0.85183 -0.20046 -0.85053 -0.20139 C -0.84493 -0.20463 -0.84467 -0.21458 -0.84193 -0.2213 C -0.84076 -0.2243 -0.8392 -0.22639 -0.83776 -0.22893 C -0.83724 -0.22639 -0.83659 -0.22407 -0.83633 -0.2213 C -0.83555 -0.21389 -0.83672 -0.20579 -0.8349 -0.19884 C -0.83399 -0.19537 -0.83112 -0.19537 -0.8293 -0.19375 C -0.82579 -0.21204 -0.82566 -0.2037 -0.82787 -0.21898 C -0.83021 -0.21805 -0.83321 -0.21944 -0.8349 -0.21643 C -0.83685 -0.21273 -0.83685 -0.20069 -0.8349 -0.1963 C -0.83386 -0.19398 -0.83204 -0.19282 -0.8306 -0.1912 C -0.82735 -0.19282 -0.8237 -0.19329 -0.82071 -0.1963 C -0.81928 -0.19768 -0.81797 -0.20671 -0.81797 -0.2037 C -0.81797 -0.18819 -0.81954 -0.18935 -0.825 -0.18611 C -0.82045 -0.18079 -0.81745 -0.17477 -0.81081 -0.18356 C -0.80886 -0.18634 -0.81029 -0.19213 -0.80938 -0.1963 C -0.80886 -0.19907 -0.80756 -0.20139 -0.80664 -0.2037 C -0.80704 -0.21134 -0.80664 -0.21921 -0.80808 -0.22639 C -0.80847 -0.22893 -0.80912 -0.22153 -0.80938 -0.21898 C -0.81003 -0.21481 -0.81042 -0.21042 -0.81081 -0.20625 C -0.8099 -0.20208 -0.80964 -0.19722 -0.80808 -0.19375 C -0.80664 -0.19097 -0.80417 -0.19051 -0.80235 -0.18866 C -0.80092 -0.18727 -0.79961 -0.18495 -0.79805 -0.18356 C -0.79636 -0.18241 -0.7905 -0.18125 -0.79245 -0.18125 C -0.79584 -0.18125 -0.80039 -0.18426 -0.80378 -0.18611 C -0.80092 -0.18796 -0.79805 -0.18912 -0.79532 -0.1912 C -0.77878 -0.20417 -0.80222 -0.18958 -0.78672 -0.19884 C -0.79454 -0.20324 -0.79909 -0.20162 -0.79102 -0.2088 C -0.78972 -0.20995 -0.78816 -0.21042 -0.78672 -0.21134 C -0.78724 -0.20555 -0.7875 -0.19954 -0.78816 -0.19375 C -0.78894 -0.18866 -0.79024 -0.1838 -0.79102 -0.1787 C -0.79154 -0.17523 -0.79193 -0.17199 -0.79245 -0.16852 C -0.79297 -0.17199 -0.79414 -0.17523 -0.79388 -0.1787 C -0.79271 -0.19468 -0.78581 -0.18981 -0.77826 -0.1912 C -0.77878 -0.19375 -0.77839 -0.2 -0.77969 -0.19884 C -0.78151 -0.19722 -0.78217 -0.19167 -0.78112 -0.18866 C -0.78034 -0.18657 -0.77826 -0.19051 -0.77683 -0.1912 C -0.775 -0.19213 -0.77305 -0.19282 -0.77123 -0.19375 C -0.7698 -0.19537 -0.76849 -0.20023 -0.76693 -0.19884 C -0.76524 -0.19722 -0.76381 -0.18704 -0.7655 -0.18866 C -0.76797 -0.19097 -0.76823 -0.19722 -0.7698 -0.20139 C -0.7711 -0.20486 -0.77474 -0.21528 -0.77409 -0.21134 L -0.77266 -0.2037 C -0.77305 -0.20046 -0.77292 -0.19653 -0.77409 -0.19375 C -0.77709 -0.18565 -0.78204 -0.19097 -0.77409 -0.18611 C -0.77357 -0.18727 -0.76771 -0.20093 -0.76693 -0.2037 C -0.76615 -0.20694 -0.76667 -0.21111 -0.7655 -0.21389 C -0.7642 -0.21736 -0.76185 -0.21898 -0.7599 -0.2213 C -0.75053 -0.21597 -0.75977 -0.21852 -0.7543 -0.22639 C -0.75274 -0.2287 -0.75053 -0.22801 -0.74857 -0.22893 C -0.74909 -0.22569 -0.7487 -0.22153 -0.75 -0.21898 C -0.75131 -0.21597 -0.75404 -0.2162 -0.7556 -0.21389 C -0.75691 -0.21204 -0.75756 -0.2088 -0.75847 -0.20625 C -0.75313 -0.17801 -0.75756 -0.19167 -0.7543 -0.19884 C -0.75274 -0.20208 -0.75026 -0.20324 -0.74857 -0.20625 C -0.74649 -0.21018 -0.7448 -0.21481 -0.7431 -0.21898 C -0.74024 -0.2044 -0.74323 -0.21389 -0.73724 -0.2213 C -0.73568 -0.22338 -0.73347 -0.22315 -0.73164 -0.22384 C -0.73308 -0.21898 -0.73373 -0.21296 -0.73581 -0.2088 C -0.73724 -0.20602 -0.7405 -0.20718 -0.74154 -0.2037 C -0.74323 -0.19768 -0.74219 -0.19028 -0.7431 -0.18356 C -0.74323 -0.18102 -0.74545 -0.17801 -0.74428 -0.17616 C -0.74323 -0.1743 -0.74154 -0.17778 -0.74011 -0.1787 C -0.73021 -0.1963 -0.74128 -0.17893 -0.73164 -0.18866 C -0.72956 -0.19074 -0.7237 -0.19491 -0.72592 -0.1963 C -0.73047 -0.19884 -0.73542 -0.19468 -0.74011 -0.19375 C -0.7392 -0.1912 -0.73881 -0.18773 -0.73724 -0.18611 C -0.73477 -0.18333 -0.72878 -0.18125 -0.72878 -0.18102 C -0.7306 -0.1794 -0.73256 -0.17801 -0.73451 -0.17616 C -0.73594 -0.17454 -0.73711 -0.17245 -0.73881 -0.17106 C -0.74219 -0.16805 -0.74818 -0.16713 -0.75144 -0.16597 L -0.83347 -0.16852 C -0.85 -0.16921 -0.86654 -0.16898 -0.88295 -0.17106 C -0.89961 -0.17315 -0.93256 -0.18125 -0.93256 -0.18102 C -0.95183 -0.18032 -0.97123 -0.18009 -0.9905 -0.1787 C -0.99206 -0.17847 -0.99441 -0.1787 -0.9948 -0.17616 C -0.99558 -0.1713 -0.99375 -0.16597 -0.99336 -0.16111 C -0.99284 -0.15347 -0.99245 -0.14583 -0.99193 -0.13843 C -0.89245 -0.14305 -0.94428 -0.13866 -0.97787 -0.14352 C -0.9793 -0.14352 -0.975 -0.14514 -0.97357 -0.14583 C -0.97162 -0.14352 -0.96914 -0.1419 -0.96797 -0.13843 C -0.96316 -0.125 -0.97058 -0.12338 -0.96224 -0.12824 C -0.96042 -0.13079 -0.95873 -0.13403 -0.95664 -0.13588 C -0.95482 -0.1375 -0.95209 -0.1412 -0.95092 -0.13843 C -0.94883 -0.13333 -0.95378 -0.12199 -0.95521 -0.11829 C -0.9556 -0.11574 -0.95547 -0.1125 -0.95664 -0.11065 C -0.95769 -0.1088 -0.95938 -0.10856 -0.96081 -0.1081 C -0.96641 -0.10694 -0.97214 -0.10648 -0.97787 -0.10555 C -0.97969 -0.10231 -0.98204 -0.09954 -0.98347 -0.0956 C -0.98451 -0.09259 -0.98412 -0.08866 -0.9849 -0.08565 C -0.98555 -0.08264 -0.98698 -0.08079 -0.98776 -0.07801 C -0.98842 -0.07569 -0.99024 -0.07222 -0.9892 -0.07037 C -0.98803 -0.06852 -0.98633 -0.07222 -0.9849 -0.07292 C -0.98438 -0.07963 -0.98516 -0.08704 -0.98347 -0.09305 C -0.98256 -0.09653 -0.97396 -0.10023 -0.97214 -0.10069 C -0.96511 -0.10255 -0.95795 -0.1037 -0.95092 -0.10555 C -0.92839 -0.11157 -0.96862 -0.10417 -0.92826 -0.11065 C -0.92735 -0.1081 -0.925 -0.10602 -0.92539 -0.10324 C -0.92631 -0.09815 -0.93282 -0.0912 -0.93542 -0.08796 C -0.93633 -0.08565 -0.93763 -0.08333 -0.93816 -0.08055 C -0.93907 -0.07639 -0.93907 -0.07199 -0.93959 -0.06782 C -0.93998 -0.06458 -0.9405 -0.06111 -0.94102 -0.05787 C -0.94532 -0.0588 -0.94948 -0.05903 -0.95378 -0.06042 C -0.95521 -0.06088 -0.95691 -0.06134 -0.95795 -0.06296 C -0.96732 -0.07616 -0.95092 -0.06759 -0.96928 -0.07292 C -0.9642 -0.07384 -0.95808 -0.07014 -0.95378 -0.07546 C -0.95144 -0.07847 -0.95352 -0.08634 -0.95521 -0.09051 C -0.95717 -0.0956 -0.96368 -0.10069 -0.96368 -0.10046 C -0.9642 -0.07801 -0.96081 -0.05393 -0.96511 -0.03264 C -0.96641 -0.02616 -0.97396 -0.03241 -0.97644 -0.03773 C -0.97787 -0.04097 -0.97266 -0.04282 -0.97071 -0.04537 C -0.9642 -0.04352 -0.95743 -0.04305 -0.95092 -0.04028 C -0.94714 -0.03866 -0.94545 -0.03102 -0.94245 -0.02755 C -0.94024 -0.02523 -0.93776 -0.0243 -0.93542 -0.02268 C -0.92787 -0.02708 -0.9336 -0.02176 -0.92826 -0.03518 C -0.92071 -0.0544 -0.92214 -0.04444 -0.91693 -0.06296 C -0.91537 -0.06852 -0.91433 -0.07477 -0.91276 -0.08055 C -0.91003 -0.09074 -0.90717 -0.10069 -0.90417 -0.11065 C -0.90339 -0.11343 -0.90222 -0.11551 -0.90144 -0.11829 C -0.90079 -0.1206 -0.90118 -0.12407 -0.9 -0.12569 C -0.89805 -0.1287 -0.89506 -0.12847 -0.89297 -0.13079 C -0.88855 -0.13542 -0.88021 -0.14583 -0.88021 -0.1456 C -0.87865 -0.1456 -0.86576 -0.14028 -0.86316 -0.14583 C -0.86198 -0.14861 -0.8642 -0.15255 -0.86459 -0.15602 C -0.86693 -0.1544 -0.87071 -0.15509 -0.87175 -0.15093 C -0.87435 -0.14005 -0.87305 -0.12731 -0.87448 -0.11574 C -0.875 -0.11204 -0.87553 -0.10764 -0.87735 -0.10555 C -0.87982 -0.10301 -0.88295 -0.1037 -0.88581 -0.10324 C -0.89245 -0.10208 -0.89909 -0.10139 -0.9056 -0.10069 C -0.90469 -0.09722 -0.90495 -0.09097 -0.90287 -0.09051 C -0.87592 -0.08565 -0.87526 -0.0868 -0.86042 -0.0956 C -0.86276 -0.09653 -0.86511 -0.09861 -0.86745 -0.09815 C -0.86993 -0.09768 -0.87201 -0.09421 -0.87448 -0.09305 C -0.87735 -0.09167 -0.88021 -0.09143 -0.88295 -0.09051 C -0.87917 -0.08981 -0.87526 -0.09028 -0.87175 -0.08796 C -0.8655 -0.08403 -0.86589 -0.06829 -0.86888 -0.06042 C -0.87019 -0.05671 -0.87357 -0.0588 -0.87592 -0.05787 C -0.87917 -0.05532 -0.88256 -0.05301 -0.88581 -0.05023 C -0.88776 -0.04884 -0.89362 -0.0456 -0.89154 -0.04537 C -0.88204 -0.04421 -0.87266 -0.04699 -0.86316 -0.04768 C -0.86237 -0.05023 -0.86068 -0.05231 -0.86042 -0.05532 C -0.86016 -0.05787 -0.86146 -0.06018 -0.86172 -0.06296 C -0.86237 -0.06782 -0.86276 -0.07292 -0.86316 -0.07801 C -0.8642 -0.07384 -0.86576 -0.06991 -0.86602 -0.06551 C -0.86628 -0.06204 -0.86511 -0.05856 -0.86459 -0.05532 C -0.8642 -0.05278 -0.86355 -0.05046 -0.86316 -0.04768 C -0.86211 -0.04028 -0.86133 -0.03264 -0.86042 -0.02523 C -0.85834 -0.02801 -0.84831 -0.04236 -0.84623 -0.04768 C -0.8448 -0.05162 -0.84493 -0.05671 -0.84336 -0.06042 C -0.83555 -0.07893 -0.83659 -0.07662 -0.82787 -0.08055 C -0.82162 -0.08796 -0.81524 -0.0963 -0.80808 -0.10069 C -0.80339 -0.10324 -0.79857 -0.10393 -0.79388 -0.10555 C -0.79532 -0.10903 -0.79636 -0.11296 -0.79805 -0.11574 C -0.80222 -0.12199 -0.80378 -0.11944 -0.80808 -0.12338 C -0.80951 -0.12454 -0.81081 -0.12662 -0.81224 -0.12824 C -0.81667 -0.09699 -0.81732 -0.09676 -0.81797 -0.05278 C -0.81849 -0.01574 -0.81342 0.0088 -0.81797 -0.01505 C -0.81693 -0.02755 -0.81667 -0.04051 -0.81511 -0.05278 C -0.81472 -0.05579 -0.81329 -0.0581 -0.81224 -0.06042 C -0.80925 -0.0669 -0.80769 -0.06875 -0.80378 -0.07292 C -0.80144 -0.07546 -0.79883 -0.07731 -0.79675 -0.08055 C -0.78842 -0.09282 -0.78842 -0.09398 -0.78399 -0.10555 C -0.78347 -0.10903 -0.78412 -0.11366 -0.78256 -0.11574 C -0.78021 -0.11875 -0.77149 -0.11597 -0.77409 -0.11829 C -0.77917 -0.12292 -0.78542 -0.12153 -0.79102 -0.12338 C -0.79245 -0.11088 -0.79532 -0.09097 -0.79102 -0.08055 C -0.78907 -0.07569 -0.78438 -0.08218 -0.78112 -0.0831 C -0.78776 -0.07917 -0.78399 -0.08148 -0.79245 -0.07546 C -0.79011 -0.07454 -0.78724 -0.07546 -0.78542 -0.07292 C -0.78269 -0.06921 -0.77969 -0.05787 -0.77969 -0.05764 C -0.78021 -0.0544 -0.78256 -0.05023 -0.78112 -0.04768 C -0.77969 -0.04537 -0.77618 -0.04699 -0.77553 -0.05023 C -0.77435 -0.05579 -0.77644 -0.06204 -0.77683 -0.06782 C -0.77969 -0.06366 -0.78256 -0.05972 -0.78542 -0.05532 C -0.79089 -0.04676 -0.78855 -0.04768 -0.79532 -0.04028 C -0.79701 -0.03819 -0.79909 -0.0368 -0.80092 -0.03518 C -0.77943 -0.02245 -0.78542 -0.02361 -0.74571 -0.04028 C -0.74388 -0.04097 -0.74532 -0.04722 -0.74428 -0.05023 C -0.74063 -0.06204 -0.73685 -0.0625 -0.73451 -0.07546 C -0.73386 -0.0787 -0.73451 -0.08218 -0.73451 -0.08565 L -0.72305 -0.10324 C -0.72279 -0.11065 -0.71914 -0.11968 -0.72188 -0.12569 C -0.72735 -0.13889 -0.73295 -0.11991 -0.73451 -0.11574 C -0.73308 -0.11319 -0.73204 -0.11018 -0.73021 -0.1081 C -0.72891 -0.10671 -0.72683 -0.10787 -0.72592 -0.10555 C -0.72435 -0.10139 -0.72305 -0.09051 -0.72305 -0.09028 C -0.725 -0.08796 -0.72709 -0.08588 -0.72878 -0.0831 C -0.73151 -0.07824 -0.73204 -0.07407 -0.73308 -0.06782 C -0.73295 -0.06782 -0.71784 -0.06204 -0.71602 -0.06782 C -0.71485 -0.07199 -0.7181 -0.07639 -0.71888 -0.08055 C -0.72123 -0.07893 -0.72396 -0.07778 -0.72592 -0.07546 C -0.72774 -0.07361 -0.72891 -0.0706 -0.73021 -0.06782 C -0.73347 -0.06111 -0.73711 -0.04606 -0.73881 -0.04028 C -0.7392 -0.03009 -0.74414 -0.00301 -0.74011 -0.00995 C -0.73568 -0.01782 -0.73881 -0.03194 -0.73724 -0.04282 C -0.73425 -0.06528 -0.72344 -0.05393 -0.71042 -0.05532 C -0.70899 -0.05694 -0.70743 -0.05833 -0.70612 -0.06042 C -0.69844 -0.0743 -0.70222 -0.07639 -0.70339 -0.10069 C -0.70248 -0.10555 -0.70222 -0.11134 -0.70066 -0.11574 C -0.69753 -0.12361 -0.68685 -0.12847 -0.68347 -0.13079 C -0.68308 -0.12662 -0.68191 -0.12245 -0.68217 -0.11829 C -0.68243 -0.11528 -0.68373 -0.11273 -0.6849 -0.11065 C -0.68776 -0.10579 -0.69011 -0.10509 -0.69349 -0.10324 C -0.69388 -0.09977 -0.69388 -0.09606 -0.6948 -0.09305 C -0.69571 -0.09051 -0.69779 -0.09005 -0.69909 -0.08796 C -0.70066 -0.08588 -0.70183 -0.08264 -0.70339 -0.08055 C -0.7056 -0.07755 -0.71303 -0.07384 -0.71042 -0.07292 C -0.70521 -0.0713 -0.7 -0.07546 -0.6948 -0.07801 C -0.68776 -0.08148 -0.67357 -0.09051 -0.67357 -0.09028 C -0.67266 -0.09305 -0.6711 -0.09514 -0.67084 -0.09815 C -0.67045 -0.10162 -0.67175 -0.10486 -0.67227 -0.1081 C -0.67292 -0.11319 -0.67318 -0.11829 -0.67357 -0.12338 C -0.67657 -0.10833 -0.67474 -0.11921 -0.67657 -0.09305 C -0.67696 -0.08634 -0.67748 -0.07963 -0.67787 -0.07292 C -0.67748 -0.05625 -0.67722 -0.03935 -0.67657 -0.02268 C -0.67605 -0.00926 -0.67331 -0.00301 -0.67657 0.01019 C -0.67787 0.01574 -0.6806 0.01968 -0.68217 0.02523 C -0.68985 0.05278 -0.68763 0.04144 -0.69076 0.05787 C -0.69011 0.06042 -0.68959 0.06296 -0.6892 0.06551 C -0.68868 0.06875 -0.68894 0.07269 -0.68776 0.07546 C -0.68646 0.07963 -0.68438 0.08287 -0.68217 0.08565 C -0.68099 0.08704 -0.67943 0.08727 -0.67787 0.0882 C -0.65912 0.11458 -0.6806 0.08588 -0.66524 0.10324 C -0.65118 0.11898 -0.66055 0.11389 -0.64805 0.11829 C -0.64441 0.12338 -0.64089 0.12917 -0.63698 0.13333 C -0.63516 0.13519 -0.63295 0.13495 -0.63112 0.13588 C -0.6181 0.14259 -0.64245 0.1331 -0.6142 0.14097 C -0.60951 0.14236 -0.60495 0.14537 -0.6 0.14607 C -0.57826 0.14838 -0.55651 0.14977 -0.5349 0.15347 C -0.48021 0.1632 -0.50664 0.15903 -0.45586 0.1662 L -0.24206 0.16111 C -0.22839 0.16019 -0.21472 0.15764 -0.20105 0.15602 C -0.19922 0.15509 -0.1974 0.15394 -0.19545 0.15347 C -0.18086 0.15046 -0.15144 0.14607 -0.15144 0.1463 C -0.1405 0.1382 -0.14766 0.1419 -0.13308 0.13843 C -0.12813 0.13727 -0.10782 0.13148 -0.10053 0.13079 C -0.08737 0.12963 -0.07422 0.12917 -0.06094 0.12824 C -0.05756 0.12662 -0.05404 0.12593 -0.05092 0.12338 C -0.04792 0.12083 -0.04532 0.11667 -0.04245 0.1132 C -0.04102 0.11157 -0.03985 0.10926 -0.03829 0.1081 L -0.03399 0.10579 C -0.03217 0.10232 -0.03008 0.09931 -0.02839 0.0956 C -0.02683 0.09259 -0.02579 0.08843 -0.02409 0.08565 C -0.0224 0.08264 -0.02032 0.08056 -0.01849 0.07801 C -0.01745 0.07546 -0.0168 0.07269 -0.01563 0.07037 C -0.0125 0.06435 -0.0086 0.05926 -0.00573 0.05278 L 4.375E-6 0.04028 C 0.00039 0.03704 0.00065 0.03333 0.00143 0.03032 C 0.00273 0.02431 0.00677 0.02199 0.00273 0.01505 C 0.0013 0.0125 -0.00105 0.01204 -0.00287 0.01019 C -0.00339 0.00949 -0.00378 0.00833 -0.0043 0.00764 L -0.00573 0.00764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4" dur="5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31" y="-564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  <p:bldP spid="26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3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6498</TotalTime>
  <Words>264</Words>
  <Application>Microsoft Office PowerPoint</Application>
  <PresentationFormat>宽屏</PresentationFormat>
  <Paragraphs>82</Paragraphs>
  <Slides>31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4" baseType="lpstr">
      <vt:lpstr>Adobe Gothic Std B</vt:lpstr>
      <vt:lpstr>DFPTongTong-B5</vt:lpstr>
      <vt:lpstr>DFTongTong-B5</vt:lpstr>
      <vt:lpstr>ＤＦ明朝体W5</vt:lpstr>
      <vt:lpstr>ＤＦ中太楷書体</vt:lpstr>
      <vt:lpstr>方正喵呜体</vt:lpstr>
      <vt:lpstr>方正正大黑简体</vt:lpstr>
      <vt:lpstr>汉仪行楷简</vt:lpstr>
      <vt:lpstr>黑体</vt:lpstr>
      <vt:lpstr>华康海报体W12(P)</vt:lpstr>
      <vt:lpstr>华文行楷</vt:lpstr>
      <vt:lpstr>宋体</vt:lpstr>
      <vt:lpstr>叶根友非主流手写-企业版</vt:lpstr>
      <vt:lpstr>造字工房悦黑体验版常规体</vt:lpstr>
      <vt:lpstr>造字工房悦黑体验版细体</vt:lpstr>
      <vt:lpstr>造字工房悦黑体验版纤细长体</vt:lpstr>
      <vt:lpstr>Arial</vt:lpstr>
      <vt:lpstr>Bradley Hand ITC</vt:lpstr>
      <vt:lpstr>Calibri</vt:lpstr>
      <vt:lpstr>Calibri Light</vt:lpstr>
      <vt:lpstr>Edwardian Script ITC</vt:lpstr>
      <vt:lpstr>Viner Hand ITC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wangjie</dc:creator>
  <cp:lastModifiedBy>Administrator</cp:lastModifiedBy>
  <cp:revision>386</cp:revision>
  <dcterms:created xsi:type="dcterms:W3CDTF">2014-05-24T08:21:51Z</dcterms:created>
  <dcterms:modified xsi:type="dcterms:W3CDTF">2016-07-25T13:40:52Z</dcterms:modified>
</cp:coreProperties>
</file>