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9" r:id="rId5"/>
    <p:sldId id="261" r:id="rId6"/>
    <p:sldId id="258" r:id="rId7"/>
    <p:sldId id="260" r:id="rId8"/>
    <p:sldId id="266" r:id="rId9"/>
    <p:sldId id="263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913"/>
    <a:srgbClr val="B07BD7"/>
    <a:srgbClr val="FAFFFC"/>
    <a:srgbClr val="ABFDC6"/>
    <a:srgbClr val="72FBFB"/>
    <a:srgbClr val="7EF1B0"/>
    <a:srgbClr val="FC8787"/>
    <a:srgbClr val="FEA0A0"/>
    <a:srgbClr val="F3709E"/>
    <a:srgbClr val="ED9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2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540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39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94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75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245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71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41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72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166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83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074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73ABB-F19A-4383-B0C9-83D6C4F721D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86C19-6D8A-4DC4-A4BC-369140D37B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66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emf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emf"/><Relationship Id="rId11" Type="http://schemas.openxmlformats.org/officeDocument/2006/relationships/image" Target="../media/image8.emf"/><Relationship Id="rId5" Type="http://schemas.openxmlformats.org/officeDocument/2006/relationships/image" Target="../media/image2.emf"/><Relationship Id="rId10" Type="http://schemas.openxmlformats.org/officeDocument/2006/relationships/image" Target="../media/image7.emf"/><Relationship Id="rId4" Type="http://schemas.openxmlformats.org/officeDocument/2006/relationships/image" Target="../media/image1.png"/><Relationship Id="rId9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2259" y="-4419600"/>
            <a:ext cx="20916519" cy="15697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6632" y="1230131"/>
            <a:ext cx="4820168" cy="48201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896" y="1667150"/>
            <a:ext cx="3851039" cy="38519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1451" y="3877989"/>
            <a:ext cx="1724413" cy="4932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5572" y="571500"/>
            <a:ext cx="3257328" cy="36261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7802" y="3181351"/>
            <a:ext cx="2098239" cy="172629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68958" y="3211270"/>
            <a:ext cx="2098239" cy="1726293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477826" y="3600450"/>
            <a:ext cx="5806017" cy="2525809"/>
            <a:chOff x="3477826" y="3600450"/>
            <a:chExt cx="5806017" cy="252580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77826" y="3979651"/>
              <a:ext cx="5806017" cy="2146608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019550" y="3600450"/>
              <a:ext cx="4838700" cy="2076450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21519443"/>
                </a:avLst>
              </a:prstTxWarp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到达目的地你就取得了荣耀</a:t>
              </a:r>
              <a:endParaRPr lang="zh-CN" altLang="en-US" sz="88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  <a:p>
              <a:endParaRPr lang="zh-CN" altLang="en-US" sz="6600" dirty="0"/>
            </a:p>
          </p:txBody>
        </p:sp>
      </p:grpSp>
      <p:pic>
        <p:nvPicPr>
          <p:cNvPr id="21" name="冒险岛、背景音乐 - 玩具城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-2506980" y="73075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25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3000000">
                                      <p:cBhvr>
                                        <p:cTn id="42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41455" y="264417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感谢观看</a:t>
            </a:r>
            <a:endParaRPr lang="zh-CN" altLang="en-US" sz="9600" dirty="0">
              <a:solidFill>
                <a:schemeClr val="tx1">
                  <a:lumMod val="65000"/>
                  <a:lumOff val="3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6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A9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2200"/>
            <a:ext cx="12192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67926" y="609600"/>
            <a:ext cx="4031873" cy="1938992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到达目的地</a:t>
            </a:r>
            <a:endParaRPr lang="en-US" altLang="zh-CN" sz="6000" dirty="0" smtClean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  <a:p>
            <a:r>
              <a:rPr lang="zh-CN" altLang="en-US" sz="60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你就取得了</a:t>
            </a:r>
            <a:endParaRPr lang="zh-CN" altLang="en-US" sz="8000" dirty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30298" y="2438400"/>
            <a:ext cx="3724096" cy="2215991"/>
          </a:xfrm>
          <a:prstGeom prst="rect">
            <a:avLst/>
          </a:prstGeom>
          <a:noFill/>
          <a:ln>
            <a:noFill/>
          </a:ln>
          <a:effectLst>
            <a:outerShdw dist="127000" dir="21540000" algn="ctr" rotWithShape="0">
              <a:srgbClr val="000000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13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荣耀</a:t>
            </a:r>
            <a:endParaRPr lang="zh-CN" altLang="en-US" sz="13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849876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C9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933449" y="2857500"/>
            <a:ext cx="1086679" cy="1789210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ABFDC6"/>
              </a:gs>
              <a:gs pos="100000">
                <a:srgbClr val="7EF1B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838950" y="1447800"/>
            <a:ext cx="8782050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6953250" y="1504950"/>
            <a:ext cx="571500" cy="571500"/>
            <a:chOff x="9391650" y="1504950"/>
            <a:chExt cx="571500" cy="571500"/>
          </a:xfrm>
        </p:grpSpPr>
        <p:sp>
          <p:nvSpPr>
            <p:cNvPr id="5" name="椭圆 4"/>
            <p:cNvSpPr/>
            <p:nvPr/>
          </p:nvSpPr>
          <p:spPr>
            <a:xfrm>
              <a:off x="9391650" y="1504950"/>
              <a:ext cx="571500" cy="571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 rot="13500000">
              <a:off x="9540624" y="1690326"/>
              <a:ext cx="212348" cy="215003"/>
              <a:chOff x="3019425" y="1314450"/>
              <a:chExt cx="762000" cy="77152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028950" y="131445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圆角矩形 6"/>
              <p:cNvSpPr/>
              <p:nvPr/>
            </p:nvSpPr>
            <p:spPr>
              <a:xfrm rot="16200000">
                <a:off x="3295650" y="160020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" name="任意多边形 11"/>
          <p:cNvSpPr/>
          <p:nvPr/>
        </p:nvSpPr>
        <p:spPr>
          <a:xfrm>
            <a:off x="1924049" y="3143250"/>
            <a:ext cx="3904997" cy="1562100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100000">
                <a:srgbClr val="FC9B43"/>
              </a:gs>
              <a:gs pos="0">
                <a:srgbClr val="FFB965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00151" y="3924300"/>
            <a:ext cx="4097683" cy="917204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  <a:gd name="connsiteX0" fmla="*/ 2410058 w 6762750"/>
              <a:gd name="connsiteY0" fmla="*/ 251 h 2234868"/>
              <a:gd name="connsiteX1" fmla="*/ 6762750 w 6762750"/>
              <a:gd name="connsiteY1" fmla="*/ 2215818 h 2234868"/>
              <a:gd name="connsiteX2" fmla="*/ 6761212 w 6762750"/>
              <a:gd name="connsiteY2" fmla="*/ 2234868 h 2234868"/>
              <a:gd name="connsiteX3" fmla="*/ 1538 w 6762750"/>
              <a:gd name="connsiteY3" fmla="*/ 2234868 h 2234868"/>
              <a:gd name="connsiteX4" fmla="*/ 0 w 6762750"/>
              <a:gd name="connsiteY4" fmla="*/ 2215818 h 2234868"/>
              <a:gd name="connsiteX5" fmla="*/ 2410058 w 6762750"/>
              <a:gd name="connsiteY5" fmla="*/ 251 h 2234868"/>
              <a:gd name="connsiteX0" fmla="*/ 2410058 w 6762750"/>
              <a:gd name="connsiteY0" fmla="*/ 85430 h 2320047"/>
              <a:gd name="connsiteX1" fmla="*/ 4548002 w 6762750"/>
              <a:gd name="connsiteY1" fmla="*/ 634150 h 2320047"/>
              <a:gd name="connsiteX2" fmla="*/ 6762750 w 6762750"/>
              <a:gd name="connsiteY2" fmla="*/ 2300997 h 2320047"/>
              <a:gd name="connsiteX3" fmla="*/ 6761212 w 6762750"/>
              <a:gd name="connsiteY3" fmla="*/ 2320047 h 2320047"/>
              <a:gd name="connsiteX4" fmla="*/ 1538 w 6762750"/>
              <a:gd name="connsiteY4" fmla="*/ 2320047 h 2320047"/>
              <a:gd name="connsiteX5" fmla="*/ 0 w 6762750"/>
              <a:gd name="connsiteY5" fmla="*/ 2300997 h 2320047"/>
              <a:gd name="connsiteX6" fmla="*/ 2410058 w 6762750"/>
              <a:gd name="connsiteY6" fmla="*/ 85430 h 2320047"/>
              <a:gd name="connsiteX0" fmla="*/ 2410058 w 6785780"/>
              <a:gd name="connsiteY0" fmla="*/ 110175 h 2344792"/>
              <a:gd name="connsiteX1" fmla="*/ 6469141 w 6785780"/>
              <a:gd name="connsiteY1" fmla="*/ 541274 h 2344792"/>
              <a:gd name="connsiteX2" fmla="*/ 6762750 w 6785780"/>
              <a:gd name="connsiteY2" fmla="*/ 2325742 h 2344792"/>
              <a:gd name="connsiteX3" fmla="*/ 6761212 w 6785780"/>
              <a:gd name="connsiteY3" fmla="*/ 2344792 h 2344792"/>
              <a:gd name="connsiteX4" fmla="*/ 1538 w 6785780"/>
              <a:gd name="connsiteY4" fmla="*/ 2344792 h 2344792"/>
              <a:gd name="connsiteX5" fmla="*/ 0 w 6785780"/>
              <a:gd name="connsiteY5" fmla="*/ 2325742 h 2344792"/>
              <a:gd name="connsiteX6" fmla="*/ 2410058 w 6785780"/>
              <a:gd name="connsiteY6" fmla="*/ 110175 h 2344792"/>
              <a:gd name="connsiteX0" fmla="*/ 2410058 w 6762750"/>
              <a:gd name="connsiteY0" fmla="*/ 181346 h 2415963"/>
              <a:gd name="connsiteX1" fmla="*/ 4508795 w 6762750"/>
              <a:gd name="connsiteY1" fmla="*/ 181171 h 2415963"/>
              <a:gd name="connsiteX2" fmla="*/ 6469141 w 6762750"/>
              <a:gd name="connsiteY2" fmla="*/ 612445 h 2415963"/>
              <a:gd name="connsiteX3" fmla="*/ 6762750 w 6762750"/>
              <a:gd name="connsiteY3" fmla="*/ 2396913 h 2415963"/>
              <a:gd name="connsiteX4" fmla="*/ 6761212 w 6762750"/>
              <a:gd name="connsiteY4" fmla="*/ 2415963 h 2415963"/>
              <a:gd name="connsiteX5" fmla="*/ 1538 w 6762750"/>
              <a:gd name="connsiteY5" fmla="*/ 2415963 h 2415963"/>
              <a:gd name="connsiteX6" fmla="*/ 0 w 6762750"/>
              <a:gd name="connsiteY6" fmla="*/ 2396913 h 2415963"/>
              <a:gd name="connsiteX7" fmla="*/ 2410058 w 6762750"/>
              <a:gd name="connsiteY7" fmla="*/ 181346 h 2415963"/>
              <a:gd name="connsiteX0" fmla="*/ 2410058 w 6762750"/>
              <a:gd name="connsiteY0" fmla="*/ 41494 h 2276111"/>
              <a:gd name="connsiteX1" fmla="*/ 4312760 w 6762750"/>
              <a:gd name="connsiteY1" fmla="*/ 786250 h 2276111"/>
              <a:gd name="connsiteX2" fmla="*/ 6469141 w 6762750"/>
              <a:gd name="connsiteY2" fmla="*/ 472593 h 2276111"/>
              <a:gd name="connsiteX3" fmla="*/ 6762750 w 6762750"/>
              <a:gd name="connsiteY3" fmla="*/ 2257061 h 2276111"/>
              <a:gd name="connsiteX4" fmla="*/ 6761212 w 6762750"/>
              <a:gd name="connsiteY4" fmla="*/ 2276111 h 2276111"/>
              <a:gd name="connsiteX5" fmla="*/ 1538 w 6762750"/>
              <a:gd name="connsiteY5" fmla="*/ 2276111 h 2276111"/>
              <a:gd name="connsiteX6" fmla="*/ 0 w 6762750"/>
              <a:gd name="connsiteY6" fmla="*/ 2257061 h 2276111"/>
              <a:gd name="connsiteX7" fmla="*/ 2410058 w 676275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6761212 w 7626160"/>
              <a:gd name="connsiteY4" fmla="*/ 2276111 h 2276111"/>
              <a:gd name="connsiteX5" fmla="*/ 1538 w 7626160"/>
              <a:gd name="connsiteY5" fmla="*/ 2276111 h 2276111"/>
              <a:gd name="connsiteX6" fmla="*/ 0 w 7626160"/>
              <a:gd name="connsiteY6" fmla="*/ 2257061 h 2276111"/>
              <a:gd name="connsiteX7" fmla="*/ 2410058 w 762616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1538 w 7626160"/>
              <a:gd name="connsiteY4" fmla="*/ 2276111 h 2276111"/>
              <a:gd name="connsiteX5" fmla="*/ 0 w 7626160"/>
              <a:gd name="connsiteY5" fmla="*/ 2257061 h 2276111"/>
              <a:gd name="connsiteX6" fmla="*/ 2410058 w 7626160"/>
              <a:gd name="connsiteY6" fmla="*/ 41494 h 2276111"/>
              <a:gd name="connsiteX0" fmla="*/ 2410058 w 8840716"/>
              <a:gd name="connsiteY0" fmla="*/ 41494 h 2296268"/>
              <a:gd name="connsiteX1" fmla="*/ 4312760 w 8840716"/>
              <a:gd name="connsiteY1" fmla="*/ 786250 h 2296268"/>
              <a:gd name="connsiteX2" fmla="*/ 7566934 w 8840716"/>
              <a:gd name="connsiteY2" fmla="*/ 394179 h 2296268"/>
              <a:gd name="connsiteX3" fmla="*/ 8840716 w 8840716"/>
              <a:gd name="connsiteY3" fmla="*/ 2296268 h 2296268"/>
              <a:gd name="connsiteX4" fmla="*/ 1538 w 8840716"/>
              <a:gd name="connsiteY4" fmla="*/ 2276111 h 2296268"/>
              <a:gd name="connsiteX5" fmla="*/ 0 w 8840716"/>
              <a:gd name="connsiteY5" fmla="*/ 2257061 h 2296268"/>
              <a:gd name="connsiteX6" fmla="*/ 2410058 w 8840716"/>
              <a:gd name="connsiteY6" fmla="*/ 41494 h 2296268"/>
              <a:gd name="connsiteX0" fmla="*/ 2410058 w 8841146"/>
              <a:gd name="connsiteY0" fmla="*/ 41494 h 2296268"/>
              <a:gd name="connsiteX1" fmla="*/ 4312760 w 8841146"/>
              <a:gd name="connsiteY1" fmla="*/ 786250 h 2296268"/>
              <a:gd name="connsiteX2" fmla="*/ 7566934 w 8841146"/>
              <a:gd name="connsiteY2" fmla="*/ 394179 h 2296268"/>
              <a:gd name="connsiteX3" fmla="*/ 8840716 w 8841146"/>
              <a:gd name="connsiteY3" fmla="*/ 2296268 h 2296268"/>
              <a:gd name="connsiteX4" fmla="*/ 1538 w 8841146"/>
              <a:gd name="connsiteY4" fmla="*/ 2276111 h 2296268"/>
              <a:gd name="connsiteX5" fmla="*/ 0 w 8841146"/>
              <a:gd name="connsiteY5" fmla="*/ 2257061 h 2296268"/>
              <a:gd name="connsiteX6" fmla="*/ 2410058 w 8841146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230"/>
              <a:gd name="connsiteY0" fmla="*/ 41494 h 2296268"/>
              <a:gd name="connsiteX1" fmla="*/ 4312760 w 8841230"/>
              <a:gd name="connsiteY1" fmla="*/ 786250 h 2296268"/>
              <a:gd name="connsiteX2" fmla="*/ 7292485 w 8841230"/>
              <a:gd name="connsiteY2" fmla="*/ 394179 h 2296268"/>
              <a:gd name="connsiteX3" fmla="*/ 8840716 w 8841230"/>
              <a:gd name="connsiteY3" fmla="*/ 2296268 h 2296268"/>
              <a:gd name="connsiteX4" fmla="*/ 1538 w 8841230"/>
              <a:gd name="connsiteY4" fmla="*/ 2276111 h 2296268"/>
              <a:gd name="connsiteX5" fmla="*/ 0 w 8841230"/>
              <a:gd name="connsiteY5" fmla="*/ 2257061 h 2296268"/>
              <a:gd name="connsiteX6" fmla="*/ 2410058 w 8841230"/>
              <a:gd name="connsiteY6" fmla="*/ 41494 h 2296268"/>
              <a:gd name="connsiteX0" fmla="*/ 2410058 w 8841230"/>
              <a:gd name="connsiteY0" fmla="*/ 32599 h 2287373"/>
              <a:gd name="connsiteX1" fmla="*/ 4900864 w 8841230"/>
              <a:gd name="connsiteY1" fmla="*/ 894976 h 2287373"/>
              <a:gd name="connsiteX2" fmla="*/ 7292485 w 8841230"/>
              <a:gd name="connsiteY2" fmla="*/ 385284 h 2287373"/>
              <a:gd name="connsiteX3" fmla="*/ 8840716 w 8841230"/>
              <a:gd name="connsiteY3" fmla="*/ 2287373 h 2287373"/>
              <a:gd name="connsiteX4" fmla="*/ 1538 w 8841230"/>
              <a:gd name="connsiteY4" fmla="*/ 2267216 h 2287373"/>
              <a:gd name="connsiteX5" fmla="*/ 0 w 8841230"/>
              <a:gd name="connsiteY5" fmla="*/ 2248166 h 2287373"/>
              <a:gd name="connsiteX6" fmla="*/ 2410058 w 8841230"/>
              <a:gd name="connsiteY6" fmla="*/ 32599 h 2287373"/>
              <a:gd name="connsiteX0" fmla="*/ 2410058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2410058 w 8841230"/>
              <a:gd name="connsiteY6" fmla="*/ 30621 h 2285395"/>
              <a:gd name="connsiteX0" fmla="*/ 1939575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1939575 w 8841230"/>
              <a:gd name="connsiteY6" fmla="*/ 30621 h 2285395"/>
              <a:gd name="connsiteX0" fmla="*/ 1939575 w 8841230"/>
              <a:gd name="connsiteY0" fmla="*/ 711 h 2255485"/>
              <a:gd name="connsiteX1" fmla="*/ 4900864 w 8841230"/>
              <a:gd name="connsiteY1" fmla="*/ 863088 h 2255485"/>
              <a:gd name="connsiteX2" fmla="*/ 7292485 w 8841230"/>
              <a:gd name="connsiteY2" fmla="*/ 353396 h 2255485"/>
              <a:gd name="connsiteX3" fmla="*/ 8840716 w 8841230"/>
              <a:gd name="connsiteY3" fmla="*/ 2255485 h 2255485"/>
              <a:gd name="connsiteX4" fmla="*/ 1538 w 8841230"/>
              <a:gd name="connsiteY4" fmla="*/ 2235328 h 2255485"/>
              <a:gd name="connsiteX5" fmla="*/ 0 w 8841230"/>
              <a:gd name="connsiteY5" fmla="*/ 2216278 h 2255485"/>
              <a:gd name="connsiteX6" fmla="*/ 1939575 w 8841230"/>
              <a:gd name="connsiteY6" fmla="*/ 711 h 225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1230" h="2255485">
                <a:moveTo>
                  <a:pt x="1939575" y="711"/>
                </a:moveTo>
                <a:cubicBezTo>
                  <a:pt x="3422903" y="-28786"/>
                  <a:pt x="3557832" y="869651"/>
                  <a:pt x="4900864" y="863088"/>
                </a:cubicBezTo>
                <a:cubicBezTo>
                  <a:pt x="5577378" y="934938"/>
                  <a:pt x="6407136" y="336968"/>
                  <a:pt x="7292485" y="353396"/>
                </a:cubicBezTo>
                <a:cubicBezTo>
                  <a:pt x="8099421" y="409030"/>
                  <a:pt x="8863917" y="837501"/>
                  <a:pt x="8840716" y="2255485"/>
                </a:cubicBezTo>
                <a:lnTo>
                  <a:pt x="1538" y="2235328"/>
                </a:lnTo>
                <a:lnTo>
                  <a:pt x="0" y="2216278"/>
                </a:lnTo>
                <a:cubicBezTo>
                  <a:pt x="0" y="1048444"/>
                  <a:pt x="456247" y="30208"/>
                  <a:pt x="1939575" y="711"/>
                </a:cubicBezTo>
                <a:close/>
              </a:path>
            </a:pathLst>
          </a:custGeom>
          <a:gradFill flip="none" rotWithShape="1">
            <a:gsLst>
              <a:gs pos="0">
                <a:srgbClr val="FAFFFC"/>
              </a:gs>
              <a:gs pos="100000">
                <a:srgbClr val="BEF9E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847850" y="4526176"/>
            <a:ext cx="475422" cy="552518"/>
            <a:chOff x="2171700" y="3924300"/>
            <a:chExt cx="704850" cy="819150"/>
          </a:xfrm>
        </p:grpSpPr>
        <p:sp>
          <p:nvSpPr>
            <p:cNvPr id="16" name="矩形 15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9563100" y="381000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2FBFB"/>
              </a:gs>
              <a:gs pos="10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8401050" y="415290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FEA0A0"/>
              </a:gs>
              <a:gs pos="100000">
                <a:srgbClr val="FC878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9925050" y="4373776"/>
            <a:ext cx="400050" cy="464923"/>
            <a:chOff x="2171700" y="3924300"/>
            <a:chExt cx="704850" cy="819150"/>
          </a:xfrm>
        </p:grpSpPr>
        <p:sp>
          <p:nvSpPr>
            <p:cNvPr id="21" name="矩形 20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7658100" y="1562100"/>
            <a:ext cx="4134465" cy="187743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在路上</a:t>
            </a:r>
            <a:r>
              <a:rPr lang="zh-CN" altLang="en-US" sz="2800" dirty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都有成百上千的</a:t>
            </a:r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人</a:t>
            </a:r>
            <a:endParaRPr lang="en-US" altLang="zh-CN" sz="2800" dirty="0" smtClean="0">
              <a:solidFill>
                <a:schemeClr val="bg1">
                  <a:lumMod val="7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8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在勤奋</a:t>
            </a:r>
            <a:endParaRPr lang="zh-CN" altLang="en-US" sz="34400" spc="3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/>
          <a:srcRect r="54665"/>
          <a:stretch/>
        </p:blipFill>
        <p:spPr>
          <a:xfrm>
            <a:off x="3500437" y="3288936"/>
            <a:ext cx="1852613" cy="2254613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 flipV="1">
            <a:off x="3771900" y="5372100"/>
            <a:ext cx="1047750" cy="76200"/>
          </a:xfrm>
          <a:prstGeom prst="ellipse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762000" y="1485900"/>
            <a:ext cx="3094117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困难是悬崖上的独木桥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强者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把它当作捷径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弱者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把它当作绝境。</a:t>
            </a:r>
            <a:endParaRPr lang="zh-CN" altLang="en-US" sz="5400" spc="300" dirty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86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7B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10267950" y="3562350"/>
            <a:ext cx="914400" cy="12001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ABFDC6"/>
              </a:gs>
              <a:gs pos="100000">
                <a:srgbClr val="7EF1B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-2743200" y="1447800"/>
            <a:ext cx="8782050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314950" y="1504950"/>
            <a:ext cx="571500" cy="571500"/>
            <a:chOff x="9391650" y="1504950"/>
            <a:chExt cx="571500" cy="571500"/>
          </a:xfrm>
        </p:grpSpPr>
        <p:sp>
          <p:nvSpPr>
            <p:cNvPr id="5" name="椭圆 4"/>
            <p:cNvSpPr/>
            <p:nvPr/>
          </p:nvSpPr>
          <p:spPr>
            <a:xfrm>
              <a:off x="9391650" y="1504950"/>
              <a:ext cx="571500" cy="571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 rot="13500000">
              <a:off x="9540624" y="1690326"/>
              <a:ext cx="212348" cy="215003"/>
              <a:chOff x="3019425" y="1314450"/>
              <a:chExt cx="762000" cy="77152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028950" y="131445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圆角矩形 6"/>
              <p:cNvSpPr/>
              <p:nvPr/>
            </p:nvSpPr>
            <p:spPr>
              <a:xfrm rot="16200000">
                <a:off x="3295650" y="160020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" name="任意多边形 11"/>
          <p:cNvSpPr/>
          <p:nvPr/>
        </p:nvSpPr>
        <p:spPr>
          <a:xfrm>
            <a:off x="4114800" y="3638550"/>
            <a:ext cx="3285910" cy="13144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100000">
                <a:srgbClr val="FC9B43"/>
              </a:gs>
              <a:gs pos="0">
                <a:srgbClr val="FFB965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6781802" y="4152900"/>
            <a:ext cx="3448048" cy="771793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  <a:gd name="connsiteX0" fmla="*/ 2410058 w 6762750"/>
              <a:gd name="connsiteY0" fmla="*/ 251 h 2234868"/>
              <a:gd name="connsiteX1" fmla="*/ 6762750 w 6762750"/>
              <a:gd name="connsiteY1" fmla="*/ 2215818 h 2234868"/>
              <a:gd name="connsiteX2" fmla="*/ 6761212 w 6762750"/>
              <a:gd name="connsiteY2" fmla="*/ 2234868 h 2234868"/>
              <a:gd name="connsiteX3" fmla="*/ 1538 w 6762750"/>
              <a:gd name="connsiteY3" fmla="*/ 2234868 h 2234868"/>
              <a:gd name="connsiteX4" fmla="*/ 0 w 6762750"/>
              <a:gd name="connsiteY4" fmla="*/ 2215818 h 2234868"/>
              <a:gd name="connsiteX5" fmla="*/ 2410058 w 6762750"/>
              <a:gd name="connsiteY5" fmla="*/ 251 h 2234868"/>
              <a:gd name="connsiteX0" fmla="*/ 2410058 w 6762750"/>
              <a:gd name="connsiteY0" fmla="*/ 85430 h 2320047"/>
              <a:gd name="connsiteX1" fmla="*/ 4548002 w 6762750"/>
              <a:gd name="connsiteY1" fmla="*/ 634150 h 2320047"/>
              <a:gd name="connsiteX2" fmla="*/ 6762750 w 6762750"/>
              <a:gd name="connsiteY2" fmla="*/ 2300997 h 2320047"/>
              <a:gd name="connsiteX3" fmla="*/ 6761212 w 6762750"/>
              <a:gd name="connsiteY3" fmla="*/ 2320047 h 2320047"/>
              <a:gd name="connsiteX4" fmla="*/ 1538 w 6762750"/>
              <a:gd name="connsiteY4" fmla="*/ 2320047 h 2320047"/>
              <a:gd name="connsiteX5" fmla="*/ 0 w 6762750"/>
              <a:gd name="connsiteY5" fmla="*/ 2300997 h 2320047"/>
              <a:gd name="connsiteX6" fmla="*/ 2410058 w 6762750"/>
              <a:gd name="connsiteY6" fmla="*/ 85430 h 2320047"/>
              <a:gd name="connsiteX0" fmla="*/ 2410058 w 6785780"/>
              <a:gd name="connsiteY0" fmla="*/ 110175 h 2344792"/>
              <a:gd name="connsiteX1" fmla="*/ 6469141 w 6785780"/>
              <a:gd name="connsiteY1" fmla="*/ 541274 h 2344792"/>
              <a:gd name="connsiteX2" fmla="*/ 6762750 w 6785780"/>
              <a:gd name="connsiteY2" fmla="*/ 2325742 h 2344792"/>
              <a:gd name="connsiteX3" fmla="*/ 6761212 w 6785780"/>
              <a:gd name="connsiteY3" fmla="*/ 2344792 h 2344792"/>
              <a:gd name="connsiteX4" fmla="*/ 1538 w 6785780"/>
              <a:gd name="connsiteY4" fmla="*/ 2344792 h 2344792"/>
              <a:gd name="connsiteX5" fmla="*/ 0 w 6785780"/>
              <a:gd name="connsiteY5" fmla="*/ 2325742 h 2344792"/>
              <a:gd name="connsiteX6" fmla="*/ 2410058 w 6785780"/>
              <a:gd name="connsiteY6" fmla="*/ 110175 h 2344792"/>
              <a:gd name="connsiteX0" fmla="*/ 2410058 w 6762750"/>
              <a:gd name="connsiteY0" fmla="*/ 181346 h 2415963"/>
              <a:gd name="connsiteX1" fmla="*/ 4508795 w 6762750"/>
              <a:gd name="connsiteY1" fmla="*/ 181171 h 2415963"/>
              <a:gd name="connsiteX2" fmla="*/ 6469141 w 6762750"/>
              <a:gd name="connsiteY2" fmla="*/ 612445 h 2415963"/>
              <a:gd name="connsiteX3" fmla="*/ 6762750 w 6762750"/>
              <a:gd name="connsiteY3" fmla="*/ 2396913 h 2415963"/>
              <a:gd name="connsiteX4" fmla="*/ 6761212 w 6762750"/>
              <a:gd name="connsiteY4" fmla="*/ 2415963 h 2415963"/>
              <a:gd name="connsiteX5" fmla="*/ 1538 w 6762750"/>
              <a:gd name="connsiteY5" fmla="*/ 2415963 h 2415963"/>
              <a:gd name="connsiteX6" fmla="*/ 0 w 6762750"/>
              <a:gd name="connsiteY6" fmla="*/ 2396913 h 2415963"/>
              <a:gd name="connsiteX7" fmla="*/ 2410058 w 6762750"/>
              <a:gd name="connsiteY7" fmla="*/ 181346 h 2415963"/>
              <a:gd name="connsiteX0" fmla="*/ 2410058 w 6762750"/>
              <a:gd name="connsiteY0" fmla="*/ 41494 h 2276111"/>
              <a:gd name="connsiteX1" fmla="*/ 4312760 w 6762750"/>
              <a:gd name="connsiteY1" fmla="*/ 786250 h 2276111"/>
              <a:gd name="connsiteX2" fmla="*/ 6469141 w 6762750"/>
              <a:gd name="connsiteY2" fmla="*/ 472593 h 2276111"/>
              <a:gd name="connsiteX3" fmla="*/ 6762750 w 6762750"/>
              <a:gd name="connsiteY3" fmla="*/ 2257061 h 2276111"/>
              <a:gd name="connsiteX4" fmla="*/ 6761212 w 6762750"/>
              <a:gd name="connsiteY4" fmla="*/ 2276111 h 2276111"/>
              <a:gd name="connsiteX5" fmla="*/ 1538 w 6762750"/>
              <a:gd name="connsiteY5" fmla="*/ 2276111 h 2276111"/>
              <a:gd name="connsiteX6" fmla="*/ 0 w 6762750"/>
              <a:gd name="connsiteY6" fmla="*/ 2257061 h 2276111"/>
              <a:gd name="connsiteX7" fmla="*/ 2410058 w 676275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6761212 w 7626160"/>
              <a:gd name="connsiteY4" fmla="*/ 2276111 h 2276111"/>
              <a:gd name="connsiteX5" fmla="*/ 1538 w 7626160"/>
              <a:gd name="connsiteY5" fmla="*/ 2276111 h 2276111"/>
              <a:gd name="connsiteX6" fmla="*/ 0 w 7626160"/>
              <a:gd name="connsiteY6" fmla="*/ 2257061 h 2276111"/>
              <a:gd name="connsiteX7" fmla="*/ 2410058 w 762616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1538 w 7626160"/>
              <a:gd name="connsiteY4" fmla="*/ 2276111 h 2276111"/>
              <a:gd name="connsiteX5" fmla="*/ 0 w 7626160"/>
              <a:gd name="connsiteY5" fmla="*/ 2257061 h 2276111"/>
              <a:gd name="connsiteX6" fmla="*/ 2410058 w 7626160"/>
              <a:gd name="connsiteY6" fmla="*/ 41494 h 2276111"/>
              <a:gd name="connsiteX0" fmla="*/ 2410058 w 8840716"/>
              <a:gd name="connsiteY0" fmla="*/ 41494 h 2296268"/>
              <a:gd name="connsiteX1" fmla="*/ 4312760 w 8840716"/>
              <a:gd name="connsiteY1" fmla="*/ 786250 h 2296268"/>
              <a:gd name="connsiteX2" fmla="*/ 7566934 w 8840716"/>
              <a:gd name="connsiteY2" fmla="*/ 394179 h 2296268"/>
              <a:gd name="connsiteX3" fmla="*/ 8840716 w 8840716"/>
              <a:gd name="connsiteY3" fmla="*/ 2296268 h 2296268"/>
              <a:gd name="connsiteX4" fmla="*/ 1538 w 8840716"/>
              <a:gd name="connsiteY4" fmla="*/ 2276111 h 2296268"/>
              <a:gd name="connsiteX5" fmla="*/ 0 w 8840716"/>
              <a:gd name="connsiteY5" fmla="*/ 2257061 h 2296268"/>
              <a:gd name="connsiteX6" fmla="*/ 2410058 w 8840716"/>
              <a:gd name="connsiteY6" fmla="*/ 41494 h 2296268"/>
              <a:gd name="connsiteX0" fmla="*/ 2410058 w 8841146"/>
              <a:gd name="connsiteY0" fmla="*/ 41494 h 2296268"/>
              <a:gd name="connsiteX1" fmla="*/ 4312760 w 8841146"/>
              <a:gd name="connsiteY1" fmla="*/ 786250 h 2296268"/>
              <a:gd name="connsiteX2" fmla="*/ 7566934 w 8841146"/>
              <a:gd name="connsiteY2" fmla="*/ 394179 h 2296268"/>
              <a:gd name="connsiteX3" fmla="*/ 8840716 w 8841146"/>
              <a:gd name="connsiteY3" fmla="*/ 2296268 h 2296268"/>
              <a:gd name="connsiteX4" fmla="*/ 1538 w 8841146"/>
              <a:gd name="connsiteY4" fmla="*/ 2276111 h 2296268"/>
              <a:gd name="connsiteX5" fmla="*/ 0 w 8841146"/>
              <a:gd name="connsiteY5" fmla="*/ 2257061 h 2296268"/>
              <a:gd name="connsiteX6" fmla="*/ 2410058 w 8841146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230"/>
              <a:gd name="connsiteY0" fmla="*/ 41494 h 2296268"/>
              <a:gd name="connsiteX1" fmla="*/ 4312760 w 8841230"/>
              <a:gd name="connsiteY1" fmla="*/ 786250 h 2296268"/>
              <a:gd name="connsiteX2" fmla="*/ 7292485 w 8841230"/>
              <a:gd name="connsiteY2" fmla="*/ 394179 h 2296268"/>
              <a:gd name="connsiteX3" fmla="*/ 8840716 w 8841230"/>
              <a:gd name="connsiteY3" fmla="*/ 2296268 h 2296268"/>
              <a:gd name="connsiteX4" fmla="*/ 1538 w 8841230"/>
              <a:gd name="connsiteY4" fmla="*/ 2276111 h 2296268"/>
              <a:gd name="connsiteX5" fmla="*/ 0 w 8841230"/>
              <a:gd name="connsiteY5" fmla="*/ 2257061 h 2296268"/>
              <a:gd name="connsiteX6" fmla="*/ 2410058 w 8841230"/>
              <a:gd name="connsiteY6" fmla="*/ 41494 h 2296268"/>
              <a:gd name="connsiteX0" fmla="*/ 2410058 w 8841230"/>
              <a:gd name="connsiteY0" fmla="*/ 32599 h 2287373"/>
              <a:gd name="connsiteX1" fmla="*/ 4900864 w 8841230"/>
              <a:gd name="connsiteY1" fmla="*/ 894976 h 2287373"/>
              <a:gd name="connsiteX2" fmla="*/ 7292485 w 8841230"/>
              <a:gd name="connsiteY2" fmla="*/ 385284 h 2287373"/>
              <a:gd name="connsiteX3" fmla="*/ 8840716 w 8841230"/>
              <a:gd name="connsiteY3" fmla="*/ 2287373 h 2287373"/>
              <a:gd name="connsiteX4" fmla="*/ 1538 w 8841230"/>
              <a:gd name="connsiteY4" fmla="*/ 2267216 h 2287373"/>
              <a:gd name="connsiteX5" fmla="*/ 0 w 8841230"/>
              <a:gd name="connsiteY5" fmla="*/ 2248166 h 2287373"/>
              <a:gd name="connsiteX6" fmla="*/ 2410058 w 8841230"/>
              <a:gd name="connsiteY6" fmla="*/ 32599 h 2287373"/>
              <a:gd name="connsiteX0" fmla="*/ 2410058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2410058 w 8841230"/>
              <a:gd name="connsiteY6" fmla="*/ 30621 h 2285395"/>
              <a:gd name="connsiteX0" fmla="*/ 1939575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1939575 w 8841230"/>
              <a:gd name="connsiteY6" fmla="*/ 30621 h 2285395"/>
              <a:gd name="connsiteX0" fmla="*/ 1939575 w 8841230"/>
              <a:gd name="connsiteY0" fmla="*/ 711 h 2255485"/>
              <a:gd name="connsiteX1" fmla="*/ 4900864 w 8841230"/>
              <a:gd name="connsiteY1" fmla="*/ 863088 h 2255485"/>
              <a:gd name="connsiteX2" fmla="*/ 7292485 w 8841230"/>
              <a:gd name="connsiteY2" fmla="*/ 353396 h 2255485"/>
              <a:gd name="connsiteX3" fmla="*/ 8840716 w 8841230"/>
              <a:gd name="connsiteY3" fmla="*/ 2255485 h 2255485"/>
              <a:gd name="connsiteX4" fmla="*/ 1538 w 8841230"/>
              <a:gd name="connsiteY4" fmla="*/ 2235328 h 2255485"/>
              <a:gd name="connsiteX5" fmla="*/ 0 w 8841230"/>
              <a:gd name="connsiteY5" fmla="*/ 2216278 h 2255485"/>
              <a:gd name="connsiteX6" fmla="*/ 1939575 w 8841230"/>
              <a:gd name="connsiteY6" fmla="*/ 711 h 225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1230" h="2255485">
                <a:moveTo>
                  <a:pt x="1939575" y="711"/>
                </a:moveTo>
                <a:cubicBezTo>
                  <a:pt x="3422903" y="-28786"/>
                  <a:pt x="3557832" y="869651"/>
                  <a:pt x="4900864" y="863088"/>
                </a:cubicBezTo>
                <a:cubicBezTo>
                  <a:pt x="5577378" y="934938"/>
                  <a:pt x="6407136" y="336968"/>
                  <a:pt x="7292485" y="353396"/>
                </a:cubicBezTo>
                <a:cubicBezTo>
                  <a:pt x="8099421" y="409030"/>
                  <a:pt x="8863917" y="837501"/>
                  <a:pt x="8840716" y="2255485"/>
                </a:cubicBezTo>
                <a:lnTo>
                  <a:pt x="1538" y="2235328"/>
                </a:lnTo>
                <a:lnTo>
                  <a:pt x="0" y="2216278"/>
                </a:lnTo>
                <a:cubicBezTo>
                  <a:pt x="0" y="1048444"/>
                  <a:pt x="456247" y="30208"/>
                  <a:pt x="1939575" y="711"/>
                </a:cubicBezTo>
                <a:close/>
              </a:path>
            </a:pathLst>
          </a:custGeom>
          <a:gradFill flip="none" rotWithShape="1">
            <a:gsLst>
              <a:gs pos="0">
                <a:srgbClr val="FAFFFC"/>
              </a:gs>
              <a:gs pos="100000">
                <a:srgbClr val="BEF9E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352800" y="4735726"/>
            <a:ext cx="400050" cy="464923"/>
            <a:chOff x="2171700" y="3924300"/>
            <a:chExt cx="704850" cy="819150"/>
          </a:xfrm>
        </p:grpSpPr>
        <p:sp>
          <p:nvSpPr>
            <p:cNvPr id="16" name="矩形 15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3943350" y="449580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2FBFB"/>
              </a:gs>
              <a:gs pos="10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8915400" y="432435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FEA0A0"/>
              </a:gs>
              <a:gs pos="100000">
                <a:srgbClr val="FC878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9296400" y="4792876"/>
            <a:ext cx="400050" cy="464923"/>
            <a:chOff x="2171700" y="3924300"/>
            <a:chExt cx="704850" cy="819150"/>
          </a:xfrm>
        </p:grpSpPr>
        <p:sp>
          <p:nvSpPr>
            <p:cNvPr id="21" name="矩形 20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04900" y="1524000"/>
            <a:ext cx="4224233" cy="169277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spc="3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或许在过程中遇到过</a:t>
            </a:r>
            <a:endParaRPr lang="en-US" altLang="zh-CN" sz="3200" spc="300" dirty="0" smtClean="0">
              <a:solidFill>
                <a:schemeClr val="bg1">
                  <a:lumMod val="7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7200" spc="3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种种坎坷</a:t>
            </a:r>
            <a:endParaRPr lang="zh-CN" altLang="en-US" sz="7200" spc="3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0"/>
          <a:stretch/>
        </p:blipFill>
        <p:spPr>
          <a:xfrm flipH="1">
            <a:off x="4476750" y="2258698"/>
            <a:ext cx="4438650" cy="5113652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 flipV="1">
            <a:off x="5810250" y="5619750"/>
            <a:ext cx="2305050" cy="114300"/>
          </a:xfrm>
          <a:prstGeom prst="ellipse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8496300" y="1866900"/>
            <a:ext cx="3094117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困难是悬崖上的独木桥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强者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把它当作捷径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弱者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把它当作绝境。</a:t>
            </a:r>
            <a:endParaRPr lang="zh-CN" altLang="en-US" sz="5400" spc="300" dirty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54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10515600" y="3695700"/>
            <a:ext cx="914400" cy="8191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FAF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1143000" y="3657600"/>
            <a:ext cx="3285910" cy="13144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100000">
                <a:srgbClr val="FFC000"/>
              </a:gs>
              <a:gs pos="0">
                <a:srgbClr val="FF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7391402" y="3981450"/>
            <a:ext cx="3448048" cy="771793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  <a:gd name="connsiteX0" fmla="*/ 2410058 w 6762750"/>
              <a:gd name="connsiteY0" fmla="*/ 251 h 2234868"/>
              <a:gd name="connsiteX1" fmla="*/ 6762750 w 6762750"/>
              <a:gd name="connsiteY1" fmla="*/ 2215818 h 2234868"/>
              <a:gd name="connsiteX2" fmla="*/ 6761212 w 6762750"/>
              <a:gd name="connsiteY2" fmla="*/ 2234868 h 2234868"/>
              <a:gd name="connsiteX3" fmla="*/ 1538 w 6762750"/>
              <a:gd name="connsiteY3" fmla="*/ 2234868 h 2234868"/>
              <a:gd name="connsiteX4" fmla="*/ 0 w 6762750"/>
              <a:gd name="connsiteY4" fmla="*/ 2215818 h 2234868"/>
              <a:gd name="connsiteX5" fmla="*/ 2410058 w 6762750"/>
              <a:gd name="connsiteY5" fmla="*/ 251 h 2234868"/>
              <a:gd name="connsiteX0" fmla="*/ 2410058 w 6762750"/>
              <a:gd name="connsiteY0" fmla="*/ 85430 h 2320047"/>
              <a:gd name="connsiteX1" fmla="*/ 4548002 w 6762750"/>
              <a:gd name="connsiteY1" fmla="*/ 634150 h 2320047"/>
              <a:gd name="connsiteX2" fmla="*/ 6762750 w 6762750"/>
              <a:gd name="connsiteY2" fmla="*/ 2300997 h 2320047"/>
              <a:gd name="connsiteX3" fmla="*/ 6761212 w 6762750"/>
              <a:gd name="connsiteY3" fmla="*/ 2320047 h 2320047"/>
              <a:gd name="connsiteX4" fmla="*/ 1538 w 6762750"/>
              <a:gd name="connsiteY4" fmla="*/ 2320047 h 2320047"/>
              <a:gd name="connsiteX5" fmla="*/ 0 w 6762750"/>
              <a:gd name="connsiteY5" fmla="*/ 2300997 h 2320047"/>
              <a:gd name="connsiteX6" fmla="*/ 2410058 w 6762750"/>
              <a:gd name="connsiteY6" fmla="*/ 85430 h 2320047"/>
              <a:gd name="connsiteX0" fmla="*/ 2410058 w 6785780"/>
              <a:gd name="connsiteY0" fmla="*/ 110175 h 2344792"/>
              <a:gd name="connsiteX1" fmla="*/ 6469141 w 6785780"/>
              <a:gd name="connsiteY1" fmla="*/ 541274 h 2344792"/>
              <a:gd name="connsiteX2" fmla="*/ 6762750 w 6785780"/>
              <a:gd name="connsiteY2" fmla="*/ 2325742 h 2344792"/>
              <a:gd name="connsiteX3" fmla="*/ 6761212 w 6785780"/>
              <a:gd name="connsiteY3" fmla="*/ 2344792 h 2344792"/>
              <a:gd name="connsiteX4" fmla="*/ 1538 w 6785780"/>
              <a:gd name="connsiteY4" fmla="*/ 2344792 h 2344792"/>
              <a:gd name="connsiteX5" fmla="*/ 0 w 6785780"/>
              <a:gd name="connsiteY5" fmla="*/ 2325742 h 2344792"/>
              <a:gd name="connsiteX6" fmla="*/ 2410058 w 6785780"/>
              <a:gd name="connsiteY6" fmla="*/ 110175 h 2344792"/>
              <a:gd name="connsiteX0" fmla="*/ 2410058 w 6762750"/>
              <a:gd name="connsiteY0" fmla="*/ 181346 h 2415963"/>
              <a:gd name="connsiteX1" fmla="*/ 4508795 w 6762750"/>
              <a:gd name="connsiteY1" fmla="*/ 181171 h 2415963"/>
              <a:gd name="connsiteX2" fmla="*/ 6469141 w 6762750"/>
              <a:gd name="connsiteY2" fmla="*/ 612445 h 2415963"/>
              <a:gd name="connsiteX3" fmla="*/ 6762750 w 6762750"/>
              <a:gd name="connsiteY3" fmla="*/ 2396913 h 2415963"/>
              <a:gd name="connsiteX4" fmla="*/ 6761212 w 6762750"/>
              <a:gd name="connsiteY4" fmla="*/ 2415963 h 2415963"/>
              <a:gd name="connsiteX5" fmla="*/ 1538 w 6762750"/>
              <a:gd name="connsiteY5" fmla="*/ 2415963 h 2415963"/>
              <a:gd name="connsiteX6" fmla="*/ 0 w 6762750"/>
              <a:gd name="connsiteY6" fmla="*/ 2396913 h 2415963"/>
              <a:gd name="connsiteX7" fmla="*/ 2410058 w 6762750"/>
              <a:gd name="connsiteY7" fmla="*/ 181346 h 2415963"/>
              <a:gd name="connsiteX0" fmla="*/ 2410058 w 6762750"/>
              <a:gd name="connsiteY0" fmla="*/ 41494 h 2276111"/>
              <a:gd name="connsiteX1" fmla="*/ 4312760 w 6762750"/>
              <a:gd name="connsiteY1" fmla="*/ 786250 h 2276111"/>
              <a:gd name="connsiteX2" fmla="*/ 6469141 w 6762750"/>
              <a:gd name="connsiteY2" fmla="*/ 472593 h 2276111"/>
              <a:gd name="connsiteX3" fmla="*/ 6762750 w 6762750"/>
              <a:gd name="connsiteY3" fmla="*/ 2257061 h 2276111"/>
              <a:gd name="connsiteX4" fmla="*/ 6761212 w 6762750"/>
              <a:gd name="connsiteY4" fmla="*/ 2276111 h 2276111"/>
              <a:gd name="connsiteX5" fmla="*/ 1538 w 6762750"/>
              <a:gd name="connsiteY5" fmla="*/ 2276111 h 2276111"/>
              <a:gd name="connsiteX6" fmla="*/ 0 w 6762750"/>
              <a:gd name="connsiteY6" fmla="*/ 2257061 h 2276111"/>
              <a:gd name="connsiteX7" fmla="*/ 2410058 w 676275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6761212 w 7626160"/>
              <a:gd name="connsiteY4" fmla="*/ 2276111 h 2276111"/>
              <a:gd name="connsiteX5" fmla="*/ 1538 w 7626160"/>
              <a:gd name="connsiteY5" fmla="*/ 2276111 h 2276111"/>
              <a:gd name="connsiteX6" fmla="*/ 0 w 7626160"/>
              <a:gd name="connsiteY6" fmla="*/ 2257061 h 2276111"/>
              <a:gd name="connsiteX7" fmla="*/ 2410058 w 762616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1538 w 7626160"/>
              <a:gd name="connsiteY4" fmla="*/ 2276111 h 2276111"/>
              <a:gd name="connsiteX5" fmla="*/ 0 w 7626160"/>
              <a:gd name="connsiteY5" fmla="*/ 2257061 h 2276111"/>
              <a:gd name="connsiteX6" fmla="*/ 2410058 w 7626160"/>
              <a:gd name="connsiteY6" fmla="*/ 41494 h 2276111"/>
              <a:gd name="connsiteX0" fmla="*/ 2410058 w 8840716"/>
              <a:gd name="connsiteY0" fmla="*/ 41494 h 2296268"/>
              <a:gd name="connsiteX1" fmla="*/ 4312760 w 8840716"/>
              <a:gd name="connsiteY1" fmla="*/ 786250 h 2296268"/>
              <a:gd name="connsiteX2" fmla="*/ 7566934 w 8840716"/>
              <a:gd name="connsiteY2" fmla="*/ 394179 h 2296268"/>
              <a:gd name="connsiteX3" fmla="*/ 8840716 w 8840716"/>
              <a:gd name="connsiteY3" fmla="*/ 2296268 h 2296268"/>
              <a:gd name="connsiteX4" fmla="*/ 1538 w 8840716"/>
              <a:gd name="connsiteY4" fmla="*/ 2276111 h 2296268"/>
              <a:gd name="connsiteX5" fmla="*/ 0 w 8840716"/>
              <a:gd name="connsiteY5" fmla="*/ 2257061 h 2296268"/>
              <a:gd name="connsiteX6" fmla="*/ 2410058 w 8840716"/>
              <a:gd name="connsiteY6" fmla="*/ 41494 h 2296268"/>
              <a:gd name="connsiteX0" fmla="*/ 2410058 w 8841146"/>
              <a:gd name="connsiteY0" fmla="*/ 41494 h 2296268"/>
              <a:gd name="connsiteX1" fmla="*/ 4312760 w 8841146"/>
              <a:gd name="connsiteY1" fmla="*/ 786250 h 2296268"/>
              <a:gd name="connsiteX2" fmla="*/ 7566934 w 8841146"/>
              <a:gd name="connsiteY2" fmla="*/ 394179 h 2296268"/>
              <a:gd name="connsiteX3" fmla="*/ 8840716 w 8841146"/>
              <a:gd name="connsiteY3" fmla="*/ 2296268 h 2296268"/>
              <a:gd name="connsiteX4" fmla="*/ 1538 w 8841146"/>
              <a:gd name="connsiteY4" fmla="*/ 2276111 h 2296268"/>
              <a:gd name="connsiteX5" fmla="*/ 0 w 8841146"/>
              <a:gd name="connsiteY5" fmla="*/ 2257061 h 2296268"/>
              <a:gd name="connsiteX6" fmla="*/ 2410058 w 8841146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230"/>
              <a:gd name="connsiteY0" fmla="*/ 41494 h 2296268"/>
              <a:gd name="connsiteX1" fmla="*/ 4312760 w 8841230"/>
              <a:gd name="connsiteY1" fmla="*/ 786250 h 2296268"/>
              <a:gd name="connsiteX2" fmla="*/ 7292485 w 8841230"/>
              <a:gd name="connsiteY2" fmla="*/ 394179 h 2296268"/>
              <a:gd name="connsiteX3" fmla="*/ 8840716 w 8841230"/>
              <a:gd name="connsiteY3" fmla="*/ 2296268 h 2296268"/>
              <a:gd name="connsiteX4" fmla="*/ 1538 w 8841230"/>
              <a:gd name="connsiteY4" fmla="*/ 2276111 h 2296268"/>
              <a:gd name="connsiteX5" fmla="*/ 0 w 8841230"/>
              <a:gd name="connsiteY5" fmla="*/ 2257061 h 2296268"/>
              <a:gd name="connsiteX6" fmla="*/ 2410058 w 8841230"/>
              <a:gd name="connsiteY6" fmla="*/ 41494 h 2296268"/>
              <a:gd name="connsiteX0" fmla="*/ 2410058 w 8841230"/>
              <a:gd name="connsiteY0" fmla="*/ 32599 h 2287373"/>
              <a:gd name="connsiteX1" fmla="*/ 4900864 w 8841230"/>
              <a:gd name="connsiteY1" fmla="*/ 894976 h 2287373"/>
              <a:gd name="connsiteX2" fmla="*/ 7292485 w 8841230"/>
              <a:gd name="connsiteY2" fmla="*/ 385284 h 2287373"/>
              <a:gd name="connsiteX3" fmla="*/ 8840716 w 8841230"/>
              <a:gd name="connsiteY3" fmla="*/ 2287373 h 2287373"/>
              <a:gd name="connsiteX4" fmla="*/ 1538 w 8841230"/>
              <a:gd name="connsiteY4" fmla="*/ 2267216 h 2287373"/>
              <a:gd name="connsiteX5" fmla="*/ 0 w 8841230"/>
              <a:gd name="connsiteY5" fmla="*/ 2248166 h 2287373"/>
              <a:gd name="connsiteX6" fmla="*/ 2410058 w 8841230"/>
              <a:gd name="connsiteY6" fmla="*/ 32599 h 2287373"/>
              <a:gd name="connsiteX0" fmla="*/ 2410058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2410058 w 8841230"/>
              <a:gd name="connsiteY6" fmla="*/ 30621 h 2285395"/>
              <a:gd name="connsiteX0" fmla="*/ 1939575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1939575 w 8841230"/>
              <a:gd name="connsiteY6" fmla="*/ 30621 h 2285395"/>
              <a:gd name="connsiteX0" fmla="*/ 1939575 w 8841230"/>
              <a:gd name="connsiteY0" fmla="*/ 711 h 2255485"/>
              <a:gd name="connsiteX1" fmla="*/ 4900864 w 8841230"/>
              <a:gd name="connsiteY1" fmla="*/ 863088 h 2255485"/>
              <a:gd name="connsiteX2" fmla="*/ 7292485 w 8841230"/>
              <a:gd name="connsiteY2" fmla="*/ 353396 h 2255485"/>
              <a:gd name="connsiteX3" fmla="*/ 8840716 w 8841230"/>
              <a:gd name="connsiteY3" fmla="*/ 2255485 h 2255485"/>
              <a:gd name="connsiteX4" fmla="*/ 1538 w 8841230"/>
              <a:gd name="connsiteY4" fmla="*/ 2235328 h 2255485"/>
              <a:gd name="connsiteX5" fmla="*/ 0 w 8841230"/>
              <a:gd name="connsiteY5" fmla="*/ 2216278 h 2255485"/>
              <a:gd name="connsiteX6" fmla="*/ 1939575 w 8841230"/>
              <a:gd name="connsiteY6" fmla="*/ 711 h 225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1230" h="2255485">
                <a:moveTo>
                  <a:pt x="1939575" y="711"/>
                </a:moveTo>
                <a:cubicBezTo>
                  <a:pt x="3422903" y="-28786"/>
                  <a:pt x="3557832" y="869651"/>
                  <a:pt x="4900864" y="863088"/>
                </a:cubicBezTo>
                <a:cubicBezTo>
                  <a:pt x="5577378" y="934938"/>
                  <a:pt x="6407136" y="336968"/>
                  <a:pt x="7292485" y="353396"/>
                </a:cubicBezTo>
                <a:cubicBezTo>
                  <a:pt x="8099421" y="409030"/>
                  <a:pt x="8863917" y="837501"/>
                  <a:pt x="8840716" y="2255485"/>
                </a:cubicBezTo>
                <a:lnTo>
                  <a:pt x="1538" y="2235328"/>
                </a:lnTo>
                <a:lnTo>
                  <a:pt x="0" y="2216278"/>
                </a:lnTo>
                <a:cubicBezTo>
                  <a:pt x="0" y="1048444"/>
                  <a:pt x="456247" y="30208"/>
                  <a:pt x="1939575" y="711"/>
                </a:cubicBezTo>
                <a:close/>
              </a:path>
            </a:pathLst>
          </a:custGeom>
          <a:gradFill flip="none" rotWithShape="1">
            <a:gsLst>
              <a:gs pos="0">
                <a:srgbClr val="FAFFFC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514600" y="4602376"/>
            <a:ext cx="400050" cy="464923"/>
            <a:chOff x="2171700" y="3924300"/>
            <a:chExt cx="704850" cy="819150"/>
          </a:xfrm>
        </p:grpSpPr>
        <p:sp>
          <p:nvSpPr>
            <p:cNvPr id="16" name="矩形 15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3105150" y="436245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2FBFB"/>
              </a:gs>
              <a:gs pos="100000">
                <a:srgbClr val="FAF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8953500" y="4335729"/>
            <a:ext cx="1924050" cy="769670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248400" y="4488076"/>
            <a:ext cx="400050" cy="464923"/>
            <a:chOff x="2171700" y="3924300"/>
            <a:chExt cx="704850" cy="819150"/>
          </a:xfrm>
        </p:grpSpPr>
        <p:sp>
          <p:nvSpPr>
            <p:cNvPr id="21" name="矩形 20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6838950" y="1447800"/>
            <a:ext cx="8782050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953250" y="1504950"/>
            <a:ext cx="571500" cy="571500"/>
            <a:chOff x="9391650" y="1504950"/>
            <a:chExt cx="571500" cy="571500"/>
          </a:xfrm>
        </p:grpSpPr>
        <p:sp>
          <p:nvSpPr>
            <p:cNvPr id="27" name="椭圆 26"/>
            <p:cNvSpPr/>
            <p:nvPr/>
          </p:nvSpPr>
          <p:spPr>
            <a:xfrm>
              <a:off x="9391650" y="1504950"/>
              <a:ext cx="571500" cy="571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 rot="13500000">
              <a:off x="9540624" y="1690326"/>
              <a:ext cx="212348" cy="215003"/>
              <a:chOff x="3019425" y="1314450"/>
              <a:chExt cx="762000" cy="771525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3028950" y="131445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6200000">
                <a:off x="3295650" y="160020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文本框 30"/>
          <p:cNvSpPr txBox="1"/>
          <p:nvPr/>
        </p:nvSpPr>
        <p:spPr>
          <a:xfrm>
            <a:off x="7677150" y="1504950"/>
            <a:ext cx="3570208" cy="1600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</a:t>
            </a:r>
            <a:r>
              <a:rPr lang="zh-CN" altLang="en-US" sz="3200" dirty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必须决定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下一步</a:t>
            </a:r>
            <a:endParaRPr lang="en-US" altLang="zh-CN" sz="3200" dirty="0" smtClean="0">
              <a:solidFill>
                <a:schemeClr val="bg1">
                  <a:lumMod val="7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往</a:t>
            </a:r>
            <a:r>
              <a:rPr lang="zh-CN" altLang="en-US" sz="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何处去</a:t>
            </a:r>
            <a:endParaRPr lang="zh-CN" altLang="en-US" sz="19900" spc="3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4"/>
          <a:stretch/>
        </p:blipFill>
        <p:spPr>
          <a:xfrm>
            <a:off x="3181350" y="3219450"/>
            <a:ext cx="2682240" cy="2914650"/>
          </a:xfrm>
          <a:prstGeom prst="rect">
            <a:avLst/>
          </a:prstGeom>
        </p:spPr>
      </p:pic>
      <p:sp>
        <p:nvSpPr>
          <p:cNvPr id="32" name="椭圆 31"/>
          <p:cNvSpPr/>
          <p:nvPr/>
        </p:nvSpPr>
        <p:spPr>
          <a:xfrm flipV="1">
            <a:off x="3448050" y="5086350"/>
            <a:ext cx="1257300" cy="114300"/>
          </a:xfrm>
          <a:prstGeom prst="ellipse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219200" y="1828800"/>
            <a:ext cx="3094117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困难是悬崖上的独木桥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强者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把它当作捷径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弱者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把它当作绝境。</a:t>
            </a:r>
            <a:endParaRPr lang="zh-CN" altLang="en-US" sz="5400" spc="300" dirty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48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r"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0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876550" y="3676650"/>
            <a:ext cx="914400" cy="6095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ABFDC6"/>
              </a:gs>
              <a:gs pos="100000">
                <a:srgbClr val="7EF1B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-4248150" y="1447800"/>
            <a:ext cx="8782050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810000" y="1504950"/>
            <a:ext cx="571500" cy="571500"/>
            <a:chOff x="9391650" y="1504950"/>
            <a:chExt cx="571500" cy="571500"/>
          </a:xfrm>
        </p:grpSpPr>
        <p:sp>
          <p:nvSpPr>
            <p:cNvPr id="7" name="椭圆 6"/>
            <p:cNvSpPr/>
            <p:nvPr/>
          </p:nvSpPr>
          <p:spPr>
            <a:xfrm>
              <a:off x="9391650" y="1504950"/>
              <a:ext cx="571500" cy="571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 rot="13500000">
              <a:off x="9540624" y="1690326"/>
              <a:ext cx="212348" cy="215003"/>
              <a:chOff x="3019425" y="1314450"/>
              <a:chExt cx="762000" cy="771525"/>
            </a:xfrm>
          </p:grpSpPr>
          <p:sp>
            <p:nvSpPr>
              <p:cNvPr id="9" name="圆角矩形 8"/>
              <p:cNvSpPr/>
              <p:nvPr/>
            </p:nvSpPr>
            <p:spPr>
              <a:xfrm>
                <a:off x="3028950" y="131445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16200000">
                <a:off x="3295650" y="160020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" name="任意多边形 10"/>
          <p:cNvSpPr/>
          <p:nvPr/>
        </p:nvSpPr>
        <p:spPr>
          <a:xfrm>
            <a:off x="7505700" y="3219450"/>
            <a:ext cx="3285910" cy="13144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100000">
                <a:srgbClr val="0070C0"/>
              </a:gs>
              <a:gs pos="0">
                <a:srgbClr val="ABFDC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3314702" y="3790950"/>
            <a:ext cx="3448048" cy="771793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  <a:gd name="connsiteX0" fmla="*/ 2410058 w 6762750"/>
              <a:gd name="connsiteY0" fmla="*/ 251 h 2234868"/>
              <a:gd name="connsiteX1" fmla="*/ 6762750 w 6762750"/>
              <a:gd name="connsiteY1" fmla="*/ 2215818 h 2234868"/>
              <a:gd name="connsiteX2" fmla="*/ 6761212 w 6762750"/>
              <a:gd name="connsiteY2" fmla="*/ 2234868 h 2234868"/>
              <a:gd name="connsiteX3" fmla="*/ 1538 w 6762750"/>
              <a:gd name="connsiteY3" fmla="*/ 2234868 h 2234868"/>
              <a:gd name="connsiteX4" fmla="*/ 0 w 6762750"/>
              <a:gd name="connsiteY4" fmla="*/ 2215818 h 2234868"/>
              <a:gd name="connsiteX5" fmla="*/ 2410058 w 6762750"/>
              <a:gd name="connsiteY5" fmla="*/ 251 h 2234868"/>
              <a:gd name="connsiteX0" fmla="*/ 2410058 w 6762750"/>
              <a:gd name="connsiteY0" fmla="*/ 85430 h 2320047"/>
              <a:gd name="connsiteX1" fmla="*/ 4548002 w 6762750"/>
              <a:gd name="connsiteY1" fmla="*/ 634150 h 2320047"/>
              <a:gd name="connsiteX2" fmla="*/ 6762750 w 6762750"/>
              <a:gd name="connsiteY2" fmla="*/ 2300997 h 2320047"/>
              <a:gd name="connsiteX3" fmla="*/ 6761212 w 6762750"/>
              <a:gd name="connsiteY3" fmla="*/ 2320047 h 2320047"/>
              <a:gd name="connsiteX4" fmla="*/ 1538 w 6762750"/>
              <a:gd name="connsiteY4" fmla="*/ 2320047 h 2320047"/>
              <a:gd name="connsiteX5" fmla="*/ 0 w 6762750"/>
              <a:gd name="connsiteY5" fmla="*/ 2300997 h 2320047"/>
              <a:gd name="connsiteX6" fmla="*/ 2410058 w 6762750"/>
              <a:gd name="connsiteY6" fmla="*/ 85430 h 2320047"/>
              <a:gd name="connsiteX0" fmla="*/ 2410058 w 6785780"/>
              <a:gd name="connsiteY0" fmla="*/ 110175 h 2344792"/>
              <a:gd name="connsiteX1" fmla="*/ 6469141 w 6785780"/>
              <a:gd name="connsiteY1" fmla="*/ 541274 h 2344792"/>
              <a:gd name="connsiteX2" fmla="*/ 6762750 w 6785780"/>
              <a:gd name="connsiteY2" fmla="*/ 2325742 h 2344792"/>
              <a:gd name="connsiteX3" fmla="*/ 6761212 w 6785780"/>
              <a:gd name="connsiteY3" fmla="*/ 2344792 h 2344792"/>
              <a:gd name="connsiteX4" fmla="*/ 1538 w 6785780"/>
              <a:gd name="connsiteY4" fmla="*/ 2344792 h 2344792"/>
              <a:gd name="connsiteX5" fmla="*/ 0 w 6785780"/>
              <a:gd name="connsiteY5" fmla="*/ 2325742 h 2344792"/>
              <a:gd name="connsiteX6" fmla="*/ 2410058 w 6785780"/>
              <a:gd name="connsiteY6" fmla="*/ 110175 h 2344792"/>
              <a:gd name="connsiteX0" fmla="*/ 2410058 w 6762750"/>
              <a:gd name="connsiteY0" fmla="*/ 181346 h 2415963"/>
              <a:gd name="connsiteX1" fmla="*/ 4508795 w 6762750"/>
              <a:gd name="connsiteY1" fmla="*/ 181171 h 2415963"/>
              <a:gd name="connsiteX2" fmla="*/ 6469141 w 6762750"/>
              <a:gd name="connsiteY2" fmla="*/ 612445 h 2415963"/>
              <a:gd name="connsiteX3" fmla="*/ 6762750 w 6762750"/>
              <a:gd name="connsiteY3" fmla="*/ 2396913 h 2415963"/>
              <a:gd name="connsiteX4" fmla="*/ 6761212 w 6762750"/>
              <a:gd name="connsiteY4" fmla="*/ 2415963 h 2415963"/>
              <a:gd name="connsiteX5" fmla="*/ 1538 w 6762750"/>
              <a:gd name="connsiteY5" fmla="*/ 2415963 h 2415963"/>
              <a:gd name="connsiteX6" fmla="*/ 0 w 6762750"/>
              <a:gd name="connsiteY6" fmla="*/ 2396913 h 2415963"/>
              <a:gd name="connsiteX7" fmla="*/ 2410058 w 6762750"/>
              <a:gd name="connsiteY7" fmla="*/ 181346 h 2415963"/>
              <a:gd name="connsiteX0" fmla="*/ 2410058 w 6762750"/>
              <a:gd name="connsiteY0" fmla="*/ 41494 h 2276111"/>
              <a:gd name="connsiteX1" fmla="*/ 4312760 w 6762750"/>
              <a:gd name="connsiteY1" fmla="*/ 786250 h 2276111"/>
              <a:gd name="connsiteX2" fmla="*/ 6469141 w 6762750"/>
              <a:gd name="connsiteY2" fmla="*/ 472593 h 2276111"/>
              <a:gd name="connsiteX3" fmla="*/ 6762750 w 6762750"/>
              <a:gd name="connsiteY3" fmla="*/ 2257061 h 2276111"/>
              <a:gd name="connsiteX4" fmla="*/ 6761212 w 6762750"/>
              <a:gd name="connsiteY4" fmla="*/ 2276111 h 2276111"/>
              <a:gd name="connsiteX5" fmla="*/ 1538 w 6762750"/>
              <a:gd name="connsiteY5" fmla="*/ 2276111 h 2276111"/>
              <a:gd name="connsiteX6" fmla="*/ 0 w 6762750"/>
              <a:gd name="connsiteY6" fmla="*/ 2257061 h 2276111"/>
              <a:gd name="connsiteX7" fmla="*/ 2410058 w 676275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6761212 w 7626160"/>
              <a:gd name="connsiteY4" fmla="*/ 2276111 h 2276111"/>
              <a:gd name="connsiteX5" fmla="*/ 1538 w 7626160"/>
              <a:gd name="connsiteY5" fmla="*/ 2276111 h 2276111"/>
              <a:gd name="connsiteX6" fmla="*/ 0 w 7626160"/>
              <a:gd name="connsiteY6" fmla="*/ 2257061 h 2276111"/>
              <a:gd name="connsiteX7" fmla="*/ 2410058 w 762616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1538 w 7626160"/>
              <a:gd name="connsiteY4" fmla="*/ 2276111 h 2276111"/>
              <a:gd name="connsiteX5" fmla="*/ 0 w 7626160"/>
              <a:gd name="connsiteY5" fmla="*/ 2257061 h 2276111"/>
              <a:gd name="connsiteX6" fmla="*/ 2410058 w 7626160"/>
              <a:gd name="connsiteY6" fmla="*/ 41494 h 2276111"/>
              <a:gd name="connsiteX0" fmla="*/ 2410058 w 8840716"/>
              <a:gd name="connsiteY0" fmla="*/ 41494 h 2296268"/>
              <a:gd name="connsiteX1" fmla="*/ 4312760 w 8840716"/>
              <a:gd name="connsiteY1" fmla="*/ 786250 h 2296268"/>
              <a:gd name="connsiteX2" fmla="*/ 7566934 w 8840716"/>
              <a:gd name="connsiteY2" fmla="*/ 394179 h 2296268"/>
              <a:gd name="connsiteX3" fmla="*/ 8840716 w 8840716"/>
              <a:gd name="connsiteY3" fmla="*/ 2296268 h 2296268"/>
              <a:gd name="connsiteX4" fmla="*/ 1538 w 8840716"/>
              <a:gd name="connsiteY4" fmla="*/ 2276111 h 2296268"/>
              <a:gd name="connsiteX5" fmla="*/ 0 w 8840716"/>
              <a:gd name="connsiteY5" fmla="*/ 2257061 h 2296268"/>
              <a:gd name="connsiteX6" fmla="*/ 2410058 w 8840716"/>
              <a:gd name="connsiteY6" fmla="*/ 41494 h 2296268"/>
              <a:gd name="connsiteX0" fmla="*/ 2410058 w 8841146"/>
              <a:gd name="connsiteY0" fmla="*/ 41494 h 2296268"/>
              <a:gd name="connsiteX1" fmla="*/ 4312760 w 8841146"/>
              <a:gd name="connsiteY1" fmla="*/ 786250 h 2296268"/>
              <a:gd name="connsiteX2" fmla="*/ 7566934 w 8841146"/>
              <a:gd name="connsiteY2" fmla="*/ 394179 h 2296268"/>
              <a:gd name="connsiteX3" fmla="*/ 8840716 w 8841146"/>
              <a:gd name="connsiteY3" fmla="*/ 2296268 h 2296268"/>
              <a:gd name="connsiteX4" fmla="*/ 1538 w 8841146"/>
              <a:gd name="connsiteY4" fmla="*/ 2276111 h 2296268"/>
              <a:gd name="connsiteX5" fmla="*/ 0 w 8841146"/>
              <a:gd name="connsiteY5" fmla="*/ 2257061 h 2296268"/>
              <a:gd name="connsiteX6" fmla="*/ 2410058 w 8841146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230"/>
              <a:gd name="connsiteY0" fmla="*/ 41494 h 2296268"/>
              <a:gd name="connsiteX1" fmla="*/ 4312760 w 8841230"/>
              <a:gd name="connsiteY1" fmla="*/ 786250 h 2296268"/>
              <a:gd name="connsiteX2" fmla="*/ 7292485 w 8841230"/>
              <a:gd name="connsiteY2" fmla="*/ 394179 h 2296268"/>
              <a:gd name="connsiteX3" fmla="*/ 8840716 w 8841230"/>
              <a:gd name="connsiteY3" fmla="*/ 2296268 h 2296268"/>
              <a:gd name="connsiteX4" fmla="*/ 1538 w 8841230"/>
              <a:gd name="connsiteY4" fmla="*/ 2276111 h 2296268"/>
              <a:gd name="connsiteX5" fmla="*/ 0 w 8841230"/>
              <a:gd name="connsiteY5" fmla="*/ 2257061 h 2296268"/>
              <a:gd name="connsiteX6" fmla="*/ 2410058 w 8841230"/>
              <a:gd name="connsiteY6" fmla="*/ 41494 h 2296268"/>
              <a:gd name="connsiteX0" fmla="*/ 2410058 w 8841230"/>
              <a:gd name="connsiteY0" fmla="*/ 32599 h 2287373"/>
              <a:gd name="connsiteX1" fmla="*/ 4900864 w 8841230"/>
              <a:gd name="connsiteY1" fmla="*/ 894976 h 2287373"/>
              <a:gd name="connsiteX2" fmla="*/ 7292485 w 8841230"/>
              <a:gd name="connsiteY2" fmla="*/ 385284 h 2287373"/>
              <a:gd name="connsiteX3" fmla="*/ 8840716 w 8841230"/>
              <a:gd name="connsiteY3" fmla="*/ 2287373 h 2287373"/>
              <a:gd name="connsiteX4" fmla="*/ 1538 w 8841230"/>
              <a:gd name="connsiteY4" fmla="*/ 2267216 h 2287373"/>
              <a:gd name="connsiteX5" fmla="*/ 0 w 8841230"/>
              <a:gd name="connsiteY5" fmla="*/ 2248166 h 2287373"/>
              <a:gd name="connsiteX6" fmla="*/ 2410058 w 8841230"/>
              <a:gd name="connsiteY6" fmla="*/ 32599 h 2287373"/>
              <a:gd name="connsiteX0" fmla="*/ 2410058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2410058 w 8841230"/>
              <a:gd name="connsiteY6" fmla="*/ 30621 h 2285395"/>
              <a:gd name="connsiteX0" fmla="*/ 1939575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1939575 w 8841230"/>
              <a:gd name="connsiteY6" fmla="*/ 30621 h 2285395"/>
              <a:gd name="connsiteX0" fmla="*/ 1939575 w 8841230"/>
              <a:gd name="connsiteY0" fmla="*/ 711 h 2255485"/>
              <a:gd name="connsiteX1" fmla="*/ 4900864 w 8841230"/>
              <a:gd name="connsiteY1" fmla="*/ 863088 h 2255485"/>
              <a:gd name="connsiteX2" fmla="*/ 7292485 w 8841230"/>
              <a:gd name="connsiteY2" fmla="*/ 353396 h 2255485"/>
              <a:gd name="connsiteX3" fmla="*/ 8840716 w 8841230"/>
              <a:gd name="connsiteY3" fmla="*/ 2255485 h 2255485"/>
              <a:gd name="connsiteX4" fmla="*/ 1538 w 8841230"/>
              <a:gd name="connsiteY4" fmla="*/ 2235328 h 2255485"/>
              <a:gd name="connsiteX5" fmla="*/ 0 w 8841230"/>
              <a:gd name="connsiteY5" fmla="*/ 2216278 h 2255485"/>
              <a:gd name="connsiteX6" fmla="*/ 1939575 w 8841230"/>
              <a:gd name="connsiteY6" fmla="*/ 711 h 225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1230" h="2255485">
                <a:moveTo>
                  <a:pt x="1939575" y="711"/>
                </a:moveTo>
                <a:cubicBezTo>
                  <a:pt x="3422903" y="-28786"/>
                  <a:pt x="3557832" y="869651"/>
                  <a:pt x="4900864" y="863088"/>
                </a:cubicBezTo>
                <a:cubicBezTo>
                  <a:pt x="5577378" y="934938"/>
                  <a:pt x="6407136" y="336968"/>
                  <a:pt x="7292485" y="353396"/>
                </a:cubicBezTo>
                <a:cubicBezTo>
                  <a:pt x="8099421" y="409030"/>
                  <a:pt x="8863917" y="837501"/>
                  <a:pt x="8840716" y="2255485"/>
                </a:cubicBezTo>
                <a:lnTo>
                  <a:pt x="1538" y="2235328"/>
                </a:lnTo>
                <a:lnTo>
                  <a:pt x="0" y="2216278"/>
                </a:lnTo>
                <a:cubicBezTo>
                  <a:pt x="0" y="1048444"/>
                  <a:pt x="456247" y="30208"/>
                  <a:pt x="1939575" y="711"/>
                </a:cubicBezTo>
                <a:close/>
              </a:path>
            </a:pathLst>
          </a:custGeom>
          <a:gradFill flip="none" rotWithShape="1">
            <a:gsLst>
              <a:gs pos="0">
                <a:srgbClr val="FAFFFC"/>
              </a:gs>
              <a:gs pos="100000">
                <a:srgbClr val="BEF9E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33650" y="4278526"/>
            <a:ext cx="400050" cy="464923"/>
            <a:chOff x="2171700" y="3924300"/>
            <a:chExt cx="704850" cy="819150"/>
          </a:xfrm>
        </p:grpSpPr>
        <p:sp>
          <p:nvSpPr>
            <p:cNvPr id="14" name="矩形 13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3124200" y="403860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2FBFB"/>
              </a:gs>
              <a:gs pos="10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9753600" y="388620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EF1B0"/>
              </a:gs>
              <a:gs pos="100000">
                <a:srgbClr val="72FBFB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1258550" y="4164226"/>
            <a:ext cx="400050" cy="464923"/>
            <a:chOff x="2171700" y="3924300"/>
            <a:chExt cx="704850" cy="819150"/>
          </a:xfrm>
        </p:grpSpPr>
        <p:sp>
          <p:nvSpPr>
            <p:cNvPr id="19" name="矩形 18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23850" y="1543050"/>
            <a:ext cx="3467616" cy="169277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其实困难也是一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种</a:t>
            </a:r>
            <a:endParaRPr lang="en-US" altLang="zh-CN" sz="3200" dirty="0" smtClean="0">
              <a:solidFill>
                <a:schemeClr val="bg1">
                  <a:lumMod val="7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72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     </a:t>
            </a:r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享受</a:t>
            </a:r>
            <a:endParaRPr lang="zh-CN" altLang="en-US" sz="23900" spc="3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/>
          <a:srcRect l="43758"/>
          <a:stretch/>
        </p:blipFill>
        <p:spPr>
          <a:xfrm>
            <a:off x="6591299" y="2038350"/>
            <a:ext cx="3184753" cy="3124199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 flipV="1">
            <a:off x="6743700" y="4876800"/>
            <a:ext cx="2305050" cy="114300"/>
          </a:xfrm>
          <a:prstGeom prst="ellipse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248650" y="1866900"/>
            <a:ext cx="3094117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困难是悬崖上的独木桥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强者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把它当作捷径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弱者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把它当作绝境。</a:t>
            </a:r>
            <a:endParaRPr lang="zh-CN" altLang="en-US" sz="5400" spc="300" dirty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40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9B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10382250" y="3943350"/>
            <a:ext cx="914400" cy="12001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ABFDC6"/>
              </a:gs>
              <a:gs pos="100000">
                <a:srgbClr val="7EF1B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1143000" y="3657600"/>
            <a:ext cx="3285910" cy="13144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100000">
                <a:srgbClr val="FC8787"/>
              </a:gs>
              <a:gs pos="0">
                <a:srgbClr val="FAF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7258052" y="4610100"/>
            <a:ext cx="3448048" cy="771793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  <a:gd name="connsiteX0" fmla="*/ 2410058 w 6762750"/>
              <a:gd name="connsiteY0" fmla="*/ 251 h 2234868"/>
              <a:gd name="connsiteX1" fmla="*/ 6762750 w 6762750"/>
              <a:gd name="connsiteY1" fmla="*/ 2215818 h 2234868"/>
              <a:gd name="connsiteX2" fmla="*/ 6761212 w 6762750"/>
              <a:gd name="connsiteY2" fmla="*/ 2234868 h 2234868"/>
              <a:gd name="connsiteX3" fmla="*/ 1538 w 6762750"/>
              <a:gd name="connsiteY3" fmla="*/ 2234868 h 2234868"/>
              <a:gd name="connsiteX4" fmla="*/ 0 w 6762750"/>
              <a:gd name="connsiteY4" fmla="*/ 2215818 h 2234868"/>
              <a:gd name="connsiteX5" fmla="*/ 2410058 w 6762750"/>
              <a:gd name="connsiteY5" fmla="*/ 251 h 2234868"/>
              <a:gd name="connsiteX0" fmla="*/ 2410058 w 6762750"/>
              <a:gd name="connsiteY0" fmla="*/ 85430 h 2320047"/>
              <a:gd name="connsiteX1" fmla="*/ 4548002 w 6762750"/>
              <a:gd name="connsiteY1" fmla="*/ 634150 h 2320047"/>
              <a:gd name="connsiteX2" fmla="*/ 6762750 w 6762750"/>
              <a:gd name="connsiteY2" fmla="*/ 2300997 h 2320047"/>
              <a:gd name="connsiteX3" fmla="*/ 6761212 w 6762750"/>
              <a:gd name="connsiteY3" fmla="*/ 2320047 h 2320047"/>
              <a:gd name="connsiteX4" fmla="*/ 1538 w 6762750"/>
              <a:gd name="connsiteY4" fmla="*/ 2320047 h 2320047"/>
              <a:gd name="connsiteX5" fmla="*/ 0 w 6762750"/>
              <a:gd name="connsiteY5" fmla="*/ 2300997 h 2320047"/>
              <a:gd name="connsiteX6" fmla="*/ 2410058 w 6762750"/>
              <a:gd name="connsiteY6" fmla="*/ 85430 h 2320047"/>
              <a:gd name="connsiteX0" fmla="*/ 2410058 w 6785780"/>
              <a:gd name="connsiteY0" fmla="*/ 110175 h 2344792"/>
              <a:gd name="connsiteX1" fmla="*/ 6469141 w 6785780"/>
              <a:gd name="connsiteY1" fmla="*/ 541274 h 2344792"/>
              <a:gd name="connsiteX2" fmla="*/ 6762750 w 6785780"/>
              <a:gd name="connsiteY2" fmla="*/ 2325742 h 2344792"/>
              <a:gd name="connsiteX3" fmla="*/ 6761212 w 6785780"/>
              <a:gd name="connsiteY3" fmla="*/ 2344792 h 2344792"/>
              <a:gd name="connsiteX4" fmla="*/ 1538 w 6785780"/>
              <a:gd name="connsiteY4" fmla="*/ 2344792 h 2344792"/>
              <a:gd name="connsiteX5" fmla="*/ 0 w 6785780"/>
              <a:gd name="connsiteY5" fmla="*/ 2325742 h 2344792"/>
              <a:gd name="connsiteX6" fmla="*/ 2410058 w 6785780"/>
              <a:gd name="connsiteY6" fmla="*/ 110175 h 2344792"/>
              <a:gd name="connsiteX0" fmla="*/ 2410058 w 6762750"/>
              <a:gd name="connsiteY0" fmla="*/ 181346 h 2415963"/>
              <a:gd name="connsiteX1" fmla="*/ 4508795 w 6762750"/>
              <a:gd name="connsiteY1" fmla="*/ 181171 h 2415963"/>
              <a:gd name="connsiteX2" fmla="*/ 6469141 w 6762750"/>
              <a:gd name="connsiteY2" fmla="*/ 612445 h 2415963"/>
              <a:gd name="connsiteX3" fmla="*/ 6762750 w 6762750"/>
              <a:gd name="connsiteY3" fmla="*/ 2396913 h 2415963"/>
              <a:gd name="connsiteX4" fmla="*/ 6761212 w 6762750"/>
              <a:gd name="connsiteY4" fmla="*/ 2415963 h 2415963"/>
              <a:gd name="connsiteX5" fmla="*/ 1538 w 6762750"/>
              <a:gd name="connsiteY5" fmla="*/ 2415963 h 2415963"/>
              <a:gd name="connsiteX6" fmla="*/ 0 w 6762750"/>
              <a:gd name="connsiteY6" fmla="*/ 2396913 h 2415963"/>
              <a:gd name="connsiteX7" fmla="*/ 2410058 w 6762750"/>
              <a:gd name="connsiteY7" fmla="*/ 181346 h 2415963"/>
              <a:gd name="connsiteX0" fmla="*/ 2410058 w 6762750"/>
              <a:gd name="connsiteY0" fmla="*/ 41494 h 2276111"/>
              <a:gd name="connsiteX1" fmla="*/ 4312760 w 6762750"/>
              <a:gd name="connsiteY1" fmla="*/ 786250 h 2276111"/>
              <a:gd name="connsiteX2" fmla="*/ 6469141 w 6762750"/>
              <a:gd name="connsiteY2" fmla="*/ 472593 h 2276111"/>
              <a:gd name="connsiteX3" fmla="*/ 6762750 w 6762750"/>
              <a:gd name="connsiteY3" fmla="*/ 2257061 h 2276111"/>
              <a:gd name="connsiteX4" fmla="*/ 6761212 w 6762750"/>
              <a:gd name="connsiteY4" fmla="*/ 2276111 h 2276111"/>
              <a:gd name="connsiteX5" fmla="*/ 1538 w 6762750"/>
              <a:gd name="connsiteY5" fmla="*/ 2276111 h 2276111"/>
              <a:gd name="connsiteX6" fmla="*/ 0 w 6762750"/>
              <a:gd name="connsiteY6" fmla="*/ 2257061 h 2276111"/>
              <a:gd name="connsiteX7" fmla="*/ 2410058 w 676275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6761212 w 7626160"/>
              <a:gd name="connsiteY4" fmla="*/ 2276111 h 2276111"/>
              <a:gd name="connsiteX5" fmla="*/ 1538 w 7626160"/>
              <a:gd name="connsiteY5" fmla="*/ 2276111 h 2276111"/>
              <a:gd name="connsiteX6" fmla="*/ 0 w 7626160"/>
              <a:gd name="connsiteY6" fmla="*/ 2257061 h 2276111"/>
              <a:gd name="connsiteX7" fmla="*/ 2410058 w 762616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1538 w 7626160"/>
              <a:gd name="connsiteY4" fmla="*/ 2276111 h 2276111"/>
              <a:gd name="connsiteX5" fmla="*/ 0 w 7626160"/>
              <a:gd name="connsiteY5" fmla="*/ 2257061 h 2276111"/>
              <a:gd name="connsiteX6" fmla="*/ 2410058 w 7626160"/>
              <a:gd name="connsiteY6" fmla="*/ 41494 h 2276111"/>
              <a:gd name="connsiteX0" fmla="*/ 2410058 w 8840716"/>
              <a:gd name="connsiteY0" fmla="*/ 41494 h 2296268"/>
              <a:gd name="connsiteX1" fmla="*/ 4312760 w 8840716"/>
              <a:gd name="connsiteY1" fmla="*/ 786250 h 2296268"/>
              <a:gd name="connsiteX2" fmla="*/ 7566934 w 8840716"/>
              <a:gd name="connsiteY2" fmla="*/ 394179 h 2296268"/>
              <a:gd name="connsiteX3" fmla="*/ 8840716 w 8840716"/>
              <a:gd name="connsiteY3" fmla="*/ 2296268 h 2296268"/>
              <a:gd name="connsiteX4" fmla="*/ 1538 w 8840716"/>
              <a:gd name="connsiteY4" fmla="*/ 2276111 h 2296268"/>
              <a:gd name="connsiteX5" fmla="*/ 0 w 8840716"/>
              <a:gd name="connsiteY5" fmla="*/ 2257061 h 2296268"/>
              <a:gd name="connsiteX6" fmla="*/ 2410058 w 8840716"/>
              <a:gd name="connsiteY6" fmla="*/ 41494 h 2296268"/>
              <a:gd name="connsiteX0" fmla="*/ 2410058 w 8841146"/>
              <a:gd name="connsiteY0" fmla="*/ 41494 h 2296268"/>
              <a:gd name="connsiteX1" fmla="*/ 4312760 w 8841146"/>
              <a:gd name="connsiteY1" fmla="*/ 786250 h 2296268"/>
              <a:gd name="connsiteX2" fmla="*/ 7566934 w 8841146"/>
              <a:gd name="connsiteY2" fmla="*/ 394179 h 2296268"/>
              <a:gd name="connsiteX3" fmla="*/ 8840716 w 8841146"/>
              <a:gd name="connsiteY3" fmla="*/ 2296268 h 2296268"/>
              <a:gd name="connsiteX4" fmla="*/ 1538 w 8841146"/>
              <a:gd name="connsiteY4" fmla="*/ 2276111 h 2296268"/>
              <a:gd name="connsiteX5" fmla="*/ 0 w 8841146"/>
              <a:gd name="connsiteY5" fmla="*/ 2257061 h 2296268"/>
              <a:gd name="connsiteX6" fmla="*/ 2410058 w 8841146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230"/>
              <a:gd name="connsiteY0" fmla="*/ 41494 h 2296268"/>
              <a:gd name="connsiteX1" fmla="*/ 4312760 w 8841230"/>
              <a:gd name="connsiteY1" fmla="*/ 786250 h 2296268"/>
              <a:gd name="connsiteX2" fmla="*/ 7292485 w 8841230"/>
              <a:gd name="connsiteY2" fmla="*/ 394179 h 2296268"/>
              <a:gd name="connsiteX3" fmla="*/ 8840716 w 8841230"/>
              <a:gd name="connsiteY3" fmla="*/ 2296268 h 2296268"/>
              <a:gd name="connsiteX4" fmla="*/ 1538 w 8841230"/>
              <a:gd name="connsiteY4" fmla="*/ 2276111 h 2296268"/>
              <a:gd name="connsiteX5" fmla="*/ 0 w 8841230"/>
              <a:gd name="connsiteY5" fmla="*/ 2257061 h 2296268"/>
              <a:gd name="connsiteX6" fmla="*/ 2410058 w 8841230"/>
              <a:gd name="connsiteY6" fmla="*/ 41494 h 2296268"/>
              <a:gd name="connsiteX0" fmla="*/ 2410058 w 8841230"/>
              <a:gd name="connsiteY0" fmla="*/ 32599 h 2287373"/>
              <a:gd name="connsiteX1" fmla="*/ 4900864 w 8841230"/>
              <a:gd name="connsiteY1" fmla="*/ 894976 h 2287373"/>
              <a:gd name="connsiteX2" fmla="*/ 7292485 w 8841230"/>
              <a:gd name="connsiteY2" fmla="*/ 385284 h 2287373"/>
              <a:gd name="connsiteX3" fmla="*/ 8840716 w 8841230"/>
              <a:gd name="connsiteY3" fmla="*/ 2287373 h 2287373"/>
              <a:gd name="connsiteX4" fmla="*/ 1538 w 8841230"/>
              <a:gd name="connsiteY4" fmla="*/ 2267216 h 2287373"/>
              <a:gd name="connsiteX5" fmla="*/ 0 w 8841230"/>
              <a:gd name="connsiteY5" fmla="*/ 2248166 h 2287373"/>
              <a:gd name="connsiteX6" fmla="*/ 2410058 w 8841230"/>
              <a:gd name="connsiteY6" fmla="*/ 32599 h 2287373"/>
              <a:gd name="connsiteX0" fmla="*/ 2410058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2410058 w 8841230"/>
              <a:gd name="connsiteY6" fmla="*/ 30621 h 2285395"/>
              <a:gd name="connsiteX0" fmla="*/ 1939575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1939575 w 8841230"/>
              <a:gd name="connsiteY6" fmla="*/ 30621 h 2285395"/>
              <a:gd name="connsiteX0" fmla="*/ 1939575 w 8841230"/>
              <a:gd name="connsiteY0" fmla="*/ 711 h 2255485"/>
              <a:gd name="connsiteX1" fmla="*/ 4900864 w 8841230"/>
              <a:gd name="connsiteY1" fmla="*/ 863088 h 2255485"/>
              <a:gd name="connsiteX2" fmla="*/ 7292485 w 8841230"/>
              <a:gd name="connsiteY2" fmla="*/ 353396 h 2255485"/>
              <a:gd name="connsiteX3" fmla="*/ 8840716 w 8841230"/>
              <a:gd name="connsiteY3" fmla="*/ 2255485 h 2255485"/>
              <a:gd name="connsiteX4" fmla="*/ 1538 w 8841230"/>
              <a:gd name="connsiteY4" fmla="*/ 2235328 h 2255485"/>
              <a:gd name="connsiteX5" fmla="*/ 0 w 8841230"/>
              <a:gd name="connsiteY5" fmla="*/ 2216278 h 2255485"/>
              <a:gd name="connsiteX6" fmla="*/ 1939575 w 8841230"/>
              <a:gd name="connsiteY6" fmla="*/ 711 h 225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1230" h="2255485">
                <a:moveTo>
                  <a:pt x="1939575" y="711"/>
                </a:moveTo>
                <a:cubicBezTo>
                  <a:pt x="3422903" y="-28786"/>
                  <a:pt x="3557832" y="869651"/>
                  <a:pt x="4900864" y="863088"/>
                </a:cubicBezTo>
                <a:cubicBezTo>
                  <a:pt x="5577378" y="934938"/>
                  <a:pt x="6407136" y="336968"/>
                  <a:pt x="7292485" y="353396"/>
                </a:cubicBezTo>
                <a:cubicBezTo>
                  <a:pt x="8099421" y="409030"/>
                  <a:pt x="8863917" y="837501"/>
                  <a:pt x="8840716" y="2255485"/>
                </a:cubicBezTo>
                <a:lnTo>
                  <a:pt x="1538" y="2235328"/>
                </a:lnTo>
                <a:lnTo>
                  <a:pt x="0" y="2216278"/>
                </a:lnTo>
                <a:cubicBezTo>
                  <a:pt x="0" y="1048444"/>
                  <a:pt x="456247" y="30208"/>
                  <a:pt x="1939575" y="711"/>
                </a:cubicBezTo>
                <a:close/>
              </a:path>
            </a:pathLst>
          </a:custGeom>
          <a:gradFill flip="none" rotWithShape="1">
            <a:gsLst>
              <a:gs pos="0">
                <a:srgbClr val="FAFFFC"/>
              </a:gs>
              <a:gs pos="100000">
                <a:srgbClr val="FC8787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514600" y="4602376"/>
            <a:ext cx="400050" cy="464923"/>
            <a:chOff x="2171700" y="3924300"/>
            <a:chExt cx="704850" cy="819150"/>
          </a:xfrm>
        </p:grpSpPr>
        <p:sp>
          <p:nvSpPr>
            <p:cNvPr id="16" name="矩形 15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3105150" y="436245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2FBFB"/>
              </a:gs>
              <a:gs pos="100000">
                <a:srgbClr val="FAF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9048750" y="4850079"/>
            <a:ext cx="1924050" cy="769670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F3709E"/>
              </a:gs>
              <a:gs pos="10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248400" y="4488076"/>
            <a:ext cx="400050" cy="464923"/>
            <a:chOff x="2171700" y="3924300"/>
            <a:chExt cx="704850" cy="819150"/>
          </a:xfrm>
        </p:grpSpPr>
        <p:sp>
          <p:nvSpPr>
            <p:cNvPr id="21" name="矩形 20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6553200" y="1447800"/>
            <a:ext cx="8782050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667500" y="1504950"/>
            <a:ext cx="571500" cy="571500"/>
            <a:chOff x="9391650" y="1504950"/>
            <a:chExt cx="571500" cy="571500"/>
          </a:xfrm>
        </p:grpSpPr>
        <p:sp>
          <p:nvSpPr>
            <p:cNvPr id="27" name="椭圆 26"/>
            <p:cNvSpPr/>
            <p:nvPr/>
          </p:nvSpPr>
          <p:spPr>
            <a:xfrm>
              <a:off x="9391650" y="1504950"/>
              <a:ext cx="571500" cy="571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 rot="13500000">
              <a:off x="9540624" y="1690326"/>
              <a:ext cx="212348" cy="215003"/>
              <a:chOff x="3019425" y="1314450"/>
              <a:chExt cx="762000" cy="771525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3028950" y="131445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6200000">
                <a:off x="3295650" y="160020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文本框 30"/>
          <p:cNvSpPr txBox="1"/>
          <p:nvPr/>
        </p:nvSpPr>
        <p:spPr>
          <a:xfrm>
            <a:off x="3276600" y="2533650"/>
            <a:ext cx="3094117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困难是悬崖上的独木桥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强者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把它当作捷径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弱者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把它当作绝境。</a:t>
            </a:r>
            <a:endParaRPr lang="zh-CN" altLang="en-US" sz="5400" spc="300" dirty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50"/>
          <a:stretch/>
        </p:blipFill>
        <p:spPr>
          <a:xfrm>
            <a:off x="2921508" y="2971800"/>
            <a:ext cx="2793492" cy="3581400"/>
          </a:xfrm>
          <a:prstGeom prst="rect">
            <a:avLst/>
          </a:prstGeom>
        </p:spPr>
      </p:pic>
      <p:sp>
        <p:nvSpPr>
          <p:cNvPr id="33" name="椭圆 32"/>
          <p:cNvSpPr/>
          <p:nvPr/>
        </p:nvSpPr>
        <p:spPr>
          <a:xfrm flipV="1">
            <a:off x="3352800" y="5276850"/>
            <a:ext cx="2305050" cy="114300"/>
          </a:xfrm>
          <a:prstGeom prst="ellipse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238013" y="1581150"/>
            <a:ext cx="48526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那些真正意识到自己力量的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人</a:t>
            </a:r>
            <a:endParaRPr lang="en-US" altLang="zh-CN" sz="2800" dirty="0" smtClean="0">
              <a:solidFill>
                <a:schemeClr val="bg1">
                  <a:lumMod val="6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永不</a:t>
            </a:r>
            <a:r>
              <a:rPr lang="zh-CN" altLang="en-US" sz="72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言</a:t>
            </a:r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败</a:t>
            </a:r>
            <a:endParaRPr lang="zh-CN" altLang="en-US" sz="72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80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r"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10515600" y="3695700"/>
            <a:ext cx="914400" cy="8191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FAF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1143000" y="3657600"/>
            <a:ext cx="3285910" cy="131444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100000">
                <a:srgbClr val="FFC000"/>
              </a:gs>
              <a:gs pos="0">
                <a:srgbClr val="FF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7391402" y="3981450"/>
            <a:ext cx="3448048" cy="771793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  <a:gd name="connsiteX0" fmla="*/ 2410058 w 6762750"/>
              <a:gd name="connsiteY0" fmla="*/ 251 h 2234868"/>
              <a:gd name="connsiteX1" fmla="*/ 6762750 w 6762750"/>
              <a:gd name="connsiteY1" fmla="*/ 2215818 h 2234868"/>
              <a:gd name="connsiteX2" fmla="*/ 6761212 w 6762750"/>
              <a:gd name="connsiteY2" fmla="*/ 2234868 h 2234868"/>
              <a:gd name="connsiteX3" fmla="*/ 1538 w 6762750"/>
              <a:gd name="connsiteY3" fmla="*/ 2234868 h 2234868"/>
              <a:gd name="connsiteX4" fmla="*/ 0 w 6762750"/>
              <a:gd name="connsiteY4" fmla="*/ 2215818 h 2234868"/>
              <a:gd name="connsiteX5" fmla="*/ 2410058 w 6762750"/>
              <a:gd name="connsiteY5" fmla="*/ 251 h 2234868"/>
              <a:gd name="connsiteX0" fmla="*/ 2410058 w 6762750"/>
              <a:gd name="connsiteY0" fmla="*/ 85430 h 2320047"/>
              <a:gd name="connsiteX1" fmla="*/ 4548002 w 6762750"/>
              <a:gd name="connsiteY1" fmla="*/ 634150 h 2320047"/>
              <a:gd name="connsiteX2" fmla="*/ 6762750 w 6762750"/>
              <a:gd name="connsiteY2" fmla="*/ 2300997 h 2320047"/>
              <a:gd name="connsiteX3" fmla="*/ 6761212 w 6762750"/>
              <a:gd name="connsiteY3" fmla="*/ 2320047 h 2320047"/>
              <a:gd name="connsiteX4" fmla="*/ 1538 w 6762750"/>
              <a:gd name="connsiteY4" fmla="*/ 2320047 h 2320047"/>
              <a:gd name="connsiteX5" fmla="*/ 0 w 6762750"/>
              <a:gd name="connsiteY5" fmla="*/ 2300997 h 2320047"/>
              <a:gd name="connsiteX6" fmla="*/ 2410058 w 6762750"/>
              <a:gd name="connsiteY6" fmla="*/ 85430 h 2320047"/>
              <a:gd name="connsiteX0" fmla="*/ 2410058 w 6785780"/>
              <a:gd name="connsiteY0" fmla="*/ 110175 h 2344792"/>
              <a:gd name="connsiteX1" fmla="*/ 6469141 w 6785780"/>
              <a:gd name="connsiteY1" fmla="*/ 541274 h 2344792"/>
              <a:gd name="connsiteX2" fmla="*/ 6762750 w 6785780"/>
              <a:gd name="connsiteY2" fmla="*/ 2325742 h 2344792"/>
              <a:gd name="connsiteX3" fmla="*/ 6761212 w 6785780"/>
              <a:gd name="connsiteY3" fmla="*/ 2344792 h 2344792"/>
              <a:gd name="connsiteX4" fmla="*/ 1538 w 6785780"/>
              <a:gd name="connsiteY4" fmla="*/ 2344792 h 2344792"/>
              <a:gd name="connsiteX5" fmla="*/ 0 w 6785780"/>
              <a:gd name="connsiteY5" fmla="*/ 2325742 h 2344792"/>
              <a:gd name="connsiteX6" fmla="*/ 2410058 w 6785780"/>
              <a:gd name="connsiteY6" fmla="*/ 110175 h 2344792"/>
              <a:gd name="connsiteX0" fmla="*/ 2410058 w 6762750"/>
              <a:gd name="connsiteY0" fmla="*/ 181346 h 2415963"/>
              <a:gd name="connsiteX1" fmla="*/ 4508795 w 6762750"/>
              <a:gd name="connsiteY1" fmla="*/ 181171 h 2415963"/>
              <a:gd name="connsiteX2" fmla="*/ 6469141 w 6762750"/>
              <a:gd name="connsiteY2" fmla="*/ 612445 h 2415963"/>
              <a:gd name="connsiteX3" fmla="*/ 6762750 w 6762750"/>
              <a:gd name="connsiteY3" fmla="*/ 2396913 h 2415963"/>
              <a:gd name="connsiteX4" fmla="*/ 6761212 w 6762750"/>
              <a:gd name="connsiteY4" fmla="*/ 2415963 h 2415963"/>
              <a:gd name="connsiteX5" fmla="*/ 1538 w 6762750"/>
              <a:gd name="connsiteY5" fmla="*/ 2415963 h 2415963"/>
              <a:gd name="connsiteX6" fmla="*/ 0 w 6762750"/>
              <a:gd name="connsiteY6" fmla="*/ 2396913 h 2415963"/>
              <a:gd name="connsiteX7" fmla="*/ 2410058 w 6762750"/>
              <a:gd name="connsiteY7" fmla="*/ 181346 h 2415963"/>
              <a:gd name="connsiteX0" fmla="*/ 2410058 w 6762750"/>
              <a:gd name="connsiteY0" fmla="*/ 41494 h 2276111"/>
              <a:gd name="connsiteX1" fmla="*/ 4312760 w 6762750"/>
              <a:gd name="connsiteY1" fmla="*/ 786250 h 2276111"/>
              <a:gd name="connsiteX2" fmla="*/ 6469141 w 6762750"/>
              <a:gd name="connsiteY2" fmla="*/ 472593 h 2276111"/>
              <a:gd name="connsiteX3" fmla="*/ 6762750 w 6762750"/>
              <a:gd name="connsiteY3" fmla="*/ 2257061 h 2276111"/>
              <a:gd name="connsiteX4" fmla="*/ 6761212 w 6762750"/>
              <a:gd name="connsiteY4" fmla="*/ 2276111 h 2276111"/>
              <a:gd name="connsiteX5" fmla="*/ 1538 w 6762750"/>
              <a:gd name="connsiteY5" fmla="*/ 2276111 h 2276111"/>
              <a:gd name="connsiteX6" fmla="*/ 0 w 6762750"/>
              <a:gd name="connsiteY6" fmla="*/ 2257061 h 2276111"/>
              <a:gd name="connsiteX7" fmla="*/ 2410058 w 676275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6761212 w 7626160"/>
              <a:gd name="connsiteY4" fmla="*/ 2276111 h 2276111"/>
              <a:gd name="connsiteX5" fmla="*/ 1538 w 7626160"/>
              <a:gd name="connsiteY5" fmla="*/ 2276111 h 2276111"/>
              <a:gd name="connsiteX6" fmla="*/ 0 w 7626160"/>
              <a:gd name="connsiteY6" fmla="*/ 2257061 h 2276111"/>
              <a:gd name="connsiteX7" fmla="*/ 2410058 w 7626160"/>
              <a:gd name="connsiteY7" fmla="*/ 41494 h 2276111"/>
              <a:gd name="connsiteX0" fmla="*/ 2410058 w 7626160"/>
              <a:gd name="connsiteY0" fmla="*/ 41494 h 2276111"/>
              <a:gd name="connsiteX1" fmla="*/ 4312760 w 7626160"/>
              <a:gd name="connsiteY1" fmla="*/ 786250 h 2276111"/>
              <a:gd name="connsiteX2" fmla="*/ 7566934 w 7626160"/>
              <a:gd name="connsiteY2" fmla="*/ 394179 h 2276111"/>
              <a:gd name="connsiteX3" fmla="*/ 6762750 w 7626160"/>
              <a:gd name="connsiteY3" fmla="*/ 2257061 h 2276111"/>
              <a:gd name="connsiteX4" fmla="*/ 1538 w 7626160"/>
              <a:gd name="connsiteY4" fmla="*/ 2276111 h 2276111"/>
              <a:gd name="connsiteX5" fmla="*/ 0 w 7626160"/>
              <a:gd name="connsiteY5" fmla="*/ 2257061 h 2276111"/>
              <a:gd name="connsiteX6" fmla="*/ 2410058 w 7626160"/>
              <a:gd name="connsiteY6" fmla="*/ 41494 h 2276111"/>
              <a:gd name="connsiteX0" fmla="*/ 2410058 w 8840716"/>
              <a:gd name="connsiteY0" fmla="*/ 41494 h 2296268"/>
              <a:gd name="connsiteX1" fmla="*/ 4312760 w 8840716"/>
              <a:gd name="connsiteY1" fmla="*/ 786250 h 2296268"/>
              <a:gd name="connsiteX2" fmla="*/ 7566934 w 8840716"/>
              <a:gd name="connsiteY2" fmla="*/ 394179 h 2296268"/>
              <a:gd name="connsiteX3" fmla="*/ 8840716 w 8840716"/>
              <a:gd name="connsiteY3" fmla="*/ 2296268 h 2296268"/>
              <a:gd name="connsiteX4" fmla="*/ 1538 w 8840716"/>
              <a:gd name="connsiteY4" fmla="*/ 2276111 h 2296268"/>
              <a:gd name="connsiteX5" fmla="*/ 0 w 8840716"/>
              <a:gd name="connsiteY5" fmla="*/ 2257061 h 2296268"/>
              <a:gd name="connsiteX6" fmla="*/ 2410058 w 8840716"/>
              <a:gd name="connsiteY6" fmla="*/ 41494 h 2296268"/>
              <a:gd name="connsiteX0" fmla="*/ 2410058 w 8841146"/>
              <a:gd name="connsiteY0" fmla="*/ 41494 h 2296268"/>
              <a:gd name="connsiteX1" fmla="*/ 4312760 w 8841146"/>
              <a:gd name="connsiteY1" fmla="*/ 786250 h 2296268"/>
              <a:gd name="connsiteX2" fmla="*/ 7566934 w 8841146"/>
              <a:gd name="connsiteY2" fmla="*/ 394179 h 2296268"/>
              <a:gd name="connsiteX3" fmla="*/ 8840716 w 8841146"/>
              <a:gd name="connsiteY3" fmla="*/ 2296268 h 2296268"/>
              <a:gd name="connsiteX4" fmla="*/ 1538 w 8841146"/>
              <a:gd name="connsiteY4" fmla="*/ 2276111 h 2296268"/>
              <a:gd name="connsiteX5" fmla="*/ 0 w 8841146"/>
              <a:gd name="connsiteY5" fmla="*/ 2257061 h 2296268"/>
              <a:gd name="connsiteX6" fmla="*/ 2410058 w 8841146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472593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047"/>
              <a:gd name="connsiteY0" fmla="*/ 41494 h 2296268"/>
              <a:gd name="connsiteX1" fmla="*/ 4312760 w 8841047"/>
              <a:gd name="connsiteY1" fmla="*/ 786250 h 2296268"/>
              <a:gd name="connsiteX2" fmla="*/ 7292485 w 8841047"/>
              <a:gd name="connsiteY2" fmla="*/ 394179 h 2296268"/>
              <a:gd name="connsiteX3" fmla="*/ 8840716 w 8841047"/>
              <a:gd name="connsiteY3" fmla="*/ 2296268 h 2296268"/>
              <a:gd name="connsiteX4" fmla="*/ 1538 w 8841047"/>
              <a:gd name="connsiteY4" fmla="*/ 2276111 h 2296268"/>
              <a:gd name="connsiteX5" fmla="*/ 0 w 8841047"/>
              <a:gd name="connsiteY5" fmla="*/ 2257061 h 2296268"/>
              <a:gd name="connsiteX6" fmla="*/ 2410058 w 8841047"/>
              <a:gd name="connsiteY6" fmla="*/ 41494 h 2296268"/>
              <a:gd name="connsiteX0" fmla="*/ 2410058 w 8841230"/>
              <a:gd name="connsiteY0" fmla="*/ 41494 h 2296268"/>
              <a:gd name="connsiteX1" fmla="*/ 4312760 w 8841230"/>
              <a:gd name="connsiteY1" fmla="*/ 786250 h 2296268"/>
              <a:gd name="connsiteX2" fmla="*/ 7292485 w 8841230"/>
              <a:gd name="connsiteY2" fmla="*/ 394179 h 2296268"/>
              <a:gd name="connsiteX3" fmla="*/ 8840716 w 8841230"/>
              <a:gd name="connsiteY3" fmla="*/ 2296268 h 2296268"/>
              <a:gd name="connsiteX4" fmla="*/ 1538 w 8841230"/>
              <a:gd name="connsiteY4" fmla="*/ 2276111 h 2296268"/>
              <a:gd name="connsiteX5" fmla="*/ 0 w 8841230"/>
              <a:gd name="connsiteY5" fmla="*/ 2257061 h 2296268"/>
              <a:gd name="connsiteX6" fmla="*/ 2410058 w 8841230"/>
              <a:gd name="connsiteY6" fmla="*/ 41494 h 2296268"/>
              <a:gd name="connsiteX0" fmla="*/ 2410058 w 8841230"/>
              <a:gd name="connsiteY0" fmla="*/ 32599 h 2287373"/>
              <a:gd name="connsiteX1" fmla="*/ 4900864 w 8841230"/>
              <a:gd name="connsiteY1" fmla="*/ 894976 h 2287373"/>
              <a:gd name="connsiteX2" fmla="*/ 7292485 w 8841230"/>
              <a:gd name="connsiteY2" fmla="*/ 385284 h 2287373"/>
              <a:gd name="connsiteX3" fmla="*/ 8840716 w 8841230"/>
              <a:gd name="connsiteY3" fmla="*/ 2287373 h 2287373"/>
              <a:gd name="connsiteX4" fmla="*/ 1538 w 8841230"/>
              <a:gd name="connsiteY4" fmla="*/ 2267216 h 2287373"/>
              <a:gd name="connsiteX5" fmla="*/ 0 w 8841230"/>
              <a:gd name="connsiteY5" fmla="*/ 2248166 h 2287373"/>
              <a:gd name="connsiteX6" fmla="*/ 2410058 w 8841230"/>
              <a:gd name="connsiteY6" fmla="*/ 32599 h 2287373"/>
              <a:gd name="connsiteX0" fmla="*/ 2410058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2410058 w 8841230"/>
              <a:gd name="connsiteY6" fmla="*/ 30621 h 2285395"/>
              <a:gd name="connsiteX0" fmla="*/ 1939575 w 8841230"/>
              <a:gd name="connsiteY0" fmla="*/ 30621 h 2285395"/>
              <a:gd name="connsiteX1" fmla="*/ 4900864 w 8841230"/>
              <a:gd name="connsiteY1" fmla="*/ 892998 h 2285395"/>
              <a:gd name="connsiteX2" fmla="*/ 7292485 w 8841230"/>
              <a:gd name="connsiteY2" fmla="*/ 383306 h 2285395"/>
              <a:gd name="connsiteX3" fmla="*/ 8840716 w 8841230"/>
              <a:gd name="connsiteY3" fmla="*/ 2285395 h 2285395"/>
              <a:gd name="connsiteX4" fmla="*/ 1538 w 8841230"/>
              <a:gd name="connsiteY4" fmla="*/ 2265238 h 2285395"/>
              <a:gd name="connsiteX5" fmla="*/ 0 w 8841230"/>
              <a:gd name="connsiteY5" fmla="*/ 2246188 h 2285395"/>
              <a:gd name="connsiteX6" fmla="*/ 1939575 w 8841230"/>
              <a:gd name="connsiteY6" fmla="*/ 30621 h 2285395"/>
              <a:gd name="connsiteX0" fmla="*/ 1939575 w 8841230"/>
              <a:gd name="connsiteY0" fmla="*/ 711 h 2255485"/>
              <a:gd name="connsiteX1" fmla="*/ 4900864 w 8841230"/>
              <a:gd name="connsiteY1" fmla="*/ 863088 h 2255485"/>
              <a:gd name="connsiteX2" fmla="*/ 7292485 w 8841230"/>
              <a:gd name="connsiteY2" fmla="*/ 353396 h 2255485"/>
              <a:gd name="connsiteX3" fmla="*/ 8840716 w 8841230"/>
              <a:gd name="connsiteY3" fmla="*/ 2255485 h 2255485"/>
              <a:gd name="connsiteX4" fmla="*/ 1538 w 8841230"/>
              <a:gd name="connsiteY4" fmla="*/ 2235328 h 2255485"/>
              <a:gd name="connsiteX5" fmla="*/ 0 w 8841230"/>
              <a:gd name="connsiteY5" fmla="*/ 2216278 h 2255485"/>
              <a:gd name="connsiteX6" fmla="*/ 1939575 w 8841230"/>
              <a:gd name="connsiteY6" fmla="*/ 711 h 225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1230" h="2255485">
                <a:moveTo>
                  <a:pt x="1939575" y="711"/>
                </a:moveTo>
                <a:cubicBezTo>
                  <a:pt x="3422903" y="-28786"/>
                  <a:pt x="3557832" y="869651"/>
                  <a:pt x="4900864" y="863088"/>
                </a:cubicBezTo>
                <a:cubicBezTo>
                  <a:pt x="5577378" y="934938"/>
                  <a:pt x="6407136" y="336968"/>
                  <a:pt x="7292485" y="353396"/>
                </a:cubicBezTo>
                <a:cubicBezTo>
                  <a:pt x="8099421" y="409030"/>
                  <a:pt x="8863917" y="837501"/>
                  <a:pt x="8840716" y="2255485"/>
                </a:cubicBezTo>
                <a:lnTo>
                  <a:pt x="1538" y="2235328"/>
                </a:lnTo>
                <a:lnTo>
                  <a:pt x="0" y="2216278"/>
                </a:lnTo>
                <a:cubicBezTo>
                  <a:pt x="0" y="1048444"/>
                  <a:pt x="456247" y="30208"/>
                  <a:pt x="1939575" y="711"/>
                </a:cubicBezTo>
                <a:close/>
              </a:path>
            </a:pathLst>
          </a:custGeom>
          <a:gradFill flip="none" rotWithShape="1">
            <a:gsLst>
              <a:gs pos="0">
                <a:srgbClr val="FAFFFC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2514600" y="4602376"/>
            <a:ext cx="400050" cy="464923"/>
            <a:chOff x="2171700" y="3924300"/>
            <a:chExt cx="704850" cy="819150"/>
          </a:xfrm>
        </p:grpSpPr>
        <p:sp>
          <p:nvSpPr>
            <p:cNvPr id="16" name="矩形 15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3105150" y="4362450"/>
            <a:ext cx="1619143" cy="647699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72FBFB"/>
              </a:gs>
              <a:gs pos="100000">
                <a:srgbClr val="FAFFF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8953500" y="4335729"/>
            <a:ext cx="1924050" cy="769670"/>
          </a:xfrm>
          <a:custGeom>
            <a:avLst/>
            <a:gdLst>
              <a:gd name="connsiteX0" fmla="*/ 3381375 w 6762750"/>
              <a:gd name="connsiteY0" fmla="*/ 0 h 2133600"/>
              <a:gd name="connsiteX1" fmla="*/ 6762750 w 6762750"/>
              <a:gd name="connsiteY1" fmla="*/ 2114550 h 2133600"/>
              <a:gd name="connsiteX2" fmla="*/ 6761212 w 6762750"/>
              <a:gd name="connsiteY2" fmla="*/ 2133600 h 2133600"/>
              <a:gd name="connsiteX3" fmla="*/ 1538 w 6762750"/>
              <a:gd name="connsiteY3" fmla="*/ 2133600 h 2133600"/>
              <a:gd name="connsiteX4" fmla="*/ 0 w 6762750"/>
              <a:gd name="connsiteY4" fmla="*/ 2114550 h 2133600"/>
              <a:gd name="connsiteX5" fmla="*/ 3381375 w 6762750"/>
              <a:gd name="connsiteY5" fmla="*/ 0 h 21336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0 h 2705100"/>
              <a:gd name="connsiteX1" fmla="*/ 6762750 w 6762750"/>
              <a:gd name="connsiteY1" fmla="*/ 2686050 h 2705100"/>
              <a:gd name="connsiteX2" fmla="*/ 6761212 w 6762750"/>
              <a:gd name="connsiteY2" fmla="*/ 2705100 h 2705100"/>
              <a:gd name="connsiteX3" fmla="*/ 1538 w 6762750"/>
              <a:gd name="connsiteY3" fmla="*/ 2705100 h 2705100"/>
              <a:gd name="connsiteX4" fmla="*/ 0 w 6762750"/>
              <a:gd name="connsiteY4" fmla="*/ 2686050 h 2705100"/>
              <a:gd name="connsiteX5" fmla="*/ 3362325 w 6762750"/>
              <a:gd name="connsiteY5" fmla="*/ 0 h 2705100"/>
              <a:gd name="connsiteX0" fmla="*/ 336232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362325 w 6762750"/>
              <a:gd name="connsiteY5" fmla="*/ 175 h 2705275"/>
              <a:gd name="connsiteX0" fmla="*/ 3076575 w 6762750"/>
              <a:gd name="connsiteY0" fmla="*/ 175 h 2705275"/>
              <a:gd name="connsiteX1" fmla="*/ 6762750 w 6762750"/>
              <a:gd name="connsiteY1" fmla="*/ 2686225 h 2705275"/>
              <a:gd name="connsiteX2" fmla="*/ 6761212 w 6762750"/>
              <a:gd name="connsiteY2" fmla="*/ 2705275 h 2705275"/>
              <a:gd name="connsiteX3" fmla="*/ 1538 w 6762750"/>
              <a:gd name="connsiteY3" fmla="*/ 2705275 h 2705275"/>
              <a:gd name="connsiteX4" fmla="*/ 0 w 6762750"/>
              <a:gd name="connsiteY4" fmla="*/ 2686225 h 2705275"/>
              <a:gd name="connsiteX5" fmla="*/ 3076575 w 6762750"/>
              <a:gd name="connsiteY5" fmla="*/ 175 h 270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2750" h="2705275">
                <a:moveTo>
                  <a:pt x="3076575" y="175"/>
                </a:moveTo>
                <a:cubicBezTo>
                  <a:pt x="4258257" y="19225"/>
                  <a:pt x="6762750" y="1518391"/>
                  <a:pt x="6762750" y="2686225"/>
                </a:cubicBezTo>
                <a:lnTo>
                  <a:pt x="6761212" y="2705275"/>
                </a:lnTo>
                <a:lnTo>
                  <a:pt x="1538" y="2705275"/>
                </a:lnTo>
                <a:lnTo>
                  <a:pt x="0" y="2686225"/>
                </a:lnTo>
                <a:cubicBezTo>
                  <a:pt x="0" y="1518391"/>
                  <a:pt x="1894893" y="-18875"/>
                  <a:pt x="3076575" y="175"/>
                </a:cubicBez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248400" y="4488076"/>
            <a:ext cx="400050" cy="464923"/>
            <a:chOff x="2171700" y="3924300"/>
            <a:chExt cx="704850" cy="819150"/>
          </a:xfrm>
        </p:grpSpPr>
        <p:sp>
          <p:nvSpPr>
            <p:cNvPr id="21" name="矩形 20"/>
            <p:cNvSpPr/>
            <p:nvPr/>
          </p:nvSpPr>
          <p:spPr>
            <a:xfrm>
              <a:off x="2419350" y="4330700"/>
              <a:ext cx="152400" cy="412750"/>
            </a:xfrm>
            <a:prstGeom prst="rect">
              <a:avLst/>
            </a:prstGeom>
            <a:solidFill>
              <a:srgbClr val="CA8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171700" y="3924300"/>
              <a:ext cx="704850" cy="495299"/>
            </a:xfrm>
            <a:custGeom>
              <a:avLst/>
              <a:gdLst>
                <a:gd name="connsiteX0" fmla="*/ 3381375 w 6762750"/>
                <a:gd name="connsiteY0" fmla="*/ 0 h 2133600"/>
                <a:gd name="connsiteX1" fmla="*/ 6762750 w 6762750"/>
                <a:gd name="connsiteY1" fmla="*/ 2114550 h 2133600"/>
                <a:gd name="connsiteX2" fmla="*/ 6761212 w 6762750"/>
                <a:gd name="connsiteY2" fmla="*/ 2133600 h 2133600"/>
                <a:gd name="connsiteX3" fmla="*/ 1538 w 6762750"/>
                <a:gd name="connsiteY3" fmla="*/ 2133600 h 2133600"/>
                <a:gd name="connsiteX4" fmla="*/ 0 w 6762750"/>
                <a:gd name="connsiteY4" fmla="*/ 2114550 h 2133600"/>
                <a:gd name="connsiteX5" fmla="*/ 3381375 w 6762750"/>
                <a:gd name="connsiteY5" fmla="*/ 0 h 21336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0 h 2705100"/>
                <a:gd name="connsiteX1" fmla="*/ 6762750 w 6762750"/>
                <a:gd name="connsiteY1" fmla="*/ 2686050 h 2705100"/>
                <a:gd name="connsiteX2" fmla="*/ 6761212 w 6762750"/>
                <a:gd name="connsiteY2" fmla="*/ 2705100 h 2705100"/>
                <a:gd name="connsiteX3" fmla="*/ 1538 w 6762750"/>
                <a:gd name="connsiteY3" fmla="*/ 2705100 h 2705100"/>
                <a:gd name="connsiteX4" fmla="*/ 0 w 6762750"/>
                <a:gd name="connsiteY4" fmla="*/ 2686050 h 2705100"/>
                <a:gd name="connsiteX5" fmla="*/ 3362325 w 6762750"/>
                <a:gd name="connsiteY5" fmla="*/ 0 h 2705100"/>
                <a:gd name="connsiteX0" fmla="*/ 336232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362325 w 6762750"/>
                <a:gd name="connsiteY5" fmla="*/ 175 h 2705275"/>
                <a:gd name="connsiteX0" fmla="*/ 3076575 w 6762750"/>
                <a:gd name="connsiteY0" fmla="*/ 175 h 2705275"/>
                <a:gd name="connsiteX1" fmla="*/ 6762750 w 6762750"/>
                <a:gd name="connsiteY1" fmla="*/ 2686225 h 2705275"/>
                <a:gd name="connsiteX2" fmla="*/ 6761212 w 6762750"/>
                <a:gd name="connsiteY2" fmla="*/ 2705275 h 2705275"/>
                <a:gd name="connsiteX3" fmla="*/ 1538 w 6762750"/>
                <a:gd name="connsiteY3" fmla="*/ 2705275 h 2705275"/>
                <a:gd name="connsiteX4" fmla="*/ 0 w 6762750"/>
                <a:gd name="connsiteY4" fmla="*/ 2686225 h 2705275"/>
                <a:gd name="connsiteX5" fmla="*/ 3076575 w 6762750"/>
                <a:gd name="connsiteY5" fmla="*/ 175 h 270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62750" h="2705275">
                  <a:moveTo>
                    <a:pt x="3076575" y="175"/>
                  </a:moveTo>
                  <a:cubicBezTo>
                    <a:pt x="4258257" y="19225"/>
                    <a:pt x="6762750" y="1518391"/>
                    <a:pt x="6762750" y="2686225"/>
                  </a:cubicBezTo>
                  <a:lnTo>
                    <a:pt x="6761212" y="2705275"/>
                  </a:lnTo>
                  <a:lnTo>
                    <a:pt x="1538" y="2705275"/>
                  </a:lnTo>
                  <a:lnTo>
                    <a:pt x="0" y="2686225"/>
                  </a:lnTo>
                  <a:cubicBezTo>
                    <a:pt x="0" y="1518391"/>
                    <a:pt x="1894893" y="-18875"/>
                    <a:pt x="3076575" y="1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50"/>
                </a:gs>
                <a:gs pos="100000">
                  <a:srgbClr val="7EF1B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6838950" y="1447800"/>
            <a:ext cx="8782050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6953250" y="1504950"/>
            <a:ext cx="571500" cy="571500"/>
            <a:chOff x="9391650" y="1504950"/>
            <a:chExt cx="571500" cy="571500"/>
          </a:xfrm>
        </p:grpSpPr>
        <p:sp>
          <p:nvSpPr>
            <p:cNvPr id="27" name="椭圆 26"/>
            <p:cNvSpPr/>
            <p:nvPr/>
          </p:nvSpPr>
          <p:spPr>
            <a:xfrm>
              <a:off x="9391650" y="1504950"/>
              <a:ext cx="571500" cy="5715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 rot="13500000">
              <a:off x="9540624" y="1690326"/>
              <a:ext cx="212348" cy="215003"/>
              <a:chOff x="3019425" y="1314450"/>
              <a:chExt cx="762000" cy="771525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3028950" y="131445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6200000">
                <a:off x="3295650" y="1600200"/>
                <a:ext cx="209550" cy="76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文本框 30"/>
          <p:cNvSpPr txBox="1"/>
          <p:nvPr/>
        </p:nvSpPr>
        <p:spPr>
          <a:xfrm>
            <a:off x="7677150" y="1504950"/>
            <a:ext cx="3570208" cy="160043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</a:t>
            </a:r>
            <a:r>
              <a:rPr lang="zh-CN" altLang="en-US" sz="3200" dirty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必须决定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下一步</a:t>
            </a:r>
            <a:endParaRPr lang="en-US" altLang="zh-CN" sz="3200" dirty="0" smtClean="0">
              <a:solidFill>
                <a:schemeClr val="bg1">
                  <a:lumMod val="7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往</a:t>
            </a:r>
            <a:r>
              <a:rPr lang="zh-CN" altLang="en-US" sz="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何处去</a:t>
            </a:r>
            <a:endParaRPr lang="zh-CN" altLang="en-US" sz="19900" spc="3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50"/>
          <a:stretch/>
        </p:blipFill>
        <p:spPr>
          <a:xfrm>
            <a:off x="3810000" y="2942463"/>
            <a:ext cx="2247900" cy="3439287"/>
          </a:xfrm>
          <a:prstGeom prst="rect">
            <a:avLst/>
          </a:prstGeom>
        </p:spPr>
      </p:pic>
      <p:sp>
        <p:nvSpPr>
          <p:cNvPr id="32" name="椭圆 31"/>
          <p:cNvSpPr/>
          <p:nvPr/>
        </p:nvSpPr>
        <p:spPr>
          <a:xfrm flipV="1">
            <a:off x="4438650" y="5181600"/>
            <a:ext cx="1257300" cy="114300"/>
          </a:xfrm>
          <a:prstGeom prst="ellipse">
            <a:avLst/>
          </a:prstGeom>
          <a:solidFill>
            <a:schemeClr val="tx1">
              <a:lumMod val="95000"/>
              <a:lumOff val="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219200" y="1828800"/>
            <a:ext cx="3094117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困难是悬崖上的独木桥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强者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把它当作捷径</a:t>
            </a:r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弱者</a:t>
            </a:r>
            <a:r>
              <a:rPr lang="zh-CN" altLang="en-US" sz="2000" dirty="0">
                <a:solidFill>
                  <a:schemeClr val="bg1"/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把它当作绝境。</a:t>
            </a:r>
            <a:endParaRPr lang="zh-CN" altLang="en-US" sz="5400" spc="300" dirty="0">
              <a:solidFill>
                <a:schemeClr val="bg1"/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0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d"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71600" y="2933700"/>
            <a:ext cx="94179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困难越大，荣耀也越</a:t>
            </a:r>
            <a:r>
              <a:rPr lang="zh-CN" alt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大</a:t>
            </a:r>
            <a:endParaRPr lang="zh-CN" altLang="en-US" sz="7200" dirty="0">
              <a:solidFill>
                <a:schemeClr val="tx1">
                  <a:lumMod val="50000"/>
                  <a:lumOff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1417320" y="914400"/>
            <a:ext cx="114300" cy="14401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63226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188</Words>
  <Application>Microsoft Office PowerPoint</Application>
  <PresentationFormat>自定义</PresentationFormat>
  <Paragraphs>36</Paragraphs>
  <Slides>10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</dc:creator>
  <cp:lastModifiedBy>pc</cp:lastModifiedBy>
  <cp:revision>12</cp:revision>
  <dcterms:created xsi:type="dcterms:W3CDTF">2015-04-18T12:49:01Z</dcterms:created>
  <dcterms:modified xsi:type="dcterms:W3CDTF">2015-07-11T14:46:09Z</dcterms:modified>
</cp:coreProperties>
</file>