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2.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tags/tag18.xml" ContentType="application/vnd.openxmlformats-officedocument.presentationml.tags+xml"/>
  <Override PartName="/ppt/tags/tag19.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7" r:id="rId1"/>
  </p:sldMasterIdLst>
  <p:notesMasterIdLst>
    <p:notesMasterId r:id="rId24"/>
  </p:notesMasterIdLst>
  <p:handoutMasterIdLst>
    <p:handoutMasterId r:id="rId25"/>
  </p:handoutMasterIdLst>
  <p:sldIdLst>
    <p:sldId id="2873" r:id="rId2"/>
    <p:sldId id="2874" r:id="rId3"/>
    <p:sldId id="2875" r:id="rId4"/>
    <p:sldId id="2896" r:id="rId5"/>
    <p:sldId id="2897" r:id="rId6"/>
    <p:sldId id="2898" r:id="rId7"/>
    <p:sldId id="2899" r:id="rId8"/>
    <p:sldId id="2881" r:id="rId9"/>
    <p:sldId id="2886" r:id="rId10"/>
    <p:sldId id="2887" r:id="rId11"/>
    <p:sldId id="2888" r:id="rId12"/>
    <p:sldId id="2889" r:id="rId13"/>
    <p:sldId id="2882" r:id="rId14"/>
    <p:sldId id="2891" r:id="rId15"/>
    <p:sldId id="2892" r:id="rId16"/>
    <p:sldId id="2893" r:id="rId17"/>
    <p:sldId id="2894" r:id="rId18"/>
    <p:sldId id="2883" r:id="rId19"/>
    <p:sldId id="2901" r:id="rId20"/>
    <p:sldId id="2902" r:id="rId21"/>
    <p:sldId id="2903" r:id="rId22"/>
    <p:sldId id="2880"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3A664"/>
    <a:srgbClr val="B18BD5"/>
    <a:srgbClr val="FFFFFF"/>
    <a:srgbClr val="26A69A"/>
    <a:srgbClr val="FF5252"/>
    <a:srgbClr val="66C6D5"/>
    <a:srgbClr val="0E419A"/>
    <a:srgbClr val="056770"/>
    <a:srgbClr val="77BFDB"/>
    <a:srgbClr val="96D6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14" autoAdjust="0"/>
    <p:restoredTop sz="95317" autoAdjust="0"/>
  </p:normalViewPr>
  <p:slideViewPr>
    <p:cSldViewPr>
      <p:cViewPr varScale="1">
        <p:scale>
          <a:sx n="105" d="100"/>
          <a:sy n="105" d="100"/>
        </p:scale>
        <p:origin x="588" y="96"/>
      </p:cViewPr>
      <p:guideLst>
        <p:guide orient="horz" pos="328"/>
        <p:guide pos="4050"/>
        <p:guide pos="557"/>
        <p:guide orient="horz" pos="4183"/>
        <p:guide pos="7497"/>
        <p:guide pos="6908"/>
      </p:guideLst>
    </p:cSldViewPr>
  </p:slideViewPr>
  <p:outlineViewPr>
    <p:cViewPr>
      <p:scale>
        <a:sx n="100" d="100"/>
        <a:sy n="100" d="100"/>
      </p:scale>
      <p:origin x="0" y="-20556"/>
    </p:cViewPr>
  </p:outlineViewPr>
  <p:notesTextViewPr>
    <p:cViewPr>
      <p:scale>
        <a:sx n="1" d="1"/>
        <a:sy n="1" d="1"/>
      </p:scale>
      <p:origin x="0" y="0"/>
    </p:cViewPr>
  </p:notesTextViewPr>
  <p:sorterViewPr>
    <p:cViewPr>
      <p:scale>
        <a:sx n="50" d="100"/>
        <a:sy n="50"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spPr>
            <a:solidFill>
              <a:schemeClr val="accent1"/>
            </a:solidFill>
          </c:spPr>
          <c:val>
            <c:numRef>
              <c:f>Sheet1!$B$2:$B$6</c:f>
              <c:numCache>
                <c:formatCode>General</c:formatCode>
                <c:ptCount val="5"/>
                <c:pt idx="0">
                  <c:v>28</c:v>
                </c:pt>
                <c:pt idx="1">
                  <c:v>30</c:v>
                </c:pt>
                <c:pt idx="2">
                  <c:v>25</c:v>
                </c:pt>
                <c:pt idx="3">
                  <c:v>30</c:v>
                </c:pt>
                <c:pt idx="4">
                  <c:v>32</c:v>
                </c:pt>
              </c:numCache>
            </c:numRef>
          </c:val>
          <c:extLst xmlns:c16r2="http://schemas.microsoft.com/office/drawing/2015/06/chart">
            <c:ext xmlns:c16="http://schemas.microsoft.com/office/drawing/2014/chart" uri="{C3380CC4-5D6E-409C-BE32-E72D297353CC}">
              <c16:uniqueId val="{00000000-FAF3-46B7-892F-BF9C7F154A9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ser>
          <c:idx val="1"/>
          <c:order val="1"/>
          <c:spPr>
            <a:solidFill>
              <a:schemeClr val="accent2"/>
            </a:solidFill>
          </c:spPr>
          <c:val>
            <c:numRef>
              <c:f>Sheet1!$C$2:$C$6</c:f>
              <c:numCache>
                <c:formatCode>General</c:formatCode>
                <c:ptCount val="5"/>
                <c:pt idx="0">
                  <c:v>22</c:v>
                </c:pt>
                <c:pt idx="1">
                  <c:v>18</c:v>
                </c:pt>
                <c:pt idx="2">
                  <c:v>20</c:v>
                </c:pt>
                <c:pt idx="3">
                  <c:v>21</c:v>
                </c:pt>
                <c:pt idx="4">
                  <c:v>28</c:v>
                </c:pt>
              </c:numCache>
            </c:numRef>
          </c:val>
          <c:extLst xmlns:c16r2="http://schemas.microsoft.com/office/drawing/2015/06/chart">
            <c:ext xmlns:c16="http://schemas.microsoft.com/office/drawing/2014/chart" uri="{C3380CC4-5D6E-409C-BE32-E72D297353CC}">
              <c16:uniqueId val="{00000001-FAF3-46B7-892F-BF9C7F154A9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ser>
          <c:idx val="2"/>
          <c:order val="2"/>
          <c:spPr>
            <a:solidFill>
              <a:schemeClr val="accent3"/>
            </a:solidFill>
            <a:ln w="25400">
              <a:noFill/>
            </a:ln>
          </c:spPr>
          <c:val>
            <c:numRef>
              <c:f>Sheet1!$D$2:$D$6</c:f>
              <c:numCache>
                <c:formatCode>General</c:formatCode>
                <c:ptCount val="5"/>
                <c:pt idx="0">
                  <c:v>15</c:v>
                </c:pt>
                <c:pt idx="1">
                  <c:v>15</c:v>
                </c:pt>
                <c:pt idx="2">
                  <c:v>15</c:v>
                </c:pt>
                <c:pt idx="3">
                  <c:v>19</c:v>
                </c:pt>
                <c:pt idx="4">
                  <c:v>18</c:v>
                </c:pt>
              </c:numCache>
            </c:numRef>
          </c:val>
          <c:extLst xmlns:c16r2="http://schemas.microsoft.com/office/drawing/2015/06/chart">
            <c:ext xmlns:c16="http://schemas.microsoft.com/office/drawing/2014/chart" uri="{C3380CC4-5D6E-409C-BE32-E72D297353CC}">
              <c16:uniqueId val="{00000002-FAF3-46B7-892F-BF9C7F154A9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Sheet1!$D$1</c15:sqref>
                        </c15:formulaRef>
                      </c:ext>
                    </c:extLst>
                    <c:strCache>
                      <c:ptCount val="1"/>
                      <c:pt idx="0">
                        <c:v>Series 12</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ser>
          <c:idx val="3"/>
          <c:order val="3"/>
          <c:spPr>
            <a:solidFill>
              <a:schemeClr val="accent4"/>
            </a:solidFill>
            <a:ln w="25400">
              <a:noFill/>
            </a:ln>
          </c:spPr>
          <c:val>
            <c:numRef>
              <c:f>Sheet1!$E$2:$E$6</c:f>
              <c:numCache>
                <c:formatCode>General</c:formatCode>
                <c:ptCount val="5"/>
                <c:pt idx="0">
                  <c:v>20</c:v>
                </c:pt>
                <c:pt idx="1">
                  <c:v>12</c:v>
                </c:pt>
                <c:pt idx="2">
                  <c:v>12</c:v>
                </c:pt>
                <c:pt idx="3">
                  <c:v>9</c:v>
                </c:pt>
                <c:pt idx="4">
                  <c:v>11</c:v>
                </c:pt>
              </c:numCache>
            </c:numRef>
          </c:val>
          <c:extLst xmlns:c16r2="http://schemas.microsoft.com/office/drawing/2015/06/chart">
            <c:ext xmlns:c16="http://schemas.microsoft.com/office/drawing/2014/chart" uri="{C3380CC4-5D6E-409C-BE32-E72D297353CC}">
              <c16:uniqueId val="{00000003-FAF3-46B7-892F-BF9C7F154A9E}"/>
            </c:ext>
            <c:ext xmlns:c15="http://schemas.microsoft.com/office/drawing/2012/chart" uri="{02D57815-91ED-43cb-92C2-25804820EDAC}">
              <c15:filteredSeriesTitle>
                <c15:tx>
                  <c:strRef>
                    <c:extLst xmlns:c16="http://schemas.microsoft.com/office/drawing/2014/chart" xmlns:c16r2="http://schemas.microsoft.com/office/drawing/2015/06/chart">
                      <c:ext uri="{02D57815-91ED-43cb-92C2-25804820EDAC}">
                        <c15:formulaRef>
                          <c15:sqref>Sheet1!$E$1</c15:sqref>
                        </c15:formulaRef>
                      </c:ext>
                    </c:extLst>
                    <c:strCache>
                      <c:ptCount val="1"/>
                      <c:pt idx="0">
                        <c:v>Series 23</c:v>
                      </c:pt>
                    </c:strCache>
                  </c:strRef>
                </c15:tx>
              </c15:filteredSeriesTitle>
            </c:ext>
            <c:ext xmlns:c15="http://schemas.microsoft.com/office/drawing/2012/chart" uri="{02D57815-91ED-43cb-92C2-25804820EDAC}">
              <c15:filteredCategoryTitle>
                <c15:cat>
                  <c:numRef>
                    <c:extLst xmlns:c16r2="http://schemas.microsoft.com/office/drawing/2015/06/chart">
                      <c:ext uri="{02D57815-91ED-43cb-92C2-25804820EDAC}">
                        <c15:formulaRef>
                          <c15:sqref>Sheet1!$A$2:$A$6</c15:sqref>
                        </c15:formulaRef>
                      </c:ext>
                    </c:extLst>
                    <c:numCache>
                      <c:formatCode>m/d/yyyy</c:formatCode>
                      <c:ptCount val="5"/>
                      <c:pt idx="0">
                        <c:v>37261</c:v>
                      </c:pt>
                      <c:pt idx="1">
                        <c:v>37262</c:v>
                      </c:pt>
                      <c:pt idx="2">
                        <c:v>37263</c:v>
                      </c:pt>
                      <c:pt idx="3">
                        <c:v>37264</c:v>
                      </c:pt>
                      <c:pt idx="4">
                        <c:v>37265</c:v>
                      </c:pt>
                    </c:numCache>
                  </c:numRef>
                </c15:cat>
              </c15:filteredCategoryTitle>
            </c:ext>
          </c:extLst>
        </c:ser>
        <c:dLbls>
          <c:showLegendKey val="0"/>
          <c:showVal val="0"/>
          <c:showCatName val="0"/>
          <c:showSerName val="0"/>
          <c:showPercent val="0"/>
          <c:showBubbleSize val="0"/>
        </c:dLbls>
        <c:axId val="760338352"/>
        <c:axId val="760338912"/>
      </c:areaChart>
      <c:catAx>
        <c:axId val="760338352"/>
        <c:scaling>
          <c:orientation val="minMax"/>
        </c:scaling>
        <c:delete val="1"/>
        <c:axPos val="b"/>
        <c:numFmt formatCode="m/d/yyyy" sourceLinked="1"/>
        <c:majorTickMark val="out"/>
        <c:minorTickMark val="none"/>
        <c:tickLblPos val="none"/>
        <c:crossAx val="760338912"/>
        <c:crosses val="autoZero"/>
        <c:auto val="1"/>
        <c:lblAlgn val="ctr"/>
        <c:lblOffset val="100"/>
        <c:noMultiLvlLbl val="1"/>
      </c:catAx>
      <c:valAx>
        <c:axId val="760338912"/>
        <c:scaling>
          <c:orientation val="minMax"/>
        </c:scaling>
        <c:delete val="1"/>
        <c:axPos val="l"/>
        <c:numFmt formatCode="General" sourceLinked="1"/>
        <c:majorTickMark val="out"/>
        <c:minorTickMark val="none"/>
        <c:tickLblPos val="none"/>
        <c:crossAx val="760338352"/>
        <c:crosses val="autoZero"/>
        <c:crossBetween val="midCat"/>
      </c:valAx>
    </c:plotArea>
    <c:plotVisOnly val="1"/>
    <c:dispBlanksAs val="zero"/>
    <c:showDLblsOverMax val="0"/>
  </c:chart>
  <c:txPr>
    <a:bodyPr/>
    <a:lstStyle/>
    <a:p>
      <a:pPr>
        <a:defRPr sz="1800">
          <a:latin typeface="Arial" panose="020B0604020202020204" pitchFamily="34" charset="0"/>
          <a:ea typeface="微软雅黑" panose="020B0503020204020204" pitchFamily="34" charset="-122"/>
          <a:cs typeface="+mn-ea"/>
          <a:sym typeface="Arial" panose="020B0604020202020204" pitchFamily="34" charset="0"/>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t>2017/5/30</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2017/5/30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1839554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10</a:t>
            </a:fld>
            <a:endParaRPr lang="en-GB"/>
          </a:p>
        </p:txBody>
      </p:sp>
    </p:spTree>
    <p:extLst>
      <p:ext uri="{BB962C8B-B14F-4D97-AF65-F5344CB8AC3E}">
        <p14:creationId xmlns:p14="http://schemas.microsoft.com/office/powerpoint/2010/main" val="12855489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11</a:t>
            </a:fld>
            <a:endParaRPr lang="zh-CN" altLang="en-US"/>
          </a:p>
        </p:txBody>
      </p:sp>
    </p:spTree>
    <p:extLst>
      <p:ext uri="{BB962C8B-B14F-4D97-AF65-F5344CB8AC3E}">
        <p14:creationId xmlns:p14="http://schemas.microsoft.com/office/powerpoint/2010/main" val="31533341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15415319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32227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40614832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15</a:t>
            </a:fld>
            <a:endParaRPr lang="en-GB"/>
          </a:p>
        </p:txBody>
      </p:sp>
    </p:spTree>
    <p:extLst>
      <p:ext uri="{BB962C8B-B14F-4D97-AF65-F5344CB8AC3E}">
        <p14:creationId xmlns:p14="http://schemas.microsoft.com/office/powerpoint/2010/main" val="25211604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1216960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17</a:t>
            </a:fld>
            <a:endParaRPr lang="zh-CN" altLang="en-US"/>
          </a:p>
        </p:txBody>
      </p:sp>
    </p:spTree>
    <p:extLst>
      <p:ext uri="{BB962C8B-B14F-4D97-AF65-F5344CB8AC3E}">
        <p14:creationId xmlns:p14="http://schemas.microsoft.com/office/powerpoint/2010/main" val="31931359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1453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19</a:t>
            </a:fld>
            <a:endParaRPr lang="zh-CN" altLang="en-US"/>
          </a:p>
        </p:txBody>
      </p:sp>
    </p:spTree>
    <p:extLst>
      <p:ext uri="{BB962C8B-B14F-4D97-AF65-F5344CB8AC3E}">
        <p14:creationId xmlns:p14="http://schemas.microsoft.com/office/powerpoint/2010/main" val="4244241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27DC7C-EA85-41EA-BE8E-3BC04B9579CE}" type="slidenum">
              <a:rPr lang="zh-CN" altLang="en-US" smtClean="0"/>
              <a:t>2</a:t>
            </a:fld>
            <a:endParaRPr lang="zh-CN" altLang="en-US"/>
          </a:p>
        </p:txBody>
      </p:sp>
    </p:spTree>
    <p:extLst>
      <p:ext uri="{BB962C8B-B14F-4D97-AF65-F5344CB8AC3E}">
        <p14:creationId xmlns:p14="http://schemas.microsoft.com/office/powerpoint/2010/main" val="33213623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20</a:t>
            </a:fld>
            <a:endParaRPr lang="en-GB"/>
          </a:p>
        </p:txBody>
      </p:sp>
    </p:spTree>
    <p:extLst>
      <p:ext uri="{BB962C8B-B14F-4D97-AF65-F5344CB8AC3E}">
        <p14:creationId xmlns:p14="http://schemas.microsoft.com/office/powerpoint/2010/main" val="325238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21</a:t>
            </a:fld>
            <a:endParaRPr lang="zh-CN" altLang="en-US"/>
          </a:p>
        </p:txBody>
      </p:sp>
    </p:spTree>
    <p:extLst>
      <p:ext uri="{BB962C8B-B14F-4D97-AF65-F5344CB8AC3E}">
        <p14:creationId xmlns:p14="http://schemas.microsoft.com/office/powerpoint/2010/main" val="3529968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5259624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3</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50918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513672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5</a:t>
            </a:fld>
            <a:endParaRPr lang="en-GB"/>
          </a:p>
        </p:txBody>
      </p:sp>
    </p:spTree>
    <p:extLst>
      <p:ext uri="{BB962C8B-B14F-4D97-AF65-F5344CB8AC3E}">
        <p14:creationId xmlns:p14="http://schemas.microsoft.com/office/powerpoint/2010/main" val="1048340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6</a:t>
            </a:fld>
            <a:endParaRPr lang="zh-CN" altLang="en-US"/>
          </a:p>
        </p:txBody>
      </p:sp>
    </p:spTree>
    <p:extLst>
      <p:ext uri="{BB962C8B-B14F-4D97-AF65-F5344CB8AC3E}">
        <p14:creationId xmlns:p14="http://schemas.microsoft.com/office/powerpoint/2010/main" val="38615167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2897142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2C9870A4-879E-4C9D-940C-B6643A13544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8</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822416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
        <p:nvSpPr>
          <p:cNvPr id="4" name="灯片编号占位符 3"/>
          <p:cNvSpPr>
            <a:spLocks noGrp="1"/>
          </p:cNvSpPr>
          <p:nvPr>
            <p:ph type="sldNum" sz="quarter" idx="5"/>
          </p:nvPr>
        </p:nvSpPr>
        <p:spPr/>
        <p:txBody>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eaLnBrk="1" hangingPunct="1"/>
            <a:fld id="{D5D84C86-7404-497C-BCB5-4003B0F51D3E}" type="slidenum">
              <a:rPr lang="zh-CN" altLang="en-US" sz="1200"/>
              <a:pPr eaLnBrk="1" hangingPunct="1"/>
              <a:t>9</a:t>
            </a:fld>
            <a:endParaRPr lang="zh-CN" altLang="en-US" sz="1200"/>
          </a:p>
        </p:txBody>
      </p:sp>
    </p:spTree>
    <p:extLst>
      <p:ext uri="{BB962C8B-B14F-4D97-AF65-F5344CB8AC3E}">
        <p14:creationId xmlns:p14="http://schemas.microsoft.com/office/powerpoint/2010/main" val="3982194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BF82D2-7A68-459D-A996-9BDDA2518FA4}" type="datetimeFigureOut">
              <a:rPr lang="zh-CN" altLang="en-US" smtClean="0"/>
              <a:t>2017/5/30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19332886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19260656"/>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368605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32BF82D2-7A68-459D-A996-9BDDA2518FA4}" type="datetimeFigureOut">
              <a:rPr lang="zh-CN" altLang="en-US" smtClean="0"/>
              <a:t>2017/5/30</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3E01EE5D-26FB-46D5-A381-ECFB35BF1D34}" type="slidenum">
              <a:rPr lang="zh-CN" altLang="en-US" smtClean="0"/>
              <a:t>‹#›</a:t>
            </a:fld>
            <a:endParaRPr lang="zh-CN" altLang="en-US"/>
          </a:p>
        </p:txBody>
      </p:sp>
    </p:spTree>
    <p:extLst>
      <p:ext uri="{BB962C8B-B14F-4D97-AF65-F5344CB8AC3E}">
        <p14:creationId xmlns:p14="http://schemas.microsoft.com/office/powerpoint/2010/main" val="3485056897"/>
      </p:ext>
    </p:extLst>
  </p:cSld>
  <p:clrMap bg1="lt1" tx1="dk1" bg2="lt2" tx2="dk2" accent1="accent1" accent2="accent2" accent3="accent3" accent4="accent4" accent5="accent5" accent6="accent6" hlink="hlink" folHlink="folHlink"/>
  <p:sldLayoutIdLst>
    <p:sldLayoutId id="2147483704" r:id="rId1"/>
    <p:sldLayoutId id="2147483706" r:id="rId2"/>
    <p:sldLayoutId id="2147483707" r:id="rId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image" Target="../media/image1.png"/><Relationship Id="rId4"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image" Target="../media/image1.png"/><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9.xml"/><Relationship Id="rId1" Type="http://schemas.openxmlformats.org/officeDocument/2006/relationships/slideLayout" Target="../slideLayouts/slideLayout3.xml"/><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1.png"/><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notesSlide" Target="../notesSlides/notesSlide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1.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1.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image" Target="../media/image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14" name="矩形 259"/>
          <p:cNvSpPr>
            <a:spLocks noChangeArrowheads="1"/>
          </p:cNvSpPr>
          <p:nvPr/>
        </p:nvSpPr>
        <p:spPr bwMode="auto">
          <a:xfrm>
            <a:off x="3238500" y="1788604"/>
            <a:ext cx="638175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7200" b="1" dirty="0" smtClean="0">
                <a:solidFill>
                  <a:schemeClr val="bg1"/>
                </a:solidFill>
                <a:cs typeface="Arial" panose="020B0604020202020204" pitchFamily="34" charset="0"/>
              </a:rPr>
              <a:t>商务型</a:t>
            </a:r>
            <a:r>
              <a:rPr lang="en-US" altLang="zh-CN" sz="7200" b="1" dirty="0" smtClean="0">
                <a:solidFill>
                  <a:schemeClr val="bg1"/>
                </a:solidFill>
                <a:cs typeface="Arial" panose="020B0604020202020204" pitchFamily="34" charset="0"/>
              </a:rPr>
              <a:t>PPT</a:t>
            </a:r>
            <a:r>
              <a:rPr lang="zh-CN" altLang="en-US" sz="7200" b="1" dirty="0" smtClean="0">
                <a:solidFill>
                  <a:schemeClr val="bg1"/>
                </a:solidFill>
                <a:cs typeface="Arial" panose="020B0604020202020204" pitchFamily="34" charset="0"/>
              </a:rPr>
              <a:t>模版</a:t>
            </a:r>
            <a:endParaRPr lang="zh-CN" altLang="en-US" sz="7200" b="1" dirty="0">
              <a:solidFill>
                <a:schemeClr val="bg1"/>
              </a:solidFill>
              <a:cs typeface="Arial" panose="020B0604020202020204" pitchFamily="34" charset="0"/>
            </a:endParaRPr>
          </a:p>
        </p:txBody>
      </p:sp>
      <p:sp>
        <p:nvSpPr>
          <p:cNvPr id="15" name="矩形 259"/>
          <p:cNvSpPr>
            <a:spLocks noChangeArrowheads="1"/>
          </p:cNvSpPr>
          <p:nvPr/>
        </p:nvSpPr>
        <p:spPr bwMode="auto">
          <a:xfrm>
            <a:off x="2705100" y="4567586"/>
            <a:ext cx="2571750"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smtClean="0">
                <a:solidFill>
                  <a:schemeClr val="bg1"/>
                </a:solidFill>
                <a:latin typeface="Arial" panose="020B0604020202020204" pitchFamily="34" charset="0"/>
                <a:cs typeface="Arial" panose="020B0604020202020204" pitchFamily="34" charset="0"/>
                <a:sym typeface="Arial" panose="020B0604020202020204" pitchFamily="34" charset="0"/>
              </a:rPr>
              <a:t>汇报人：树灵视觉旗舰店</a:t>
            </a:r>
            <a:endPar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6" name="矩形 259"/>
          <p:cNvSpPr>
            <a:spLocks noChangeArrowheads="1"/>
          </p:cNvSpPr>
          <p:nvPr/>
        </p:nvSpPr>
        <p:spPr bwMode="auto">
          <a:xfrm>
            <a:off x="3314700" y="2958158"/>
            <a:ext cx="62293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700" dirty="0">
                <a:solidFill>
                  <a:schemeClr val="bg1"/>
                </a:solidFill>
                <a:cs typeface="Arial" panose="020B0604020202020204" pitchFamily="34" charset="0"/>
              </a:rPr>
              <a:t>Please replace the text, modify the text, you can also copy your content directly to this. Please replace the text, modify the text, you can also copy your content directly to this. Please replace the text, modify the text, you can also copy your content directly to this. Please replace the text, modify the text, you can also copy your content directly to this.</a:t>
            </a:r>
            <a:endParaRPr lang="zh-CN" altLang="en-US" sz="700" dirty="0">
              <a:solidFill>
                <a:schemeClr val="bg1"/>
              </a:solidFill>
              <a:cs typeface="Arial" panose="020B0604020202020204" pitchFamily="34" charset="0"/>
            </a:endParaRPr>
          </a:p>
        </p:txBody>
      </p:sp>
      <p:sp>
        <p:nvSpPr>
          <p:cNvPr id="11" name="矩形 259"/>
          <p:cNvSpPr>
            <a:spLocks noChangeArrowheads="1"/>
          </p:cNvSpPr>
          <p:nvPr/>
        </p:nvSpPr>
        <p:spPr bwMode="auto">
          <a:xfrm>
            <a:off x="7410504" y="4567586"/>
            <a:ext cx="2743146"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rPr>
              <a:t>https://shulingshijue.tmall.com/</a:t>
            </a:r>
          </a:p>
        </p:txBody>
      </p:sp>
      <p:sp>
        <p:nvSpPr>
          <p:cNvPr id="5" name="矩形 4"/>
          <p:cNvSpPr/>
          <p:nvPr/>
        </p:nvSpPr>
        <p:spPr>
          <a:xfrm>
            <a:off x="2705100" y="1456645"/>
            <a:ext cx="7448550" cy="21259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pic>
        <p:nvPicPr>
          <p:cNvPr id="6"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24575" y="-1256300"/>
            <a:ext cx="609600" cy="609600"/>
          </a:xfrm>
          <a:prstGeom prst="rect">
            <a:avLst/>
          </a:prstGeom>
        </p:spPr>
      </p:pic>
    </p:spTree>
    <p:extLst>
      <p:ext uri="{BB962C8B-B14F-4D97-AF65-F5344CB8AC3E}">
        <p14:creationId xmlns:p14="http://schemas.microsoft.com/office/powerpoint/2010/main" val="179930257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heel(1)">
                                      <p:cBhvr>
                                        <p:cTn id="16" dur="2000"/>
                                        <p:tgtEl>
                                          <p:spTgt spid="5"/>
                                        </p:tgtEl>
                                      </p:cBhvr>
                                    </p:animEffect>
                                  </p:childTnLst>
                                </p:cTn>
                              </p:par>
                            </p:childTnLst>
                          </p:cTn>
                        </p:par>
                        <p:par>
                          <p:cTn id="17" fill="hold">
                            <p:stCondLst>
                              <p:cond delay="2000"/>
                            </p:stCondLst>
                            <p:childTnLst>
                              <p:par>
                                <p:cTn id="18" presetID="41" presetClass="entr" presetSubtype="0" fill="hold" grpId="0" nodeType="afterEffect">
                                  <p:stCondLst>
                                    <p:cond delay="0"/>
                                  </p:stCondLst>
                                  <p:iterate type="lt">
                                    <p:tmPct val="10000"/>
                                  </p:iterate>
                                  <p:childTnLst>
                                    <p:set>
                                      <p:cBhvr>
                                        <p:cTn id="19" dur="1" fill="hold">
                                          <p:stCondLst>
                                            <p:cond delay="0"/>
                                          </p:stCondLst>
                                        </p:cTn>
                                        <p:tgtEl>
                                          <p:spTgt spid="14"/>
                                        </p:tgtEl>
                                        <p:attrNameLst>
                                          <p:attrName>style.visibility</p:attrName>
                                        </p:attrNameLst>
                                      </p:cBhvr>
                                      <p:to>
                                        <p:strVal val="visible"/>
                                      </p:to>
                                    </p:set>
                                    <p:anim calcmode="lin" valueType="num">
                                      <p:cBhvr>
                                        <p:cTn id="20"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21" dur="500" fill="hold"/>
                                        <p:tgtEl>
                                          <p:spTgt spid="14"/>
                                        </p:tgtEl>
                                        <p:attrNameLst>
                                          <p:attrName>ppt_y</p:attrName>
                                        </p:attrNameLst>
                                      </p:cBhvr>
                                      <p:tavLst>
                                        <p:tav tm="0">
                                          <p:val>
                                            <p:strVal val="#ppt_y"/>
                                          </p:val>
                                        </p:tav>
                                        <p:tav tm="100000">
                                          <p:val>
                                            <p:strVal val="#ppt_y"/>
                                          </p:val>
                                        </p:tav>
                                      </p:tavLst>
                                    </p:anim>
                                    <p:anim calcmode="lin" valueType="num">
                                      <p:cBhvr>
                                        <p:cTn id="22"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23"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4" dur="500" tmFilter="0,0; .5, 1; 1, 1"/>
                                        <p:tgtEl>
                                          <p:spTgt spid="14"/>
                                        </p:tgtEl>
                                      </p:cBhvr>
                                    </p:animEffect>
                                  </p:childTnLst>
                                </p:cTn>
                              </p:par>
                            </p:childTnLst>
                          </p:cTn>
                        </p:par>
                        <p:par>
                          <p:cTn id="25" fill="hold">
                            <p:stCondLst>
                              <p:cond delay="2850"/>
                            </p:stCondLst>
                            <p:childTnLst>
                              <p:par>
                                <p:cTn id="26" presetID="26" presetClass="emph" presetSubtype="0" fill="hold" grpId="1" nodeType="afterEffect">
                                  <p:stCondLst>
                                    <p:cond delay="0"/>
                                  </p:stCondLst>
                                  <p:iterate type="lt">
                                    <p:tmPct val="0"/>
                                  </p:iterate>
                                  <p:childTnLst>
                                    <p:animEffect transition="out" filter="fade">
                                      <p:cBhvr>
                                        <p:cTn id="27" dur="500" tmFilter="0, 0; .2, .5; .8, .5; 1, 0"/>
                                        <p:tgtEl>
                                          <p:spTgt spid="14"/>
                                        </p:tgtEl>
                                      </p:cBhvr>
                                    </p:animEffect>
                                    <p:animScale>
                                      <p:cBhvr>
                                        <p:cTn id="28" dur="250" autoRev="1" fill="hold"/>
                                        <p:tgtEl>
                                          <p:spTgt spid="14"/>
                                        </p:tgtEl>
                                      </p:cBhvr>
                                      <p:by x="105000" y="105000"/>
                                    </p:animScale>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childTnLst>
                          </p:cTn>
                        </p:par>
                        <p:par>
                          <p:cTn id="40" fill="hold">
                            <p:stCondLst>
                              <p:cond delay="1500"/>
                            </p:stCondLst>
                            <p:childTnLst>
                              <p:par>
                                <p:cTn id="41" presetID="5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animEffect transition="in" filter="fade">
                                      <p:cBhvr>
                                        <p:cTn id="4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6" repeatCount="indefinite" fill="remove" display="0">
                  <p:stCondLst>
                    <p:cond delay="indefinite"/>
                  </p:stCondLst>
                  <p:endCondLst>
                    <p:cond evt="onStopAudio" delay="0">
                      <p:tgtEl>
                        <p:sldTgt/>
                      </p:tgtEl>
                    </p:cond>
                  </p:endCondLst>
                </p:cTn>
                <p:tgtEl>
                  <p:spTgt spid="6"/>
                </p:tgtEl>
              </p:cMediaNode>
            </p:audio>
          </p:childTnLst>
        </p:cTn>
      </p:par>
    </p:tnLst>
    <p:bldLst>
      <p:bldP spid="14" grpId="0"/>
      <p:bldP spid="14" grpId="1"/>
      <p:bldP spid="15" grpId="0" animBg="1"/>
      <p:bldP spid="16" grpId="0"/>
      <p:bldP spid="11" grpId="0" animBg="1"/>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p:cNvGrpSpPr/>
          <p:nvPr/>
        </p:nvGrpSpPr>
        <p:grpSpPr>
          <a:xfrm>
            <a:off x="6073079" y="2366643"/>
            <a:ext cx="692092" cy="692092"/>
            <a:chOff x="6369311" y="2040370"/>
            <a:chExt cx="755703" cy="755703"/>
          </a:xfrm>
        </p:grpSpPr>
        <p:sp>
          <p:nvSpPr>
            <p:cNvPr id="8" name="Oval 7"/>
            <p:cNvSpPr/>
            <p:nvPr/>
          </p:nvSpPr>
          <p:spPr>
            <a:xfrm>
              <a:off x="6369311" y="2040370"/>
              <a:ext cx="755703" cy="7557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6422299" y="2208373"/>
              <a:ext cx="649725" cy="423441"/>
            </a:xfrm>
            <a:prstGeom prst="rect">
              <a:avLst/>
            </a:prstGeom>
            <a:noFill/>
          </p:spPr>
          <p:txBody>
            <a:bodyPr wrap="none" rtlCol="0">
              <a:spAutoFit/>
            </a:bodyPr>
            <a:lstStyle/>
            <a:p>
              <a:pPr algn="just">
                <a:lnSpc>
                  <a:spcPct val="120000"/>
                </a:lnSpc>
              </a:pPr>
              <a:r>
                <a:rPr lang="en-US"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6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Group 40"/>
          <p:cNvGrpSpPr/>
          <p:nvPr/>
        </p:nvGrpSpPr>
        <p:grpSpPr>
          <a:xfrm>
            <a:off x="6073079" y="3238584"/>
            <a:ext cx="692092" cy="692092"/>
            <a:chOff x="6369311" y="2992454"/>
            <a:chExt cx="755703" cy="755703"/>
          </a:xfrm>
        </p:grpSpPr>
        <p:sp>
          <p:nvSpPr>
            <p:cNvPr id="9" name="Oval 8"/>
            <p:cNvSpPr/>
            <p:nvPr/>
          </p:nvSpPr>
          <p:spPr>
            <a:xfrm>
              <a:off x="6369311" y="2992454"/>
              <a:ext cx="755703" cy="75570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6422299" y="3160455"/>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82%</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6073079" y="4110525"/>
            <a:ext cx="692092" cy="692092"/>
            <a:chOff x="6369310" y="3944537"/>
            <a:chExt cx="755703" cy="755703"/>
          </a:xfrm>
        </p:grpSpPr>
        <p:sp>
          <p:nvSpPr>
            <p:cNvPr id="11" name="Oval 10"/>
            <p:cNvSpPr/>
            <p:nvPr/>
          </p:nvSpPr>
          <p:spPr>
            <a:xfrm>
              <a:off x="6369310" y="3944537"/>
              <a:ext cx="755703" cy="75570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13"/>
            <p:cNvSpPr txBox="1"/>
            <p:nvPr/>
          </p:nvSpPr>
          <p:spPr>
            <a:xfrm>
              <a:off x="6422298" y="4114593"/>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Group 42"/>
          <p:cNvGrpSpPr/>
          <p:nvPr/>
        </p:nvGrpSpPr>
        <p:grpSpPr>
          <a:xfrm>
            <a:off x="6073079" y="4986226"/>
            <a:ext cx="692092" cy="692092"/>
            <a:chOff x="6369311" y="4900725"/>
            <a:chExt cx="755703" cy="755703"/>
          </a:xfrm>
        </p:grpSpPr>
        <p:sp>
          <p:nvSpPr>
            <p:cNvPr id="10" name="Oval 9"/>
            <p:cNvSpPr/>
            <p:nvPr/>
          </p:nvSpPr>
          <p:spPr>
            <a:xfrm>
              <a:off x="6369311" y="4900725"/>
              <a:ext cx="755703" cy="75570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6422299" y="5068728"/>
              <a:ext cx="649725" cy="423441"/>
            </a:xfrm>
            <a:prstGeom prst="rect">
              <a:avLst/>
            </a:prstGeom>
            <a:noFill/>
          </p:spPr>
          <p:txBody>
            <a:bodyPr wrap="none" rtlCol="0">
              <a:spAutoFit/>
            </a:bodyPr>
            <a:lstStyle/>
            <a:p>
              <a:pPr algn="just">
                <a:lnSpc>
                  <a:spcPct val="120000"/>
                </a:lnSpc>
              </a:pPr>
              <a:r>
                <a:rPr lang="en-US"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68%</a:t>
              </a:r>
              <a:endParaRPr lang="en-GB" sz="16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6967958" y="3246731"/>
            <a:ext cx="3045194" cy="3532017"/>
            <a:chOff x="7346437" y="3001349"/>
            <a:chExt cx="3325083" cy="3856651"/>
          </a:xfrm>
        </p:grpSpPr>
        <p:sp>
          <p:nvSpPr>
            <p:cNvPr id="6" name="Freeform 5"/>
            <p:cNvSpPr/>
            <p:nvPr/>
          </p:nvSpPr>
          <p:spPr>
            <a:xfrm rot="16200000">
              <a:off x="7080653" y="3267133"/>
              <a:ext cx="3856651" cy="3325083"/>
            </a:xfrm>
            <a:custGeom>
              <a:avLst/>
              <a:gdLst>
                <a:gd name="connsiteX0" fmla="*/ 4242316 w 4242316"/>
                <a:gd name="connsiteY0" fmla="*/ 562708 h 3657591"/>
                <a:gd name="connsiteX1" fmla="*/ 4117817 w 4242316"/>
                <a:gd name="connsiteY1" fmla="*/ 562708 h 3657591"/>
                <a:gd name="connsiteX2" fmla="*/ 4117817 w 4242316"/>
                <a:gd name="connsiteY2" fmla="*/ 3094883 h 3657591"/>
                <a:gd name="connsiteX3" fmla="*/ 3555109 w 4242316"/>
                <a:gd name="connsiteY3" fmla="*/ 3657591 h 3657591"/>
                <a:gd name="connsiteX4" fmla="*/ 0 w 4242316"/>
                <a:gd name="connsiteY4" fmla="*/ 3657591 h 3657591"/>
                <a:gd name="connsiteX5" fmla="*/ 0 w 4242316"/>
                <a:gd name="connsiteY5" fmla="*/ 3094883 h 3657591"/>
                <a:gd name="connsiteX6" fmla="*/ 3555109 w 4242316"/>
                <a:gd name="connsiteY6" fmla="*/ 3094883 h 3657591"/>
                <a:gd name="connsiteX7" fmla="*/ 3555109 w 4242316"/>
                <a:gd name="connsiteY7" fmla="*/ 562708 h 3657591"/>
                <a:gd name="connsiteX8" fmla="*/ 3430609 w 4242316"/>
                <a:gd name="connsiteY8" fmla="*/ 562708 h 3657591"/>
                <a:gd name="connsiteX9" fmla="*/ 3836463 w 4242316"/>
                <a:gd name="connsiteY9" fmla="*/ 0 h 3657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242316" h="3657591">
                  <a:moveTo>
                    <a:pt x="4242316" y="562708"/>
                  </a:moveTo>
                  <a:lnTo>
                    <a:pt x="4117817" y="562708"/>
                  </a:lnTo>
                  <a:lnTo>
                    <a:pt x="4117817" y="3094883"/>
                  </a:lnTo>
                  <a:lnTo>
                    <a:pt x="3555109" y="3657591"/>
                  </a:lnTo>
                  <a:lnTo>
                    <a:pt x="0" y="3657591"/>
                  </a:lnTo>
                  <a:lnTo>
                    <a:pt x="0" y="3094883"/>
                  </a:lnTo>
                  <a:lnTo>
                    <a:pt x="3555109" y="3094883"/>
                  </a:lnTo>
                  <a:lnTo>
                    <a:pt x="3555109" y="562708"/>
                  </a:lnTo>
                  <a:lnTo>
                    <a:pt x="3430609" y="562708"/>
                  </a:lnTo>
                  <a:lnTo>
                    <a:pt x="3836463"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114763" y="3219375"/>
              <a:ext cx="352166" cy="301858"/>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8" name="Group 37"/>
          <p:cNvGrpSpPr/>
          <p:nvPr/>
        </p:nvGrpSpPr>
        <p:grpSpPr>
          <a:xfrm>
            <a:off x="6967954" y="4122762"/>
            <a:ext cx="2401021" cy="2655984"/>
            <a:chOff x="7346434" y="3957897"/>
            <a:chExt cx="2621703" cy="2900101"/>
          </a:xfrm>
        </p:grpSpPr>
        <p:sp>
          <p:nvSpPr>
            <p:cNvPr id="5" name="Freeform 4"/>
            <p:cNvSpPr/>
            <p:nvPr/>
          </p:nvSpPr>
          <p:spPr>
            <a:xfrm rot="16200000">
              <a:off x="7207235" y="4097096"/>
              <a:ext cx="2900101" cy="2621703"/>
            </a:xfrm>
            <a:custGeom>
              <a:avLst/>
              <a:gdLst>
                <a:gd name="connsiteX0" fmla="*/ 2496508 w 3190111"/>
                <a:gd name="connsiteY0" fmla="*/ 2321164 h 2883873"/>
                <a:gd name="connsiteX1" fmla="*/ 2496508 w 3190111"/>
                <a:gd name="connsiteY1" fmla="*/ 2883872 h 2883873"/>
                <a:gd name="connsiteX2" fmla="*/ 0 w 3190111"/>
                <a:gd name="connsiteY2" fmla="*/ 2883872 h 2883873"/>
                <a:gd name="connsiteX3" fmla="*/ 0 w 3190111"/>
                <a:gd name="connsiteY3" fmla="*/ 2321164 h 2883873"/>
                <a:gd name="connsiteX4" fmla="*/ 3190111 w 3190111"/>
                <a:gd name="connsiteY4" fmla="*/ 562708 h 2883873"/>
                <a:gd name="connsiteX5" fmla="*/ 3062414 w 3190111"/>
                <a:gd name="connsiteY5" fmla="*/ 562708 h 2883873"/>
                <a:gd name="connsiteX6" fmla="*/ 3062414 w 3190111"/>
                <a:gd name="connsiteY6" fmla="*/ 2321165 h 2883873"/>
                <a:gd name="connsiteX7" fmla="*/ 3065612 w 3190111"/>
                <a:gd name="connsiteY7" fmla="*/ 2321165 h 2883873"/>
                <a:gd name="connsiteX8" fmla="*/ 2499706 w 3190111"/>
                <a:gd name="connsiteY8" fmla="*/ 2883873 h 2883873"/>
                <a:gd name="connsiteX9" fmla="*/ 2499706 w 3190111"/>
                <a:gd name="connsiteY9" fmla="*/ 2321165 h 2883873"/>
                <a:gd name="connsiteX10" fmla="*/ 2499706 w 3190111"/>
                <a:gd name="connsiteY10" fmla="*/ 562708 h 2883873"/>
                <a:gd name="connsiteX11" fmla="*/ 2378404 w 3190111"/>
                <a:gd name="connsiteY11" fmla="*/ 562708 h 2883873"/>
                <a:gd name="connsiteX12" fmla="*/ 2784258 w 3190111"/>
                <a:gd name="connsiteY12" fmla="*/ 0 h 2883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90111" h="2883873">
                  <a:moveTo>
                    <a:pt x="2496508" y="2321164"/>
                  </a:moveTo>
                  <a:lnTo>
                    <a:pt x="2496508" y="2883872"/>
                  </a:lnTo>
                  <a:lnTo>
                    <a:pt x="0" y="2883872"/>
                  </a:lnTo>
                  <a:lnTo>
                    <a:pt x="0" y="2321164"/>
                  </a:lnTo>
                  <a:close/>
                  <a:moveTo>
                    <a:pt x="3190111" y="562708"/>
                  </a:moveTo>
                  <a:lnTo>
                    <a:pt x="3062414" y="562708"/>
                  </a:lnTo>
                  <a:lnTo>
                    <a:pt x="3062414" y="2321165"/>
                  </a:lnTo>
                  <a:lnTo>
                    <a:pt x="3065612" y="2321165"/>
                  </a:lnTo>
                  <a:lnTo>
                    <a:pt x="2499706" y="2883873"/>
                  </a:lnTo>
                  <a:lnTo>
                    <a:pt x="2499706" y="2321165"/>
                  </a:lnTo>
                  <a:lnTo>
                    <a:pt x="2499706" y="562708"/>
                  </a:lnTo>
                  <a:lnTo>
                    <a:pt x="2378404" y="562708"/>
                  </a:lnTo>
                  <a:lnTo>
                    <a:pt x="2784258"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8101752" y="4176428"/>
              <a:ext cx="378190" cy="338289"/>
            </a:xfrm>
            <a:custGeom>
              <a:avLst/>
              <a:gdLst>
                <a:gd name="T0" fmla="*/ 36 w 101"/>
                <a:gd name="T1" fmla="*/ 77 h 90"/>
                <a:gd name="T2" fmla="*/ 39 w 101"/>
                <a:gd name="T3" fmla="*/ 80 h 90"/>
                <a:gd name="T4" fmla="*/ 42 w 101"/>
                <a:gd name="T5" fmla="*/ 80 h 90"/>
                <a:gd name="T6" fmla="*/ 44 w 101"/>
                <a:gd name="T7" fmla="*/ 79 h 90"/>
                <a:gd name="T8" fmla="*/ 46 w 101"/>
                <a:gd name="T9" fmla="*/ 75 h 90"/>
                <a:gd name="T10" fmla="*/ 46 w 101"/>
                <a:gd name="T11" fmla="*/ 75 h 90"/>
                <a:gd name="T12" fmla="*/ 46 w 101"/>
                <a:gd name="T13" fmla="*/ 47 h 90"/>
                <a:gd name="T14" fmla="*/ 30 w 101"/>
                <a:gd name="T15" fmla="*/ 52 h 90"/>
                <a:gd name="T16" fmla="*/ 0 w 101"/>
                <a:gd name="T17" fmla="*/ 52 h 90"/>
                <a:gd name="T18" fmla="*/ 44 w 101"/>
                <a:gd name="T19" fmla="*/ 6 h 90"/>
                <a:gd name="T20" fmla="*/ 46 w 101"/>
                <a:gd name="T21" fmla="*/ 0 h 90"/>
                <a:gd name="T22" fmla="*/ 55 w 101"/>
                <a:gd name="T23" fmla="*/ 0 h 90"/>
                <a:gd name="T24" fmla="*/ 57 w 101"/>
                <a:gd name="T25" fmla="*/ 6 h 90"/>
                <a:gd name="T26" fmla="*/ 101 w 101"/>
                <a:gd name="T27" fmla="*/ 52 h 90"/>
                <a:gd name="T28" fmla="*/ 72 w 101"/>
                <a:gd name="T29" fmla="*/ 52 h 90"/>
                <a:gd name="T30" fmla="*/ 56 w 101"/>
                <a:gd name="T31" fmla="*/ 47 h 90"/>
                <a:gd name="T32" fmla="*/ 56 w 101"/>
                <a:gd name="T33" fmla="*/ 75 h 90"/>
                <a:gd name="T34" fmla="*/ 56 w 101"/>
                <a:gd name="T35" fmla="*/ 75 h 90"/>
                <a:gd name="T36" fmla="*/ 50 w 101"/>
                <a:gd name="T37" fmla="*/ 88 h 90"/>
                <a:gd name="T38" fmla="*/ 43 w 101"/>
                <a:gd name="T39" fmla="*/ 90 h 90"/>
                <a:gd name="T40" fmla="*/ 36 w 101"/>
                <a:gd name="T41" fmla="*/ 89 h 90"/>
                <a:gd name="T42" fmla="*/ 26 w 101"/>
                <a:gd name="T43" fmla="*/ 79 h 90"/>
                <a:gd name="T44" fmla="*/ 36 w 101"/>
                <a:gd name="T45" fmla="*/ 77 h 90"/>
                <a:gd name="T46" fmla="*/ 72 w 101"/>
                <a:gd name="T47" fmla="*/ 43 h 90"/>
                <a:gd name="T48" fmla="*/ 80 w 101"/>
                <a:gd name="T49" fmla="*/ 41 h 90"/>
                <a:gd name="T50" fmla="*/ 57 w 101"/>
                <a:gd name="T51" fmla="*/ 13 h 90"/>
                <a:gd name="T52" fmla="*/ 72 w 101"/>
                <a:gd name="T53" fmla="*/ 43 h 90"/>
                <a:gd name="T54" fmla="*/ 10 w 101"/>
                <a:gd name="T55" fmla="*/ 40 h 90"/>
                <a:gd name="T56" fmla="*/ 20 w 101"/>
                <a:gd name="T57" fmla="*/ 39 h 90"/>
                <a:gd name="T58" fmla="*/ 33 w 101"/>
                <a:gd name="T59" fmla="*/ 16 h 90"/>
                <a:gd name="T60" fmla="*/ 10 w 101"/>
                <a:gd name="T61" fmla="*/ 4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1" h="90">
                  <a:moveTo>
                    <a:pt x="36" y="77"/>
                  </a:moveTo>
                  <a:cubicBezTo>
                    <a:pt x="36" y="78"/>
                    <a:pt x="37" y="79"/>
                    <a:pt x="39" y="80"/>
                  </a:cubicBezTo>
                  <a:cubicBezTo>
                    <a:pt x="40" y="80"/>
                    <a:pt x="41" y="80"/>
                    <a:pt x="42" y="80"/>
                  </a:cubicBezTo>
                  <a:cubicBezTo>
                    <a:pt x="43" y="80"/>
                    <a:pt x="43" y="79"/>
                    <a:pt x="44" y="79"/>
                  </a:cubicBezTo>
                  <a:cubicBezTo>
                    <a:pt x="45" y="78"/>
                    <a:pt x="46" y="77"/>
                    <a:pt x="46" y="75"/>
                  </a:cubicBezTo>
                  <a:cubicBezTo>
                    <a:pt x="46" y="75"/>
                    <a:pt x="46" y="75"/>
                    <a:pt x="46" y="75"/>
                  </a:cubicBezTo>
                  <a:cubicBezTo>
                    <a:pt x="46" y="47"/>
                    <a:pt x="46" y="47"/>
                    <a:pt x="46" y="47"/>
                  </a:cubicBezTo>
                  <a:cubicBezTo>
                    <a:pt x="39" y="47"/>
                    <a:pt x="34" y="49"/>
                    <a:pt x="30" y="52"/>
                  </a:cubicBezTo>
                  <a:cubicBezTo>
                    <a:pt x="19" y="47"/>
                    <a:pt x="9" y="47"/>
                    <a:pt x="0" y="52"/>
                  </a:cubicBezTo>
                  <a:cubicBezTo>
                    <a:pt x="2" y="26"/>
                    <a:pt x="16" y="9"/>
                    <a:pt x="44" y="6"/>
                  </a:cubicBezTo>
                  <a:cubicBezTo>
                    <a:pt x="46" y="0"/>
                    <a:pt x="46" y="0"/>
                    <a:pt x="46" y="0"/>
                  </a:cubicBezTo>
                  <a:cubicBezTo>
                    <a:pt x="55" y="0"/>
                    <a:pt x="55" y="0"/>
                    <a:pt x="55" y="0"/>
                  </a:cubicBezTo>
                  <a:cubicBezTo>
                    <a:pt x="57" y="6"/>
                    <a:pt x="57" y="6"/>
                    <a:pt x="57" y="6"/>
                  </a:cubicBezTo>
                  <a:cubicBezTo>
                    <a:pt x="85" y="9"/>
                    <a:pt x="99" y="26"/>
                    <a:pt x="101" y="52"/>
                  </a:cubicBezTo>
                  <a:cubicBezTo>
                    <a:pt x="92" y="47"/>
                    <a:pt x="83" y="47"/>
                    <a:pt x="72" y="52"/>
                  </a:cubicBezTo>
                  <a:cubicBezTo>
                    <a:pt x="67" y="49"/>
                    <a:pt x="63" y="47"/>
                    <a:pt x="56" y="47"/>
                  </a:cubicBezTo>
                  <a:cubicBezTo>
                    <a:pt x="56" y="75"/>
                    <a:pt x="56" y="75"/>
                    <a:pt x="56" y="75"/>
                  </a:cubicBezTo>
                  <a:cubicBezTo>
                    <a:pt x="56" y="75"/>
                    <a:pt x="56" y="75"/>
                    <a:pt x="56" y="75"/>
                  </a:cubicBezTo>
                  <a:cubicBezTo>
                    <a:pt x="56" y="81"/>
                    <a:pt x="54" y="85"/>
                    <a:pt x="50" y="88"/>
                  </a:cubicBezTo>
                  <a:cubicBezTo>
                    <a:pt x="48" y="89"/>
                    <a:pt x="45" y="90"/>
                    <a:pt x="43" y="90"/>
                  </a:cubicBezTo>
                  <a:cubicBezTo>
                    <a:pt x="40" y="90"/>
                    <a:pt x="38" y="90"/>
                    <a:pt x="36" y="89"/>
                  </a:cubicBezTo>
                  <a:cubicBezTo>
                    <a:pt x="31" y="88"/>
                    <a:pt x="27" y="84"/>
                    <a:pt x="26" y="79"/>
                  </a:cubicBezTo>
                  <a:cubicBezTo>
                    <a:pt x="36" y="77"/>
                    <a:pt x="36" y="77"/>
                    <a:pt x="36" y="77"/>
                  </a:cubicBezTo>
                  <a:close/>
                  <a:moveTo>
                    <a:pt x="72" y="43"/>
                  </a:moveTo>
                  <a:cubicBezTo>
                    <a:pt x="75" y="42"/>
                    <a:pt x="77" y="41"/>
                    <a:pt x="80" y="41"/>
                  </a:cubicBezTo>
                  <a:cubicBezTo>
                    <a:pt x="78" y="23"/>
                    <a:pt x="69" y="16"/>
                    <a:pt x="57" y="13"/>
                  </a:cubicBezTo>
                  <a:cubicBezTo>
                    <a:pt x="67" y="20"/>
                    <a:pt x="73" y="29"/>
                    <a:pt x="72" y="43"/>
                  </a:cubicBezTo>
                  <a:close/>
                  <a:moveTo>
                    <a:pt x="10" y="40"/>
                  </a:moveTo>
                  <a:cubicBezTo>
                    <a:pt x="14" y="40"/>
                    <a:pt x="17" y="40"/>
                    <a:pt x="20" y="39"/>
                  </a:cubicBezTo>
                  <a:cubicBezTo>
                    <a:pt x="25" y="31"/>
                    <a:pt x="29" y="23"/>
                    <a:pt x="33" y="16"/>
                  </a:cubicBezTo>
                  <a:cubicBezTo>
                    <a:pt x="20" y="19"/>
                    <a:pt x="13" y="27"/>
                    <a:pt x="10" y="4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6967957" y="2374789"/>
            <a:ext cx="3689367" cy="4403959"/>
            <a:chOff x="7346438" y="2049265"/>
            <a:chExt cx="4028463" cy="4808735"/>
          </a:xfrm>
        </p:grpSpPr>
        <p:sp>
          <p:nvSpPr>
            <p:cNvPr id="7" name="Freeform 6"/>
            <p:cNvSpPr/>
            <p:nvPr/>
          </p:nvSpPr>
          <p:spPr>
            <a:xfrm rot="16200000">
              <a:off x="6956302" y="2439401"/>
              <a:ext cx="4808735" cy="4028463"/>
            </a:xfrm>
            <a:custGeom>
              <a:avLst/>
              <a:gdLst>
                <a:gd name="connsiteX0" fmla="*/ 5289608 w 5289608"/>
                <a:gd name="connsiteY0" fmla="*/ 562708 h 4431309"/>
                <a:gd name="connsiteX1" fmla="*/ 5165108 w 5289608"/>
                <a:gd name="connsiteY1" fmla="*/ 562708 h 4431309"/>
                <a:gd name="connsiteX2" fmla="*/ 5165108 w 5289608"/>
                <a:gd name="connsiteY2" fmla="*/ 3868601 h 4431309"/>
                <a:gd name="connsiteX3" fmla="*/ 4602401 w 5289608"/>
                <a:gd name="connsiteY3" fmla="*/ 4431309 h 4431309"/>
                <a:gd name="connsiteX4" fmla="*/ 0 w 5289608"/>
                <a:gd name="connsiteY4" fmla="*/ 4431309 h 4431309"/>
                <a:gd name="connsiteX5" fmla="*/ 0 w 5289608"/>
                <a:gd name="connsiteY5" fmla="*/ 3868601 h 4431309"/>
                <a:gd name="connsiteX6" fmla="*/ 4602401 w 5289608"/>
                <a:gd name="connsiteY6" fmla="*/ 3868601 h 4431309"/>
                <a:gd name="connsiteX7" fmla="*/ 4602401 w 5289608"/>
                <a:gd name="connsiteY7" fmla="*/ 562708 h 4431309"/>
                <a:gd name="connsiteX8" fmla="*/ 4477901 w 5289608"/>
                <a:gd name="connsiteY8" fmla="*/ 562708 h 4431309"/>
                <a:gd name="connsiteX9" fmla="*/ 4883755 w 5289608"/>
                <a:gd name="connsiteY9" fmla="*/ 0 h 4431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89608" h="4431309">
                  <a:moveTo>
                    <a:pt x="5289608" y="562708"/>
                  </a:moveTo>
                  <a:lnTo>
                    <a:pt x="5165108" y="562708"/>
                  </a:lnTo>
                  <a:lnTo>
                    <a:pt x="5165108" y="3868601"/>
                  </a:lnTo>
                  <a:lnTo>
                    <a:pt x="4602401" y="4431309"/>
                  </a:lnTo>
                  <a:lnTo>
                    <a:pt x="0" y="4431309"/>
                  </a:lnTo>
                  <a:lnTo>
                    <a:pt x="0" y="3868601"/>
                  </a:lnTo>
                  <a:lnTo>
                    <a:pt x="4602401" y="3868601"/>
                  </a:lnTo>
                  <a:lnTo>
                    <a:pt x="4602401" y="562708"/>
                  </a:lnTo>
                  <a:lnTo>
                    <a:pt x="4477901" y="562708"/>
                  </a:lnTo>
                  <a:lnTo>
                    <a:pt x="4883755"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8120836" y="2231727"/>
              <a:ext cx="369515" cy="372985"/>
            </a:xfrm>
            <a:custGeom>
              <a:avLst/>
              <a:gdLst>
                <a:gd name="T0" fmla="*/ 49 w 99"/>
                <a:gd name="T1" fmla="*/ 0 h 100"/>
                <a:gd name="T2" fmla="*/ 99 w 99"/>
                <a:gd name="T3" fmla="*/ 50 h 100"/>
                <a:gd name="T4" fmla="*/ 49 w 99"/>
                <a:gd name="T5" fmla="*/ 100 h 100"/>
                <a:gd name="T6" fmla="*/ 0 w 99"/>
                <a:gd name="T7" fmla="*/ 50 h 100"/>
                <a:gd name="T8" fmla="*/ 49 w 99"/>
                <a:gd name="T9" fmla="*/ 0 h 100"/>
                <a:gd name="T10" fmla="*/ 45 w 99"/>
                <a:gd name="T11" fmla="*/ 15 h 100"/>
                <a:gd name="T12" fmla="*/ 45 w 99"/>
                <a:gd name="T13" fmla="*/ 44 h 100"/>
                <a:gd name="T14" fmla="*/ 54 w 99"/>
                <a:gd name="T15" fmla="*/ 44 h 100"/>
                <a:gd name="T16" fmla="*/ 54 w 99"/>
                <a:gd name="T17" fmla="*/ 15 h 100"/>
                <a:gd name="T18" fmla="*/ 45 w 99"/>
                <a:gd name="T19" fmla="*/ 15 h 100"/>
                <a:gd name="T20" fmla="*/ 67 w 99"/>
                <a:gd name="T21" fmla="*/ 24 h 100"/>
                <a:gd name="T22" fmla="*/ 61 w 99"/>
                <a:gd name="T23" fmla="*/ 32 h 100"/>
                <a:gd name="T24" fmla="*/ 64 w 99"/>
                <a:gd name="T25" fmla="*/ 35 h 100"/>
                <a:gd name="T26" fmla="*/ 70 w 99"/>
                <a:gd name="T27" fmla="*/ 50 h 100"/>
                <a:gd name="T28" fmla="*/ 64 w 99"/>
                <a:gd name="T29" fmla="*/ 65 h 100"/>
                <a:gd name="T30" fmla="*/ 49 w 99"/>
                <a:gd name="T31" fmla="*/ 71 h 100"/>
                <a:gd name="T32" fmla="*/ 35 w 99"/>
                <a:gd name="T33" fmla="*/ 65 h 100"/>
                <a:gd name="T34" fmla="*/ 28 w 99"/>
                <a:gd name="T35" fmla="*/ 50 h 100"/>
                <a:gd name="T36" fmla="*/ 35 w 99"/>
                <a:gd name="T37" fmla="*/ 35 h 100"/>
                <a:gd name="T38" fmla="*/ 37 w 99"/>
                <a:gd name="T39" fmla="*/ 32 h 100"/>
                <a:gd name="T40" fmla="*/ 31 w 99"/>
                <a:gd name="T41" fmla="*/ 24 h 100"/>
                <a:gd name="T42" fmla="*/ 27 w 99"/>
                <a:gd name="T43" fmla="*/ 28 h 100"/>
                <a:gd name="T44" fmla="*/ 18 w 99"/>
                <a:gd name="T45" fmla="*/ 50 h 100"/>
                <a:gd name="T46" fmla="*/ 27 w 99"/>
                <a:gd name="T47" fmla="*/ 72 h 100"/>
                <a:gd name="T48" fmla="*/ 49 w 99"/>
                <a:gd name="T49" fmla="*/ 81 h 100"/>
                <a:gd name="T50" fmla="*/ 72 w 99"/>
                <a:gd name="T51" fmla="*/ 72 h 100"/>
                <a:gd name="T52" fmla="*/ 81 w 99"/>
                <a:gd name="T53" fmla="*/ 50 h 100"/>
                <a:gd name="T54" fmla="*/ 72 w 99"/>
                <a:gd name="T55" fmla="*/ 28 h 100"/>
                <a:gd name="T56" fmla="*/ 67 w 99"/>
                <a:gd name="T57" fmla="*/ 2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9" h="100">
                  <a:moveTo>
                    <a:pt x="49" y="0"/>
                  </a:moveTo>
                  <a:cubicBezTo>
                    <a:pt x="77" y="0"/>
                    <a:pt x="99" y="22"/>
                    <a:pt x="99" y="50"/>
                  </a:cubicBezTo>
                  <a:cubicBezTo>
                    <a:pt x="99" y="77"/>
                    <a:pt x="77" y="100"/>
                    <a:pt x="49" y="100"/>
                  </a:cubicBezTo>
                  <a:cubicBezTo>
                    <a:pt x="22" y="100"/>
                    <a:pt x="0" y="77"/>
                    <a:pt x="0" y="50"/>
                  </a:cubicBezTo>
                  <a:cubicBezTo>
                    <a:pt x="0" y="22"/>
                    <a:pt x="22" y="0"/>
                    <a:pt x="49" y="0"/>
                  </a:cubicBezTo>
                  <a:close/>
                  <a:moveTo>
                    <a:pt x="45" y="15"/>
                  </a:moveTo>
                  <a:cubicBezTo>
                    <a:pt x="45" y="44"/>
                    <a:pt x="45" y="44"/>
                    <a:pt x="45" y="44"/>
                  </a:cubicBezTo>
                  <a:cubicBezTo>
                    <a:pt x="54" y="44"/>
                    <a:pt x="54" y="44"/>
                    <a:pt x="54" y="44"/>
                  </a:cubicBezTo>
                  <a:cubicBezTo>
                    <a:pt x="54" y="15"/>
                    <a:pt x="54" y="15"/>
                    <a:pt x="54" y="15"/>
                  </a:cubicBezTo>
                  <a:cubicBezTo>
                    <a:pt x="45" y="15"/>
                    <a:pt x="45" y="15"/>
                    <a:pt x="45" y="15"/>
                  </a:cubicBezTo>
                  <a:close/>
                  <a:moveTo>
                    <a:pt x="67" y="24"/>
                  </a:moveTo>
                  <a:cubicBezTo>
                    <a:pt x="61" y="32"/>
                    <a:pt x="61" y="32"/>
                    <a:pt x="61" y="32"/>
                  </a:cubicBezTo>
                  <a:cubicBezTo>
                    <a:pt x="62" y="33"/>
                    <a:pt x="63" y="34"/>
                    <a:pt x="64" y="35"/>
                  </a:cubicBezTo>
                  <a:cubicBezTo>
                    <a:pt x="68" y="39"/>
                    <a:pt x="70" y="44"/>
                    <a:pt x="70" y="50"/>
                  </a:cubicBezTo>
                  <a:cubicBezTo>
                    <a:pt x="70" y="55"/>
                    <a:pt x="68" y="61"/>
                    <a:pt x="64" y="65"/>
                  </a:cubicBezTo>
                  <a:cubicBezTo>
                    <a:pt x="60" y="68"/>
                    <a:pt x="55" y="71"/>
                    <a:pt x="49" y="71"/>
                  </a:cubicBezTo>
                  <a:cubicBezTo>
                    <a:pt x="44" y="71"/>
                    <a:pt x="38" y="68"/>
                    <a:pt x="35" y="65"/>
                  </a:cubicBezTo>
                  <a:cubicBezTo>
                    <a:pt x="31" y="61"/>
                    <a:pt x="28" y="55"/>
                    <a:pt x="28" y="50"/>
                  </a:cubicBezTo>
                  <a:cubicBezTo>
                    <a:pt x="28" y="44"/>
                    <a:pt x="31" y="39"/>
                    <a:pt x="35" y="35"/>
                  </a:cubicBezTo>
                  <a:cubicBezTo>
                    <a:pt x="35" y="34"/>
                    <a:pt x="36" y="33"/>
                    <a:pt x="37" y="32"/>
                  </a:cubicBezTo>
                  <a:cubicBezTo>
                    <a:pt x="31" y="24"/>
                    <a:pt x="31" y="24"/>
                    <a:pt x="31" y="24"/>
                  </a:cubicBezTo>
                  <a:cubicBezTo>
                    <a:pt x="30" y="25"/>
                    <a:pt x="29" y="26"/>
                    <a:pt x="27" y="28"/>
                  </a:cubicBezTo>
                  <a:cubicBezTo>
                    <a:pt x="22" y="33"/>
                    <a:pt x="18" y="41"/>
                    <a:pt x="18" y="50"/>
                  </a:cubicBezTo>
                  <a:cubicBezTo>
                    <a:pt x="18" y="58"/>
                    <a:pt x="22" y="66"/>
                    <a:pt x="27" y="72"/>
                  </a:cubicBezTo>
                  <a:cubicBezTo>
                    <a:pt x="33" y="77"/>
                    <a:pt x="41" y="81"/>
                    <a:pt x="49" y="81"/>
                  </a:cubicBezTo>
                  <a:cubicBezTo>
                    <a:pt x="58" y="81"/>
                    <a:pt x="66" y="77"/>
                    <a:pt x="72" y="72"/>
                  </a:cubicBezTo>
                  <a:cubicBezTo>
                    <a:pt x="77" y="66"/>
                    <a:pt x="81" y="58"/>
                    <a:pt x="81" y="50"/>
                  </a:cubicBezTo>
                  <a:cubicBezTo>
                    <a:pt x="81" y="41"/>
                    <a:pt x="77" y="33"/>
                    <a:pt x="72" y="28"/>
                  </a:cubicBezTo>
                  <a:cubicBezTo>
                    <a:pt x="70" y="26"/>
                    <a:pt x="69" y="25"/>
                    <a:pt x="67" y="2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6967955" y="4994373"/>
            <a:ext cx="1756845" cy="1784373"/>
            <a:chOff x="7346434" y="4909620"/>
            <a:chExt cx="1918320" cy="1948378"/>
          </a:xfrm>
        </p:grpSpPr>
        <p:sp>
          <p:nvSpPr>
            <p:cNvPr id="4" name="Freeform 3"/>
            <p:cNvSpPr/>
            <p:nvPr/>
          </p:nvSpPr>
          <p:spPr>
            <a:xfrm rot="16200000">
              <a:off x="7331405" y="4924649"/>
              <a:ext cx="1948378" cy="1918320"/>
            </a:xfrm>
            <a:custGeom>
              <a:avLst/>
              <a:gdLst>
                <a:gd name="connsiteX0" fmla="*/ 2143216 w 2143216"/>
                <a:gd name="connsiteY0" fmla="*/ 562708 h 2110152"/>
                <a:gd name="connsiteX1" fmla="*/ 2018715 w 2143216"/>
                <a:gd name="connsiteY1" fmla="*/ 562708 h 2110152"/>
                <a:gd name="connsiteX2" fmla="*/ 2018715 w 2143216"/>
                <a:gd name="connsiteY2" fmla="*/ 1547444 h 2110152"/>
                <a:gd name="connsiteX3" fmla="*/ 1456007 w 2143216"/>
                <a:gd name="connsiteY3" fmla="*/ 2110152 h 2110152"/>
                <a:gd name="connsiteX4" fmla="*/ 1456007 w 2143216"/>
                <a:gd name="connsiteY4" fmla="*/ 2110151 h 2110152"/>
                <a:gd name="connsiteX5" fmla="*/ 0 w 2143216"/>
                <a:gd name="connsiteY5" fmla="*/ 2110151 h 2110152"/>
                <a:gd name="connsiteX6" fmla="*/ 0 w 2143216"/>
                <a:gd name="connsiteY6" fmla="*/ 1547443 h 2110152"/>
                <a:gd name="connsiteX7" fmla="*/ 1456007 w 2143216"/>
                <a:gd name="connsiteY7" fmla="*/ 1547443 h 2110152"/>
                <a:gd name="connsiteX8" fmla="*/ 1456007 w 2143216"/>
                <a:gd name="connsiteY8" fmla="*/ 562708 h 2110152"/>
                <a:gd name="connsiteX9" fmla="*/ 1331509 w 2143216"/>
                <a:gd name="connsiteY9" fmla="*/ 562708 h 2110152"/>
                <a:gd name="connsiteX10" fmla="*/ 1737363 w 2143216"/>
                <a:gd name="connsiteY10" fmla="*/ 0 h 2110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43216" h="2110152">
                  <a:moveTo>
                    <a:pt x="2143216" y="562708"/>
                  </a:moveTo>
                  <a:lnTo>
                    <a:pt x="2018715" y="562708"/>
                  </a:lnTo>
                  <a:lnTo>
                    <a:pt x="2018715" y="1547444"/>
                  </a:lnTo>
                  <a:lnTo>
                    <a:pt x="1456007" y="2110152"/>
                  </a:lnTo>
                  <a:lnTo>
                    <a:pt x="1456007" y="2110151"/>
                  </a:lnTo>
                  <a:lnTo>
                    <a:pt x="0" y="2110151"/>
                  </a:lnTo>
                  <a:lnTo>
                    <a:pt x="0" y="1547443"/>
                  </a:lnTo>
                  <a:lnTo>
                    <a:pt x="1456007" y="1547443"/>
                  </a:lnTo>
                  <a:lnTo>
                    <a:pt x="1456007" y="562708"/>
                  </a:lnTo>
                  <a:lnTo>
                    <a:pt x="1331509" y="562708"/>
                  </a:lnTo>
                  <a:lnTo>
                    <a:pt x="1737363"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8091344" y="5076469"/>
              <a:ext cx="399007" cy="404213"/>
            </a:xfrm>
            <a:custGeom>
              <a:avLst/>
              <a:gdLst>
                <a:gd name="T0" fmla="*/ 94 w 107"/>
                <a:gd name="T1" fmla="*/ 30 h 108"/>
                <a:gd name="T2" fmla="*/ 77 w 107"/>
                <a:gd name="T3" fmla="*/ 95 h 108"/>
                <a:gd name="T4" fmla="*/ 13 w 107"/>
                <a:gd name="T5" fmla="*/ 77 h 108"/>
                <a:gd name="T6" fmla="*/ 30 w 107"/>
                <a:gd name="T7" fmla="*/ 13 h 108"/>
                <a:gd name="T8" fmla="*/ 94 w 107"/>
                <a:gd name="T9" fmla="*/ 30 h 108"/>
                <a:gd name="T10" fmla="*/ 68 w 107"/>
                <a:gd name="T11" fmla="*/ 46 h 108"/>
                <a:gd name="T12" fmla="*/ 68 w 107"/>
                <a:gd name="T13" fmla="*/ 46 h 108"/>
                <a:gd name="T14" fmla="*/ 58 w 107"/>
                <a:gd name="T15" fmla="*/ 38 h 108"/>
                <a:gd name="T16" fmla="*/ 45 w 107"/>
                <a:gd name="T17" fmla="*/ 40 h 108"/>
                <a:gd name="T18" fmla="*/ 45 w 107"/>
                <a:gd name="T19" fmla="*/ 40 h 108"/>
                <a:gd name="T20" fmla="*/ 38 w 107"/>
                <a:gd name="T21" fmla="*/ 50 h 108"/>
                <a:gd name="T22" fmla="*/ 39 w 107"/>
                <a:gd name="T23" fmla="*/ 62 h 108"/>
                <a:gd name="T24" fmla="*/ 39 w 107"/>
                <a:gd name="T25" fmla="*/ 62 h 108"/>
                <a:gd name="T26" fmla="*/ 49 w 107"/>
                <a:gd name="T27" fmla="*/ 69 h 108"/>
                <a:gd name="T28" fmla="*/ 62 w 107"/>
                <a:gd name="T29" fmla="*/ 68 h 108"/>
                <a:gd name="T30" fmla="*/ 62 w 107"/>
                <a:gd name="T31" fmla="*/ 68 h 108"/>
                <a:gd name="T32" fmla="*/ 69 w 107"/>
                <a:gd name="T33" fmla="*/ 58 h 108"/>
                <a:gd name="T34" fmla="*/ 68 w 107"/>
                <a:gd name="T35" fmla="*/ 46 h 108"/>
                <a:gd name="T36" fmla="*/ 63 w 107"/>
                <a:gd name="T37" fmla="*/ 56 h 108"/>
                <a:gd name="T38" fmla="*/ 62 w 107"/>
                <a:gd name="T39" fmla="*/ 49 h 108"/>
                <a:gd name="T40" fmla="*/ 62 w 107"/>
                <a:gd name="T41" fmla="*/ 49 h 108"/>
                <a:gd name="T42" fmla="*/ 56 w 107"/>
                <a:gd name="T43" fmla="*/ 44 h 108"/>
                <a:gd name="T44" fmla="*/ 48 w 107"/>
                <a:gd name="T45" fmla="*/ 45 h 108"/>
                <a:gd name="T46" fmla="*/ 48 w 107"/>
                <a:gd name="T47" fmla="*/ 45 h 108"/>
                <a:gd name="T48" fmla="*/ 44 w 107"/>
                <a:gd name="T49" fmla="*/ 51 h 108"/>
                <a:gd name="T50" fmla="*/ 45 w 107"/>
                <a:gd name="T51" fmla="*/ 59 h 108"/>
                <a:gd name="T52" fmla="*/ 45 w 107"/>
                <a:gd name="T53" fmla="*/ 59 h 108"/>
                <a:gd name="T54" fmla="*/ 51 w 107"/>
                <a:gd name="T55" fmla="*/ 64 h 108"/>
                <a:gd name="T56" fmla="*/ 59 w 107"/>
                <a:gd name="T57" fmla="*/ 63 h 108"/>
                <a:gd name="T58" fmla="*/ 59 w 107"/>
                <a:gd name="T59" fmla="*/ 63 h 108"/>
                <a:gd name="T60" fmla="*/ 63 w 107"/>
                <a:gd name="T61" fmla="*/ 56 h 108"/>
                <a:gd name="T62" fmla="*/ 29 w 107"/>
                <a:gd name="T63" fmla="*/ 24 h 108"/>
                <a:gd name="T64" fmla="*/ 17 w 107"/>
                <a:gd name="T65" fmla="*/ 65 h 108"/>
                <a:gd name="T66" fmla="*/ 25 w 107"/>
                <a:gd name="T67" fmla="*/ 63 h 108"/>
                <a:gd name="T68" fmla="*/ 29 w 107"/>
                <a:gd name="T69" fmla="*/ 24 h 108"/>
                <a:gd name="T70" fmla="*/ 69 w 107"/>
                <a:gd name="T71" fmla="*/ 37 h 108"/>
                <a:gd name="T72" fmla="*/ 73 w 107"/>
                <a:gd name="T73" fmla="*/ 42 h 108"/>
                <a:gd name="T74" fmla="*/ 74 w 107"/>
                <a:gd name="T75" fmla="*/ 45 h 108"/>
                <a:gd name="T76" fmla="*/ 91 w 107"/>
                <a:gd name="T77" fmla="*/ 38 h 108"/>
                <a:gd name="T78" fmla="*/ 89 w 107"/>
                <a:gd name="T79" fmla="*/ 33 h 108"/>
                <a:gd name="T80" fmla="*/ 82 w 107"/>
                <a:gd name="T81" fmla="*/ 25 h 108"/>
                <a:gd name="T82" fmla="*/ 69 w 107"/>
                <a:gd name="T83" fmla="*/ 37 h 108"/>
                <a:gd name="T84" fmla="*/ 92 w 107"/>
                <a:gd name="T85" fmla="*/ 43 h 108"/>
                <a:gd name="T86" fmla="*/ 75 w 107"/>
                <a:gd name="T87" fmla="*/ 47 h 108"/>
                <a:gd name="T88" fmla="*/ 76 w 107"/>
                <a:gd name="T89" fmla="*/ 53 h 108"/>
                <a:gd name="T90" fmla="*/ 93 w 107"/>
                <a:gd name="T91" fmla="*/ 54 h 108"/>
                <a:gd name="T92" fmla="*/ 92 w 107"/>
                <a:gd name="T93" fmla="*/ 43 h 108"/>
                <a:gd name="T94" fmla="*/ 70 w 107"/>
                <a:gd name="T95" fmla="*/ 44 h 108"/>
                <a:gd name="T96" fmla="*/ 44 w 107"/>
                <a:gd name="T97" fmla="*/ 37 h 108"/>
                <a:gd name="T98" fmla="*/ 37 w 107"/>
                <a:gd name="T99" fmla="*/ 63 h 108"/>
                <a:gd name="T100" fmla="*/ 63 w 107"/>
                <a:gd name="T101" fmla="*/ 70 h 108"/>
                <a:gd name="T102" fmla="*/ 70 w 107"/>
                <a:gd name="T103" fmla="*/ 4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7" h="108">
                  <a:moveTo>
                    <a:pt x="94" y="30"/>
                  </a:moveTo>
                  <a:cubicBezTo>
                    <a:pt x="107" y="53"/>
                    <a:pt x="100" y="82"/>
                    <a:pt x="77" y="95"/>
                  </a:cubicBezTo>
                  <a:cubicBezTo>
                    <a:pt x="54" y="108"/>
                    <a:pt x="26" y="100"/>
                    <a:pt x="13" y="77"/>
                  </a:cubicBezTo>
                  <a:cubicBezTo>
                    <a:pt x="0" y="55"/>
                    <a:pt x="7" y="26"/>
                    <a:pt x="30" y="13"/>
                  </a:cubicBezTo>
                  <a:cubicBezTo>
                    <a:pt x="52" y="0"/>
                    <a:pt x="81" y="8"/>
                    <a:pt x="94" y="30"/>
                  </a:cubicBezTo>
                  <a:close/>
                  <a:moveTo>
                    <a:pt x="68" y="46"/>
                  </a:moveTo>
                  <a:cubicBezTo>
                    <a:pt x="68" y="46"/>
                    <a:pt x="68" y="46"/>
                    <a:pt x="68" y="46"/>
                  </a:cubicBezTo>
                  <a:cubicBezTo>
                    <a:pt x="65" y="42"/>
                    <a:pt x="62" y="39"/>
                    <a:pt x="58" y="38"/>
                  </a:cubicBezTo>
                  <a:cubicBezTo>
                    <a:pt x="54" y="37"/>
                    <a:pt x="49" y="37"/>
                    <a:pt x="45" y="40"/>
                  </a:cubicBezTo>
                  <a:cubicBezTo>
                    <a:pt x="45" y="40"/>
                    <a:pt x="45" y="40"/>
                    <a:pt x="45" y="40"/>
                  </a:cubicBezTo>
                  <a:cubicBezTo>
                    <a:pt x="41" y="42"/>
                    <a:pt x="39" y="46"/>
                    <a:pt x="38" y="50"/>
                  </a:cubicBezTo>
                  <a:cubicBezTo>
                    <a:pt x="37" y="54"/>
                    <a:pt x="37" y="58"/>
                    <a:pt x="39" y="62"/>
                  </a:cubicBezTo>
                  <a:cubicBezTo>
                    <a:pt x="39" y="62"/>
                    <a:pt x="39" y="62"/>
                    <a:pt x="39" y="62"/>
                  </a:cubicBezTo>
                  <a:cubicBezTo>
                    <a:pt x="42" y="66"/>
                    <a:pt x="45" y="68"/>
                    <a:pt x="49" y="69"/>
                  </a:cubicBezTo>
                  <a:cubicBezTo>
                    <a:pt x="53" y="71"/>
                    <a:pt x="58" y="70"/>
                    <a:pt x="62" y="68"/>
                  </a:cubicBezTo>
                  <a:cubicBezTo>
                    <a:pt x="62" y="68"/>
                    <a:pt x="62" y="68"/>
                    <a:pt x="62" y="68"/>
                  </a:cubicBezTo>
                  <a:cubicBezTo>
                    <a:pt x="65" y="66"/>
                    <a:pt x="68" y="62"/>
                    <a:pt x="69" y="58"/>
                  </a:cubicBezTo>
                  <a:cubicBezTo>
                    <a:pt x="70" y="54"/>
                    <a:pt x="70" y="50"/>
                    <a:pt x="68" y="46"/>
                  </a:cubicBezTo>
                  <a:close/>
                  <a:moveTo>
                    <a:pt x="63" y="56"/>
                  </a:moveTo>
                  <a:cubicBezTo>
                    <a:pt x="64" y="54"/>
                    <a:pt x="64" y="51"/>
                    <a:pt x="62" y="49"/>
                  </a:cubicBezTo>
                  <a:cubicBezTo>
                    <a:pt x="62" y="49"/>
                    <a:pt x="62" y="49"/>
                    <a:pt x="62" y="49"/>
                  </a:cubicBezTo>
                  <a:cubicBezTo>
                    <a:pt x="61" y="46"/>
                    <a:pt x="59" y="45"/>
                    <a:pt x="56" y="44"/>
                  </a:cubicBezTo>
                  <a:cubicBezTo>
                    <a:pt x="54" y="43"/>
                    <a:pt x="51" y="44"/>
                    <a:pt x="48" y="45"/>
                  </a:cubicBezTo>
                  <a:cubicBezTo>
                    <a:pt x="48" y="45"/>
                    <a:pt x="48" y="45"/>
                    <a:pt x="48" y="45"/>
                  </a:cubicBezTo>
                  <a:cubicBezTo>
                    <a:pt x="46" y="46"/>
                    <a:pt x="44" y="49"/>
                    <a:pt x="44" y="51"/>
                  </a:cubicBezTo>
                  <a:cubicBezTo>
                    <a:pt x="43" y="54"/>
                    <a:pt x="43" y="56"/>
                    <a:pt x="45" y="59"/>
                  </a:cubicBezTo>
                  <a:cubicBezTo>
                    <a:pt x="45" y="59"/>
                    <a:pt x="45" y="59"/>
                    <a:pt x="45" y="59"/>
                  </a:cubicBezTo>
                  <a:cubicBezTo>
                    <a:pt x="46" y="61"/>
                    <a:pt x="48" y="63"/>
                    <a:pt x="51" y="64"/>
                  </a:cubicBezTo>
                  <a:cubicBezTo>
                    <a:pt x="53" y="64"/>
                    <a:pt x="56" y="64"/>
                    <a:pt x="59" y="63"/>
                  </a:cubicBezTo>
                  <a:cubicBezTo>
                    <a:pt x="59" y="63"/>
                    <a:pt x="59" y="63"/>
                    <a:pt x="59" y="63"/>
                  </a:cubicBezTo>
                  <a:cubicBezTo>
                    <a:pt x="61" y="61"/>
                    <a:pt x="63" y="59"/>
                    <a:pt x="63" y="56"/>
                  </a:cubicBezTo>
                  <a:close/>
                  <a:moveTo>
                    <a:pt x="29" y="24"/>
                  </a:moveTo>
                  <a:cubicBezTo>
                    <a:pt x="16" y="36"/>
                    <a:pt x="14" y="50"/>
                    <a:pt x="17" y="65"/>
                  </a:cubicBezTo>
                  <a:cubicBezTo>
                    <a:pt x="20" y="64"/>
                    <a:pt x="23" y="64"/>
                    <a:pt x="25" y="63"/>
                  </a:cubicBezTo>
                  <a:cubicBezTo>
                    <a:pt x="21" y="49"/>
                    <a:pt x="22" y="36"/>
                    <a:pt x="29" y="24"/>
                  </a:cubicBezTo>
                  <a:close/>
                  <a:moveTo>
                    <a:pt x="69" y="37"/>
                  </a:moveTo>
                  <a:cubicBezTo>
                    <a:pt x="70" y="38"/>
                    <a:pt x="72" y="40"/>
                    <a:pt x="73" y="42"/>
                  </a:cubicBezTo>
                  <a:cubicBezTo>
                    <a:pt x="74" y="43"/>
                    <a:pt x="74" y="44"/>
                    <a:pt x="74" y="45"/>
                  </a:cubicBezTo>
                  <a:cubicBezTo>
                    <a:pt x="91" y="38"/>
                    <a:pt x="91" y="38"/>
                    <a:pt x="91" y="38"/>
                  </a:cubicBezTo>
                  <a:cubicBezTo>
                    <a:pt x="90" y="36"/>
                    <a:pt x="89" y="35"/>
                    <a:pt x="89" y="33"/>
                  </a:cubicBezTo>
                  <a:cubicBezTo>
                    <a:pt x="87" y="30"/>
                    <a:pt x="85" y="28"/>
                    <a:pt x="82" y="25"/>
                  </a:cubicBezTo>
                  <a:cubicBezTo>
                    <a:pt x="69" y="37"/>
                    <a:pt x="69" y="37"/>
                    <a:pt x="69" y="37"/>
                  </a:cubicBezTo>
                  <a:close/>
                  <a:moveTo>
                    <a:pt x="92" y="43"/>
                  </a:moveTo>
                  <a:cubicBezTo>
                    <a:pt x="75" y="47"/>
                    <a:pt x="75" y="47"/>
                    <a:pt x="75" y="47"/>
                  </a:cubicBezTo>
                  <a:cubicBezTo>
                    <a:pt x="76" y="49"/>
                    <a:pt x="76" y="51"/>
                    <a:pt x="76" y="53"/>
                  </a:cubicBezTo>
                  <a:cubicBezTo>
                    <a:pt x="93" y="54"/>
                    <a:pt x="93" y="54"/>
                    <a:pt x="93" y="54"/>
                  </a:cubicBezTo>
                  <a:cubicBezTo>
                    <a:pt x="94" y="50"/>
                    <a:pt x="93" y="46"/>
                    <a:pt x="92" y="43"/>
                  </a:cubicBezTo>
                  <a:close/>
                  <a:moveTo>
                    <a:pt x="70" y="44"/>
                  </a:moveTo>
                  <a:cubicBezTo>
                    <a:pt x="65" y="35"/>
                    <a:pt x="53" y="32"/>
                    <a:pt x="44" y="37"/>
                  </a:cubicBezTo>
                  <a:cubicBezTo>
                    <a:pt x="35" y="42"/>
                    <a:pt x="32" y="54"/>
                    <a:pt x="37" y="63"/>
                  </a:cubicBezTo>
                  <a:cubicBezTo>
                    <a:pt x="42" y="72"/>
                    <a:pt x="54" y="76"/>
                    <a:pt x="63" y="70"/>
                  </a:cubicBezTo>
                  <a:cubicBezTo>
                    <a:pt x="72" y="65"/>
                    <a:pt x="75" y="53"/>
                    <a:pt x="70"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9"/>
          <p:cNvGrpSpPr/>
          <p:nvPr/>
        </p:nvGrpSpPr>
        <p:grpSpPr>
          <a:xfrm>
            <a:off x="2294125" y="2541892"/>
            <a:ext cx="419805" cy="315056"/>
            <a:chOff x="789999" y="2242985"/>
            <a:chExt cx="504229" cy="378415"/>
          </a:xfrm>
        </p:grpSpPr>
        <p:sp>
          <p:nvSpPr>
            <p:cNvPr id="21" name="Rectangle 20"/>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789999" y="2242985"/>
              <a:ext cx="436099" cy="3219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3" name="Rectangle 22"/>
          <p:cNvSpPr/>
          <p:nvPr/>
        </p:nvSpPr>
        <p:spPr>
          <a:xfrm>
            <a:off x="2814293" y="2379944"/>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2294125" y="3501029"/>
            <a:ext cx="419805" cy="315056"/>
            <a:chOff x="789999" y="2242985"/>
            <a:chExt cx="504229" cy="378415"/>
          </a:xfrm>
        </p:grpSpPr>
        <p:sp>
          <p:nvSpPr>
            <p:cNvPr id="25" name="Rectangle 24"/>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789999" y="2242985"/>
              <a:ext cx="436099" cy="32193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ectangle 26"/>
          <p:cNvSpPr/>
          <p:nvPr/>
        </p:nvSpPr>
        <p:spPr>
          <a:xfrm>
            <a:off x="2814293" y="3339079"/>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8" name="Group 27"/>
          <p:cNvGrpSpPr/>
          <p:nvPr/>
        </p:nvGrpSpPr>
        <p:grpSpPr>
          <a:xfrm>
            <a:off x="2294125" y="4483521"/>
            <a:ext cx="419805" cy="315056"/>
            <a:chOff x="789999" y="2242985"/>
            <a:chExt cx="504229" cy="378415"/>
          </a:xfrm>
        </p:grpSpPr>
        <p:sp>
          <p:nvSpPr>
            <p:cNvPr id="29" name="Rectangle 28"/>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29"/>
            <p:cNvSpPr/>
            <p:nvPr/>
          </p:nvSpPr>
          <p:spPr>
            <a:xfrm>
              <a:off x="789999" y="2242985"/>
              <a:ext cx="436099" cy="3219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1" name="Rectangle 30"/>
          <p:cNvSpPr/>
          <p:nvPr/>
        </p:nvSpPr>
        <p:spPr>
          <a:xfrm>
            <a:off x="2814293" y="4321572"/>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2" name="Group 31"/>
          <p:cNvGrpSpPr/>
          <p:nvPr/>
        </p:nvGrpSpPr>
        <p:grpSpPr>
          <a:xfrm>
            <a:off x="2294125" y="5423436"/>
            <a:ext cx="419805" cy="315056"/>
            <a:chOff x="789999" y="2242985"/>
            <a:chExt cx="504229" cy="378415"/>
          </a:xfrm>
        </p:grpSpPr>
        <p:sp>
          <p:nvSpPr>
            <p:cNvPr id="33" name="Rectangle 32"/>
            <p:cNvSpPr/>
            <p:nvPr/>
          </p:nvSpPr>
          <p:spPr>
            <a:xfrm>
              <a:off x="858129" y="2299468"/>
              <a:ext cx="436099" cy="32193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789999" y="2242985"/>
              <a:ext cx="436099" cy="3219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Rectangle 34"/>
          <p:cNvSpPr/>
          <p:nvPr/>
        </p:nvSpPr>
        <p:spPr>
          <a:xfrm>
            <a:off x="2814293" y="5261487"/>
            <a:ext cx="3026728" cy="374205"/>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30887259"/>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1000"/>
                                        <p:tgtEl>
                                          <p:spTgt spid="38"/>
                                        </p:tgtEl>
                                      </p:cBhvr>
                                    </p:animEffect>
                                    <p:anim calcmode="lin" valueType="num">
                                      <p:cBhvr>
                                        <p:cTn id="14" dur="1000" fill="hold"/>
                                        <p:tgtEl>
                                          <p:spTgt spid="38"/>
                                        </p:tgtEl>
                                        <p:attrNameLst>
                                          <p:attrName>ppt_x</p:attrName>
                                        </p:attrNameLst>
                                      </p:cBhvr>
                                      <p:tavLst>
                                        <p:tav tm="0">
                                          <p:val>
                                            <p:strVal val="#ppt_x"/>
                                          </p:val>
                                        </p:tav>
                                        <p:tav tm="100000">
                                          <p:val>
                                            <p:strVal val="#ppt_x"/>
                                          </p:val>
                                        </p:tav>
                                      </p:tavLst>
                                    </p:anim>
                                    <p:anim calcmode="lin" valueType="num">
                                      <p:cBhvr>
                                        <p:cTn id="15" dur="1000" fill="hold"/>
                                        <p:tgtEl>
                                          <p:spTgt spid="38"/>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Effect transition="in" filter="fade">
                                      <p:cBhvr>
                                        <p:cTn id="19" dur="1000"/>
                                        <p:tgtEl>
                                          <p:spTgt spid="37"/>
                                        </p:tgtEl>
                                      </p:cBhvr>
                                    </p:animEffect>
                                    <p:anim calcmode="lin" valueType="num">
                                      <p:cBhvr>
                                        <p:cTn id="20" dur="1000" fill="hold"/>
                                        <p:tgtEl>
                                          <p:spTgt spid="37"/>
                                        </p:tgtEl>
                                        <p:attrNameLst>
                                          <p:attrName>ppt_x</p:attrName>
                                        </p:attrNameLst>
                                      </p:cBhvr>
                                      <p:tavLst>
                                        <p:tav tm="0">
                                          <p:val>
                                            <p:strVal val="#ppt_x"/>
                                          </p:val>
                                        </p:tav>
                                        <p:tav tm="100000">
                                          <p:val>
                                            <p:strVal val="#ppt_x"/>
                                          </p:val>
                                        </p:tav>
                                      </p:tavLst>
                                    </p:anim>
                                    <p:anim calcmode="lin" valueType="num">
                                      <p:cBhvr>
                                        <p:cTn id="21" dur="1000" fill="hold"/>
                                        <p:tgtEl>
                                          <p:spTgt spid="3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1000"/>
                                        <p:tgtEl>
                                          <p:spTgt spid="36"/>
                                        </p:tgtEl>
                                      </p:cBhvr>
                                    </p:animEffect>
                                    <p:anim calcmode="lin" valueType="num">
                                      <p:cBhvr>
                                        <p:cTn id="26" dur="1000" fill="hold"/>
                                        <p:tgtEl>
                                          <p:spTgt spid="36"/>
                                        </p:tgtEl>
                                        <p:attrNameLst>
                                          <p:attrName>ppt_x</p:attrName>
                                        </p:attrNameLst>
                                      </p:cBhvr>
                                      <p:tavLst>
                                        <p:tav tm="0">
                                          <p:val>
                                            <p:strVal val="#ppt_x"/>
                                          </p:val>
                                        </p:tav>
                                        <p:tav tm="100000">
                                          <p:val>
                                            <p:strVal val="#ppt_x"/>
                                          </p:val>
                                        </p:tav>
                                      </p:tavLst>
                                    </p:anim>
                                    <p:anim calcmode="lin" valueType="num">
                                      <p:cBhvr>
                                        <p:cTn id="27" dur="1000" fill="hold"/>
                                        <p:tgtEl>
                                          <p:spTgt spid="3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53" presetClass="entr" presetSubtype="16"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 calcmode="lin" valueType="num">
                                      <p:cBhvr>
                                        <p:cTn id="31" dur="500" fill="hold"/>
                                        <p:tgtEl>
                                          <p:spTgt spid="43"/>
                                        </p:tgtEl>
                                        <p:attrNameLst>
                                          <p:attrName>ppt_w</p:attrName>
                                        </p:attrNameLst>
                                      </p:cBhvr>
                                      <p:tavLst>
                                        <p:tav tm="0">
                                          <p:val>
                                            <p:fltVal val="0"/>
                                          </p:val>
                                        </p:tav>
                                        <p:tav tm="100000">
                                          <p:val>
                                            <p:strVal val="#ppt_w"/>
                                          </p:val>
                                        </p:tav>
                                      </p:tavLst>
                                    </p:anim>
                                    <p:anim calcmode="lin" valueType="num">
                                      <p:cBhvr>
                                        <p:cTn id="32" dur="500" fill="hold"/>
                                        <p:tgtEl>
                                          <p:spTgt spid="43"/>
                                        </p:tgtEl>
                                        <p:attrNameLst>
                                          <p:attrName>ppt_h</p:attrName>
                                        </p:attrNameLst>
                                      </p:cBhvr>
                                      <p:tavLst>
                                        <p:tav tm="0">
                                          <p:val>
                                            <p:fltVal val="0"/>
                                          </p:val>
                                        </p:tav>
                                        <p:tav tm="100000">
                                          <p:val>
                                            <p:strVal val="#ppt_h"/>
                                          </p:val>
                                        </p:tav>
                                      </p:tavLst>
                                    </p:anim>
                                    <p:animEffect transition="in" filter="fade">
                                      <p:cBhvr>
                                        <p:cTn id="33" dur="500"/>
                                        <p:tgtEl>
                                          <p:spTgt spid="43"/>
                                        </p:tgtEl>
                                      </p:cBhvr>
                                    </p:animEffect>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p:cTn id="37" dur="500" fill="hold"/>
                                        <p:tgtEl>
                                          <p:spTgt spid="42"/>
                                        </p:tgtEl>
                                        <p:attrNameLst>
                                          <p:attrName>ppt_w</p:attrName>
                                        </p:attrNameLst>
                                      </p:cBhvr>
                                      <p:tavLst>
                                        <p:tav tm="0">
                                          <p:val>
                                            <p:fltVal val="0"/>
                                          </p:val>
                                        </p:tav>
                                        <p:tav tm="100000">
                                          <p:val>
                                            <p:strVal val="#ppt_w"/>
                                          </p:val>
                                        </p:tav>
                                      </p:tavLst>
                                    </p:anim>
                                    <p:anim calcmode="lin" valueType="num">
                                      <p:cBhvr>
                                        <p:cTn id="38" dur="500" fill="hold"/>
                                        <p:tgtEl>
                                          <p:spTgt spid="42"/>
                                        </p:tgtEl>
                                        <p:attrNameLst>
                                          <p:attrName>ppt_h</p:attrName>
                                        </p:attrNameLst>
                                      </p:cBhvr>
                                      <p:tavLst>
                                        <p:tav tm="0">
                                          <p:val>
                                            <p:fltVal val="0"/>
                                          </p:val>
                                        </p:tav>
                                        <p:tav tm="100000">
                                          <p:val>
                                            <p:strVal val="#ppt_h"/>
                                          </p:val>
                                        </p:tav>
                                      </p:tavLst>
                                    </p:anim>
                                    <p:animEffect transition="in" filter="fade">
                                      <p:cBhvr>
                                        <p:cTn id="39" dur="500"/>
                                        <p:tgtEl>
                                          <p:spTgt spid="42"/>
                                        </p:tgtEl>
                                      </p:cBhvr>
                                    </p:animEffect>
                                  </p:childTnLst>
                                </p:cTn>
                              </p:par>
                            </p:childTnLst>
                          </p:cTn>
                        </p:par>
                        <p:par>
                          <p:cTn id="40" fill="hold">
                            <p:stCondLst>
                              <p:cond delay="5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5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fade">
                                      <p:cBhvr>
                                        <p:cTn id="55" dur="500"/>
                                        <p:tgtEl>
                                          <p:spTgt spid="20"/>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500"/>
                                        <p:tgtEl>
                                          <p:spTgt spid="2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500"/>
                                        <p:tgtEl>
                                          <p:spTgt spid="27"/>
                                        </p:tgtEl>
                                      </p:cBhvr>
                                    </p:animEffect>
                                  </p:childTnLst>
                                </p:cTn>
                              </p:par>
                            </p:childTnLst>
                          </p:cTn>
                        </p:par>
                        <p:par>
                          <p:cTn id="68" fill="hold">
                            <p:stCondLst>
                              <p:cond delay="8000"/>
                            </p:stCondLst>
                            <p:childTnLst>
                              <p:par>
                                <p:cTn id="69" presetID="10" presetClass="entr" presetSubtype="0"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fade">
                                      <p:cBhvr>
                                        <p:cTn id="71" dur="500"/>
                                        <p:tgtEl>
                                          <p:spTgt spid="28"/>
                                        </p:tgtEl>
                                      </p:cBhvr>
                                    </p:animEffect>
                                  </p:childTnLst>
                                </p:cTn>
                              </p:par>
                            </p:childTnLst>
                          </p:cTn>
                        </p:par>
                        <p:par>
                          <p:cTn id="72" fill="hold">
                            <p:stCondLst>
                              <p:cond delay="8500"/>
                            </p:stCondLst>
                            <p:childTnLst>
                              <p:par>
                                <p:cTn id="73" presetID="10" presetClass="entr" presetSubtype="0" fill="hold" grpId="0"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500"/>
                                        <p:tgtEl>
                                          <p:spTgt spid="31"/>
                                        </p:tgtEl>
                                      </p:cBhvr>
                                    </p:animEffect>
                                  </p:childTnLst>
                                </p:cTn>
                              </p:par>
                            </p:childTnLst>
                          </p:cTn>
                        </p:par>
                        <p:par>
                          <p:cTn id="76" fill="hold">
                            <p:stCondLst>
                              <p:cond delay="9000"/>
                            </p:stCondLst>
                            <p:childTnLst>
                              <p:par>
                                <p:cTn id="77" presetID="10" presetClass="entr" presetSubtype="0" fill="hold"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7" grpId="0"/>
      <p:bldP spid="31" grpId="0"/>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13044288"/>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Placeholder 16"/>
          <p:cNvSpPr>
            <a:spLocks noGrp="1"/>
          </p:cNvSpPr>
          <p:nvPr>
            <p:ph type="body" sz="quarter" idx="4294967295"/>
          </p:nvPr>
        </p:nvSpPr>
        <p:spPr>
          <a:xfrm>
            <a:off x="2775371" y="2742269"/>
            <a:ext cx="1957665"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8" name="Text Placeholder 17"/>
          <p:cNvSpPr>
            <a:spLocks noGrp="1"/>
          </p:cNvSpPr>
          <p:nvPr>
            <p:ph type="body" sz="quarter" idx="4294967295"/>
          </p:nvPr>
        </p:nvSpPr>
        <p:spPr>
          <a:xfrm>
            <a:off x="2509101" y="4756459"/>
            <a:ext cx="1957665"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13" name="Text Placeholder 12"/>
          <p:cNvSpPr>
            <a:spLocks noGrp="1"/>
          </p:cNvSpPr>
          <p:nvPr>
            <p:ph type="body" sz="quarter" idx="4294967295"/>
          </p:nvPr>
        </p:nvSpPr>
        <p:spPr>
          <a:xfrm>
            <a:off x="8988790" y="4023024"/>
            <a:ext cx="1963179" cy="430695"/>
          </a:xfrm>
          <a:prstGeom prst="rect">
            <a:avLst/>
          </a:prstGeom>
        </p:spPr>
        <p:txBody>
          <a:bodyPr vert="horz" lIns="0" tIns="0" rIns="0" bIns="0" rtlCol="0">
            <a:spAutoFit/>
          </a:bodyPr>
          <a:lstStyle/>
          <a:p>
            <a:pPr marL="0" indent="0" algn="just">
              <a:lnSpc>
                <a:spcPct val="120000"/>
              </a:lnSpc>
              <a:buNone/>
            </a:pPr>
            <a:r>
              <a:rPr lang="en-US" altLang="zh-CN"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4842453" y="2347790"/>
            <a:ext cx="3743604" cy="3704526"/>
            <a:chOff x="9988635" y="4910465"/>
            <a:chExt cx="5069416" cy="5016501"/>
          </a:xfrm>
        </p:grpSpPr>
        <p:sp>
          <p:nvSpPr>
            <p:cNvPr id="4" name="Freeform 3"/>
            <p:cNvSpPr>
              <a:spLocks/>
            </p:cNvSpPr>
            <p:nvPr/>
          </p:nvSpPr>
          <p:spPr bwMode="auto">
            <a:xfrm>
              <a:off x="10483935" y="4910465"/>
              <a:ext cx="3297767" cy="3388784"/>
            </a:xfrm>
            <a:custGeom>
              <a:avLst/>
              <a:gdLst>
                <a:gd name="T0" fmla="*/ 547 w 1071"/>
                <a:gd name="T1" fmla="*/ 0 h 1101"/>
                <a:gd name="T2" fmla="*/ 0 w 1071"/>
                <a:gd name="T3" fmla="*/ 547 h 1101"/>
                <a:gd name="T4" fmla="*/ 263 w 1071"/>
                <a:gd name="T5" fmla="*/ 1015 h 1101"/>
                <a:gd name="T6" fmla="*/ 213 w 1071"/>
                <a:gd name="T7" fmla="*/ 1101 h 1101"/>
                <a:gd name="T8" fmla="*/ 604 w 1071"/>
                <a:gd name="T9" fmla="*/ 1101 h 1101"/>
                <a:gd name="T10" fmla="*/ 409 w 1071"/>
                <a:gd name="T11" fmla="*/ 762 h 1101"/>
                <a:gd name="T12" fmla="*/ 359 w 1071"/>
                <a:gd name="T13" fmla="*/ 847 h 1101"/>
                <a:gd name="T14" fmla="*/ 193 w 1071"/>
                <a:gd name="T15" fmla="*/ 547 h 1101"/>
                <a:gd name="T16" fmla="*/ 547 w 1071"/>
                <a:gd name="T17" fmla="*/ 194 h 1101"/>
                <a:gd name="T18" fmla="*/ 859 w 1071"/>
                <a:gd name="T19" fmla="*/ 381 h 1101"/>
                <a:gd name="T20" fmla="*/ 938 w 1071"/>
                <a:gd name="T21" fmla="*/ 375 h 1101"/>
                <a:gd name="T22" fmla="*/ 1071 w 1071"/>
                <a:gd name="T23" fmla="*/ 390 h 1101"/>
                <a:gd name="T24" fmla="*/ 547 w 1071"/>
                <a:gd name="T25" fmla="*/ 0 h 1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1" h="1101">
                  <a:moveTo>
                    <a:pt x="547" y="0"/>
                  </a:moveTo>
                  <a:cubicBezTo>
                    <a:pt x="245" y="0"/>
                    <a:pt x="0" y="245"/>
                    <a:pt x="0" y="547"/>
                  </a:cubicBezTo>
                  <a:cubicBezTo>
                    <a:pt x="0" y="745"/>
                    <a:pt x="105" y="919"/>
                    <a:pt x="263" y="1015"/>
                  </a:cubicBezTo>
                  <a:cubicBezTo>
                    <a:pt x="213" y="1101"/>
                    <a:pt x="213" y="1101"/>
                    <a:pt x="213" y="1101"/>
                  </a:cubicBezTo>
                  <a:cubicBezTo>
                    <a:pt x="604" y="1101"/>
                    <a:pt x="604" y="1101"/>
                    <a:pt x="604" y="1101"/>
                  </a:cubicBezTo>
                  <a:cubicBezTo>
                    <a:pt x="409" y="762"/>
                    <a:pt x="409" y="762"/>
                    <a:pt x="409" y="762"/>
                  </a:cubicBezTo>
                  <a:cubicBezTo>
                    <a:pt x="359" y="847"/>
                    <a:pt x="359" y="847"/>
                    <a:pt x="359" y="847"/>
                  </a:cubicBezTo>
                  <a:cubicBezTo>
                    <a:pt x="260" y="785"/>
                    <a:pt x="193" y="674"/>
                    <a:pt x="193" y="547"/>
                  </a:cubicBezTo>
                  <a:cubicBezTo>
                    <a:pt x="193" y="352"/>
                    <a:pt x="352" y="194"/>
                    <a:pt x="547" y="194"/>
                  </a:cubicBezTo>
                  <a:cubicBezTo>
                    <a:pt x="682" y="194"/>
                    <a:pt x="799" y="269"/>
                    <a:pt x="859" y="381"/>
                  </a:cubicBezTo>
                  <a:cubicBezTo>
                    <a:pt x="885" y="377"/>
                    <a:pt x="911" y="375"/>
                    <a:pt x="938" y="375"/>
                  </a:cubicBezTo>
                  <a:cubicBezTo>
                    <a:pt x="984" y="375"/>
                    <a:pt x="1029" y="380"/>
                    <a:pt x="1071" y="390"/>
                  </a:cubicBezTo>
                  <a:cubicBezTo>
                    <a:pt x="1004" y="165"/>
                    <a:pt x="795" y="0"/>
                    <a:pt x="547"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11777218" y="6144481"/>
              <a:ext cx="3280833" cy="3412067"/>
            </a:xfrm>
            <a:custGeom>
              <a:avLst/>
              <a:gdLst>
                <a:gd name="T0" fmla="*/ 518 w 1065"/>
                <a:gd name="T1" fmla="*/ 14 h 1108"/>
                <a:gd name="T2" fmla="*/ 245 w 1065"/>
                <a:gd name="T3" fmla="*/ 87 h 1108"/>
                <a:gd name="T4" fmla="*/ 195 w 1065"/>
                <a:gd name="T5" fmla="*/ 0 h 1108"/>
                <a:gd name="T6" fmla="*/ 0 w 1065"/>
                <a:gd name="T7" fmla="*/ 339 h 1108"/>
                <a:gd name="T8" fmla="*/ 391 w 1065"/>
                <a:gd name="T9" fmla="*/ 339 h 1108"/>
                <a:gd name="T10" fmla="*/ 342 w 1065"/>
                <a:gd name="T11" fmla="*/ 254 h 1108"/>
                <a:gd name="T12" fmla="*/ 518 w 1065"/>
                <a:gd name="T13" fmla="*/ 208 h 1108"/>
                <a:gd name="T14" fmla="*/ 872 w 1065"/>
                <a:gd name="T15" fmla="*/ 561 h 1108"/>
                <a:gd name="T16" fmla="*/ 518 w 1065"/>
                <a:gd name="T17" fmla="*/ 915 h 1108"/>
                <a:gd name="T18" fmla="*/ 505 w 1065"/>
                <a:gd name="T19" fmla="*/ 915 h 1108"/>
                <a:gd name="T20" fmla="*/ 385 w 1065"/>
                <a:gd name="T21" fmla="*/ 1092 h 1108"/>
                <a:gd name="T22" fmla="*/ 518 w 1065"/>
                <a:gd name="T23" fmla="*/ 1108 h 1108"/>
                <a:gd name="T24" fmla="*/ 1065 w 1065"/>
                <a:gd name="T25" fmla="*/ 561 h 1108"/>
                <a:gd name="T26" fmla="*/ 518 w 1065"/>
                <a:gd name="T27" fmla="*/ 14 h 1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65" h="1108">
                  <a:moveTo>
                    <a:pt x="518" y="14"/>
                  </a:moveTo>
                  <a:cubicBezTo>
                    <a:pt x="419" y="14"/>
                    <a:pt x="326" y="41"/>
                    <a:pt x="245" y="87"/>
                  </a:cubicBezTo>
                  <a:cubicBezTo>
                    <a:pt x="195" y="0"/>
                    <a:pt x="195" y="0"/>
                    <a:pt x="195" y="0"/>
                  </a:cubicBezTo>
                  <a:cubicBezTo>
                    <a:pt x="0" y="339"/>
                    <a:pt x="0" y="339"/>
                    <a:pt x="0" y="339"/>
                  </a:cubicBezTo>
                  <a:cubicBezTo>
                    <a:pt x="391" y="339"/>
                    <a:pt x="391" y="339"/>
                    <a:pt x="391" y="339"/>
                  </a:cubicBezTo>
                  <a:cubicBezTo>
                    <a:pt x="342" y="254"/>
                    <a:pt x="342" y="254"/>
                    <a:pt x="342" y="254"/>
                  </a:cubicBezTo>
                  <a:cubicBezTo>
                    <a:pt x="394" y="225"/>
                    <a:pt x="454" y="208"/>
                    <a:pt x="518" y="208"/>
                  </a:cubicBezTo>
                  <a:cubicBezTo>
                    <a:pt x="713" y="208"/>
                    <a:pt x="872" y="366"/>
                    <a:pt x="872" y="561"/>
                  </a:cubicBezTo>
                  <a:cubicBezTo>
                    <a:pt x="872" y="757"/>
                    <a:pt x="713" y="915"/>
                    <a:pt x="518" y="915"/>
                  </a:cubicBezTo>
                  <a:cubicBezTo>
                    <a:pt x="514" y="915"/>
                    <a:pt x="509" y="915"/>
                    <a:pt x="505" y="915"/>
                  </a:cubicBezTo>
                  <a:cubicBezTo>
                    <a:pt x="476" y="981"/>
                    <a:pt x="435" y="1041"/>
                    <a:pt x="385" y="1092"/>
                  </a:cubicBezTo>
                  <a:cubicBezTo>
                    <a:pt x="428" y="1103"/>
                    <a:pt x="472" y="1108"/>
                    <a:pt x="518" y="1108"/>
                  </a:cubicBezTo>
                  <a:cubicBezTo>
                    <a:pt x="820" y="1108"/>
                    <a:pt x="1065" y="863"/>
                    <a:pt x="1065" y="561"/>
                  </a:cubicBezTo>
                  <a:cubicBezTo>
                    <a:pt x="1065" y="259"/>
                    <a:pt x="820" y="14"/>
                    <a:pt x="518" y="14"/>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9988635" y="7101215"/>
              <a:ext cx="3644900" cy="2825751"/>
            </a:xfrm>
            <a:custGeom>
              <a:avLst/>
              <a:gdLst>
                <a:gd name="T0" fmla="*/ 1184 w 1184"/>
                <a:gd name="T1" fmla="*/ 388 h 917"/>
                <a:gd name="T2" fmla="*/ 988 w 1184"/>
                <a:gd name="T3" fmla="*/ 49 h 917"/>
                <a:gd name="T4" fmla="*/ 793 w 1184"/>
                <a:gd name="T5" fmla="*/ 388 h 917"/>
                <a:gd name="T6" fmla="*/ 900 w 1184"/>
                <a:gd name="T7" fmla="*/ 388 h 917"/>
                <a:gd name="T8" fmla="*/ 547 w 1184"/>
                <a:gd name="T9" fmla="*/ 724 h 917"/>
                <a:gd name="T10" fmla="*/ 193 w 1184"/>
                <a:gd name="T11" fmla="*/ 370 h 917"/>
                <a:gd name="T12" fmla="*/ 242 w 1184"/>
                <a:gd name="T13" fmla="*/ 192 h 917"/>
                <a:gd name="T14" fmla="*/ 145 w 1184"/>
                <a:gd name="T15" fmla="*/ 0 h 917"/>
                <a:gd name="T16" fmla="*/ 0 w 1184"/>
                <a:gd name="T17" fmla="*/ 370 h 917"/>
                <a:gd name="T18" fmla="*/ 547 w 1184"/>
                <a:gd name="T19" fmla="*/ 917 h 917"/>
                <a:gd name="T20" fmla="*/ 1094 w 1184"/>
                <a:gd name="T21" fmla="*/ 388 h 917"/>
                <a:gd name="T22" fmla="*/ 1184 w 1184"/>
                <a:gd name="T23" fmla="*/ 388 h 9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84" h="917">
                  <a:moveTo>
                    <a:pt x="1184" y="388"/>
                  </a:moveTo>
                  <a:cubicBezTo>
                    <a:pt x="988" y="49"/>
                    <a:pt x="988" y="49"/>
                    <a:pt x="988" y="49"/>
                  </a:cubicBezTo>
                  <a:cubicBezTo>
                    <a:pt x="793" y="388"/>
                    <a:pt x="793" y="388"/>
                    <a:pt x="793" y="388"/>
                  </a:cubicBezTo>
                  <a:cubicBezTo>
                    <a:pt x="900" y="388"/>
                    <a:pt x="900" y="388"/>
                    <a:pt x="900" y="388"/>
                  </a:cubicBezTo>
                  <a:cubicBezTo>
                    <a:pt x="891" y="575"/>
                    <a:pt x="737" y="724"/>
                    <a:pt x="547" y="724"/>
                  </a:cubicBezTo>
                  <a:cubicBezTo>
                    <a:pt x="352" y="724"/>
                    <a:pt x="193" y="566"/>
                    <a:pt x="193" y="370"/>
                  </a:cubicBezTo>
                  <a:cubicBezTo>
                    <a:pt x="193" y="305"/>
                    <a:pt x="211" y="244"/>
                    <a:pt x="242" y="192"/>
                  </a:cubicBezTo>
                  <a:cubicBezTo>
                    <a:pt x="198" y="134"/>
                    <a:pt x="165" y="69"/>
                    <a:pt x="145" y="0"/>
                  </a:cubicBezTo>
                  <a:cubicBezTo>
                    <a:pt x="55" y="97"/>
                    <a:pt x="0" y="227"/>
                    <a:pt x="0" y="370"/>
                  </a:cubicBezTo>
                  <a:cubicBezTo>
                    <a:pt x="0" y="672"/>
                    <a:pt x="245" y="917"/>
                    <a:pt x="547" y="917"/>
                  </a:cubicBezTo>
                  <a:cubicBezTo>
                    <a:pt x="843" y="917"/>
                    <a:pt x="1085" y="682"/>
                    <a:pt x="1094" y="388"/>
                  </a:cubicBezTo>
                  <a:lnTo>
                    <a:pt x="1184" y="38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800">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7" name="TextBox 6"/>
            <p:cNvSpPr txBox="1"/>
            <p:nvPr/>
          </p:nvSpPr>
          <p:spPr>
            <a:xfrm rot="18978467">
              <a:off x="10746309" y="5519640"/>
              <a:ext cx="1366259" cy="508848"/>
            </a:xfrm>
            <a:prstGeom prst="rect">
              <a:avLst/>
            </a:prstGeom>
            <a:noFill/>
          </p:spPr>
          <p:txBody>
            <a:bodyPr wrap="none" rtlCol="0" anchor="ctr">
              <a:prstTxWarp prst="textArchUp">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8" name="TextBox 7"/>
            <p:cNvSpPr txBox="1"/>
            <p:nvPr/>
          </p:nvSpPr>
          <p:spPr>
            <a:xfrm>
              <a:off x="10861134" y="9105070"/>
              <a:ext cx="1645320"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9" name="TextBox 8"/>
            <p:cNvSpPr txBox="1"/>
            <p:nvPr/>
          </p:nvSpPr>
          <p:spPr>
            <a:xfrm rot="17644843">
              <a:off x="13516862" y="8044825"/>
              <a:ext cx="1748521" cy="508848"/>
            </a:xfrm>
            <a:prstGeom prst="rect">
              <a:avLst/>
            </a:prstGeom>
            <a:noFill/>
          </p:spPr>
          <p:txBody>
            <a:bodyPr wrap="none" rtlCol="0" anchor="ctr">
              <a:prstTxWarp prst="textArchDown">
                <a:avLst/>
              </a:prstTxWarp>
              <a:spAutoFit/>
            </a:bodyPr>
            <a:lstStyle/>
            <a:p>
              <a:pPr algn="ctr">
                <a:lnSpc>
                  <a:spcPct val="120000"/>
                </a:lnSpc>
              </a:pPr>
              <a:r>
                <a:rPr kumimoji="1" lang="zh-CN" altLang="en-US" sz="140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请替换文字内容</a:t>
              </a:r>
              <a:endParaRPr kumimoji="1" lang="zh-CN" altLang="en-US" sz="1400" dirty="0">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sp>
        <p:nvSpPr>
          <p:cNvPr id="1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822378630"/>
      </p:ext>
    </p:extLst>
  </p:cSld>
  <p:clrMapOvr>
    <a:masterClrMapping/>
  </p:clrMapOvr>
  <mc:AlternateContent xmlns:mc="http://schemas.openxmlformats.org/markup-compatibility/2006" xmlns:p14="http://schemas.microsoft.com/office/powerpoint/2010/main">
    <mc:Choice Requires="p14">
      <p:transition spd="slow" p14:dur="2000" advTm="0">
        <p14:ferris dir="l"/>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grpId="0" nodeType="clickEffect">
                                  <p:stCondLst>
                                    <p:cond delay="0"/>
                                  </p:stCondLst>
                                  <p:childTnLst>
                                    <p:set>
                                      <p:cBhvr>
                                        <p:cTn id="11" dur="1" fill="hold">
                                          <p:stCondLst>
                                            <p:cond delay="0"/>
                                          </p:stCondLst>
                                        </p:cTn>
                                        <p:tgtEl>
                                          <p:spTgt spid="13">
                                            <p:txEl>
                                              <p:pRg st="0" end="0"/>
                                            </p:txEl>
                                          </p:spTgt>
                                        </p:tgtEl>
                                        <p:attrNameLst>
                                          <p:attrName>style.visibility</p:attrName>
                                        </p:attrNameLst>
                                      </p:cBhvr>
                                      <p:to>
                                        <p:strVal val="visible"/>
                                      </p:to>
                                    </p:set>
                                    <p:anim calcmode="lin" valueType="num">
                                      <p:cBhvr additive="base">
                                        <p:cTn id="12" dur="500" fill="hold"/>
                                        <p:tgtEl>
                                          <p:spTgt spid="13">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1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17">
                                            <p:txEl>
                                              <p:pRg st="0" end="0"/>
                                            </p:txEl>
                                          </p:spTgt>
                                        </p:tgtEl>
                                        <p:attrNameLst>
                                          <p:attrName>style.visibility</p:attrName>
                                        </p:attrNameLst>
                                      </p:cBhvr>
                                      <p:to>
                                        <p:strVal val="visible"/>
                                      </p:to>
                                    </p:set>
                                    <p:anim calcmode="lin" valueType="num">
                                      <p:cBhvr additive="base">
                                        <p:cTn id="18" dur="500" fill="hold"/>
                                        <p:tgtEl>
                                          <p:spTgt spid="17">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1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8">
                                            <p:txEl>
                                              <p:pRg st="0" end="0"/>
                                            </p:txEl>
                                          </p:spTgt>
                                        </p:tgtEl>
                                        <p:attrNameLst>
                                          <p:attrName>style.visibility</p:attrName>
                                        </p:attrNameLst>
                                      </p:cBhvr>
                                      <p:to>
                                        <p:strVal val="visible"/>
                                      </p:to>
                                    </p:set>
                                    <p:anim calcmode="lin" valueType="num">
                                      <p:cBhvr additive="base">
                                        <p:cTn id="24" dur="500" fill="hold"/>
                                        <p:tgtEl>
                                          <p:spTgt spid="18">
                                            <p:txEl>
                                              <p:pRg st="0" end="0"/>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build="p"/>
      <p:bldP spid="18" grpId="0" build="p"/>
      <p:bldP spid="1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成功项目展示</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1013896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7"/>
          <p:cNvGrpSpPr>
            <a:grpSpLocks/>
          </p:cNvGrpSpPr>
          <p:nvPr/>
        </p:nvGrpSpPr>
        <p:grpSpPr bwMode="auto">
          <a:xfrm>
            <a:off x="8447374" y="2587308"/>
            <a:ext cx="3960099" cy="1528470"/>
            <a:chOff x="2872440" y="650416"/>
            <a:chExt cx="2814809" cy="1087127"/>
          </a:xfrm>
        </p:grpSpPr>
        <p:sp>
          <p:nvSpPr>
            <p:cNvPr id="21" name="文本框 66"/>
            <p:cNvSpPr txBox="1">
              <a:spLocks noChangeArrowheads="1"/>
            </p:cNvSpPr>
            <p:nvPr/>
          </p:nvSpPr>
          <p:spPr bwMode="auto">
            <a:xfrm>
              <a:off x="2872440" y="949479"/>
              <a:ext cx="2814809" cy="788064"/>
            </a:xfrm>
            <a:prstGeom prst="rect">
              <a:avLst/>
            </a:prstGeom>
            <a:noFill/>
            <a:ln>
              <a:noFill/>
            </a:ln>
            <a:extLst/>
          </p:spPr>
          <p:txBody>
            <a:bodyPr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9" name="文本框 13"/>
            <p:cNvSpPr txBox="1">
              <a:spLocks noChangeArrowheads="1"/>
            </p:cNvSpPr>
            <p:nvPr/>
          </p:nvSpPr>
          <p:spPr bwMode="auto">
            <a:xfrm>
              <a:off x="2872440" y="650416"/>
              <a:ext cx="1312592" cy="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2" name="矩形 1"/>
          <p:cNvSpPr/>
          <p:nvPr/>
        </p:nvSpPr>
        <p:spPr>
          <a:xfrm>
            <a:off x="7996450" y="1"/>
            <a:ext cx="4861948" cy="1515732"/>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9" name="矩形 38"/>
          <p:cNvSpPr/>
          <p:nvPr/>
        </p:nvSpPr>
        <p:spPr>
          <a:xfrm>
            <a:off x="7996450" y="5705758"/>
            <a:ext cx="4861948" cy="1526892"/>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任意多边形 40"/>
          <p:cNvSpPr/>
          <p:nvPr/>
        </p:nvSpPr>
        <p:spPr>
          <a:xfrm>
            <a:off x="7996450" y="1640741"/>
            <a:ext cx="4861948" cy="3931079"/>
          </a:xfrm>
          <a:custGeom>
            <a:avLst/>
            <a:gdLst>
              <a:gd name="connsiteX0" fmla="*/ 0 w 3457575"/>
              <a:gd name="connsiteY0" fmla="*/ 0 h 2796096"/>
              <a:gd name="connsiteX1" fmla="*/ 3457575 w 3457575"/>
              <a:gd name="connsiteY1" fmla="*/ 0 h 2796096"/>
              <a:gd name="connsiteX2" fmla="*/ 3457575 w 3457575"/>
              <a:gd name="connsiteY2" fmla="*/ 2796096 h 2796096"/>
              <a:gd name="connsiteX3" fmla="*/ 0 w 3457575"/>
              <a:gd name="connsiteY3" fmla="*/ 2796096 h 2796096"/>
              <a:gd name="connsiteX4" fmla="*/ 0 w 3457575"/>
              <a:gd name="connsiteY4" fmla="*/ 0 h 2796096"/>
              <a:gd name="connsiteX5" fmla="*/ 85726 w 3457575"/>
              <a:gd name="connsiteY5" fmla="*/ 86496 h 2796096"/>
              <a:gd name="connsiteX6" fmla="*/ 85726 w 3457575"/>
              <a:gd name="connsiteY6" fmla="*/ 2698618 h 2796096"/>
              <a:gd name="connsiteX7" fmla="*/ 3371852 w 3457575"/>
              <a:gd name="connsiteY7" fmla="*/ 2698618 h 2796096"/>
              <a:gd name="connsiteX8" fmla="*/ 3371852 w 3457575"/>
              <a:gd name="connsiteY8" fmla="*/ 86496 h 2796096"/>
              <a:gd name="connsiteX9" fmla="*/ 85726 w 3457575"/>
              <a:gd name="connsiteY9" fmla="*/ 86496 h 2796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57575" h="2796096">
                <a:moveTo>
                  <a:pt x="0" y="0"/>
                </a:moveTo>
                <a:lnTo>
                  <a:pt x="3457575" y="0"/>
                </a:lnTo>
                <a:lnTo>
                  <a:pt x="3457575" y="2796096"/>
                </a:lnTo>
                <a:lnTo>
                  <a:pt x="0" y="2796096"/>
                </a:lnTo>
                <a:lnTo>
                  <a:pt x="0" y="0"/>
                </a:lnTo>
                <a:close/>
                <a:moveTo>
                  <a:pt x="85726" y="86496"/>
                </a:moveTo>
                <a:lnTo>
                  <a:pt x="85726" y="2698618"/>
                </a:lnTo>
                <a:lnTo>
                  <a:pt x="3371852" y="2698618"/>
                </a:lnTo>
                <a:lnTo>
                  <a:pt x="3371852" y="86496"/>
                </a:lnTo>
                <a:lnTo>
                  <a:pt x="85726" y="8649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4" name="组合 55"/>
          <p:cNvGrpSpPr>
            <a:grpSpLocks/>
          </p:cNvGrpSpPr>
          <p:nvPr/>
        </p:nvGrpSpPr>
        <p:grpSpPr bwMode="auto">
          <a:xfrm>
            <a:off x="802147" y="1443283"/>
            <a:ext cx="6425397" cy="1353786"/>
            <a:chOff x="5125834" y="3704193"/>
            <a:chExt cx="4569611" cy="962571"/>
          </a:xfrm>
        </p:grpSpPr>
        <p:sp>
          <p:nvSpPr>
            <p:cNvPr id="57" name="文本框 66"/>
            <p:cNvSpPr txBox="1">
              <a:spLocks noChangeArrowheads="1"/>
            </p:cNvSpPr>
            <p:nvPr/>
          </p:nvSpPr>
          <p:spPr bwMode="auto">
            <a:xfrm>
              <a:off x="5125835" y="4010256"/>
              <a:ext cx="4569610" cy="656508"/>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7" name="文本框 66"/>
            <p:cNvSpPr txBox="1">
              <a:spLocks noChangeArrowheads="1"/>
            </p:cNvSpPr>
            <p:nvPr/>
          </p:nvSpPr>
          <p:spPr bwMode="auto">
            <a:xfrm>
              <a:off x="5125834" y="3704193"/>
              <a:ext cx="1869231" cy="2188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2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7" name="十字形 6"/>
          <p:cNvSpPr/>
          <p:nvPr/>
        </p:nvSpPr>
        <p:spPr>
          <a:xfrm>
            <a:off x="8594706" y="4810607"/>
            <a:ext cx="388420" cy="388420"/>
          </a:xfrm>
          <a:prstGeom prst="plus">
            <a:avLst>
              <a:gd name="adj" fmla="val 4138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5" name="组合 2"/>
          <p:cNvGrpSpPr>
            <a:grpSpLocks/>
          </p:cNvGrpSpPr>
          <p:nvPr/>
        </p:nvGrpSpPr>
        <p:grpSpPr bwMode="auto">
          <a:xfrm>
            <a:off x="812800" y="4042691"/>
            <a:ext cx="6414744" cy="1002312"/>
            <a:chOff x="546100" y="2874940"/>
            <a:chExt cx="4561846" cy="713364"/>
          </a:xfrm>
        </p:grpSpPr>
        <p:grpSp>
          <p:nvGrpSpPr>
            <p:cNvPr id="21520" name="组合 8"/>
            <p:cNvGrpSpPr>
              <a:grpSpLocks/>
            </p:cNvGrpSpPr>
            <p:nvPr/>
          </p:nvGrpSpPr>
          <p:grpSpPr bwMode="auto">
            <a:xfrm>
              <a:off x="546100" y="2895600"/>
              <a:ext cx="692704" cy="692704"/>
              <a:chOff x="584200" y="2946400"/>
              <a:chExt cx="692704" cy="692704"/>
            </a:xfrm>
          </p:grpSpPr>
          <p:sp>
            <p:nvSpPr>
              <p:cNvPr id="8" name="矩形 7"/>
              <p:cNvSpPr/>
              <p:nvPr/>
            </p:nvSpPr>
            <p:spPr>
              <a:xfrm>
                <a:off x="584200" y="2946400"/>
                <a:ext cx="692150" cy="69270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9" name="组合 67"/>
              <p:cNvGrpSpPr/>
              <p:nvPr/>
            </p:nvGrpSpPr>
            <p:grpSpPr bwMode="auto">
              <a:xfrm>
                <a:off x="724526" y="3119526"/>
                <a:ext cx="412052" cy="346452"/>
                <a:chOff x="7321551" y="763588"/>
                <a:chExt cx="1050925" cy="882650"/>
              </a:xfrm>
              <a:solidFill>
                <a:schemeClr val="bg1"/>
              </a:solidFill>
            </p:grpSpPr>
            <p:sp>
              <p:nvSpPr>
                <p:cNvPr id="69" name="Freeform 11"/>
                <p:cNvSpPr>
                  <a:spLocks noEditPoints="1"/>
                </p:cNvSpPr>
                <p:nvPr/>
              </p:nvSpPr>
              <p:spPr bwMode="auto">
                <a:xfrm>
                  <a:off x="7321551" y="763588"/>
                  <a:ext cx="744538" cy="704850"/>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12"/>
                <p:cNvSpPr>
                  <a:spLocks noEditPoints="1"/>
                </p:cNvSpPr>
                <p:nvPr/>
              </p:nvSpPr>
              <p:spPr bwMode="auto">
                <a:xfrm>
                  <a:off x="7735888" y="1052513"/>
                  <a:ext cx="636588" cy="5937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521" name="组合 71"/>
            <p:cNvGrpSpPr>
              <a:grpSpLocks/>
            </p:cNvGrpSpPr>
            <p:nvPr/>
          </p:nvGrpSpPr>
          <p:grpSpPr bwMode="auto">
            <a:xfrm>
              <a:off x="1417435" y="2874940"/>
              <a:ext cx="3690511" cy="604581"/>
              <a:chOff x="5125835" y="3157515"/>
              <a:chExt cx="3690511" cy="604581"/>
            </a:xfrm>
          </p:grpSpPr>
          <p:sp>
            <p:nvSpPr>
              <p:cNvPr id="73" name="文本框 66"/>
              <p:cNvSpPr txBox="1">
                <a:spLocks noChangeArrowheads="1"/>
              </p:cNvSpPr>
              <p:nvPr/>
            </p:nvSpPr>
            <p:spPr bwMode="auto">
              <a:xfrm>
                <a:off x="5125835" y="3367805"/>
                <a:ext cx="3690511" cy="394291"/>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1523" name="文本框 66"/>
              <p:cNvSpPr txBox="1">
                <a:spLocks noChangeArrowheads="1"/>
              </p:cNvSpPr>
              <p:nvPr/>
            </p:nvSpPr>
            <p:spPr bwMode="auto">
              <a:xfrm>
                <a:off x="5125835" y="3157515"/>
                <a:ext cx="1313252" cy="17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grpSp>
        <p:nvGrpSpPr>
          <p:cNvPr id="11" name="组合 3"/>
          <p:cNvGrpSpPr>
            <a:grpSpLocks/>
          </p:cNvGrpSpPr>
          <p:nvPr/>
        </p:nvGrpSpPr>
        <p:grpSpPr bwMode="auto">
          <a:xfrm>
            <a:off x="812800" y="5320405"/>
            <a:ext cx="6414744" cy="992542"/>
            <a:chOff x="546100" y="3783593"/>
            <a:chExt cx="4561846" cy="706411"/>
          </a:xfrm>
        </p:grpSpPr>
        <p:grpSp>
          <p:nvGrpSpPr>
            <p:cNvPr id="21514" name="组合 9"/>
            <p:cNvGrpSpPr>
              <a:grpSpLocks/>
            </p:cNvGrpSpPr>
            <p:nvPr/>
          </p:nvGrpSpPr>
          <p:grpSpPr bwMode="auto">
            <a:xfrm>
              <a:off x="546100" y="3797300"/>
              <a:ext cx="692704" cy="692704"/>
              <a:chOff x="584200" y="3848100"/>
              <a:chExt cx="692704" cy="692704"/>
            </a:xfrm>
          </p:grpSpPr>
          <p:sp>
            <p:nvSpPr>
              <p:cNvPr id="71" name="矩形 70"/>
              <p:cNvSpPr/>
              <p:nvPr/>
            </p:nvSpPr>
            <p:spPr>
              <a:xfrm>
                <a:off x="584200" y="3848100"/>
                <a:ext cx="692150" cy="69270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3" name="组合 60"/>
              <p:cNvGrpSpPr/>
              <p:nvPr/>
            </p:nvGrpSpPr>
            <p:grpSpPr bwMode="auto">
              <a:xfrm>
                <a:off x="715724" y="4011754"/>
                <a:ext cx="448152" cy="357046"/>
                <a:chOff x="155576" y="754063"/>
                <a:chExt cx="1143000" cy="909638"/>
              </a:xfrm>
              <a:solidFill>
                <a:schemeClr val="bg1"/>
              </a:solidFill>
            </p:grpSpPr>
            <p:sp>
              <p:nvSpPr>
                <p:cNvPr id="62" name="Freeform 13"/>
                <p:cNvSpPr>
                  <a:spLocks noEditPoints="1"/>
                </p:cNvSpPr>
                <p:nvPr/>
              </p:nvSpPr>
              <p:spPr bwMode="auto">
                <a:xfrm>
                  <a:off x="155576" y="855663"/>
                  <a:ext cx="985838" cy="808038"/>
                </a:xfrm>
                <a:custGeom>
                  <a:avLst/>
                  <a:gdLst>
                    <a:gd name="T0" fmla="*/ 98 w 119"/>
                    <a:gd name="T1" fmla="*/ 40 h 95"/>
                    <a:gd name="T2" fmla="*/ 95 w 119"/>
                    <a:gd name="T3" fmla="*/ 36 h 95"/>
                    <a:gd name="T4" fmla="*/ 94 w 119"/>
                    <a:gd name="T5" fmla="*/ 22 h 95"/>
                    <a:gd name="T6" fmla="*/ 69 w 119"/>
                    <a:gd name="T7" fmla="*/ 23 h 95"/>
                    <a:gd name="T8" fmla="*/ 65 w 119"/>
                    <a:gd name="T9" fmla="*/ 16 h 95"/>
                    <a:gd name="T10" fmla="*/ 45 w 119"/>
                    <a:gd name="T11" fmla="*/ 6 h 95"/>
                    <a:gd name="T12" fmla="*/ 11 w 119"/>
                    <a:gd name="T13" fmla="*/ 34 h 95"/>
                    <a:gd name="T14" fmla="*/ 1 w 119"/>
                    <a:gd name="T15" fmla="*/ 60 h 95"/>
                    <a:gd name="T16" fmla="*/ 51 w 119"/>
                    <a:gd name="T17" fmla="*/ 93 h 95"/>
                    <a:gd name="T18" fmla="*/ 110 w 119"/>
                    <a:gd name="T19" fmla="*/ 67 h 95"/>
                    <a:gd name="T20" fmla="*/ 98 w 119"/>
                    <a:gd name="T21" fmla="*/ 40 h 95"/>
                    <a:gd name="T22" fmla="*/ 52 w 119"/>
                    <a:gd name="T23" fmla="*/ 86 h 95"/>
                    <a:gd name="T24" fmla="*/ 14 w 119"/>
                    <a:gd name="T25" fmla="*/ 62 h 95"/>
                    <a:gd name="T26" fmla="*/ 52 w 119"/>
                    <a:gd name="T27" fmla="*/ 35 h 95"/>
                    <a:gd name="T28" fmla="*/ 91 w 119"/>
                    <a:gd name="T29" fmla="*/ 57 h 95"/>
                    <a:gd name="T30" fmla="*/ 52 w 119"/>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95">
                      <a:moveTo>
                        <a:pt x="98" y="40"/>
                      </a:moveTo>
                      <a:cubicBezTo>
                        <a:pt x="93" y="39"/>
                        <a:pt x="95" y="36"/>
                        <a:pt x="95" y="36"/>
                      </a:cubicBezTo>
                      <a:cubicBezTo>
                        <a:pt x="95" y="36"/>
                        <a:pt x="100" y="28"/>
                        <a:pt x="94" y="22"/>
                      </a:cubicBezTo>
                      <a:cubicBezTo>
                        <a:pt x="87" y="14"/>
                        <a:pt x="69" y="23"/>
                        <a:pt x="69" y="23"/>
                      </a:cubicBezTo>
                      <a:cubicBezTo>
                        <a:pt x="62" y="25"/>
                        <a:pt x="64" y="22"/>
                        <a:pt x="65" y="16"/>
                      </a:cubicBezTo>
                      <a:cubicBezTo>
                        <a:pt x="65" y="10"/>
                        <a:pt x="63" y="0"/>
                        <a:pt x="45" y="6"/>
                      </a:cubicBezTo>
                      <a:cubicBezTo>
                        <a:pt x="26" y="12"/>
                        <a:pt x="11" y="34"/>
                        <a:pt x="11" y="34"/>
                      </a:cubicBezTo>
                      <a:cubicBezTo>
                        <a:pt x="0" y="49"/>
                        <a:pt x="1" y="60"/>
                        <a:pt x="1" y="60"/>
                      </a:cubicBezTo>
                      <a:cubicBezTo>
                        <a:pt x="4" y="85"/>
                        <a:pt x="30" y="91"/>
                        <a:pt x="51" y="93"/>
                      </a:cubicBezTo>
                      <a:cubicBezTo>
                        <a:pt x="72" y="95"/>
                        <a:pt x="102" y="86"/>
                        <a:pt x="110" y="67"/>
                      </a:cubicBezTo>
                      <a:cubicBezTo>
                        <a:pt x="119" y="48"/>
                        <a:pt x="103" y="41"/>
                        <a:pt x="98" y="40"/>
                      </a:cubicBezTo>
                      <a:close/>
                      <a:moveTo>
                        <a:pt x="52" y="86"/>
                      </a:moveTo>
                      <a:cubicBezTo>
                        <a:pt x="31" y="87"/>
                        <a:pt x="14" y="76"/>
                        <a:pt x="14" y="62"/>
                      </a:cubicBezTo>
                      <a:cubicBezTo>
                        <a:pt x="14" y="48"/>
                        <a:pt x="31" y="36"/>
                        <a:pt x="52" y="35"/>
                      </a:cubicBezTo>
                      <a:cubicBezTo>
                        <a:pt x="74" y="34"/>
                        <a:pt x="91" y="43"/>
                        <a:pt x="91" y="57"/>
                      </a:cubicBezTo>
                      <a:cubicBezTo>
                        <a:pt x="91" y="72"/>
                        <a:pt x="74" y="85"/>
                        <a:pt x="52" y="86"/>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14"/>
                <p:cNvSpPr>
                  <a:spLocks noEditPoints="1"/>
                </p:cNvSpPr>
                <p:nvPr/>
              </p:nvSpPr>
              <p:spPr bwMode="auto">
                <a:xfrm>
                  <a:off x="379413" y="1212850"/>
                  <a:ext cx="388938" cy="357188"/>
                </a:xfrm>
                <a:custGeom>
                  <a:avLst/>
                  <a:gdLst>
                    <a:gd name="T0" fmla="*/ 21 w 47"/>
                    <a:gd name="T1" fmla="*/ 3 h 42"/>
                    <a:gd name="T2" fmla="*/ 2 w 47"/>
                    <a:gd name="T3" fmla="*/ 25 h 42"/>
                    <a:gd name="T4" fmla="*/ 8 w 47"/>
                    <a:gd name="T5" fmla="*/ 35 h 42"/>
                    <a:gd name="T6" fmla="*/ 40 w 47"/>
                    <a:gd name="T7" fmla="*/ 29 h 42"/>
                    <a:gd name="T8" fmla="*/ 21 w 47"/>
                    <a:gd name="T9" fmla="*/ 3 h 42"/>
                    <a:gd name="T10" fmla="*/ 16 w 47"/>
                    <a:gd name="T11" fmla="*/ 31 h 42"/>
                    <a:gd name="T12" fmla="*/ 8 w 47"/>
                    <a:gd name="T13" fmla="*/ 26 h 42"/>
                    <a:gd name="T14" fmla="*/ 15 w 47"/>
                    <a:gd name="T15" fmla="*/ 19 h 42"/>
                    <a:gd name="T16" fmla="*/ 23 w 47"/>
                    <a:gd name="T17" fmla="*/ 24 h 42"/>
                    <a:gd name="T18" fmla="*/ 16 w 47"/>
                    <a:gd name="T19" fmla="*/ 31 h 42"/>
                    <a:gd name="T20" fmla="*/ 28 w 47"/>
                    <a:gd name="T21" fmla="*/ 20 h 42"/>
                    <a:gd name="T22" fmla="*/ 25 w 47"/>
                    <a:gd name="T23" fmla="*/ 20 h 42"/>
                    <a:gd name="T24" fmla="*/ 26 w 47"/>
                    <a:gd name="T25" fmla="*/ 16 h 42"/>
                    <a:gd name="T26" fmla="*/ 30 w 47"/>
                    <a:gd name="T27" fmla="*/ 16 h 42"/>
                    <a:gd name="T28" fmla="*/ 28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1" y="3"/>
                      </a:moveTo>
                      <a:cubicBezTo>
                        <a:pt x="0" y="5"/>
                        <a:pt x="2" y="25"/>
                        <a:pt x="2" y="25"/>
                      </a:cubicBezTo>
                      <a:cubicBezTo>
                        <a:pt x="2" y="25"/>
                        <a:pt x="2" y="32"/>
                        <a:pt x="8" y="35"/>
                      </a:cubicBezTo>
                      <a:cubicBezTo>
                        <a:pt x="21" y="42"/>
                        <a:pt x="33" y="38"/>
                        <a:pt x="40" y="29"/>
                      </a:cubicBezTo>
                      <a:cubicBezTo>
                        <a:pt x="47" y="21"/>
                        <a:pt x="43" y="0"/>
                        <a:pt x="21" y="3"/>
                      </a:cubicBezTo>
                      <a:close/>
                      <a:moveTo>
                        <a:pt x="16" y="31"/>
                      </a:moveTo>
                      <a:cubicBezTo>
                        <a:pt x="12" y="31"/>
                        <a:pt x="8" y="29"/>
                        <a:pt x="8" y="26"/>
                      </a:cubicBezTo>
                      <a:cubicBezTo>
                        <a:pt x="8" y="22"/>
                        <a:pt x="11" y="19"/>
                        <a:pt x="15" y="19"/>
                      </a:cubicBezTo>
                      <a:cubicBezTo>
                        <a:pt x="20" y="18"/>
                        <a:pt x="23" y="21"/>
                        <a:pt x="23" y="24"/>
                      </a:cubicBezTo>
                      <a:cubicBezTo>
                        <a:pt x="23" y="27"/>
                        <a:pt x="20" y="31"/>
                        <a:pt x="16" y="31"/>
                      </a:cubicBezTo>
                      <a:close/>
                      <a:moveTo>
                        <a:pt x="28" y="20"/>
                      </a:moveTo>
                      <a:cubicBezTo>
                        <a:pt x="27" y="21"/>
                        <a:pt x="25" y="21"/>
                        <a:pt x="25" y="20"/>
                      </a:cubicBezTo>
                      <a:cubicBezTo>
                        <a:pt x="24" y="19"/>
                        <a:pt x="24" y="17"/>
                        <a:pt x="26" y="16"/>
                      </a:cubicBezTo>
                      <a:cubicBezTo>
                        <a:pt x="27" y="15"/>
                        <a:pt x="29" y="15"/>
                        <a:pt x="30" y="16"/>
                      </a:cubicBezTo>
                      <a:cubicBezTo>
                        <a:pt x="30" y="17"/>
                        <a:pt x="30" y="19"/>
                        <a:pt x="28" y="20"/>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15"/>
                <p:cNvSpPr>
                  <a:spLocks/>
                </p:cNvSpPr>
                <p:nvPr/>
              </p:nvSpPr>
              <p:spPr bwMode="auto">
                <a:xfrm>
                  <a:off x="892176" y="890588"/>
                  <a:ext cx="215900" cy="228600"/>
                </a:xfrm>
                <a:custGeom>
                  <a:avLst/>
                  <a:gdLst>
                    <a:gd name="T0" fmla="*/ 20 w 26"/>
                    <a:gd name="T1" fmla="*/ 27 h 27"/>
                    <a:gd name="T2" fmla="*/ 23 w 26"/>
                    <a:gd name="T3" fmla="*/ 24 h 27"/>
                    <a:gd name="T4" fmla="*/ 23 w 26"/>
                    <a:gd name="T5" fmla="*/ 24 h 27"/>
                    <a:gd name="T6" fmla="*/ 4 w 26"/>
                    <a:gd name="T7" fmla="*/ 4 h 27"/>
                    <a:gd name="T8" fmla="*/ 0 w 26"/>
                    <a:gd name="T9" fmla="*/ 8 h 27"/>
                    <a:gd name="T10" fmla="*/ 4 w 26"/>
                    <a:gd name="T11" fmla="*/ 11 h 27"/>
                    <a:gd name="T12" fmla="*/ 16 w 26"/>
                    <a:gd name="T13" fmla="*/ 23 h 27"/>
                    <a:gd name="T14" fmla="*/ 20 w 2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0" y="27"/>
                      </a:moveTo>
                      <a:cubicBezTo>
                        <a:pt x="21" y="27"/>
                        <a:pt x="23" y="26"/>
                        <a:pt x="23" y="24"/>
                      </a:cubicBezTo>
                      <a:cubicBezTo>
                        <a:pt x="23" y="24"/>
                        <a:pt x="23" y="24"/>
                        <a:pt x="23" y="24"/>
                      </a:cubicBezTo>
                      <a:cubicBezTo>
                        <a:pt x="26" y="0"/>
                        <a:pt x="4" y="4"/>
                        <a:pt x="4" y="4"/>
                      </a:cubicBezTo>
                      <a:cubicBezTo>
                        <a:pt x="2" y="4"/>
                        <a:pt x="0" y="6"/>
                        <a:pt x="0" y="8"/>
                      </a:cubicBezTo>
                      <a:cubicBezTo>
                        <a:pt x="0" y="10"/>
                        <a:pt x="2" y="11"/>
                        <a:pt x="4" y="11"/>
                      </a:cubicBezTo>
                      <a:cubicBezTo>
                        <a:pt x="19" y="8"/>
                        <a:pt x="16" y="23"/>
                        <a:pt x="16" y="23"/>
                      </a:cubicBezTo>
                      <a:cubicBezTo>
                        <a:pt x="16" y="25"/>
                        <a:pt x="18" y="27"/>
                        <a:pt x="20" y="27"/>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16"/>
                <p:cNvSpPr>
                  <a:spLocks/>
                </p:cNvSpPr>
                <p:nvPr/>
              </p:nvSpPr>
              <p:spPr bwMode="auto">
                <a:xfrm>
                  <a:off x="850901" y="754063"/>
                  <a:ext cx="447675" cy="425450"/>
                </a:xfrm>
                <a:custGeom>
                  <a:avLst/>
                  <a:gdLst>
                    <a:gd name="T0" fmla="*/ 22 w 54"/>
                    <a:gd name="T1" fmla="*/ 2 h 50"/>
                    <a:gd name="T2" fmla="*/ 4 w 54"/>
                    <a:gd name="T3" fmla="*/ 2 h 50"/>
                    <a:gd name="T4" fmla="*/ 4 w 54"/>
                    <a:gd name="T5" fmla="*/ 2 h 50"/>
                    <a:gd name="T6" fmla="*/ 4 w 54"/>
                    <a:gd name="T7" fmla="*/ 2 h 50"/>
                    <a:gd name="T8" fmla="*/ 0 w 54"/>
                    <a:gd name="T9" fmla="*/ 7 h 50"/>
                    <a:gd name="T10" fmla="*/ 5 w 54"/>
                    <a:gd name="T11" fmla="*/ 12 h 50"/>
                    <a:gd name="T12" fmla="*/ 10 w 54"/>
                    <a:gd name="T13" fmla="*/ 11 h 50"/>
                    <a:gd name="T14" fmla="*/ 35 w 54"/>
                    <a:gd name="T15" fmla="*/ 24 h 50"/>
                    <a:gd name="T16" fmla="*/ 37 w 54"/>
                    <a:gd name="T17" fmla="*/ 41 h 50"/>
                    <a:gd name="T18" fmla="*/ 36 w 54"/>
                    <a:gd name="T19" fmla="*/ 46 h 50"/>
                    <a:gd name="T20" fmla="*/ 41 w 54"/>
                    <a:gd name="T21" fmla="*/ 50 h 50"/>
                    <a:gd name="T22" fmla="*/ 46 w 54"/>
                    <a:gd name="T23" fmla="*/ 46 h 50"/>
                    <a:gd name="T24" fmla="*/ 46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7" y="1"/>
                        <a:pt x="4" y="2"/>
                      </a:cubicBezTo>
                      <a:cubicBezTo>
                        <a:pt x="4" y="2"/>
                        <a:pt x="4" y="2"/>
                        <a:pt x="4" y="2"/>
                      </a:cubicBezTo>
                      <a:cubicBezTo>
                        <a:pt x="4" y="2"/>
                        <a:pt x="4" y="2"/>
                        <a:pt x="4" y="2"/>
                      </a:cubicBezTo>
                      <a:cubicBezTo>
                        <a:pt x="2" y="3"/>
                        <a:pt x="0" y="5"/>
                        <a:pt x="0" y="7"/>
                      </a:cubicBezTo>
                      <a:cubicBezTo>
                        <a:pt x="0" y="10"/>
                        <a:pt x="2" y="12"/>
                        <a:pt x="5" y="12"/>
                      </a:cubicBezTo>
                      <a:cubicBezTo>
                        <a:pt x="5" y="12"/>
                        <a:pt x="8" y="12"/>
                        <a:pt x="10" y="11"/>
                      </a:cubicBezTo>
                      <a:cubicBezTo>
                        <a:pt x="12" y="10"/>
                        <a:pt x="27" y="11"/>
                        <a:pt x="35" y="24"/>
                      </a:cubicBezTo>
                      <a:cubicBezTo>
                        <a:pt x="39" y="33"/>
                        <a:pt x="37" y="40"/>
                        <a:pt x="37" y="41"/>
                      </a:cubicBezTo>
                      <a:cubicBezTo>
                        <a:pt x="37" y="41"/>
                        <a:pt x="36" y="43"/>
                        <a:pt x="36" y="46"/>
                      </a:cubicBezTo>
                      <a:cubicBezTo>
                        <a:pt x="36" y="49"/>
                        <a:pt x="38" y="50"/>
                        <a:pt x="41" y="50"/>
                      </a:cubicBezTo>
                      <a:cubicBezTo>
                        <a:pt x="43" y="50"/>
                        <a:pt x="45" y="50"/>
                        <a:pt x="46" y="46"/>
                      </a:cubicBezTo>
                      <a:cubicBezTo>
                        <a:pt x="46" y="46"/>
                        <a:pt x="46" y="46"/>
                        <a:pt x="46" y="46"/>
                      </a:cubicBezTo>
                      <a:cubicBezTo>
                        <a:pt x="54" y="18"/>
                        <a:pt x="36" y="5"/>
                        <a:pt x="22" y="2"/>
                      </a:cubicBezTo>
                      <a:close/>
                    </a:path>
                  </a:pathLst>
                </a:custGeom>
                <a:grpFill/>
                <a:ln>
                  <a:noFill/>
                </a:ln>
                <a:extLst/>
              </p:spPr>
              <p:txBody>
                <a:bodyPr/>
                <a:lstStyle/>
                <a:p>
                  <a:pPr fontAlgn="auto">
                    <a:lnSpc>
                      <a:spcPct val="150000"/>
                    </a:lnSpc>
                    <a:spcBef>
                      <a:spcPts val="0"/>
                    </a:spcBef>
                    <a:spcAft>
                      <a:spcPts val="0"/>
                    </a:spcAft>
                    <a:defRPr/>
                  </a:pPr>
                  <a:endParaRPr lang="zh-CN" altLang="en-US" sz="1898">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21515" name="组合 74"/>
            <p:cNvGrpSpPr>
              <a:grpSpLocks/>
            </p:cNvGrpSpPr>
            <p:nvPr/>
          </p:nvGrpSpPr>
          <p:grpSpPr bwMode="auto">
            <a:xfrm>
              <a:off x="1417435" y="3783593"/>
              <a:ext cx="3690511" cy="604581"/>
              <a:chOff x="5125835" y="3164468"/>
              <a:chExt cx="3690511" cy="604581"/>
            </a:xfrm>
          </p:grpSpPr>
          <p:sp>
            <p:nvSpPr>
              <p:cNvPr id="76" name="文本框 66"/>
              <p:cNvSpPr txBox="1">
                <a:spLocks noChangeArrowheads="1"/>
              </p:cNvSpPr>
              <p:nvPr/>
            </p:nvSpPr>
            <p:spPr bwMode="auto">
              <a:xfrm>
                <a:off x="5125835" y="3374758"/>
                <a:ext cx="3690511" cy="394291"/>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21517" name="文本框 66"/>
              <p:cNvSpPr txBox="1">
                <a:spLocks noChangeArrowheads="1"/>
              </p:cNvSpPr>
              <p:nvPr/>
            </p:nvSpPr>
            <p:spPr bwMode="auto">
              <a:xfrm>
                <a:off x="5125835" y="3164468"/>
                <a:ext cx="1313252" cy="175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grpSp>
      <p:sp>
        <p:nvSpPr>
          <p:cNvPr id="3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97955683"/>
      </p:ext>
    </p:extLst>
  </p:cSld>
  <p:clrMapOvr>
    <a:masterClrMapping/>
  </p:clrMapOvr>
  <mc:AlternateContent xmlns:mc="http://schemas.openxmlformats.org/markup-compatibility/2006" xmlns:p14="http://schemas.microsoft.com/office/powerpoint/2010/main">
    <mc:Choice Requires="p14">
      <p:transition spd="slow" p14:dur="1200" advTm="4000">
        <p14:prism/>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750" fill="hold"/>
                                        <p:tgtEl>
                                          <p:spTgt spid="2"/>
                                        </p:tgtEl>
                                        <p:attrNameLst>
                                          <p:attrName>ppt_x</p:attrName>
                                        </p:attrNameLst>
                                      </p:cBhvr>
                                      <p:tavLst>
                                        <p:tav tm="0">
                                          <p:val>
                                            <p:strVal val="#ppt_x"/>
                                          </p:val>
                                        </p:tav>
                                        <p:tav tm="100000">
                                          <p:val>
                                            <p:strVal val="#ppt_x"/>
                                          </p:val>
                                        </p:tav>
                                      </p:tavLst>
                                    </p:anim>
                                    <p:anim calcmode="lin" valueType="num">
                                      <p:cBhvr additive="base">
                                        <p:cTn id="8" dur="75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ppt_x"/>
                                          </p:val>
                                        </p:tav>
                                        <p:tav tm="100000">
                                          <p:val>
                                            <p:strVal val="#ppt_x"/>
                                          </p:val>
                                        </p:tav>
                                      </p:tavLst>
                                    </p:anim>
                                    <p:anim calcmode="lin" valueType="num">
                                      <p:cBhvr additive="base">
                                        <p:cTn id="12" dur="750" fill="hold"/>
                                        <p:tgtEl>
                                          <p:spTgt spid="39"/>
                                        </p:tgtEl>
                                        <p:attrNameLst>
                                          <p:attrName>ppt_y</p:attrName>
                                        </p:attrNameLst>
                                      </p:cBhvr>
                                      <p:tavLst>
                                        <p:tav tm="0">
                                          <p:val>
                                            <p:strVal val="1+#ppt_h/2"/>
                                          </p:val>
                                        </p:tav>
                                        <p:tav tm="100000">
                                          <p:val>
                                            <p:strVal val="#ppt_y"/>
                                          </p:val>
                                        </p:tav>
                                      </p:tavLst>
                                    </p:anim>
                                  </p:childTnLst>
                                </p:cTn>
                              </p:par>
                              <p:par>
                                <p:cTn id="13" presetID="53" presetClass="entr" presetSubtype="16"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p:cTn id="15" dur="750" fill="hold"/>
                                        <p:tgtEl>
                                          <p:spTgt spid="41"/>
                                        </p:tgtEl>
                                        <p:attrNameLst>
                                          <p:attrName>ppt_w</p:attrName>
                                        </p:attrNameLst>
                                      </p:cBhvr>
                                      <p:tavLst>
                                        <p:tav tm="0">
                                          <p:val>
                                            <p:fltVal val="0"/>
                                          </p:val>
                                        </p:tav>
                                        <p:tav tm="100000">
                                          <p:val>
                                            <p:strVal val="#ppt_w"/>
                                          </p:val>
                                        </p:tav>
                                      </p:tavLst>
                                    </p:anim>
                                    <p:anim calcmode="lin" valueType="num">
                                      <p:cBhvr>
                                        <p:cTn id="16" dur="750" fill="hold"/>
                                        <p:tgtEl>
                                          <p:spTgt spid="41"/>
                                        </p:tgtEl>
                                        <p:attrNameLst>
                                          <p:attrName>ppt_h</p:attrName>
                                        </p:attrNameLst>
                                      </p:cBhvr>
                                      <p:tavLst>
                                        <p:tav tm="0">
                                          <p:val>
                                            <p:fltVal val="0"/>
                                          </p:val>
                                        </p:tav>
                                        <p:tav tm="100000">
                                          <p:val>
                                            <p:strVal val="#ppt_h"/>
                                          </p:val>
                                        </p:tav>
                                      </p:tavLst>
                                    </p:anim>
                                    <p:animEffect transition="in" filter="fade">
                                      <p:cBhvr>
                                        <p:cTn id="17" dur="750"/>
                                        <p:tgtEl>
                                          <p:spTgt spid="41"/>
                                        </p:tgtEl>
                                      </p:cBhvr>
                                    </p:animEffect>
                                  </p:childTnLst>
                                </p:cTn>
                              </p:par>
                              <p:par>
                                <p:cTn id="18" presetID="53" presetClass="entr" presetSubtype="16" fill="hold" nodeType="withEffect">
                                  <p:stCondLst>
                                    <p:cond delay="400"/>
                                  </p:stCondLst>
                                  <p:childTnLst>
                                    <p:set>
                                      <p:cBhvr>
                                        <p:cTn id="19" dur="1" fill="hold">
                                          <p:stCondLst>
                                            <p:cond delay="0"/>
                                          </p:stCondLst>
                                        </p:cTn>
                                        <p:tgtEl>
                                          <p:spTgt spid="3"/>
                                        </p:tgtEl>
                                        <p:attrNameLst>
                                          <p:attrName>style.visibility</p:attrName>
                                        </p:attrNameLst>
                                      </p:cBhvr>
                                      <p:to>
                                        <p:strVal val="visible"/>
                                      </p:to>
                                    </p:set>
                                    <p:anim calcmode="lin" valueType="num">
                                      <p:cBhvr>
                                        <p:cTn id="20" dur="750" fill="hold"/>
                                        <p:tgtEl>
                                          <p:spTgt spid="3"/>
                                        </p:tgtEl>
                                        <p:attrNameLst>
                                          <p:attrName>ppt_w</p:attrName>
                                        </p:attrNameLst>
                                      </p:cBhvr>
                                      <p:tavLst>
                                        <p:tav tm="0">
                                          <p:val>
                                            <p:fltVal val="0"/>
                                          </p:val>
                                        </p:tav>
                                        <p:tav tm="100000">
                                          <p:val>
                                            <p:strVal val="#ppt_w"/>
                                          </p:val>
                                        </p:tav>
                                      </p:tavLst>
                                    </p:anim>
                                    <p:anim calcmode="lin" valueType="num">
                                      <p:cBhvr>
                                        <p:cTn id="21" dur="750" fill="hold"/>
                                        <p:tgtEl>
                                          <p:spTgt spid="3"/>
                                        </p:tgtEl>
                                        <p:attrNameLst>
                                          <p:attrName>ppt_h</p:attrName>
                                        </p:attrNameLst>
                                      </p:cBhvr>
                                      <p:tavLst>
                                        <p:tav tm="0">
                                          <p:val>
                                            <p:fltVal val="0"/>
                                          </p:val>
                                        </p:tav>
                                        <p:tav tm="100000">
                                          <p:val>
                                            <p:strVal val="#ppt_h"/>
                                          </p:val>
                                        </p:tav>
                                      </p:tavLst>
                                    </p:anim>
                                    <p:animEffect transition="in" filter="fade">
                                      <p:cBhvr>
                                        <p:cTn id="22" dur="750"/>
                                        <p:tgtEl>
                                          <p:spTgt spid="3"/>
                                        </p:tgtEl>
                                      </p:cBhvr>
                                    </p:animEffect>
                                  </p:childTnLst>
                                </p:cTn>
                              </p:par>
                              <p:par>
                                <p:cTn id="23" presetID="53" presetClass="entr" presetSubtype="16" fill="hold" grpId="0" nodeType="withEffect">
                                  <p:stCondLst>
                                    <p:cond delay="600"/>
                                  </p:stCondLst>
                                  <p:childTnLst>
                                    <p:set>
                                      <p:cBhvr>
                                        <p:cTn id="24" dur="1" fill="hold">
                                          <p:stCondLst>
                                            <p:cond delay="0"/>
                                          </p:stCondLst>
                                        </p:cTn>
                                        <p:tgtEl>
                                          <p:spTgt spid="7"/>
                                        </p:tgtEl>
                                        <p:attrNameLst>
                                          <p:attrName>style.visibility</p:attrName>
                                        </p:attrNameLst>
                                      </p:cBhvr>
                                      <p:to>
                                        <p:strVal val="visible"/>
                                      </p:to>
                                    </p:set>
                                    <p:anim calcmode="lin" valueType="num">
                                      <p:cBhvr>
                                        <p:cTn id="25" dur="750" fill="hold"/>
                                        <p:tgtEl>
                                          <p:spTgt spid="7"/>
                                        </p:tgtEl>
                                        <p:attrNameLst>
                                          <p:attrName>ppt_w</p:attrName>
                                        </p:attrNameLst>
                                      </p:cBhvr>
                                      <p:tavLst>
                                        <p:tav tm="0">
                                          <p:val>
                                            <p:fltVal val="0"/>
                                          </p:val>
                                        </p:tav>
                                        <p:tav tm="100000">
                                          <p:val>
                                            <p:strVal val="#ppt_w"/>
                                          </p:val>
                                        </p:tav>
                                      </p:tavLst>
                                    </p:anim>
                                    <p:anim calcmode="lin" valueType="num">
                                      <p:cBhvr>
                                        <p:cTn id="26" dur="750" fill="hold"/>
                                        <p:tgtEl>
                                          <p:spTgt spid="7"/>
                                        </p:tgtEl>
                                        <p:attrNameLst>
                                          <p:attrName>ppt_h</p:attrName>
                                        </p:attrNameLst>
                                      </p:cBhvr>
                                      <p:tavLst>
                                        <p:tav tm="0">
                                          <p:val>
                                            <p:fltVal val="0"/>
                                          </p:val>
                                        </p:tav>
                                        <p:tav tm="100000">
                                          <p:val>
                                            <p:strVal val="#ppt_h"/>
                                          </p:val>
                                        </p:tav>
                                      </p:tavLst>
                                    </p:anim>
                                    <p:animEffect transition="in" filter="fade">
                                      <p:cBhvr>
                                        <p:cTn id="27" dur="750"/>
                                        <p:tgtEl>
                                          <p:spTgt spid="7"/>
                                        </p:tgtEl>
                                      </p:cBhvr>
                                    </p:animEffect>
                                  </p:childTnLst>
                                </p:cTn>
                              </p:par>
                              <p:par>
                                <p:cTn id="28" presetID="2" presetClass="entr" presetSubtype="8" fill="hold" nodeType="withEffect">
                                  <p:stCondLst>
                                    <p:cond delay="100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750" fill="hold"/>
                                        <p:tgtEl>
                                          <p:spTgt spid="4"/>
                                        </p:tgtEl>
                                        <p:attrNameLst>
                                          <p:attrName>ppt_x</p:attrName>
                                        </p:attrNameLst>
                                      </p:cBhvr>
                                      <p:tavLst>
                                        <p:tav tm="0">
                                          <p:val>
                                            <p:strVal val="0-#ppt_w/2"/>
                                          </p:val>
                                        </p:tav>
                                        <p:tav tm="100000">
                                          <p:val>
                                            <p:strVal val="#ppt_x"/>
                                          </p:val>
                                        </p:tav>
                                      </p:tavLst>
                                    </p:anim>
                                    <p:anim calcmode="lin" valueType="num">
                                      <p:cBhvr additive="base">
                                        <p:cTn id="31" dur="750" fill="hold"/>
                                        <p:tgtEl>
                                          <p:spTgt spid="4"/>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110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750" fill="hold"/>
                                        <p:tgtEl>
                                          <p:spTgt spid="5"/>
                                        </p:tgtEl>
                                        <p:attrNameLst>
                                          <p:attrName>ppt_x</p:attrName>
                                        </p:attrNameLst>
                                      </p:cBhvr>
                                      <p:tavLst>
                                        <p:tav tm="0">
                                          <p:val>
                                            <p:strVal val="0-#ppt_w/2"/>
                                          </p:val>
                                        </p:tav>
                                        <p:tav tm="100000">
                                          <p:val>
                                            <p:strVal val="#ppt_x"/>
                                          </p:val>
                                        </p:tav>
                                      </p:tavLst>
                                    </p:anim>
                                    <p:anim calcmode="lin" valueType="num">
                                      <p:cBhvr additive="base">
                                        <p:cTn id="35" dur="750" fill="hold"/>
                                        <p:tgtEl>
                                          <p:spTgt spid="5"/>
                                        </p:tgtEl>
                                        <p:attrNameLst>
                                          <p:attrName>ppt_y</p:attrName>
                                        </p:attrNameLst>
                                      </p:cBhvr>
                                      <p:tavLst>
                                        <p:tav tm="0">
                                          <p:val>
                                            <p:strVal val="#ppt_y"/>
                                          </p:val>
                                        </p:tav>
                                        <p:tav tm="100000">
                                          <p:val>
                                            <p:strVal val="#ppt_y"/>
                                          </p:val>
                                        </p:tav>
                                      </p:tavLst>
                                    </p:anim>
                                  </p:childTnLst>
                                </p:cTn>
                              </p:par>
                              <p:par>
                                <p:cTn id="36" presetID="2" presetClass="entr" presetSubtype="8" fill="hold" nodeType="withEffect">
                                  <p:stCondLst>
                                    <p:cond delay="14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750" fill="hold"/>
                                        <p:tgtEl>
                                          <p:spTgt spid="11"/>
                                        </p:tgtEl>
                                        <p:attrNameLst>
                                          <p:attrName>ppt_x</p:attrName>
                                        </p:attrNameLst>
                                      </p:cBhvr>
                                      <p:tavLst>
                                        <p:tav tm="0">
                                          <p:val>
                                            <p:strVal val="0-#ppt_w/2"/>
                                          </p:val>
                                        </p:tav>
                                        <p:tav tm="100000">
                                          <p:val>
                                            <p:strVal val="#ppt_x"/>
                                          </p:val>
                                        </p:tav>
                                      </p:tavLst>
                                    </p:anim>
                                    <p:anim calcmode="lin" valueType="num">
                                      <p:cBhvr additive="base">
                                        <p:cTn id="39" dur="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9"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017817" y="1538566"/>
            <a:ext cx="3284566" cy="4853182"/>
            <a:chOff x="1912729" y="1458758"/>
            <a:chExt cx="3510756" cy="5187394"/>
          </a:xfrm>
        </p:grpSpPr>
        <p:grpSp>
          <p:nvGrpSpPr>
            <p:cNvPr id="5" name="Group 4"/>
            <p:cNvGrpSpPr/>
            <p:nvPr/>
          </p:nvGrpSpPr>
          <p:grpSpPr>
            <a:xfrm>
              <a:off x="1972256" y="1458758"/>
              <a:ext cx="292103" cy="5187394"/>
              <a:chOff x="1374772" y="1213680"/>
              <a:chExt cx="274322" cy="5187394"/>
            </a:xfrm>
          </p:grpSpPr>
          <p:sp>
            <p:nvSpPr>
              <p:cNvPr id="22" name="Pentagon 21"/>
              <p:cNvSpPr/>
              <p:nvPr/>
            </p:nvSpPr>
            <p:spPr>
              <a:xfrm rot="5400000">
                <a:off x="1103752" y="5857228"/>
                <a:ext cx="814866" cy="272825"/>
              </a:xfrm>
              <a:prstGeom prst="homePlate">
                <a:avLst>
                  <a:gd name="adj" fmla="val 281623"/>
                </a:avLst>
              </a:prstGeom>
              <a:gradFill flip="none" rotWithShape="1">
                <a:gsLst>
                  <a:gs pos="100000">
                    <a:srgbClr val="B88954"/>
                  </a:gs>
                  <a:gs pos="0">
                    <a:srgbClr val="E1C9AF"/>
                  </a:gs>
                </a:gsLst>
                <a:lin ang="54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5"/>
              <p:cNvSpPr/>
              <p:nvPr/>
            </p:nvSpPr>
            <p:spPr>
              <a:xfrm>
                <a:off x="1374774" y="2007666"/>
                <a:ext cx="273845" cy="3776859"/>
              </a:xfrm>
              <a:custGeom>
                <a:avLst/>
                <a:gdLst>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0 w 272825"/>
                  <a:gd name="connsiteY4" fmla="*/ 0 h 3776662"/>
                  <a:gd name="connsiteX0" fmla="*/ 0 w 272825"/>
                  <a:gd name="connsiteY0" fmla="*/ 0 h 3776662"/>
                  <a:gd name="connsiteX1" fmla="*/ 272825 w 272825"/>
                  <a:gd name="connsiteY1" fmla="*/ 0 h 3776662"/>
                  <a:gd name="connsiteX2" fmla="*/ 272825 w 272825"/>
                  <a:gd name="connsiteY2" fmla="*/ 3776662 h 3776662"/>
                  <a:gd name="connsiteX3" fmla="*/ 0 w 272825"/>
                  <a:gd name="connsiteY3" fmla="*/ 3776662 h 3776662"/>
                  <a:gd name="connsiteX4" fmla="*/ 1 w 272825"/>
                  <a:gd name="connsiteY4" fmla="*/ 3609974 h 3776662"/>
                  <a:gd name="connsiteX5" fmla="*/ 0 w 272825"/>
                  <a:gd name="connsiteY5" fmla="*/ 0 h 3776662"/>
                  <a:gd name="connsiteX0" fmla="*/ 0 w 272825"/>
                  <a:gd name="connsiteY0" fmla="*/ 0 h 3776662"/>
                  <a:gd name="connsiteX1" fmla="*/ 272825 w 272825"/>
                  <a:gd name="connsiteY1" fmla="*/ 0 h 3776662"/>
                  <a:gd name="connsiteX2" fmla="*/ 272825 w 272825"/>
                  <a:gd name="connsiteY2" fmla="*/ 3776662 h 3776662"/>
                  <a:gd name="connsiteX3" fmla="*/ 57151 w 272825"/>
                  <a:gd name="connsiteY3" fmla="*/ 3776661 h 3776662"/>
                  <a:gd name="connsiteX4" fmla="*/ 0 w 272825"/>
                  <a:gd name="connsiteY4" fmla="*/ 3776662 h 3776662"/>
                  <a:gd name="connsiteX5" fmla="*/ 1 w 272825"/>
                  <a:gd name="connsiteY5" fmla="*/ 3609974 h 3776662"/>
                  <a:gd name="connsiteX6" fmla="*/ 0 w 272825"/>
                  <a:gd name="connsiteY6"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57151 w 272825"/>
                  <a:gd name="connsiteY4" fmla="*/ 3776661 h 3776662"/>
                  <a:gd name="connsiteX5" fmla="*/ 0 w 272825"/>
                  <a:gd name="connsiteY5" fmla="*/ 3776662 h 3776662"/>
                  <a:gd name="connsiteX6" fmla="*/ 1 w 272825"/>
                  <a:gd name="connsiteY6" fmla="*/ 3609974 h 3776662"/>
                  <a:gd name="connsiteX7" fmla="*/ 0 w 272825"/>
                  <a:gd name="connsiteY7" fmla="*/ 0 h 3776662"/>
                  <a:gd name="connsiteX0" fmla="*/ 0 w 272825"/>
                  <a:gd name="connsiteY0" fmla="*/ 0 h 3776662"/>
                  <a:gd name="connsiteX1" fmla="*/ 272825 w 272825"/>
                  <a:gd name="connsiteY1" fmla="*/ 0 h 3776662"/>
                  <a:gd name="connsiteX2" fmla="*/ 272825 w 272825"/>
                  <a:gd name="connsiteY2" fmla="*/ 3776662 h 3776662"/>
                  <a:gd name="connsiteX3" fmla="*/ 166689 w 272825"/>
                  <a:gd name="connsiteY3" fmla="*/ 3776661 h 3776662"/>
                  <a:gd name="connsiteX4" fmla="*/ 107157 w 272825"/>
                  <a:gd name="connsiteY4" fmla="*/ 3774280 h 3776662"/>
                  <a:gd name="connsiteX5" fmla="*/ 57151 w 272825"/>
                  <a:gd name="connsiteY5" fmla="*/ 3776661 h 3776662"/>
                  <a:gd name="connsiteX6" fmla="*/ 0 w 272825"/>
                  <a:gd name="connsiteY6" fmla="*/ 3776662 h 3776662"/>
                  <a:gd name="connsiteX7" fmla="*/ 1 w 272825"/>
                  <a:gd name="connsiteY7" fmla="*/ 3609974 h 3776662"/>
                  <a:gd name="connsiteX8" fmla="*/ 0 w 272825"/>
                  <a:gd name="connsiteY8" fmla="*/ 0 h 3776662"/>
                  <a:gd name="connsiteX0" fmla="*/ 0 w 272825"/>
                  <a:gd name="connsiteY0" fmla="*/ 0 h 3776662"/>
                  <a:gd name="connsiteX1" fmla="*/ 272825 w 272825"/>
                  <a:gd name="connsiteY1" fmla="*/ 0 h 3776662"/>
                  <a:gd name="connsiteX2" fmla="*/ 272825 w 272825"/>
                  <a:gd name="connsiteY2" fmla="*/ 3776662 h 3776662"/>
                  <a:gd name="connsiteX3" fmla="*/ 221457 w 272825"/>
                  <a:gd name="connsiteY3" fmla="*/ 3774280 h 3776662"/>
                  <a:gd name="connsiteX4" fmla="*/ 166689 w 272825"/>
                  <a:gd name="connsiteY4" fmla="*/ 3776661 h 3776662"/>
                  <a:gd name="connsiteX5" fmla="*/ 107157 w 272825"/>
                  <a:gd name="connsiteY5" fmla="*/ 3774280 h 3776662"/>
                  <a:gd name="connsiteX6" fmla="*/ 57151 w 272825"/>
                  <a:gd name="connsiteY6" fmla="*/ 3776661 h 3776662"/>
                  <a:gd name="connsiteX7" fmla="*/ 0 w 272825"/>
                  <a:gd name="connsiteY7" fmla="*/ 3776662 h 3776662"/>
                  <a:gd name="connsiteX8" fmla="*/ 1 w 272825"/>
                  <a:gd name="connsiteY8" fmla="*/ 3609974 h 3776662"/>
                  <a:gd name="connsiteX9" fmla="*/ 0 w 272825"/>
                  <a:gd name="connsiteY9" fmla="*/ 0 h 3776662"/>
                  <a:gd name="connsiteX0" fmla="*/ 0 w 272825"/>
                  <a:gd name="connsiteY0" fmla="*/ 0 h 3776662"/>
                  <a:gd name="connsiteX1" fmla="*/ 272825 w 272825"/>
                  <a:gd name="connsiteY1" fmla="*/ 0 h 3776662"/>
                  <a:gd name="connsiteX2" fmla="*/ 272825 w 272825"/>
                  <a:gd name="connsiteY2" fmla="*/ 3776662 h 3776662"/>
                  <a:gd name="connsiteX3" fmla="*/ 252414 w 272825"/>
                  <a:gd name="connsiteY3" fmla="*/ 3776661 h 3776662"/>
                  <a:gd name="connsiteX4" fmla="*/ 221457 w 272825"/>
                  <a:gd name="connsiteY4" fmla="*/ 3774280 h 3776662"/>
                  <a:gd name="connsiteX5" fmla="*/ 166689 w 272825"/>
                  <a:gd name="connsiteY5" fmla="*/ 3776661 h 3776662"/>
                  <a:gd name="connsiteX6" fmla="*/ 107157 w 272825"/>
                  <a:gd name="connsiteY6" fmla="*/ 3774280 h 3776662"/>
                  <a:gd name="connsiteX7" fmla="*/ 57151 w 272825"/>
                  <a:gd name="connsiteY7" fmla="*/ 3776661 h 3776662"/>
                  <a:gd name="connsiteX8" fmla="*/ 0 w 272825"/>
                  <a:gd name="connsiteY8" fmla="*/ 3776662 h 3776662"/>
                  <a:gd name="connsiteX9" fmla="*/ 1 w 272825"/>
                  <a:gd name="connsiteY9" fmla="*/ 3609974 h 3776662"/>
                  <a:gd name="connsiteX10" fmla="*/ 0 w 272825"/>
                  <a:gd name="connsiteY10" fmla="*/ 0 h 3776662"/>
                  <a:gd name="connsiteX0" fmla="*/ 0 w 273845"/>
                  <a:gd name="connsiteY0" fmla="*/ 0 h 3776662"/>
                  <a:gd name="connsiteX1" fmla="*/ 272825 w 273845"/>
                  <a:gd name="connsiteY1" fmla="*/ 0 h 3776662"/>
                  <a:gd name="connsiteX2" fmla="*/ 273845 w 273845"/>
                  <a:gd name="connsiteY2" fmla="*/ 3581399 h 3776662"/>
                  <a:gd name="connsiteX3" fmla="*/ 272825 w 273845"/>
                  <a:gd name="connsiteY3" fmla="*/ 3776662 h 3776662"/>
                  <a:gd name="connsiteX4" fmla="*/ 252414 w 273845"/>
                  <a:gd name="connsiteY4" fmla="*/ 3776661 h 3776662"/>
                  <a:gd name="connsiteX5" fmla="*/ 221457 w 273845"/>
                  <a:gd name="connsiteY5" fmla="*/ 3774280 h 3776662"/>
                  <a:gd name="connsiteX6" fmla="*/ 166689 w 273845"/>
                  <a:gd name="connsiteY6" fmla="*/ 3776661 h 3776662"/>
                  <a:gd name="connsiteX7" fmla="*/ 107157 w 273845"/>
                  <a:gd name="connsiteY7" fmla="*/ 3774280 h 3776662"/>
                  <a:gd name="connsiteX8" fmla="*/ 57151 w 273845"/>
                  <a:gd name="connsiteY8" fmla="*/ 3776661 h 3776662"/>
                  <a:gd name="connsiteX9" fmla="*/ 0 w 273845"/>
                  <a:gd name="connsiteY9" fmla="*/ 3776662 h 3776662"/>
                  <a:gd name="connsiteX10" fmla="*/ 1 w 273845"/>
                  <a:gd name="connsiteY10" fmla="*/ 3609974 h 3776662"/>
                  <a:gd name="connsiteX11" fmla="*/ 0 w 273845"/>
                  <a:gd name="connsiteY11" fmla="*/ 0 h 3776662"/>
                  <a:gd name="connsiteX0" fmla="*/ 0 w 273845"/>
                  <a:gd name="connsiteY0" fmla="*/ 0 h 3776662"/>
                  <a:gd name="connsiteX1" fmla="*/ 272825 w 273845"/>
                  <a:gd name="connsiteY1" fmla="*/ 0 h 3776662"/>
                  <a:gd name="connsiteX2" fmla="*/ 273845 w 273845"/>
                  <a:gd name="connsiteY2" fmla="*/ 3581399 h 3776662"/>
                  <a:gd name="connsiteX3" fmla="*/ 252414 w 273845"/>
                  <a:gd name="connsiteY3" fmla="*/ 3776661 h 3776662"/>
                  <a:gd name="connsiteX4" fmla="*/ 221457 w 273845"/>
                  <a:gd name="connsiteY4" fmla="*/ 3774280 h 3776662"/>
                  <a:gd name="connsiteX5" fmla="*/ 166689 w 273845"/>
                  <a:gd name="connsiteY5" fmla="*/ 3776661 h 3776662"/>
                  <a:gd name="connsiteX6" fmla="*/ 107157 w 273845"/>
                  <a:gd name="connsiteY6" fmla="*/ 3774280 h 3776662"/>
                  <a:gd name="connsiteX7" fmla="*/ 57151 w 273845"/>
                  <a:gd name="connsiteY7" fmla="*/ 3776661 h 3776662"/>
                  <a:gd name="connsiteX8" fmla="*/ 0 w 273845"/>
                  <a:gd name="connsiteY8" fmla="*/ 3776662 h 3776662"/>
                  <a:gd name="connsiteX9" fmla="*/ 1 w 273845"/>
                  <a:gd name="connsiteY9" fmla="*/ 3609974 h 3776662"/>
                  <a:gd name="connsiteX10" fmla="*/ 0 w 273845"/>
                  <a:gd name="connsiteY10" fmla="*/ 0 h 3776662"/>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7157 w 273845"/>
                  <a:gd name="connsiteY6" fmla="*/ 3774280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76661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1457 w 273845"/>
                  <a:gd name="connsiteY4" fmla="*/ 3774280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2414 w 273845"/>
                  <a:gd name="connsiteY3" fmla="*/ 3776661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50032 w 273845"/>
                  <a:gd name="connsiteY3" fmla="*/ 3695699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661"/>
                  <a:gd name="connsiteX1" fmla="*/ 272825 w 273845"/>
                  <a:gd name="connsiteY1" fmla="*/ 0 h 3776661"/>
                  <a:gd name="connsiteX2" fmla="*/ 273845 w 273845"/>
                  <a:gd name="connsiteY2" fmla="*/ 3581399 h 3776661"/>
                  <a:gd name="connsiteX3" fmla="*/ 247651 w 273845"/>
                  <a:gd name="connsiteY3" fmla="*/ 3702843 h 3776661"/>
                  <a:gd name="connsiteX4" fmla="*/ 228601 w 273845"/>
                  <a:gd name="connsiteY4" fmla="*/ 3629023 h 3776661"/>
                  <a:gd name="connsiteX5" fmla="*/ 166689 w 273845"/>
                  <a:gd name="connsiteY5" fmla="*/ 3776661 h 3776661"/>
                  <a:gd name="connsiteX6" fmla="*/ 104776 w 273845"/>
                  <a:gd name="connsiteY6" fmla="*/ 3664743 h 3776661"/>
                  <a:gd name="connsiteX7" fmla="*/ 57151 w 273845"/>
                  <a:gd name="connsiteY7" fmla="*/ 3750467 h 3776661"/>
                  <a:gd name="connsiteX8" fmla="*/ 1 w 273845"/>
                  <a:gd name="connsiteY8" fmla="*/ 3609974 h 3776661"/>
                  <a:gd name="connsiteX9" fmla="*/ 0 w 273845"/>
                  <a:gd name="connsiteY9" fmla="*/ 0 h 3776661"/>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87"/>
                  <a:gd name="connsiteX1" fmla="*/ 272825 w 273845"/>
                  <a:gd name="connsiteY1" fmla="*/ 0 h 3776887"/>
                  <a:gd name="connsiteX2" fmla="*/ 273845 w 273845"/>
                  <a:gd name="connsiteY2" fmla="*/ 3581399 h 3776887"/>
                  <a:gd name="connsiteX3" fmla="*/ 247651 w 273845"/>
                  <a:gd name="connsiteY3" fmla="*/ 3702843 h 3776887"/>
                  <a:gd name="connsiteX4" fmla="*/ 228601 w 273845"/>
                  <a:gd name="connsiteY4" fmla="*/ 3629023 h 3776887"/>
                  <a:gd name="connsiteX5" fmla="*/ 166689 w 273845"/>
                  <a:gd name="connsiteY5" fmla="*/ 3776661 h 3776887"/>
                  <a:gd name="connsiteX6" fmla="*/ 104776 w 273845"/>
                  <a:gd name="connsiteY6" fmla="*/ 3664743 h 3776887"/>
                  <a:gd name="connsiteX7" fmla="*/ 57151 w 273845"/>
                  <a:gd name="connsiteY7" fmla="*/ 3750467 h 3776887"/>
                  <a:gd name="connsiteX8" fmla="*/ 1 w 273845"/>
                  <a:gd name="connsiteY8" fmla="*/ 3609974 h 3776887"/>
                  <a:gd name="connsiteX9" fmla="*/ 0 w 273845"/>
                  <a:gd name="connsiteY9" fmla="*/ 0 h 3776887"/>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94"/>
                  <a:gd name="connsiteY0" fmla="*/ 0 h 3776859"/>
                  <a:gd name="connsiteX1" fmla="*/ 272825 w 273894"/>
                  <a:gd name="connsiteY1" fmla="*/ 0 h 3776859"/>
                  <a:gd name="connsiteX2" fmla="*/ 273845 w 273894"/>
                  <a:gd name="connsiteY2" fmla="*/ 3581399 h 3776859"/>
                  <a:gd name="connsiteX3" fmla="*/ 247651 w 273894"/>
                  <a:gd name="connsiteY3" fmla="*/ 3702843 h 3776859"/>
                  <a:gd name="connsiteX4" fmla="*/ 223839 w 273894"/>
                  <a:gd name="connsiteY4" fmla="*/ 3631404 h 3776859"/>
                  <a:gd name="connsiteX5" fmla="*/ 166689 w 273894"/>
                  <a:gd name="connsiteY5" fmla="*/ 3776661 h 3776859"/>
                  <a:gd name="connsiteX6" fmla="*/ 104776 w 273894"/>
                  <a:gd name="connsiteY6" fmla="*/ 3664743 h 3776859"/>
                  <a:gd name="connsiteX7" fmla="*/ 57151 w 273894"/>
                  <a:gd name="connsiteY7" fmla="*/ 3750467 h 3776859"/>
                  <a:gd name="connsiteX8" fmla="*/ 1 w 273894"/>
                  <a:gd name="connsiteY8" fmla="*/ 3609974 h 3776859"/>
                  <a:gd name="connsiteX9" fmla="*/ 0 w 273894"/>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7651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52414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 name="connsiteX0" fmla="*/ 0 w 273845"/>
                  <a:gd name="connsiteY0" fmla="*/ 0 h 3776859"/>
                  <a:gd name="connsiteX1" fmla="*/ 272825 w 273845"/>
                  <a:gd name="connsiteY1" fmla="*/ 0 h 3776859"/>
                  <a:gd name="connsiteX2" fmla="*/ 273845 w 273845"/>
                  <a:gd name="connsiteY2" fmla="*/ 3581399 h 3776859"/>
                  <a:gd name="connsiteX3" fmla="*/ 245270 w 273845"/>
                  <a:gd name="connsiteY3" fmla="*/ 3702843 h 3776859"/>
                  <a:gd name="connsiteX4" fmla="*/ 223839 w 273845"/>
                  <a:gd name="connsiteY4" fmla="*/ 3631404 h 3776859"/>
                  <a:gd name="connsiteX5" fmla="*/ 166689 w 273845"/>
                  <a:gd name="connsiteY5" fmla="*/ 3776661 h 3776859"/>
                  <a:gd name="connsiteX6" fmla="*/ 104776 w 273845"/>
                  <a:gd name="connsiteY6" fmla="*/ 3664743 h 3776859"/>
                  <a:gd name="connsiteX7" fmla="*/ 57151 w 273845"/>
                  <a:gd name="connsiteY7" fmla="*/ 3750467 h 3776859"/>
                  <a:gd name="connsiteX8" fmla="*/ 1 w 273845"/>
                  <a:gd name="connsiteY8" fmla="*/ 3609974 h 3776859"/>
                  <a:gd name="connsiteX9" fmla="*/ 0 w 273845"/>
                  <a:gd name="connsiteY9" fmla="*/ 0 h 3776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845" h="3776859">
                    <a:moveTo>
                      <a:pt x="0" y="0"/>
                    </a:moveTo>
                    <a:lnTo>
                      <a:pt x="272825" y="0"/>
                    </a:lnTo>
                    <a:lnTo>
                      <a:pt x="273845" y="3581399"/>
                    </a:lnTo>
                    <a:cubicBezTo>
                      <a:pt x="269876" y="3659980"/>
                      <a:pt x="258763" y="3688555"/>
                      <a:pt x="245270" y="3702843"/>
                    </a:cubicBezTo>
                    <a:cubicBezTo>
                      <a:pt x="228204" y="3675061"/>
                      <a:pt x="236936" y="3619101"/>
                      <a:pt x="223839" y="3631404"/>
                    </a:cubicBezTo>
                    <a:cubicBezTo>
                      <a:pt x="210742" y="3643707"/>
                      <a:pt x="186533" y="3771105"/>
                      <a:pt x="166689" y="3776661"/>
                    </a:cubicBezTo>
                    <a:cubicBezTo>
                      <a:pt x="146845" y="3782217"/>
                      <a:pt x="123032" y="3669109"/>
                      <a:pt x="104776" y="3664743"/>
                    </a:cubicBezTo>
                    <a:cubicBezTo>
                      <a:pt x="86520" y="3660377"/>
                      <a:pt x="74614" y="3759595"/>
                      <a:pt x="57151" y="3750467"/>
                    </a:cubicBezTo>
                    <a:cubicBezTo>
                      <a:pt x="28576" y="3725068"/>
                      <a:pt x="9527" y="3661568"/>
                      <a:pt x="1" y="3609974"/>
                    </a:cubicBezTo>
                    <a:cubicBezTo>
                      <a:pt x="1" y="2406649"/>
                      <a:pt x="0" y="1203325"/>
                      <a:pt x="0" y="0"/>
                    </a:cubicBezTo>
                    <a:close/>
                  </a:path>
                </a:pathLst>
              </a:custGeom>
              <a:gradFill flip="none" rotWithShape="1">
                <a:gsLst>
                  <a:gs pos="83000">
                    <a:schemeClr val="tx2"/>
                  </a:gs>
                  <a:gs pos="82000">
                    <a:schemeClr val="tx2"/>
                  </a:gs>
                  <a:gs pos="34000">
                    <a:schemeClr val="tx2">
                      <a:lumMod val="75000"/>
                    </a:schemeClr>
                  </a:gs>
                  <a:gs pos="0">
                    <a:schemeClr val="tx2"/>
                  </a:gs>
                  <a:gs pos="38000">
                    <a:schemeClr val="tx2"/>
                  </a:gs>
                  <a:gs pos="100000">
                    <a:schemeClr val="tx2"/>
                  </a:gs>
                </a:gsLst>
                <a:lin ang="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1374774" y="1417118"/>
                <a:ext cx="272825" cy="590550"/>
              </a:xfrm>
              <a:prstGeom prst="rect">
                <a:avLst/>
              </a:prstGeom>
              <a:gradFill flip="none" rotWithShape="1">
                <a:gsLst>
                  <a:gs pos="0">
                    <a:schemeClr val="bg1">
                      <a:lumMod val="75000"/>
                    </a:schemeClr>
                  </a:gs>
                  <a:gs pos="27000">
                    <a:srgbClr val="F2F2F2">
                      <a:lumMod val="0"/>
                      <a:lumOff val="100000"/>
                    </a:srgbClr>
                  </a:gs>
                  <a:gs pos="100000">
                    <a:schemeClr val="bg1">
                      <a:lumMod val="50000"/>
                    </a:schemeClr>
                  </a:gs>
                </a:gsLst>
                <a:lin ang="10800000" scaled="1"/>
                <a:tileRect/>
              </a:gra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1404710" y="1213680"/>
                <a:ext cx="212954" cy="203438"/>
              </a:xfrm>
              <a:prstGeom prst="rect">
                <a:avLst/>
              </a:prstGeom>
              <a:solidFill>
                <a:schemeClr val="tx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rot="5400000">
                <a:off x="1396885" y="6250198"/>
                <a:ext cx="228600" cy="73152"/>
              </a:xfrm>
              <a:custGeom>
                <a:avLst/>
                <a:gdLst>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 name="connsiteX0" fmla="*/ 0 w 226544"/>
                  <a:gd name="connsiteY0" fmla="*/ 35306 h 70612"/>
                  <a:gd name="connsiteX1" fmla="*/ 27685 w 226544"/>
                  <a:gd name="connsiteY1" fmla="*/ 0 h 70612"/>
                  <a:gd name="connsiteX2" fmla="*/ 226544 w 226544"/>
                  <a:gd name="connsiteY2" fmla="*/ 35306 h 70612"/>
                  <a:gd name="connsiteX3" fmla="*/ 27685 w 226544"/>
                  <a:gd name="connsiteY3" fmla="*/ 70612 h 70612"/>
                  <a:gd name="connsiteX4" fmla="*/ 0 w 226544"/>
                  <a:gd name="connsiteY4" fmla="*/ 35306 h 70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544" h="70612">
                    <a:moveTo>
                      <a:pt x="0" y="35306"/>
                    </a:moveTo>
                    <a:cubicBezTo>
                      <a:pt x="1521" y="15316"/>
                      <a:pt x="12805" y="4576"/>
                      <a:pt x="27685" y="0"/>
                    </a:cubicBezTo>
                    <a:lnTo>
                      <a:pt x="226544" y="35306"/>
                    </a:lnTo>
                    <a:lnTo>
                      <a:pt x="27685" y="70612"/>
                    </a:lnTo>
                    <a:cubicBezTo>
                      <a:pt x="11264" y="65009"/>
                      <a:pt x="1007" y="52726"/>
                      <a:pt x="0" y="35306"/>
                    </a:cubicBezTo>
                    <a:close/>
                  </a:path>
                </a:pathLst>
              </a:custGeom>
              <a:solidFill>
                <a:srgbClr val="4C504C"/>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7" name="Straight Connector 26"/>
              <p:cNvCxnSpPr/>
              <p:nvPr/>
            </p:nvCxnSpPr>
            <p:spPr>
              <a:xfrm>
                <a:off x="1374774" y="148664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1374774" y="1562425"/>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1374774" y="1638202"/>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1374774" y="1713979"/>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1374774" y="1789756"/>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1374774" y="1865533"/>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1374774" y="1941308"/>
                <a:ext cx="274320" cy="0"/>
              </a:xfrm>
              <a:prstGeom prst="line">
                <a:avLst/>
              </a:prstGeom>
              <a:ln>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sp>
          <p:nvSpPr>
            <p:cNvPr id="6" name="Trapezoid 5"/>
            <p:cNvSpPr/>
            <p:nvPr/>
          </p:nvSpPr>
          <p:spPr>
            <a:xfrm rot="16200000">
              <a:off x="1594832" y="5341831"/>
              <a:ext cx="695326" cy="59529"/>
            </a:xfrm>
            <a:prstGeom prst="trapezoid">
              <a:avLst>
                <a:gd name="adj" fmla="val 69837"/>
              </a:avLst>
            </a:prstGeom>
            <a:solidFill>
              <a:schemeClr val="accent2">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Trapezoid 6"/>
            <p:cNvSpPr/>
            <p:nvPr/>
          </p:nvSpPr>
          <p:spPr>
            <a:xfrm rot="16200000">
              <a:off x="1594832" y="4439533"/>
              <a:ext cx="695326" cy="59529"/>
            </a:xfrm>
            <a:prstGeom prst="trapezoid">
              <a:avLst>
                <a:gd name="adj" fmla="val 69837"/>
              </a:avLst>
            </a:prstGeom>
            <a:solidFill>
              <a:schemeClr val="accent5">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Trapezoid 7"/>
            <p:cNvSpPr/>
            <p:nvPr/>
          </p:nvSpPr>
          <p:spPr>
            <a:xfrm rot="16200000">
              <a:off x="1594832" y="3537234"/>
              <a:ext cx="695326" cy="59529"/>
            </a:xfrm>
            <a:prstGeom prst="trapezoid">
              <a:avLst>
                <a:gd name="adj" fmla="val 69837"/>
              </a:avLst>
            </a:prstGeom>
            <a:solidFill>
              <a:schemeClr val="accent4">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rapezoid 8"/>
            <p:cNvSpPr/>
            <p:nvPr/>
          </p:nvSpPr>
          <p:spPr>
            <a:xfrm rot="16200000">
              <a:off x="1594832" y="2634935"/>
              <a:ext cx="695326" cy="59529"/>
            </a:xfrm>
            <a:prstGeom prst="trapezoid">
              <a:avLst>
                <a:gd name="adj" fmla="val 69837"/>
              </a:avLst>
            </a:prstGeom>
            <a:solidFill>
              <a:schemeClr val="accent3">
                <a:lumMod val="50000"/>
              </a:schemeClr>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Pentagon 9"/>
            <p:cNvSpPr/>
            <p:nvPr/>
          </p:nvSpPr>
          <p:spPr>
            <a:xfrm>
              <a:off x="1912729" y="2359899"/>
              <a:ext cx="3510756" cy="607219"/>
            </a:xfrm>
            <a:prstGeom prst="homePlate">
              <a:avLst>
                <a:gd name="adj" fmla="val 36274"/>
              </a:avLst>
            </a:prstGeom>
            <a:solidFill>
              <a:schemeClr val="accent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Pentagon 10"/>
            <p:cNvSpPr/>
            <p:nvPr/>
          </p:nvSpPr>
          <p:spPr>
            <a:xfrm>
              <a:off x="1912729" y="3262198"/>
              <a:ext cx="3510756" cy="607219"/>
            </a:xfrm>
            <a:prstGeom prst="homePlate">
              <a:avLst>
                <a:gd name="adj" fmla="val 36274"/>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Pentagon 11"/>
            <p:cNvSpPr/>
            <p:nvPr/>
          </p:nvSpPr>
          <p:spPr>
            <a:xfrm>
              <a:off x="1912729" y="4164497"/>
              <a:ext cx="3510756" cy="607219"/>
            </a:xfrm>
            <a:prstGeom prst="homePlate">
              <a:avLst>
                <a:gd name="adj" fmla="val 36274"/>
              </a:avLst>
            </a:pr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Pentagon 12"/>
            <p:cNvSpPr/>
            <p:nvPr/>
          </p:nvSpPr>
          <p:spPr>
            <a:xfrm>
              <a:off x="1912729" y="5066795"/>
              <a:ext cx="3510756" cy="607219"/>
            </a:xfrm>
            <a:prstGeom prst="homePlate">
              <a:avLst>
                <a:gd name="adj" fmla="val 36274"/>
              </a:avLst>
            </a:prstGeom>
            <a:solidFill>
              <a:schemeClr val="accent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2679704" y="2509740"/>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8"/>
            <p:cNvSpPr txBox="1"/>
            <p:nvPr/>
          </p:nvSpPr>
          <p:spPr>
            <a:xfrm>
              <a:off x="1944843" y="2478964"/>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1</a:t>
              </a:r>
            </a:p>
          </p:txBody>
        </p:sp>
        <p:sp>
          <p:nvSpPr>
            <p:cNvPr id="36" name="TextBox 191"/>
            <p:cNvSpPr txBox="1"/>
            <p:nvPr/>
          </p:nvSpPr>
          <p:spPr>
            <a:xfrm>
              <a:off x="1944843" y="3381429"/>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2</a:t>
              </a:r>
            </a:p>
          </p:txBody>
        </p:sp>
        <p:sp>
          <p:nvSpPr>
            <p:cNvPr id="37" name="TextBox 192"/>
            <p:cNvSpPr txBox="1"/>
            <p:nvPr/>
          </p:nvSpPr>
          <p:spPr>
            <a:xfrm>
              <a:off x="1944843" y="4283895"/>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a:t>
              </a:r>
            </a:p>
          </p:txBody>
        </p:sp>
        <p:sp>
          <p:nvSpPr>
            <p:cNvPr id="38" name="TextBox 193"/>
            <p:cNvSpPr txBox="1"/>
            <p:nvPr/>
          </p:nvSpPr>
          <p:spPr>
            <a:xfrm>
              <a:off x="1944843" y="5186362"/>
              <a:ext cx="303613" cy="349601"/>
            </a:xfrm>
            <a:prstGeom prst="rect">
              <a:avLst/>
            </a:prstGeom>
            <a:noFill/>
            <a:effectLst/>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1400" b="1">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4</a:t>
              </a:r>
            </a:p>
          </p:txBody>
        </p:sp>
        <p:sp>
          <p:nvSpPr>
            <p:cNvPr id="39" name="Rectangle 38"/>
            <p:cNvSpPr/>
            <p:nvPr/>
          </p:nvSpPr>
          <p:spPr>
            <a:xfrm>
              <a:off x="2679704" y="3412206"/>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Rectangle 39"/>
            <p:cNvSpPr/>
            <p:nvPr/>
          </p:nvSpPr>
          <p:spPr>
            <a:xfrm>
              <a:off x="2679704" y="4314672"/>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679704" y="5214753"/>
              <a:ext cx="2330568" cy="351177"/>
            </a:xfrm>
            <a:prstGeom prst="rect">
              <a:avLst/>
            </a:prstGeom>
          </p:spPr>
          <p:txBody>
            <a:bodyPr wrap="square">
              <a:spAutoFit/>
            </a:bodyPr>
            <a:lstStyle/>
            <a:p>
              <a:pPr algn="ctr">
                <a:lnSpc>
                  <a:spcPct val="120000"/>
                </a:lnSpc>
              </a:pPr>
              <a:r>
                <a:rPr lang="zh-CN" altLang="en-US"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GB" sz="14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TextBox 42"/>
          <p:cNvSpPr txBox="1"/>
          <p:nvPr/>
        </p:nvSpPr>
        <p:spPr>
          <a:xfrm>
            <a:off x="5868972" y="2011869"/>
            <a:ext cx="1441420" cy="328551"/>
          </a:xfrm>
          <a:prstGeom prst="rect">
            <a:avLst/>
          </a:prstGeom>
          <a:noFill/>
        </p:spPr>
        <p:txBody>
          <a:bodyPr wrap="none" rtlCol="0">
            <a:spAutoFit/>
          </a:bodyPr>
          <a:lstStyle/>
          <a:p>
            <a:pPr algn="just">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Rectangle 43"/>
          <p:cNvSpPr/>
          <p:nvPr/>
        </p:nvSpPr>
        <p:spPr>
          <a:xfrm>
            <a:off x="5868972" y="2354521"/>
            <a:ext cx="4377747" cy="38779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Donut 44"/>
          <p:cNvSpPr/>
          <p:nvPr/>
        </p:nvSpPr>
        <p:spPr>
          <a:xfrm>
            <a:off x="5937233" y="3301776"/>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a:spLocks noEditPoints="1"/>
          </p:cNvSpPr>
          <p:nvPr/>
        </p:nvSpPr>
        <p:spPr bwMode="auto">
          <a:xfrm>
            <a:off x="6142990" y="3499217"/>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6"/>
          <p:cNvSpPr>
            <a:spLocks noEditPoints="1"/>
          </p:cNvSpPr>
          <p:nvPr/>
        </p:nvSpPr>
        <p:spPr bwMode="auto">
          <a:xfrm>
            <a:off x="6114638" y="5024359"/>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47"/>
          <p:cNvSpPr>
            <a:spLocks noEditPoints="1"/>
          </p:cNvSpPr>
          <p:nvPr/>
        </p:nvSpPr>
        <p:spPr bwMode="auto">
          <a:xfrm>
            <a:off x="8854192" y="5021839"/>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48"/>
          <p:cNvSpPr>
            <a:spLocks noEditPoints="1"/>
          </p:cNvSpPr>
          <p:nvPr/>
        </p:nvSpPr>
        <p:spPr bwMode="auto">
          <a:xfrm>
            <a:off x="8844060" y="3512070"/>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Donut 49"/>
          <p:cNvSpPr/>
          <p:nvPr/>
        </p:nvSpPr>
        <p:spPr>
          <a:xfrm>
            <a:off x="8610636" y="4818814"/>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Donut 50"/>
          <p:cNvSpPr/>
          <p:nvPr/>
        </p:nvSpPr>
        <p:spPr>
          <a:xfrm>
            <a:off x="5931813" y="4818967"/>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Donut 51"/>
          <p:cNvSpPr/>
          <p:nvPr/>
        </p:nvSpPr>
        <p:spPr>
          <a:xfrm>
            <a:off x="8604931" y="3301776"/>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tx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6654485"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53"/>
          <p:cNvSpPr txBox="1"/>
          <p:nvPr/>
        </p:nvSpPr>
        <p:spPr>
          <a:xfrm>
            <a:off x="6596777" y="3340555"/>
            <a:ext cx="543739" cy="327077"/>
          </a:xfrm>
          <a:prstGeom prst="rect">
            <a:avLst/>
          </a:prstGeom>
          <a:noFill/>
        </p:spPr>
        <p:txBody>
          <a:bodyPr wrap="none" rtlCol="0">
            <a:spAutoFit/>
          </a:bodyPr>
          <a:lstStyle/>
          <a:p>
            <a:pPr algn="just">
              <a:lnSpc>
                <a:spcPct val="120000"/>
              </a:lnSpc>
            </a:pPr>
            <a:r>
              <a:rPr lang="en-US"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9283439" y="3609779"/>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Box 55"/>
          <p:cNvSpPr txBox="1"/>
          <p:nvPr/>
        </p:nvSpPr>
        <p:spPr>
          <a:xfrm>
            <a:off x="9282082" y="3340555"/>
            <a:ext cx="543739" cy="327077"/>
          </a:xfrm>
          <a:prstGeom prst="rect">
            <a:avLst/>
          </a:prstGeom>
          <a:noFill/>
        </p:spPr>
        <p:txBody>
          <a:bodyPr wrap="none" rtlCol="0">
            <a:spAutoFit/>
          </a:bodyPr>
          <a:lstStyle/>
          <a:p>
            <a:pPr algn="just">
              <a:lnSpc>
                <a:spcPct val="120000"/>
              </a:lnSpc>
            </a:pPr>
            <a:r>
              <a:rPr lang="en-US"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654485"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Box 57"/>
          <p:cNvSpPr txBox="1"/>
          <p:nvPr/>
        </p:nvSpPr>
        <p:spPr>
          <a:xfrm>
            <a:off x="6596777" y="4849926"/>
            <a:ext cx="543739" cy="327077"/>
          </a:xfrm>
          <a:prstGeom prst="rect">
            <a:avLst/>
          </a:prstGeom>
          <a:noFill/>
        </p:spPr>
        <p:txBody>
          <a:bodyPr wrap="none" rtlCol="0">
            <a:spAutoFit/>
          </a:bodyPr>
          <a:lstStyle/>
          <a:p>
            <a:pPr algn="just">
              <a:lnSpc>
                <a:spcPct val="120000"/>
              </a:lnSpc>
            </a:pPr>
            <a:r>
              <a:rPr lang="en-US"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accent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9340944" y="5135727"/>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59"/>
          <p:cNvSpPr txBox="1"/>
          <p:nvPr/>
        </p:nvSpPr>
        <p:spPr>
          <a:xfrm>
            <a:off x="9284396" y="4849926"/>
            <a:ext cx="543739" cy="327077"/>
          </a:xfrm>
          <a:prstGeom prst="rect">
            <a:avLst/>
          </a:prstGeom>
          <a:noFill/>
        </p:spPr>
        <p:txBody>
          <a:bodyPr wrap="none" rtlCol="0">
            <a:spAutoFit/>
          </a:bodyPr>
          <a:lstStyle/>
          <a:p>
            <a:pPr algn="just">
              <a:lnSpc>
                <a:spcPct val="120000"/>
              </a:lnSpc>
            </a:pPr>
            <a:r>
              <a:rPr lang="en-US"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accent4"/>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5884114"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884114"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8548425" y="4036579"/>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8542297" y="5560125"/>
            <a:ext cx="2400274" cy="52193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24234263"/>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wipe(left)">
                                      <p:cBhvr>
                                        <p:cTn id="13" dur="500"/>
                                        <p:tgtEl>
                                          <p:spTgt spid="4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49" presetClass="entr" presetSubtype="0" decel="100000"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p:cTn id="21" dur="500" fill="hold"/>
                                        <p:tgtEl>
                                          <p:spTgt spid="45"/>
                                        </p:tgtEl>
                                        <p:attrNameLst>
                                          <p:attrName>ppt_w</p:attrName>
                                        </p:attrNameLst>
                                      </p:cBhvr>
                                      <p:tavLst>
                                        <p:tav tm="0">
                                          <p:val>
                                            <p:fltVal val="0"/>
                                          </p:val>
                                        </p:tav>
                                        <p:tav tm="100000">
                                          <p:val>
                                            <p:strVal val="#ppt_w"/>
                                          </p:val>
                                        </p:tav>
                                      </p:tavLst>
                                    </p:anim>
                                    <p:anim calcmode="lin" valueType="num">
                                      <p:cBhvr>
                                        <p:cTn id="22" dur="500" fill="hold"/>
                                        <p:tgtEl>
                                          <p:spTgt spid="45"/>
                                        </p:tgtEl>
                                        <p:attrNameLst>
                                          <p:attrName>ppt_h</p:attrName>
                                        </p:attrNameLst>
                                      </p:cBhvr>
                                      <p:tavLst>
                                        <p:tav tm="0">
                                          <p:val>
                                            <p:fltVal val="0"/>
                                          </p:val>
                                        </p:tav>
                                        <p:tav tm="100000">
                                          <p:val>
                                            <p:strVal val="#ppt_h"/>
                                          </p:val>
                                        </p:tav>
                                      </p:tavLst>
                                    </p:anim>
                                    <p:anim calcmode="lin" valueType="num">
                                      <p:cBhvr>
                                        <p:cTn id="23" dur="500" fill="hold"/>
                                        <p:tgtEl>
                                          <p:spTgt spid="45"/>
                                        </p:tgtEl>
                                        <p:attrNameLst>
                                          <p:attrName>style.rotation</p:attrName>
                                        </p:attrNameLst>
                                      </p:cBhvr>
                                      <p:tavLst>
                                        <p:tav tm="0">
                                          <p:val>
                                            <p:fltVal val="360"/>
                                          </p:val>
                                        </p:tav>
                                        <p:tav tm="100000">
                                          <p:val>
                                            <p:fltVal val="0"/>
                                          </p:val>
                                        </p:tav>
                                      </p:tavLst>
                                    </p:anim>
                                    <p:animEffect transition="in" filter="fade">
                                      <p:cBhvr>
                                        <p:cTn id="24" dur="500"/>
                                        <p:tgtEl>
                                          <p:spTgt spid="45"/>
                                        </p:tgtEl>
                                      </p:cBhvr>
                                    </p:animEffect>
                                  </p:childTnLst>
                                </p:cTn>
                              </p:par>
                            </p:childTnLst>
                          </p:cTn>
                        </p:par>
                        <p:par>
                          <p:cTn id="25" fill="hold">
                            <p:stCondLst>
                              <p:cond delay="2500"/>
                            </p:stCondLst>
                            <p:childTnLst>
                              <p:par>
                                <p:cTn id="26" presetID="49" presetClass="entr" presetSubtype="0" decel="100000"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 calcmode="lin" valueType="num">
                                      <p:cBhvr>
                                        <p:cTn id="28" dur="500" fill="hold"/>
                                        <p:tgtEl>
                                          <p:spTgt spid="46"/>
                                        </p:tgtEl>
                                        <p:attrNameLst>
                                          <p:attrName>ppt_w</p:attrName>
                                        </p:attrNameLst>
                                      </p:cBhvr>
                                      <p:tavLst>
                                        <p:tav tm="0">
                                          <p:val>
                                            <p:fltVal val="0"/>
                                          </p:val>
                                        </p:tav>
                                        <p:tav tm="100000">
                                          <p:val>
                                            <p:strVal val="#ppt_w"/>
                                          </p:val>
                                        </p:tav>
                                      </p:tavLst>
                                    </p:anim>
                                    <p:anim calcmode="lin" valueType="num">
                                      <p:cBhvr>
                                        <p:cTn id="29" dur="500" fill="hold"/>
                                        <p:tgtEl>
                                          <p:spTgt spid="46"/>
                                        </p:tgtEl>
                                        <p:attrNameLst>
                                          <p:attrName>ppt_h</p:attrName>
                                        </p:attrNameLst>
                                      </p:cBhvr>
                                      <p:tavLst>
                                        <p:tav tm="0">
                                          <p:val>
                                            <p:fltVal val="0"/>
                                          </p:val>
                                        </p:tav>
                                        <p:tav tm="100000">
                                          <p:val>
                                            <p:strVal val="#ppt_h"/>
                                          </p:val>
                                        </p:tav>
                                      </p:tavLst>
                                    </p:anim>
                                    <p:anim calcmode="lin" valueType="num">
                                      <p:cBhvr>
                                        <p:cTn id="30" dur="500" fill="hold"/>
                                        <p:tgtEl>
                                          <p:spTgt spid="46"/>
                                        </p:tgtEl>
                                        <p:attrNameLst>
                                          <p:attrName>style.rotation</p:attrName>
                                        </p:attrNameLst>
                                      </p:cBhvr>
                                      <p:tavLst>
                                        <p:tav tm="0">
                                          <p:val>
                                            <p:fltVal val="360"/>
                                          </p:val>
                                        </p:tav>
                                        <p:tav tm="100000">
                                          <p:val>
                                            <p:fltVal val="0"/>
                                          </p:val>
                                        </p:tav>
                                      </p:tavLst>
                                    </p:anim>
                                    <p:animEffect transition="in" filter="fade">
                                      <p:cBhvr>
                                        <p:cTn id="31" dur="500"/>
                                        <p:tgtEl>
                                          <p:spTgt spid="46"/>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fade">
                                      <p:cBhvr>
                                        <p:cTn id="39" dur="500"/>
                                        <p:tgtEl>
                                          <p:spTgt spid="53"/>
                                        </p:tgtEl>
                                      </p:cBhvr>
                                    </p:animEffect>
                                  </p:childTnLst>
                                </p:cTn>
                              </p:par>
                            </p:childTnLst>
                          </p:cTn>
                        </p:par>
                        <p:par>
                          <p:cTn id="40" fill="hold">
                            <p:stCondLst>
                              <p:cond delay="4000"/>
                            </p:stCondLst>
                            <p:childTnLst>
                              <p:par>
                                <p:cTn id="41" presetID="53" presetClass="entr" presetSubtype="16"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 calcmode="lin" valueType="num">
                                      <p:cBhvr>
                                        <p:cTn id="43" dur="500" fill="hold"/>
                                        <p:tgtEl>
                                          <p:spTgt spid="61"/>
                                        </p:tgtEl>
                                        <p:attrNameLst>
                                          <p:attrName>ppt_w</p:attrName>
                                        </p:attrNameLst>
                                      </p:cBhvr>
                                      <p:tavLst>
                                        <p:tav tm="0">
                                          <p:val>
                                            <p:fltVal val="0"/>
                                          </p:val>
                                        </p:tav>
                                        <p:tav tm="100000">
                                          <p:val>
                                            <p:strVal val="#ppt_w"/>
                                          </p:val>
                                        </p:tav>
                                      </p:tavLst>
                                    </p:anim>
                                    <p:anim calcmode="lin" valueType="num">
                                      <p:cBhvr>
                                        <p:cTn id="44" dur="500" fill="hold"/>
                                        <p:tgtEl>
                                          <p:spTgt spid="61"/>
                                        </p:tgtEl>
                                        <p:attrNameLst>
                                          <p:attrName>ppt_h</p:attrName>
                                        </p:attrNameLst>
                                      </p:cBhvr>
                                      <p:tavLst>
                                        <p:tav tm="0">
                                          <p:val>
                                            <p:fltVal val="0"/>
                                          </p:val>
                                        </p:tav>
                                        <p:tav tm="100000">
                                          <p:val>
                                            <p:strVal val="#ppt_h"/>
                                          </p:val>
                                        </p:tav>
                                      </p:tavLst>
                                    </p:anim>
                                    <p:animEffect transition="in" filter="fade">
                                      <p:cBhvr>
                                        <p:cTn id="45" dur="500"/>
                                        <p:tgtEl>
                                          <p:spTgt spid="61"/>
                                        </p:tgtEl>
                                      </p:cBhvr>
                                    </p:animEffect>
                                  </p:childTnLst>
                                </p:cTn>
                              </p:par>
                            </p:childTnLst>
                          </p:cTn>
                        </p:par>
                        <p:par>
                          <p:cTn id="46" fill="hold">
                            <p:stCondLst>
                              <p:cond delay="4500"/>
                            </p:stCondLst>
                            <p:childTnLst>
                              <p:par>
                                <p:cTn id="47" presetID="49" presetClass="entr" presetSubtype="0" decel="100000"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p:cTn id="49" dur="500" fill="hold"/>
                                        <p:tgtEl>
                                          <p:spTgt spid="52"/>
                                        </p:tgtEl>
                                        <p:attrNameLst>
                                          <p:attrName>ppt_w</p:attrName>
                                        </p:attrNameLst>
                                      </p:cBhvr>
                                      <p:tavLst>
                                        <p:tav tm="0">
                                          <p:val>
                                            <p:fltVal val="0"/>
                                          </p:val>
                                        </p:tav>
                                        <p:tav tm="100000">
                                          <p:val>
                                            <p:strVal val="#ppt_w"/>
                                          </p:val>
                                        </p:tav>
                                      </p:tavLst>
                                    </p:anim>
                                    <p:anim calcmode="lin" valueType="num">
                                      <p:cBhvr>
                                        <p:cTn id="50" dur="500" fill="hold"/>
                                        <p:tgtEl>
                                          <p:spTgt spid="52"/>
                                        </p:tgtEl>
                                        <p:attrNameLst>
                                          <p:attrName>ppt_h</p:attrName>
                                        </p:attrNameLst>
                                      </p:cBhvr>
                                      <p:tavLst>
                                        <p:tav tm="0">
                                          <p:val>
                                            <p:fltVal val="0"/>
                                          </p:val>
                                        </p:tav>
                                        <p:tav tm="100000">
                                          <p:val>
                                            <p:strVal val="#ppt_h"/>
                                          </p:val>
                                        </p:tav>
                                      </p:tavLst>
                                    </p:anim>
                                    <p:anim calcmode="lin" valueType="num">
                                      <p:cBhvr>
                                        <p:cTn id="51" dur="500" fill="hold"/>
                                        <p:tgtEl>
                                          <p:spTgt spid="52"/>
                                        </p:tgtEl>
                                        <p:attrNameLst>
                                          <p:attrName>style.rotation</p:attrName>
                                        </p:attrNameLst>
                                      </p:cBhvr>
                                      <p:tavLst>
                                        <p:tav tm="0">
                                          <p:val>
                                            <p:fltVal val="360"/>
                                          </p:val>
                                        </p:tav>
                                        <p:tav tm="100000">
                                          <p:val>
                                            <p:fltVal val="0"/>
                                          </p:val>
                                        </p:tav>
                                      </p:tavLst>
                                    </p:anim>
                                    <p:animEffect transition="in" filter="fade">
                                      <p:cBhvr>
                                        <p:cTn id="52" dur="500"/>
                                        <p:tgtEl>
                                          <p:spTgt spid="52"/>
                                        </p:tgtEl>
                                      </p:cBhvr>
                                    </p:animEffect>
                                  </p:childTnLst>
                                </p:cTn>
                              </p:par>
                            </p:childTnLst>
                          </p:cTn>
                        </p:par>
                        <p:par>
                          <p:cTn id="53" fill="hold">
                            <p:stCondLst>
                              <p:cond delay="5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55"/>
                                        </p:tgtEl>
                                        <p:attrNameLst>
                                          <p:attrName>style.visibility</p:attrName>
                                        </p:attrNameLst>
                                      </p:cBhvr>
                                      <p:to>
                                        <p:strVal val="visible"/>
                                      </p:to>
                                    </p:set>
                                    <p:animEffect transition="in" filter="fade">
                                      <p:cBhvr>
                                        <p:cTn id="67" dur="500"/>
                                        <p:tgtEl>
                                          <p:spTgt spid="55"/>
                                        </p:tgtEl>
                                      </p:cBhvr>
                                    </p:animEffect>
                                  </p:childTnLst>
                                </p:cTn>
                              </p:par>
                            </p:childTnLst>
                          </p:cTn>
                        </p:par>
                        <p:par>
                          <p:cTn id="68" fill="hold">
                            <p:stCondLst>
                              <p:cond delay="6500"/>
                            </p:stCondLst>
                            <p:childTnLst>
                              <p:par>
                                <p:cTn id="69" presetID="53" presetClass="entr" presetSubtype="16"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7000"/>
                            </p:stCondLst>
                            <p:childTnLst>
                              <p:par>
                                <p:cTn id="75" presetID="49" presetClass="entr" presetSubtype="0" decel="100000" fill="hold" grpId="0"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 calcmode="lin" valueType="num">
                                      <p:cBhvr>
                                        <p:cTn id="79" dur="500" fill="hold"/>
                                        <p:tgtEl>
                                          <p:spTgt spid="51"/>
                                        </p:tgtEl>
                                        <p:attrNameLst>
                                          <p:attrName>style.rotation</p:attrName>
                                        </p:attrNameLst>
                                      </p:cBhvr>
                                      <p:tavLst>
                                        <p:tav tm="0">
                                          <p:val>
                                            <p:fltVal val="360"/>
                                          </p:val>
                                        </p:tav>
                                        <p:tav tm="100000">
                                          <p:val>
                                            <p:fltVal val="0"/>
                                          </p:val>
                                        </p:tav>
                                      </p:tavLst>
                                    </p:anim>
                                    <p:animEffect transition="in" filter="fade">
                                      <p:cBhvr>
                                        <p:cTn id="80" dur="500"/>
                                        <p:tgtEl>
                                          <p:spTgt spid="51"/>
                                        </p:tgtEl>
                                      </p:cBhvr>
                                    </p:animEffect>
                                  </p:childTnLst>
                                </p:cTn>
                              </p:par>
                            </p:childTnLst>
                          </p:cTn>
                        </p:par>
                        <p:par>
                          <p:cTn id="81" fill="hold">
                            <p:stCondLst>
                              <p:cond delay="7500"/>
                            </p:stCondLst>
                            <p:childTnLst>
                              <p:par>
                                <p:cTn id="82" presetID="49" presetClass="entr" presetSubtype="0" decel="100000" fill="hold" grpId="0" nodeType="afterEffect">
                                  <p:stCondLst>
                                    <p:cond delay="0"/>
                                  </p:stCondLst>
                                  <p:childTnLst>
                                    <p:set>
                                      <p:cBhvr>
                                        <p:cTn id="83" dur="1" fill="hold">
                                          <p:stCondLst>
                                            <p:cond delay="0"/>
                                          </p:stCondLst>
                                        </p:cTn>
                                        <p:tgtEl>
                                          <p:spTgt spid="47"/>
                                        </p:tgtEl>
                                        <p:attrNameLst>
                                          <p:attrName>style.visibility</p:attrName>
                                        </p:attrNameLst>
                                      </p:cBhvr>
                                      <p:to>
                                        <p:strVal val="visible"/>
                                      </p:to>
                                    </p:set>
                                    <p:anim calcmode="lin" valueType="num">
                                      <p:cBhvr>
                                        <p:cTn id="84" dur="500" fill="hold"/>
                                        <p:tgtEl>
                                          <p:spTgt spid="47"/>
                                        </p:tgtEl>
                                        <p:attrNameLst>
                                          <p:attrName>ppt_w</p:attrName>
                                        </p:attrNameLst>
                                      </p:cBhvr>
                                      <p:tavLst>
                                        <p:tav tm="0">
                                          <p:val>
                                            <p:fltVal val="0"/>
                                          </p:val>
                                        </p:tav>
                                        <p:tav tm="100000">
                                          <p:val>
                                            <p:strVal val="#ppt_w"/>
                                          </p:val>
                                        </p:tav>
                                      </p:tavLst>
                                    </p:anim>
                                    <p:anim calcmode="lin" valueType="num">
                                      <p:cBhvr>
                                        <p:cTn id="85" dur="500" fill="hold"/>
                                        <p:tgtEl>
                                          <p:spTgt spid="47"/>
                                        </p:tgtEl>
                                        <p:attrNameLst>
                                          <p:attrName>ppt_h</p:attrName>
                                        </p:attrNameLst>
                                      </p:cBhvr>
                                      <p:tavLst>
                                        <p:tav tm="0">
                                          <p:val>
                                            <p:fltVal val="0"/>
                                          </p:val>
                                        </p:tav>
                                        <p:tav tm="100000">
                                          <p:val>
                                            <p:strVal val="#ppt_h"/>
                                          </p:val>
                                        </p:tav>
                                      </p:tavLst>
                                    </p:anim>
                                    <p:anim calcmode="lin" valueType="num">
                                      <p:cBhvr>
                                        <p:cTn id="86" dur="500" fill="hold"/>
                                        <p:tgtEl>
                                          <p:spTgt spid="47"/>
                                        </p:tgtEl>
                                        <p:attrNameLst>
                                          <p:attrName>style.rotation</p:attrName>
                                        </p:attrNameLst>
                                      </p:cBhvr>
                                      <p:tavLst>
                                        <p:tav tm="0">
                                          <p:val>
                                            <p:fltVal val="360"/>
                                          </p:val>
                                        </p:tav>
                                        <p:tav tm="100000">
                                          <p:val>
                                            <p:fltVal val="0"/>
                                          </p:val>
                                        </p:tav>
                                      </p:tavLst>
                                    </p:anim>
                                    <p:animEffect transition="in" filter="fade">
                                      <p:cBhvr>
                                        <p:cTn id="87" dur="500"/>
                                        <p:tgtEl>
                                          <p:spTgt spid="47"/>
                                        </p:tgtEl>
                                      </p:cBhvr>
                                    </p:animEffect>
                                  </p:childTnLst>
                                </p:cTn>
                              </p:par>
                            </p:childTnLst>
                          </p:cTn>
                        </p:par>
                        <p:par>
                          <p:cTn id="88" fill="hold">
                            <p:stCondLst>
                              <p:cond delay="8000"/>
                            </p:stCondLst>
                            <p:childTnLst>
                              <p:par>
                                <p:cTn id="89" presetID="10" presetClass="entr" presetSubtype="0" fill="hold" grpId="0" nodeType="after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500"/>
                                        <p:tgtEl>
                                          <p:spTgt spid="58"/>
                                        </p:tgtEl>
                                      </p:cBhvr>
                                    </p:animEffect>
                                  </p:childTnLst>
                                </p:cTn>
                              </p:par>
                            </p:childTnLst>
                          </p:cTn>
                        </p:par>
                        <p:par>
                          <p:cTn id="92" fill="hold">
                            <p:stCondLst>
                              <p:cond delay="8500"/>
                            </p:stCondLst>
                            <p:childTnLst>
                              <p:par>
                                <p:cTn id="93" presetID="10" presetClass="entr" presetSubtype="0" fill="hold" grpId="0" nodeType="afterEffect">
                                  <p:stCondLst>
                                    <p:cond delay="0"/>
                                  </p:stCondLst>
                                  <p:childTnLst>
                                    <p:set>
                                      <p:cBhvr>
                                        <p:cTn id="94" dur="1" fill="hold">
                                          <p:stCondLst>
                                            <p:cond delay="0"/>
                                          </p:stCondLst>
                                        </p:cTn>
                                        <p:tgtEl>
                                          <p:spTgt spid="57"/>
                                        </p:tgtEl>
                                        <p:attrNameLst>
                                          <p:attrName>style.visibility</p:attrName>
                                        </p:attrNameLst>
                                      </p:cBhvr>
                                      <p:to>
                                        <p:strVal val="visible"/>
                                      </p:to>
                                    </p:set>
                                    <p:animEffect transition="in" filter="fade">
                                      <p:cBhvr>
                                        <p:cTn id="95" dur="500"/>
                                        <p:tgtEl>
                                          <p:spTgt spid="57"/>
                                        </p:tgtEl>
                                      </p:cBhvr>
                                    </p:animEffect>
                                  </p:childTnLst>
                                </p:cTn>
                              </p:par>
                            </p:childTnLst>
                          </p:cTn>
                        </p:par>
                        <p:par>
                          <p:cTn id="96" fill="hold">
                            <p:stCondLst>
                              <p:cond delay="9000"/>
                            </p:stCondLst>
                            <p:childTnLst>
                              <p:par>
                                <p:cTn id="97" presetID="53" presetClass="entr" presetSubtype="16" fill="hold" grpId="0" nodeType="afterEffect">
                                  <p:stCondLst>
                                    <p:cond delay="0"/>
                                  </p:stCondLst>
                                  <p:childTnLst>
                                    <p:set>
                                      <p:cBhvr>
                                        <p:cTn id="98" dur="1" fill="hold">
                                          <p:stCondLst>
                                            <p:cond delay="0"/>
                                          </p:stCondLst>
                                        </p:cTn>
                                        <p:tgtEl>
                                          <p:spTgt spid="62"/>
                                        </p:tgtEl>
                                        <p:attrNameLst>
                                          <p:attrName>style.visibility</p:attrName>
                                        </p:attrNameLst>
                                      </p:cBhvr>
                                      <p:to>
                                        <p:strVal val="visible"/>
                                      </p:to>
                                    </p:set>
                                    <p:anim calcmode="lin" valueType="num">
                                      <p:cBhvr>
                                        <p:cTn id="99" dur="500" fill="hold"/>
                                        <p:tgtEl>
                                          <p:spTgt spid="62"/>
                                        </p:tgtEl>
                                        <p:attrNameLst>
                                          <p:attrName>ppt_w</p:attrName>
                                        </p:attrNameLst>
                                      </p:cBhvr>
                                      <p:tavLst>
                                        <p:tav tm="0">
                                          <p:val>
                                            <p:fltVal val="0"/>
                                          </p:val>
                                        </p:tav>
                                        <p:tav tm="100000">
                                          <p:val>
                                            <p:strVal val="#ppt_w"/>
                                          </p:val>
                                        </p:tav>
                                      </p:tavLst>
                                    </p:anim>
                                    <p:anim calcmode="lin" valueType="num">
                                      <p:cBhvr>
                                        <p:cTn id="100" dur="500" fill="hold"/>
                                        <p:tgtEl>
                                          <p:spTgt spid="62"/>
                                        </p:tgtEl>
                                        <p:attrNameLst>
                                          <p:attrName>ppt_h</p:attrName>
                                        </p:attrNameLst>
                                      </p:cBhvr>
                                      <p:tavLst>
                                        <p:tav tm="0">
                                          <p:val>
                                            <p:fltVal val="0"/>
                                          </p:val>
                                        </p:tav>
                                        <p:tav tm="100000">
                                          <p:val>
                                            <p:strVal val="#ppt_h"/>
                                          </p:val>
                                        </p:tav>
                                      </p:tavLst>
                                    </p:anim>
                                    <p:animEffect transition="in" filter="fade">
                                      <p:cBhvr>
                                        <p:cTn id="101" dur="500"/>
                                        <p:tgtEl>
                                          <p:spTgt spid="62"/>
                                        </p:tgtEl>
                                      </p:cBhvr>
                                    </p:animEffect>
                                  </p:childTnLst>
                                </p:cTn>
                              </p:par>
                            </p:childTnLst>
                          </p:cTn>
                        </p:par>
                        <p:par>
                          <p:cTn id="102" fill="hold">
                            <p:stCondLst>
                              <p:cond delay="9500"/>
                            </p:stCondLst>
                            <p:childTnLst>
                              <p:par>
                                <p:cTn id="103" presetID="49" presetClass="entr" presetSubtype="0" decel="100000" fill="hold" grpId="0" nodeType="after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 calcmode="lin" valueType="num">
                                      <p:cBhvr>
                                        <p:cTn id="107" dur="500" fill="hold"/>
                                        <p:tgtEl>
                                          <p:spTgt spid="50"/>
                                        </p:tgtEl>
                                        <p:attrNameLst>
                                          <p:attrName>style.rotation</p:attrName>
                                        </p:attrNameLst>
                                      </p:cBhvr>
                                      <p:tavLst>
                                        <p:tav tm="0">
                                          <p:val>
                                            <p:fltVal val="360"/>
                                          </p:val>
                                        </p:tav>
                                        <p:tav tm="100000">
                                          <p:val>
                                            <p:fltVal val="0"/>
                                          </p:val>
                                        </p:tav>
                                      </p:tavLst>
                                    </p:anim>
                                    <p:animEffect transition="in" filter="fade">
                                      <p:cBhvr>
                                        <p:cTn id="108" dur="500"/>
                                        <p:tgtEl>
                                          <p:spTgt spid="50"/>
                                        </p:tgtEl>
                                      </p:cBhvr>
                                    </p:animEffect>
                                  </p:childTnLst>
                                </p:cTn>
                              </p:par>
                            </p:childTnLst>
                          </p:cTn>
                        </p:par>
                        <p:par>
                          <p:cTn id="109" fill="hold">
                            <p:stCondLst>
                              <p:cond delay="10000"/>
                            </p:stCondLst>
                            <p:childTnLst>
                              <p:par>
                                <p:cTn id="110" presetID="49" presetClass="entr" presetSubtype="0" decel="100000" fill="hold" grpId="0" nodeType="afterEffect">
                                  <p:stCondLst>
                                    <p:cond delay="0"/>
                                  </p:stCondLst>
                                  <p:childTnLst>
                                    <p:set>
                                      <p:cBhvr>
                                        <p:cTn id="111" dur="1" fill="hold">
                                          <p:stCondLst>
                                            <p:cond delay="0"/>
                                          </p:stCondLst>
                                        </p:cTn>
                                        <p:tgtEl>
                                          <p:spTgt spid="48"/>
                                        </p:tgtEl>
                                        <p:attrNameLst>
                                          <p:attrName>style.visibility</p:attrName>
                                        </p:attrNameLst>
                                      </p:cBhvr>
                                      <p:to>
                                        <p:strVal val="visible"/>
                                      </p:to>
                                    </p:set>
                                    <p:anim calcmode="lin" valueType="num">
                                      <p:cBhvr>
                                        <p:cTn id="112" dur="500" fill="hold"/>
                                        <p:tgtEl>
                                          <p:spTgt spid="48"/>
                                        </p:tgtEl>
                                        <p:attrNameLst>
                                          <p:attrName>ppt_w</p:attrName>
                                        </p:attrNameLst>
                                      </p:cBhvr>
                                      <p:tavLst>
                                        <p:tav tm="0">
                                          <p:val>
                                            <p:fltVal val="0"/>
                                          </p:val>
                                        </p:tav>
                                        <p:tav tm="100000">
                                          <p:val>
                                            <p:strVal val="#ppt_w"/>
                                          </p:val>
                                        </p:tav>
                                      </p:tavLst>
                                    </p:anim>
                                    <p:anim calcmode="lin" valueType="num">
                                      <p:cBhvr>
                                        <p:cTn id="113" dur="500" fill="hold"/>
                                        <p:tgtEl>
                                          <p:spTgt spid="48"/>
                                        </p:tgtEl>
                                        <p:attrNameLst>
                                          <p:attrName>ppt_h</p:attrName>
                                        </p:attrNameLst>
                                      </p:cBhvr>
                                      <p:tavLst>
                                        <p:tav tm="0">
                                          <p:val>
                                            <p:fltVal val="0"/>
                                          </p:val>
                                        </p:tav>
                                        <p:tav tm="100000">
                                          <p:val>
                                            <p:strVal val="#ppt_h"/>
                                          </p:val>
                                        </p:tav>
                                      </p:tavLst>
                                    </p:anim>
                                    <p:anim calcmode="lin" valueType="num">
                                      <p:cBhvr>
                                        <p:cTn id="114" dur="500" fill="hold"/>
                                        <p:tgtEl>
                                          <p:spTgt spid="48"/>
                                        </p:tgtEl>
                                        <p:attrNameLst>
                                          <p:attrName>style.rotation</p:attrName>
                                        </p:attrNameLst>
                                      </p:cBhvr>
                                      <p:tavLst>
                                        <p:tav tm="0">
                                          <p:val>
                                            <p:fltVal val="360"/>
                                          </p:val>
                                        </p:tav>
                                        <p:tav tm="100000">
                                          <p:val>
                                            <p:fltVal val="0"/>
                                          </p:val>
                                        </p:tav>
                                      </p:tavLst>
                                    </p:anim>
                                    <p:animEffect transition="in" filter="fade">
                                      <p:cBhvr>
                                        <p:cTn id="115" dur="500"/>
                                        <p:tgtEl>
                                          <p:spTgt spid="48"/>
                                        </p:tgtEl>
                                      </p:cBhvr>
                                    </p:animEffect>
                                  </p:childTnLst>
                                </p:cTn>
                              </p:par>
                            </p:childTnLst>
                          </p:cTn>
                        </p:par>
                        <p:par>
                          <p:cTn id="116" fill="hold">
                            <p:stCondLst>
                              <p:cond delay="10500"/>
                            </p:stCondLst>
                            <p:childTnLst>
                              <p:par>
                                <p:cTn id="117" presetID="10" presetClass="entr" presetSubtype="0" fill="hold" grpId="0" nodeType="afterEffect">
                                  <p:stCondLst>
                                    <p:cond delay="0"/>
                                  </p:stCondLst>
                                  <p:childTnLst>
                                    <p:set>
                                      <p:cBhvr>
                                        <p:cTn id="118" dur="1" fill="hold">
                                          <p:stCondLst>
                                            <p:cond delay="0"/>
                                          </p:stCondLst>
                                        </p:cTn>
                                        <p:tgtEl>
                                          <p:spTgt spid="60"/>
                                        </p:tgtEl>
                                        <p:attrNameLst>
                                          <p:attrName>style.visibility</p:attrName>
                                        </p:attrNameLst>
                                      </p:cBhvr>
                                      <p:to>
                                        <p:strVal val="visible"/>
                                      </p:to>
                                    </p:set>
                                    <p:animEffect transition="in" filter="fade">
                                      <p:cBhvr>
                                        <p:cTn id="119" dur="500"/>
                                        <p:tgtEl>
                                          <p:spTgt spid="60"/>
                                        </p:tgtEl>
                                      </p:cBhvr>
                                    </p:animEffect>
                                  </p:childTnLst>
                                </p:cTn>
                              </p:par>
                            </p:childTnLst>
                          </p:cTn>
                        </p:par>
                        <p:par>
                          <p:cTn id="120" fill="hold">
                            <p:stCondLst>
                              <p:cond delay="11000"/>
                            </p:stCondLst>
                            <p:childTnLst>
                              <p:par>
                                <p:cTn id="121" presetID="10" presetClass="entr" presetSubtype="0" fill="hold" grpId="0" nodeType="afterEffect">
                                  <p:stCondLst>
                                    <p:cond delay="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500"/>
                                        <p:tgtEl>
                                          <p:spTgt spid="59"/>
                                        </p:tgtEl>
                                      </p:cBhvr>
                                    </p:animEffect>
                                  </p:childTnLst>
                                </p:cTn>
                              </p:par>
                            </p:childTnLst>
                          </p:cTn>
                        </p:par>
                        <p:par>
                          <p:cTn id="124" fill="hold">
                            <p:stCondLst>
                              <p:cond delay="11500"/>
                            </p:stCondLst>
                            <p:childTnLst>
                              <p:par>
                                <p:cTn id="125" presetID="53" presetClass="entr" presetSubtype="16" fill="hold" grpId="0" nodeType="afterEffect">
                                  <p:stCondLst>
                                    <p:cond delay="0"/>
                                  </p:stCondLst>
                                  <p:childTnLst>
                                    <p:set>
                                      <p:cBhvr>
                                        <p:cTn id="126" dur="1" fill="hold">
                                          <p:stCondLst>
                                            <p:cond delay="0"/>
                                          </p:stCondLst>
                                        </p:cTn>
                                        <p:tgtEl>
                                          <p:spTgt spid="64"/>
                                        </p:tgtEl>
                                        <p:attrNameLst>
                                          <p:attrName>style.visibility</p:attrName>
                                        </p:attrNameLst>
                                      </p:cBhvr>
                                      <p:to>
                                        <p:strVal val="visible"/>
                                      </p:to>
                                    </p:set>
                                    <p:anim calcmode="lin" valueType="num">
                                      <p:cBhvr>
                                        <p:cTn id="127" dur="500" fill="hold"/>
                                        <p:tgtEl>
                                          <p:spTgt spid="64"/>
                                        </p:tgtEl>
                                        <p:attrNameLst>
                                          <p:attrName>ppt_w</p:attrName>
                                        </p:attrNameLst>
                                      </p:cBhvr>
                                      <p:tavLst>
                                        <p:tav tm="0">
                                          <p:val>
                                            <p:fltVal val="0"/>
                                          </p:val>
                                        </p:tav>
                                        <p:tav tm="100000">
                                          <p:val>
                                            <p:strVal val="#ppt_w"/>
                                          </p:val>
                                        </p:tav>
                                      </p:tavLst>
                                    </p:anim>
                                    <p:anim calcmode="lin" valueType="num">
                                      <p:cBhvr>
                                        <p:cTn id="128" dur="500" fill="hold"/>
                                        <p:tgtEl>
                                          <p:spTgt spid="64"/>
                                        </p:tgtEl>
                                        <p:attrNameLst>
                                          <p:attrName>ppt_h</p:attrName>
                                        </p:attrNameLst>
                                      </p:cBhvr>
                                      <p:tavLst>
                                        <p:tav tm="0">
                                          <p:val>
                                            <p:fltVal val="0"/>
                                          </p:val>
                                        </p:tav>
                                        <p:tav tm="100000">
                                          <p:val>
                                            <p:strVal val="#ppt_h"/>
                                          </p:val>
                                        </p:tav>
                                      </p:tavLst>
                                    </p:anim>
                                    <p:animEffect transition="in" filter="fade">
                                      <p:cBhvr>
                                        <p:cTn id="129"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animBg="1"/>
      <p:bldP spid="46" grpId="0" animBg="1"/>
      <p:bldP spid="47" grpId="0" animBg="1"/>
      <p:bldP spid="48" grpId="0" animBg="1"/>
      <p:bldP spid="49" grpId="0" animBg="1"/>
      <p:bldP spid="50" grpId="0" animBg="1"/>
      <p:bldP spid="51" grpId="0" animBg="1"/>
      <p:bldP spid="52" grpId="0" animBg="1"/>
      <p:bldP spid="53" grpId="0"/>
      <p:bldP spid="54" grpId="0"/>
      <p:bldP spid="55" grpId="0"/>
      <p:bldP spid="56" grpId="0"/>
      <p:bldP spid="57" grpId="0"/>
      <p:bldP spid="58" grpId="0"/>
      <p:bldP spid="59" grpId="0"/>
      <p:bldP spid="60" grpId="0"/>
      <p:bldP spid="61" grpId="0"/>
      <p:bldP spid="62" grpId="0"/>
      <p:bldP spid="63" grpId="0"/>
      <p:bldP spid="6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Freeform 68"/>
          <p:cNvSpPr/>
          <p:nvPr/>
        </p:nvSpPr>
        <p:spPr>
          <a:xfrm>
            <a:off x="2385204"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1" name="Freeform 70"/>
          <p:cNvSpPr/>
          <p:nvPr/>
        </p:nvSpPr>
        <p:spPr>
          <a:xfrm>
            <a:off x="2385204"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Freeform 72"/>
          <p:cNvSpPr/>
          <p:nvPr/>
        </p:nvSpPr>
        <p:spPr>
          <a:xfrm>
            <a:off x="2385204"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5"/>
          <p:cNvSpPr/>
          <p:nvPr/>
        </p:nvSpPr>
        <p:spPr>
          <a:xfrm flipH="1">
            <a:off x="7072278" y="208855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4" rIns="73814" bIns="73816"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Freeform 62"/>
          <p:cNvSpPr/>
          <p:nvPr/>
        </p:nvSpPr>
        <p:spPr>
          <a:xfrm flipH="1">
            <a:off x="7072278" y="351364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64"/>
          <p:cNvSpPr/>
          <p:nvPr/>
        </p:nvSpPr>
        <p:spPr>
          <a:xfrm flipH="1">
            <a:off x="7072278" y="4938733"/>
            <a:ext cx="3401269" cy="1109677"/>
          </a:xfrm>
          <a:custGeom>
            <a:avLst/>
            <a:gdLst>
              <a:gd name="connsiteX0" fmla="*/ 131527 w 789146"/>
              <a:gd name="connsiteY0" fmla="*/ 0 h 2110763"/>
              <a:gd name="connsiteX1" fmla="*/ 657619 w 789146"/>
              <a:gd name="connsiteY1" fmla="*/ 0 h 2110763"/>
              <a:gd name="connsiteX2" fmla="*/ 750623 w 789146"/>
              <a:gd name="connsiteY2" fmla="*/ 38524 h 2110763"/>
              <a:gd name="connsiteX3" fmla="*/ 789146 w 789146"/>
              <a:gd name="connsiteY3" fmla="*/ 131528 h 2110763"/>
              <a:gd name="connsiteX4" fmla="*/ 789146 w 789146"/>
              <a:gd name="connsiteY4" fmla="*/ 2110763 h 2110763"/>
              <a:gd name="connsiteX5" fmla="*/ 789146 w 789146"/>
              <a:gd name="connsiteY5" fmla="*/ 2110763 h 2110763"/>
              <a:gd name="connsiteX6" fmla="*/ 789146 w 789146"/>
              <a:gd name="connsiteY6" fmla="*/ 2110763 h 2110763"/>
              <a:gd name="connsiteX7" fmla="*/ 0 w 789146"/>
              <a:gd name="connsiteY7" fmla="*/ 2110763 h 2110763"/>
              <a:gd name="connsiteX8" fmla="*/ 0 w 789146"/>
              <a:gd name="connsiteY8" fmla="*/ 2110763 h 2110763"/>
              <a:gd name="connsiteX9" fmla="*/ 0 w 789146"/>
              <a:gd name="connsiteY9" fmla="*/ 2110763 h 2110763"/>
              <a:gd name="connsiteX10" fmla="*/ 0 w 789146"/>
              <a:gd name="connsiteY10" fmla="*/ 131527 h 2110763"/>
              <a:gd name="connsiteX11" fmla="*/ 38524 w 789146"/>
              <a:gd name="connsiteY11" fmla="*/ 38523 h 2110763"/>
              <a:gd name="connsiteX12" fmla="*/ 131528 w 789146"/>
              <a:gd name="connsiteY12" fmla="*/ 0 h 2110763"/>
              <a:gd name="connsiteX13" fmla="*/ 131527 w 789146"/>
              <a:gd name="connsiteY13" fmla="*/ 0 h 2110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9146" h="2110763">
                <a:moveTo>
                  <a:pt x="789146" y="351802"/>
                </a:moveTo>
                <a:lnTo>
                  <a:pt x="789146" y="1758961"/>
                </a:lnTo>
                <a:cubicBezTo>
                  <a:pt x="789146" y="1852264"/>
                  <a:pt x="783965" y="1941748"/>
                  <a:pt x="774743" y="2007723"/>
                </a:cubicBezTo>
                <a:cubicBezTo>
                  <a:pt x="765521" y="2073698"/>
                  <a:pt x="753013" y="2110762"/>
                  <a:pt x="739972" y="2110762"/>
                </a:cubicBezTo>
                <a:lnTo>
                  <a:pt x="0" y="2110762"/>
                </a:lnTo>
                <a:lnTo>
                  <a:pt x="0" y="2110762"/>
                </a:lnTo>
                <a:lnTo>
                  <a:pt x="0" y="2110762"/>
                </a:lnTo>
                <a:lnTo>
                  <a:pt x="0" y="1"/>
                </a:lnTo>
                <a:lnTo>
                  <a:pt x="0" y="1"/>
                </a:lnTo>
                <a:lnTo>
                  <a:pt x="0" y="1"/>
                </a:lnTo>
                <a:lnTo>
                  <a:pt x="739972" y="1"/>
                </a:lnTo>
                <a:cubicBezTo>
                  <a:pt x="753014" y="1"/>
                  <a:pt x="765522" y="37065"/>
                  <a:pt x="774743" y="103043"/>
                </a:cubicBezTo>
                <a:cubicBezTo>
                  <a:pt x="783965" y="169018"/>
                  <a:pt x="789146" y="258502"/>
                  <a:pt x="789146" y="351805"/>
                </a:cubicBezTo>
                <a:lnTo>
                  <a:pt x="789146" y="351802"/>
                </a:lnTo>
                <a:close/>
              </a:path>
            </a:pathLst>
          </a:custGeom>
          <a:solidFill>
            <a:schemeClr val="tx1">
              <a:lumMod val="10000"/>
              <a:lumOff val="90000"/>
              <a:alpha val="90000"/>
            </a:schemeClr>
          </a:solidFill>
          <a:ln>
            <a:noFill/>
          </a:ln>
          <a:effectLst/>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220017" tIns="73816" rIns="73814" bIns="73814" numCol="1" spcCol="1270" anchor="ctr" anchorCtr="0">
            <a:noAutofit/>
          </a:bodyPr>
          <a:lstStyle/>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a:p>
            <a:pPr marL="321457" lvl="1" indent="-321457" defTabSz="1375123">
              <a:lnSpc>
                <a:spcPct val="120000"/>
              </a:lnSpc>
              <a:spcAft>
                <a:spcPct val="15000"/>
              </a:spcAft>
              <a:buChar char="••"/>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Left-Right Arrow 61"/>
          <p:cNvSpPr/>
          <p:nvPr/>
        </p:nvSpPr>
        <p:spPr>
          <a:xfrm>
            <a:off x="5948333" y="2441774"/>
            <a:ext cx="1018682" cy="403231"/>
          </a:xfrm>
          <a:prstGeom prst="leftRightArrow">
            <a:avLst>
              <a:gd name="adj1" fmla="val 50000"/>
              <a:gd name="adj2" fmla="val 6508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Left-Right Arrow 65"/>
          <p:cNvSpPr/>
          <p:nvPr/>
        </p:nvSpPr>
        <p:spPr>
          <a:xfrm>
            <a:off x="5948333" y="3866864"/>
            <a:ext cx="1018682" cy="403231"/>
          </a:xfrm>
          <a:prstGeom prst="leftRightArrow">
            <a:avLst>
              <a:gd name="adj1" fmla="val 50000"/>
              <a:gd name="adj2" fmla="val 6508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Left-Right Arrow 66"/>
          <p:cNvSpPr/>
          <p:nvPr/>
        </p:nvSpPr>
        <p:spPr>
          <a:xfrm>
            <a:off x="5948333" y="5291954"/>
            <a:ext cx="1018682" cy="403231"/>
          </a:xfrm>
          <a:prstGeom prst="leftRightArrow">
            <a:avLst>
              <a:gd name="adj1" fmla="val 50000"/>
              <a:gd name="adj2" fmla="val 6508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 Placeholder 3"/>
          <p:cNvSpPr txBox="1">
            <a:spLocks/>
          </p:cNvSpPr>
          <p:nvPr/>
        </p:nvSpPr>
        <p:spPr>
          <a:xfrm>
            <a:off x="3102230"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45"/>
          <p:cNvSpPr>
            <a:spLocks noEditPoints="1"/>
          </p:cNvSpPr>
          <p:nvPr/>
        </p:nvSpPr>
        <p:spPr bwMode="auto">
          <a:xfrm>
            <a:off x="2545177"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Text Placeholder 3"/>
          <p:cNvSpPr txBox="1">
            <a:spLocks/>
          </p:cNvSpPr>
          <p:nvPr/>
        </p:nvSpPr>
        <p:spPr>
          <a:xfrm>
            <a:off x="3102230"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Freeform 45"/>
          <p:cNvSpPr>
            <a:spLocks noEditPoints="1"/>
          </p:cNvSpPr>
          <p:nvPr/>
        </p:nvSpPr>
        <p:spPr bwMode="auto">
          <a:xfrm>
            <a:off x="2545177"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Text Placeholder 3"/>
          <p:cNvSpPr txBox="1">
            <a:spLocks/>
          </p:cNvSpPr>
          <p:nvPr/>
        </p:nvSpPr>
        <p:spPr>
          <a:xfrm>
            <a:off x="3102230" y="5150844"/>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1285829">
              <a:lnSpc>
                <a:spcPct val="120000"/>
              </a:lnSpc>
              <a:spcBef>
                <a:spcPct val="20000"/>
              </a:spcBef>
              <a:defRP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Freeform 45"/>
          <p:cNvSpPr>
            <a:spLocks noEditPoints="1"/>
          </p:cNvSpPr>
          <p:nvPr/>
        </p:nvSpPr>
        <p:spPr bwMode="auto">
          <a:xfrm>
            <a:off x="2545177" y="5318231"/>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45"/>
          <p:cNvSpPr>
            <a:spLocks noEditPoints="1"/>
          </p:cNvSpPr>
          <p:nvPr/>
        </p:nvSpPr>
        <p:spPr bwMode="auto">
          <a:xfrm>
            <a:off x="9849513" y="2460506"/>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 Placeholder 3"/>
          <p:cNvSpPr txBox="1">
            <a:spLocks/>
          </p:cNvSpPr>
          <p:nvPr/>
        </p:nvSpPr>
        <p:spPr>
          <a:xfrm>
            <a:off x="7388243" y="2293119"/>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45"/>
          <p:cNvSpPr>
            <a:spLocks noEditPoints="1"/>
          </p:cNvSpPr>
          <p:nvPr/>
        </p:nvSpPr>
        <p:spPr bwMode="auto">
          <a:xfrm>
            <a:off x="9849513" y="3880979"/>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Text Placeholder 3"/>
          <p:cNvSpPr txBox="1">
            <a:spLocks/>
          </p:cNvSpPr>
          <p:nvPr/>
        </p:nvSpPr>
        <p:spPr>
          <a:xfrm>
            <a:off x="7388243" y="3713592"/>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Freeform 45"/>
          <p:cNvSpPr>
            <a:spLocks noEditPoints="1"/>
          </p:cNvSpPr>
          <p:nvPr/>
        </p:nvSpPr>
        <p:spPr bwMode="auto">
          <a:xfrm>
            <a:off x="9849513" y="5331043"/>
            <a:ext cx="437275" cy="437275"/>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8580" tIns="64290" rIns="128580" bIns="64290" numCol="1" anchor="t" anchorCtr="0" compatLnSpc="1">
            <a:prstTxWarp prst="textNoShape">
              <a:avLst/>
            </a:prstTxWarp>
          </a:bodyPr>
          <a:lstStyle/>
          <a:p>
            <a:pPr>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Text Placeholder 3"/>
          <p:cNvSpPr txBox="1">
            <a:spLocks/>
          </p:cNvSpPr>
          <p:nvPr/>
        </p:nvSpPr>
        <p:spPr>
          <a:xfrm>
            <a:off x="7388243" y="5163656"/>
            <a:ext cx="2362794" cy="7017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defTabSz="1285829">
              <a:lnSpc>
                <a:spcPct val="120000"/>
              </a:lnSpc>
              <a:spcBef>
                <a:spcPct val="20000"/>
              </a:spcBef>
              <a:defRPr/>
            </a:pPr>
            <a:r>
              <a:rPr lang="zh-CN" altLang="en-US" sz="1400" b="1"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a:r>
            <a:b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b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ounded Rectangle 67"/>
          <p:cNvSpPr/>
          <p:nvPr/>
        </p:nvSpPr>
        <p:spPr>
          <a:xfrm>
            <a:off x="964706" y="2009070"/>
            <a:ext cx="1431664" cy="1276830"/>
          </a:xfrm>
          <a:prstGeom prst="roundRect">
            <a:avLst/>
          </a:pr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70" name="Rounded Rectangle 69"/>
          <p:cNvSpPr/>
          <p:nvPr/>
        </p:nvSpPr>
        <p:spPr>
          <a:xfrm>
            <a:off x="964706" y="3434163"/>
            <a:ext cx="1431664" cy="1276827"/>
          </a:xfrm>
          <a:prstGeom prst="roundRect">
            <a:avLst/>
          </a:pr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72" name="Rounded Rectangle 71"/>
          <p:cNvSpPr/>
          <p:nvPr/>
        </p:nvSpPr>
        <p:spPr>
          <a:xfrm>
            <a:off x="964706" y="4859254"/>
            <a:ext cx="1431664" cy="1276827"/>
          </a:xfrm>
          <a:prstGeom prst="roundRect">
            <a:avLst/>
          </a:prstGeom>
          <a:solidFill>
            <a:schemeClr val="accent3"/>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45" name="Rounded Rectangle 44"/>
          <p:cNvSpPr/>
          <p:nvPr/>
        </p:nvSpPr>
        <p:spPr>
          <a:xfrm flipH="1">
            <a:off x="10462380" y="2009070"/>
            <a:ext cx="1431664" cy="1276830"/>
          </a:xfrm>
          <a:prstGeom prst="roundRect">
            <a:avLst/>
          </a:prstGeom>
          <a:solidFill>
            <a:schemeClr val="accent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48" name="Rounded Rectangle 47"/>
          <p:cNvSpPr/>
          <p:nvPr/>
        </p:nvSpPr>
        <p:spPr>
          <a:xfrm flipH="1">
            <a:off x="10462380" y="3434163"/>
            <a:ext cx="1431664" cy="1276827"/>
          </a:xfrm>
          <a:prstGeom prst="roundRect">
            <a:avLst/>
          </a:prstGeom>
          <a:solidFill>
            <a:schemeClr val="accent5"/>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05</a:t>
            </a:r>
          </a:p>
        </p:txBody>
      </p:sp>
      <p:sp>
        <p:nvSpPr>
          <p:cNvPr id="64" name="Rounded Rectangle 63"/>
          <p:cNvSpPr/>
          <p:nvPr/>
        </p:nvSpPr>
        <p:spPr>
          <a:xfrm flipH="1">
            <a:off x="10462380" y="4859254"/>
            <a:ext cx="1431664" cy="1276827"/>
          </a:xfrm>
          <a:prstGeom prst="roundRect">
            <a:avLst/>
          </a:prstGeom>
          <a:solidFill>
            <a:schemeClr val="accent6"/>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0" tIns="0" rIns="0" bIns="0" numCol="1" spcCol="1270" anchor="ctr" anchorCtr="0">
            <a:noAutofit/>
          </a:bodyPr>
          <a:lstStyle/>
          <a:p>
            <a:pPr algn="ctr" defTabSz="1437629">
              <a:lnSpc>
                <a:spcPct val="120000"/>
              </a:lnSpc>
              <a:spcAft>
                <a:spcPct val="35000"/>
              </a:spcAft>
            </a:pPr>
            <a:r>
              <a:rPr lang="en-US" sz="2000" dirty="0">
                <a:latin typeface="Arial" panose="020B0604020202020204" pitchFamily="34" charset="0"/>
                <a:ea typeface="微软雅黑" panose="020B0503020204020204" pitchFamily="34" charset="-122"/>
                <a:cs typeface="+mn-ea"/>
                <a:sym typeface="Arial" panose="020B0604020202020204" pitchFamily="34" charset="0"/>
              </a:rPr>
              <a:t>06</a:t>
            </a:r>
          </a:p>
        </p:txBody>
      </p:sp>
      <p:sp>
        <p:nvSpPr>
          <p:cNvPr id="29"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523015472"/>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0000" decel="50000"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75"/>
                                        </p:tgtEl>
                                        <p:attrNameLst>
                                          <p:attrName>style.visibility</p:attrName>
                                        </p:attrNameLst>
                                      </p:cBhvr>
                                      <p:to>
                                        <p:strVal val="visible"/>
                                      </p:to>
                                    </p:set>
                                    <p:anim calcmode="lin" valueType="num">
                                      <p:cBhvr>
                                        <p:cTn id="16" dur="500" fill="hold"/>
                                        <p:tgtEl>
                                          <p:spTgt spid="75"/>
                                        </p:tgtEl>
                                        <p:attrNameLst>
                                          <p:attrName>ppt_w</p:attrName>
                                        </p:attrNameLst>
                                      </p:cBhvr>
                                      <p:tavLst>
                                        <p:tav tm="0">
                                          <p:val>
                                            <p:fltVal val="0"/>
                                          </p:val>
                                        </p:tav>
                                        <p:tav tm="100000">
                                          <p:val>
                                            <p:strVal val="#ppt_w"/>
                                          </p:val>
                                        </p:tav>
                                      </p:tavLst>
                                    </p:anim>
                                    <p:anim calcmode="lin" valueType="num">
                                      <p:cBhvr>
                                        <p:cTn id="17" dur="500" fill="hold"/>
                                        <p:tgtEl>
                                          <p:spTgt spid="75"/>
                                        </p:tgtEl>
                                        <p:attrNameLst>
                                          <p:attrName>ppt_h</p:attrName>
                                        </p:attrNameLst>
                                      </p:cBhvr>
                                      <p:tavLst>
                                        <p:tav tm="0">
                                          <p:val>
                                            <p:fltVal val="0"/>
                                          </p:val>
                                        </p:tav>
                                        <p:tav tm="100000">
                                          <p:val>
                                            <p:strVal val="#ppt_h"/>
                                          </p:val>
                                        </p:tav>
                                      </p:tavLst>
                                    </p:anim>
                                    <p:animEffect transition="in" filter="fade">
                                      <p:cBhvr>
                                        <p:cTn id="18" dur="500"/>
                                        <p:tgtEl>
                                          <p:spTgt spid="75"/>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wipe(left)">
                                      <p:cBhvr>
                                        <p:cTn id="22" dur="500"/>
                                        <p:tgtEl>
                                          <p:spTgt spid="74"/>
                                        </p:tgtEl>
                                      </p:cBhvr>
                                    </p:animEffect>
                                  </p:childTnLst>
                                </p:cTn>
                              </p:par>
                            </p:childTnLst>
                          </p:cTn>
                        </p:par>
                        <p:par>
                          <p:cTn id="23" fill="hold">
                            <p:stCondLst>
                              <p:cond delay="2000"/>
                            </p:stCondLst>
                            <p:childTnLst>
                              <p:par>
                                <p:cTn id="24" presetID="16" presetClass="entr" presetSubtype="37" fill="hold" grpId="0" nodeType="afterEffect">
                                  <p:stCondLst>
                                    <p:cond delay="0"/>
                                  </p:stCondLst>
                                  <p:childTnLst>
                                    <p:set>
                                      <p:cBhvr>
                                        <p:cTn id="25" dur="1" fill="hold">
                                          <p:stCondLst>
                                            <p:cond delay="0"/>
                                          </p:stCondLst>
                                        </p:cTn>
                                        <p:tgtEl>
                                          <p:spTgt spid="62"/>
                                        </p:tgtEl>
                                        <p:attrNameLst>
                                          <p:attrName>style.visibility</p:attrName>
                                        </p:attrNameLst>
                                      </p:cBhvr>
                                      <p:to>
                                        <p:strVal val="visible"/>
                                      </p:to>
                                    </p:set>
                                    <p:animEffect transition="in" filter="barn(outVertical)">
                                      <p:cBhvr>
                                        <p:cTn id="26" dur="500"/>
                                        <p:tgtEl>
                                          <p:spTgt spid="62"/>
                                        </p:tgtEl>
                                      </p:cBhvr>
                                    </p:animEffect>
                                  </p:childTnLst>
                                </p:cTn>
                              </p:par>
                            </p:childTnLst>
                          </p:cTn>
                        </p:par>
                        <p:par>
                          <p:cTn id="27" fill="hold">
                            <p:stCondLst>
                              <p:cond delay="2500"/>
                            </p:stCondLst>
                            <p:childTnLst>
                              <p:par>
                                <p:cTn id="28" presetID="2" presetClass="entr" presetSubtype="1" accel="50000" decel="5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ppt_x"/>
                                          </p:val>
                                        </p:tav>
                                        <p:tav tm="100000">
                                          <p:val>
                                            <p:strVal val="#ppt_x"/>
                                          </p:val>
                                        </p:tav>
                                      </p:tavLst>
                                    </p:anim>
                                    <p:anim calcmode="lin" valueType="num">
                                      <p:cBhvr additive="base">
                                        <p:cTn id="31" dur="500" fill="hold"/>
                                        <p:tgtEl>
                                          <p:spTgt spid="45"/>
                                        </p:tgtEl>
                                        <p:attrNameLst>
                                          <p:attrName>ppt_y</p:attrName>
                                        </p:attrNameLst>
                                      </p:cBhvr>
                                      <p:tavLst>
                                        <p:tav tm="0">
                                          <p:val>
                                            <p:strVal val="0-#ppt_h/2"/>
                                          </p:val>
                                        </p:tav>
                                        <p:tav tm="100000">
                                          <p:val>
                                            <p:strVal val="#ppt_y"/>
                                          </p:val>
                                        </p:tav>
                                      </p:tavLst>
                                    </p:anim>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3500"/>
                            </p:stCondLst>
                            <p:childTnLst>
                              <p:par>
                                <p:cTn id="37" presetID="53" presetClass="entr" presetSubtype="0" fill="hold" grpId="0" nodeType="afterEffect">
                                  <p:stCondLst>
                                    <p:cond delay="0"/>
                                  </p:stCondLst>
                                  <p:childTnLst>
                                    <p:set>
                                      <p:cBhvr>
                                        <p:cTn id="38" dur="1" fill="hold">
                                          <p:stCondLst>
                                            <p:cond delay="0"/>
                                          </p:stCondLst>
                                        </p:cTn>
                                        <p:tgtEl>
                                          <p:spTgt spid="84"/>
                                        </p:tgtEl>
                                        <p:attrNameLst>
                                          <p:attrName>style.visibility</p:attrName>
                                        </p:attrNameLst>
                                      </p:cBhvr>
                                      <p:to>
                                        <p:strVal val="visible"/>
                                      </p:to>
                                    </p:set>
                                    <p:anim calcmode="lin" valueType="num">
                                      <p:cBhvr>
                                        <p:cTn id="39" dur="500" fill="hold"/>
                                        <p:tgtEl>
                                          <p:spTgt spid="84"/>
                                        </p:tgtEl>
                                        <p:attrNameLst>
                                          <p:attrName>ppt_w</p:attrName>
                                        </p:attrNameLst>
                                      </p:cBhvr>
                                      <p:tavLst>
                                        <p:tav tm="0">
                                          <p:val>
                                            <p:fltVal val="0"/>
                                          </p:val>
                                        </p:tav>
                                        <p:tav tm="100000">
                                          <p:val>
                                            <p:strVal val="#ppt_w"/>
                                          </p:val>
                                        </p:tav>
                                      </p:tavLst>
                                    </p:anim>
                                    <p:anim calcmode="lin" valueType="num">
                                      <p:cBhvr>
                                        <p:cTn id="40" dur="500" fill="hold"/>
                                        <p:tgtEl>
                                          <p:spTgt spid="84"/>
                                        </p:tgtEl>
                                        <p:attrNameLst>
                                          <p:attrName>ppt_h</p:attrName>
                                        </p:attrNameLst>
                                      </p:cBhvr>
                                      <p:tavLst>
                                        <p:tav tm="0">
                                          <p:val>
                                            <p:fltVal val="0"/>
                                          </p:val>
                                        </p:tav>
                                        <p:tav tm="100000">
                                          <p:val>
                                            <p:strVal val="#ppt_h"/>
                                          </p:val>
                                        </p:tav>
                                      </p:tavLst>
                                    </p:anim>
                                    <p:animEffect transition="in" filter="fade">
                                      <p:cBhvr>
                                        <p:cTn id="41" dur="500"/>
                                        <p:tgtEl>
                                          <p:spTgt spid="84"/>
                                        </p:tgtEl>
                                      </p:cBhvr>
                                    </p:animEffect>
                                  </p:childTnLst>
                                </p:cTn>
                              </p:par>
                            </p:childTnLst>
                          </p:cTn>
                        </p:par>
                        <p:par>
                          <p:cTn id="42" fill="hold">
                            <p:stCondLst>
                              <p:cond delay="4000"/>
                            </p:stCondLst>
                            <p:childTnLst>
                              <p:par>
                                <p:cTn id="43" presetID="22" presetClass="entr" presetSubtype="2" fill="hold" grpId="0" nodeType="afterEffect">
                                  <p:stCondLst>
                                    <p:cond delay="0"/>
                                  </p:stCondLst>
                                  <p:childTnLst>
                                    <p:set>
                                      <p:cBhvr>
                                        <p:cTn id="44" dur="1" fill="hold">
                                          <p:stCondLst>
                                            <p:cond delay="0"/>
                                          </p:stCondLst>
                                        </p:cTn>
                                        <p:tgtEl>
                                          <p:spTgt spid="87"/>
                                        </p:tgtEl>
                                        <p:attrNameLst>
                                          <p:attrName>style.visibility</p:attrName>
                                        </p:attrNameLst>
                                      </p:cBhvr>
                                      <p:to>
                                        <p:strVal val="visible"/>
                                      </p:to>
                                    </p:set>
                                    <p:animEffect transition="in" filter="wipe(right)">
                                      <p:cBhvr>
                                        <p:cTn id="45" dur="500"/>
                                        <p:tgtEl>
                                          <p:spTgt spid="87"/>
                                        </p:tgtEl>
                                      </p:cBhvr>
                                    </p:animEffect>
                                  </p:childTnLst>
                                </p:cTn>
                              </p:par>
                            </p:childTnLst>
                          </p:cTn>
                        </p:par>
                        <p:par>
                          <p:cTn id="46" fill="hold">
                            <p:stCondLst>
                              <p:cond delay="4500"/>
                            </p:stCondLst>
                            <p:childTnLst>
                              <p:par>
                                <p:cTn id="47" presetID="2" presetClass="entr" presetSubtype="1" accel="50000" decel="50000" fill="hold" grpId="0" nodeType="after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ppt_x"/>
                                          </p:val>
                                        </p:tav>
                                        <p:tav tm="100000">
                                          <p:val>
                                            <p:strVal val="#ppt_x"/>
                                          </p:val>
                                        </p:tav>
                                      </p:tavLst>
                                    </p:anim>
                                    <p:anim calcmode="lin" valueType="num">
                                      <p:cBhvr additive="base">
                                        <p:cTn id="50" dur="500" fill="hold"/>
                                        <p:tgtEl>
                                          <p:spTgt spid="70"/>
                                        </p:tgtEl>
                                        <p:attrNameLst>
                                          <p:attrName>ppt_y</p:attrName>
                                        </p:attrNameLst>
                                      </p:cBhvr>
                                      <p:tavLst>
                                        <p:tav tm="0">
                                          <p:val>
                                            <p:strVal val="0-#ppt_h/2"/>
                                          </p:val>
                                        </p:tav>
                                        <p:tav tm="100000">
                                          <p:val>
                                            <p:strVal val="#ppt_y"/>
                                          </p:val>
                                        </p:tav>
                                      </p:tavLst>
                                    </p:anim>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wipe(left)">
                                      <p:cBhvr>
                                        <p:cTn id="54" dur="500"/>
                                        <p:tgtEl>
                                          <p:spTgt spid="71"/>
                                        </p:tgtEl>
                                      </p:cBhvr>
                                    </p:animEffect>
                                  </p:childTnLst>
                                </p:cTn>
                              </p:par>
                            </p:childTnLst>
                          </p:cTn>
                        </p:par>
                        <p:par>
                          <p:cTn id="55" fill="hold">
                            <p:stCondLst>
                              <p:cond delay="5500"/>
                            </p:stCondLst>
                            <p:childTnLst>
                              <p:par>
                                <p:cTn id="56" presetID="53" presetClass="entr" presetSubtype="0" fill="hold" grpId="0"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78"/>
                                        </p:tgtEl>
                                        <p:attrNameLst>
                                          <p:attrName>style.visibility</p:attrName>
                                        </p:attrNameLst>
                                      </p:cBhvr>
                                      <p:to>
                                        <p:strVal val="visible"/>
                                      </p:to>
                                    </p:set>
                                    <p:animEffect transition="in" filter="wipe(left)">
                                      <p:cBhvr>
                                        <p:cTn id="64" dur="500"/>
                                        <p:tgtEl>
                                          <p:spTgt spid="78"/>
                                        </p:tgtEl>
                                      </p:cBhvr>
                                    </p:animEffect>
                                  </p:childTnLst>
                                </p:cTn>
                              </p:par>
                            </p:childTnLst>
                          </p:cTn>
                        </p:par>
                        <p:par>
                          <p:cTn id="65" fill="hold">
                            <p:stCondLst>
                              <p:cond delay="6500"/>
                            </p:stCondLst>
                            <p:childTnLst>
                              <p:par>
                                <p:cTn id="66" presetID="16" presetClass="entr" presetSubtype="37" fill="hold" grpId="0"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barn(outVertical)">
                                      <p:cBhvr>
                                        <p:cTn id="68" dur="500"/>
                                        <p:tgtEl>
                                          <p:spTgt spid="66"/>
                                        </p:tgtEl>
                                      </p:cBhvr>
                                    </p:animEffect>
                                  </p:childTnLst>
                                </p:cTn>
                              </p:par>
                            </p:childTnLst>
                          </p:cTn>
                        </p:par>
                        <p:par>
                          <p:cTn id="69" fill="hold">
                            <p:stCondLst>
                              <p:cond delay="7000"/>
                            </p:stCondLst>
                            <p:childTnLst>
                              <p:par>
                                <p:cTn id="70" presetID="2" presetClass="entr" presetSubtype="1" accel="50000" decel="50000" fill="hold" grpId="0"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ppt_x"/>
                                          </p:val>
                                        </p:tav>
                                        <p:tav tm="100000">
                                          <p:val>
                                            <p:strVal val="#ppt_x"/>
                                          </p:val>
                                        </p:tav>
                                      </p:tavLst>
                                    </p:anim>
                                    <p:anim calcmode="lin" valueType="num">
                                      <p:cBhvr additive="base">
                                        <p:cTn id="73" dur="500" fill="hold"/>
                                        <p:tgtEl>
                                          <p:spTgt spid="48"/>
                                        </p:tgtEl>
                                        <p:attrNameLst>
                                          <p:attrName>ppt_y</p:attrName>
                                        </p:attrNameLst>
                                      </p:cBhvr>
                                      <p:tavLst>
                                        <p:tav tm="0">
                                          <p:val>
                                            <p:strVal val="0-#ppt_h/2"/>
                                          </p:val>
                                        </p:tav>
                                        <p:tav tm="100000">
                                          <p:val>
                                            <p:strVal val="#ppt_y"/>
                                          </p:val>
                                        </p:tav>
                                      </p:tavLst>
                                    </p:anim>
                                  </p:childTnLst>
                                </p:cTn>
                              </p:par>
                            </p:childTnLst>
                          </p:cTn>
                        </p:par>
                        <p:par>
                          <p:cTn id="74" fill="hold">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63"/>
                                        </p:tgtEl>
                                        <p:attrNameLst>
                                          <p:attrName>style.visibility</p:attrName>
                                        </p:attrNameLst>
                                      </p:cBhvr>
                                      <p:to>
                                        <p:strVal val="visible"/>
                                      </p:to>
                                    </p:set>
                                    <p:animEffect transition="in" filter="wipe(right)">
                                      <p:cBhvr>
                                        <p:cTn id="77" dur="500"/>
                                        <p:tgtEl>
                                          <p:spTgt spid="63"/>
                                        </p:tgtEl>
                                      </p:cBhvr>
                                    </p:animEffect>
                                  </p:childTnLst>
                                </p:cTn>
                              </p:par>
                            </p:childTnLst>
                          </p:cTn>
                        </p:par>
                        <p:par>
                          <p:cTn id="78" fill="hold">
                            <p:stCondLst>
                              <p:cond delay="8000"/>
                            </p:stCondLst>
                            <p:childTnLst>
                              <p:par>
                                <p:cTn id="79" presetID="53" presetClass="entr" presetSubtype="0" fill="hold" grpId="0" nodeType="afterEffect">
                                  <p:stCondLst>
                                    <p:cond delay="0"/>
                                  </p:stCondLst>
                                  <p:childTnLst>
                                    <p:set>
                                      <p:cBhvr>
                                        <p:cTn id="80" dur="1" fill="hold">
                                          <p:stCondLst>
                                            <p:cond delay="0"/>
                                          </p:stCondLst>
                                        </p:cTn>
                                        <p:tgtEl>
                                          <p:spTgt spid="90"/>
                                        </p:tgtEl>
                                        <p:attrNameLst>
                                          <p:attrName>style.visibility</p:attrName>
                                        </p:attrNameLst>
                                      </p:cBhvr>
                                      <p:to>
                                        <p:strVal val="visible"/>
                                      </p:to>
                                    </p:set>
                                    <p:anim calcmode="lin" valueType="num">
                                      <p:cBhvr>
                                        <p:cTn id="81" dur="500" fill="hold"/>
                                        <p:tgtEl>
                                          <p:spTgt spid="90"/>
                                        </p:tgtEl>
                                        <p:attrNameLst>
                                          <p:attrName>ppt_w</p:attrName>
                                        </p:attrNameLst>
                                      </p:cBhvr>
                                      <p:tavLst>
                                        <p:tav tm="0">
                                          <p:val>
                                            <p:fltVal val="0"/>
                                          </p:val>
                                        </p:tav>
                                        <p:tav tm="100000">
                                          <p:val>
                                            <p:strVal val="#ppt_w"/>
                                          </p:val>
                                        </p:tav>
                                      </p:tavLst>
                                    </p:anim>
                                    <p:anim calcmode="lin" valueType="num">
                                      <p:cBhvr>
                                        <p:cTn id="82" dur="500" fill="hold"/>
                                        <p:tgtEl>
                                          <p:spTgt spid="90"/>
                                        </p:tgtEl>
                                        <p:attrNameLst>
                                          <p:attrName>ppt_h</p:attrName>
                                        </p:attrNameLst>
                                      </p:cBhvr>
                                      <p:tavLst>
                                        <p:tav tm="0">
                                          <p:val>
                                            <p:fltVal val="0"/>
                                          </p:val>
                                        </p:tav>
                                        <p:tav tm="100000">
                                          <p:val>
                                            <p:strVal val="#ppt_h"/>
                                          </p:val>
                                        </p:tav>
                                      </p:tavLst>
                                    </p:anim>
                                    <p:animEffect transition="in" filter="fade">
                                      <p:cBhvr>
                                        <p:cTn id="83" dur="500"/>
                                        <p:tgtEl>
                                          <p:spTgt spid="90"/>
                                        </p:tgtEl>
                                      </p:cBhvr>
                                    </p:animEffect>
                                  </p:childTnLst>
                                </p:cTn>
                              </p:par>
                            </p:childTnLst>
                          </p:cTn>
                        </p:par>
                        <p:par>
                          <p:cTn id="84" fill="hold">
                            <p:stCondLst>
                              <p:cond delay="8500"/>
                            </p:stCondLst>
                            <p:childTnLst>
                              <p:par>
                                <p:cTn id="85" presetID="22" presetClass="entr" presetSubtype="2" fill="hold" grpId="0" nodeType="after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wipe(right)">
                                      <p:cBhvr>
                                        <p:cTn id="87" dur="500"/>
                                        <p:tgtEl>
                                          <p:spTgt spid="91"/>
                                        </p:tgtEl>
                                      </p:cBhvr>
                                    </p:animEffect>
                                  </p:childTnLst>
                                </p:cTn>
                              </p:par>
                            </p:childTnLst>
                          </p:cTn>
                        </p:par>
                        <p:par>
                          <p:cTn id="88" fill="hold">
                            <p:stCondLst>
                              <p:cond delay="9000"/>
                            </p:stCondLst>
                            <p:childTnLst>
                              <p:par>
                                <p:cTn id="89" presetID="2" presetClass="entr" presetSubtype="1" accel="50000" decel="50000" fill="hold" grpId="0" nodeType="afterEffect">
                                  <p:stCondLst>
                                    <p:cond delay="0"/>
                                  </p:stCondLst>
                                  <p:childTnLst>
                                    <p:set>
                                      <p:cBhvr>
                                        <p:cTn id="90" dur="1" fill="hold">
                                          <p:stCondLst>
                                            <p:cond delay="0"/>
                                          </p:stCondLst>
                                        </p:cTn>
                                        <p:tgtEl>
                                          <p:spTgt spid="72"/>
                                        </p:tgtEl>
                                        <p:attrNameLst>
                                          <p:attrName>style.visibility</p:attrName>
                                        </p:attrNameLst>
                                      </p:cBhvr>
                                      <p:to>
                                        <p:strVal val="visible"/>
                                      </p:to>
                                    </p:set>
                                    <p:anim calcmode="lin" valueType="num">
                                      <p:cBhvr additive="base">
                                        <p:cTn id="91" dur="500" fill="hold"/>
                                        <p:tgtEl>
                                          <p:spTgt spid="72"/>
                                        </p:tgtEl>
                                        <p:attrNameLst>
                                          <p:attrName>ppt_x</p:attrName>
                                        </p:attrNameLst>
                                      </p:cBhvr>
                                      <p:tavLst>
                                        <p:tav tm="0">
                                          <p:val>
                                            <p:strVal val="#ppt_x"/>
                                          </p:val>
                                        </p:tav>
                                        <p:tav tm="100000">
                                          <p:val>
                                            <p:strVal val="#ppt_x"/>
                                          </p:val>
                                        </p:tav>
                                      </p:tavLst>
                                    </p:anim>
                                    <p:anim calcmode="lin" valueType="num">
                                      <p:cBhvr additive="base">
                                        <p:cTn id="92" dur="500" fill="hold"/>
                                        <p:tgtEl>
                                          <p:spTgt spid="72"/>
                                        </p:tgtEl>
                                        <p:attrNameLst>
                                          <p:attrName>ppt_y</p:attrName>
                                        </p:attrNameLst>
                                      </p:cBhvr>
                                      <p:tavLst>
                                        <p:tav tm="0">
                                          <p:val>
                                            <p:strVal val="0-#ppt_h/2"/>
                                          </p:val>
                                        </p:tav>
                                        <p:tav tm="100000">
                                          <p:val>
                                            <p:strVal val="#ppt_y"/>
                                          </p:val>
                                        </p:tav>
                                      </p:tavLst>
                                    </p:anim>
                                  </p:childTnLst>
                                </p:cTn>
                              </p:par>
                            </p:childTnLst>
                          </p:cTn>
                        </p:par>
                        <p:par>
                          <p:cTn id="93" fill="hold">
                            <p:stCondLst>
                              <p:cond delay="9500"/>
                            </p:stCondLst>
                            <p:childTnLst>
                              <p:par>
                                <p:cTn id="94" presetID="22" presetClass="entr" presetSubtype="8" fill="hold" grpId="0" nodeType="afterEffect">
                                  <p:stCondLst>
                                    <p:cond delay="0"/>
                                  </p:stCondLst>
                                  <p:childTnLst>
                                    <p:set>
                                      <p:cBhvr>
                                        <p:cTn id="95" dur="1" fill="hold">
                                          <p:stCondLst>
                                            <p:cond delay="0"/>
                                          </p:stCondLst>
                                        </p:cTn>
                                        <p:tgtEl>
                                          <p:spTgt spid="73"/>
                                        </p:tgtEl>
                                        <p:attrNameLst>
                                          <p:attrName>style.visibility</p:attrName>
                                        </p:attrNameLst>
                                      </p:cBhvr>
                                      <p:to>
                                        <p:strVal val="visible"/>
                                      </p:to>
                                    </p:set>
                                    <p:animEffect transition="in" filter="wipe(left)">
                                      <p:cBhvr>
                                        <p:cTn id="96" dur="500"/>
                                        <p:tgtEl>
                                          <p:spTgt spid="73"/>
                                        </p:tgtEl>
                                      </p:cBhvr>
                                    </p:animEffect>
                                  </p:childTnLst>
                                </p:cTn>
                              </p:par>
                            </p:childTnLst>
                          </p:cTn>
                        </p:par>
                        <p:par>
                          <p:cTn id="97" fill="hold">
                            <p:stCondLst>
                              <p:cond delay="10000"/>
                            </p:stCondLst>
                            <p:childTnLst>
                              <p:par>
                                <p:cTn id="98" presetID="53" presetClass="entr" presetSubtype="0" fill="hold" grpId="0" nodeType="afterEffect">
                                  <p:stCondLst>
                                    <p:cond delay="0"/>
                                  </p:stCondLst>
                                  <p:childTnLst>
                                    <p:set>
                                      <p:cBhvr>
                                        <p:cTn id="99" dur="1" fill="hold">
                                          <p:stCondLst>
                                            <p:cond delay="0"/>
                                          </p:stCondLst>
                                        </p:cTn>
                                        <p:tgtEl>
                                          <p:spTgt spid="81"/>
                                        </p:tgtEl>
                                        <p:attrNameLst>
                                          <p:attrName>style.visibility</p:attrName>
                                        </p:attrNameLst>
                                      </p:cBhvr>
                                      <p:to>
                                        <p:strVal val="visible"/>
                                      </p:to>
                                    </p:set>
                                    <p:anim calcmode="lin" valueType="num">
                                      <p:cBhvr>
                                        <p:cTn id="100" dur="500" fill="hold"/>
                                        <p:tgtEl>
                                          <p:spTgt spid="81"/>
                                        </p:tgtEl>
                                        <p:attrNameLst>
                                          <p:attrName>ppt_w</p:attrName>
                                        </p:attrNameLst>
                                      </p:cBhvr>
                                      <p:tavLst>
                                        <p:tav tm="0">
                                          <p:val>
                                            <p:fltVal val="0"/>
                                          </p:val>
                                        </p:tav>
                                        <p:tav tm="100000">
                                          <p:val>
                                            <p:strVal val="#ppt_w"/>
                                          </p:val>
                                        </p:tav>
                                      </p:tavLst>
                                    </p:anim>
                                    <p:anim calcmode="lin" valueType="num">
                                      <p:cBhvr>
                                        <p:cTn id="101" dur="500" fill="hold"/>
                                        <p:tgtEl>
                                          <p:spTgt spid="81"/>
                                        </p:tgtEl>
                                        <p:attrNameLst>
                                          <p:attrName>ppt_h</p:attrName>
                                        </p:attrNameLst>
                                      </p:cBhvr>
                                      <p:tavLst>
                                        <p:tav tm="0">
                                          <p:val>
                                            <p:fltVal val="0"/>
                                          </p:val>
                                        </p:tav>
                                        <p:tav tm="100000">
                                          <p:val>
                                            <p:strVal val="#ppt_h"/>
                                          </p:val>
                                        </p:tav>
                                      </p:tavLst>
                                    </p:anim>
                                    <p:animEffect transition="in" filter="fade">
                                      <p:cBhvr>
                                        <p:cTn id="102" dur="500"/>
                                        <p:tgtEl>
                                          <p:spTgt spid="81"/>
                                        </p:tgtEl>
                                      </p:cBhvr>
                                    </p:animEffect>
                                  </p:childTnLst>
                                </p:cTn>
                              </p:par>
                            </p:childTnLst>
                          </p:cTn>
                        </p:par>
                        <p:par>
                          <p:cTn id="103" fill="hold">
                            <p:stCondLst>
                              <p:cond delay="10500"/>
                            </p:stCondLst>
                            <p:childTnLst>
                              <p:par>
                                <p:cTn id="104" presetID="22" presetClass="entr" presetSubtype="8" fill="hold" grpId="0" nodeType="afterEffect">
                                  <p:stCondLst>
                                    <p:cond delay="0"/>
                                  </p:stCondLst>
                                  <p:childTnLst>
                                    <p:set>
                                      <p:cBhvr>
                                        <p:cTn id="105" dur="1" fill="hold">
                                          <p:stCondLst>
                                            <p:cond delay="0"/>
                                          </p:stCondLst>
                                        </p:cTn>
                                        <p:tgtEl>
                                          <p:spTgt spid="80"/>
                                        </p:tgtEl>
                                        <p:attrNameLst>
                                          <p:attrName>style.visibility</p:attrName>
                                        </p:attrNameLst>
                                      </p:cBhvr>
                                      <p:to>
                                        <p:strVal val="visible"/>
                                      </p:to>
                                    </p:set>
                                    <p:animEffect transition="in" filter="wipe(left)">
                                      <p:cBhvr>
                                        <p:cTn id="106" dur="500"/>
                                        <p:tgtEl>
                                          <p:spTgt spid="80"/>
                                        </p:tgtEl>
                                      </p:cBhvr>
                                    </p:animEffect>
                                  </p:childTnLst>
                                </p:cTn>
                              </p:par>
                            </p:childTnLst>
                          </p:cTn>
                        </p:par>
                        <p:par>
                          <p:cTn id="107" fill="hold">
                            <p:stCondLst>
                              <p:cond delay="11000"/>
                            </p:stCondLst>
                            <p:childTnLst>
                              <p:par>
                                <p:cTn id="108" presetID="16" presetClass="entr" presetSubtype="37" fill="hold" grpId="0" nodeType="afterEffect">
                                  <p:stCondLst>
                                    <p:cond delay="0"/>
                                  </p:stCondLst>
                                  <p:childTnLst>
                                    <p:set>
                                      <p:cBhvr>
                                        <p:cTn id="109" dur="1" fill="hold">
                                          <p:stCondLst>
                                            <p:cond delay="0"/>
                                          </p:stCondLst>
                                        </p:cTn>
                                        <p:tgtEl>
                                          <p:spTgt spid="67"/>
                                        </p:tgtEl>
                                        <p:attrNameLst>
                                          <p:attrName>style.visibility</p:attrName>
                                        </p:attrNameLst>
                                      </p:cBhvr>
                                      <p:to>
                                        <p:strVal val="visible"/>
                                      </p:to>
                                    </p:set>
                                    <p:animEffect transition="in" filter="barn(outVertical)">
                                      <p:cBhvr>
                                        <p:cTn id="110" dur="500"/>
                                        <p:tgtEl>
                                          <p:spTgt spid="67"/>
                                        </p:tgtEl>
                                      </p:cBhvr>
                                    </p:animEffect>
                                  </p:childTnLst>
                                </p:cTn>
                              </p:par>
                            </p:childTnLst>
                          </p:cTn>
                        </p:par>
                        <p:par>
                          <p:cTn id="111" fill="hold">
                            <p:stCondLst>
                              <p:cond delay="11500"/>
                            </p:stCondLst>
                            <p:childTnLst>
                              <p:par>
                                <p:cTn id="112" presetID="2" presetClass="entr" presetSubtype="1" accel="50000" decel="50000" fill="hold" grpId="0" nodeType="afterEffect">
                                  <p:stCondLst>
                                    <p:cond delay="0"/>
                                  </p:stCondLst>
                                  <p:childTnLst>
                                    <p:set>
                                      <p:cBhvr>
                                        <p:cTn id="113" dur="1" fill="hold">
                                          <p:stCondLst>
                                            <p:cond delay="0"/>
                                          </p:stCondLst>
                                        </p:cTn>
                                        <p:tgtEl>
                                          <p:spTgt spid="64"/>
                                        </p:tgtEl>
                                        <p:attrNameLst>
                                          <p:attrName>style.visibility</p:attrName>
                                        </p:attrNameLst>
                                      </p:cBhvr>
                                      <p:to>
                                        <p:strVal val="visible"/>
                                      </p:to>
                                    </p:set>
                                    <p:anim calcmode="lin" valueType="num">
                                      <p:cBhvr additive="base">
                                        <p:cTn id="114" dur="500" fill="hold"/>
                                        <p:tgtEl>
                                          <p:spTgt spid="64"/>
                                        </p:tgtEl>
                                        <p:attrNameLst>
                                          <p:attrName>ppt_x</p:attrName>
                                        </p:attrNameLst>
                                      </p:cBhvr>
                                      <p:tavLst>
                                        <p:tav tm="0">
                                          <p:val>
                                            <p:strVal val="#ppt_x"/>
                                          </p:val>
                                        </p:tav>
                                        <p:tav tm="100000">
                                          <p:val>
                                            <p:strVal val="#ppt_x"/>
                                          </p:val>
                                        </p:tav>
                                      </p:tavLst>
                                    </p:anim>
                                    <p:anim calcmode="lin" valueType="num">
                                      <p:cBhvr additive="base">
                                        <p:cTn id="115" dur="500" fill="hold"/>
                                        <p:tgtEl>
                                          <p:spTgt spid="64"/>
                                        </p:tgtEl>
                                        <p:attrNameLst>
                                          <p:attrName>ppt_y</p:attrName>
                                        </p:attrNameLst>
                                      </p:cBhvr>
                                      <p:tavLst>
                                        <p:tav tm="0">
                                          <p:val>
                                            <p:strVal val="0-#ppt_h/2"/>
                                          </p:val>
                                        </p:tav>
                                        <p:tav tm="100000">
                                          <p:val>
                                            <p:strVal val="#ppt_y"/>
                                          </p:val>
                                        </p:tav>
                                      </p:tavLst>
                                    </p:anim>
                                  </p:childTnLst>
                                </p:cTn>
                              </p:par>
                            </p:childTnLst>
                          </p:cTn>
                        </p:par>
                        <p:par>
                          <p:cTn id="116" fill="hold">
                            <p:stCondLst>
                              <p:cond delay="12000"/>
                            </p:stCondLst>
                            <p:childTnLst>
                              <p:par>
                                <p:cTn id="117" presetID="22" presetClass="entr" presetSubtype="2" fill="hold" grpId="0" nodeType="afterEffect">
                                  <p:stCondLst>
                                    <p:cond delay="0"/>
                                  </p:stCondLst>
                                  <p:childTnLst>
                                    <p:set>
                                      <p:cBhvr>
                                        <p:cTn id="118" dur="1" fill="hold">
                                          <p:stCondLst>
                                            <p:cond delay="0"/>
                                          </p:stCondLst>
                                        </p:cTn>
                                        <p:tgtEl>
                                          <p:spTgt spid="65"/>
                                        </p:tgtEl>
                                        <p:attrNameLst>
                                          <p:attrName>style.visibility</p:attrName>
                                        </p:attrNameLst>
                                      </p:cBhvr>
                                      <p:to>
                                        <p:strVal val="visible"/>
                                      </p:to>
                                    </p:set>
                                    <p:animEffect transition="in" filter="wipe(right)">
                                      <p:cBhvr>
                                        <p:cTn id="119" dur="500"/>
                                        <p:tgtEl>
                                          <p:spTgt spid="65"/>
                                        </p:tgtEl>
                                      </p:cBhvr>
                                    </p:animEffect>
                                  </p:childTnLst>
                                </p:cTn>
                              </p:par>
                            </p:childTnLst>
                          </p:cTn>
                        </p:par>
                        <p:par>
                          <p:cTn id="120" fill="hold">
                            <p:stCondLst>
                              <p:cond delay="12500"/>
                            </p:stCondLst>
                            <p:childTnLst>
                              <p:par>
                                <p:cTn id="121" presetID="53" presetClass="entr" presetSubtype="0" fill="hold" grpId="0" nodeType="afterEffect">
                                  <p:stCondLst>
                                    <p:cond delay="0"/>
                                  </p:stCondLst>
                                  <p:childTnLst>
                                    <p:set>
                                      <p:cBhvr>
                                        <p:cTn id="122" dur="1" fill="hold">
                                          <p:stCondLst>
                                            <p:cond delay="0"/>
                                          </p:stCondLst>
                                        </p:cTn>
                                        <p:tgtEl>
                                          <p:spTgt spid="92"/>
                                        </p:tgtEl>
                                        <p:attrNameLst>
                                          <p:attrName>style.visibility</p:attrName>
                                        </p:attrNameLst>
                                      </p:cBhvr>
                                      <p:to>
                                        <p:strVal val="visible"/>
                                      </p:to>
                                    </p:set>
                                    <p:anim calcmode="lin" valueType="num">
                                      <p:cBhvr>
                                        <p:cTn id="123" dur="500" fill="hold"/>
                                        <p:tgtEl>
                                          <p:spTgt spid="92"/>
                                        </p:tgtEl>
                                        <p:attrNameLst>
                                          <p:attrName>ppt_w</p:attrName>
                                        </p:attrNameLst>
                                      </p:cBhvr>
                                      <p:tavLst>
                                        <p:tav tm="0">
                                          <p:val>
                                            <p:fltVal val="0"/>
                                          </p:val>
                                        </p:tav>
                                        <p:tav tm="100000">
                                          <p:val>
                                            <p:strVal val="#ppt_w"/>
                                          </p:val>
                                        </p:tav>
                                      </p:tavLst>
                                    </p:anim>
                                    <p:anim calcmode="lin" valueType="num">
                                      <p:cBhvr>
                                        <p:cTn id="124" dur="500" fill="hold"/>
                                        <p:tgtEl>
                                          <p:spTgt spid="92"/>
                                        </p:tgtEl>
                                        <p:attrNameLst>
                                          <p:attrName>ppt_h</p:attrName>
                                        </p:attrNameLst>
                                      </p:cBhvr>
                                      <p:tavLst>
                                        <p:tav tm="0">
                                          <p:val>
                                            <p:fltVal val="0"/>
                                          </p:val>
                                        </p:tav>
                                        <p:tav tm="100000">
                                          <p:val>
                                            <p:strVal val="#ppt_h"/>
                                          </p:val>
                                        </p:tav>
                                      </p:tavLst>
                                    </p:anim>
                                    <p:animEffect transition="in" filter="fade">
                                      <p:cBhvr>
                                        <p:cTn id="125" dur="500"/>
                                        <p:tgtEl>
                                          <p:spTgt spid="92"/>
                                        </p:tgtEl>
                                      </p:cBhvr>
                                    </p:animEffect>
                                  </p:childTnLst>
                                </p:cTn>
                              </p:par>
                            </p:childTnLst>
                          </p:cTn>
                        </p:par>
                        <p:par>
                          <p:cTn id="126" fill="hold">
                            <p:stCondLst>
                              <p:cond delay="13000"/>
                            </p:stCondLst>
                            <p:childTnLst>
                              <p:par>
                                <p:cTn id="127" presetID="22" presetClass="entr" presetSubtype="2"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Effect transition="in" filter="wipe(right)">
                                      <p:cBhvr>
                                        <p:cTn id="129"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1" grpId="0" animBg="1"/>
      <p:bldP spid="73" grpId="0" animBg="1"/>
      <p:bldP spid="46" grpId="0" animBg="1"/>
      <p:bldP spid="63" grpId="0" animBg="1"/>
      <p:bldP spid="65" grpId="0" animBg="1"/>
      <p:bldP spid="62" grpId="0" animBg="1"/>
      <p:bldP spid="66" grpId="0" animBg="1"/>
      <p:bldP spid="67" grpId="0" animBg="1"/>
      <p:bldP spid="74" grpId="0"/>
      <p:bldP spid="75" grpId="0" animBg="1"/>
      <p:bldP spid="78" grpId="0"/>
      <p:bldP spid="79" grpId="0" animBg="1"/>
      <p:bldP spid="80" grpId="0"/>
      <p:bldP spid="81" grpId="0" animBg="1"/>
      <p:bldP spid="84" grpId="0" animBg="1"/>
      <p:bldP spid="87" grpId="0"/>
      <p:bldP spid="90" grpId="0" animBg="1"/>
      <p:bldP spid="91" grpId="0"/>
      <p:bldP spid="92" grpId="0" animBg="1"/>
      <p:bldP spid="93" grpId="0"/>
      <p:bldP spid="68" grpId="0" animBg="1"/>
      <p:bldP spid="70" grpId="0" animBg="1"/>
      <p:bldP spid="72" grpId="0" animBg="1"/>
      <p:bldP spid="45" grpId="0" animBg="1"/>
      <p:bldP spid="48" grpId="0" animBg="1"/>
      <p:bldP spid="6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Chart 12"/>
          <p:cNvGraphicFramePr/>
          <p:nvPr>
            <p:extLst/>
          </p:nvPr>
        </p:nvGraphicFramePr>
        <p:xfrm>
          <a:off x="1141458" y="2405487"/>
          <a:ext cx="5447574" cy="3661484"/>
        </p:xfrm>
        <a:graphic>
          <a:graphicData uri="http://schemas.openxmlformats.org/drawingml/2006/chart">
            <c:chart xmlns:c="http://schemas.openxmlformats.org/drawingml/2006/chart" xmlns:r="http://schemas.openxmlformats.org/officeDocument/2006/relationships" r:id="rId3"/>
          </a:graphicData>
        </a:graphic>
      </p:graphicFrame>
      <p:sp>
        <p:nvSpPr>
          <p:cNvPr id="14" name="Oval 13"/>
          <p:cNvSpPr/>
          <p:nvPr/>
        </p:nvSpPr>
        <p:spPr>
          <a:xfrm>
            <a:off x="6949469" y="2793361"/>
            <a:ext cx="571172" cy="574448"/>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 Box 10"/>
          <p:cNvSpPr txBox="1">
            <a:spLocks noChangeArrowheads="1"/>
          </p:cNvSpPr>
          <p:nvPr/>
        </p:nvSpPr>
        <p:spPr bwMode="auto">
          <a:xfrm>
            <a:off x="7652227" y="2840989"/>
            <a:ext cx="3450035"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6949469" y="3593378"/>
            <a:ext cx="571172" cy="574448"/>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Box 10"/>
          <p:cNvSpPr txBox="1">
            <a:spLocks noChangeArrowheads="1"/>
          </p:cNvSpPr>
          <p:nvPr/>
        </p:nvSpPr>
        <p:spPr bwMode="auto">
          <a:xfrm>
            <a:off x="7652227" y="3637025"/>
            <a:ext cx="3450035"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p:nvPr/>
        </p:nvSpPr>
        <p:spPr>
          <a:xfrm>
            <a:off x="6949469" y="4388708"/>
            <a:ext cx="571172" cy="574448"/>
          </a:xfrm>
          <a:prstGeom prst="ellipse">
            <a:avLst/>
          </a:prstGeom>
          <a:solidFill>
            <a:schemeClr val="accent3"/>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Box 10"/>
          <p:cNvSpPr txBox="1">
            <a:spLocks noChangeArrowheads="1"/>
          </p:cNvSpPr>
          <p:nvPr/>
        </p:nvSpPr>
        <p:spPr bwMode="auto">
          <a:xfrm>
            <a:off x="7699090" y="4433061"/>
            <a:ext cx="3450035"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Oval 19"/>
          <p:cNvSpPr/>
          <p:nvPr/>
        </p:nvSpPr>
        <p:spPr>
          <a:xfrm>
            <a:off x="6949469" y="5148493"/>
            <a:ext cx="571172" cy="574448"/>
          </a:xfrm>
          <a:prstGeom prst="ellipse">
            <a:avLst/>
          </a:prstGeom>
          <a:solidFill>
            <a:schemeClr val="accent4"/>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just">
              <a:lnSpc>
                <a:spcPct val="120000"/>
              </a:lnSpc>
              <a:spcBef>
                <a:spcPts val="0"/>
              </a:spcBef>
              <a:spcAft>
                <a:spcPts val="0"/>
              </a:spcAft>
            </a:pPr>
            <a:endParaRPr lang="en-US" sz="8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Box 10"/>
          <p:cNvSpPr txBox="1">
            <a:spLocks noChangeArrowheads="1"/>
          </p:cNvSpPr>
          <p:nvPr/>
        </p:nvSpPr>
        <p:spPr bwMode="auto">
          <a:xfrm>
            <a:off x="7699090" y="5229097"/>
            <a:ext cx="3403172" cy="344154"/>
          </a:xfrm>
          <a:prstGeom prst="rect">
            <a:avLst/>
          </a:prstGeom>
          <a:noFill/>
          <a:ln w="9525">
            <a:noFill/>
            <a:miter lim="800000"/>
            <a:headEnd/>
            <a:tailEnd/>
          </a:ln>
        </p:spPr>
        <p:txBody>
          <a:bodyPr wrap="square" lIns="48218" tIns="24109" rIns="48218" bIns="24109">
            <a:spAutoFit/>
          </a:bodyPr>
          <a:lstStyle/>
          <a:p>
            <a:pPr algn="just" defTabSz="1147649">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35"/>
          <p:cNvSpPr>
            <a:spLocks noEditPoints="1"/>
          </p:cNvSpPr>
          <p:nvPr/>
        </p:nvSpPr>
        <p:spPr bwMode="auto">
          <a:xfrm>
            <a:off x="7025791" y="2939407"/>
            <a:ext cx="418529" cy="282357"/>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106"/>
          <p:cNvSpPr>
            <a:spLocks noEditPoints="1"/>
          </p:cNvSpPr>
          <p:nvPr/>
        </p:nvSpPr>
        <p:spPr bwMode="auto">
          <a:xfrm>
            <a:off x="7127919" y="4515087"/>
            <a:ext cx="214271" cy="288364"/>
          </a:xfrm>
          <a:custGeom>
            <a:avLst/>
            <a:gdLst>
              <a:gd name="T0" fmla="*/ 0 w 107"/>
              <a:gd name="T1" fmla="*/ 0 h 144"/>
              <a:gd name="T2" fmla="*/ 0 w 107"/>
              <a:gd name="T3" fmla="*/ 144 h 144"/>
              <a:gd name="T4" fmla="*/ 80 w 107"/>
              <a:gd name="T5" fmla="*/ 144 h 144"/>
              <a:gd name="T6" fmla="*/ 107 w 107"/>
              <a:gd name="T7" fmla="*/ 113 h 144"/>
              <a:gd name="T8" fmla="*/ 107 w 107"/>
              <a:gd name="T9" fmla="*/ 0 h 144"/>
              <a:gd name="T10" fmla="*/ 0 w 107"/>
              <a:gd name="T11" fmla="*/ 0 h 144"/>
              <a:gd name="T12" fmla="*/ 9 w 107"/>
              <a:gd name="T13" fmla="*/ 134 h 144"/>
              <a:gd name="T14" fmla="*/ 9 w 107"/>
              <a:gd name="T15" fmla="*/ 9 h 144"/>
              <a:gd name="T16" fmla="*/ 99 w 107"/>
              <a:gd name="T17" fmla="*/ 9 h 144"/>
              <a:gd name="T18" fmla="*/ 99 w 107"/>
              <a:gd name="T19" fmla="*/ 102 h 144"/>
              <a:gd name="T20" fmla="*/ 72 w 107"/>
              <a:gd name="T21" fmla="*/ 102 h 144"/>
              <a:gd name="T22" fmla="*/ 72 w 107"/>
              <a:gd name="T23" fmla="*/ 134 h 144"/>
              <a:gd name="T24" fmla="*/ 9 w 107"/>
              <a:gd name="T25" fmla="*/ 13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7" h="144">
                <a:moveTo>
                  <a:pt x="0" y="0"/>
                </a:moveTo>
                <a:lnTo>
                  <a:pt x="0" y="144"/>
                </a:lnTo>
                <a:lnTo>
                  <a:pt x="80" y="144"/>
                </a:lnTo>
                <a:lnTo>
                  <a:pt x="107" y="113"/>
                </a:lnTo>
                <a:lnTo>
                  <a:pt x="107" y="0"/>
                </a:lnTo>
                <a:lnTo>
                  <a:pt x="0" y="0"/>
                </a:lnTo>
                <a:close/>
                <a:moveTo>
                  <a:pt x="9" y="134"/>
                </a:moveTo>
                <a:lnTo>
                  <a:pt x="9" y="9"/>
                </a:lnTo>
                <a:lnTo>
                  <a:pt x="99" y="9"/>
                </a:lnTo>
                <a:lnTo>
                  <a:pt x="99" y="102"/>
                </a:lnTo>
                <a:lnTo>
                  <a:pt x="72" y="102"/>
                </a:lnTo>
                <a:lnTo>
                  <a:pt x="72" y="134"/>
                </a:lnTo>
                <a:lnTo>
                  <a:pt x="9" y="134"/>
                </a:lnTo>
                <a:close/>
              </a:path>
            </a:pathLst>
          </a:custGeom>
          <a:solidFill>
            <a:schemeClr val="bg1"/>
          </a:solidFill>
          <a:ln>
            <a:noFill/>
          </a:ln>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23"/>
          <p:cNvGrpSpPr/>
          <p:nvPr/>
        </p:nvGrpSpPr>
        <p:grpSpPr>
          <a:xfrm>
            <a:off x="7122914" y="3713390"/>
            <a:ext cx="224283" cy="334423"/>
            <a:chOff x="4669866" y="3800264"/>
            <a:chExt cx="279527" cy="416797"/>
          </a:xfrm>
          <a:solidFill>
            <a:schemeClr val="bg1"/>
          </a:solidFill>
        </p:grpSpPr>
        <p:sp>
          <p:nvSpPr>
            <p:cNvPr id="25" name="Freeform 141"/>
            <p:cNvSpPr>
              <a:spLocks noEditPoints="1"/>
            </p:cNvSpPr>
            <p:nvPr/>
          </p:nvSpPr>
          <p:spPr bwMode="auto">
            <a:xfrm>
              <a:off x="4669866" y="3800264"/>
              <a:ext cx="279527" cy="316965"/>
            </a:xfrm>
            <a:custGeom>
              <a:avLst/>
              <a:gdLst>
                <a:gd name="T0" fmla="*/ 84 w 84"/>
                <a:gd name="T1" fmla="*/ 42 h 95"/>
                <a:gd name="T2" fmla="*/ 42 w 84"/>
                <a:gd name="T3" fmla="*/ 0 h 95"/>
                <a:gd name="T4" fmla="*/ 0 w 84"/>
                <a:gd name="T5" fmla="*/ 42 h 95"/>
                <a:gd name="T6" fmla="*/ 28 w 84"/>
                <a:gd name="T7" fmla="*/ 81 h 95"/>
                <a:gd name="T8" fmla="*/ 25 w 84"/>
                <a:gd name="T9" fmla="*/ 81 h 95"/>
                <a:gd name="T10" fmla="*/ 25 w 84"/>
                <a:gd name="T11" fmla="*/ 95 h 95"/>
                <a:gd name="T12" fmla="*/ 60 w 84"/>
                <a:gd name="T13" fmla="*/ 95 h 95"/>
                <a:gd name="T14" fmla="*/ 60 w 84"/>
                <a:gd name="T15" fmla="*/ 81 h 95"/>
                <a:gd name="T16" fmla="*/ 57 w 84"/>
                <a:gd name="T17" fmla="*/ 81 h 95"/>
                <a:gd name="T18" fmla="*/ 84 w 84"/>
                <a:gd name="T19" fmla="*/ 42 h 95"/>
                <a:gd name="T20" fmla="*/ 42 w 84"/>
                <a:gd name="T21" fmla="*/ 77 h 95"/>
                <a:gd name="T22" fmla="*/ 7 w 84"/>
                <a:gd name="T23" fmla="*/ 42 h 95"/>
                <a:gd name="T24" fmla="*/ 42 w 84"/>
                <a:gd name="T25" fmla="*/ 7 h 95"/>
                <a:gd name="T26" fmla="*/ 77 w 84"/>
                <a:gd name="T27" fmla="*/ 42 h 95"/>
                <a:gd name="T28" fmla="*/ 42 w 84"/>
                <a:gd name="T29" fmla="*/ 77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 h="95">
                  <a:moveTo>
                    <a:pt x="84" y="42"/>
                  </a:moveTo>
                  <a:cubicBezTo>
                    <a:pt x="84" y="19"/>
                    <a:pt x="65" y="0"/>
                    <a:pt x="42" y="0"/>
                  </a:cubicBezTo>
                  <a:cubicBezTo>
                    <a:pt x="19" y="0"/>
                    <a:pt x="0" y="19"/>
                    <a:pt x="0" y="42"/>
                  </a:cubicBezTo>
                  <a:cubicBezTo>
                    <a:pt x="0" y="60"/>
                    <a:pt x="12" y="75"/>
                    <a:pt x="28" y="81"/>
                  </a:cubicBezTo>
                  <a:cubicBezTo>
                    <a:pt x="25" y="81"/>
                    <a:pt x="25" y="81"/>
                    <a:pt x="25" y="81"/>
                  </a:cubicBezTo>
                  <a:cubicBezTo>
                    <a:pt x="25" y="95"/>
                    <a:pt x="25" y="95"/>
                    <a:pt x="25" y="95"/>
                  </a:cubicBezTo>
                  <a:cubicBezTo>
                    <a:pt x="60" y="95"/>
                    <a:pt x="60" y="95"/>
                    <a:pt x="60" y="95"/>
                  </a:cubicBezTo>
                  <a:cubicBezTo>
                    <a:pt x="60" y="81"/>
                    <a:pt x="60" y="81"/>
                    <a:pt x="60" y="81"/>
                  </a:cubicBezTo>
                  <a:cubicBezTo>
                    <a:pt x="57" y="81"/>
                    <a:pt x="57" y="81"/>
                    <a:pt x="57" y="81"/>
                  </a:cubicBezTo>
                  <a:cubicBezTo>
                    <a:pt x="73" y="75"/>
                    <a:pt x="84" y="60"/>
                    <a:pt x="84" y="42"/>
                  </a:cubicBezTo>
                  <a:close/>
                  <a:moveTo>
                    <a:pt x="42" y="77"/>
                  </a:moveTo>
                  <a:cubicBezTo>
                    <a:pt x="23" y="77"/>
                    <a:pt x="7" y="61"/>
                    <a:pt x="7" y="42"/>
                  </a:cubicBezTo>
                  <a:cubicBezTo>
                    <a:pt x="7" y="23"/>
                    <a:pt x="23" y="7"/>
                    <a:pt x="42" y="7"/>
                  </a:cubicBezTo>
                  <a:cubicBezTo>
                    <a:pt x="62" y="7"/>
                    <a:pt x="77" y="23"/>
                    <a:pt x="77" y="42"/>
                  </a:cubicBezTo>
                  <a:cubicBezTo>
                    <a:pt x="77" y="61"/>
                    <a:pt x="62" y="77"/>
                    <a:pt x="42"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142"/>
            <p:cNvSpPr>
              <a:spLocks noChangeArrowheads="1"/>
            </p:cNvSpPr>
            <p:nvPr/>
          </p:nvSpPr>
          <p:spPr bwMode="auto">
            <a:xfrm>
              <a:off x="4752226" y="4127210"/>
              <a:ext cx="117302" cy="424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143"/>
            <p:cNvSpPr>
              <a:spLocks/>
            </p:cNvSpPr>
            <p:nvPr/>
          </p:nvSpPr>
          <p:spPr bwMode="auto">
            <a:xfrm>
              <a:off x="4752226" y="4179623"/>
              <a:ext cx="117302" cy="37438"/>
            </a:xfrm>
            <a:custGeom>
              <a:avLst/>
              <a:gdLst>
                <a:gd name="T0" fmla="*/ 0 w 47"/>
                <a:gd name="T1" fmla="*/ 9 h 15"/>
                <a:gd name="T2" fmla="*/ 16 w 47"/>
                <a:gd name="T3" fmla="*/ 9 h 15"/>
                <a:gd name="T4" fmla="*/ 16 w 47"/>
                <a:gd name="T5" fmla="*/ 15 h 15"/>
                <a:gd name="T6" fmla="*/ 31 w 47"/>
                <a:gd name="T7" fmla="*/ 15 h 15"/>
                <a:gd name="T8" fmla="*/ 31 w 47"/>
                <a:gd name="T9" fmla="*/ 9 h 15"/>
                <a:gd name="T10" fmla="*/ 47 w 47"/>
                <a:gd name="T11" fmla="*/ 9 h 15"/>
                <a:gd name="T12" fmla="*/ 47 w 47"/>
                <a:gd name="T13" fmla="*/ 0 h 15"/>
                <a:gd name="T14" fmla="*/ 0 w 47"/>
                <a:gd name="T15" fmla="*/ 0 h 15"/>
                <a:gd name="T16" fmla="*/ 0 w 47"/>
                <a:gd name="T17" fmla="*/ 9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 h="15">
                  <a:moveTo>
                    <a:pt x="0" y="9"/>
                  </a:moveTo>
                  <a:lnTo>
                    <a:pt x="16" y="9"/>
                  </a:lnTo>
                  <a:lnTo>
                    <a:pt x="16" y="15"/>
                  </a:lnTo>
                  <a:lnTo>
                    <a:pt x="31" y="15"/>
                  </a:lnTo>
                  <a:lnTo>
                    <a:pt x="31" y="9"/>
                  </a:lnTo>
                  <a:lnTo>
                    <a:pt x="47" y="9"/>
                  </a:lnTo>
                  <a:lnTo>
                    <a:pt x="47" y="0"/>
                  </a:lnTo>
                  <a:lnTo>
                    <a:pt x="0" y="0"/>
                  </a:ln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44"/>
            <p:cNvSpPr>
              <a:spLocks noEditPoints="1"/>
            </p:cNvSpPr>
            <p:nvPr/>
          </p:nvSpPr>
          <p:spPr bwMode="auto">
            <a:xfrm>
              <a:off x="4769697" y="3890112"/>
              <a:ext cx="82362" cy="162227"/>
            </a:xfrm>
            <a:custGeom>
              <a:avLst/>
              <a:gdLst>
                <a:gd name="T0" fmla="*/ 32 w 33"/>
                <a:gd name="T1" fmla="*/ 3 h 65"/>
                <a:gd name="T2" fmla="*/ 28 w 33"/>
                <a:gd name="T3" fmla="*/ 0 h 65"/>
                <a:gd name="T4" fmla="*/ 16 w 33"/>
                <a:gd name="T5" fmla="*/ 5 h 65"/>
                <a:gd name="T6" fmla="*/ 4 w 33"/>
                <a:gd name="T7" fmla="*/ 0 h 65"/>
                <a:gd name="T8" fmla="*/ 0 w 33"/>
                <a:gd name="T9" fmla="*/ 3 h 65"/>
                <a:gd name="T10" fmla="*/ 0 w 33"/>
                <a:gd name="T11" fmla="*/ 3 h 65"/>
                <a:gd name="T12" fmla="*/ 0 w 33"/>
                <a:gd name="T13" fmla="*/ 3 h 65"/>
                <a:gd name="T14" fmla="*/ 15 w 33"/>
                <a:gd name="T15" fmla="*/ 65 h 65"/>
                <a:gd name="T16" fmla="*/ 19 w 33"/>
                <a:gd name="T17" fmla="*/ 65 h 65"/>
                <a:gd name="T18" fmla="*/ 33 w 33"/>
                <a:gd name="T19" fmla="*/ 3 h 65"/>
                <a:gd name="T20" fmla="*/ 33 w 33"/>
                <a:gd name="T21" fmla="*/ 3 h 65"/>
                <a:gd name="T22" fmla="*/ 33 w 33"/>
                <a:gd name="T23" fmla="*/ 3 h 65"/>
                <a:gd name="T24" fmla="*/ 33 w 33"/>
                <a:gd name="T25" fmla="*/ 3 h 65"/>
                <a:gd name="T26" fmla="*/ 32 w 33"/>
                <a:gd name="T27" fmla="*/ 3 h 65"/>
                <a:gd name="T28" fmla="*/ 16 w 33"/>
                <a:gd name="T29" fmla="*/ 57 h 65"/>
                <a:gd name="T30" fmla="*/ 4 w 33"/>
                <a:gd name="T31" fmla="*/ 4 h 65"/>
                <a:gd name="T32" fmla="*/ 16 w 33"/>
                <a:gd name="T33" fmla="*/ 8 h 65"/>
                <a:gd name="T34" fmla="*/ 29 w 33"/>
                <a:gd name="T35" fmla="*/ 4 h 65"/>
                <a:gd name="T36" fmla="*/ 16 w 33"/>
                <a:gd name="T37" fmla="*/ 5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3" h="65">
                  <a:moveTo>
                    <a:pt x="32" y="3"/>
                  </a:moveTo>
                  <a:lnTo>
                    <a:pt x="28" y="0"/>
                  </a:lnTo>
                  <a:lnTo>
                    <a:pt x="16" y="5"/>
                  </a:lnTo>
                  <a:lnTo>
                    <a:pt x="4" y="0"/>
                  </a:lnTo>
                  <a:lnTo>
                    <a:pt x="0" y="3"/>
                  </a:lnTo>
                  <a:lnTo>
                    <a:pt x="0" y="3"/>
                  </a:lnTo>
                  <a:lnTo>
                    <a:pt x="0" y="3"/>
                  </a:lnTo>
                  <a:lnTo>
                    <a:pt x="15" y="65"/>
                  </a:lnTo>
                  <a:lnTo>
                    <a:pt x="19" y="65"/>
                  </a:lnTo>
                  <a:lnTo>
                    <a:pt x="33" y="3"/>
                  </a:lnTo>
                  <a:lnTo>
                    <a:pt x="33" y="3"/>
                  </a:lnTo>
                  <a:lnTo>
                    <a:pt x="33" y="3"/>
                  </a:lnTo>
                  <a:lnTo>
                    <a:pt x="33" y="3"/>
                  </a:lnTo>
                  <a:lnTo>
                    <a:pt x="32" y="3"/>
                  </a:lnTo>
                  <a:close/>
                  <a:moveTo>
                    <a:pt x="16" y="57"/>
                  </a:moveTo>
                  <a:lnTo>
                    <a:pt x="4" y="4"/>
                  </a:lnTo>
                  <a:lnTo>
                    <a:pt x="16" y="8"/>
                  </a:lnTo>
                  <a:lnTo>
                    <a:pt x="29" y="4"/>
                  </a:lnTo>
                  <a:lnTo>
                    <a:pt x="16"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114902" y="5279520"/>
            <a:ext cx="240304" cy="312395"/>
            <a:chOff x="6421904" y="4798576"/>
            <a:chExt cx="299494" cy="389342"/>
          </a:xfrm>
          <a:solidFill>
            <a:schemeClr val="bg1"/>
          </a:solidFill>
        </p:grpSpPr>
        <p:sp>
          <p:nvSpPr>
            <p:cNvPr id="30"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5" tIns="48218" rIns="96435" bIns="48218" numCol="1" anchor="t" anchorCtr="0" compatLnSpc="1">
              <a:prstTxWarp prst="textNoShape">
                <a:avLst/>
              </a:prstTxWarp>
            </a:bodyP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05642728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randombar(horizontal)">
                                      <p:cBhvr>
                                        <p:cTn id="7" dur="1000"/>
                                        <p:tgtEl>
                                          <p:spTgt spid="13"/>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250" fill="hold"/>
                                        <p:tgtEl>
                                          <p:spTgt spid="14"/>
                                        </p:tgtEl>
                                        <p:attrNameLst>
                                          <p:attrName>ppt_x</p:attrName>
                                        </p:attrNameLst>
                                      </p:cBhvr>
                                      <p:tavLst>
                                        <p:tav tm="0">
                                          <p:val>
                                            <p:strVal val="#ppt_x"/>
                                          </p:val>
                                        </p:tav>
                                        <p:tav tm="100000">
                                          <p:val>
                                            <p:strVal val="#ppt_x"/>
                                          </p:val>
                                        </p:tav>
                                      </p:tavLst>
                                    </p:anim>
                                    <p:anim calcmode="lin" valueType="num">
                                      <p:cBhvr additive="base">
                                        <p:cTn id="12" dur="2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1250"/>
                            </p:stCondLst>
                            <p:childTnLst>
                              <p:par>
                                <p:cTn id="14" presetID="2" presetClass="entr" presetSubtype="4" fill="hold" grpId="0"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250" fill="hold"/>
                                        <p:tgtEl>
                                          <p:spTgt spid="22"/>
                                        </p:tgtEl>
                                        <p:attrNameLst>
                                          <p:attrName>ppt_x</p:attrName>
                                        </p:attrNameLst>
                                      </p:cBhvr>
                                      <p:tavLst>
                                        <p:tav tm="0">
                                          <p:val>
                                            <p:strVal val="#ppt_x"/>
                                          </p:val>
                                        </p:tav>
                                        <p:tav tm="100000">
                                          <p:val>
                                            <p:strVal val="#ppt_x"/>
                                          </p:val>
                                        </p:tav>
                                      </p:tavLst>
                                    </p:anim>
                                    <p:anim calcmode="lin" valueType="num">
                                      <p:cBhvr additive="base">
                                        <p:cTn id="17" dur="250" fill="hold"/>
                                        <p:tgtEl>
                                          <p:spTgt spid="2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250" fill="hold"/>
                                        <p:tgtEl>
                                          <p:spTgt spid="15"/>
                                        </p:tgtEl>
                                        <p:attrNameLst>
                                          <p:attrName>ppt_x</p:attrName>
                                        </p:attrNameLst>
                                      </p:cBhvr>
                                      <p:tavLst>
                                        <p:tav tm="0">
                                          <p:val>
                                            <p:strVal val="#ppt_x"/>
                                          </p:val>
                                        </p:tav>
                                        <p:tav tm="100000">
                                          <p:val>
                                            <p:strVal val="#ppt_x"/>
                                          </p:val>
                                        </p:tav>
                                      </p:tavLst>
                                    </p:anim>
                                    <p:anim calcmode="lin" valueType="num">
                                      <p:cBhvr additive="base">
                                        <p:cTn id="22" dur="250" fill="hold"/>
                                        <p:tgtEl>
                                          <p:spTgt spid="15"/>
                                        </p:tgtEl>
                                        <p:attrNameLst>
                                          <p:attrName>ppt_y</p:attrName>
                                        </p:attrNameLst>
                                      </p:cBhvr>
                                      <p:tavLst>
                                        <p:tav tm="0">
                                          <p:val>
                                            <p:strVal val="1+#ppt_h/2"/>
                                          </p:val>
                                        </p:tav>
                                        <p:tav tm="100000">
                                          <p:val>
                                            <p:strVal val="#ppt_y"/>
                                          </p:val>
                                        </p:tav>
                                      </p:tavLst>
                                    </p:anim>
                                  </p:childTnLst>
                                </p:cTn>
                              </p:par>
                            </p:childTnLst>
                          </p:cTn>
                        </p:par>
                        <p:par>
                          <p:cTn id="23" fill="hold">
                            <p:stCondLst>
                              <p:cond delay="1750"/>
                            </p:stCondLst>
                            <p:childTnLst>
                              <p:par>
                                <p:cTn id="24" presetID="2" presetClass="entr" presetSubtype="4"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250" fill="hold"/>
                                        <p:tgtEl>
                                          <p:spTgt spid="16"/>
                                        </p:tgtEl>
                                        <p:attrNameLst>
                                          <p:attrName>ppt_x</p:attrName>
                                        </p:attrNameLst>
                                      </p:cBhvr>
                                      <p:tavLst>
                                        <p:tav tm="0">
                                          <p:val>
                                            <p:strVal val="#ppt_x"/>
                                          </p:val>
                                        </p:tav>
                                        <p:tav tm="100000">
                                          <p:val>
                                            <p:strVal val="#ppt_x"/>
                                          </p:val>
                                        </p:tav>
                                      </p:tavLst>
                                    </p:anim>
                                    <p:anim calcmode="lin" valueType="num">
                                      <p:cBhvr additive="base">
                                        <p:cTn id="27" dur="250" fill="hold"/>
                                        <p:tgtEl>
                                          <p:spTgt spid="16"/>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250" fill="hold"/>
                                        <p:tgtEl>
                                          <p:spTgt spid="24"/>
                                        </p:tgtEl>
                                        <p:attrNameLst>
                                          <p:attrName>ppt_x</p:attrName>
                                        </p:attrNameLst>
                                      </p:cBhvr>
                                      <p:tavLst>
                                        <p:tav tm="0">
                                          <p:val>
                                            <p:strVal val="#ppt_x"/>
                                          </p:val>
                                        </p:tav>
                                        <p:tav tm="100000">
                                          <p:val>
                                            <p:strVal val="#ppt_x"/>
                                          </p:val>
                                        </p:tav>
                                      </p:tavLst>
                                    </p:anim>
                                    <p:anim calcmode="lin" valueType="num">
                                      <p:cBhvr additive="base">
                                        <p:cTn id="32" dur="250" fill="hold"/>
                                        <p:tgtEl>
                                          <p:spTgt spid="24"/>
                                        </p:tgtEl>
                                        <p:attrNameLst>
                                          <p:attrName>ppt_y</p:attrName>
                                        </p:attrNameLst>
                                      </p:cBhvr>
                                      <p:tavLst>
                                        <p:tav tm="0">
                                          <p:val>
                                            <p:strVal val="1+#ppt_h/2"/>
                                          </p:val>
                                        </p:tav>
                                        <p:tav tm="100000">
                                          <p:val>
                                            <p:strVal val="#ppt_y"/>
                                          </p:val>
                                        </p:tav>
                                      </p:tavLst>
                                    </p:anim>
                                  </p:childTnLst>
                                </p:cTn>
                              </p:par>
                            </p:childTnLst>
                          </p:cTn>
                        </p:par>
                        <p:par>
                          <p:cTn id="33" fill="hold">
                            <p:stCondLst>
                              <p:cond delay="2250"/>
                            </p:stCondLst>
                            <p:childTnLst>
                              <p:par>
                                <p:cTn id="34" presetID="2" presetClass="entr" presetSubtype="4"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 calcmode="lin" valueType="num">
                                      <p:cBhvr additive="base">
                                        <p:cTn id="36" dur="250" fill="hold"/>
                                        <p:tgtEl>
                                          <p:spTgt spid="17"/>
                                        </p:tgtEl>
                                        <p:attrNameLst>
                                          <p:attrName>ppt_x</p:attrName>
                                        </p:attrNameLst>
                                      </p:cBhvr>
                                      <p:tavLst>
                                        <p:tav tm="0">
                                          <p:val>
                                            <p:strVal val="#ppt_x"/>
                                          </p:val>
                                        </p:tav>
                                        <p:tav tm="100000">
                                          <p:val>
                                            <p:strVal val="#ppt_x"/>
                                          </p:val>
                                        </p:tav>
                                      </p:tavLst>
                                    </p:anim>
                                    <p:anim calcmode="lin" valueType="num">
                                      <p:cBhvr additive="base">
                                        <p:cTn id="37" dur="250" fill="hold"/>
                                        <p:tgtEl>
                                          <p:spTgt spid="17"/>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 presetClass="entr" presetSubtype="4" fill="hold" grpId="0" nodeType="afterEffect">
                                  <p:stCondLst>
                                    <p:cond delay="0"/>
                                  </p:stCondLst>
                                  <p:childTnLst>
                                    <p:set>
                                      <p:cBhvr>
                                        <p:cTn id="40" dur="1" fill="hold">
                                          <p:stCondLst>
                                            <p:cond delay="0"/>
                                          </p:stCondLst>
                                        </p:cTn>
                                        <p:tgtEl>
                                          <p:spTgt spid="18"/>
                                        </p:tgtEl>
                                        <p:attrNameLst>
                                          <p:attrName>style.visibility</p:attrName>
                                        </p:attrNameLst>
                                      </p:cBhvr>
                                      <p:to>
                                        <p:strVal val="visible"/>
                                      </p:to>
                                    </p:set>
                                    <p:anim calcmode="lin" valueType="num">
                                      <p:cBhvr additive="base">
                                        <p:cTn id="41" dur="250" fill="hold"/>
                                        <p:tgtEl>
                                          <p:spTgt spid="18"/>
                                        </p:tgtEl>
                                        <p:attrNameLst>
                                          <p:attrName>ppt_x</p:attrName>
                                        </p:attrNameLst>
                                      </p:cBhvr>
                                      <p:tavLst>
                                        <p:tav tm="0">
                                          <p:val>
                                            <p:strVal val="#ppt_x"/>
                                          </p:val>
                                        </p:tav>
                                        <p:tav tm="100000">
                                          <p:val>
                                            <p:strVal val="#ppt_x"/>
                                          </p:val>
                                        </p:tav>
                                      </p:tavLst>
                                    </p:anim>
                                    <p:anim calcmode="lin" valueType="num">
                                      <p:cBhvr additive="base">
                                        <p:cTn id="42" dur="250" fill="hold"/>
                                        <p:tgtEl>
                                          <p:spTgt spid="18"/>
                                        </p:tgtEl>
                                        <p:attrNameLst>
                                          <p:attrName>ppt_y</p:attrName>
                                        </p:attrNameLst>
                                      </p:cBhvr>
                                      <p:tavLst>
                                        <p:tav tm="0">
                                          <p:val>
                                            <p:strVal val="1+#ppt_h/2"/>
                                          </p:val>
                                        </p:tav>
                                        <p:tav tm="100000">
                                          <p:val>
                                            <p:strVal val="#ppt_y"/>
                                          </p:val>
                                        </p:tav>
                                      </p:tavLst>
                                    </p:anim>
                                  </p:childTnLst>
                                </p:cTn>
                              </p:par>
                            </p:childTnLst>
                          </p:cTn>
                        </p:par>
                        <p:par>
                          <p:cTn id="43" fill="hold">
                            <p:stCondLst>
                              <p:cond delay="2750"/>
                            </p:stCondLst>
                            <p:childTnLst>
                              <p:par>
                                <p:cTn id="44" presetID="2" presetClass="entr" presetSubtype="4"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additive="base">
                                        <p:cTn id="46" dur="250" fill="hold"/>
                                        <p:tgtEl>
                                          <p:spTgt spid="23"/>
                                        </p:tgtEl>
                                        <p:attrNameLst>
                                          <p:attrName>ppt_x</p:attrName>
                                        </p:attrNameLst>
                                      </p:cBhvr>
                                      <p:tavLst>
                                        <p:tav tm="0">
                                          <p:val>
                                            <p:strVal val="#ppt_x"/>
                                          </p:val>
                                        </p:tav>
                                        <p:tav tm="100000">
                                          <p:val>
                                            <p:strVal val="#ppt_x"/>
                                          </p:val>
                                        </p:tav>
                                      </p:tavLst>
                                    </p:anim>
                                    <p:anim calcmode="lin" valueType="num">
                                      <p:cBhvr additive="base">
                                        <p:cTn id="47" dur="250" fill="hold"/>
                                        <p:tgtEl>
                                          <p:spTgt spid="23"/>
                                        </p:tgtEl>
                                        <p:attrNameLst>
                                          <p:attrName>ppt_y</p:attrName>
                                        </p:attrNameLst>
                                      </p:cBhvr>
                                      <p:tavLst>
                                        <p:tav tm="0">
                                          <p:val>
                                            <p:strVal val="1+#ppt_h/2"/>
                                          </p:val>
                                        </p:tav>
                                        <p:tav tm="100000">
                                          <p:val>
                                            <p:strVal val="#ppt_y"/>
                                          </p:val>
                                        </p:tav>
                                      </p:tavLst>
                                    </p:anim>
                                  </p:childTnLst>
                                </p:cTn>
                              </p:par>
                            </p:childTnLst>
                          </p:cTn>
                        </p:par>
                        <p:par>
                          <p:cTn id="48" fill="hold">
                            <p:stCondLst>
                              <p:cond delay="3000"/>
                            </p:stCondLst>
                            <p:childTnLst>
                              <p:par>
                                <p:cTn id="49" presetID="2" presetClass="entr" presetSubtype="4"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250" fill="hold"/>
                                        <p:tgtEl>
                                          <p:spTgt spid="19"/>
                                        </p:tgtEl>
                                        <p:attrNameLst>
                                          <p:attrName>ppt_x</p:attrName>
                                        </p:attrNameLst>
                                      </p:cBhvr>
                                      <p:tavLst>
                                        <p:tav tm="0">
                                          <p:val>
                                            <p:strVal val="#ppt_x"/>
                                          </p:val>
                                        </p:tav>
                                        <p:tav tm="100000">
                                          <p:val>
                                            <p:strVal val="#ppt_x"/>
                                          </p:val>
                                        </p:tav>
                                      </p:tavLst>
                                    </p:anim>
                                    <p:anim calcmode="lin" valueType="num">
                                      <p:cBhvr additive="base">
                                        <p:cTn id="52" dur="250" fill="hold"/>
                                        <p:tgtEl>
                                          <p:spTgt spid="19"/>
                                        </p:tgtEl>
                                        <p:attrNameLst>
                                          <p:attrName>ppt_y</p:attrName>
                                        </p:attrNameLst>
                                      </p:cBhvr>
                                      <p:tavLst>
                                        <p:tav tm="0">
                                          <p:val>
                                            <p:strVal val="1+#ppt_h/2"/>
                                          </p:val>
                                        </p:tav>
                                        <p:tav tm="100000">
                                          <p:val>
                                            <p:strVal val="#ppt_y"/>
                                          </p:val>
                                        </p:tav>
                                      </p:tavLst>
                                    </p:anim>
                                  </p:childTnLst>
                                </p:cTn>
                              </p:par>
                            </p:childTnLst>
                          </p:cTn>
                        </p:par>
                        <p:par>
                          <p:cTn id="53" fill="hold">
                            <p:stCondLst>
                              <p:cond delay="3250"/>
                            </p:stCondLst>
                            <p:childTnLst>
                              <p:par>
                                <p:cTn id="54" presetID="2" presetClass="entr" presetSubtype="4" fill="hold" grpId="0" nodeType="afterEffect">
                                  <p:stCondLst>
                                    <p:cond delay="0"/>
                                  </p:stCondLst>
                                  <p:childTnLst>
                                    <p:set>
                                      <p:cBhvr>
                                        <p:cTn id="55" dur="1" fill="hold">
                                          <p:stCondLst>
                                            <p:cond delay="0"/>
                                          </p:stCondLst>
                                        </p:cTn>
                                        <p:tgtEl>
                                          <p:spTgt spid="20"/>
                                        </p:tgtEl>
                                        <p:attrNameLst>
                                          <p:attrName>style.visibility</p:attrName>
                                        </p:attrNameLst>
                                      </p:cBhvr>
                                      <p:to>
                                        <p:strVal val="visible"/>
                                      </p:to>
                                    </p:set>
                                    <p:anim calcmode="lin" valueType="num">
                                      <p:cBhvr additive="base">
                                        <p:cTn id="56" dur="250" fill="hold"/>
                                        <p:tgtEl>
                                          <p:spTgt spid="20"/>
                                        </p:tgtEl>
                                        <p:attrNameLst>
                                          <p:attrName>ppt_x</p:attrName>
                                        </p:attrNameLst>
                                      </p:cBhvr>
                                      <p:tavLst>
                                        <p:tav tm="0">
                                          <p:val>
                                            <p:strVal val="#ppt_x"/>
                                          </p:val>
                                        </p:tav>
                                        <p:tav tm="100000">
                                          <p:val>
                                            <p:strVal val="#ppt_x"/>
                                          </p:val>
                                        </p:tav>
                                      </p:tavLst>
                                    </p:anim>
                                    <p:anim calcmode="lin" valueType="num">
                                      <p:cBhvr additive="base">
                                        <p:cTn id="57" dur="250" fill="hold"/>
                                        <p:tgtEl>
                                          <p:spTgt spid="20"/>
                                        </p:tgtEl>
                                        <p:attrNameLst>
                                          <p:attrName>ppt_y</p:attrName>
                                        </p:attrNameLst>
                                      </p:cBhvr>
                                      <p:tavLst>
                                        <p:tav tm="0">
                                          <p:val>
                                            <p:strVal val="1+#ppt_h/2"/>
                                          </p:val>
                                        </p:tav>
                                        <p:tav tm="100000">
                                          <p:val>
                                            <p:strVal val="#ppt_y"/>
                                          </p:val>
                                        </p:tav>
                                      </p:tavLst>
                                    </p:anim>
                                  </p:childTnLst>
                                </p:cTn>
                              </p:par>
                            </p:childTnLst>
                          </p:cTn>
                        </p:par>
                        <p:par>
                          <p:cTn id="58" fill="hold">
                            <p:stCondLst>
                              <p:cond delay="3500"/>
                            </p:stCondLst>
                            <p:childTnLst>
                              <p:par>
                                <p:cTn id="59" presetID="2" presetClass="entr" presetSubtype="4" fill="hold" nodeType="afterEffect">
                                  <p:stCondLst>
                                    <p:cond delay="0"/>
                                  </p:stCondLst>
                                  <p:childTnLst>
                                    <p:set>
                                      <p:cBhvr>
                                        <p:cTn id="60" dur="1" fill="hold">
                                          <p:stCondLst>
                                            <p:cond delay="0"/>
                                          </p:stCondLst>
                                        </p:cTn>
                                        <p:tgtEl>
                                          <p:spTgt spid="29"/>
                                        </p:tgtEl>
                                        <p:attrNameLst>
                                          <p:attrName>style.visibility</p:attrName>
                                        </p:attrNameLst>
                                      </p:cBhvr>
                                      <p:to>
                                        <p:strVal val="visible"/>
                                      </p:to>
                                    </p:set>
                                    <p:anim calcmode="lin" valueType="num">
                                      <p:cBhvr additive="base">
                                        <p:cTn id="61" dur="250" fill="hold"/>
                                        <p:tgtEl>
                                          <p:spTgt spid="29"/>
                                        </p:tgtEl>
                                        <p:attrNameLst>
                                          <p:attrName>ppt_x</p:attrName>
                                        </p:attrNameLst>
                                      </p:cBhvr>
                                      <p:tavLst>
                                        <p:tav tm="0">
                                          <p:val>
                                            <p:strVal val="#ppt_x"/>
                                          </p:val>
                                        </p:tav>
                                        <p:tav tm="100000">
                                          <p:val>
                                            <p:strVal val="#ppt_x"/>
                                          </p:val>
                                        </p:tav>
                                      </p:tavLst>
                                    </p:anim>
                                    <p:anim calcmode="lin" valueType="num">
                                      <p:cBhvr additive="base">
                                        <p:cTn id="62" dur="250" fill="hold"/>
                                        <p:tgtEl>
                                          <p:spTgt spid="29"/>
                                        </p:tgtEl>
                                        <p:attrNameLst>
                                          <p:attrName>ppt_y</p:attrName>
                                        </p:attrNameLst>
                                      </p:cBhvr>
                                      <p:tavLst>
                                        <p:tav tm="0">
                                          <p:val>
                                            <p:strVal val="1+#ppt_h/2"/>
                                          </p:val>
                                        </p:tav>
                                        <p:tav tm="100000">
                                          <p:val>
                                            <p:strVal val="#ppt_y"/>
                                          </p:val>
                                        </p:tav>
                                      </p:tavLst>
                                    </p:anim>
                                  </p:childTnLst>
                                </p:cTn>
                              </p:par>
                            </p:childTnLst>
                          </p:cTn>
                        </p:par>
                        <p:par>
                          <p:cTn id="63" fill="hold">
                            <p:stCondLst>
                              <p:cond delay="3750"/>
                            </p:stCondLst>
                            <p:childTnLst>
                              <p:par>
                                <p:cTn id="64" presetID="2" presetClass="entr" presetSubtype="4"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250" fill="hold"/>
                                        <p:tgtEl>
                                          <p:spTgt spid="21"/>
                                        </p:tgtEl>
                                        <p:attrNameLst>
                                          <p:attrName>ppt_x</p:attrName>
                                        </p:attrNameLst>
                                      </p:cBhvr>
                                      <p:tavLst>
                                        <p:tav tm="0">
                                          <p:val>
                                            <p:strVal val="#ppt_x"/>
                                          </p:val>
                                        </p:tav>
                                        <p:tav tm="100000">
                                          <p:val>
                                            <p:strVal val="#ppt_x"/>
                                          </p:val>
                                        </p:tav>
                                      </p:tavLst>
                                    </p:anim>
                                    <p:anim calcmode="lin" valueType="num">
                                      <p:cBhvr additive="base">
                                        <p:cTn id="67" dur="25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P spid="14" grpId="0" animBg="1"/>
      <p:bldP spid="15" grpId="0"/>
      <p:bldP spid="16" grpId="0" animBg="1"/>
      <p:bldP spid="17" grpId="0"/>
      <p:bldP spid="18" grpId="0" animBg="1"/>
      <p:bldP spid="19" grpId="0"/>
      <p:bldP spid="20" grpId="0" animBg="1"/>
      <p:bldP spid="21" grpId="0"/>
      <p:bldP spid="22"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明年工作计划</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17825549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a:grpSpLocks/>
          </p:cNvGrpSpPr>
          <p:nvPr/>
        </p:nvGrpSpPr>
        <p:grpSpPr bwMode="auto">
          <a:xfrm>
            <a:off x="813314" y="1206966"/>
            <a:ext cx="4815147" cy="1583301"/>
            <a:chOff x="2585937" y="554108"/>
            <a:chExt cx="3423588" cy="1126126"/>
          </a:xfrm>
        </p:grpSpPr>
        <p:sp>
          <p:nvSpPr>
            <p:cNvPr id="19466" name="文本框 66"/>
            <p:cNvSpPr txBox="1">
              <a:spLocks noChangeArrowheads="1"/>
            </p:cNvSpPr>
            <p:nvPr/>
          </p:nvSpPr>
          <p:spPr bwMode="auto">
            <a:xfrm>
              <a:off x="2585937" y="892170"/>
              <a:ext cx="3423588" cy="788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467" name="文本框 13"/>
            <p:cNvSpPr txBox="1">
              <a:spLocks noChangeArrowheads="1"/>
            </p:cNvSpPr>
            <p:nvPr/>
          </p:nvSpPr>
          <p:spPr bwMode="auto">
            <a:xfrm>
              <a:off x="2585937" y="554108"/>
              <a:ext cx="1312982" cy="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41" name="任意多边形 40"/>
          <p:cNvSpPr/>
          <p:nvPr/>
        </p:nvSpPr>
        <p:spPr>
          <a:xfrm>
            <a:off x="6576708" y="1"/>
            <a:ext cx="6281690" cy="3576144"/>
          </a:xfrm>
          <a:custGeom>
            <a:avLst/>
            <a:gdLst>
              <a:gd name="connsiteX0" fmla="*/ 0 w 4467225"/>
              <a:gd name="connsiteY0" fmla="*/ 0 h 2543175"/>
              <a:gd name="connsiteX1" fmla="*/ 4467225 w 4467225"/>
              <a:gd name="connsiteY1" fmla="*/ 0 h 2543175"/>
              <a:gd name="connsiteX2" fmla="*/ 4467225 w 4467225"/>
              <a:gd name="connsiteY2" fmla="*/ 2543175 h 2543175"/>
              <a:gd name="connsiteX3" fmla="*/ 0 w 4467225"/>
              <a:gd name="connsiteY3" fmla="*/ 2543175 h 2543175"/>
              <a:gd name="connsiteX4" fmla="*/ 0 w 4467225"/>
              <a:gd name="connsiteY4" fmla="*/ 1386931 h 2543175"/>
              <a:gd name="connsiteX5" fmla="*/ 198867 w 4467225"/>
              <a:gd name="connsiteY5" fmla="*/ 1271588 h 2543175"/>
              <a:gd name="connsiteX6" fmla="*/ 0 w 4467225"/>
              <a:gd name="connsiteY6" fmla="*/ 1156245 h 2543175"/>
              <a:gd name="connsiteX7" fmla="*/ 0 w 4467225"/>
              <a:gd name="connsiteY7" fmla="*/ 0 h 2543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67225" h="2543175">
                <a:moveTo>
                  <a:pt x="0" y="0"/>
                </a:moveTo>
                <a:lnTo>
                  <a:pt x="4467225" y="0"/>
                </a:lnTo>
                <a:lnTo>
                  <a:pt x="4467225" y="2543175"/>
                </a:lnTo>
                <a:lnTo>
                  <a:pt x="0" y="2543175"/>
                </a:lnTo>
                <a:lnTo>
                  <a:pt x="0" y="1386931"/>
                </a:lnTo>
                <a:lnTo>
                  <a:pt x="198867" y="1271588"/>
                </a:lnTo>
                <a:lnTo>
                  <a:pt x="0" y="1156245"/>
                </a:lnTo>
                <a:lnTo>
                  <a:pt x="0" y="0"/>
                </a:lnTo>
                <a:close/>
              </a:path>
            </a:pathLst>
          </a:custGeom>
          <a:blipFill dpi="0" rotWithShape="1">
            <a:blip r:embed="rId3" cstate="email">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4" name="任意多边形 43"/>
          <p:cNvSpPr/>
          <p:nvPr/>
        </p:nvSpPr>
        <p:spPr>
          <a:xfrm>
            <a:off x="0" y="3576145"/>
            <a:ext cx="6576708" cy="3656505"/>
          </a:xfrm>
          <a:custGeom>
            <a:avLst/>
            <a:gdLst>
              <a:gd name="connsiteX0" fmla="*/ 2590802 w 2590802"/>
              <a:gd name="connsiteY0" fmla="*/ 0 h 4676776"/>
              <a:gd name="connsiteX1" fmla="*/ 2590802 w 2590802"/>
              <a:gd name="connsiteY1" fmla="*/ 4676776 h 4676776"/>
              <a:gd name="connsiteX2" fmla="*/ 1401458 w 2590802"/>
              <a:gd name="connsiteY2" fmla="*/ 4676776 h 4676776"/>
              <a:gd name="connsiteX3" fmla="*/ 1295401 w 2590802"/>
              <a:gd name="connsiteY3" fmla="*/ 4493919 h 4676776"/>
              <a:gd name="connsiteX4" fmla="*/ 1189344 w 2590802"/>
              <a:gd name="connsiteY4" fmla="*/ 4676776 h 4676776"/>
              <a:gd name="connsiteX5" fmla="*/ 0 w 2590802"/>
              <a:gd name="connsiteY5" fmla="*/ 4676776 h 4676776"/>
              <a:gd name="connsiteX6" fmla="*/ 1 w 2590802"/>
              <a:gd name="connsiteY6" fmla="*/ 0 h 4676776"/>
              <a:gd name="connsiteX7" fmla="*/ 2590802 w 2590802"/>
              <a:gd name="connsiteY7" fmla="*/ 0 h 4676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0802" h="4676776">
                <a:moveTo>
                  <a:pt x="2590802" y="0"/>
                </a:moveTo>
                <a:lnTo>
                  <a:pt x="2590802" y="4676776"/>
                </a:lnTo>
                <a:lnTo>
                  <a:pt x="1401458" y="4676776"/>
                </a:lnTo>
                <a:lnTo>
                  <a:pt x="1295401" y="4493919"/>
                </a:lnTo>
                <a:lnTo>
                  <a:pt x="1189344" y="4676776"/>
                </a:lnTo>
                <a:lnTo>
                  <a:pt x="0" y="4676776"/>
                </a:lnTo>
                <a:lnTo>
                  <a:pt x="1" y="0"/>
                </a:lnTo>
                <a:lnTo>
                  <a:pt x="2590802" y="0"/>
                </a:lnTo>
                <a:close/>
              </a:path>
            </a:pathLst>
          </a:custGeom>
          <a:blipFill dpi="0" rotWithShape="0">
            <a:blip r:embed="rId4" cstate="email">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3" name="组合 1"/>
          <p:cNvGrpSpPr>
            <a:grpSpLocks/>
          </p:cNvGrpSpPr>
          <p:nvPr/>
        </p:nvGrpSpPr>
        <p:grpSpPr bwMode="auto">
          <a:xfrm>
            <a:off x="5690485" y="4018139"/>
            <a:ext cx="6792886" cy="2759122"/>
            <a:chOff x="4046335" y="2857499"/>
            <a:chExt cx="4830965" cy="1962150"/>
          </a:xfrm>
        </p:grpSpPr>
        <p:grpSp>
          <p:nvGrpSpPr>
            <p:cNvPr id="19462" name="组合 6"/>
            <p:cNvGrpSpPr>
              <a:grpSpLocks/>
            </p:cNvGrpSpPr>
            <p:nvPr/>
          </p:nvGrpSpPr>
          <p:grpSpPr bwMode="auto">
            <a:xfrm>
              <a:off x="4909111" y="3092841"/>
              <a:ext cx="3597678" cy="1276359"/>
              <a:chOff x="4909111" y="3045216"/>
              <a:chExt cx="3597678" cy="1276359"/>
            </a:xfrm>
          </p:grpSpPr>
          <p:sp>
            <p:nvSpPr>
              <p:cNvPr id="46" name="文本框 66"/>
              <p:cNvSpPr txBox="1">
                <a:spLocks noChangeArrowheads="1"/>
              </p:cNvSpPr>
              <p:nvPr/>
            </p:nvSpPr>
            <p:spPr bwMode="auto">
              <a:xfrm>
                <a:off x="4909111" y="3287389"/>
                <a:ext cx="3597678" cy="1034186"/>
              </a:xfrm>
              <a:prstGeom prst="rect">
                <a:avLst/>
              </a:prstGeom>
              <a:noFill/>
              <a:ln>
                <a:noFill/>
              </a:ln>
              <a:extLst/>
            </p:spPr>
            <p:txBody>
              <a:bodyPr wrap="square" lIns="0" tIns="0" rIns="0" bIns="0">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9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9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文本框 66"/>
              <p:cNvSpPr txBox="1">
                <a:spLocks noChangeArrowheads="1"/>
              </p:cNvSpPr>
              <p:nvPr/>
            </p:nvSpPr>
            <p:spPr bwMode="auto">
              <a:xfrm>
                <a:off x="4909112" y="3045216"/>
                <a:ext cx="1313307" cy="175100"/>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grpSp>
        <p:sp>
          <p:nvSpPr>
            <p:cNvPr id="54" name="任意多边形 53"/>
            <p:cNvSpPr/>
            <p:nvPr/>
          </p:nvSpPr>
          <p:spPr>
            <a:xfrm>
              <a:off x="4046335" y="2857499"/>
              <a:ext cx="4830965" cy="1962150"/>
            </a:xfrm>
            <a:custGeom>
              <a:avLst/>
              <a:gdLst>
                <a:gd name="connsiteX0" fmla="*/ 0 w 4830965"/>
                <a:gd name="connsiteY0" fmla="*/ 0 h 1962150"/>
                <a:gd name="connsiteX1" fmla="*/ 4830965 w 4830965"/>
                <a:gd name="connsiteY1" fmla="*/ 0 h 1962150"/>
                <a:gd name="connsiteX2" fmla="*/ 4830965 w 4830965"/>
                <a:gd name="connsiteY2" fmla="*/ 1962150 h 1962150"/>
                <a:gd name="connsiteX3" fmla="*/ 0 w 4830965"/>
                <a:gd name="connsiteY3" fmla="*/ 1962150 h 1962150"/>
                <a:gd name="connsiteX4" fmla="*/ 0 w 4830965"/>
                <a:gd name="connsiteY4" fmla="*/ 0 h 1962150"/>
                <a:gd name="connsiteX5" fmla="*/ 95250 w 4830965"/>
                <a:gd name="connsiteY5" fmla="*/ 95250 h 1962150"/>
                <a:gd name="connsiteX6" fmla="*/ 95250 w 4830965"/>
                <a:gd name="connsiteY6" fmla="*/ 1876425 h 1962150"/>
                <a:gd name="connsiteX7" fmla="*/ 4726190 w 4830965"/>
                <a:gd name="connsiteY7" fmla="*/ 1876425 h 1962150"/>
                <a:gd name="connsiteX8" fmla="*/ 4726190 w 4830965"/>
                <a:gd name="connsiteY8" fmla="*/ 95250 h 1962150"/>
                <a:gd name="connsiteX9" fmla="*/ 95250 w 4830965"/>
                <a:gd name="connsiteY9" fmla="*/ 95250 h 196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30965" h="1962150">
                  <a:moveTo>
                    <a:pt x="0" y="0"/>
                  </a:moveTo>
                  <a:lnTo>
                    <a:pt x="4830965" y="0"/>
                  </a:lnTo>
                  <a:lnTo>
                    <a:pt x="4830965" y="1962150"/>
                  </a:lnTo>
                  <a:lnTo>
                    <a:pt x="0" y="1962150"/>
                  </a:lnTo>
                  <a:lnTo>
                    <a:pt x="0" y="0"/>
                  </a:lnTo>
                  <a:close/>
                  <a:moveTo>
                    <a:pt x="95250" y="95250"/>
                  </a:moveTo>
                  <a:lnTo>
                    <a:pt x="95250" y="1876425"/>
                  </a:lnTo>
                  <a:lnTo>
                    <a:pt x="4726190" y="1876425"/>
                  </a:lnTo>
                  <a:lnTo>
                    <a:pt x="4726190" y="95250"/>
                  </a:lnTo>
                  <a:lnTo>
                    <a:pt x="95250" y="9525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sp>
        <p:nvSpPr>
          <p:cNvPr id="1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48463881"/>
      </p:ext>
    </p:extLst>
  </p:cSld>
  <p:clrMapOvr>
    <a:masterClrMapping/>
  </p:clrMapOvr>
  <mc:AlternateContent xmlns:mc="http://schemas.openxmlformats.org/markup-compatibility/2006" xmlns:p14="http://schemas.microsoft.com/office/powerpoint/2010/main">
    <mc:Choice Requires="p14">
      <p:transition spd="slow" p14:dur="1600" advTm="4000">
        <p14:prism isInverted="1"/>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1000" fill="hold"/>
                                        <p:tgtEl>
                                          <p:spTgt spid="41"/>
                                        </p:tgtEl>
                                        <p:attrNameLst>
                                          <p:attrName>ppt_x</p:attrName>
                                        </p:attrNameLst>
                                      </p:cBhvr>
                                      <p:tavLst>
                                        <p:tav tm="0">
                                          <p:val>
                                            <p:strVal val="0-#ppt_w/2"/>
                                          </p:val>
                                        </p:tav>
                                        <p:tav tm="100000">
                                          <p:val>
                                            <p:strVal val="#ppt_x"/>
                                          </p:val>
                                        </p:tav>
                                      </p:tavLst>
                                    </p:anim>
                                    <p:anim calcmode="lin" valueType="num">
                                      <p:cBhvr additive="base">
                                        <p:cTn id="8" dur="100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0-#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6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000" fill="hold"/>
                                        <p:tgtEl>
                                          <p:spTgt spid="44"/>
                                        </p:tgtEl>
                                        <p:attrNameLst>
                                          <p:attrName>ppt_x</p:attrName>
                                        </p:attrNameLst>
                                      </p:cBhvr>
                                      <p:tavLst>
                                        <p:tav tm="0">
                                          <p:val>
                                            <p:strVal val="1+#ppt_w/2"/>
                                          </p:val>
                                        </p:tav>
                                        <p:tav tm="100000">
                                          <p:val>
                                            <p:strVal val="#ppt_x"/>
                                          </p:val>
                                        </p:tav>
                                      </p:tavLst>
                                    </p:anim>
                                    <p:anim calcmode="lin" valueType="num">
                                      <p:cBhvr additive="base">
                                        <p:cTn id="16" dur="100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90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20" name="MH_Number_1"/>
          <p:cNvSpPr/>
          <p:nvPr>
            <p:custDataLst>
              <p:tags r:id="rId1"/>
            </p:custDataLst>
          </p:nvPr>
        </p:nvSpPr>
        <p:spPr>
          <a:xfrm>
            <a:off x="7384293" y="1887703"/>
            <a:ext cx="379624" cy="379624"/>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1"/>
          <p:cNvSpPr/>
          <p:nvPr>
            <p:custDataLst>
              <p:tags r:id="rId2"/>
            </p:custDataLst>
          </p:nvPr>
        </p:nvSpPr>
        <p:spPr>
          <a:xfrm>
            <a:off x="8089214" y="1791032"/>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年度工作概述</a:t>
            </a:r>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MH_Number_2"/>
          <p:cNvSpPr/>
          <p:nvPr>
            <p:custDataLst>
              <p:tags r:id="rId3"/>
            </p:custDataLst>
          </p:nvPr>
        </p:nvSpPr>
        <p:spPr>
          <a:xfrm>
            <a:off x="7384293" y="2963864"/>
            <a:ext cx="379624" cy="379624"/>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3" name="MH_Entry_2"/>
          <p:cNvSpPr/>
          <p:nvPr>
            <p:custDataLst>
              <p:tags r:id="rId4"/>
            </p:custDataLst>
          </p:nvPr>
        </p:nvSpPr>
        <p:spPr>
          <a:xfrm>
            <a:off x="8089214" y="2867192"/>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COMPLETION OF WORK</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MH_Number_3"/>
          <p:cNvSpPr/>
          <p:nvPr>
            <p:custDataLst>
              <p:tags r:id="rId5"/>
            </p:custDataLst>
          </p:nvPr>
        </p:nvSpPr>
        <p:spPr>
          <a:xfrm>
            <a:off x="7384293" y="4040025"/>
            <a:ext cx="379624" cy="379624"/>
          </a:xfrm>
          <a:prstGeom prst="ellipse">
            <a:avLst/>
          </a:prstGeom>
          <a:solidFill>
            <a:schemeClr val="accent4"/>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5" name="MH_Entry_3"/>
          <p:cNvSpPr/>
          <p:nvPr>
            <p:custDataLst>
              <p:tags r:id="rId6"/>
            </p:custDataLst>
          </p:nvPr>
        </p:nvSpPr>
        <p:spPr>
          <a:xfrm>
            <a:off x="8089214" y="3943353"/>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SUCCESSFUL PROJECT </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MH_Number_4"/>
          <p:cNvSpPr/>
          <p:nvPr>
            <p:custDataLst>
              <p:tags r:id="rId7"/>
            </p:custDataLst>
          </p:nvPr>
        </p:nvSpPr>
        <p:spPr>
          <a:xfrm>
            <a:off x="7384293" y="5116185"/>
            <a:ext cx="379624" cy="379624"/>
          </a:xfrm>
          <a:prstGeom prst="ellipse">
            <a:avLst/>
          </a:prstGeom>
          <a:solidFill>
            <a:schemeClr val="accent1"/>
          </a:solidFill>
          <a:ln w="28575">
            <a:solidFill>
              <a:schemeClr val="bg1"/>
            </a:solidFill>
          </a:ln>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109" b="1">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109" b="1" dirty="0">
              <a:solidFill>
                <a:schemeClr val="bg1"/>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7" name="MH_Entry_4"/>
          <p:cNvSpPr/>
          <p:nvPr>
            <p:custDataLst>
              <p:tags r:id="rId8"/>
            </p:custDataLst>
          </p:nvPr>
        </p:nvSpPr>
        <p:spPr>
          <a:xfrm>
            <a:off x="8089214" y="5019514"/>
            <a:ext cx="2466271" cy="646459"/>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lvl="0"/>
            <a:r>
              <a:rPr lang="zh-CN" altLang="en-US" sz="28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endParaRPr lang="en-US" altLang="zh-CN" sz="2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r>
              <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rPr>
              <a:t>NEXT YEAR WORK PLAN</a:t>
            </a:r>
            <a:endParaRPr lang="zh-CN" altLang="en-US"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MH_Others_1"/>
          <p:cNvSpPr txBox="1"/>
          <p:nvPr>
            <p:custDataLst>
              <p:tags r:id="rId9"/>
            </p:custDataLst>
          </p:nvPr>
        </p:nvSpPr>
        <p:spPr>
          <a:xfrm>
            <a:off x="2023610" y="2408364"/>
            <a:ext cx="3105582" cy="1477328"/>
          </a:xfrm>
          <a:prstGeom prst="rect">
            <a:avLst/>
          </a:prstGeom>
          <a:noFill/>
        </p:spPr>
        <p:txBody>
          <a:bodyPr vert="horz" wrap="square" lIns="0" tIns="0" rIns="0" bIns="0" rtlCol="0" anchor="ctr" anchorCtr="0">
            <a:spAutoFit/>
          </a:bodyPr>
          <a:lstStyle/>
          <a:p>
            <a:pPr algn="ctr"/>
            <a:r>
              <a:rPr lang="zh-CN" altLang="en-US" sz="9600" dirty="0">
                <a:solidFill>
                  <a:schemeClr val="bg1"/>
                </a:solidFill>
                <a:latin typeface="Arial" panose="020B0604020202020204" pitchFamily="34" charset="0"/>
                <a:ea typeface="微软雅黑" panose="020B0503020204020204" pitchFamily="34" charset="-122"/>
                <a:sym typeface="Arial" panose="020B0604020202020204" pitchFamily="34" charset="0"/>
              </a:rPr>
              <a:t>目 录</a:t>
            </a:r>
          </a:p>
        </p:txBody>
      </p:sp>
      <p:sp>
        <p:nvSpPr>
          <p:cNvPr id="19" name="MH_Others_2"/>
          <p:cNvSpPr txBox="1"/>
          <p:nvPr>
            <p:custDataLst>
              <p:tags r:id="rId10"/>
            </p:custDataLst>
          </p:nvPr>
        </p:nvSpPr>
        <p:spPr>
          <a:xfrm>
            <a:off x="1926935" y="3853961"/>
            <a:ext cx="3298934" cy="553998"/>
          </a:xfrm>
          <a:prstGeom prst="rect">
            <a:avLst/>
          </a:prstGeom>
          <a:noFill/>
        </p:spPr>
        <p:txBody>
          <a:bodyPr wrap="square" lIns="0" tIns="0" rIns="0" bIns="0">
            <a:spAutoFit/>
          </a:bodyPr>
          <a:lstStyle/>
          <a:p>
            <a:pPr algn="ctr">
              <a:defRPr/>
            </a:pPr>
            <a:r>
              <a:rPr lang="en-US" altLang="zh-CN" sz="3600" dirty="0">
                <a:solidFill>
                  <a:schemeClr val="bg1"/>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3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4595772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4000">
        <p15:prstTrans prst="pageCurlDouble"/>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18"/>
                                        </p:tgtEl>
                                        <p:attrNameLst>
                                          <p:attrName>style.visibility</p:attrName>
                                        </p:attrNameLst>
                                      </p:cBhvr>
                                      <p:to>
                                        <p:strVal val="visible"/>
                                      </p:to>
                                    </p:set>
                                    <p:anim by="(-#ppt_w*2)" calcmode="lin" valueType="num">
                                      <p:cBhvr rctx="PPT">
                                        <p:cTn id="12" dur="500" autoRev="1" fill="hold">
                                          <p:stCondLst>
                                            <p:cond delay="0"/>
                                          </p:stCondLst>
                                        </p:cTn>
                                        <p:tgtEl>
                                          <p:spTgt spid="18"/>
                                        </p:tgtEl>
                                        <p:attrNameLst>
                                          <p:attrName>ppt_w</p:attrName>
                                        </p:attrNameLst>
                                      </p:cBhvr>
                                    </p:anim>
                                    <p:anim by="(#ppt_w*0.50)" calcmode="lin" valueType="num">
                                      <p:cBhvr>
                                        <p:cTn id="13" dur="500" decel="50000" autoRev="1" fill="hold">
                                          <p:stCondLst>
                                            <p:cond delay="0"/>
                                          </p:stCondLst>
                                        </p:cTn>
                                        <p:tgtEl>
                                          <p:spTgt spid="18"/>
                                        </p:tgtEl>
                                        <p:attrNameLst>
                                          <p:attrName>ppt_x</p:attrName>
                                        </p:attrNameLst>
                                      </p:cBhvr>
                                    </p:anim>
                                    <p:anim from="(-#ppt_h/2)" to="(#ppt_y)" calcmode="lin" valueType="num">
                                      <p:cBhvr>
                                        <p:cTn id="14" dur="1000" fill="hold">
                                          <p:stCondLst>
                                            <p:cond delay="0"/>
                                          </p:stCondLst>
                                        </p:cTn>
                                        <p:tgtEl>
                                          <p:spTgt spid="18"/>
                                        </p:tgtEl>
                                        <p:attrNameLst>
                                          <p:attrName>ppt_y</p:attrName>
                                        </p:attrNameLst>
                                      </p:cBhvr>
                                    </p:anim>
                                    <p:animRot by="21600000">
                                      <p:cBhvr>
                                        <p:cTn id="15" dur="1000" fill="hold">
                                          <p:stCondLst>
                                            <p:cond delay="0"/>
                                          </p:stCondLst>
                                        </p:cTn>
                                        <p:tgtEl>
                                          <p:spTgt spid="18"/>
                                        </p:tgtEl>
                                        <p:attrNameLst>
                                          <p:attrName>r</p:attrName>
                                        </p:attrNameLst>
                                      </p:cBhvr>
                                    </p:animRot>
                                  </p:childTnLst>
                                </p:cTn>
                              </p:par>
                              <p:par>
                                <p:cTn id="16" presetID="56" presetClass="entr" presetSubtype="0" fill="hold" grpId="0" nodeType="withEffect">
                                  <p:stCondLst>
                                    <p:cond delay="0"/>
                                  </p:stCondLst>
                                  <p:iterate type="lt">
                                    <p:tmPct val="10000"/>
                                  </p:iterate>
                                  <p:childTnLst>
                                    <p:set>
                                      <p:cBhvr>
                                        <p:cTn id="17" dur="1" fill="hold">
                                          <p:stCondLst>
                                            <p:cond delay="0"/>
                                          </p:stCondLst>
                                        </p:cTn>
                                        <p:tgtEl>
                                          <p:spTgt spid="19"/>
                                        </p:tgtEl>
                                        <p:attrNameLst>
                                          <p:attrName>style.visibility</p:attrName>
                                        </p:attrNameLst>
                                      </p:cBhvr>
                                      <p:to>
                                        <p:strVal val="visible"/>
                                      </p:to>
                                    </p:set>
                                    <p:anim by="(-#ppt_w*2)" calcmode="lin" valueType="num">
                                      <p:cBhvr rctx="PPT">
                                        <p:cTn id="18" dur="500" autoRev="1" fill="hold">
                                          <p:stCondLst>
                                            <p:cond delay="0"/>
                                          </p:stCondLst>
                                        </p:cTn>
                                        <p:tgtEl>
                                          <p:spTgt spid="19"/>
                                        </p:tgtEl>
                                        <p:attrNameLst>
                                          <p:attrName>ppt_w</p:attrName>
                                        </p:attrNameLst>
                                      </p:cBhvr>
                                    </p:anim>
                                    <p:anim by="(#ppt_w*0.50)" calcmode="lin" valueType="num">
                                      <p:cBhvr>
                                        <p:cTn id="19" dur="500" decel="50000" autoRev="1" fill="hold">
                                          <p:stCondLst>
                                            <p:cond delay="0"/>
                                          </p:stCondLst>
                                        </p:cTn>
                                        <p:tgtEl>
                                          <p:spTgt spid="19"/>
                                        </p:tgtEl>
                                        <p:attrNameLst>
                                          <p:attrName>ppt_x</p:attrName>
                                        </p:attrNameLst>
                                      </p:cBhvr>
                                    </p:anim>
                                    <p:anim from="(-#ppt_h/2)" to="(#ppt_y)" calcmode="lin" valueType="num">
                                      <p:cBhvr>
                                        <p:cTn id="20" dur="1000" fill="hold">
                                          <p:stCondLst>
                                            <p:cond delay="0"/>
                                          </p:stCondLst>
                                        </p:cTn>
                                        <p:tgtEl>
                                          <p:spTgt spid="19"/>
                                        </p:tgtEl>
                                        <p:attrNameLst>
                                          <p:attrName>ppt_y</p:attrName>
                                        </p:attrNameLst>
                                      </p:cBhvr>
                                    </p:anim>
                                    <p:animRot by="21600000">
                                      <p:cBhvr>
                                        <p:cTn id="21" dur="1000" fill="hold">
                                          <p:stCondLst>
                                            <p:cond delay="0"/>
                                          </p:stCondLst>
                                        </p:cTn>
                                        <p:tgtEl>
                                          <p:spTgt spid="19"/>
                                        </p:tgtEl>
                                        <p:attrNameLst>
                                          <p:attrName>r</p:attrName>
                                        </p:attrNameLst>
                                      </p:cBhvr>
                                    </p:animRot>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Effect transition="in" filter="fade">
                                      <p:cBhvr>
                                        <p:cTn id="38" dur="500"/>
                                        <p:tgtEl>
                                          <p:spTgt spid="2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26"/>
                                        </p:tgtEl>
                                        <p:attrNameLst>
                                          <p:attrName>style.visibility</p:attrName>
                                        </p:attrNameLst>
                                      </p:cBhvr>
                                      <p:to>
                                        <p:strVal val="visible"/>
                                      </p:to>
                                    </p:set>
                                    <p:anim calcmode="lin" valueType="num">
                                      <p:cBhvr>
                                        <p:cTn id="41" dur="500" fill="hold"/>
                                        <p:tgtEl>
                                          <p:spTgt spid="26"/>
                                        </p:tgtEl>
                                        <p:attrNameLst>
                                          <p:attrName>ppt_w</p:attrName>
                                        </p:attrNameLst>
                                      </p:cBhvr>
                                      <p:tavLst>
                                        <p:tav tm="0">
                                          <p:val>
                                            <p:fltVal val="0"/>
                                          </p:val>
                                        </p:tav>
                                        <p:tav tm="100000">
                                          <p:val>
                                            <p:strVal val="#ppt_w"/>
                                          </p:val>
                                        </p:tav>
                                      </p:tavLst>
                                    </p:anim>
                                    <p:anim calcmode="lin" valueType="num">
                                      <p:cBhvr>
                                        <p:cTn id="42" dur="500" fill="hold"/>
                                        <p:tgtEl>
                                          <p:spTgt spid="26"/>
                                        </p:tgtEl>
                                        <p:attrNameLst>
                                          <p:attrName>ppt_h</p:attrName>
                                        </p:attrNameLst>
                                      </p:cBhvr>
                                      <p:tavLst>
                                        <p:tav tm="0">
                                          <p:val>
                                            <p:fltVal val="0"/>
                                          </p:val>
                                        </p:tav>
                                        <p:tav tm="100000">
                                          <p:val>
                                            <p:strVal val="#ppt_h"/>
                                          </p:val>
                                        </p:tav>
                                      </p:tavLst>
                                    </p:anim>
                                    <p:animEffect transition="in" filter="fade">
                                      <p:cBhvr>
                                        <p:cTn id="43" dur="500"/>
                                        <p:tgtEl>
                                          <p:spTgt spid="26"/>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wipe(down)">
                                      <p:cBhvr>
                                        <p:cTn id="48" dur="500"/>
                                        <p:tgtEl>
                                          <p:spTgt spid="21"/>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down)">
                                      <p:cBhvr>
                                        <p:cTn id="51" dur="500"/>
                                        <p:tgtEl>
                                          <p:spTgt spid="23"/>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wipe(down)">
                                      <p:cBhvr>
                                        <p:cTn id="54" dur="500"/>
                                        <p:tgtEl>
                                          <p:spTgt spid="25"/>
                                        </p:tgtEl>
                                      </p:cBhvr>
                                    </p:animEffect>
                                  </p:childTnLst>
                                </p:cTn>
                              </p:par>
                              <p:par>
                                <p:cTn id="55" presetID="22" presetClass="entr" presetSubtype="4"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wipe(down)">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animBg="1"/>
      <p:bldP spid="23" grpId="0"/>
      <p:bldP spid="24" grpId="0" animBg="1"/>
      <p:bldP spid="25" grpId="0"/>
      <p:bldP spid="26" grpId="0" animBg="1"/>
      <p:bldP spid="27"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p:grpSpPr>
        <p:sp>
          <p:nvSpPr>
            <p:cNvPr id="11" name="Oval 6"/>
            <p:cNvSpPr>
              <a:spLocks noChangeArrowheads="1"/>
            </p:cNvSpPr>
            <p:nvPr/>
          </p:nvSpPr>
          <p:spPr bwMode="auto">
            <a:xfrm>
              <a:off x="4241801" y="4419599"/>
              <a:ext cx="469900" cy="471487"/>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p:grpSpPr>
        <p:sp>
          <p:nvSpPr>
            <p:cNvPr id="26"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solidFill>
              <a:schemeClr val="tx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84816545"/>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7"/>
          <p:cNvCxnSpPr/>
          <p:nvPr/>
        </p:nvCxnSpPr>
        <p:spPr>
          <a:xfrm>
            <a:off x="6411087" y="1541333"/>
            <a:ext cx="0" cy="4954609"/>
          </a:xfrm>
          <a:prstGeom prst="line">
            <a:avLst/>
          </a:prstGeom>
          <a:ln w="9525">
            <a:solidFill>
              <a:schemeClr val="bg1">
                <a:lumMod val="65000"/>
              </a:schemeClr>
            </a:solidFill>
          </a:ln>
          <a:effectLst/>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6308677" y="1878528"/>
            <a:ext cx="980210" cy="204820"/>
            <a:chOff x="5964215" y="1531583"/>
            <a:chExt cx="1070244" cy="223633"/>
          </a:xfrm>
        </p:grpSpPr>
        <p:sp>
          <p:nvSpPr>
            <p:cNvPr id="5" name="椭圆 8"/>
            <p:cNvSpPr/>
            <p:nvPr/>
          </p:nvSpPr>
          <p:spPr>
            <a:xfrm>
              <a:off x="5964215" y="153158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8" name="直接连接符 12"/>
            <p:cNvCxnSpPr>
              <a:stCxn id="5" idx="6"/>
            </p:cNvCxnSpPr>
            <p:nvPr/>
          </p:nvCxnSpPr>
          <p:spPr>
            <a:xfrm flipV="1">
              <a:off x="6187848" y="1643399"/>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6308676" y="4863192"/>
            <a:ext cx="981941" cy="204820"/>
            <a:chOff x="5964215" y="4790393"/>
            <a:chExt cx="1072134" cy="223633"/>
          </a:xfrm>
        </p:grpSpPr>
        <p:sp>
          <p:nvSpPr>
            <p:cNvPr id="7" name="椭圆 10"/>
            <p:cNvSpPr/>
            <p:nvPr/>
          </p:nvSpPr>
          <p:spPr>
            <a:xfrm>
              <a:off x="5964215" y="4790393"/>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 name="直接连接符 14"/>
            <p:cNvCxnSpPr/>
            <p:nvPr/>
          </p:nvCxnSpPr>
          <p:spPr>
            <a:xfrm flipV="1">
              <a:off x="6189738" y="4902208"/>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grpSp>
        <p:nvGrpSpPr>
          <p:cNvPr id="11" name="Group 10"/>
          <p:cNvGrpSpPr/>
          <p:nvPr/>
        </p:nvGrpSpPr>
        <p:grpSpPr>
          <a:xfrm>
            <a:off x="6308676" y="3253894"/>
            <a:ext cx="981941" cy="204820"/>
            <a:chOff x="5964215" y="3033279"/>
            <a:chExt cx="1072134" cy="223633"/>
          </a:xfrm>
        </p:grpSpPr>
        <p:sp>
          <p:nvSpPr>
            <p:cNvPr id="6" name="椭圆 9"/>
            <p:cNvSpPr/>
            <p:nvPr/>
          </p:nvSpPr>
          <p:spPr>
            <a:xfrm>
              <a:off x="5964215" y="3033279"/>
              <a:ext cx="223633" cy="223633"/>
            </a:xfrm>
            <a:prstGeom prst="ellipse">
              <a:avLst/>
            </a:prstGeom>
            <a:solidFill>
              <a:schemeClr val="bg1"/>
            </a:solidFill>
            <a:ln w="9525">
              <a:solidFill>
                <a:schemeClr val="bg1">
                  <a:lumMod val="65000"/>
                </a:schemeClr>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800">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 name="直接连接符 16"/>
            <p:cNvCxnSpPr/>
            <p:nvPr/>
          </p:nvCxnSpPr>
          <p:spPr>
            <a:xfrm flipV="1">
              <a:off x="6189738" y="3145093"/>
              <a:ext cx="846611" cy="1"/>
            </a:xfrm>
            <a:prstGeom prst="line">
              <a:avLst/>
            </a:prstGeom>
            <a:ln w="9525">
              <a:solidFill>
                <a:schemeClr val="bg1">
                  <a:lumMod val="65000"/>
                </a:schemeClr>
              </a:solidFill>
              <a:prstDash val="lgDash"/>
              <a:headEnd type="none"/>
              <a:tailEnd type="oval" w="lg" len="lg"/>
            </a:ln>
            <a:effectLst/>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7387993" y="1817792"/>
            <a:ext cx="639919" cy="387798"/>
          </a:xfrm>
          <a:prstGeom prst="rect">
            <a:avLst/>
          </a:prstGeom>
          <a:noFill/>
        </p:spPr>
        <p:txBody>
          <a:bodyPr wrap="none" rtlCol="0">
            <a:spAutoFit/>
          </a:bodyPr>
          <a:lstStyle/>
          <a:p>
            <a:pPr algn="just">
              <a:lnSpc>
                <a:spcPct val="120000"/>
              </a:lnSpc>
            </a:pPr>
            <a:r>
              <a:rPr lang="en-US"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6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7387992" y="3192811"/>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TextBox 31"/>
          <p:cNvSpPr txBox="1"/>
          <p:nvPr/>
        </p:nvSpPr>
        <p:spPr>
          <a:xfrm>
            <a:off x="7387992" y="4812879"/>
            <a:ext cx="639919" cy="387798"/>
          </a:xfrm>
          <a:prstGeom prst="rect">
            <a:avLst/>
          </a:prstGeom>
          <a:noFill/>
        </p:spPr>
        <p:txBody>
          <a:bodyPr wrap="none" rtlCol="0">
            <a:spAutoFit/>
          </a:bodyPr>
          <a:lstStyle/>
          <a:p>
            <a:pPr algn="just">
              <a:lnSpc>
                <a:spcPct val="120000"/>
              </a:lnSpc>
            </a:pPr>
            <a:r>
              <a:rPr lang="en-US"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34"/>
          <p:cNvGrpSpPr/>
          <p:nvPr/>
        </p:nvGrpSpPr>
        <p:grpSpPr>
          <a:xfrm>
            <a:off x="2364657" y="2138535"/>
            <a:ext cx="2561167" cy="831542"/>
            <a:chOff x="-158386" y="2124222"/>
            <a:chExt cx="4463257" cy="907922"/>
          </a:xfrm>
        </p:grpSpPr>
        <p:sp>
          <p:nvSpPr>
            <p:cNvPr id="33" name="TextBox 32"/>
            <p:cNvSpPr txBox="1"/>
            <p:nvPr/>
          </p:nvSpPr>
          <p:spPr>
            <a:xfrm>
              <a:off x="1792958" y="2124222"/>
              <a:ext cx="2511913"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Rectangle 33"/>
            <p:cNvSpPr/>
            <p:nvPr/>
          </p:nvSpPr>
          <p:spPr>
            <a:xfrm>
              <a:off x="-158386" y="2447422"/>
              <a:ext cx="4451858"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5"/>
          <p:cNvGrpSpPr/>
          <p:nvPr/>
        </p:nvGrpSpPr>
        <p:grpSpPr>
          <a:xfrm>
            <a:off x="2364657" y="5210834"/>
            <a:ext cx="2562925" cy="831542"/>
            <a:chOff x="-159167" y="2124222"/>
            <a:chExt cx="4466319" cy="907922"/>
          </a:xfrm>
        </p:grpSpPr>
        <p:sp>
          <p:nvSpPr>
            <p:cNvPr id="37" name="TextBox 36"/>
            <p:cNvSpPr txBox="1"/>
            <p:nvPr/>
          </p:nvSpPr>
          <p:spPr>
            <a:xfrm>
              <a:off x="1795240" y="2124222"/>
              <a:ext cx="2511912" cy="383093"/>
            </a:xfrm>
            <a:prstGeom prst="rect">
              <a:avLst/>
            </a:prstGeom>
            <a:noFill/>
          </p:spPr>
          <p:txBody>
            <a:bodyPr wrap="none"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Rectangle 37"/>
            <p:cNvSpPr/>
            <p:nvPr/>
          </p:nvSpPr>
          <p:spPr>
            <a:xfrm>
              <a:off x="-159167" y="2447422"/>
              <a:ext cx="4452636" cy="584722"/>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7393769" y="3636455"/>
            <a:ext cx="2725120" cy="831540"/>
            <a:chOff x="257395" y="2124222"/>
            <a:chExt cx="4036076" cy="907921"/>
          </a:xfrm>
        </p:grpSpPr>
        <p:sp>
          <p:nvSpPr>
            <p:cNvPr id="40" name="TextBox 39"/>
            <p:cNvSpPr txBox="1"/>
            <p:nvPr/>
          </p:nvSpPr>
          <p:spPr>
            <a:xfrm>
              <a:off x="257395" y="2124222"/>
              <a:ext cx="2134835" cy="383094"/>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Rectangle 40"/>
            <p:cNvSpPr/>
            <p:nvPr/>
          </p:nvSpPr>
          <p:spPr>
            <a:xfrm>
              <a:off x="276738" y="2447421"/>
              <a:ext cx="4016733" cy="584722"/>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745423" y="2317574"/>
            <a:ext cx="3913520" cy="614460"/>
            <a:chOff x="5349226" y="2010956"/>
            <a:chExt cx="4272984" cy="670899"/>
          </a:xfrm>
        </p:grpSpPr>
        <p:sp>
          <p:nvSpPr>
            <p:cNvPr id="14" name="燕尾形 18"/>
            <p:cNvSpPr/>
            <p:nvPr/>
          </p:nvSpPr>
          <p:spPr>
            <a:xfrm rot="10800000">
              <a:off x="5349226" y="2010956"/>
              <a:ext cx="4272984" cy="670899"/>
            </a:xfrm>
            <a:prstGeom prst="chevron">
              <a:avLst>
                <a:gd name="adj" fmla="val 67746"/>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5986016" y="216257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p:nvGrpSpPr>
        <p:grpSpPr>
          <a:xfrm>
            <a:off x="3199806" y="3815499"/>
            <a:ext cx="3913520" cy="614460"/>
            <a:chOff x="2569789" y="3646467"/>
            <a:chExt cx="4272984" cy="670899"/>
          </a:xfrm>
        </p:grpSpPr>
        <p:sp>
          <p:nvSpPr>
            <p:cNvPr id="17" name="燕尾形 20"/>
            <p:cNvSpPr/>
            <p:nvPr/>
          </p:nvSpPr>
          <p:spPr>
            <a:xfrm>
              <a:off x="2569789" y="3646467"/>
              <a:ext cx="4272984" cy="670899"/>
            </a:xfrm>
            <a:prstGeom prst="chevron">
              <a:avLst>
                <a:gd name="adj" fmla="val 67746"/>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3206579" y="3795078"/>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
          <p:cNvGrpSpPr/>
          <p:nvPr/>
        </p:nvGrpSpPr>
        <p:grpSpPr>
          <a:xfrm>
            <a:off x="5745423" y="5389872"/>
            <a:ext cx="3913520" cy="614460"/>
            <a:chOff x="5349226" y="5365450"/>
            <a:chExt cx="4272984" cy="670899"/>
          </a:xfrm>
        </p:grpSpPr>
        <p:sp>
          <p:nvSpPr>
            <p:cNvPr id="19" name="燕尾形 23"/>
            <p:cNvSpPr/>
            <p:nvPr/>
          </p:nvSpPr>
          <p:spPr>
            <a:xfrm rot="10800000">
              <a:off x="5349226" y="5365450"/>
              <a:ext cx="4272984" cy="670899"/>
            </a:xfrm>
            <a:prstGeom prst="chevron">
              <a:avLst>
                <a:gd name="adj" fmla="val 67746"/>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5991099" y="5516234"/>
              <a:ext cx="1561566" cy="380923"/>
            </a:xfrm>
            <a:prstGeom prst="rect">
              <a:avLst/>
            </a:prstGeom>
            <a:noFill/>
          </p:spPr>
          <p:txBody>
            <a:bodyPr wrap="none" rtlCol="0">
              <a:spAutoFit/>
            </a:bodyPr>
            <a:lstStyle/>
            <a:p>
              <a:pPr algn="just">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5"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98738307"/>
      </p:ext>
    </p:extLst>
  </p:cSld>
  <p:clrMapOvr>
    <a:masterClrMapping/>
  </p:clrMapOvr>
  <mc:AlternateContent xmlns:mc="http://schemas.openxmlformats.org/markup-compatibility/2006" xmlns:p14="http://schemas.microsoft.com/office/powerpoint/2010/main">
    <mc:Choice Requires="p14">
      <p:transition spd="slow" p14:dur="1600" advTm="0">
        <p14:prism isInverted="1"/>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0"/>
                                        </p:tgtEl>
                                        <p:attrNameLst>
                                          <p:attrName>style.visibility</p:attrName>
                                        </p:attrNameLst>
                                      </p:cBhvr>
                                      <p:to>
                                        <p:strVal val="visible"/>
                                      </p:to>
                                    </p:set>
                                    <p:animEffect transition="in" filter="fade">
                                      <p:cBhvr>
                                        <p:cTn id="15" dur="500"/>
                                        <p:tgtEl>
                                          <p:spTgt spid="30"/>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left)">
                                      <p:cBhvr>
                                        <p:cTn id="20" dur="500"/>
                                        <p:tgtEl>
                                          <p:spTgt spid="15"/>
                                        </p:tgtEl>
                                      </p:cBhvr>
                                    </p:animEffect>
                                  </p:childTnLst>
                                </p:cTn>
                              </p:par>
                            </p:childTnLst>
                          </p:cTn>
                        </p:par>
                        <p:par>
                          <p:cTn id="21" fill="hold">
                            <p:stCondLst>
                              <p:cond delay="2000"/>
                            </p:stCondLst>
                            <p:childTnLst>
                              <p:par>
                                <p:cTn id="22" presetID="10" presetClass="entr" presetSubtype="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500"/>
                                        <p:tgtEl>
                                          <p:spTgt spid="35"/>
                                        </p:tgtEl>
                                      </p:cBhvr>
                                    </p:animEffect>
                                  </p:childTnLst>
                                </p:cTn>
                              </p:par>
                            </p:childTnLst>
                          </p:cTn>
                        </p:par>
                        <p:par>
                          <p:cTn id="25" fill="hold">
                            <p:stCondLst>
                              <p:cond delay="2500"/>
                            </p:stCondLst>
                            <p:childTnLst>
                              <p:par>
                                <p:cTn id="26" presetID="22" presetClass="entr" presetSubtype="8"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fade">
                                      <p:cBhvr>
                                        <p:cTn id="32" dur="500"/>
                                        <p:tgtEl>
                                          <p:spTgt spid="31"/>
                                        </p:tgtEl>
                                      </p:cBhvr>
                                    </p:animEffect>
                                  </p:childTnLst>
                                </p:cTn>
                              </p:par>
                            </p:childTnLst>
                          </p:cTn>
                        </p:par>
                        <p:par>
                          <p:cTn id="33" fill="hold">
                            <p:stCondLst>
                              <p:cond delay="3500"/>
                            </p:stCondLst>
                            <p:childTnLst>
                              <p:par>
                                <p:cTn id="34" presetID="12" presetClass="entr" presetSubtype="8"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right)">
                                      <p:cBhvr>
                                        <p:cTn id="37" dur="500"/>
                                        <p:tgtEl>
                                          <p:spTgt spid="16"/>
                                        </p:tgtEl>
                                      </p:cBhvr>
                                    </p:animEffect>
                                  </p:childTnLst>
                                </p:cTn>
                              </p:par>
                            </p:childTnLst>
                          </p:cTn>
                        </p:par>
                        <p:par>
                          <p:cTn id="38" fill="hold">
                            <p:stCondLst>
                              <p:cond delay="4000"/>
                            </p:stCondLst>
                            <p:childTnLst>
                              <p:par>
                                <p:cTn id="39" presetID="10" presetClass="entr" presetSubtype="0"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fade">
                                      <p:cBhvr>
                                        <p:cTn id="41" dur="500"/>
                                        <p:tgtEl>
                                          <p:spTgt spid="39"/>
                                        </p:tgtEl>
                                      </p:cBhvr>
                                    </p:animEffect>
                                  </p:childTnLst>
                                </p:cTn>
                              </p:par>
                            </p:childTnLst>
                          </p:cTn>
                        </p:par>
                        <p:par>
                          <p:cTn id="42" fill="hold">
                            <p:stCondLst>
                              <p:cond delay="4500"/>
                            </p:stCondLst>
                            <p:childTnLst>
                              <p:par>
                                <p:cTn id="43" presetID="22" presetClass="entr" presetSubtype="8" fill="hold"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childTnLst>
                          </p:cTn>
                        </p:par>
                        <p:par>
                          <p:cTn id="46" fill="hold">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childTnLst>
                                </p:cTn>
                              </p:par>
                            </p:childTnLst>
                          </p:cTn>
                        </p:par>
                        <p:par>
                          <p:cTn id="50" fill="hold">
                            <p:stCondLst>
                              <p:cond delay="5500"/>
                            </p:stCondLst>
                            <p:childTnLst>
                              <p:par>
                                <p:cTn id="51" presetID="12" presetClass="entr" presetSubtype="2"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ppt_x</p:attrName>
                                        </p:attrNameLst>
                                      </p:cBhvr>
                                      <p:tavLst>
                                        <p:tav tm="0">
                                          <p:val>
                                            <p:strVal val="#ppt_x+#ppt_w*1.125000"/>
                                          </p:val>
                                        </p:tav>
                                        <p:tav tm="100000">
                                          <p:val>
                                            <p:strVal val="#ppt_x"/>
                                          </p:val>
                                        </p:tav>
                                      </p:tavLst>
                                    </p:anim>
                                    <p:animEffect transition="in" filter="wipe(left)">
                                      <p:cBhvr>
                                        <p:cTn id="54" dur="500"/>
                                        <p:tgtEl>
                                          <p:spTgt spid="18"/>
                                        </p:tgtEl>
                                      </p:cBhvr>
                                    </p:animEffect>
                                  </p:childTnLst>
                                </p:cTn>
                              </p:par>
                            </p:childTnLst>
                          </p:cTn>
                        </p:par>
                        <p:par>
                          <p:cTn id="55" fill="hold">
                            <p:stCondLst>
                              <p:cond delay="6000"/>
                            </p:stCondLst>
                            <p:childTnLst>
                              <p:par>
                                <p:cTn id="56" presetID="10" presetClass="entr" presetSubtype="0"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Effect transition="in" filter="fade">
                                      <p:cBhvr>
                                        <p:cTn id="58"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14" name="矩形 259"/>
          <p:cNvSpPr>
            <a:spLocks noChangeArrowheads="1"/>
          </p:cNvSpPr>
          <p:nvPr/>
        </p:nvSpPr>
        <p:spPr bwMode="auto">
          <a:xfrm>
            <a:off x="3238500" y="1674304"/>
            <a:ext cx="6381750" cy="12311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000" b="1" dirty="0" smtClean="0">
                <a:solidFill>
                  <a:schemeClr val="bg1"/>
                </a:solidFill>
                <a:cs typeface="Arial" panose="020B0604020202020204" pitchFamily="34" charset="0"/>
              </a:rPr>
              <a:t>THANK YOU</a:t>
            </a:r>
            <a:endParaRPr lang="zh-CN" altLang="en-US" sz="8000" b="1" dirty="0">
              <a:solidFill>
                <a:schemeClr val="bg1"/>
              </a:solidFill>
              <a:cs typeface="Arial" panose="020B0604020202020204" pitchFamily="34" charset="0"/>
            </a:endParaRPr>
          </a:p>
        </p:txBody>
      </p:sp>
      <p:sp>
        <p:nvSpPr>
          <p:cNvPr id="15" name="矩形 259"/>
          <p:cNvSpPr>
            <a:spLocks noChangeArrowheads="1"/>
          </p:cNvSpPr>
          <p:nvPr/>
        </p:nvSpPr>
        <p:spPr bwMode="auto">
          <a:xfrm>
            <a:off x="2705100" y="4567586"/>
            <a:ext cx="2571750"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zh-CN" altLang="en-US" sz="1400" dirty="0">
                <a:solidFill>
                  <a:schemeClr val="bg1"/>
                </a:solidFill>
                <a:latin typeface="Arial" panose="020B0604020202020204" pitchFamily="34" charset="0"/>
                <a:cs typeface="Arial" panose="020B0604020202020204" pitchFamily="34" charset="0"/>
                <a:sym typeface="Arial" panose="020B0604020202020204" pitchFamily="34" charset="0"/>
              </a:rPr>
              <a:t>汇报人：包图</a:t>
            </a:r>
            <a:r>
              <a:rPr lang="zh-CN" altLang="en-US" sz="1400" dirty="0" smtClean="0">
                <a:solidFill>
                  <a:schemeClr val="bg1"/>
                </a:solidFill>
                <a:latin typeface="Arial" panose="020B0604020202020204" pitchFamily="34" charset="0"/>
                <a:cs typeface="Arial" panose="020B0604020202020204" pitchFamily="34" charset="0"/>
                <a:sym typeface="Arial" panose="020B0604020202020204" pitchFamily="34" charset="0"/>
              </a:rPr>
              <a:t>网</a:t>
            </a:r>
            <a:endPar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16" name="矩形 259"/>
          <p:cNvSpPr>
            <a:spLocks noChangeArrowheads="1"/>
          </p:cNvSpPr>
          <p:nvPr/>
        </p:nvSpPr>
        <p:spPr bwMode="auto">
          <a:xfrm>
            <a:off x="4152900" y="2843858"/>
            <a:ext cx="4552950"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dirty="0">
                <a:solidFill>
                  <a:schemeClr val="bg1"/>
                </a:solidFill>
                <a:cs typeface="Arial" panose="020B0604020202020204" pitchFamily="34" charset="0"/>
              </a:rPr>
              <a:t>感谢聆听，批评指导</a:t>
            </a:r>
          </a:p>
        </p:txBody>
      </p:sp>
      <p:sp>
        <p:nvSpPr>
          <p:cNvPr id="11" name="矩形 259"/>
          <p:cNvSpPr>
            <a:spLocks noChangeArrowheads="1"/>
          </p:cNvSpPr>
          <p:nvPr/>
        </p:nvSpPr>
        <p:spPr bwMode="auto">
          <a:xfrm>
            <a:off x="7410504" y="4567586"/>
            <a:ext cx="2743146" cy="288147"/>
          </a:xfrm>
          <a:prstGeom prst="rect">
            <a:avLst/>
          </a:prstGeom>
          <a:noFill/>
          <a:ln w="9525">
            <a:solidFill>
              <a:schemeClr val="bg1"/>
            </a:solidFill>
            <a:miter lim="800000"/>
            <a:headEnd/>
            <a:tailEnd/>
          </a:ln>
          <a:effectLst/>
          <a:extLst/>
        </p:spPr>
        <p:txBody>
          <a:bodyPr wrap="square" lIns="36000" tIns="36000" rIns="3600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spcBef>
                <a:spcPts val="0"/>
              </a:spcBef>
              <a:buNone/>
            </a:pPr>
            <a:r>
              <a:rPr lang="en-US" altLang="zh-CN" sz="1400" dirty="0" smtClean="0">
                <a:solidFill>
                  <a:schemeClr val="bg1"/>
                </a:solidFill>
                <a:latin typeface="Arial" panose="020B0604020202020204" pitchFamily="34" charset="0"/>
                <a:cs typeface="Arial" panose="020B0604020202020204" pitchFamily="34" charset="0"/>
                <a:sym typeface="Arial" panose="020B0604020202020204" pitchFamily="34" charset="0"/>
              </a:rPr>
              <a:t>Report </a:t>
            </a:r>
            <a:r>
              <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rPr>
              <a:t>Person: </a:t>
            </a:r>
            <a:r>
              <a:rPr lang="en-US" altLang="zh-CN" sz="1400" dirty="0" err="1" smtClean="0">
                <a:solidFill>
                  <a:schemeClr val="bg1"/>
                </a:solidFill>
                <a:latin typeface="Arial" panose="020B0604020202020204" pitchFamily="34" charset="0"/>
                <a:cs typeface="Arial" panose="020B0604020202020204" pitchFamily="34" charset="0"/>
                <a:sym typeface="Arial" panose="020B0604020202020204" pitchFamily="34" charset="0"/>
              </a:rPr>
              <a:t>Baotuwang</a:t>
            </a:r>
            <a:endParaRPr lang="en-US" altLang="zh-CN" sz="1400" dirty="0">
              <a:solidFill>
                <a:schemeClr val="bg1"/>
              </a:solidFill>
              <a:latin typeface="Arial" panose="020B0604020202020204" pitchFamily="34" charset="0"/>
              <a:cs typeface="Arial" panose="020B0604020202020204" pitchFamily="34" charset="0"/>
              <a:sym typeface="Arial" panose="020B0604020202020204" pitchFamily="34" charset="0"/>
            </a:endParaRPr>
          </a:p>
        </p:txBody>
      </p:sp>
      <p:sp>
        <p:nvSpPr>
          <p:cNvPr id="5" name="矩形 4"/>
          <p:cNvSpPr/>
          <p:nvPr/>
        </p:nvSpPr>
        <p:spPr>
          <a:xfrm>
            <a:off x="2705100" y="1456645"/>
            <a:ext cx="7448550" cy="212595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Tree>
    <p:extLst>
      <p:ext uri="{BB962C8B-B14F-4D97-AF65-F5344CB8AC3E}">
        <p14:creationId xmlns:p14="http://schemas.microsoft.com/office/powerpoint/2010/main" val="39386762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par>
                          <p:cTn id="13" fill="hold">
                            <p:stCondLst>
                              <p:cond delay="20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4"/>
                                        </p:tgtEl>
                                        <p:attrNameLst>
                                          <p:attrName>style.visibility</p:attrName>
                                        </p:attrNameLst>
                                      </p:cBhvr>
                                      <p:to>
                                        <p:strVal val="visible"/>
                                      </p:to>
                                    </p:set>
                                    <p:anim calcmode="lin" valueType="num">
                                      <p:cBhvr>
                                        <p:cTn id="16"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4"/>
                                        </p:tgtEl>
                                        <p:attrNameLst>
                                          <p:attrName>ppt_y</p:attrName>
                                        </p:attrNameLst>
                                      </p:cBhvr>
                                      <p:tavLst>
                                        <p:tav tm="0">
                                          <p:val>
                                            <p:strVal val="#ppt_y"/>
                                          </p:val>
                                        </p:tav>
                                        <p:tav tm="100000">
                                          <p:val>
                                            <p:strVal val="#ppt_y"/>
                                          </p:val>
                                        </p:tav>
                                      </p:tavLst>
                                    </p:anim>
                                    <p:anim calcmode="lin" valueType="num">
                                      <p:cBhvr>
                                        <p:cTn id="18"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4"/>
                                        </p:tgtEl>
                                      </p:cBhvr>
                                    </p:animEffect>
                                  </p:childTnLst>
                                </p:cTn>
                              </p:par>
                            </p:childTnLst>
                          </p:cTn>
                        </p:par>
                        <p:par>
                          <p:cTn id="21" fill="hold">
                            <p:stCondLst>
                              <p:cond delay="2850"/>
                            </p:stCondLst>
                            <p:childTnLst>
                              <p:par>
                                <p:cTn id="22" presetID="26" presetClass="emph" presetSubtype="0" fill="hold" grpId="1" nodeType="afterEffect">
                                  <p:stCondLst>
                                    <p:cond delay="0"/>
                                  </p:stCondLst>
                                  <p:iterate type="lt">
                                    <p:tmPct val="0"/>
                                  </p:iterate>
                                  <p:childTnLst>
                                    <p:animEffect transition="out" filter="fade">
                                      <p:cBhvr>
                                        <p:cTn id="23" dur="500" tmFilter="0, 0; .2, .5; .8, .5; 1, 0"/>
                                        <p:tgtEl>
                                          <p:spTgt spid="14"/>
                                        </p:tgtEl>
                                      </p:cBhvr>
                                    </p:animEffect>
                                    <p:animScale>
                                      <p:cBhvr>
                                        <p:cTn id="24" dur="250" autoRev="1" fill="hold"/>
                                        <p:tgtEl>
                                          <p:spTgt spid="14"/>
                                        </p:tgtEl>
                                      </p:cBhvr>
                                      <p:by x="105000" y="105000"/>
                                    </p:animScale>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childTnLst>
                                </p:cTn>
                              </p:par>
                            </p:childTnLst>
                          </p:cTn>
                        </p:par>
                        <p:par>
                          <p:cTn id="30" fill="hold">
                            <p:stCondLst>
                              <p:cond delay="1000"/>
                            </p:stCondLst>
                            <p:childTnLst>
                              <p:par>
                                <p:cTn id="31" presetID="53" presetClass="entr" presetSubtype="16"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fill="hold"/>
                                        <p:tgtEl>
                                          <p:spTgt spid="15"/>
                                        </p:tgtEl>
                                        <p:attrNameLst>
                                          <p:attrName>ppt_w</p:attrName>
                                        </p:attrNameLst>
                                      </p:cBhvr>
                                      <p:tavLst>
                                        <p:tav tm="0">
                                          <p:val>
                                            <p:fltVal val="0"/>
                                          </p:val>
                                        </p:tav>
                                        <p:tav tm="100000">
                                          <p:val>
                                            <p:strVal val="#ppt_w"/>
                                          </p:val>
                                        </p:tav>
                                      </p:tavLst>
                                    </p:anim>
                                    <p:anim calcmode="lin" valueType="num">
                                      <p:cBhvr>
                                        <p:cTn id="34" dur="500" fill="hold"/>
                                        <p:tgtEl>
                                          <p:spTgt spid="15"/>
                                        </p:tgtEl>
                                        <p:attrNameLst>
                                          <p:attrName>ppt_h</p:attrName>
                                        </p:attrNameLst>
                                      </p:cBhvr>
                                      <p:tavLst>
                                        <p:tav tm="0">
                                          <p:val>
                                            <p:fltVal val="0"/>
                                          </p:val>
                                        </p:tav>
                                        <p:tav tm="100000">
                                          <p:val>
                                            <p:strVal val="#ppt_h"/>
                                          </p:val>
                                        </p:tav>
                                      </p:tavLst>
                                    </p:anim>
                                    <p:animEffect transition="in" filter="fade">
                                      <p:cBhvr>
                                        <p:cTn id="35" dur="500"/>
                                        <p:tgtEl>
                                          <p:spTgt spid="15"/>
                                        </p:tgtEl>
                                      </p:cBhvr>
                                    </p:animEffect>
                                  </p:childTnLst>
                                </p:cTn>
                              </p:par>
                            </p:childTnLst>
                          </p:cTn>
                        </p:par>
                        <p:par>
                          <p:cTn id="36" fill="hold">
                            <p:stCondLst>
                              <p:cond delay="1500"/>
                            </p:stCondLst>
                            <p:childTnLst>
                              <p:par>
                                <p:cTn id="37" presetID="53" presetClass="entr" presetSubtype="16"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500" fill="hold"/>
                                        <p:tgtEl>
                                          <p:spTgt spid="11"/>
                                        </p:tgtEl>
                                        <p:attrNameLst>
                                          <p:attrName>ppt_w</p:attrName>
                                        </p:attrNameLst>
                                      </p:cBhvr>
                                      <p:tavLst>
                                        <p:tav tm="0">
                                          <p:val>
                                            <p:fltVal val="0"/>
                                          </p:val>
                                        </p:tav>
                                        <p:tav tm="100000">
                                          <p:val>
                                            <p:strVal val="#ppt_w"/>
                                          </p:val>
                                        </p:tav>
                                      </p:tavLst>
                                    </p:anim>
                                    <p:anim calcmode="lin" valueType="num">
                                      <p:cBhvr>
                                        <p:cTn id="40" dur="500" fill="hold"/>
                                        <p:tgtEl>
                                          <p:spTgt spid="11"/>
                                        </p:tgtEl>
                                        <p:attrNameLst>
                                          <p:attrName>ppt_h</p:attrName>
                                        </p:attrNameLst>
                                      </p:cBhvr>
                                      <p:tavLst>
                                        <p:tav tm="0">
                                          <p:val>
                                            <p:fltVal val="0"/>
                                          </p:val>
                                        </p:tav>
                                        <p:tav tm="100000">
                                          <p:val>
                                            <p:strVal val="#ppt_h"/>
                                          </p:val>
                                        </p:tav>
                                      </p:tavLst>
                                    </p:anim>
                                    <p:animEffect transition="in" filter="fade">
                                      <p:cBhvr>
                                        <p:cTn id="4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5" grpId="0" animBg="1"/>
      <p:bldP spid="16" grpId="0"/>
      <p:bldP spid="11" grpId="0" animBg="1"/>
      <p:bldP spid="5"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年度工作概述</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3215680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54" y="1655866"/>
            <a:ext cx="3192188" cy="2890828"/>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3220818" y="1655866"/>
            <a:ext cx="3194420" cy="28908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6443514" y="1655866"/>
            <a:ext cx="3194421" cy="2890828"/>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3" name="矩形 42"/>
          <p:cNvSpPr/>
          <p:nvPr/>
        </p:nvSpPr>
        <p:spPr>
          <a:xfrm>
            <a:off x="9666210" y="1655866"/>
            <a:ext cx="3192188" cy="289082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7"/>
          <p:cNvGrpSpPr>
            <a:grpSpLocks/>
          </p:cNvGrpSpPr>
          <p:nvPr/>
        </p:nvGrpSpPr>
        <p:grpSpPr bwMode="auto">
          <a:xfrm>
            <a:off x="812800" y="4854991"/>
            <a:ext cx="5281014" cy="1256315"/>
            <a:chOff x="2051561" y="1072121"/>
            <a:chExt cx="3753172" cy="893556"/>
          </a:xfrm>
        </p:grpSpPr>
        <p:sp>
          <p:nvSpPr>
            <p:cNvPr id="15" name="文本框 66"/>
            <p:cNvSpPr txBox="1">
              <a:spLocks noChangeArrowheads="1"/>
            </p:cNvSpPr>
            <p:nvPr/>
          </p:nvSpPr>
          <p:spPr bwMode="auto">
            <a:xfrm>
              <a:off x="2051561" y="1374629"/>
              <a:ext cx="3753172" cy="59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文本框 66"/>
            <p:cNvSpPr txBox="1">
              <a:spLocks noChangeArrowheads="1"/>
            </p:cNvSpPr>
            <p:nvPr/>
          </p:nvSpPr>
          <p:spPr bwMode="auto">
            <a:xfrm>
              <a:off x="4911569" y="1072121"/>
              <a:ext cx="893164" cy="153235"/>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lgn="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grpSp>
        <p:nvGrpSpPr>
          <p:cNvPr id="18" name="组合 7"/>
          <p:cNvGrpSpPr>
            <a:grpSpLocks/>
          </p:cNvGrpSpPr>
          <p:nvPr/>
        </p:nvGrpSpPr>
        <p:grpSpPr bwMode="auto">
          <a:xfrm>
            <a:off x="6717406" y="4832679"/>
            <a:ext cx="5328543" cy="1278626"/>
            <a:chOff x="3484438" y="1056252"/>
            <a:chExt cx="3786950" cy="909425"/>
          </a:xfrm>
        </p:grpSpPr>
        <p:sp>
          <p:nvSpPr>
            <p:cNvPr id="19" name="文本框 66"/>
            <p:cNvSpPr txBox="1">
              <a:spLocks noChangeArrowheads="1"/>
            </p:cNvSpPr>
            <p:nvPr/>
          </p:nvSpPr>
          <p:spPr bwMode="auto">
            <a:xfrm>
              <a:off x="3484438" y="1374629"/>
              <a:ext cx="3786950" cy="591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just">
                <a:lnSpc>
                  <a:spcPct val="150000"/>
                </a:lnSpc>
              </a:pPr>
              <a:r>
                <a:rPr lang="zh-CN" altLang="en-US" sz="9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添加相关标题。</a:t>
              </a:r>
              <a:endParaRPr lang="en-GB" altLang="zh-CN" sz="9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文本框 66"/>
            <p:cNvSpPr txBox="1">
              <a:spLocks noChangeArrowheads="1"/>
            </p:cNvSpPr>
            <p:nvPr/>
          </p:nvSpPr>
          <p:spPr bwMode="auto">
            <a:xfrm>
              <a:off x="3484439" y="1056252"/>
              <a:ext cx="893164" cy="153235"/>
            </a:xfrm>
            <a:prstGeom prst="rect">
              <a:avLst/>
            </a:prstGeom>
            <a:noFill/>
            <a:ln>
              <a:noFill/>
            </a:ln>
            <a:extLst/>
          </p:spPr>
          <p:txBody>
            <a:bodyPr wrap="none" lIns="0" tIns="0" rIns="0" bIns="0">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sp>
        <p:nvSpPr>
          <p:cNvPr id="12"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20576795"/>
      </p:ext>
    </p:extLst>
  </p:cSld>
  <p:clrMapOvr>
    <a:masterClrMapping/>
  </p:clrMapOvr>
  <mc:AlternateContent xmlns:mc="http://schemas.openxmlformats.org/markup-compatibility/2006" xmlns:p14="http://schemas.microsoft.com/office/powerpoint/2010/main">
    <mc:Choice Requires="p14">
      <p:transition spd="slow" p14:dur="1250" advTm="4000">
        <p14:flip dir="r"/>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750" fill="hold"/>
                                        <p:tgtEl>
                                          <p:spTgt spid="2"/>
                                        </p:tgtEl>
                                        <p:attrNameLst>
                                          <p:attrName>ppt_w</p:attrName>
                                        </p:attrNameLst>
                                      </p:cBhvr>
                                      <p:tavLst>
                                        <p:tav tm="0">
                                          <p:val>
                                            <p:fltVal val="0"/>
                                          </p:val>
                                        </p:tav>
                                        <p:tav tm="100000">
                                          <p:val>
                                            <p:strVal val="#ppt_w"/>
                                          </p:val>
                                        </p:tav>
                                      </p:tavLst>
                                    </p:anim>
                                    <p:anim calcmode="lin" valueType="num">
                                      <p:cBhvr>
                                        <p:cTn id="8" dur="750" fill="hold"/>
                                        <p:tgtEl>
                                          <p:spTgt spid="2"/>
                                        </p:tgtEl>
                                        <p:attrNameLst>
                                          <p:attrName>ppt_h</p:attrName>
                                        </p:attrNameLst>
                                      </p:cBhvr>
                                      <p:tavLst>
                                        <p:tav tm="0">
                                          <p:val>
                                            <p:fltVal val="0"/>
                                          </p:val>
                                        </p:tav>
                                        <p:tav tm="100000">
                                          <p:val>
                                            <p:strVal val="#ppt_h"/>
                                          </p:val>
                                        </p:tav>
                                      </p:tavLst>
                                    </p:anim>
                                    <p:animEffect transition="in" filter="fade">
                                      <p:cBhvr>
                                        <p:cTn id="9" dur="750"/>
                                        <p:tgtEl>
                                          <p:spTgt spid="2"/>
                                        </p:tgtEl>
                                      </p:cBhvr>
                                    </p:animEffect>
                                  </p:childTnLst>
                                </p:cTn>
                              </p:par>
                              <p:par>
                                <p:cTn id="10" presetID="53" presetClass="entr" presetSubtype="16" fill="hold" grpId="0" nodeType="withEffect">
                                  <p:stCondLst>
                                    <p:cond delay="200"/>
                                  </p:stCondLst>
                                  <p:childTnLst>
                                    <p:set>
                                      <p:cBhvr>
                                        <p:cTn id="11" dur="1" fill="hold">
                                          <p:stCondLst>
                                            <p:cond delay="0"/>
                                          </p:stCondLst>
                                        </p:cTn>
                                        <p:tgtEl>
                                          <p:spTgt spid="41"/>
                                        </p:tgtEl>
                                        <p:attrNameLst>
                                          <p:attrName>style.visibility</p:attrName>
                                        </p:attrNameLst>
                                      </p:cBhvr>
                                      <p:to>
                                        <p:strVal val="visible"/>
                                      </p:to>
                                    </p:set>
                                    <p:anim calcmode="lin" valueType="num">
                                      <p:cBhvr>
                                        <p:cTn id="12" dur="750" fill="hold"/>
                                        <p:tgtEl>
                                          <p:spTgt spid="41"/>
                                        </p:tgtEl>
                                        <p:attrNameLst>
                                          <p:attrName>ppt_w</p:attrName>
                                        </p:attrNameLst>
                                      </p:cBhvr>
                                      <p:tavLst>
                                        <p:tav tm="0">
                                          <p:val>
                                            <p:fltVal val="0"/>
                                          </p:val>
                                        </p:tav>
                                        <p:tav tm="100000">
                                          <p:val>
                                            <p:strVal val="#ppt_w"/>
                                          </p:val>
                                        </p:tav>
                                      </p:tavLst>
                                    </p:anim>
                                    <p:anim calcmode="lin" valueType="num">
                                      <p:cBhvr>
                                        <p:cTn id="13" dur="750" fill="hold"/>
                                        <p:tgtEl>
                                          <p:spTgt spid="41"/>
                                        </p:tgtEl>
                                        <p:attrNameLst>
                                          <p:attrName>ppt_h</p:attrName>
                                        </p:attrNameLst>
                                      </p:cBhvr>
                                      <p:tavLst>
                                        <p:tav tm="0">
                                          <p:val>
                                            <p:fltVal val="0"/>
                                          </p:val>
                                        </p:tav>
                                        <p:tav tm="100000">
                                          <p:val>
                                            <p:strVal val="#ppt_h"/>
                                          </p:val>
                                        </p:tav>
                                      </p:tavLst>
                                    </p:anim>
                                    <p:animEffect transition="in" filter="fade">
                                      <p:cBhvr>
                                        <p:cTn id="14" dur="750"/>
                                        <p:tgtEl>
                                          <p:spTgt spid="41"/>
                                        </p:tgtEl>
                                      </p:cBhvr>
                                    </p:animEffect>
                                  </p:childTnLst>
                                </p:cTn>
                              </p:par>
                              <p:par>
                                <p:cTn id="15" presetID="53" presetClass="entr" presetSubtype="16" fill="hold" grpId="0" nodeType="withEffect">
                                  <p:stCondLst>
                                    <p:cond delay="300"/>
                                  </p:stCondLst>
                                  <p:childTnLst>
                                    <p:set>
                                      <p:cBhvr>
                                        <p:cTn id="16" dur="1" fill="hold">
                                          <p:stCondLst>
                                            <p:cond delay="0"/>
                                          </p:stCondLst>
                                        </p:cTn>
                                        <p:tgtEl>
                                          <p:spTgt spid="42"/>
                                        </p:tgtEl>
                                        <p:attrNameLst>
                                          <p:attrName>style.visibility</p:attrName>
                                        </p:attrNameLst>
                                      </p:cBhvr>
                                      <p:to>
                                        <p:strVal val="visible"/>
                                      </p:to>
                                    </p:set>
                                    <p:anim calcmode="lin" valueType="num">
                                      <p:cBhvr>
                                        <p:cTn id="17" dur="750" fill="hold"/>
                                        <p:tgtEl>
                                          <p:spTgt spid="42"/>
                                        </p:tgtEl>
                                        <p:attrNameLst>
                                          <p:attrName>ppt_w</p:attrName>
                                        </p:attrNameLst>
                                      </p:cBhvr>
                                      <p:tavLst>
                                        <p:tav tm="0">
                                          <p:val>
                                            <p:fltVal val="0"/>
                                          </p:val>
                                        </p:tav>
                                        <p:tav tm="100000">
                                          <p:val>
                                            <p:strVal val="#ppt_w"/>
                                          </p:val>
                                        </p:tav>
                                      </p:tavLst>
                                    </p:anim>
                                    <p:anim calcmode="lin" valueType="num">
                                      <p:cBhvr>
                                        <p:cTn id="18" dur="750" fill="hold"/>
                                        <p:tgtEl>
                                          <p:spTgt spid="42"/>
                                        </p:tgtEl>
                                        <p:attrNameLst>
                                          <p:attrName>ppt_h</p:attrName>
                                        </p:attrNameLst>
                                      </p:cBhvr>
                                      <p:tavLst>
                                        <p:tav tm="0">
                                          <p:val>
                                            <p:fltVal val="0"/>
                                          </p:val>
                                        </p:tav>
                                        <p:tav tm="100000">
                                          <p:val>
                                            <p:strVal val="#ppt_h"/>
                                          </p:val>
                                        </p:tav>
                                      </p:tavLst>
                                    </p:anim>
                                    <p:animEffect transition="in" filter="fade">
                                      <p:cBhvr>
                                        <p:cTn id="19" dur="750"/>
                                        <p:tgtEl>
                                          <p:spTgt spid="42"/>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43"/>
                                        </p:tgtEl>
                                        <p:attrNameLst>
                                          <p:attrName>style.visibility</p:attrName>
                                        </p:attrNameLst>
                                      </p:cBhvr>
                                      <p:to>
                                        <p:strVal val="visible"/>
                                      </p:to>
                                    </p:set>
                                    <p:anim calcmode="lin" valueType="num">
                                      <p:cBhvr>
                                        <p:cTn id="22" dur="750" fill="hold"/>
                                        <p:tgtEl>
                                          <p:spTgt spid="43"/>
                                        </p:tgtEl>
                                        <p:attrNameLst>
                                          <p:attrName>ppt_w</p:attrName>
                                        </p:attrNameLst>
                                      </p:cBhvr>
                                      <p:tavLst>
                                        <p:tav tm="0">
                                          <p:val>
                                            <p:fltVal val="0"/>
                                          </p:val>
                                        </p:tav>
                                        <p:tav tm="100000">
                                          <p:val>
                                            <p:strVal val="#ppt_w"/>
                                          </p:val>
                                        </p:tav>
                                      </p:tavLst>
                                    </p:anim>
                                    <p:anim calcmode="lin" valueType="num">
                                      <p:cBhvr>
                                        <p:cTn id="23" dur="750" fill="hold"/>
                                        <p:tgtEl>
                                          <p:spTgt spid="43"/>
                                        </p:tgtEl>
                                        <p:attrNameLst>
                                          <p:attrName>ppt_h</p:attrName>
                                        </p:attrNameLst>
                                      </p:cBhvr>
                                      <p:tavLst>
                                        <p:tav tm="0">
                                          <p:val>
                                            <p:fltVal val="0"/>
                                          </p:val>
                                        </p:tav>
                                        <p:tav tm="100000">
                                          <p:val>
                                            <p:strVal val="#ppt_h"/>
                                          </p:val>
                                        </p:tav>
                                      </p:tavLst>
                                    </p:anim>
                                    <p:animEffect transition="in" filter="fade">
                                      <p:cBhvr>
                                        <p:cTn id="24" dur="750"/>
                                        <p:tgtEl>
                                          <p:spTgt spid="43"/>
                                        </p:tgtEl>
                                      </p:cBhvr>
                                    </p:animEffect>
                                  </p:childTnLst>
                                </p:cTn>
                              </p:par>
                            </p:childTnLst>
                          </p:cTn>
                        </p:par>
                        <p:par>
                          <p:cTn id="25" fill="hold">
                            <p:stCondLst>
                              <p:cond delay="1250"/>
                            </p:stCondLst>
                            <p:childTnLst>
                              <p:par>
                                <p:cTn id="26" presetID="22" presetClass="entr" presetSubtype="2"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right)">
                                      <p:cBhvr>
                                        <p:cTn id="28" dur="500"/>
                                        <p:tgtEl>
                                          <p:spTgt spid="14"/>
                                        </p:tgtEl>
                                      </p:cBhvr>
                                    </p:animEffect>
                                  </p:childTnLst>
                                </p:cTn>
                              </p:par>
                              <p:par>
                                <p:cTn id="29" presetID="22" presetClass="entr" presetSubtype="8"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lef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42" grpId="0" animBg="1"/>
      <p:bldP spid="4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58954158"/>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0"/>
          <p:cNvSpPr>
            <a:spLocks/>
          </p:cNvSpPr>
          <p:nvPr/>
        </p:nvSpPr>
        <p:spPr bwMode="auto">
          <a:xfrm>
            <a:off x="5885903" y="3481731"/>
            <a:ext cx="1373301" cy="1386256"/>
          </a:xfrm>
          <a:custGeom>
            <a:avLst/>
            <a:gdLst/>
            <a:ahLst/>
            <a:cxnLst>
              <a:cxn ang="0">
                <a:pos x="0" y="397"/>
              </a:cxn>
              <a:cxn ang="0">
                <a:pos x="0" y="345"/>
              </a:cxn>
              <a:cxn ang="0">
                <a:pos x="46" y="299"/>
              </a:cxn>
              <a:cxn ang="0">
                <a:pos x="46" y="98"/>
              </a:cxn>
              <a:cxn ang="0">
                <a:pos x="145" y="0"/>
              </a:cxn>
              <a:cxn ang="0">
                <a:pos x="394" y="0"/>
              </a:cxn>
              <a:cxn ang="0">
                <a:pos x="394" y="52"/>
              </a:cxn>
              <a:cxn ang="0">
                <a:pos x="145" y="52"/>
              </a:cxn>
              <a:cxn ang="0">
                <a:pos x="98" y="98"/>
              </a:cxn>
              <a:cxn ang="0">
                <a:pos x="98" y="299"/>
              </a:cxn>
              <a:cxn ang="0">
                <a:pos x="0" y="397"/>
              </a:cxn>
            </a:cxnLst>
            <a:rect l="0" t="0" r="r" b="b"/>
            <a:pathLst>
              <a:path w="394" h="397">
                <a:moveTo>
                  <a:pt x="0" y="397"/>
                </a:moveTo>
                <a:cubicBezTo>
                  <a:pt x="0" y="345"/>
                  <a:pt x="0" y="345"/>
                  <a:pt x="0" y="345"/>
                </a:cubicBezTo>
                <a:cubicBezTo>
                  <a:pt x="26" y="345"/>
                  <a:pt x="46" y="324"/>
                  <a:pt x="46" y="299"/>
                </a:cubicBezTo>
                <a:cubicBezTo>
                  <a:pt x="46" y="98"/>
                  <a:pt x="46" y="98"/>
                  <a:pt x="46" y="98"/>
                </a:cubicBezTo>
                <a:cubicBezTo>
                  <a:pt x="46" y="44"/>
                  <a:pt x="90" y="0"/>
                  <a:pt x="145" y="0"/>
                </a:cubicBezTo>
                <a:cubicBezTo>
                  <a:pt x="394" y="0"/>
                  <a:pt x="394" y="0"/>
                  <a:pt x="394" y="0"/>
                </a:cubicBezTo>
                <a:cubicBezTo>
                  <a:pt x="394" y="52"/>
                  <a:pt x="394" y="52"/>
                  <a:pt x="394" y="52"/>
                </a:cubicBezTo>
                <a:cubicBezTo>
                  <a:pt x="145" y="52"/>
                  <a:pt x="145" y="52"/>
                  <a:pt x="145" y="52"/>
                </a:cubicBezTo>
                <a:cubicBezTo>
                  <a:pt x="119" y="52"/>
                  <a:pt x="98" y="73"/>
                  <a:pt x="98" y="98"/>
                </a:cubicBezTo>
                <a:cubicBezTo>
                  <a:pt x="98" y="299"/>
                  <a:pt x="98" y="299"/>
                  <a:pt x="98" y="299"/>
                </a:cubicBezTo>
                <a:cubicBezTo>
                  <a:pt x="98" y="353"/>
                  <a:pt x="54" y="397"/>
                  <a:pt x="0" y="397"/>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14"/>
          <p:cNvSpPr>
            <a:spLocks/>
          </p:cNvSpPr>
          <p:nvPr/>
        </p:nvSpPr>
        <p:spPr bwMode="auto">
          <a:xfrm>
            <a:off x="8373280" y="3605095"/>
            <a:ext cx="1116347" cy="803251"/>
          </a:xfrm>
          <a:custGeom>
            <a:avLst/>
            <a:gdLst/>
            <a:ahLst/>
            <a:cxnLst>
              <a:cxn ang="0">
                <a:pos x="0" y="230"/>
              </a:cxn>
              <a:cxn ang="0">
                <a:pos x="0" y="178"/>
              </a:cxn>
              <a:cxn ang="0">
                <a:pos x="46" y="132"/>
              </a:cxn>
              <a:cxn ang="0">
                <a:pos x="46" y="98"/>
              </a:cxn>
              <a:cxn ang="0">
                <a:pos x="144" y="0"/>
              </a:cxn>
              <a:cxn ang="0">
                <a:pos x="320" y="0"/>
              </a:cxn>
              <a:cxn ang="0">
                <a:pos x="320" y="52"/>
              </a:cxn>
              <a:cxn ang="0">
                <a:pos x="144" y="52"/>
              </a:cxn>
              <a:cxn ang="0">
                <a:pos x="98" y="98"/>
              </a:cxn>
              <a:cxn ang="0">
                <a:pos x="98" y="132"/>
              </a:cxn>
              <a:cxn ang="0">
                <a:pos x="0" y="230"/>
              </a:cxn>
            </a:cxnLst>
            <a:rect l="0" t="0" r="r" b="b"/>
            <a:pathLst>
              <a:path w="320" h="230">
                <a:moveTo>
                  <a:pt x="0" y="230"/>
                </a:moveTo>
                <a:cubicBezTo>
                  <a:pt x="0" y="178"/>
                  <a:pt x="0" y="178"/>
                  <a:pt x="0" y="178"/>
                </a:cubicBezTo>
                <a:cubicBezTo>
                  <a:pt x="25" y="178"/>
                  <a:pt x="46" y="157"/>
                  <a:pt x="46" y="132"/>
                </a:cubicBezTo>
                <a:cubicBezTo>
                  <a:pt x="46" y="98"/>
                  <a:pt x="46" y="98"/>
                  <a:pt x="46" y="98"/>
                </a:cubicBezTo>
                <a:cubicBezTo>
                  <a:pt x="46" y="44"/>
                  <a:pt x="90" y="0"/>
                  <a:pt x="144" y="0"/>
                </a:cubicBezTo>
                <a:cubicBezTo>
                  <a:pt x="320" y="0"/>
                  <a:pt x="320" y="0"/>
                  <a:pt x="320" y="0"/>
                </a:cubicBezTo>
                <a:cubicBezTo>
                  <a:pt x="320" y="52"/>
                  <a:pt x="320" y="52"/>
                  <a:pt x="320" y="52"/>
                </a:cubicBezTo>
                <a:cubicBezTo>
                  <a:pt x="144" y="52"/>
                  <a:pt x="144" y="52"/>
                  <a:pt x="144" y="52"/>
                </a:cubicBezTo>
                <a:cubicBezTo>
                  <a:pt x="119" y="52"/>
                  <a:pt x="98" y="73"/>
                  <a:pt x="98" y="98"/>
                </a:cubicBezTo>
                <a:cubicBezTo>
                  <a:pt x="98" y="132"/>
                  <a:pt x="98" y="132"/>
                  <a:pt x="98" y="132"/>
                </a:cubicBezTo>
                <a:cubicBezTo>
                  <a:pt x="98" y="186"/>
                  <a:pt x="54" y="230"/>
                  <a:pt x="0" y="230"/>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18"/>
          <p:cNvSpPr>
            <a:spLocks/>
          </p:cNvSpPr>
          <p:nvPr/>
        </p:nvSpPr>
        <p:spPr bwMode="auto">
          <a:xfrm>
            <a:off x="7254775" y="3486416"/>
            <a:ext cx="1118505" cy="917693"/>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3"/>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3653208" y="3955887"/>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30"/>
          <p:cNvSpPr>
            <a:spLocks noEditPoints="1"/>
          </p:cNvSpPr>
          <p:nvPr/>
        </p:nvSpPr>
        <p:spPr bwMode="auto">
          <a:xfrm>
            <a:off x="1613141" y="4807906"/>
            <a:ext cx="997586" cy="997586"/>
          </a:xfrm>
          <a:custGeom>
            <a:avLst/>
            <a:gdLst/>
            <a:ahLst/>
            <a:cxnLst>
              <a:cxn ang="0">
                <a:pos x="143" y="286"/>
              </a:cxn>
              <a:cxn ang="0">
                <a:pos x="0" y="143"/>
              </a:cxn>
              <a:cxn ang="0">
                <a:pos x="143" y="0"/>
              </a:cxn>
              <a:cxn ang="0">
                <a:pos x="286" y="143"/>
              </a:cxn>
              <a:cxn ang="0">
                <a:pos x="143" y="286"/>
              </a:cxn>
              <a:cxn ang="0">
                <a:pos x="143" y="52"/>
              </a:cxn>
              <a:cxn ang="0">
                <a:pos x="52" y="143"/>
              </a:cxn>
              <a:cxn ang="0">
                <a:pos x="143" y="234"/>
              </a:cxn>
              <a:cxn ang="0">
                <a:pos x="234" y="143"/>
              </a:cxn>
              <a:cxn ang="0">
                <a:pos x="143" y="52"/>
              </a:cxn>
            </a:cxnLst>
            <a:rect l="0" t="0" r="r" b="b"/>
            <a:pathLst>
              <a:path w="286" h="286">
                <a:moveTo>
                  <a:pt x="143" y="286"/>
                </a:moveTo>
                <a:cubicBezTo>
                  <a:pt x="65" y="286"/>
                  <a:pt x="0" y="222"/>
                  <a:pt x="0" y="143"/>
                </a:cubicBezTo>
                <a:cubicBezTo>
                  <a:pt x="0" y="64"/>
                  <a:pt x="65" y="0"/>
                  <a:pt x="143" y="0"/>
                </a:cubicBezTo>
                <a:cubicBezTo>
                  <a:pt x="222" y="0"/>
                  <a:pt x="286" y="64"/>
                  <a:pt x="286" y="143"/>
                </a:cubicBezTo>
                <a:cubicBezTo>
                  <a:pt x="286" y="222"/>
                  <a:pt x="222" y="286"/>
                  <a:pt x="143" y="286"/>
                </a:cubicBezTo>
                <a:moveTo>
                  <a:pt x="143" y="52"/>
                </a:moveTo>
                <a:cubicBezTo>
                  <a:pt x="93" y="52"/>
                  <a:pt x="52" y="93"/>
                  <a:pt x="52" y="143"/>
                </a:cubicBezTo>
                <a:cubicBezTo>
                  <a:pt x="52" y="193"/>
                  <a:pt x="93" y="234"/>
                  <a:pt x="143" y="234"/>
                </a:cubicBezTo>
                <a:cubicBezTo>
                  <a:pt x="193" y="234"/>
                  <a:pt x="234" y="193"/>
                  <a:pt x="234" y="143"/>
                </a:cubicBezTo>
                <a:cubicBezTo>
                  <a:pt x="234" y="93"/>
                  <a:pt x="193" y="52"/>
                  <a:pt x="143" y="52"/>
                </a:cubicBezTo>
              </a:path>
            </a:pathLst>
          </a:custGeom>
          <a:solidFill>
            <a:schemeClr val="accent1"/>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TextBox 12"/>
          <p:cNvSpPr txBox="1"/>
          <p:nvPr/>
        </p:nvSpPr>
        <p:spPr>
          <a:xfrm>
            <a:off x="1697353" y="5132965"/>
            <a:ext cx="829163" cy="332399"/>
          </a:xfrm>
          <a:prstGeom prst="rect">
            <a:avLst/>
          </a:prstGeom>
          <a:noFill/>
        </p:spPr>
        <p:txBody>
          <a:bodyPr wrap="square" lIns="0" tIns="0" rIns="0" bIns="0" rtlCol="0">
            <a:spAutoFit/>
          </a:bodyPr>
          <a:lstStyle/>
          <a:p>
            <a:pPr algn="ctr">
              <a:lnSpc>
                <a:spcPct val="120000"/>
              </a:lnSpc>
            </a:pPr>
            <a:r>
              <a:rPr lang="en-US"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2017</a:t>
            </a:r>
          </a:p>
        </p:txBody>
      </p:sp>
      <p:sp>
        <p:nvSpPr>
          <p:cNvPr id="14" name="Rectangle 13"/>
          <p:cNvSpPr/>
          <p:nvPr/>
        </p:nvSpPr>
        <p:spPr>
          <a:xfrm>
            <a:off x="4167234" y="3551965"/>
            <a:ext cx="184731" cy="240066"/>
          </a:xfrm>
          <a:prstGeom prst="rect">
            <a:avLst/>
          </a:prstGeom>
        </p:spPr>
        <p:txBody>
          <a:bodyPr wrap="none">
            <a:spAutoFit/>
          </a:bodyPr>
          <a:lstStyle/>
          <a:p>
            <a:pPr algn="just">
              <a:lnSpc>
                <a:spcPct val="120000"/>
              </a:lnSpc>
            </a:pPr>
            <a:endParaRPr lang="en-US" sz="8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Rectangle 14"/>
          <p:cNvSpPr/>
          <p:nvPr/>
        </p:nvSpPr>
        <p:spPr>
          <a:xfrm>
            <a:off x="2592419" y="5232100"/>
            <a:ext cx="1060789" cy="17474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8"/>
          <p:cNvSpPr>
            <a:spLocks/>
          </p:cNvSpPr>
          <p:nvPr/>
        </p:nvSpPr>
        <p:spPr bwMode="auto">
          <a:xfrm>
            <a:off x="4767341" y="3955830"/>
            <a:ext cx="1118505" cy="924652"/>
          </a:xfrm>
          <a:custGeom>
            <a:avLst/>
            <a:gdLst/>
            <a:ahLst/>
            <a:cxnLst>
              <a:cxn ang="0">
                <a:pos x="321" y="263"/>
              </a:cxn>
              <a:cxn ang="0">
                <a:pos x="145" y="263"/>
              </a:cxn>
              <a:cxn ang="0">
                <a:pos x="47" y="165"/>
              </a:cxn>
              <a:cxn ang="0">
                <a:pos x="47" y="98"/>
              </a:cxn>
              <a:cxn ang="0">
                <a:pos x="0" y="52"/>
              </a:cxn>
              <a:cxn ang="0">
                <a:pos x="0" y="0"/>
              </a:cxn>
              <a:cxn ang="0">
                <a:pos x="99" y="98"/>
              </a:cxn>
              <a:cxn ang="0">
                <a:pos x="99" y="165"/>
              </a:cxn>
              <a:cxn ang="0">
                <a:pos x="145" y="211"/>
              </a:cxn>
              <a:cxn ang="0">
                <a:pos x="321" y="211"/>
              </a:cxn>
              <a:cxn ang="0">
                <a:pos x="321" y="263"/>
              </a:cxn>
            </a:cxnLst>
            <a:rect l="0" t="0" r="r" b="b"/>
            <a:pathLst>
              <a:path w="321" h="263">
                <a:moveTo>
                  <a:pt x="321" y="263"/>
                </a:moveTo>
                <a:cubicBezTo>
                  <a:pt x="145" y="263"/>
                  <a:pt x="145" y="263"/>
                  <a:pt x="145" y="263"/>
                </a:cubicBezTo>
                <a:cubicBezTo>
                  <a:pt x="91" y="263"/>
                  <a:pt x="47" y="219"/>
                  <a:pt x="47" y="165"/>
                </a:cubicBezTo>
                <a:cubicBezTo>
                  <a:pt x="47" y="98"/>
                  <a:pt x="47" y="98"/>
                  <a:pt x="47" y="98"/>
                </a:cubicBezTo>
                <a:cubicBezTo>
                  <a:pt x="47" y="73"/>
                  <a:pt x="26" y="52"/>
                  <a:pt x="0" y="52"/>
                </a:cubicBezTo>
                <a:cubicBezTo>
                  <a:pt x="0" y="0"/>
                  <a:pt x="0" y="0"/>
                  <a:pt x="0" y="0"/>
                </a:cubicBezTo>
                <a:cubicBezTo>
                  <a:pt x="55" y="0"/>
                  <a:pt x="99" y="44"/>
                  <a:pt x="99" y="98"/>
                </a:cubicBezTo>
                <a:cubicBezTo>
                  <a:pt x="99" y="165"/>
                  <a:pt x="99" y="165"/>
                  <a:pt x="99" y="165"/>
                </a:cubicBezTo>
                <a:cubicBezTo>
                  <a:pt x="99" y="190"/>
                  <a:pt x="119" y="211"/>
                  <a:pt x="145" y="211"/>
                </a:cubicBezTo>
                <a:cubicBezTo>
                  <a:pt x="321" y="211"/>
                  <a:pt x="321" y="211"/>
                  <a:pt x="321" y="211"/>
                </a:cubicBezTo>
                <a:cubicBezTo>
                  <a:pt x="321" y="263"/>
                  <a:pt x="321" y="263"/>
                  <a:pt x="321" y="263"/>
                </a:cubicBezTo>
              </a:path>
            </a:pathLst>
          </a:custGeom>
          <a:solidFill>
            <a:schemeClr val="accent2"/>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9482248" y="2326294"/>
            <a:ext cx="1116347" cy="1453194"/>
          </a:xfrm>
          <a:custGeom>
            <a:avLst/>
            <a:gdLst/>
            <a:ahLst/>
            <a:cxnLst>
              <a:cxn ang="0">
                <a:pos x="0" y="417"/>
              </a:cxn>
              <a:cxn ang="0">
                <a:pos x="0" y="365"/>
              </a:cxn>
              <a:cxn ang="0">
                <a:pos x="46" y="319"/>
              </a:cxn>
              <a:cxn ang="0">
                <a:pos x="46" y="98"/>
              </a:cxn>
              <a:cxn ang="0">
                <a:pos x="145" y="0"/>
              </a:cxn>
              <a:cxn ang="0">
                <a:pos x="320" y="0"/>
              </a:cxn>
              <a:cxn ang="0">
                <a:pos x="320" y="52"/>
              </a:cxn>
              <a:cxn ang="0">
                <a:pos x="145" y="52"/>
              </a:cxn>
              <a:cxn ang="0">
                <a:pos x="98" y="98"/>
              </a:cxn>
              <a:cxn ang="0">
                <a:pos x="98" y="319"/>
              </a:cxn>
              <a:cxn ang="0">
                <a:pos x="0" y="417"/>
              </a:cxn>
            </a:cxnLst>
            <a:rect l="0" t="0" r="r" b="b"/>
            <a:pathLst>
              <a:path w="320" h="417">
                <a:moveTo>
                  <a:pt x="0" y="417"/>
                </a:moveTo>
                <a:cubicBezTo>
                  <a:pt x="0" y="365"/>
                  <a:pt x="0" y="365"/>
                  <a:pt x="0" y="365"/>
                </a:cubicBezTo>
                <a:cubicBezTo>
                  <a:pt x="26" y="365"/>
                  <a:pt x="46" y="344"/>
                  <a:pt x="46" y="319"/>
                </a:cubicBezTo>
                <a:cubicBezTo>
                  <a:pt x="46" y="98"/>
                  <a:pt x="46" y="98"/>
                  <a:pt x="46" y="98"/>
                </a:cubicBezTo>
                <a:cubicBezTo>
                  <a:pt x="46" y="44"/>
                  <a:pt x="90" y="0"/>
                  <a:pt x="145" y="0"/>
                </a:cubicBezTo>
                <a:cubicBezTo>
                  <a:pt x="320" y="0"/>
                  <a:pt x="320" y="0"/>
                  <a:pt x="320" y="0"/>
                </a:cubicBezTo>
                <a:cubicBezTo>
                  <a:pt x="320" y="52"/>
                  <a:pt x="320" y="52"/>
                  <a:pt x="320" y="52"/>
                </a:cubicBezTo>
                <a:cubicBezTo>
                  <a:pt x="145" y="52"/>
                  <a:pt x="145" y="52"/>
                  <a:pt x="145" y="52"/>
                </a:cubicBezTo>
                <a:cubicBezTo>
                  <a:pt x="119" y="52"/>
                  <a:pt x="98" y="73"/>
                  <a:pt x="98" y="98"/>
                </a:cubicBezTo>
                <a:cubicBezTo>
                  <a:pt x="98" y="319"/>
                  <a:pt x="98" y="319"/>
                  <a:pt x="98" y="319"/>
                </a:cubicBezTo>
                <a:cubicBezTo>
                  <a:pt x="98" y="373"/>
                  <a:pt x="54" y="417"/>
                  <a:pt x="0" y="417"/>
                </a:cubicBezTo>
              </a:path>
            </a:pathLst>
          </a:custGeom>
          <a:solidFill>
            <a:schemeClr val="accent4"/>
          </a:solidFill>
          <a:ln w="9525">
            <a:noFill/>
            <a:round/>
            <a:headEnd/>
            <a:tailEnd/>
          </a:ln>
        </p:spPr>
        <p:txBody>
          <a:bodyPr vert="horz" wrap="square" lIns="83748" tIns="41874" rIns="83748" bIns="41874" numCol="1" anchor="t" anchorCtr="0" compatLnSpc="1">
            <a:prstTxWarp prst="textNoShape">
              <a:avLst/>
            </a:prstTxWarp>
          </a:bodyPr>
          <a:lstStyle/>
          <a:p>
            <a:pPr algn="just">
              <a:lnSpc>
                <a:spcPct val="120000"/>
              </a:lnSpc>
            </a:pPr>
            <a:endParaRPr lang="en-US"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Right Arrow 17"/>
          <p:cNvSpPr/>
          <p:nvPr/>
        </p:nvSpPr>
        <p:spPr>
          <a:xfrm>
            <a:off x="9966175" y="2229294"/>
            <a:ext cx="1203153" cy="379172"/>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Content Placeholder 2"/>
          <p:cNvSpPr txBox="1">
            <a:spLocks/>
          </p:cNvSpPr>
          <p:nvPr/>
        </p:nvSpPr>
        <p:spPr>
          <a:xfrm>
            <a:off x="5116159" y="5536769"/>
            <a:ext cx="6180627" cy="135037"/>
          </a:xfrm>
          <a:prstGeom prst="rect">
            <a:avLst/>
          </a:prstGeom>
        </p:spPr>
        <p:txBody>
          <a:bodyPr vert="horz" lIns="0" tIns="0" rIns="0" bIns="0" rtlCol="0">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2"/>
          <p:cNvGrpSpPr/>
          <p:nvPr/>
        </p:nvGrpSpPr>
        <p:grpSpPr>
          <a:xfrm>
            <a:off x="3903948" y="2926155"/>
            <a:ext cx="2029866" cy="778731"/>
            <a:chOff x="3379735" y="2343927"/>
            <a:chExt cx="2109071" cy="850259"/>
          </a:xfrm>
        </p:grpSpPr>
        <p:sp>
          <p:nvSpPr>
            <p:cNvPr id="40" name="Content Placeholder 2"/>
            <p:cNvSpPr txBox="1">
              <a:spLocks/>
            </p:cNvSpPr>
            <p:nvPr/>
          </p:nvSpPr>
          <p:spPr>
            <a:xfrm>
              <a:off x="3379735" y="2343927"/>
              <a:ext cx="1736273"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6606150" y="4482231"/>
            <a:ext cx="2029866" cy="764728"/>
            <a:chOff x="3379735" y="2359216"/>
            <a:chExt cx="2109071" cy="834970"/>
          </a:xfrm>
        </p:grpSpPr>
        <p:sp>
          <p:nvSpPr>
            <p:cNvPr id="49" name="Content Placeholder 2"/>
            <p:cNvSpPr txBox="1">
              <a:spLocks/>
            </p:cNvSpPr>
            <p:nvPr/>
          </p:nvSpPr>
          <p:spPr>
            <a:xfrm>
              <a:off x="3379735" y="2359216"/>
              <a:ext cx="1816029"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7473774" y="2387287"/>
            <a:ext cx="2029866" cy="772186"/>
            <a:chOff x="3379735" y="2351075"/>
            <a:chExt cx="2109071" cy="843113"/>
          </a:xfrm>
        </p:grpSpPr>
        <p:sp>
          <p:nvSpPr>
            <p:cNvPr id="52" name="Content Placeholder 2"/>
            <p:cNvSpPr txBox="1">
              <a:spLocks/>
            </p:cNvSpPr>
            <p:nvPr/>
          </p:nvSpPr>
          <p:spPr>
            <a:xfrm>
              <a:off x="3379736" y="2351075"/>
              <a:ext cx="1870455"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itle 13"/>
            <p:cNvSpPr txBox="1">
              <a:spLocks/>
            </p:cNvSpPr>
            <p:nvPr/>
          </p:nvSpPr>
          <p:spPr>
            <a:xfrm>
              <a:off x="3379735" y="2710281"/>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Group 2"/>
          <p:cNvGrpSpPr/>
          <p:nvPr/>
        </p:nvGrpSpPr>
        <p:grpSpPr>
          <a:xfrm>
            <a:off x="1685522" y="3881414"/>
            <a:ext cx="2029866" cy="756218"/>
            <a:chOff x="3379735" y="2368508"/>
            <a:chExt cx="2109071" cy="825678"/>
          </a:xfrm>
        </p:grpSpPr>
        <p:sp>
          <p:nvSpPr>
            <p:cNvPr id="37" name="Content Placeholder 2"/>
            <p:cNvSpPr txBox="1">
              <a:spLocks/>
            </p:cNvSpPr>
            <p:nvPr/>
          </p:nvSpPr>
          <p:spPr>
            <a:xfrm>
              <a:off x="3382717" y="2368508"/>
              <a:ext cx="1665800" cy="282279"/>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itle 13"/>
            <p:cNvSpPr txBox="1">
              <a:spLocks/>
            </p:cNvSpPr>
            <p:nvPr/>
          </p:nvSpPr>
          <p:spPr>
            <a:xfrm>
              <a:off x="3379735" y="2710279"/>
              <a:ext cx="2109071" cy="483907"/>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6"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32383567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290">
                                          <p:stCondLst>
                                            <p:cond delay="0"/>
                                          </p:stCondLst>
                                        </p:cTn>
                                        <p:tgtEl>
                                          <p:spTgt spid="12"/>
                                        </p:tgtEl>
                                      </p:cBhvr>
                                    </p:animEffect>
                                    <p:anim calcmode="lin" valueType="num">
                                      <p:cBhvr>
                                        <p:cTn id="8" dur="911"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332"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332" tmFilter="0, 0; 0.125,0.2665; 0.25,0.4; 0.375,0.465; 0.5,0.5;  0.625,0.535; 0.75,0.6; 0.875,0.7335; 1,1">
                                          <p:stCondLst>
                                            <p:cond delay="332"/>
                                          </p:stCondLst>
                                        </p:cTn>
                                        <p:tgtEl>
                                          <p:spTgt spid="12"/>
                                        </p:tgtEl>
                                        <p:attrNameLst>
                                          <p:attrName>ppt_y</p:attrName>
                                        </p:attrNameLst>
                                      </p:cBhvr>
                                      <p:tavLst>
                                        <p:tav tm="0" fmla="#ppt_y-sin(pi*$)/9">
                                          <p:val>
                                            <p:fltVal val="0"/>
                                          </p:val>
                                        </p:tav>
                                        <p:tav tm="100000">
                                          <p:val>
                                            <p:fltVal val="1"/>
                                          </p:val>
                                        </p:tav>
                                      </p:tavLst>
                                    </p:anim>
                                    <p:anim calcmode="lin" valueType="num">
                                      <p:cBhvr>
                                        <p:cTn id="11" dur="166" tmFilter="0, 0; 0.125,0.2665; 0.25,0.4; 0.375,0.465; 0.5,0.5;  0.625,0.535; 0.75,0.6; 0.875,0.7335; 1,1">
                                          <p:stCondLst>
                                            <p:cond delay="662"/>
                                          </p:stCondLst>
                                        </p:cTn>
                                        <p:tgtEl>
                                          <p:spTgt spid="12"/>
                                        </p:tgtEl>
                                        <p:attrNameLst>
                                          <p:attrName>ppt_y</p:attrName>
                                        </p:attrNameLst>
                                      </p:cBhvr>
                                      <p:tavLst>
                                        <p:tav tm="0" fmla="#ppt_y-sin(pi*$)/27">
                                          <p:val>
                                            <p:fltVal val="0"/>
                                          </p:val>
                                        </p:tav>
                                        <p:tav tm="100000">
                                          <p:val>
                                            <p:fltVal val="1"/>
                                          </p:val>
                                        </p:tav>
                                      </p:tavLst>
                                    </p:anim>
                                    <p:anim calcmode="lin" valueType="num">
                                      <p:cBhvr>
                                        <p:cTn id="12" dur="82" tmFilter="0, 0; 0.125,0.2665; 0.25,0.4; 0.375,0.465; 0.5,0.5;  0.625,0.535; 0.75,0.6; 0.875,0.7335; 1,1">
                                          <p:stCondLst>
                                            <p:cond delay="828"/>
                                          </p:stCondLst>
                                        </p:cTn>
                                        <p:tgtEl>
                                          <p:spTgt spid="12"/>
                                        </p:tgtEl>
                                        <p:attrNameLst>
                                          <p:attrName>ppt_y</p:attrName>
                                        </p:attrNameLst>
                                      </p:cBhvr>
                                      <p:tavLst>
                                        <p:tav tm="0" fmla="#ppt_y-sin(pi*$)/81">
                                          <p:val>
                                            <p:fltVal val="0"/>
                                          </p:val>
                                        </p:tav>
                                        <p:tav tm="100000">
                                          <p:val>
                                            <p:fltVal val="1"/>
                                          </p:val>
                                        </p:tav>
                                      </p:tavLst>
                                    </p:anim>
                                    <p:animScale>
                                      <p:cBhvr>
                                        <p:cTn id="13" dur="13">
                                          <p:stCondLst>
                                            <p:cond delay="325"/>
                                          </p:stCondLst>
                                        </p:cTn>
                                        <p:tgtEl>
                                          <p:spTgt spid="12"/>
                                        </p:tgtEl>
                                      </p:cBhvr>
                                      <p:to x="100000" y="60000"/>
                                    </p:animScale>
                                    <p:animScale>
                                      <p:cBhvr>
                                        <p:cTn id="14" dur="83" decel="50000">
                                          <p:stCondLst>
                                            <p:cond delay="338"/>
                                          </p:stCondLst>
                                        </p:cTn>
                                        <p:tgtEl>
                                          <p:spTgt spid="12"/>
                                        </p:tgtEl>
                                      </p:cBhvr>
                                      <p:to x="100000" y="100000"/>
                                    </p:animScale>
                                    <p:animScale>
                                      <p:cBhvr>
                                        <p:cTn id="15" dur="13">
                                          <p:stCondLst>
                                            <p:cond delay="656"/>
                                          </p:stCondLst>
                                        </p:cTn>
                                        <p:tgtEl>
                                          <p:spTgt spid="12"/>
                                        </p:tgtEl>
                                      </p:cBhvr>
                                      <p:to x="100000" y="80000"/>
                                    </p:animScale>
                                    <p:animScale>
                                      <p:cBhvr>
                                        <p:cTn id="16" dur="83" decel="50000">
                                          <p:stCondLst>
                                            <p:cond delay="669"/>
                                          </p:stCondLst>
                                        </p:cTn>
                                        <p:tgtEl>
                                          <p:spTgt spid="12"/>
                                        </p:tgtEl>
                                      </p:cBhvr>
                                      <p:to x="100000" y="100000"/>
                                    </p:animScale>
                                    <p:animScale>
                                      <p:cBhvr>
                                        <p:cTn id="17" dur="13">
                                          <p:stCondLst>
                                            <p:cond delay="821"/>
                                          </p:stCondLst>
                                        </p:cTn>
                                        <p:tgtEl>
                                          <p:spTgt spid="12"/>
                                        </p:tgtEl>
                                      </p:cBhvr>
                                      <p:to x="100000" y="90000"/>
                                    </p:animScale>
                                    <p:animScale>
                                      <p:cBhvr>
                                        <p:cTn id="18" dur="83" decel="50000">
                                          <p:stCondLst>
                                            <p:cond delay="834"/>
                                          </p:stCondLst>
                                        </p:cTn>
                                        <p:tgtEl>
                                          <p:spTgt spid="12"/>
                                        </p:tgtEl>
                                      </p:cBhvr>
                                      <p:to x="100000" y="100000"/>
                                    </p:animScale>
                                    <p:animScale>
                                      <p:cBhvr>
                                        <p:cTn id="19" dur="13">
                                          <p:stCondLst>
                                            <p:cond delay="904"/>
                                          </p:stCondLst>
                                        </p:cTn>
                                        <p:tgtEl>
                                          <p:spTgt spid="12"/>
                                        </p:tgtEl>
                                      </p:cBhvr>
                                      <p:to x="100000" y="95000"/>
                                    </p:animScale>
                                    <p:animScale>
                                      <p:cBhvr>
                                        <p:cTn id="20" dur="83" decel="50000">
                                          <p:stCondLst>
                                            <p:cond delay="917"/>
                                          </p:stCondLst>
                                        </p:cTn>
                                        <p:tgtEl>
                                          <p:spTgt spid="12"/>
                                        </p:tgtEl>
                                      </p:cBhvr>
                                      <p:to x="100000" y="100000"/>
                                    </p:animScale>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wipe(left)">
                                      <p:cBhvr>
                                        <p:cTn id="24" dur="1000"/>
                                        <p:tgtEl>
                                          <p:spTgt spid="13"/>
                                        </p:tgtEl>
                                      </p:cBhvr>
                                    </p:animEffect>
                                  </p:childTnLst>
                                </p:cTn>
                              </p:par>
                              <p:par>
                                <p:cTn id="25" presetID="22" presetClass="entr" presetSubtype="8" fill="hold" grpId="0" nodeType="withEffect">
                                  <p:stCondLst>
                                    <p:cond delay="100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par>
                                <p:cTn id="28" presetID="22" presetClass="entr" presetSubtype="8" fill="hold" grpId="0" nodeType="withEffect">
                                  <p:stCondLst>
                                    <p:cond delay="1500"/>
                                  </p:stCondLst>
                                  <p:childTnLst>
                                    <p:set>
                                      <p:cBhvr>
                                        <p:cTn id="29" dur="1" fill="hold">
                                          <p:stCondLst>
                                            <p:cond delay="0"/>
                                          </p:stCondLst>
                                        </p:cTn>
                                        <p:tgtEl>
                                          <p:spTgt spid="11"/>
                                        </p:tgtEl>
                                        <p:attrNameLst>
                                          <p:attrName>style.visibility</p:attrName>
                                        </p:attrNameLst>
                                      </p:cBhvr>
                                      <p:to>
                                        <p:strVal val="visible"/>
                                      </p:to>
                                    </p:set>
                                    <p:animEffect transition="in" filter="wipe(left)">
                                      <p:cBhvr>
                                        <p:cTn id="30" dur="500"/>
                                        <p:tgtEl>
                                          <p:spTgt spid="11"/>
                                        </p:tgtEl>
                                      </p:cBhvr>
                                    </p:animEffect>
                                  </p:childTnLst>
                                </p:cTn>
                              </p:par>
                              <p:par>
                                <p:cTn id="31" presetID="22" presetClass="entr" presetSubtype="8" fill="hold" grpId="0" nodeType="withEffect">
                                  <p:stCondLst>
                                    <p:cond delay="2000"/>
                                  </p:stCondLst>
                                  <p:childTnLst>
                                    <p:set>
                                      <p:cBhvr>
                                        <p:cTn id="32" dur="1" fill="hold">
                                          <p:stCondLst>
                                            <p:cond delay="0"/>
                                          </p:stCondLst>
                                        </p:cTn>
                                        <p:tgtEl>
                                          <p:spTgt spid="16"/>
                                        </p:tgtEl>
                                        <p:attrNameLst>
                                          <p:attrName>style.visibility</p:attrName>
                                        </p:attrNameLst>
                                      </p:cBhvr>
                                      <p:to>
                                        <p:strVal val="visible"/>
                                      </p:to>
                                    </p:set>
                                    <p:animEffect transition="in" filter="wipe(left)">
                                      <p:cBhvr>
                                        <p:cTn id="33" dur="500"/>
                                        <p:tgtEl>
                                          <p:spTgt spid="16"/>
                                        </p:tgtEl>
                                      </p:cBhvr>
                                    </p:animEffect>
                                  </p:childTnLst>
                                </p:cTn>
                              </p:par>
                              <p:par>
                                <p:cTn id="34" presetID="22" presetClass="entr" presetSubtype="8" fill="hold" grpId="0" nodeType="withEffect">
                                  <p:stCondLst>
                                    <p:cond delay="2500"/>
                                  </p:stCondLst>
                                  <p:childTnLst>
                                    <p:set>
                                      <p:cBhvr>
                                        <p:cTn id="35" dur="1" fill="hold">
                                          <p:stCondLst>
                                            <p:cond delay="0"/>
                                          </p:stCondLst>
                                        </p:cTn>
                                        <p:tgtEl>
                                          <p:spTgt spid="5"/>
                                        </p:tgtEl>
                                        <p:attrNameLst>
                                          <p:attrName>style.visibility</p:attrName>
                                        </p:attrNameLst>
                                      </p:cBhvr>
                                      <p:to>
                                        <p:strVal val="visible"/>
                                      </p:to>
                                    </p:set>
                                    <p:animEffect transition="in" filter="wipe(left)">
                                      <p:cBhvr>
                                        <p:cTn id="36" dur="500"/>
                                        <p:tgtEl>
                                          <p:spTgt spid="5"/>
                                        </p:tgtEl>
                                      </p:cBhvr>
                                    </p:animEffect>
                                  </p:childTnLst>
                                </p:cTn>
                              </p:par>
                              <p:par>
                                <p:cTn id="37" presetID="22" presetClass="entr" presetSubtype="8" fill="hold" grpId="0" nodeType="withEffect">
                                  <p:stCondLst>
                                    <p:cond delay="3000"/>
                                  </p:stCondLst>
                                  <p:childTnLst>
                                    <p:set>
                                      <p:cBhvr>
                                        <p:cTn id="38" dur="1" fill="hold">
                                          <p:stCondLst>
                                            <p:cond delay="0"/>
                                          </p:stCondLst>
                                        </p:cTn>
                                        <p:tgtEl>
                                          <p:spTgt spid="10"/>
                                        </p:tgtEl>
                                        <p:attrNameLst>
                                          <p:attrName>style.visibility</p:attrName>
                                        </p:attrNameLst>
                                      </p:cBhvr>
                                      <p:to>
                                        <p:strVal val="visible"/>
                                      </p:to>
                                    </p:set>
                                    <p:animEffect transition="in" filter="wipe(left)">
                                      <p:cBhvr>
                                        <p:cTn id="39" dur="500"/>
                                        <p:tgtEl>
                                          <p:spTgt spid="10"/>
                                        </p:tgtEl>
                                      </p:cBhvr>
                                    </p:animEffect>
                                  </p:childTnLst>
                                </p:cTn>
                              </p:par>
                              <p:par>
                                <p:cTn id="40" presetID="22" presetClass="entr" presetSubtype="8" fill="hold" grpId="0" nodeType="withEffect">
                                  <p:stCondLst>
                                    <p:cond delay="3500"/>
                                  </p:stCondLst>
                                  <p:childTnLst>
                                    <p:set>
                                      <p:cBhvr>
                                        <p:cTn id="41" dur="1" fill="hold">
                                          <p:stCondLst>
                                            <p:cond delay="0"/>
                                          </p:stCondLst>
                                        </p:cTn>
                                        <p:tgtEl>
                                          <p:spTgt spid="9"/>
                                        </p:tgtEl>
                                        <p:attrNameLst>
                                          <p:attrName>style.visibility</p:attrName>
                                        </p:attrNameLst>
                                      </p:cBhvr>
                                      <p:to>
                                        <p:strVal val="visible"/>
                                      </p:to>
                                    </p:set>
                                    <p:animEffect transition="in" filter="wipe(left)">
                                      <p:cBhvr>
                                        <p:cTn id="42" dur="500"/>
                                        <p:tgtEl>
                                          <p:spTgt spid="9"/>
                                        </p:tgtEl>
                                      </p:cBhvr>
                                    </p:animEffect>
                                  </p:childTnLst>
                                </p:cTn>
                              </p:par>
                            </p:childTnLst>
                          </p:cTn>
                        </p:par>
                        <p:par>
                          <p:cTn id="43" fill="hold">
                            <p:stCondLst>
                              <p:cond delay="5000"/>
                            </p:stCondLst>
                            <p:childTnLst>
                              <p:par>
                                <p:cTn id="44" presetID="22" presetClass="entr" presetSubtype="4" fill="hold" grpId="0" nodeType="after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wipe(down)">
                                      <p:cBhvr>
                                        <p:cTn id="46" dur="500"/>
                                        <p:tgtEl>
                                          <p:spTgt spid="17"/>
                                        </p:tgtEl>
                                      </p:cBhvr>
                                    </p:animEffect>
                                  </p:childTnLst>
                                </p:cTn>
                              </p:par>
                              <p:par>
                                <p:cTn id="47" presetID="22" presetClass="entr" presetSubtype="8" fill="hold" grpId="0" nodeType="withEffect">
                                  <p:stCondLst>
                                    <p:cond delay="1000"/>
                                  </p:stCondLst>
                                  <p:childTnLst>
                                    <p:set>
                                      <p:cBhvr>
                                        <p:cTn id="48" dur="1" fill="hold">
                                          <p:stCondLst>
                                            <p:cond delay="0"/>
                                          </p:stCondLst>
                                        </p:cTn>
                                        <p:tgtEl>
                                          <p:spTgt spid="18"/>
                                        </p:tgtEl>
                                        <p:attrNameLst>
                                          <p:attrName>style.visibility</p:attrName>
                                        </p:attrNameLst>
                                      </p:cBhvr>
                                      <p:to>
                                        <p:strVal val="visible"/>
                                      </p:to>
                                    </p:set>
                                    <p:animEffect transition="in" filter="wipe(left)">
                                      <p:cBhvr>
                                        <p:cTn id="49" dur="500"/>
                                        <p:tgtEl>
                                          <p:spTgt spid="18"/>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8" fill="hold" nodeType="clickEffect">
                                  <p:stCondLst>
                                    <p:cond delay="0"/>
                                  </p:stCondLst>
                                  <p:childTnLst>
                                    <p:set>
                                      <p:cBhvr>
                                        <p:cTn id="53" dur="1" fill="hold">
                                          <p:stCondLst>
                                            <p:cond delay="0"/>
                                          </p:stCondLst>
                                        </p:cTn>
                                        <p:tgtEl>
                                          <p:spTgt spid="35"/>
                                        </p:tgtEl>
                                        <p:attrNameLst>
                                          <p:attrName>style.visibility</p:attrName>
                                        </p:attrNameLst>
                                      </p:cBhvr>
                                      <p:to>
                                        <p:strVal val="visible"/>
                                      </p:to>
                                    </p:set>
                                    <p:anim calcmode="lin" valueType="num">
                                      <p:cBhvr additive="base">
                                        <p:cTn id="54" dur="500" fill="hold"/>
                                        <p:tgtEl>
                                          <p:spTgt spid="35"/>
                                        </p:tgtEl>
                                        <p:attrNameLst>
                                          <p:attrName>ppt_x</p:attrName>
                                        </p:attrNameLst>
                                      </p:cBhvr>
                                      <p:tavLst>
                                        <p:tav tm="0">
                                          <p:val>
                                            <p:strVal val="0-#ppt_w/2"/>
                                          </p:val>
                                        </p:tav>
                                        <p:tav tm="100000">
                                          <p:val>
                                            <p:strVal val="#ppt_x"/>
                                          </p:val>
                                        </p:tav>
                                      </p:tavLst>
                                    </p:anim>
                                    <p:anim calcmode="lin" valueType="num">
                                      <p:cBhvr additive="base">
                                        <p:cTn id="55"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8" fill="hold" nodeType="clickEffect">
                                  <p:stCondLst>
                                    <p:cond delay="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0-#ppt_w/2"/>
                                          </p:val>
                                        </p:tav>
                                        <p:tav tm="100000">
                                          <p:val>
                                            <p:strVal val="#ppt_x"/>
                                          </p:val>
                                        </p:tav>
                                      </p:tavLst>
                                    </p:anim>
                                    <p:anim calcmode="lin" valueType="num">
                                      <p:cBhvr additive="base">
                                        <p:cTn id="61"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8" fill="hold" nodeType="clickEffect">
                                  <p:stCondLst>
                                    <p:cond delay="0"/>
                                  </p:stCondLst>
                                  <p:childTnLst>
                                    <p:set>
                                      <p:cBhvr>
                                        <p:cTn id="65" dur="1" fill="hold">
                                          <p:stCondLst>
                                            <p:cond delay="0"/>
                                          </p:stCondLst>
                                        </p:cTn>
                                        <p:tgtEl>
                                          <p:spTgt spid="51"/>
                                        </p:tgtEl>
                                        <p:attrNameLst>
                                          <p:attrName>style.visibility</p:attrName>
                                        </p:attrNameLst>
                                      </p:cBhvr>
                                      <p:to>
                                        <p:strVal val="visible"/>
                                      </p:to>
                                    </p:set>
                                    <p:anim calcmode="lin" valueType="num">
                                      <p:cBhvr additive="base">
                                        <p:cTn id="66" dur="500" fill="hold"/>
                                        <p:tgtEl>
                                          <p:spTgt spid="51"/>
                                        </p:tgtEl>
                                        <p:attrNameLst>
                                          <p:attrName>ppt_x</p:attrName>
                                        </p:attrNameLst>
                                      </p:cBhvr>
                                      <p:tavLst>
                                        <p:tav tm="0">
                                          <p:val>
                                            <p:strVal val="0-#ppt_w/2"/>
                                          </p:val>
                                        </p:tav>
                                        <p:tav tm="100000">
                                          <p:val>
                                            <p:strVal val="#ppt_x"/>
                                          </p:val>
                                        </p:tav>
                                      </p:tavLst>
                                    </p:anim>
                                    <p:anim calcmode="lin" valueType="num">
                                      <p:cBhvr additive="base">
                                        <p:cTn id="67" dur="500" fill="hold"/>
                                        <p:tgtEl>
                                          <p:spTgt spid="51"/>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8" fill="hold" nodeType="click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additive="base">
                                        <p:cTn id="72" dur="500" fill="hold"/>
                                        <p:tgtEl>
                                          <p:spTgt spid="48"/>
                                        </p:tgtEl>
                                        <p:attrNameLst>
                                          <p:attrName>ppt_x</p:attrName>
                                        </p:attrNameLst>
                                      </p:cBhvr>
                                      <p:tavLst>
                                        <p:tav tm="0">
                                          <p:val>
                                            <p:strVal val="0-#ppt_w/2"/>
                                          </p:val>
                                        </p:tav>
                                        <p:tav tm="100000">
                                          <p:val>
                                            <p:strVal val="#ppt_x"/>
                                          </p:val>
                                        </p:tav>
                                      </p:tavLst>
                                    </p:anim>
                                    <p:anim calcmode="lin" valueType="num">
                                      <p:cBhvr additive="base">
                                        <p:cTn id="73" dur="500" fill="hold"/>
                                        <p:tgtEl>
                                          <p:spTgt spid="48"/>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10" presetClass="entr" presetSubtype="0" fill="hold" grpId="0" nodeType="afterEffect">
                                  <p:stCondLst>
                                    <p:cond delay="0"/>
                                  </p:stCondLst>
                                  <p:childTnLst>
                                    <p:set>
                                      <p:cBhvr>
                                        <p:cTn id="76" dur="1" fill="hold">
                                          <p:stCondLst>
                                            <p:cond delay="0"/>
                                          </p:stCondLst>
                                        </p:cTn>
                                        <p:tgtEl>
                                          <p:spTgt spid="36"/>
                                        </p:tgtEl>
                                        <p:attrNameLst>
                                          <p:attrName>style.visibility</p:attrName>
                                        </p:attrNameLst>
                                      </p:cBhvr>
                                      <p:to>
                                        <p:strVal val="visible"/>
                                      </p:to>
                                    </p:set>
                                    <p:animEffect transition="in" filter="fade">
                                      <p:cBhvr>
                                        <p:cTn id="7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P spid="11" grpId="0" animBg="1"/>
      <p:bldP spid="12" grpId="0" animBg="1"/>
      <p:bldP spid="13" grpId="0"/>
      <p:bldP spid="15" grpId="0" animBg="1"/>
      <p:bldP spid="16" grpId="0" animBg="1"/>
      <p:bldP spid="17" grpId="0" animBg="1"/>
      <p:bldP spid="18" grpId="0" animBg="1"/>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24"/>
          <p:cNvGrpSpPr/>
          <p:nvPr/>
        </p:nvGrpSpPr>
        <p:grpSpPr>
          <a:xfrm rot="9900000">
            <a:off x="7611898" y="5093760"/>
            <a:ext cx="951441" cy="813426"/>
            <a:chOff x="2208213" y="4308475"/>
            <a:chExt cx="1313851" cy="1123184"/>
          </a:xfrm>
          <a:solidFill>
            <a:schemeClr val="accent4"/>
          </a:solidFill>
        </p:grpSpPr>
        <p:sp>
          <p:nvSpPr>
            <p:cNvPr id="19"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Group 21"/>
          <p:cNvGrpSpPr/>
          <p:nvPr/>
        </p:nvGrpSpPr>
        <p:grpSpPr>
          <a:xfrm rot="17100000">
            <a:off x="4173320" y="5044968"/>
            <a:ext cx="951515" cy="813366"/>
            <a:chOff x="2208213" y="4308475"/>
            <a:chExt cx="1313851" cy="1123184"/>
          </a:xfrm>
          <a:solidFill>
            <a:schemeClr val="accent3"/>
          </a:solidFill>
        </p:grpSpPr>
        <p:sp>
          <p:nvSpPr>
            <p:cNvPr id="22"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4" name="Group 18"/>
          <p:cNvGrpSpPr/>
          <p:nvPr/>
        </p:nvGrpSpPr>
        <p:grpSpPr>
          <a:xfrm flipH="1">
            <a:off x="7522842" y="2496044"/>
            <a:ext cx="951440" cy="813426"/>
            <a:chOff x="2208213" y="4308475"/>
            <a:chExt cx="1313851" cy="1123184"/>
          </a:xfrm>
          <a:solidFill>
            <a:schemeClr val="accent2"/>
          </a:solidFill>
        </p:grpSpPr>
        <p:sp>
          <p:nvSpPr>
            <p:cNvPr id="25" name="Oval 18"/>
            <p:cNvSpPr>
              <a:spLocks noChangeArrowheads="1"/>
            </p:cNvSpPr>
            <p:nvPr/>
          </p:nvSpPr>
          <p:spPr bwMode="auto">
            <a:xfrm>
              <a:off x="2208213" y="4308475"/>
              <a:ext cx="885825" cy="889000"/>
            </a:xfrm>
            <a:prstGeom prst="ellipse">
              <a:avLst/>
            </a:pr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grp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Group 14"/>
          <p:cNvGrpSpPr/>
          <p:nvPr/>
        </p:nvGrpSpPr>
        <p:grpSpPr>
          <a:xfrm>
            <a:off x="4263273" y="2496044"/>
            <a:ext cx="951441" cy="813426"/>
            <a:chOff x="2208213" y="4308475"/>
            <a:chExt cx="1313851" cy="1123184"/>
          </a:xfrm>
        </p:grpSpPr>
        <p:sp>
          <p:nvSpPr>
            <p:cNvPr id="42" name="Oval 18"/>
            <p:cNvSpPr>
              <a:spLocks noChangeArrowheads="1"/>
            </p:cNvSpPr>
            <p:nvPr/>
          </p:nvSpPr>
          <p:spPr bwMode="auto">
            <a:xfrm>
              <a:off x="2208213" y="4308475"/>
              <a:ext cx="885825" cy="889000"/>
            </a:xfrm>
            <a:prstGeom prst="ellipse">
              <a:avLst/>
            </a:pr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31"/>
            <p:cNvSpPr>
              <a:spLocks/>
            </p:cNvSpPr>
            <p:nvPr/>
          </p:nvSpPr>
          <p:spPr bwMode="auto">
            <a:xfrm rot="2700000">
              <a:off x="3093668" y="5003263"/>
              <a:ext cx="330801" cy="525991"/>
            </a:xfrm>
            <a:custGeom>
              <a:avLst/>
              <a:gdLst>
                <a:gd name="T0" fmla="*/ 0 w 161"/>
                <a:gd name="T1" fmla="*/ 0 h 256"/>
                <a:gd name="T2" fmla="*/ 0 w 161"/>
                <a:gd name="T3" fmla="*/ 256 h 256"/>
                <a:gd name="T4" fmla="*/ 161 w 161"/>
                <a:gd name="T5" fmla="*/ 128 h 256"/>
                <a:gd name="T6" fmla="*/ 0 w 161"/>
                <a:gd name="T7" fmla="*/ 0 h 256"/>
              </a:gdLst>
              <a:ahLst/>
              <a:cxnLst>
                <a:cxn ang="0">
                  <a:pos x="T0" y="T1"/>
                </a:cxn>
                <a:cxn ang="0">
                  <a:pos x="T2" y="T3"/>
                </a:cxn>
                <a:cxn ang="0">
                  <a:pos x="T4" y="T5"/>
                </a:cxn>
                <a:cxn ang="0">
                  <a:pos x="T6" y="T7"/>
                </a:cxn>
              </a:cxnLst>
              <a:rect l="0" t="0" r="r" b="b"/>
              <a:pathLst>
                <a:path w="161" h="256">
                  <a:moveTo>
                    <a:pt x="0" y="0"/>
                  </a:moveTo>
                  <a:lnTo>
                    <a:pt x="0" y="256"/>
                  </a:lnTo>
                  <a:lnTo>
                    <a:pt x="161" y="128"/>
                  </a:lnTo>
                  <a:lnTo>
                    <a:pt x="0" y="0"/>
                  </a:lnTo>
                  <a:close/>
                </a:path>
              </a:pathLst>
            </a:custGeom>
            <a:solidFill>
              <a:schemeClr val="accent1"/>
            </a:solidFill>
            <a:ln>
              <a:noFill/>
            </a:ln>
          </p:spPr>
          <p:txBody>
            <a:bodyPr vert="horz" wrap="square" lIns="79409" tIns="39705" rIns="79409" bIns="39705" numCol="1" anchor="t" anchorCtr="0" compatLnSpc="1">
              <a:prstTxWarp prst="textNoShape">
                <a:avLst/>
              </a:prstTxWarp>
            </a:bodyPr>
            <a:lstStyle/>
            <a:p>
              <a:endParaRPr lang="id-ID" sz="1050">
                <a:ln>
                  <a:solidFill>
                    <a:schemeClr val="bg2"/>
                  </a:solidFill>
                </a:ln>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Text Placeholder 7"/>
          <p:cNvSpPr txBox="1">
            <a:spLocks/>
          </p:cNvSpPr>
          <p:nvPr/>
        </p:nvSpPr>
        <p:spPr>
          <a:xfrm>
            <a:off x="4254035"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ln>
                  <a:noFill/>
                </a:ln>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01</a:t>
            </a:r>
          </a:p>
        </p:txBody>
      </p:sp>
      <p:sp>
        <p:nvSpPr>
          <p:cNvPr id="45" name="Text Placeholder 2"/>
          <p:cNvSpPr txBox="1">
            <a:spLocks/>
          </p:cNvSpPr>
          <p:nvPr/>
        </p:nvSpPr>
        <p:spPr>
          <a:xfrm>
            <a:off x="1964879" y="2524373"/>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 Placeholder 7"/>
          <p:cNvSpPr txBox="1">
            <a:spLocks/>
          </p:cNvSpPr>
          <p:nvPr/>
        </p:nvSpPr>
        <p:spPr>
          <a:xfrm>
            <a:off x="4212515" y="5330420"/>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03</a:t>
            </a:r>
          </a:p>
        </p:txBody>
      </p:sp>
      <p:sp>
        <p:nvSpPr>
          <p:cNvPr id="47" name="Text Placeholder 2"/>
          <p:cNvSpPr txBox="1">
            <a:spLocks/>
          </p:cNvSpPr>
          <p:nvPr/>
        </p:nvSpPr>
        <p:spPr>
          <a:xfrm>
            <a:off x="1964879" y="5274660"/>
            <a:ext cx="2055981"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Text Placeholder 7"/>
          <p:cNvSpPr txBox="1">
            <a:spLocks/>
          </p:cNvSpPr>
          <p:nvPr/>
        </p:nvSpPr>
        <p:spPr>
          <a:xfrm>
            <a:off x="7849723" y="2567853"/>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02</a:t>
            </a:r>
          </a:p>
        </p:txBody>
      </p:sp>
      <p:sp>
        <p:nvSpPr>
          <p:cNvPr id="49" name="Text Placeholder 2"/>
          <p:cNvSpPr txBox="1">
            <a:spLocks/>
          </p:cNvSpPr>
          <p:nvPr/>
        </p:nvSpPr>
        <p:spPr>
          <a:xfrm>
            <a:off x="8760114" y="2518843"/>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 Placeholder 7"/>
          <p:cNvSpPr txBox="1">
            <a:spLocks/>
          </p:cNvSpPr>
          <p:nvPr/>
        </p:nvSpPr>
        <p:spPr>
          <a:xfrm>
            <a:off x="7932663" y="5297155"/>
            <a:ext cx="624041" cy="484740"/>
          </a:xfrm>
          <a:prstGeom prst="rect">
            <a:avLst/>
          </a:prstGeom>
        </p:spPr>
        <p:txBody>
          <a:bodyPr vert="horz" lIns="0" tIns="90216" rIns="0" bIns="90216" anchor="ctr"/>
          <a:lstStyle>
            <a:lvl1pPr marL="0" indent="0" algn="ctr" defTabSz="914476" rtl="0" eaLnBrk="1" latinLnBrk="0" hangingPunct="1">
              <a:lnSpc>
                <a:spcPct val="100000"/>
              </a:lnSpc>
              <a:spcBef>
                <a:spcPts val="0"/>
              </a:spcBef>
              <a:buFont typeface="Arial" panose="020B0604020202020204" pitchFamily="34" charset="0"/>
              <a:buNone/>
              <a:defRPr sz="2966" b="1" kern="1200">
                <a:solidFill>
                  <a:schemeClr val="bg1"/>
                </a:solidFill>
                <a:latin typeface="League Gothic Regular"/>
                <a:ea typeface="+mn-ea"/>
                <a:cs typeface="League Gothic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s-ES_tradnl" sz="1800" b="0" dirty="0">
                <a:latin typeface="Arial" panose="020B0604020202020204" pitchFamily="34" charset="0"/>
                <a:ea typeface="微软雅黑" panose="020B0503020204020204" pitchFamily="34" charset="-122"/>
                <a:sym typeface="Arial" panose="020B0604020202020204" pitchFamily="34" charset="0"/>
              </a:rPr>
              <a:t>04</a:t>
            </a:r>
          </a:p>
        </p:txBody>
      </p:sp>
      <p:sp>
        <p:nvSpPr>
          <p:cNvPr id="51" name="Text Placeholder 2"/>
          <p:cNvSpPr txBox="1">
            <a:spLocks/>
          </p:cNvSpPr>
          <p:nvPr/>
        </p:nvSpPr>
        <p:spPr>
          <a:xfrm>
            <a:off x="8760114" y="5274660"/>
            <a:ext cx="2100598" cy="429605"/>
          </a:xfrm>
          <a:prstGeom prst="rect">
            <a:avLst/>
          </a:prstGeom>
        </p:spPr>
        <p:txBody>
          <a:bodyPr vert="horz" wrap="square" lIns="0" tIns="0" rIns="0" bIns="0">
            <a:spAutoFit/>
          </a:bodyPr>
          <a:lstStyle>
            <a:lvl1pPr marL="0" indent="0" algn="l" defTabSz="914476" rtl="0" eaLnBrk="1" latinLnBrk="0" hangingPunct="1">
              <a:lnSpc>
                <a:spcPct val="120000"/>
              </a:lnSpc>
              <a:spcBef>
                <a:spcPts val="0"/>
              </a:spcBef>
              <a:buFont typeface="Arial" panose="020B0604020202020204" pitchFamily="34" charset="0"/>
              <a:buNone/>
              <a:defRPr sz="890" b="0" kern="1200" baseline="0">
                <a:solidFill>
                  <a:schemeClr val="tx1">
                    <a:lumMod val="50000"/>
                    <a:lumOff val="50000"/>
                  </a:schemeClr>
                </a:solidFill>
                <a:latin typeface="Lato Regular"/>
                <a:ea typeface="+mn-ea"/>
                <a:cs typeface="Lato Regular"/>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Shape 1719"/>
          <p:cNvSpPr/>
          <p:nvPr/>
        </p:nvSpPr>
        <p:spPr>
          <a:xfrm>
            <a:off x="4796125" y="3874359"/>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544" y="21600"/>
                </a:moveTo>
                <a:lnTo>
                  <a:pt x="17863" y="16372"/>
                </a:lnTo>
                <a:lnTo>
                  <a:pt x="21600" y="11064"/>
                </a:lnTo>
                <a:cubicBezTo>
                  <a:pt x="16705" y="10632"/>
                  <a:pt x="12832" y="7246"/>
                  <a:pt x="12619" y="3093"/>
                </a:cubicBezTo>
                <a:lnTo>
                  <a:pt x="6294" y="0"/>
                </a:lnTo>
                <a:lnTo>
                  <a:pt x="0" y="3080"/>
                </a:lnTo>
                <a:cubicBezTo>
                  <a:pt x="216" y="13022"/>
                  <a:pt x="9708" y="21118"/>
                  <a:pt x="21544" y="21600"/>
                </a:cubicBezTo>
                <a:close/>
              </a:path>
            </a:pathLst>
          </a:custGeom>
          <a:solidFill>
            <a:schemeClr val="accent3"/>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3" name="Shape 1720"/>
          <p:cNvSpPr/>
          <p:nvPr/>
        </p:nvSpPr>
        <p:spPr>
          <a:xfrm>
            <a:off x="6166927" y="4188007"/>
            <a:ext cx="1870348" cy="1559044"/>
          </a:xfrm>
          <a:custGeom>
            <a:avLst/>
            <a:gdLst/>
            <a:ahLst/>
            <a:cxnLst>
              <a:cxn ang="0">
                <a:pos x="wd2" y="hd2"/>
              </a:cxn>
              <a:cxn ang="5400000">
                <a:pos x="wd2" y="hd2"/>
              </a:cxn>
              <a:cxn ang="10800000">
                <a:pos x="wd2" y="hd2"/>
              </a:cxn>
              <a:cxn ang="16200000">
                <a:pos x="wd2" y="hd2"/>
              </a:cxn>
            </a:cxnLst>
            <a:rect l="0" t="0" r="r" b="b"/>
            <a:pathLst>
              <a:path w="21600" h="21600" extrusionOk="0">
                <a:moveTo>
                  <a:pt x="0" y="15305"/>
                </a:moveTo>
                <a:lnTo>
                  <a:pt x="3079" y="21600"/>
                </a:lnTo>
                <a:cubicBezTo>
                  <a:pt x="13022" y="21383"/>
                  <a:pt x="21117" y="11891"/>
                  <a:pt x="21600" y="57"/>
                </a:cubicBezTo>
                <a:lnTo>
                  <a:pt x="16372" y="3738"/>
                </a:lnTo>
                <a:lnTo>
                  <a:pt x="11063" y="0"/>
                </a:lnTo>
                <a:cubicBezTo>
                  <a:pt x="10631" y="4895"/>
                  <a:pt x="7245" y="8768"/>
                  <a:pt x="3093" y="8981"/>
                </a:cubicBezTo>
                <a:cubicBezTo>
                  <a:pt x="3093" y="8981"/>
                  <a:pt x="0" y="15305"/>
                  <a:pt x="0" y="15305"/>
                </a:cubicBezTo>
                <a:close/>
              </a:path>
            </a:pathLst>
          </a:custGeom>
          <a:solidFill>
            <a:schemeClr val="accent4"/>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4" name="Shape 1721"/>
          <p:cNvSpPr/>
          <p:nvPr/>
        </p:nvSpPr>
        <p:spPr>
          <a:xfrm>
            <a:off x="6468922" y="2520901"/>
            <a:ext cx="1558843" cy="1870406"/>
          </a:xfrm>
          <a:custGeom>
            <a:avLst/>
            <a:gdLst/>
            <a:ahLst/>
            <a:cxnLst>
              <a:cxn ang="0">
                <a:pos x="wd2" y="hd2"/>
              </a:cxn>
              <a:cxn ang="5400000">
                <a:pos x="wd2" y="hd2"/>
              </a:cxn>
              <a:cxn ang="10800000">
                <a:pos x="wd2" y="hd2"/>
              </a:cxn>
              <a:cxn ang="16200000">
                <a:pos x="wd2" y="hd2"/>
              </a:cxn>
            </a:cxnLst>
            <a:rect l="0" t="0" r="r" b="b"/>
            <a:pathLst>
              <a:path w="21600" h="21600" extrusionOk="0">
                <a:moveTo>
                  <a:pt x="21600" y="18521"/>
                </a:moveTo>
                <a:cubicBezTo>
                  <a:pt x="21384" y="8578"/>
                  <a:pt x="11891" y="483"/>
                  <a:pt x="56" y="0"/>
                </a:cubicBezTo>
                <a:lnTo>
                  <a:pt x="3737" y="5228"/>
                </a:lnTo>
                <a:lnTo>
                  <a:pt x="0" y="10536"/>
                </a:lnTo>
                <a:cubicBezTo>
                  <a:pt x="4895" y="10968"/>
                  <a:pt x="8767" y="14353"/>
                  <a:pt x="8981" y="18507"/>
                </a:cubicBezTo>
                <a:lnTo>
                  <a:pt x="15305" y="21600"/>
                </a:lnTo>
                <a:cubicBezTo>
                  <a:pt x="15305" y="21600"/>
                  <a:pt x="21600" y="18521"/>
                  <a:pt x="21600" y="18521"/>
                </a:cubicBezTo>
                <a:close/>
              </a:path>
            </a:pathLst>
          </a:custGeom>
          <a:solidFill>
            <a:schemeClr val="accent2"/>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5" name="Shape 1722"/>
          <p:cNvSpPr/>
          <p:nvPr/>
        </p:nvSpPr>
        <p:spPr>
          <a:xfrm>
            <a:off x="4796124" y="2520903"/>
            <a:ext cx="1870348" cy="1558961"/>
          </a:xfrm>
          <a:custGeom>
            <a:avLst/>
            <a:gdLst/>
            <a:ahLst/>
            <a:cxnLst>
              <a:cxn ang="0">
                <a:pos x="wd2" y="hd2"/>
              </a:cxn>
              <a:cxn ang="5400000">
                <a:pos x="wd2" y="hd2"/>
              </a:cxn>
              <a:cxn ang="10800000">
                <a:pos x="wd2" y="hd2"/>
              </a:cxn>
              <a:cxn ang="16200000">
                <a:pos x="wd2" y="hd2"/>
              </a:cxn>
            </a:cxnLst>
            <a:rect l="0" t="0" r="r" b="b"/>
            <a:pathLst>
              <a:path w="21600" h="21600" extrusionOk="0">
                <a:moveTo>
                  <a:pt x="21600" y="6294"/>
                </a:moveTo>
                <a:lnTo>
                  <a:pt x="18521" y="0"/>
                </a:lnTo>
                <a:cubicBezTo>
                  <a:pt x="8577" y="216"/>
                  <a:pt x="483" y="9708"/>
                  <a:pt x="0" y="21544"/>
                </a:cubicBezTo>
                <a:lnTo>
                  <a:pt x="5227" y="17863"/>
                </a:lnTo>
                <a:lnTo>
                  <a:pt x="10537" y="21600"/>
                </a:lnTo>
                <a:cubicBezTo>
                  <a:pt x="10969" y="16705"/>
                  <a:pt x="14354" y="12832"/>
                  <a:pt x="18507" y="12619"/>
                </a:cubicBezTo>
                <a:cubicBezTo>
                  <a:pt x="18507" y="12619"/>
                  <a:pt x="21600" y="6294"/>
                  <a:pt x="21600" y="6294"/>
                </a:cubicBezTo>
                <a:close/>
              </a:path>
            </a:pathLst>
          </a:custGeom>
          <a:solidFill>
            <a:schemeClr val="accent1"/>
          </a:solidFill>
          <a:ln w="12700">
            <a:miter lim="400000"/>
          </a:ln>
        </p:spPr>
        <p:txBody>
          <a:bodyPr lIns="9813" tIns="9813" rIns="9813" bIns="9813" anchor="ctr"/>
          <a:lstStyle/>
          <a:p>
            <a:pPr defTabSz="117754">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800">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7"/>
          <p:cNvSpPr txBox="1">
            <a:spLocks/>
          </p:cNvSpPr>
          <p:nvPr/>
        </p:nvSpPr>
        <p:spPr>
          <a:xfrm>
            <a:off x="5460257" y="2946309"/>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a:spLocks/>
          </p:cNvSpPr>
          <p:nvPr/>
        </p:nvSpPr>
        <p:spPr>
          <a:xfrm>
            <a:off x="5215688" y="4418415"/>
            <a:ext cx="503766" cy="677727"/>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7"/>
          <p:cNvSpPr txBox="1">
            <a:spLocks/>
          </p:cNvSpPr>
          <p:nvPr/>
        </p:nvSpPr>
        <p:spPr>
          <a:xfrm>
            <a:off x="7118389" y="3236217"/>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a:spLocks/>
          </p:cNvSpPr>
          <p:nvPr/>
        </p:nvSpPr>
        <p:spPr>
          <a:xfrm>
            <a:off x="6874397" y="4650801"/>
            <a:ext cx="508825" cy="679618"/>
          </a:xfrm>
          <a:prstGeom prst="rect">
            <a:avLst/>
          </a:prstGeom>
        </p:spPr>
        <p:txBody>
          <a:bodyPr vert="horz" wrap="square" lIns="0" tIns="0" rIns="0" bIns="0" anchor="ctr"/>
          <a:lstStyle>
            <a:lvl1pPr marL="0" indent="0" algn="ctr" defTabSz="914476" rtl="0" eaLnBrk="1" latinLnBrk="0" hangingPunct="1">
              <a:lnSpc>
                <a:spcPct val="100000"/>
              </a:lnSpc>
              <a:spcBef>
                <a:spcPts val="0"/>
              </a:spcBef>
              <a:buFont typeface="Arial" panose="020B0604020202020204" pitchFamily="34" charset="0"/>
              <a:buNone/>
              <a:defRPr sz="2669" b="0" i="0" kern="1200">
                <a:solidFill>
                  <a:schemeClr val="bg1"/>
                </a:solidFill>
                <a:latin typeface="FontAwesome"/>
                <a:ea typeface="+mn-ea"/>
                <a:cs typeface="FontAwesome"/>
              </a:defRPr>
            </a:lvl1pPr>
            <a:lvl2pPr marL="685858" indent="-228620" algn="l" defTabSz="914476"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94" indent="-228620" algn="l" defTabSz="914476"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333"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571"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809"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2048"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286"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524" indent="-228620" algn="l" defTabSz="914476"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400" dirty="0">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399085845"/>
      </p:ext>
    </p:extLst>
  </p:cSld>
  <p:clrMapOvr>
    <a:masterClrMapping/>
  </p:clrMapOvr>
  <mc:AlternateContent xmlns:mc="http://schemas.openxmlformats.org/markup-compatibility/2006" xmlns:p14="http://schemas.microsoft.com/office/powerpoint/2010/main">
    <mc:Choice Requires="p14">
      <p:transition spd="slow" p14:dur="125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200"/>
                                  </p:stCondLst>
                                  <p:childTnLst>
                                    <p:set>
                                      <p:cBhvr>
                                        <p:cTn id="6" dur="1" fill="hold">
                                          <p:stCondLst>
                                            <p:cond delay="0"/>
                                          </p:stCondLst>
                                        </p:cTn>
                                        <p:tgtEl>
                                          <p:spTgt spid="44">
                                            <p:txEl>
                                              <p:pRg st="0" end="0"/>
                                            </p:txEl>
                                          </p:spTgt>
                                        </p:tgtEl>
                                        <p:attrNameLst>
                                          <p:attrName>style.visibility</p:attrName>
                                        </p:attrNameLst>
                                      </p:cBhvr>
                                      <p:to>
                                        <p:strVal val="visible"/>
                                      </p:to>
                                    </p:set>
                                    <p:animEffect transition="in" filter="fade">
                                      <p:cBhvr>
                                        <p:cTn id="7" dur="400"/>
                                        <p:tgtEl>
                                          <p:spTgt spid="44">
                                            <p:txEl>
                                              <p:pRg st="0" end="0"/>
                                            </p:txEl>
                                          </p:spTgt>
                                        </p:tgtEl>
                                      </p:cBhvr>
                                    </p:animEffect>
                                    <p:anim calcmode="lin" valueType="num">
                                      <p:cBhvr>
                                        <p:cTn id="8" dur="400" fill="hold"/>
                                        <p:tgtEl>
                                          <p:spTgt spid="44">
                                            <p:txEl>
                                              <p:pRg st="0" end="0"/>
                                            </p:txEl>
                                          </p:spTgt>
                                        </p:tgtEl>
                                        <p:attrNameLst>
                                          <p:attrName>ppt_x</p:attrName>
                                        </p:attrNameLst>
                                      </p:cBhvr>
                                      <p:tavLst>
                                        <p:tav tm="0">
                                          <p:val>
                                            <p:strVal val="#ppt_x"/>
                                          </p:val>
                                        </p:tav>
                                        <p:tav tm="100000">
                                          <p:val>
                                            <p:strVal val="#ppt_x"/>
                                          </p:val>
                                        </p:tav>
                                      </p:tavLst>
                                    </p:anim>
                                    <p:anim calcmode="lin" valueType="num">
                                      <p:cBhvr>
                                        <p:cTn id="9" dur="400" fill="hold"/>
                                        <p:tgtEl>
                                          <p:spTgt spid="44">
                                            <p:txEl>
                                              <p:pRg st="0" end="0"/>
                                            </p:txEl>
                                          </p:spTgt>
                                        </p:tgtEl>
                                        <p:attrNameLst>
                                          <p:attrName>ppt_y</p:attrName>
                                        </p:attrNameLst>
                                      </p:cBhvr>
                                      <p:tavLst>
                                        <p:tav tm="0">
                                          <p:val>
                                            <p:strVal val="#ppt_y+.1"/>
                                          </p:val>
                                        </p:tav>
                                        <p:tav tm="100000">
                                          <p:val>
                                            <p:strVal val="#ppt_y"/>
                                          </p:val>
                                        </p:tav>
                                      </p:tavLst>
                                    </p:anim>
                                  </p:childTnLst>
                                </p:cTn>
                              </p:par>
                              <p:par>
                                <p:cTn id="10" presetID="23" presetClass="entr" presetSubtype="16" fill="hold" grpId="0" nodeType="withEffect">
                                  <p:stCondLst>
                                    <p:cond delay="200"/>
                                  </p:stCondLst>
                                  <p:childTnLst>
                                    <p:set>
                                      <p:cBhvr>
                                        <p:cTn id="11" dur="1" fill="hold">
                                          <p:stCondLst>
                                            <p:cond delay="0"/>
                                          </p:stCondLst>
                                        </p:cTn>
                                        <p:tgtEl>
                                          <p:spTgt spid="45">
                                            <p:txEl>
                                              <p:pRg st="0" end="0"/>
                                            </p:txEl>
                                          </p:spTgt>
                                        </p:tgtEl>
                                        <p:attrNameLst>
                                          <p:attrName>style.visibility</p:attrName>
                                        </p:attrNameLst>
                                      </p:cBhvr>
                                      <p:to>
                                        <p:strVal val="visible"/>
                                      </p:to>
                                    </p:set>
                                    <p:anim calcmode="lin" valueType="num">
                                      <p:cBhvr>
                                        <p:cTn id="12" dur="500" fill="hold"/>
                                        <p:tgtEl>
                                          <p:spTgt spid="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45">
                                            <p:txEl>
                                              <p:pRg st="0" end="0"/>
                                            </p:txEl>
                                          </p:spTgt>
                                        </p:tgtEl>
                                        <p:attrNameLst>
                                          <p:attrName>ppt_h</p:attrName>
                                        </p:attrNameLst>
                                      </p:cBhvr>
                                      <p:tavLst>
                                        <p:tav tm="0">
                                          <p:val>
                                            <p:fltVal val="0"/>
                                          </p:val>
                                        </p:tav>
                                        <p:tav tm="100000">
                                          <p:val>
                                            <p:strVal val="#ppt_h"/>
                                          </p:val>
                                        </p:tav>
                                      </p:tavLst>
                                    </p:anim>
                                  </p:childTnLst>
                                </p:cTn>
                              </p:par>
                              <p:par>
                                <p:cTn id="14" presetID="42" presetClass="entr" presetSubtype="0" fill="hold" grpId="0" nodeType="withEffect">
                                  <p:stCondLst>
                                    <p:cond delay="200"/>
                                  </p:stCondLst>
                                  <p:childTnLst>
                                    <p:set>
                                      <p:cBhvr>
                                        <p:cTn id="15" dur="1" fill="hold">
                                          <p:stCondLst>
                                            <p:cond delay="0"/>
                                          </p:stCondLst>
                                        </p:cTn>
                                        <p:tgtEl>
                                          <p:spTgt spid="46">
                                            <p:txEl>
                                              <p:pRg st="0" end="0"/>
                                            </p:txEl>
                                          </p:spTgt>
                                        </p:tgtEl>
                                        <p:attrNameLst>
                                          <p:attrName>style.visibility</p:attrName>
                                        </p:attrNameLst>
                                      </p:cBhvr>
                                      <p:to>
                                        <p:strVal val="visible"/>
                                      </p:to>
                                    </p:set>
                                    <p:animEffect transition="in" filter="fade">
                                      <p:cBhvr>
                                        <p:cTn id="16" dur="400"/>
                                        <p:tgtEl>
                                          <p:spTgt spid="46">
                                            <p:txEl>
                                              <p:pRg st="0" end="0"/>
                                            </p:txEl>
                                          </p:spTgt>
                                        </p:tgtEl>
                                      </p:cBhvr>
                                    </p:animEffect>
                                    <p:anim calcmode="lin" valueType="num">
                                      <p:cBhvr>
                                        <p:cTn id="17" dur="400" fill="hold"/>
                                        <p:tgtEl>
                                          <p:spTgt spid="46">
                                            <p:txEl>
                                              <p:pRg st="0" end="0"/>
                                            </p:txEl>
                                          </p:spTgt>
                                        </p:tgtEl>
                                        <p:attrNameLst>
                                          <p:attrName>ppt_x</p:attrName>
                                        </p:attrNameLst>
                                      </p:cBhvr>
                                      <p:tavLst>
                                        <p:tav tm="0">
                                          <p:val>
                                            <p:strVal val="#ppt_x"/>
                                          </p:val>
                                        </p:tav>
                                        <p:tav tm="100000">
                                          <p:val>
                                            <p:strVal val="#ppt_x"/>
                                          </p:val>
                                        </p:tav>
                                      </p:tavLst>
                                    </p:anim>
                                    <p:anim calcmode="lin" valueType="num">
                                      <p:cBhvr>
                                        <p:cTn id="18" dur="400" fill="hold"/>
                                        <p:tgtEl>
                                          <p:spTgt spid="46">
                                            <p:txEl>
                                              <p:pRg st="0" end="0"/>
                                            </p:txEl>
                                          </p:spTgt>
                                        </p:tgtEl>
                                        <p:attrNameLst>
                                          <p:attrName>ppt_y</p:attrName>
                                        </p:attrNameLst>
                                      </p:cBhvr>
                                      <p:tavLst>
                                        <p:tav tm="0">
                                          <p:val>
                                            <p:strVal val="#ppt_y+.1"/>
                                          </p:val>
                                        </p:tav>
                                        <p:tav tm="100000">
                                          <p:val>
                                            <p:strVal val="#ppt_y"/>
                                          </p:val>
                                        </p:tav>
                                      </p:tavLst>
                                    </p:anim>
                                  </p:childTnLst>
                                </p:cTn>
                              </p:par>
                              <p:par>
                                <p:cTn id="19" presetID="23" presetClass="entr" presetSubtype="16" fill="hold" grpId="0" nodeType="withEffect">
                                  <p:stCondLst>
                                    <p:cond delay="200"/>
                                  </p:stCondLst>
                                  <p:childTnLst>
                                    <p:set>
                                      <p:cBhvr>
                                        <p:cTn id="20" dur="1" fill="hold">
                                          <p:stCondLst>
                                            <p:cond delay="0"/>
                                          </p:stCondLst>
                                        </p:cTn>
                                        <p:tgtEl>
                                          <p:spTgt spid="47">
                                            <p:txEl>
                                              <p:pRg st="0" end="0"/>
                                            </p:txEl>
                                          </p:spTgt>
                                        </p:tgtEl>
                                        <p:attrNameLst>
                                          <p:attrName>style.visibility</p:attrName>
                                        </p:attrNameLst>
                                      </p:cBhvr>
                                      <p:to>
                                        <p:strVal val="visible"/>
                                      </p:to>
                                    </p:set>
                                    <p:anim calcmode="lin" valueType="num">
                                      <p:cBhvr>
                                        <p:cTn id="21" dur="500" fill="hold"/>
                                        <p:tgtEl>
                                          <p:spTgt spid="47">
                                            <p:txEl>
                                              <p:pRg st="0" end="0"/>
                                            </p:txEl>
                                          </p:spTgt>
                                        </p:tgtEl>
                                        <p:attrNameLst>
                                          <p:attrName>ppt_w</p:attrName>
                                        </p:attrNameLst>
                                      </p:cBhvr>
                                      <p:tavLst>
                                        <p:tav tm="0">
                                          <p:val>
                                            <p:fltVal val="0"/>
                                          </p:val>
                                        </p:tav>
                                        <p:tav tm="100000">
                                          <p:val>
                                            <p:strVal val="#ppt_w"/>
                                          </p:val>
                                        </p:tav>
                                      </p:tavLst>
                                    </p:anim>
                                    <p:anim calcmode="lin" valueType="num">
                                      <p:cBhvr>
                                        <p:cTn id="22" dur="500" fill="hold"/>
                                        <p:tgtEl>
                                          <p:spTgt spid="47">
                                            <p:txEl>
                                              <p:pRg st="0" end="0"/>
                                            </p:txEl>
                                          </p:spTgt>
                                        </p:tgtEl>
                                        <p:attrNameLst>
                                          <p:attrName>ppt_h</p:attrName>
                                        </p:attrNameLst>
                                      </p:cBhvr>
                                      <p:tavLst>
                                        <p:tav tm="0">
                                          <p:val>
                                            <p:fltVal val="0"/>
                                          </p:val>
                                        </p:tav>
                                        <p:tav tm="100000">
                                          <p:val>
                                            <p:strVal val="#ppt_h"/>
                                          </p:val>
                                        </p:tav>
                                      </p:tavLst>
                                    </p:anim>
                                  </p:childTnLst>
                                </p:cTn>
                              </p:par>
                              <p:par>
                                <p:cTn id="23" presetID="42" presetClass="entr" presetSubtype="0" fill="hold" grpId="0" nodeType="withEffect">
                                  <p:stCondLst>
                                    <p:cond delay="200"/>
                                  </p:stCondLst>
                                  <p:childTnLst>
                                    <p:set>
                                      <p:cBhvr>
                                        <p:cTn id="24" dur="1" fill="hold">
                                          <p:stCondLst>
                                            <p:cond delay="0"/>
                                          </p:stCondLst>
                                        </p:cTn>
                                        <p:tgtEl>
                                          <p:spTgt spid="48">
                                            <p:txEl>
                                              <p:pRg st="0" end="0"/>
                                            </p:txEl>
                                          </p:spTgt>
                                        </p:tgtEl>
                                        <p:attrNameLst>
                                          <p:attrName>style.visibility</p:attrName>
                                        </p:attrNameLst>
                                      </p:cBhvr>
                                      <p:to>
                                        <p:strVal val="visible"/>
                                      </p:to>
                                    </p:set>
                                    <p:animEffect transition="in" filter="fade">
                                      <p:cBhvr>
                                        <p:cTn id="25" dur="400"/>
                                        <p:tgtEl>
                                          <p:spTgt spid="48">
                                            <p:txEl>
                                              <p:pRg st="0" end="0"/>
                                            </p:txEl>
                                          </p:spTgt>
                                        </p:tgtEl>
                                      </p:cBhvr>
                                    </p:animEffect>
                                    <p:anim calcmode="lin" valueType="num">
                                      <p:cBhvr>
                                        <p:cTn id="26" dur="400" fill="hold"/>
                                        <p:tgtEl>
                                          <p:spTgt spid="48">
                                            <p:txEl>
                                              <p:pRg st="0" end="0"/>
                                            </p:txEl>
                                          </p:spTgt>
                                        </p:tgtEl>
                                        <p:attrNameLst>
                                          <p:attrName>ppt_x</p:attrName>
                                        </p:attrNameLst>
                                      </p:cBhvr>
                                      <p:tavLst>
                                        <p:tav tm="0">
                                          <p:val>
                                            <p:strVal val="#ppt_x"/>
                                          </p:val>
                                        </p:tav>
                                        <p:tav tm="100000">
                                          <p:val>
                                            <p:strVal val="#ppt_x"/>
                                          </p:val>
                                        </p:tav>
                                      </p:tavLst>
                                    </p:anim>
                                    <p:anim calcmode="lin" valueType="num">
                                      <p:cBhvr>
                                        <p:cTn id="27" dur="400" fill="hold"/>
                                        <p:tgtEl>
                                          <p:spTgt spid="48">
                                            <p:txEl>
                                              <p:pRg st="0" end="0"/>
                                            </p:txEl>
                                          </p:spTgt>
                                        </p:tgtEl>
                                        <p:attrNameLst>
                                          <p:attrName>ppt_y</p:attrName>
                                        </p:attrNameLst>
                                      </p:cBhvr>
                                      <p:tavLst>
                                        <p:tav tm="0">
                                          <p:val>
                                            <p:strVal val="#ppt_y+.1"/>
                                          </p:val>
                                        </p:tav>
                                        <p:tav tm="100000">
                                          <p:val>
                                            <p:strVal val="#ppt_y"/>
                                          </p:val>
                                        </p:tav>
                                      </p:tavLst>
                                    </p:anim>
                                  </p:childTnLst>
                                </p:cTn>
                              </p:par>
                              <p:par>
                                <p:cTn id="28" presetID="23" presetClass="entr" presetSubtype="16" fill="hold" grpId="0" nodeType="withEffect">
                                  <p:stCondLst>
                                    <p:cond delay="200"/>
                                  </p:stCondLst>
                                  <p:childTnLst>
                                    <p:set>
                                      <p:cBhvr>
                                        <p:cTn id="29" dur="1" fill="hold">
                                          <p:stCondLst>
                                            <p:cond delay="0"/>
                                          </p:stCondLst>
                                        </p:cTn>
                                        <p:tgtEl>
                                          <p:spTgt spid="49">
                                            <p:txEl>
                                              <p:pRg st="0" end="0"/>
                                            </p:txEl>
                                          </p:spTgt>
                                        </p:tgtEl>
                                        <p:attrNameLst>
                                          <p:attrName>style.visibility</p:attrName>
                                        </p:attrNameLst>
                                      </p:cBhvr>
                                      <p:to>
                                        <p:strVal val="visible"/>
                                      </p:to>
                                    </p:set>
                                    <p:anim calcmode="lin" valueType="num">
                                      <p:cBhvr>
                                        <p:cTn id="30" dur="500" fill="hold"/>
                                        <p:tgtEl>
                                          <p:spTgt spid="49">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49">
                                            <p:txEl>
                                              <p:pRg st="0" end="0"/>
                                            </p:txEl>
                                          </p:spTgt>
                                        </p:tgtEl>
                                        <p:attrNameLst>
                                          <p:attrName>ppt_h</p:attrName>
                                        </p:attrNameLst>
                                      </p:cBhvr>
                                      <p:tavLst>
                                        <p:tav tm="0">
                                          <p:val>
                                            <p:fltVal val="0"/>
                                          </p:val>
                                        </p:tav>
                                        <p:tav tm="100000">
                                          <p:val>
                                            <p:strVal val="#ppt_h"/>
                                          </p:val>
                                        </p:tav>
                                      </p:tavLst>
                                    </p:anim>
                                  </p:childTnLst>
                                </p:cTn>
                              </p:par>
                              <p:par>
                                <p:cTn id="32" presetID="42" presetClass="entr" presetSubtype="0" fill="hold" grpId="0" nodeType="withEffect">
                                  <p:stCondLst>
                                    <p:cond delay="200"/>
                                  </p:stCondLst>
                                  <p:childTnLst>
                                    <p:set>
                                      <p:cBhvr>
                                        <p:cTn id="33" dur="1" fill="hold">
                                          <p:stCondLst>
                                            <p:cond delay="0"/>
                                          </p:stCondLst>
                                        </p:cTn>
                                        <p:tgtEl>
                                          <p:spTgt spid="50">
                                            <p:txEl>
                                              <p:pRg st="0" end="0"/>
                                            </p:txEl>
                                          </p:spTgt>
                                        </p:tgtEl>
                                        <p:attrNameLst>
                                          <p:attrName>style.visibility</p:attrName>
                                        </p:attrNameLst>
                                      </p:cBhvr>
                                      <p:to>
                                        <p:strVal val="visible"/>
                                      </p:to>
                                    </p:set>
                                    <p:animEffect transition="in" filter="fade">
                                      <p:cBhvr>
                                        <p:cTn id="34" dur="400"/>
                                        <p:tgtEl>
                                          <p:spTgt spid="50">
                                            <p:txEl>
                                              <p:pRg st="0" end="0"/>
                                            </p:txEl>
                                          </p:spTgt>
                                        </p:tgtEl>
                                      </p:cBhvr>
                                    </p:animEffect>
                                    <p:anim calcmode="lin" valueType="num">
                                      <p:cBhvr>
                                        <p:cTn id="35" dur="400" fill="hold"/>
                                        <p:tgtEl>
                                          <p:spTgt spid="50">
                                            <p:txEl>
                                              <p:pRg st="0" end="0"/>
                                            </p:txEl>
                                          </p:spTgt>
                                        </p:tgtEl>
                                        <p:attrNameLst>
                                          <p:attrName>ppt_x</p:attrName>
                                        </p:attrNameLst>
                                      </p:cBhvr>
                                      <p:tavLst>
                                        <p:tav tm="0">
                                          <p:val>
                                            <p:strVal val="#ppt_x"/>
                                          </p:val>
                                        </p:tav>
                                        <p:tav tm="100000">
                                          <p:val>
                                            <p:strVal val="#ppt_x"/>
                                          </p:val>
                                        </p:tav>
                                      </p:tavLst>
                                    </p:anim>
                                    <p:anim calcmode="lin" valueType="num">
                                      <p:cBhvr>
                                        <p:cTn id="36" dur="400" fill="hold"/>
                                        <p:tgtEl>
                                          <p:spTgt spid="50">
                                            <p:txEl>
                                              <p:pRg st="0" end="0"/>
                                            </p:txEl>
                                          </p:spTgt>
                                        </p:tgtEl>
                                        <p:attrNameLst>
                                          <p:attrName>ppt_y</p:attrName>
                                        </p:attrNameLst>
                                      </p:cBhvr>
                                      <p:tavLst>
                                        <p:tav tm="0">
                                          <p:val>
                                            <p:strVal val="#ppt_y+.1"/>
                                          </p:val>
                                        </p:tav>
                                        <p:tav tm="100000">
                                          <p:val>
                                            <p:strVal val="#ppt_y"/>
                                          </p:val>
                                        </p:tav>
                                      </p:tavLst>
                                    </p:anim>
                                  </p:childTnLst>
                                </p:cTn>
                              </p:par>
                              <p:par>
                                <p:cTn id="37" presetID="23" presetClass="entr" presetSubtype="16" fill="hold" grpId="0" nodeType="withEffect">
                                  <p:stCondLst>
                                    <p:cond delay="200"/>
                                  </p:stCondLst>
                                  <p:childTnLst>
                                    <p:set>
                                      <p:cBhvr>
                                        <p:cTn id="38" dur="1" fill="hold">
                                          <p:stCondLst>
                                            <p:cond delay="0"/>
                                          </p:stCondLst>
                                        </p:cTn>
                                        <p:tgtEl>
                                          <p:spTgt spid="51">
                                            <p:txEl>
                                              <p:pRg st="0" end="0"/>
                                            </p:txEl>
                                          </p:spTgt>
                                        </p:tgtEl>
                                        <p:attrNameLst>
                                          <p:attrName>style.visibility</p:attrName>
                                        </p:attrNameLst>
                                      </p:cBhvr>
                                      <p:to>
                                        <p:strVal val="visible"/>
                                      </p:to>
                                    </p:set>
                                    <p:anim calcmode="lin" valueType="num">
                                      <p:cBhvr>
                                        <p:cTn id="39"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40" dur="500" fill="hold"/>
                                        <p:tgtEl>
                                          <p:spTgt spid="51">
                                            <p:txEl>
                                              <p:pRg st="0" end="0"/>
                                            </p:txEl>
                                          </p:spTgt>
                                        </p:tgtEl>
                                        <p:attrNameLst>
                                          <p:attrName>ppt_h</p:attrName>
                                        </p:attrNameLst>
                                      </p:cBhvr>
                                      <p:tavLst>
                                        <p:tav tm="0">
                                          <p:val>
                                            <p:fltVal val="0"/>
                                          </p:val>
                                        </p:tav>
                                        <p:tav tm="100000">
                                          <p:val>
                                            <p:strVal val="#ppt_h"/>
                                          </p:val>
                                        </p:tav>
                                      </p:tavLst>
                                    </p:anim>
                                  </p:childTnLst>
                                </p:cTn>
                              </p:par>
                            </p:childTnLst>
                          </p:cTn>
                        </p:par>
                        <p:par>
                          <p:cTn id="41" fill="hold">
                            <p:stCondLst>
                              <p:cond delay="700"/>
                            </p:stCondLst>
                            <p:childTnLst>
                              <p:par>
                                <p:cTn id="42" presetID="10" presetClass="entr" presetSubtype="0" fill="hold" nodeType="afterEffect">
                                  <p:stCondLst>
                                    <p:cond delay="0"/>
                                  </p:stCondLst>
                                  <p:childTnLst>
                                    <p:set>
                                      <p:cBhvr>
                                        <p:cTn id="43" dur="1" fill="hold">
                                          <p:stCondLst>
                                            <p:cond delay="0"/>
                                          </p:stCondLst>
                                        </p:cTn>
                                        <p:tgtEl>
                                          <p:spTgt spid="41"/>
                                        </p:tgtEl>
                                        <p:attrNameLst>
                                          <p:attrName>style.visibility</p:attrName>
                                        </p:attrNameLst>
                                      </p:cBhvr>
                                      <p:to>
                                        <p:strVal val="visible"/>
                                      </p:to>
                                    </p:set>
                                    <p:animEffect transition="in" filter="fade">
                                      <p:cBhvr>
                                        <p:cTn id="44" dur="500"/>
                                        <p:tgtEl>
                                          <p:spTgt spid="41"/>
                                        </p:tgtEl>
                                      </p:cBhvr>
                                    </p:animEffect>
                                  </p:childTnLst>
                                </p:cTn>
                              </p:par>
                            </p:childTnLst>
                          </p:cTn>
                        </p:par>
                        <p:par>
                          <p:cTn id="45" fill="hold">
                            <p:stCondLst>
                              <p:cond delay="1200"/>
                            </p:stCondLst>
                            <p:childTnLst>
                              <p:par>
                                <p:cTn id="46" presetID="10" presetClass="entr" presetSubtype="0" fill="hold" nodeType="afterEffect">
                                  <p:stCondLst>
                                    <p:cond delay="0"/>
                                  </p:stCondLst>
                                  <p:childTnLst>
                                    <p:set>
                                      <p:cBhvr>
                                        <p:cTn id="47" dur="1" fill="hold">
                                          <p:stCondLst>
                                            <p:cond delay="0"/>
                                          </p:stCondLst>
                                        </p:cTn>
                                        <p:tgtEl>
                                          <p:spTgt spid="24"/>
                                        </p:tgtEl>
                                        <p:attrNameLst>
                                          <p:attrName>style.visibility</p:attrName>
                                        </p:attrNameLst>
                                      </p:cBhvr>
                                      <p:to>
                                        <p:strVal val="visible"/>
                                      </p:to>
                                    </p:set>
                                    <p:animEffect transition="in" filter="fade">
                                      <p:cBhvr>
                                        <p:cTn id="48" dur="500"/>
                                        <p:tgtEl>
                                          <p:spTgt spid="24"/>
                                        </p:tgtEl>
                                      </p:cBhvr>
                                    </p:animEffect>
                                  </p:childTnLst>
                                </p:cTn>
                              </p:par>
                            </p:childTnLst>
                          </p:cTn>
                        </p:par>
                        <p:par>
                          <p:cTn id="49" fill="hold">
                            <p:stCondLst>
                              <p:cond delay="17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childTnLst>
                          </p:cTn>
                        </p:par>
                        <p:par>
                          <p:cTn id="53" fill="hold">
                            <p:stCondLst>
                              <p:cond delay="2200"/>
                            </p:stCondLst>
                            <p:childTnLst>
                              <p:par>
                                <p:cTn id="54" presetID="10" presetClass="entr" presetSubtype="0" fill="hold"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fade">
                                      <p:cBhvr>
                                        <p:cTn id="56" dur="500"/>
                                        <p:tgtEl>
                                          <p:spTgt spid="18"/>
                                        </p:tgtEl>
                                      </p:cBhvr>
                                    </p:animEffect>
                                  </p:childTnLst>
                                </p:cTn>
                              </p:par>
                            </p:childTnLst>
                          </p:cTn>
                        </p:par>
                        <p:par>
                          <p:cTn id="57" fill="hold">
                            <p:stCondLst>
                              <p:cond delay="2700"/>
                            </p:stCondLst>
                            <p:childTnLst>
                              <p:par>
                                <p:cTn id="58" presetID="9" presetClass="entr" presetSubtype="16" fill="hold" grpId="0" nodeType="afterEffect">
                                  <p:stCondLst>
                                    <p:cond delay="100"/>
                                  </p:stCondLst>
                                  <p:iterate>
                                    <p:tmAbs val="0"/>
                                  </p:iterate>
                                  <p:childTnLst>
                                    <p:set>
                                      <p:cBhvr>
                                        <p:cTn id="59" fill="hold"/>
                                        <p:tgtEl>
                                          <p:spTgt spid="55"/>
                                        </p:tgtEl>
                                        <p:attrNameLst>
                                          <p:attrName>style.visibility</p:attrName>
                                        </p:attrNameLst>
                                      </p:cBhvr>
                                      <p:to>
                                        <p:strVal val="visible"/>
                                      </p:to>
                                    </p:set>
                                    <p:animEffect transition="in" filter="dissolve(in)">
                                      <p:cBhvr>
                                        <p:cTn id="60" dur="750"/>
                                        <p:tgtEl>
                                          <p:spTgt spid="55"/>
                                        </p:tgtEl>
                                      </p:cBhvr>
                                    </p:animEffect>
                                  </p:childTnLst>
                                </p:cTn>
                              </p:par>
                            </p:childTnLst>
                          </p:cTn>
                        </p:par>
                        <p:par>
                          <p:cTn id="61" fill="hold">
                            <p:stCondLst>
                              <p:cond delay="3550"/>
                            </p:stCondLst>
                            <p:childTnLst>
                              <p:par>
                                <p:cTn id="62" presetID="9" presetClass="entr" presetSubtype="16" fill="hold" grpId="0" nodeType="afterEffect">
                                  <p:stCondLst>
                                    <p:cond delay="100"/>
                                  </p:stCondLst>
                                  <p:iterate>
                                    <p:tmAbs val="0"/>
                                  </p:iterate>
                                  <p:childTnLst>
                                    <p:set>
                                      <p:cBhvr>
                                        <p:cTn id="63" fill="hold"/>
                                        <p:tgtEl>
                                          <p:spTgt spid="54"/>
                                        </p:tgtEl>
                                        <p:attrNameLst>
                                          <p:attrName>style.visibility</p:attrName>
                                        </p:attrNameLst>
                                      </p:cBhvr>
                                      <p:to>
                                        <p:strVal val="visible"/>
                                      </p:to>
                                    </p:set>
                                    <p:animEffect transition="in" filter="dissolve(in)">
                                      <p:cBhvr>
                                        <p:cTn id="64" dur="750"/>
                                        <p:tgtEl>
                                          <p:spTgt spid="54"/>
                                        </p:tgtEl>
                                      </p:cBhvr>
                                    </p:animEffect>
                                  </p:childTnLst>
                                </p:cTn>
                              </p:par>
                            </p:childTnLst>
                          </p:cTn>
                        </p:par>
                        <p:par>
                          <p:cTn id="65" fill="hold">
                            <p:stCondLst>
                              <p:cond delay="4400"/>
                            </p:stCondLst>
                            <p:childTnLst>
                              <p:par>
                                <p:cTn id="66" presetID="9" presetClass="entr" presetSubtype="16" fill="hold" grpId="0" nodeType="afterEffect">
                                  <p:stCondLst>
                                    <p:cond delay="100"/>
                                  </p:stCondLst>
                                  <p:iterate>
                                    <p:tmAbs val="0"/>
                                  </p:iterate>
                                  <p:childTnLst>
                                    <p:set>
                                      <p:cBhvr>
                                        <p:cTn id="67" fill="hold"/>
                                        <p:tgtEl>
                                          <p:spTgt spid="52"/>
                                        </p:tgtEl>
                                        <p:attrNameLst>
                                          <p:attrName>style.visibility</p:attrName>
                                        </p:attrNameLst>
                                      </p:cBhvr>
                                      <p:to>
                                        <p:strVal val="visible"/>
                                      </p:to>
                                    </p:set>
                                    <p:animEffect transition="in" filter="dissolve(in)">
                                      <p:cBhvr>
                                        <p:cTn id="68" dur="750"/>
                                        <p:tgtEl>
                                          <p:spTgt spid="52"/>
                                        </p:tgtEl>
                                      </p:cBhvr>
                                    </p:animEffect>
                                  </p:childTnLst>
                                </p:cTn>
                              </p:par>
                            </p:childTnLst>
                          </p:cTn>
                        </p:par>
                        <p:par>
                          <p:cTn id="69" fill="hold">
                            <p:stCondLst>
                              <p:cond delay="5250"/>
                            </p:stCondLst>
                            <p:childTnLst>
                              <p:par>
                                <p:cTn id="70" presetID="9" presetClass="entr" presetSubtype="16" fill="hold" grpId="0" nodeType="afterEffect">
                                  <p:stCondLst>
                                    <p:cond delay="100"/>
                                  </p:stCondLst>
                                  <p:iterate>
                                    <p:tmAbs val="0"/>
                                  </p:iterate>
                                  <p:childTnLst>
                                    <p:set>
                                      <p:cBhvr>
                                        <p:cTn id="71" fill="hold"/>
                                        <p:tgtEl>
                                          <p:spTgt spid="53"/>
                                        </p:tgtEl>
                                        <p:attrNameLst>
                                          <p:attrName>style.visibility</p:attrName>
                                        </p:attrNameLst>
                                      </p:cBhvr>
                                      <p:to>
                                        <p:strVal val="visible"/>
                                      </p:to>
                                    </p:set>
                                    <p:animEffect transition="in" filter="dissolve(in)">
                                      <p:cBhvr>
                                        <p:cTn id="72" dur="750"/>
                                        <p:tgtEl>
                                          <p:spTgt spid="53"/>
                                        </p:tgtEl>
                                      </p:cBhvr>
                                    </p:animEffect>
                                  </p:childTnLst>
                                </p:cTn>
                              </p:par>
                            </p:childTnLst>
                          </p:cTn>
                        </p:par>
                        <p:par>
                          <p:cTn id="73" fill="hold">
                            <p:stCondLst>
                              <p:cond delay="6100"/>
                            </p:stCondLst>
                            <p:childTnLst>
                              <p:par>
                                <p:cTn id="74" presetID="53" presetClass="entr" presetSubtype="16" fill="hold" grpId="0" nodeType="afterEffect">
                                  <p:stCondLst>
                                    <p:cond delay="0"/>
                                  </p:stCondLst>
                                  <p:childTnLst>
                                    <p:set>
                                      <p:cBhvr>
                                        <p:cTn id="75" dur="1" fill="hold">
                                          <p:stCondLst>
                                            <p:cond delay="0"/>
                                          </p:stCondLst>
                                        </p:cTn>
                                        <p:tgtEl>
                                          <p:spTgt spid="56">
                                            <p:txEl>
                                              <p:pRg st="0" end="0"/>
                                            </p:txEl>
                                          </p:spTgt>
                                        </p:tgtEl>
                                        <p:attrNameLst>
                                          <p:attrName>style.visibility</p:attrName>
                                        </p:attrNameLst>
                                      </p:cBhvr>
                                      <p:to>
                                        <p:strVal val="visible"/>
                                      </p:to>
                                    </p:set>
                                    <p:anim calcmode="lin" valueType="num">
                                      <p:cBhvr>
                                        <p:cTn id="76"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77" dur="5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78" dur="500"/>
                                        <p:tgtEl>
                                          <p:spTgt spid="56">
                                            <p:txEl>
                                              <p:pRg st="0" end="0"/>
                                            </p:txEl>
                                          </p:spTgt>
                                        </p:tgtEl>
                                      </p:cBhvr>
                                    </p:animEffect>
                                  </p:childTnLst>
                                </p:cTn>
                              </p:par>
                            </p:childTnLst>
                          </p:cTn>
                        </p:par>
                        <p:par>
                          <p:cTn id="79" fill="hold">
                            <p:stCondLst>
                              <p:cond delay="6600"/>
                            </p:stCondLst>
                            <p:childTnLst>
                              <p:par>
                                <p:cTn id="80" presetID="53" presetClass="entr" presetSubtype="16" fill="hold" grpId="0" nodeType="afterEffect">
                                  <p:stCondLst>
                                    <p:cond delay="0"/>
                                  </p:stCondLst>
                                  <p:childTnLst>
                                    <p:set>
                                      <p:cBhvr>
                                        <p:cTn id="81" dur="1" fill="hold">
                                          <p:stCondLst>
                                            <p:cond delay="0"/>
                                          </p:stCondLst>
                                        </p:cTn>
                                        <p:tgtEl>
                                          <p:spTgt spid="57">
                                            <p:txEl>
                                              <p:pRg st="0" end="0"/>
                                            </p:txEl>
                                          </p:spTgt>
                                        </p:tgtEl>
                                        <p:attrNameLst>
                                          <p:attrName>style.visibility</p:attrName>
                                        </p:attrNameLst>
                                      </p:cBhvr>
                                      <p:to>
                                        <p:strVal val="visible"/>
                                      </p:to>
                                    </p:set>
                                    <p:anim calcmode="lin" valueType="num">
                                      <p:cBhvr>
                                        <p:cTn id="82"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3"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4" dur="500"/>
                                        <p:tgtEl>
                                          <p:spTgt spid="57">
                                            <p:txEl>
                                              <p:pRg st="0" end="0"/>
                                            </p:txEl>
                                          </p:spTgt>
                                        </p:tgtEl>
                                      </p:cBhvr>
                                    </p:animEffect>
                                  </p:childTnLst>
                                </p:cTn>
                              </p:par>
                            </p:childTnLst>
                          </p:cTn>
                        </p:par>
                        <p:par>
                          <p:cTn id="85" fill="hold">
                            <p:stCondLst>
                              <p:cond delay="7100"/>
                            </p:stCondLst>
                            <p:childTnLst>
                              <p:par>
                                <p:cTn id="86" presetID="53" presetClass="entr" presetSubtype="16" fill="hold" grpId="0" nodeType="afterEffect">
                                  <p:stCondLst>
                                    <p:cond delay="0"/>
                                  </p:stCondLst>
                                  <p:childTnLst>
                                    <p:set>
                                      <p:cBhvr>
                                        <p:cTn id="87" dur="1" fill="hold">
                                          <p:stCondLst>
                                            <p:cond delay="0"/>
                                          </p:stCondLst>
                                        </p:cTn>
                                        <p:tgtEl>
                                          <p:spTgt spid="58">
                                            <p:txEl>
                                              <p:pRg st="0" end="0"/>
                                            </p:txEl>
                                          </p:spTgt>
                                        </p:tgtEl>
                                        <p:attrNameLst>
                                          <p:attrName>style.visibility</p:attrName>
                                        </p:attrNameLst>
                                      </p:cBhvr>
                                      <p:to>
                                        <p:strVal val="visible"/>
                                      </p:to>
                                    </p:set>
                                    <p:anim calcmode="lin" valueType="num">
                                      <p:cBhvr>
                                        <p:cTn id="88"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89" dur="5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0" dur="500"/>
                                        <p:tgtEl>
                                          <p:spTgt spid="58">
                                            <p:txEl>
                                              <p:pRg st="0" end="0"/>
                                            </p:txEl>
                                          </p:spTgt>
                                        </p:tgtEl>
                                      </p:cBhvr>
                                    </p:animEffect>
                                  </p:childTnLst>
                                </p:cTn>
                              </p:par>
                            </p:childTnLst>
                          </p:cTn>
                        </p:par>
                        <p:par>
                          <p:cTn id="91" fill="hold">
                            <p:stCondLst>
                              <p:cond delay="7600"/>
                            </p:stCondLst>
                            <p:childTnLst>
                              <p:par>
                                <p:cTn id="92" presetID="53" presetClass="entr" presetSubtype="16" fill="hold" grpId="0" nodeType="afterEffect">
                                  <p:stCondLst>
                                    <p:cond delay="0"/>
                                  </p:stCondLst>
                                  <p:childTnLst>
                                    <p:set>
                                      <p:cBhvr>
                                        <p:cTn id="93" dur="1" fill="hold">
                                          <p:stCondLst>
                                            <p:cond delay="0"/>
                                          </p:stCondLst>
                                        </p:cTn>
                                        <p:tgtEl>
                                          <p:spTgt spid="59">
                                            <p:txEl>
                                              <p:pRg st="0" end="0"/>
                                            </p:txEl>
                                          </p:spTgt>
                                        </p:tgtEl>
                                        <p:attrNameLst>
                                          <p:attrName>style.visibility</p:attrName>
                                        </p:attrNameLst>
                                      </p:cBhvr>
                                      <p:to>
                                        <p:strVal val="visible"/>
                                      </p:to>
                                    </p:set>
                                    <p:anim calcmode="lin" valueType="num">
                                      <p:cBhvr>
                                        <p:cTn id="94"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96" dur="500"/>
                                        <p:tgtEl>
                                          <p:spTgt spid="5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uild="p">
        <p:tmplLst>
          <p:tmpl lvl="1">
            <p:tnLst>
              <p:par>
                <p:cTn presetID="42" presetClass="entr" presetSubtype="0" fill="hold" nodeType="withEffect">
                  <p:stCondLst>
                    <p:cond delay="200"/>
                  </p:stCondLst>
                  <p:childTnLst>
                    <p:set>
                      <p:cBhvr>
                        <p:cTn dur="1" fill="hold">
                          <p:stCondLst>
                            <p:cond delay="0"/>
                          </p:stCondLst>
                        </p:cTn>
                        <p:tgtEl>
                          <p:spTgt spid="44"/>
                        </p:tgtEl>
                        <p:attrNameLst>
                          <p:attrName>style.visibility</p:attrName>
                        </p:attrNameLst>
                      </p:cBhvr>
                      <p:to>
                        <p:strVal val="visible"/>
                      </p:to>
                    </p:set>
                    <p:animEffect transition="in" filter="fade">
                      <p:cBhvr>
                        <p:cTn dur="400"/>
                        <p:tgtEl>
                          <p:spTgt spid="44"/>
                        </p:tgtEl>
                      </p:cBhvr>
                    </p:animEffect>
                    <p:anim calcmode="lin" valueType="num">
                      <p:cBhvr>
                        <p:cTn dur="400" fill="hold"/>
                        <p:tgtEl>
                          <p:spTgt spid="44"/>
                        </p:tgtEl>
                        <p:attrNameLst>
                          <p:attrName>ppt_x</p:attrName>
                        </p:attrNameLst>
                      </p:cBhvr>
                      <p:tavLst>
                        <p:tav tm="0">
                          <p:val>
                            <p:strVal val="#ppt_x"/>
                          </p:val>
                        </p:tav>
                        <p:tav tm="100000">
                          <p:val>
                            <p:strVal val="#ppt_x"/>
                          </p:val>
                        </p:tav>
                      </p:tavLst>
                    </p:anim>
                    <p:anim calcmode="lin" valueType="num">
                      <p:cBhvr>
                        <p:cTn dur="400" fill="hold"/>
                        <p:tgtEl>
                          <p:spTgt spid="44"/>
                        </p:tgtEl>
                        <p:attrNameLst>
                          <p:attrName>ppt_y</p:attrName>
                        </p:attrNameLst>
                      </p:cBhvr>
                      <p:tavLst>
                        <p:tav tm="0">
                          <p:val>
                            <p:strVal val="#ppt_y+.1"/>
                          </p:val>
                        </p:tav>
                        <p:tav tm="100000">
                          <p:val>
                            <p:strVal val="#ppt_y"/>
                          </p:val>
                        </p:tav>
                      </p:tavLst>
                    </p:anim>
                  </p:childTnLst>
                </p:cTn>
              </p:par>
            </p:tnLst>
          </p:tmpl>
        </p:tmplLst>
      </p:bldP>
      <p:bldP spid="45" grpId="0" build="p">
        <p:tmplLst>
          <p:tmpl lvl="1">
            <p:tnLst>
              <p:par>
                <p:cTn presetID="23" presetClass="entr" presetSubtype="16" fill="hold" nodeType="withEffect">
                  <p:stCondLst>
                    <p:cond delay="200"/>
                  </p:stCondLst>
                  <p:childTnLst>
                    <p:set>
                      <p:cBhvr>
                        <p:cTn dur="1" fill="hold">
                          <p:stCondLst>
                            <p:cond delay="0"/>
                          </p:stCondLst>
                        </p:cTn>
                        <p:tgtEl>
                          <p:spTgt spid="45"/>
                        </p:tgtEl>
                        <p:attrNameLst>
                          <p:attrName>style.visibility</p:attrName>
                        </p:attrNameLst>
                      </p:cBhvr>
                      <p:to>
                        <p:strVal val="visible"/>
                      </p:to>
                    </p:set>
                    <p:anim calcmode="lin" valueType="num">
                      <p:cBhvr>
                        <p:cTn dur="500" fill="hold"/>
                        <p:tgtEl>
                          <p:spTgt spid="45"/>
                        </p:tgtEl>
                        <p:attrNameLst>
                          <p:attrName>ppt_w</p:attrName>
                        </p:attrNameLst>
                      </p:cBhvr>
                      <p:tavLst>
                        <p:tav tm="0">
                          <p:val>
                            <p:fltVal val="0"/>
                          </p:val>
                        </p:tav>
                        <p:tav tm="100000">
                          <p:val>
                            <p:strVal val="#ppt_w"/>
                          </p:val>
                        </p:tav>
                      </p:tavLst>
                    </p:anim>
                    <p:anim calcmode="lin" valueType="num">
                      <p:cBhvr>
                        <p:cTn dur="500" fill="hold"/>
                        <p:tgtEl>
                          <p:spTgt spid="45"/>
                        </p:tgtEl>
                        <p:attrNameLst>
                          <p:attrName>ppt_h</p:attrName>
                        </p:attrNameLst>
                      </p:cBhvr>
                      <p:tavLst>
                        <p:tav tm="0">
                          <p:val>
                            <p:fltVal val="0"/>
                          </p:val>
                        </p:tav>
                        <p:tav tm="100000">
                          <p:val>
                            <p:strVal val="#ppt_h"/>
                          </p:val>
                        </p:tav>
                      </p:tavLst>
                    </p:anim>
                  </p:childTnLst>
                </p:cTn>
              </p:par>
            </p:tnLst>
          </p:tmpl>
        </p:tmplLst>
      </p:bldP>
      <p:bldP spid="46" grpId="0" build="p">
        <p:tmplLst>
          <p:tmpl lvl="1">
            <p:tnLst>
              <p:par>
                <p:cTn presetID="42" presetClass="entr" presetSubtype="0" fill="hold" nodeType="withEffect">
                  <p:stCondLst>
                    <p:cond delay="200"/>
                  </p:stCondLst>
                  <p:childTnLst>
                    <p:set>
                      <p:cBhvr>
                        <p:cTn dur="1" fill="hold">
                          <p:stCondLst>
                            <p:cond delay="0"/>
                          </p:stCondLst>
                        </p:cTn>
                        <p:tgtEl>
                          <p:spTgt spid="46"/>
                        </p:tgtEl>
                        <p:attrNameLst>
                          <p:attrName>style.visibility</p:attrName>
                        </p:attrNameLst>
                      </p:cBhvr>
                      <p:to>
                        <p:strVal val="visible"/>
                      </p:to>
                    </p:set>
                    <p:animEffect transition="in" filter="fade">
                      <p:cBhvr>
                        <p:cTn dur="400"/>
                        <p:tgtEl>
                          <p:spTgt spid="46"/>
                        </p:tgtEl>
                      </p:cBhvr>
                    </p:animEffect>
                    <p:anim calcmode="lin" valueType="num">
                      <p:cBhvr>
                        <p:cTn dur="400" fill="hold"/>
                        <p:tgtEl>
                          <p:spTgt spid="46"/>
                        </p:tgtEl>
                        <p:attrNameLst>
                          <p:attrName>ppt_x</p:attrName>
                        </p:attrNameLst>
                      </p:cBhvr>
                      <p:tavLst>
                        <p:tav tm="0">
                          <p:val>
                            <p:strVal val="#ppt_x"/>
                          </p:val>
                        </p:tav>
                        <p:tav tm="100000">
                          <p:val>
                            <p:strVal val="#ppt_x"/>
                          </p:val>
                        </p:tav>
                      </p:tavLst>
                    </p:anim>
                    <p:anim calcmode="lin" valueType="num">
                      <p:cBhvr>
                        <p:cTn dur="400" fill="hold"/>
                        <p:tgtEl>
                          <p:spTgt spid="46"/>
                        </p:tgtEl>
                        <p:attrNameLst>
                          <p:attrName>ppt_y</p:attrName>
                        </p:attrNameLst>
                      </p:cBhvr>
                      <p:tavLst>
                        <p:tav tm="0">
                          <p:val>
                            <p:strVal val="#ppt_y+.1"/>
                          </p:val>
                        </p:tav>
                        <p:tav tm="100000">
                          <p:val>
                            <p:strVal val="#ppt_y"/>
                          </p:val>
                        </p:tav>
                      </p:tavLst>
                    </p:anim>
                  </p:childTnLst>
                </p:cTn>
              </p:par>
            </p:tnLst>
          </p:tmpl>
        </p:tmplLst>
      </p:bldP>
      <p:bldP spid="47" grpId="0" build="p">
        <p:tmplLst>
          <p:tmpl lvl="1">
            <p:tnLst>
              <p:par>
                <p:cTn presetID="23" presetClass="entr" presetSubtype="16" fill="hold" nodeType="withEffect">
                  <p:stCondLst>
                    <p:cond delay="200"/>
                  </p:stCondLst>
                  <p:childTnLst>
                    <p:set>
                      <p:cBhvr>
                        <p:cTn dur="1" fill="hold">
                          <p:stCondLst>
                            <p:cond delay="0"/>
                          </p:stCondLst>
                        </p:cTn>
                        <p:tgtEl>
                          <p:spTgt spid="47"/>
                        </p:tgtEl>
                        <p:attrNameLst>
                          <p:attrName>style.visibility</p:attrName>
                        </p:attrNameLst>
                      </p:cBhvr>
                      <p:to>
                        <p:strVal val="visible"/>
                      </p:to>
                    </p:set>
                    <p:anim calcmode="lin" valueType="num">
                      <p:cBhvr>
                        <p:cTn dur="500" fill="hold"/>
                        <p:tgtEl>
                          <p:spTgt spid="47"/>
                        </p:tgtEl>
                        <p:attrNameLst>
                          <p:attrName>ppt_w</p:attrName>
                        </p:attrNameLst>
                      </p:cBhvr>
                      <p:tavLst>
                        <p:tav tm="0">
                          <p:val>
                            <p:fltVal val="0"/>
                          </p:val>
                        </p:tav>
                        <p:tav tm="100000">
                          <p:val>
                            <p:strVal val="#ppt_w"/>
                          </p:val>
                        </p:tav>
                      </p:tavLst>
                    </p:anim>
                    <p:anim calcmode="lin" valueType="num">
                      <p:cBhvr>
                        <p:cTn dur="500" fill="hold"/>
                        <p:tgtEl>
                          <p:spTgt spid="47"/>
                        </p:tgtEl>
                        <p:attrNameLst>
                          <p:attrName>ppt_h</p:attrName>
                        </p:attrNameLst>
                      </p:cBhvr>
                      <p:tavLst>
                        <p:tav tm="0">
                          <p:val>
                            <p:fltVal val="0"/>
                          </p:val>
                        </p:tav>
                        <p:tav tm="100000">
                          <p:val>
                            <p:strVal val="#ppt_h"/>
                          </p:val>
                        </p:tav>
                      </p:tavLst>
                    </p:anim>
                  </p:childTnLst>
                </p:cTn>
              </p:par>
            </p:tnLst>
          </p:tmpl>
        </p:tmplLst>
      </p:bldP>
      <p:bldP spid="48" grpId="0" build="p">
        <p:tmplLst>
          <p:tmpl lvl="1">
            <p:tnLst>
              <p:par>
                <p:cTn presetID="42" presetClass="entr" presetSubtype="0" fill="hold" nodeType="withEffect">
                  <p:stCondLst>
                    <p:cond delay="200"/>
                  </p:stCondLst>
                  <p:childTnLst>
                    <p:set>
                      <p:cBhvr>
                        <p:cTn dur="1" fill="hold">
                          <p:stCondLst>
                            <p:cond delay="0"/>
                          </p:stCondLst>
                        </p:cTn>
                        <p:tgtEl>
                          <p:spTgt spid="48"/>
                        </p:tgtEl>
                        <p:attrNameLst>
                          <p:attrName>style.visibility</p:attrName>
                        </p:attrNameLst>
                      </p:cBhvr>
                      <p:to>
                        <p:strVal val="visible"/>
                      </p:to>
                    </p:set>
                    <p:animEffect transition="in" filter="fade">
                      <p:cBhvr>
                        <p:cTn dur="400"/>
                        <p:tgtEl>
                          <p:spTgt spid="48"/>
                        </p:tgtEl>
                      </p:cBhvr>
                    </p:animEffect>
                    <p:anim calcmode="lin" valueType="num">
                      <p:cBhvr>
                        <p:cTn dur="400" fill="hold"/>
                        <p:tgtEl>
                          <p:spTgt spid="48"/>
                        </p:tgtEl>
                        <p:attrNameLst>
                          <p:attrName>ppt_x</p:attrName>
                        </p:attrNameLst>
                      </p:cBhvr>
                      <p:tavLst>
                        <p:tav tm="0">
                          <p:val>
                            <p:strVal val="#ppt_x"/>
                          </p:val>
                        </p:tav>
                        <p:tav tm="100000">
                          <p:val>
                            <p:strVal val="#ppt_x"/>
                          </p:val>
                        </p:tav>
                      </p:tavLst>
                    </p:anim>
                    <p:anim calcmode="lin" valueType="num">
                      <p:cBhvr>
                        <p:cTn dur="400" fill="hold"/>
                        <p:tgtEl>
                          <p:spTgt spid="48"/>
                        </p:tgtEl>
                        <p:attrNameLst>
                          <p:attrName>ppt_y</p:attrName>
                        </p:attrNameLst>
                      </p:cBhvr>
                      <p:tavLst>
                        <p:tav tm="0">
                          <p:val>
                            <p:strVal val="#ppt_y+.1"/>
                          </p:val>
                        </p:tav>
                        <p:tav tm="100000">
                          <p:val>
                            <p:strVal val="#ppt_y"/>
                          </p:val>
                        </p:tav>
                      </p:tavLst>
                    </p:anim>
                  </p:childTnLst>
                </p:cTn>
              </p:par>
            </p:tnLst>
          </p:tmpl>
        </p:tmplLst>
      </p:bldP>
      <p:bldP spid="49" grpId="0" build="p">
        <p:tmplLst>
          <p:tmpl lvl="1">
            <p:tnLst>
              <p:par>
                <p:cTn presetID="23" presetClass="entr" presetSubtype="16" fill="hold" nodeType="withEffect">
                  <p:stCondLst>
                    <p:cond delay="200"/>
                  </p:stCondLst>
                  <p:childTnLst>
                    <p:set>
                      <p:cBhvr>
                        <p:cTn dur="1" fill="hold">
                          <p:stCondLst>
                            <p:cond delay="0"/>
                          </p:stCondLst>
                        </p:cTn>
                        <p:tgtEl>
                          <p:spTgt spid="49"/>
                        </p:tgtEl>
                        <p:attrNameLst>
                          <p:attrName>style.visibility</p:attrName>
                        </p:attrNameLst>
                      </p:cBhvr>
                      <p:to>
                        <p:strVal val="visible"/>
                      </p:to>
                    </p:set>
                    <p:anim calcmode="lin" valueType="num">
                      <p:cBhvr>
                        <p:cTn dur="500" fill="hold"/>
                        <p:tgtEl>
                          <p:spTgt spid="49"/>
                        </p:tgtEl>
                        <p:attrNameLst>
                          <p:attrName>ppt_w</p:attrName>
                        </p:attrNameLst>
                      </p:cBhvr>
                      <p:tavLst>
                        <p:tav tm="0">
                          <p:val>
                            <p:fltVal val="0"/>
                          </p:val>
                        </p:tav>
                        <p:tav tm="100000">
                          <p:val>
                            <p:strVal val="#ppt_w"/>
                          </p:val>
                        </p:tav>
                      </p:tavLst>
                    </p:anim>
                    <p:anim calcmode="lin" valueType="num">
                      <p:cBhvr>
                        <p:cTn dur="500" fill="hold"/>
                        <p:tgtEl>
                          <p:spTgt spid="49"/>
                        </p:tgtEl>
                        <p:attrNameLst>
                          <p:attrName>ppt_h</p:attrName>
                        </p:attrNameLst>
                      </p:cBhvr>
                      <p:tavLst>
                        <p:tav tm="0">
                          <p:val>
                            <p:fltVal val="0"/>
                          </p:val>
                        </p:tav>
                        <p:tav tm="100000">
                          <p:val>
                            <p:strVal val="#ppt_h"/>
                          </p:val>
                        </p:tav>
                      </p:tavLst>
                    </p:anim>
                  </p:childTnLst>
                </p:cTn>
              </p:par>
            </p:tnLst>
          </p:tmpl>
        </p:tmplLst>
      </p:bldP>
      <p:bldP spid="50" grpId="0" build="p">
        <p:tmplLst>
          <p:tmpl lvl="1">
            <p:tnLst>
              <p:par>
                <p:cTn presetID="42" presetClass="entr" presetSubtype="0" fill="hold" nodeType="withEffect">
                  <p:stCondLst>
                    <p:cond delay="200"/>
                  </p:stCondLst>
                  <p:childTnLst>
                    <p:set>
                      <p:cBhvr>
                        <p:cTn dur="1" fill="hold">
                          <p:stCondLst>
                            <p:cond delay="0"/>
                          </p:stCondLst>
                        </p:cTn>
                        <p:tgtEl>
                          <p:spTgt spid="50"/>
                        </p:tgtEl>
                        <p:attrNameLst>
                          <p:attrName>style.visibility</p:attrName>
                        </p:attrNameLst>
                      </p:cBhvr>
                      <p:to>
                        <p:strVal val="visible"/>
                      </p:to>
                    </p:set>
                    <p:animEffect transition="in" filter="fade">
                      <p:cBhvr>
                        <p:cTn dur="400"/>
                        <p:tgtEl>
                          <p:spTgt spid="50"/>
                        </p:tgtEl>
                      </p:cBhvr>
                    </p:animEffect>
                    <p:anim calcmode="lin" valueType="num">
                      <p:cBhvr>
                        <p:cTn dur="400" fill="hold"/>
                        <p:tgtEl>
                          <p:spTgt spid="50"/>
                        </p:tgtEl>
                        <p:attrNameLst>
                          <p:attrName>ppt_x</p:attrName>
                        </p:attrNameLst>
                      </p:cBhvr>
                      <p:tavLst>
                        <p:tav tm="0">
                          <p:val>
                            <p:strVal val="#ppt_x"/>
                          </p:val>
                        </p:tav>
                        <p:tav tm="100000">
                          <p:val>
                            <p:strVal val="#ppt_x"/>
                          </p:val>
                        </p:tav>
                      </p:tavLst>
                    </p:anim>
                    <p:anim calcmode="lin" valueType="num">
                      <p:cBhvr>
                        <p:cTn dur="400" fill="hold"/>
                        <p:tgtEl>
                          <p:spTgt spid="50"/>
                        </p:tgtEl>
                        <p:attrNameLst>
                          <p:attrName>ppt_y</p:attrName>
                        </p:attrNameLst>
                      </p:cBhvr>
                      <p:tavLst>
                        <p:tav tm="0">
                          <p:val>
                            <p:strVal val="#ppt_y+.1"/>
                          </p:val>
                        </p:tav>
                        <p:tav tm="100000">
                          <p:val>
                            <p:strVal val="#ppt_y"/>
                          </p:val>
                        </p:tav>
                      </p:tavLst>
                    </p:anim>
                  </p:childTnLst>
                </p:cTn>
              </p:par>
            </p:tnLst>
          </p:tmpl>
        </p:tmplLst>
      </p:bldP>
      <p:bldP spid="51" grpId="0" build="p">
        <p:tmplLst>
          <p:tmpl lvl="1">
            <p:tnLst>
              <p:par>
                <p:cTn presetID="2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childTnLst>
                </p:cTn>
              </p:par>
            </p:tnLst>
          </p:tmpl>
        </p:tmplLst>
      </p:bldP>
      <p:bldP spid="52" grpId="0" animBg="1" advAuto="0"/>
      <p:bldP spid="53" grpId="0" animBg="1" advAuto="0"/>
      <p:bldP spid="54" grpId="0" animBg="1" advAuto="0"/>
      <p:bldP spid="55" grpId="0" animBg="1" advAuto="0"/>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animEffect transition="in" filter="fade">
                      <p:cBhvr>
                        <p:cTn dur="5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animEffect transition="in" filter="fade">
                      <p:cBhvr>
                        <p:cTn dur="5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2" y="0"/>
            <a:ext cx="12858045" cy="7232650"/>
          </a:xfrm>
          <a:prstGeom prst="rect">
            <a:avLst/>
          </a:prstGeom>
        </p:spPr>
      </p:pic>
      <p:sp>
        <p:nvSpPr>
          <p:cNvPr id="2" name="椭圆 1"/>
          <p:cNvSpPr/>
          <p:nvPr/>
        </p:nvSpPr>
        <p:spPr>
          <a:xfrm>
            <a:off x="5269647" y="1320373"/>
            <a:ext cx="2319458" cy="2319458"/>
          </a:xfrm>
          <a:prstGeom prst="ellipse">
            <a:avLst/>
          </a:prstGeom>
          <a:noFill/>
          <a:ln w="76200">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7" name="文本框 6"/>
          <p:cNvSpPr txBox="1"/>
          <p:nvPr>
            <p:custDataLst>
              <p:tags r:id="rId2"/>
            </p:custDataLst>
          </p:nvPr>
        </p:nvSpPr>
        <p:spPr>
          <a:xfrm>
            <a:off x="5356879" y="1994013"/>
            <a:ext cx="2144994" cy="972179"/>
          </a:xfrm>
          <a:prstGeom prst="rect">
            <a:avLst/>
          </a:prstGeom>
          <a:noFill/>
        </p:spPr>
        <p:txBody>
          <a:bodyPr vert="horz" lIns="0" tIns="0" rIns="0" bIns="0" anchor="ctr"/>
          <a:lstStyle/>
          <a:p>
            <a:pPr algn="ctr">
              <a:defRPr/>
            </a:pPr>
            <a:r>
              <a:rPr lang="en-US" altLang="zh-CN" sz="4400" dirty="0">
                <a:solidFill>
                  <a:schemeClr val="bg1"/>
                </a:solidFill>
                <a:latin typeface="Arial" panose="020B0604020202020204" pitchFamily="34" charset="0"/>
                <a:ea typeface="微软雅黑" panose="020B0503020204020204" pitchFamily="34" charset="-122"/>
                <a:sym typeface="Arial" panose="020B0604020202020204" pitchFamily="34" charset="0"/>
              </a:rPr>
              <a:t>PART</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4135955" y="4032795"/>
            <a:ext cx="4586840" cy="830997"/>
          </a:xfrm>
          <a:prstGeom prst="rect">
            <a:avLst/>
          </a:prstGeom>
        </p:spPr>
        <p:txBody>
          <a:bodyPr wrap="square" lIns="0" tIns="0" rIns="0" bIns="0">
            <a:spAutoFit/>
          </a:bodyPr>
          <a:lstStyle/>
          <a:p>
            <a:pPr algn="ctr"/>
            <a:r>
              <a:rPr lang="zh-CN" altLang="en-US" sz="5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工作完成情况</a:t>
            </a:r>
          </a:p>
        </p:txBody>
      </p:sp>
      <p:sp>
        <p:nvSpPr>
          <p:cNvPr id="9" name="TextBox 11"/>
          <p:cNvSpPr txBox="1"/>
          <p:nvPr/>
        </p:nvSpPr>
        <p:spPr>
          <a:xfrm>
            <a:off x="4385831"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6892050" y="5156644"/>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4385831"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6892050" y="5464385"/>
            <a:ext cx="1609415" cy="215572"/>
          </a:xfrm>
          <a:prstGeom prst="rect">
            <a:avLst/>
          </a:prstGeom>
          <a:noFill/>
        </p:spPr>
        <p:txBody>
          <a:bodyPr wrap="none" lIns="0" tIns="0" rIns="0" bIns="0" rtlCol="0">
            <a:spAutoFit/>
          </a:bodyPr>
          <a:lstStyle/>
          <a:p>
            <a:pPr marL="171441" lvl="1" indent="-171441">
              <a:buFont typeface="Arial" panose="020B0604020202020204" pitchFamily="34" charset="0"/>
              <a:buChar char="•"/>
            </a:pPr>
            <a:r>
              <a:rPr lang="zh-CN" altLang="en-US" sz="140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40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82050352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ageCurlDoubl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500" fill="hold"/>
                                        <p:tgtEl>
                                          <p:spTgt spid="7"/>
                                        </p:tgtEl>
                                        <p:attrNameLst>
                                          <p:attrName>ppt_w</p:attrName>
                                        </p:attrNameLst>
                                      </p:cBhvr>
                                      <p:tavLst>
                                        <p:tav tm="0">
                                          <p:val>
                                            <p:fltVal val="0"/>
                                          </p:val>
                                        </p:tav>
                                        <p:tav tm="100000">
                                          <p:val>
                                            <p:strVal val="#ppt_w"/>
                                          </p:val>
                                        </p:tav>
                                      </p:tavLst>
                                    </p:anim>
                                    <p:anim calcmode="lin" valueType="num">
                                      <p:cBhvr>
                                        <p:cTn id="18" dur="500" fill="hold"/>
                                        <p:tgtEl>
                                          <p:spTgt spid="7"/>
                                        </p:tgtEl>
                                        <p:attrNameLst>
                                          <p:attrName>ppt_h</p:attrName>
                                        </p:attrNameLst>
                                      </p:cBhvr>
                                      <p:tavLst>
                                        <p:tav tm="0">
                                          <p:val>
                                            <p:fltVal val="0"/>
                                          </p:val>
                                        </p:tav>
                                        <p:tav tm="100000">
                                          <p:val>
                                            <p:strVal val="#ppt_h"/>
                                          </p:val>
                                        </p:tav>
                                      </p:tavLst>
                                    </p:anim>
                                    <p:animEffect transition="in" filter="fade">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14700" y="1896800"/>
            <a:ext cx="8731250" cy="2627417"/>
          </a:xfrm>
          <a:prstGeom prst="rect">
            <a:avLst/>
          </a:prstGeom>
          <a:blipFill>
            <a:blip r:embed="rId3"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812800" y="1896800"/>
            <a:ext cx="2398864" cy="2627417"/>
          </a:xfrm>
          <a:prstGeom prst="rect">
            <a:avLst/>
          </a:prstGeom>
          <a:blipFill>
            <a:blip r:embed="rId4"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812800" y="4630326"/>
            <a:ext cx="3381077" cy="1883593"/>
          </a:xfrm>
          <a:prstGeom prst="rect">
            <a:avLst/>
          </a:prstGeom>
          <a:blipFill>
            <a:blip r:embed="rId5"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nvSpPr>
        <p:spPr>
          <a:xfrm>
            <a:off x="4286250" y="4630326"/>
            <a:ext cx="3583285" cy="1883593"/>
          </a:xfrm>
          <a:prstGeom prst="rect">
            <a:avLst/>
          </a:prstGeom>
          <a:blipFill>
            <a:blip r:embed="rId6" cstate="email">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lnSpc>
                <a:spcPct val="150000"/>
              </a:lnSpc>
              <a:defRPr/>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6" name="Title 13"/>
          <p:cNvSpPr txBox="1">
            <a:spLocks/>
          </p:cNvSpPr>
          <p:nvPr/>
        </p:nvSpPr>
        <p:spPr bwMode="auto">
          <a:xfrm>
            <a:off x="8085559" y="4713426"/>
            <a:ext cx="3960390" cy="14311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t" anchorCtr="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just">
              <a:lnSpc>
                <a:spcPct val="150000"/>
              </a:lnSpc>
            </a:pP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AutoShape 11"/>
          <p:cNvSpPr>
            <a:spLocks/>
          </p:cNvSpPr>
          <p:nvPr/>
        </p:nvSpPr>
        <p:spPr bwMode="auto">
          <a:xfrm>
            <a:off x="811891" y="1390871"/>
            <a:ext cx="11234966" cy="3693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wrap="square" lIns="0" tIns="0" rIns="0" bIns="0" anchor="t" anchorCtr="0">
            <a:spAutoFit/>
          </a:bodyPr>
          <a:lstStyle/>
          <a:p>
            <a:pPr algn="just">
              <a:lnSpc>
                <a:spcPct val="150000"/>
              </a:lnSpc>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TextBox 8"/>
          <p:cNvSpPr txBox="1"/>
          <p:nvPr/>
        </p:nvSpPr>
        <p:spPr>
          <a:xfrm>
            <a:off x="824035" y="233568"/>
            <a:ext cx="3949155" cy="492443"/>
          </a:xfrm>
          <a:prstGeom prst="rect">
            <a:avLst/>
          </a:prstGeom>
          <a:noFill/>
        </p:spPr>
        <p:txBody>
          <a:bodyPr wrap="square" lIns="0" tIns="0" rIns="0" bIns="0" rtlCol="0" anchor="ctr">
            <a:spAutoFit/>
          </a:bodyPr>
          <a:lstStyle/>
          <a:p>
            <a:r>
              <a:rPr lang="en-US" altLang="zh-CN"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a:t>
            </a:r>
            <a:r>
              <a:rPr lang="zh-CN" altLang="en-US" sz="32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40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8"/>
          <p:cNvSpPr txBox="1"/>
          <p:nvPr/>
        </p:nvSpPr>
        <p:spPr>
          <a:xfrm>
            <a:off x="824036" y="743527"/>
            <a:ext cx="2807720" cy="215444"/>
          </a:xfrm>
          <a:prstGeom prst="rect">
            <a:avLst/>
          </a:prstGeom>
          <a:noFill/>
        </p:spPr>
        <p:txBody>
          <a:bodyPr wrap="square" lIns="0" tIns="0" rIns="0" bIns="0" rtlCol="0" anchor="ctr">
            <a:spAutoFit/>
          </a:bodyPr>
          <a:lstStyle/>
          <a:p>
            <a:r>
              <a:rPr lang="en-US" altLang="zh-CN"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2017 ANNUAL WORK SUMMARY</a:t>
            </a:r>
            <a:endParaRPr lang="zh-CN" altLang="en-US"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035180707"/>
      </p:ext>
    </p:extLst>
  </p:cSld>
  <p:clrMapOvr>
    <a:masterClrMapping/>
  </p:clrMapOvr>
  <mc:AlternateContent xmlns:mc="http://schemas.openxmlformats.org/markup-compatibility/2006" xmlns:p14="http://schemas.microsoft.com/office/powerpoint/2010/main">
    <mc:Choice Requires="p14">
      <p:transition spd="slow" p14:dur="2000" advTm="4000">
        <p14:ferris dir="l"/>
      </p:transition>
    </mc:Choice>
    <mc:Fallback xmlns="">
      <p:transition spd="slow" advTm="4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750" fill="hold"/>
                                        <p:tgtEl>
                                          <p:spTgt spid="41"/>
                                        </p:tgtEl>
                                        <p:attrNameLst>
                                          <p:attrName>ppt_x</p:attrName>
                                        </p:attrNameLst>
                                      </p:cBhvr>
                                      <p:tavLst>
                                        <p:tav tm="0">
                                          <p:val>
                                            <p:strVal val="0-#ppt_w/2"/>
                                          </p:val>
                                        </p:tav>
                                        <p:tav tm="100000">
                                          <p:val>
                                            <p:strVal val="#ppt_x"/>
                                          </p:val>
                                        </p:tav>
                                      </p:tavLst>
                                    </p:anim>
                                    <p:anim calcmode="lin" valueType="num">
                                      <p:cBhvr additive="base">
                                        <p:cTn id="8" dur="750" fill="hold"/>
                                        <p:tgtEl>
                                          <p:spTgt spid="4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750" fill="hold"/>
                                        <p:tgtEl>
                                          <p:spTgt spid="2"/>
                                        </p:tgtEl>
                                        <p:attrNameLst>
                                          <p:attrName>ppt_x</p:attrName>
                                        </p:attrNameLst>
                                      </p:cBhvr>
                                      <p:tavLst>
                                        <p:tav tm="0">
                                          <p:val>
                                            <p:strVal val="1+#ppt_w/2"/>
                                          </p:val>
                                        </p:tav>
                                        <p:tav tm="100000">
                                          <p:val>
                                            <p:strVal val="#ppt_x"/>
                                          </p:val>
                                        </p:tav>
                                      </p:tavLst>
                                    </p:anim>
                                    <p:anim calcmode="lin" valueType="num">
                                      <p:cBhvr additive="base">
                                        <p:cTn id="12" dur="75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
                                  </p:stCondLst>
                                  <p:childTnLst>
                                    <p:set>
                                      <p:cBhvr>
                                        <p:cTn id="14" dur="1" fill="hold">
                                          <p:stCondLst>
                                            <p:cond delay="0"/>
                                          </p:stCondLst>
                                        </p:cTn>
                                        <p:tgtEl>
                                          <p:spTgt spid="49"/>
                                        </p:tgtEl>
                                        <p:attrNameLst>
                                          <p:attrName>style.visibility</p:attrName>
                                        </p:attrNameLst>
                                      </p:cBhvr>
                                      <p:to>
                                        <p:strVal val="visible"/>
                                      </p:to>
                                    </p:set>
                                    <p:anim calcmode="lin" valueType="num">
                                      <p:cBhvr additive="base">
                                        <p:cTn id="15" dur="750" fill="hold"/>
                                        <p:tgtEl>
                                          <p:spTgt spid="49"/>
                                        </p:tgtEl>
                                        <p:attrNameLst>
                                          <p:attrName>ppt_x</p:attrName>
                                        </p:attrNameLst>
                                      </p:cBhvr>
                                      <p:tavLst>
                                        <p:tav tm="0">
                                          <p:val>
                                            <p:strVal val="0-#ppt_w/2"/>
                                          </p:val>
                                        </p:tav>
                                        <p:tav tm="100000">
                                          <p:val>
                                            <p:strVal val="#ppt_x"/>
                                          </p:val>
                                        </p:tav>
                                      </p:tavLst>
                                    </p:anim>
                                    <p:anim calcmode="lin" valueType="num">
                                      <p:cBhvr additive="base">
                                        <p:cTn id="16" dur="750" fill="hold"/>
                                        <p:tgtEl>
                                          <p:spTgt spid="49"/>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100"/>
                                  </p:stCondLst>
                                  <p:childTnLst>
                                    <p:set>
                                      <p:cBhvr>
                                        <p:cTn id="18" dur="1" fill="hold">
                                          <p:stCondLst>
                                            <p:cond delay="0"/>
                                          </p:stCondLst>
                                        </p:cTn>
                                        <p:tgtEl>
                                          <p:spTgt spid="50"/>
                                        </p:tgtEl>
                                        <p:attrNameLst>
                                          <p:attrName>style.visibility</p:attrName>
                                        </p:attrNameLst>
                                      </p:cBhvr>
                                      <p:to>
                                        <p:strVal val="visible"/>
                                      </p:to>
                                    </p:set>
                                    <p:anim calcmode="lin" valueType="num">
                                      <p:cBhvr additive="base">
                                        <p:cTn id="19" dur="750" fill="hold"/>
                                        <p:tgtEl>
                                          <p:spTgt spid="50"/>
                                        </p:tgtEl>
                                        <p:attrNameLst>
                                          <p:attrName>ppt_x</p:attrName>
                                        </p:attrNameLst>
                                      </p:cBhvr>
                                      <p:tavLst>
                                        <p:tav tm="0">
                                          <p:val>
                                            <p:strVal val="1+#ppt_w/2"/>
                                          </p:val>
                                        </p:tav>
                                        <p:tav tm="100000">
                                          <p:val>
                                            <p:strVal val="#ppt_x"/>
                                          </p:val>
                                        </p:tav>
                                      </p:tavLst>
                                    </p:anim>
                                    <p:anim calcmode="lin" valueType="num">
                                      <p:cBhvr additive="base">
                                        <p:cTn id="20" dur="750" fill="hold"/>
                                        <p:tgtEl>
                                          <p:spTgt spid="50"/>
                                        </p:tgtEl>
                                        <p:attrNameLst>
                                          <p:attrName>ppt_y</p:attrName>
                                        </p:attrNameLst>
                                      </p:cBhvr>
                                      <p:tavLst>
                                        <p:tav tm="0">
                                          <p:val>
                                            <p:strVal val="#ppt_y"/>
                                          </p:val>
                                        </p:tav>
                                        <p:tav tm="100000">
                                          <p:val>
                                            <p:strVal val="#ppt_y"/>
                                          </p:val>
                                        </p:tav>
                                      </p:tavLst>
                                    </p:anim>
                                  </p:childTnLst>
                                </p:cTn>
                              </p:par>
                              <p:par>
                                <p:cTn id="21" presetID="22" presetClass="entr" presetSubtype="4" fill="hold" grpId="0" nodeType="withEffect">
                                  <p:stCondLst>
                                    <p:cond delay="150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anim calcmode="lin" valueType="num">
                                      <p:cBhvr>
                                        <p:cTn id="27" dur="500" fill="hold"/>
                                        <p:tgtEl>
                                          <p:spTgt spid="7"/>
                                        </p:tgtEl>
                                        <p:attrNameLst>
                                          <p:attrName>ppt_x</p:attrName>
                                        </p:attrNameLst>
                                      </p:cBhvr>
                                      <p:tavLst>
                                        <p:tav tm="0">
                                          <p:val>
                                            <p:strVal val="#ppt_x"/>
                                          </p:val>
                                        </p:tav>
                                        <p:tav tm="100000">
                                          <p:val>
                                            <p:strVal val="#ppt_x"/>
                                          </p:val>
                                        </p:tav>
                                      </p:tavLst>
                                    </p:anim>
                                    <p:anim calcmode="lin" valueType="num">
                                      <p:cBhvr>
                                        <p:cTn id="2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1" grpId="0" animBg="1"/>
      <p:bldP spid="49" grpId="0" animBg="1"/>
      <p:bldP spid="50" grpId="0" animBg="1"/>
      <p:bldP spid="16"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SCORM_ENDPOINT" val="&lt;endpoint&gt;&lt;enable&gt;0&lt;/enable&gt;&lt;lrs&gt;http://&lt;/lrs&gt;&lt;auth&gt;0&lt;/auth&gt;&lt;login&gt;&lt;/login&gt;&lt;password&gt;&lt;/password&gt;&lt;key&gt;&lt;/key&gt;&lt;name&gt;&lt;/name&gt;&lt;email&gt;&lt;/email&gt;&lt;/endpoint&gt;&#10;"/>
  <p:tag name="ISPRING_PRESENTATION_TITLE" val="bt269"/>
</p:tagLst>
</file>

<file path=ppt/tags/tag10.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1.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OTHERS"/>
  <p:tag name="ID" val="553512"/>
</p:tagLst>
</file>

<file path=ppt/tags/tag12.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3.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4.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5.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6.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7.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18.xml><?xml version="1.0" encoding="utf-8"?>
<p:tagLst xmlns:a="http://schemas.openxmlformats.org/drawingml/2006/main" xmlns:r="http://schemas.openxmlformats.org/officeDocument/2006/relationships" xmlns:p="http://schemas.openxmlformats.org/presentationml/2006/main">
  <p:tag name="MH" val="20161022204503"/>
  <p:tag name="MH_LIBRARY" val="GRAPHIC"/>
</p:tagLst>
</file>

<file path=ppt/tags/tag19.xml><?xml version="1.0" encoding="utf-8"?>
<p:tagLst xmlns:a="http://schemas.openxmlformats.org/drawingml/2006/main" xmlns:r="http://schemas.openxmlformats.org/officeDocument/2006/relationships" xmlns:p="http://schemas.openxmlformats.org/presentationml/2006/main">
  <p:tag name="MH" val="20161022204503"/>
  <p:tag name="MH_LIBRARY" val="GRAPHIC"/>
  <p:tag name="MH_ORDER" val="TextBox 6"/>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自定义设计方案">
  <a:themeElements>
    <a:clrScheme name="自定义 4">
      <a:dk1>
        <a:sysClr val="windowText" lastClr="000000"/>
      </a:dk1>
      <a:lt1>
        <a:sysClr val="window" lastClr="FFFFFF"/>
      </a:lt1>
      <a:dk2>
        <a:srgbClr val="44546A"/>
      </a:dk2>
      <a:lt2>
        <a:srgbClr val="E7E6E6"/>
      </a:lt2>
      <a:accent1>
        <a:srgbClr val="0C2744"/>
      </a:accent1>
      <a:accent2>
        <a:srgbClr val="7F7F7F"/>
      </a:accent2>
      <a:accent3>
        <a:srgbClr val="0C2744"/>
      </a:accent3>
      <a:accent4>
        <a:srgbClr val="7F7F7F"/>
      </a:accent4>
      <a:accent5>
        <a:srgbClr val="0C2744"/>
      </a:accent5>
      <a:accent6>
        <a:srgbClr val="7F7F7F"/>
      </a:accent6>
      <a:hlink>
        <a:srgbClr val="0C2744"/>
      </a:hlink>
      <a:folHlink>
        <a:srgbClr val="7F7F7F"/>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3039</Words>
  <Application>Microsoft Office PowerPoint</Application>
  <PresentationFormat>自定义</PresentationFormat>
  <Paragraphs>236</Paragraphs>
  <Slides>22</Slides>
  <Notes>22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22</vt:i4>
      </vt:variant>
    </vt:vector>
  </HeadingPairs>
  <TitlesOfParts>
    <vt:vector size="33" baseType="lpstr">
      <vt:lpstr>FontAwesome</vt:lpstr>
      <vt:lpstr>Gill Sans</vt:lpstr>
      <vt:lpstr>Lato Regular</vt:lpstr>
      <vt:lpstr>League Gothic Regular</vt:lpstr>
      <vt:lpstr>宋体</vt:lpstr>
      <vt:lpstr>微软雅黑</vt:lpstr>
      <vt:lpstr>Arial</vt:lpstr>
      <vt:lpstr>Calibri</vt:lpstr>
      <vt:lpstr>Calibri Light</vt:lpstr>
      <vt:lpstr>Times New Roman</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bt269</dc:title>
  <dc:creator/>
  <cp:lastModifiedBy/>
  <cp:revision>1</cp:revision>
  <dcterms:created xsi:type="dcterms:W3CDTF">2016-12-12T18:18:53Z</dcterms:created>
  <dcterms:modified xsi:type="dcterms:W3CDTF">2017-05-30T08:35:19Z</dcterms:modified>
</cp:coreProperties>
</file>